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360" r:id="rId4"/>
    <p:sldId id="362" r:id="rId6"/>
    <p:sldId id="361" r:id="rId7"/>
    <p:sldId id="367" r:id="rId8"/>
    <p:sldId id="368" r:id="rId9"/>
    <p:sldId id="369" r:id="rId10"/>
    <p:sldId id="370" r:id="rId11"/>
    <p:sldId id="375" r:id="rId12"/>
    <p:sldId id="363" r:id="rId13"/>
    <p:sldId id="371" r:id="rId14"/>
    <p:sldId id="372" r:id="rId15"/>
    <p:sldId id="374" r:id="rId16"/>
    <p:sldId id="364" r:id="rId17"/>
    <p:sldId id="376" r:id="rId18"/>
    <p:sldId id="377" r:id="rId19"/>
    <p:sldId id="378" r:id="rId20"/>
    <p:sldId id="365" r:id="rId21"/>
    <p:sldId id="380" r:id="rId22"/>
    <p:sldId id="381" r:id="rId23"/>
    <p:sldId id="382" r:id="rId24"/>
    <p:sldId id="383" r:id="rId25"/>
    <p:sldId id="384" r:id="rId26"/>
    <p:sldId id="385" r:id="rId27"/>
    <p:sldId id="386" r:id="rId28"/>
    <p:sldId id="36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864"/>
    <a:srgbClr val="35435F"/>
    <a:srgbClr val="394E72"/>
    <a:srgbClr val="F9825D"/>
    <a:srgbClr val="1D9C9F"/>
    <a:srgbClr val="38BFC2"/>
    <a:srgbClr val="E6F1F8"/>
    <a:srgbClr val="EDCE13"/>
    <a:srgbClr val="B8C06C"/>
    <a:srgbClr val="7FC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37" autoAdjust="0"/>
    <p:restoredTop sz="90512" autoAdjust="0"/>
  </p:normalViewPr>
  <p:slideViewPr>
    <p:cSldViewPr snapToGrid="0">
      <p:cViewPr>
        <p:scale>
          <a:sx n="75" d="100"/>
          <a:sy n="75" d="100"/>
        </p:scale>
        <p:origin x="-1704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6800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735" y="0"/>
            <a:ext cx="10460919" cy="685800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2">
                  <a:lumMod val="75000"/>
                  <a:alpha val="0"/>
                </a:schemeClr>
              </a:gs>
              <a:gs pos="72000">
                <a:schemeClr val="accent1">
                  <a:lumMod val="50000"/>
                </a:schemeClr>
              </a:gs>
            </a:gsLst>
            <a:lin ang="118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3793" y="1887654"/>
            <a:ext cx="644411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500" b="1" spc="600" dirty="0">
                <a:solidFill>
                  <a:schemeClr val="bg1"/>
                </a:solidFill>
                <a:cs typeface="+mn-ea"/>
                <a:sym typeface="+mn-lt"/>
              </a:rPr>
              <a:t>企业团队精神</a:t>
            </a:r>
            <a:endParaRPr lang="zh-CN" altLang="en-US" sz="75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5794" y="3287390"/>
            <a:ext cx="4959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 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73936" y="4259750"/>
            <a:ext cx="2139164" cy="368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演讲人</a:t>
            </a: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3793" y="399778"/>
            <a:ext cx="1023037" cy="499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About 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52458" y="403958"/>
            <a:ext cx="1008609" cy="499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Home 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26903" y="399777"/>
            <a:ext cx="915379" cy="499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Work 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56656" y="399776"/>
            <a:ext cx="724878" cy="499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Our 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5794" y="5149193"/>
            <a:ext cx="58383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b="1" dirty="0">
                <a:ln w="47625">
                  <a:solidFill>
                    <a:srgbClr val="394E72"/>
                  </a:solidFill>
                </a:ln>
                <a:noFill/>
                <a:cs typeface="+mn-ea"/>
                <a:sym typeface="+mn-lt"/>
              </a:rPr>
              <a:t>TEAM</a:t>
            </a:r>
            <a:endParaRPr lang="zh-CN" altLang="en-US" sz="11500" b="1" dirty="0">
              <a:ln w="47625">
                <a:solidFill>
                  <a:srgbClr val="394E72"/>
                </a:solidFill>
              </a:ln>
              <a:noFill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/>
      <p:bldP spid="6" grpId="0"/>
      <p:bldP spid="28" grpId="0" bldLvl="0" animBg="1"/>
      <p:bldP spid="29" grpId="0"/>
      <p:bldP spid="30" grpId="0"/>
      <p:bldP spid="31" grpId="0"/>
      <p:bldP spid="32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9510" y="627798"/>
            <a:ext cx="9512490" cy="45719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225126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团队的力量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ectangle 3"/>
          <p:cNvSpPr txBox="1">
            <a:spLocks noRot="1" noChangeArrowheads="1"/>
          </p:cNvSpPr>
          <p:nvPr/>
        </p:nvSpPr>
        <p:spPr>
          <a:xfrm>
            <a:off x="710394" y="1833729"/>
            <a:ext cx="10771212" cy="3190541"/>
          </a:xfrm>
          <a:prstGeom prst="rect">
            <a:avLst/>
          </a:prstGeom>
        </p:spPr>
        <p:txBody>
          <a:bodyPr/>
          <a:lstStyle>
            <a:lvl1pPr marL="168275" indent="-168275" algn="l" defTabSz="671830" rtl="0" eaLnBrk="1" latinLnBrk="0" hangingPunct="1">
              <a:lnSpc>
                <a:spcPct val="90000"/>
              </a:lnSpc>
              <a:spcBef>
                <a:spcPts val="735"/>
              </a:spcBef>
              <a:buFont typeface="Arial" panose="020B0604020202020204" pitchFamily="34" charset="0"/>
              <a:buChar char="•"/>
              <a:defRPr sz="20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4190" indent="-168275" algn="l" defTabSz="67183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40105" indent="-168275" algn="l" defTabSz="67183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4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6020" indent="-168275" algn="l" defTabSz="67183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1935" indent="-168275" algn="l" defTabSz="67183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47850" indent="-168275" algn="l" defTabSz="67183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83765" indent="-168275" algn="l" defTabSz="67183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80" indent="-168275" algn="l" defTabSz="67183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56230" indent="-168275" algn="l" defTabSz="671830" rtl="0" eaLnBrk="1" latinLnBrk="0" hangingPunct="1">
              <a:lnSpc>
                <a:spcPct val="90000"/>
              </a:lnSpc>
              <a:spcBef>
                <a:spcPts val="365"/>
              </a:spcBef>
              <a:buFont typeface="Arial" panose="020B0604020202020204" pitchFamily="34" charset="0"/>
              <a:buChar char="•"/>
              <a:defRPr sz="13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zh-CN" altLang="en-US" sz="2400" b="1" dirty="0">
                <a:cs typeface="+mn-ea"/>
                <a:sym typeface="+mn-lt"/>
              </a:rPr>
              <a:t>善用人，善用团队的力量</a:t>
            </a:r>
            <a:endParaRPr lang="zh-CN" altLang="en-US" sz="2400" b="1" dirty="0">
              <a:cs typeface="+mn-ea"/>
              <a:sym typeface="+mn-lt"/>
            </a:endParaRPr>
          </a:p>
          <a:p>
            <a:endParaRPr lang="en-US" altLang="zh-CN" sz="1000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项羽在与刘邦争夺天下的过程中，一开始，只要他亲临战斗，则每战必克，刘邦则临战必败，但结果却是刘邦势力越来越大，而他的势力却越来越小，最终落得个被围垓下、自刎乌江的结局。他至死也没弄明白，他到底失败在什么地方，还说：“此天亡我也，非战之罪也。”</a:t>
            </a:r>
            <a:endParaRPr lang="zh-CN" altLang="en-US" sz="2000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刘邦在建国后的一次庆功会上，曾向群臣解释说：“夫运筹帷幄之中，决胜千里之外，吾不如子房（张良）；镇国家，抚百姓，给饷馈，不绝粮道，吾不如萧何；连百万之众，战必胜，攻必取，吾不如韩信。三者皆人杰，吾能用之，此吾所以取天下者也。项羽有一范增而不能用，此所以为吾擒也。”</a:t>
            </a:r>
            <a:endParaRPr lang="zh-CN" altLang="en-US" sz="20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zh-CN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9510" y="627798"/>
            <a:ext cx="9512490" cy="45719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225126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团队的力量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Group 1"/>
          <p:cNvGrpSpPr/>
          <p:nvPr/>
        </p:nvGrpSpPr>
        <p:grpSpPr>
          <a:xfrm>
            <a:off x="562391" y="2059060"/>
            <a:ext cx="2438835" cy="3520646"/>
            <a:chOff x="1066292" y="2029941"/>
            <a:chExt cx="2269165" cy="3275715"/>
          </a:xfrm>
        </p:grpSpPr>
        <p:sp>
          <p:nvSpPr>
            <p:cNvPr id="10" name="Rounded Rectangle 6"/>
            <p:cNvSpPr/>
            <p:nvPr/>
          </p:nvSpPr>
          <p:spPr>
            <a:xfrm>
              <a:off x="1066292" y="2029941"/>
              <a:ext cx="2269165" cy="3275715"/>
            </a:xfrm>
            <a:prstGeom prst="roundRect">
              <a:avLst>
                <a:gd name="adj" fmla="val 4016"/>
              </a:avLst>
            </a:prstGeom>
            <a:noFill/>
            <a:ln w="9525">
              <a:solidFill>
                <a:srgbClr val="203864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828800" rtl="0"/>
              <a:endParaRPr lang="en-US" sz="2400" kern="1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7"/>
            <p:cNvSpPr/>
            <p:nvPr/>
          </p:nvSpPr>
          <p:spPr>
            <a:xfrm>
              <a:off x="1066292" y="4412519"/>
              <a:ext cx="2269165" cy="4572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defTabSz="1828800" rtl="0"/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1540853" y="4483619"/>
              <a:ext cx="1648386" cy="315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8800" rtl="0"/>
              <a:r>
                <a:rPr lang="en-US" sz="1600" kern="1200" dirty="0">
                  <a:solidFill>
                    <a:schemeClr val="bg1"/>
                  </a:solidFill>
                  <a:cs typeface="+mn-ea"/>
                  <a:sym typeface="+mn-lt"/>
                </a:rPr>
                <a:t>BUSINESS PLAN</a:t>
              </a:r>
              <a:endParaRPr lang="en-US" sz="1600" kern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2"/>
          <p:cNvGrpSpPr/>
          <p:nvPr/>
        </p:nvGrpSpPr>
        <p:grpSpPr>
          <a:xfrm>
            <a:off x="3353307" y="2059060"/>
            <a:ext cx="2438835" cy="3520646"/>
            <a:chOff x="3663044" y="2029941"/>
            <a:chExt cx="2269165" cy="3275715"/>
          </a:xfrm>
        </p:grpSpPr>
        <p:sp>
          <p:nvSpPr>
            <p:cNvPr id="14" name="Rounded Rectangle 13"/>
            <p:cNvSpPr/>
            <p:nvPr/>
          </p:nvSpPr>
          <p:spPr>
            <a:xfrm>
              <a:off x="3663044" y="2029941"/>
              <a:ext cx="2269165" cy="3275715"/>
            </a:xfrm>
            <a:prstGeom prst="roundRect">
              <a:avLst>
                <a:gd name="adj" fmla="val 4016"/>
              </a:avLst>
            </a:prstGeom>
            <a:noFill/>
            <a:ln w="9525">
              <a:solidFill>
                <a:srgbClr val="203864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828800" rtl="0"/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663044" y="4412519"/>
              <a:ext cx="2269165" cy="4572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defTabSz="1828800" rtl="0"/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17"/>
            <p:cNvSpPr txBox="1"/>
            <p:nvPr/>
          </p:nvSpPr>
          <p:spPr>
            <a:xfrm>
              <a:off x="4132697" y="4512615"/>
              <a:ext cx="1618019" cy="315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8800" rtl="0"/>
              <a:r>
                <a:rPr lang="en-US" sz="1600" kern="1200" dirty="0">
                  <a:solidFill>
                    <a:schemeClr val="bg1"/>
                  </a:solidFill>
                  <a:cs typeface="+mn-ea"/>
                  <a:sym typeface="+mn-lt"/>
                </a:rPr>
                <a:t>PRODUCT INFO</a:t>
              </a:r>
              <a:endParaRPr lang="en-US" sz="1600" kern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6144222" y="2059060"/>
            <a:ext cx="2438835" cy="3520646"/>
            <a:chOff x="6259795" y="2029941"/>
            <a:chExt cx="2269165" cy="3275715"/>
          </a:xfrm>
        </p:grpSpPr>
        <p:sp>
          <p:nvSpPr>
            <p:cNvPr id="18" name="Rounded Rectangle 21"/>
            <p:cNvSpPr/>
            <p:nvPr/>
          </p:nvSpPr>
          <p:spPr>
            <a:xfrm>
              <a:off x="6259795" y="2029941"/>
              <a:ext cx="2269165" cy="3275715"/>
            </a:xfrm>
            <a:prstGeom prst="roundRect">
              <a:avLst>
                <a:gd name="adj" fmla="val 4016"/>
              </a:avLst>
            </a:prstGeom>
            <a:noFill/>
            <a:ln w="9525">
              <a:solidFill>
                <a:srgbClr val="203864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828800" rtl="0"/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22"/>
            <p:cNvSpPr/>
            <p:nvPr/>
          </p:nvSpPr>
          <p:spPr>
            <a:xfrm>
              <a:off x="6259795" y="4412519"/>
              <a:ext cx="2269165" cy="4572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defTabSz="1828800" rtl="0"/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25"/>
            <p:cNvSpPr txBox="1"/>
            <p:nvPr/>
          </p:nvSpPr>
          <p:spPr>
            <a:xfrm>
              <a:off x="6865495" y="4483619"/>
              <a:ext cx="1228803" cy="315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8800" rtl="0"/>
              <a:r>
                <a:rPr lang="en-US" sz="1600" kern="1200" dirty="0">
                  <a:solidFill>
                    <a:schemeClr val="bg1"/>
                  </a:solidFill>
                  <a:cs typeface="+mn-ea"/>
                  <a:sym typeface="+mn-lt"/>
                </a:rPr>
                <a:t>CREATIVITY</a:t>
              </a:r>
              <a:endParaRPr lang="en-US" sz="1600" kern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11"/>
          <p:cNvGrpSpPr/>
          <p:nvPr/>
        </p:nvGrpSpPr>
        <p:grpSpPr>
          <a:xfrm>
            <a:off x="8935134" y="2059060"/>
            <a:ext cx="2438835" cy="3520646"/>
            <a:chOff x="8856544" y="2029941"/>
            <a:chExt cx="2269165" cy="3275715"/>
          </a:xfrm>
        </p:grpSpPr>
        <p:sp>
          <p:nvSpPr>
            <p:cNvPr id="22" name="Rounded Rectangle 28"/>
            <p:cNvSpPr/>
            <p:nvPr/>
          </p:nvSpPr>
          <p:spPr>
            <a:xfrm>
              <a:off x="8856544" y="2029941"/>
              <a:ext cx="2269165" cy="3275715"/>
            </a:xfrm>
            <a:prstGeom prst="roundRect">
              <a:avLst>
                <a:gd name="adj" fmla="val 4016"/>
              </a:avLst>
            </a:prstGeom>
            <a:noFill/>
            <a:ln w="9525">
              <a:solidFill>
                <a:srgbClr val="203864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828800" rtl="0"/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29"/>
            <p:cNvSpPr/>
            <p:nvPr/>
          </p:nvSpPr>
          <p:spPr>
            <a:xfrm>
              <a:off x="8856544" y="4412519"/>
              <a:ext cx="2269165" cy="457200"/>
            </a:xfrm>
            <a:prstGeom prst="rect">
              <a:avLst/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defTabSz="1828800" rtl="0"/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32"/>
            <p:cNvSpPr txBox="1"/>
            <p:nvPr/>
          </p:nvSpPr>
          <p:spPr>
            <a:xfrm>
              <a:off x="9344420" y="4483619"/>
              <a:ext cx="1549889" cy="3150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828800" rtl="0"/>
              <a:r>
                <a:rPr lang="en-US" sz="1600" kern="1200" dirty="0">
                  <a:solidFill>
                    <a:schemeClr val="bg1"/>
                  </a:solidFill>
                  <a:cs typeface="+mn-ea"/>
                  <a:sym typeface="+mn-lt"/>
                </a:rPr>
                <a:t>PROJECT PLAN</a:t>
              </a:r>
              <a:endParaRPr lang="en-US" sz="1600" kern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31"/>
          <p:cNvGrpSpPr/>
          <p:nvPr/>
        </p:nvGrpSpPr>
        <p:grpSpPr>
          <a:xfrm>
            <a:off x="794395" y="2342425"/>
            <a:ext cx="1974826" cy="1910466"/>
            <a:chOff x="625692" y="1660929"/>
            <a:chExt cx="2506133" cy="1507875"/>
          </a:xfrm>
        </p:grpSpPr>
        <p:sp>
          <p:nvSpPr>
            <p:cNvPr id="26" name="Footer Text"/>
            <p:cNvSpPr txBox="1"/>
            <p:nvPr/>
          </p:nvSpPr>
          <p:spPr>
            <a:xfrm>
              <a:off x="625692" y="2223595"/>
              <a:ext cx="2506133" cy="9452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828800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团队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(Team)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是由基层和管理层人员组成的一个共同体，</a:t>
              </a:r>
              <a:endParaRPr lang="en-US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1121140" y="1660929"/>
              <a:ext cx="1562323" cy="38573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828800" rtl="0">
                <a:lnSpc>
                  <a:spcPct val="150000"/>
                </a:lnSpc>
              </a:pPr>
              <a:r>
                <a:rPr lang="zh-CN" altLang="en-US" sz="24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31"/>
          <p:cNvGrpSpPr/>
          <p:nvPr/>
        </p:nvGrpSpPr>
        <p:grpSpPr>
          <a:xfrm>
            <a:off x="3566528" y="2321221"/>
            <a:ext cx="1974826" cy="1910466"/>
            <a:chOff x="625692" y="1660929"/>
            <a:chExt cx="2506133" cy="1507875"/>
          </a:xfrm>
        </p:grpSpPr>
        <p:sp>
          <p:nvSpPr>
            <p:cNvPr id="29" name="Footer Text"/>
            <p:cNvSpPr txBox="1"/>
            <p:nvPr/>
          </p:nvSpPr>
          <p:spPr>
            <a:xfrm>
              <a:off x="625692" y="2223595"/>
              <a:ext cx="2506133" cy="9452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828800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团队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(Team)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是由基层和管理层人员组成的一个共同体，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1"/>
            <p:cNvSpPr txBox="1"/>
            <p:nvPr/>
          </p:nvSpPr>
          <p:spPr>
            <a:xfrm>
              <a:off x="1121140" y="1660929"/>
              <a:ext cx="1562323" cy="38573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828800" rtl="0">
                <a:lnSpc>
                  <a:spcPct val="150000"/>
                </a:lnSpc>
              </a:pPr>
              <a:r>
                <a:rPr lang="zh-CN" altLang="en-US" sz="24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6376223" y="2359453"/>
            <a:ext cx="1974826" cy="1910466"/>
            <a:chOff x="625692" y="1660929"/>
            <a:chExt cx="2506133" cy="1507875"/>
          </a:xfrm>
        </p:grpSpPr>
        <p:sp>
          <p:nvSpPr>
            <p:cNvPr id="32" name="Footer Text"/>
            <p:cNvSpPr txBox="1"/>
            <p:nvPr/>
          </p:nvSpPr>
          <p:spPr>
            <a:xfrm>
              <a:off x="625692" y="2223595"/>
              <a:ext cx="2506133" cy="9452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828800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团队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(Team)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是由基层和管理层人员组成的一个共同体，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21"/>
            <p:cNvSpPr txBox="1"/>
            <p:nvPr/>
          </p:nvSpPr>
          <p:spPr>
            <a:xfrm>
              <a:off x="1121140" y="1660929"/>
              <a:ext cx="1562323" cy="38573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828800" rtl="0">
                <a:lnSpc>
                  <a:spcPct val="150000"/>
                </a:lnSpc>
              </a:pPr>
              <a:r>
                <a:rPr lang="zh-CN" altLang="en-US" sz="24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31"/>
          <p:cNvGrpSpPr/>
          <p:nvPr/>
        </p:nvGrpSpPr>
        <p:grpSpPr>
          <a:xfrm>
            <a:off x="9167138" y="2322130"/>
            <a:ext cx="1974826" cy="1910466"/>
            <a:chOff x="625692" y="1660929"/>
            <a:chExt cx="2506133" cy="1507875"/>
          </a:xfrm>
        </p:grpSpPr>
        <p:sp>
          <p:nvSpPr>
            <p:cNvPr id="35" name="Footer Text"/>
            <p:cNvSpPr txBox="1"/>
            <p:nvPr/>
          </p:nvSpPr>
          <p:spPr>
            <a:xfrm>
              <a:off x="625692" y="2223595"/>
              <a:ext cx="2506133" cy="9452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828800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团队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(Team)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是由基层和管理层人员组成的一个共同体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，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21"/>
            <p:cNvSpPr txBox="1"/>
            <p:nvPr/>
          </p:nvSpPr>
          <p:spPr>
            <a:xfrm>
              <a:off x="1121140" y="1660929"/>
              <a:ext cx="1562323" cy="38573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828800" rtl="0">
                <a:lnSpc>
                  <a:spcPct val="150000"/>
                </a:lnSpc>
              </a:pPr>
              <a:r>
                <a:rPr lang="zh-CN" altLang="en-US" sz="2400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9510" y="627798"/>
            <a:ext cx="9512490" cy="45719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225126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团队的力量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Shape 4087"/>
          <p:cNvGrpSpPr/>
          <p:nvPr/>
        </p:nvGrpSpPr>
        <p:grpSpPr>
          <a:xfrm>
            <a:off x="941" y="4134433"/>
            <a:ext cx="12190119" cy="586408"/>
            <a:chOff x="0" y="4591562"/>
            <a:chExt cx="12192000" cy="586408"/>
          </a:xfrm>
        </p:grpSpPr>
        <p:sp>
          <p:nvSpPr>
            <p:cNvPr id="7" name="Shape 4088"/>
            <p:cNvSpPr/>
            <p:nvPr/>
          </p:nvSpPr>
          <p:spPr>
            <a:xfrm>
              <a:off x="0" y="4591562"/>
              <a:ext cx="12192000" cy="586408"/>
            </a:xfrm>
            <a:prstGeom prst="rect">
              <a:avLst/>
            </a:prstGeom>
            <a:solidFill>
              <a:srgbClr val="CCD4DE"/>
            </a:solidFill>
            <a:ln>
              <a:noFill/>
            </a:ln>
          </p:spPr>
          <p:txBody>
            <a:bodyPr lIns="60941" tIns="30462" rIns="60941" bIns="30462" anchor="ctr" anchorCtr="0">
              <a:noAutofit/>
            </a:bodyPr>
            <a:lstStyle/>
            <a:p>
              <a:pPr algn="ctr"/>
              <a:endParaRPr sz="12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Shape 4089"/>
            <p:cNvCxnSpPr/>
            <p:nvPr/>
          </p:nvCxnSpPr>
          <p:spPr>
            <a:xfrm>
              <a:off x="0" y="4884767"/>
              <a:ext cx="12192000" cy="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lgDash"/>
              <a:miter/>
              <a:headEnd type="none" w="med" len="med"/>
              <a:tailEnd type="none" w="med" len="med"/>
            </a:ln>
          </p:spPr>
        </p:cxnSp>
      </p:grpSp>
      <p:sp>
        <p:nvSpPr>
          <p:cNvPr id="9" name="Shape 4090"/>
          <p:cNvSpPr/>
          <p:nvPr/>
        </p:nvSpPr>
        <p:spPr>
          <a:xfrm>
            <a:off x="850206" y="2857480"/>
            <a:ext cx="990543" cy="14955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377" y="20189"/>
                </a:moveTo>
                <a:cubicBezTo>
                  <a:pt x="80377" y="20189"/>
                  <a:pt x="84150" y="18199"/>
                  <a:pt x="81886" y="16492"/>
                </a:cubicBezTo>
                <a:cubicBezTo>
                  <a:pt x="79622" y="15071"/>
                  <a:pt x="78490" y="9099"/>
                  <a:pt x="81886" y="6255"/>
                </a:cubicBezTo>
                <a:cubicBezTo>
                  <a:pt x="81886" y="6255"/>
                  <a:pt x="91698" y="0"/>
                  <a:pt x="98490" y="7677"/>
                </a:cubicBezTo>
                <a:cubicBezTo>
                  <a:pt x="98490" y="7677"/>
                  <a:pt x="99245" y="11090"/>
                  <a:pt x="98490" y="12511"/>
                </a:cubicBezTo>
                <a:cubicBezTo>
                  <a:pt x="98490" y="12511"/>
                  <a:pt x="98490" y="13933"/>
                  <a:pt x="98867" y="14502"/>
                </a:cubicBezTo>
                <a:cubicBezTo>
                  <a:pt x="98867" y="14502"/>
                  <a:pt x="100754" y="16777"/>
                  <a:pt x="98113" y="16777"/>
                </a:cubicBezTo>
                <a:cubicBezTo>
                  <a:pt x="98113" y="16777"/>
                  <a:pt x="97735" y="17914"/>
                  <a:pt x="97358" y="18199"/>
                </a:cubicBezTo>
                <a:cubicBezTo>
                  <a:pt x="97358" y="18199"/>
                  <a:pt x="97358" y="19052"/>
                  <a:pt x="96981" y="19052"/>
                </a:cubicBezTo>
                <a:cubicBezTo>
                  <a:pt x="96981" y="19052"/>
                  <a:pt x="96603" y="21327"/>
                  <a:pt x="95849" y="21327"/>
                </a:cubicBezTo>
                <a:cubicBezTo>
                  <a:pt x="92830" y="21327"/>
                  <a:pt x="92830" y="21327"/>
                  <a:pt x="92830" y="21327"/>
                </a:cubicBezTo>
                <a:cubicBezTo>
                  <a:pt x="92830" y="21327"/>
                  <a:pt x="96603" y="23317"/>
                  <a:pt x="97735" y="26161"/>
                </a:cubicBezTo>
                <a:cubicBezTo>
                  <a:pt x="99245" y="29289"/>
                  <a:pt x="99245" y="29289"/>
                  <a:pt x="99245" y="29289"/>
                </a:cubicBezTo>
                <a:cubicBezTo>
                  <a:pt x="99245" y="29289"/>
                  <a:pt x="103396" y="32985"/>
                  <a:pt x="104905" y="35829"/>
                </a:cubicBezTo>
                <a:cubicBezTo>
                  <a:pt x="104905" y="35829"/>
                  <a:pt x="107169" y="32985"/>
                  <a:pt x="107924" y="32417"/>
                </a:cubicBezTo>
                <a:cubicBezTo>
                  <a:pt x="108679" y="31563"/>
                  <a:pt x="108679" y="30426"/>
                  <a:pt x="108679" y="29573"/>
                </a:cubicBezTo>
                <a:cubicBezTo>
                  <a:pt x="108679" y="28720"/>
                  <a:pt x="107547" y="25023"/>
                  <a:pt x="108301" y="24454"/>
                </a:cubicBezTo>
                <a:cubicBezTo>
                  <a:pt x="109056" y="23601"/>
                  <a:pt x="108679" y="21895"/>
                  <a:pt x="108679" y="21895"/>
                </a:cubicBezTo>
                <a:cubicBezTo>
                  <a:pt x="108679" y="21895"/>
                  <a:pt x="109433" y="20189"/>
                  <a:pt x="110566" y="21895"/>
                </a:cubicBezTo>
                <a:cubicBezTo>
                  <a:pt x="110943" y="23317"/>
                  <a:pt x="110943" y="23317"/>
                  <a:pt x="110943" y="23317"/>
                </a:cubicBezTo>
                <a:cubicBezTo>
                  <a:pt x="110943" y="23317"/>
                  <a:pt x="112075" y="22748"/>
                  <a:pt x="112452" y="22748"/>
                </a:cubicBezTo>
                <a:cubicBezTo>
                  <a:pt x="112830" y="22464"/>
                  <a:pt x="116603" y="18483"/>
                  <a:pt x="117358" y="18767"/>
                </a:cubicBezTo>
                <a:cubicBezTo>
                  <a:pt x="117358" y="18767"/>
                  <a:pt x="119622" y="17914"/>
                  <a:pt x="119622" y="19620"/>
                </a:cubicBezTo>
                <a:cubicBezTo>
                  <a:pt x="119622" y="21327"/>
                  <a:pt x="118867" y="21611"/>
                  <a:pt x="118867" y="21611"/>
                </a:cubicBezTo>
                <a:cubicBezTo>
                  <a:pt x="118867" y="21611"/>
                  <a:pt x="120000" y="21895"/>
                  <a:pt x="119245" y="23033"/>
                </a:cubicBezTo>
                <a:cubicBezTo>
                  <a:pt x="119245" y="23033"/>
                  <a:pt x="117735" y="25308"/>
                  <a:pt x="117358" y="26161"/>
                </a:cubicBezTo>
                <a:cubicBezTo>
                  <a:pt x="116981" y="27298"/>
                  <a:pt x="115471" y="29857"/>
                  <a:pt x="114339" y="30995"/>
                </a:cubicBezTo>
                <a:cubicBezTo>
                  <a:pt x="113207" y="31848"/>
                  <a:pt x="113584" y="31279"/>
                  <a:pt x="112830" y="33270"/>
                </a:cubicBezTo>
                <a:cubicBezTo>
                  <a:pt x="112075" y="35545"/>
                  <a:pt x="109433" y="41516"/>
                  <a:pt x="107547" y="43222"/>
                </a:cubicBezTo>
                <a:cubicBezTo>
                  <a:pt x="107547" y="43222"/>
                  <a:pt x="107169" y="44928"/>
                  <a:pt x="103773" y="44928"/>
                </a:cubicBezTo>
                <a:cubicBezTo>
                  <a:pt x="103773" y="44928"/>
                  <a:pt x="101132" y="44360"/>
                  <a:pt x="100754" y="42938"/>
                </a:cubicBezTo>
                <a:cubicBezTo>
                  <a:pt x="100377" y="41516"/>
                  <a:pt x="94716" y="36113"/>
                  <a:pt x="94339" y="35545"/>
                </a:cubicBezTo>
                <a:cubicBezTo>
                  <a:pt x="94339" y="35545"/>
                  <a:pt x="91320" y="39241"/>
                  <a:pt x="89056" y="39810"/>
                </a:cubicBezTo>
                <a:cubicBezTo>
                  <a:pt x="89056" y="39810"/>
                  <a:pt x="85660" y="47772"/>
                  <a:pt x="84150" y="50616"/>
                </a:cubicBezTo>
                <a:cubicBezTo>
                  <a:pt x="82264" y="53459"/>
                  <a:pt x="83773" y="51469"/>
                  <a:pt x="83773" y="51469"/>
                </a:cubicBezTo>
                <a:cubicBezTo>
                  <a:pt x="83773" y="51469"/>
                  <a:pt x="81886" y="57156"/>
                  <a:pt x="81132" y="58293"/>
                </a:cubicBezTo>
                <a:cubicBezTo>
                  <a:pt x="81132" y="58293"/>
                  <a:pt x="89433" y="57440"/>
                  <a:pt x="100754" y="64549"/>
                </a:cubicBezTo>
                <a:cubicBezTo>
                  <a:pt x="100754" y="64549"/>
                  <a:pt x="112075" y="68530"/>
                  <a:pt x="109056" y="73080"/>
                </a:cubicBezTo>
                <a:cubicBezTo>
                  <a:pt x="109056" y="73080"/>
                  <a:pt x="101886" y="79905"/>
                  <a:pt x="100754" y="80758"/>
                </a:cubicBezTo>
                <a:cubicBezTo>
                  <a:pt x="100000" y="81611"/>
                  <a:pt x="84905" y="90995"/>
                  <a:pt x="85660" y="93554"/>
                </a:cubicBezTo>
                <a:cubicBezTo>
                  <a:pt x="85660" y="93554"/>
                  <a:pt x="86792" y="94691"/>
                  <a:pt x="86415" y="95545"/>
                </a:cubicBezTo>
                <a:cubicBezTo>
                  <a:pt x="86415" y="96398"/>
                  <a:pt x="86415" y="98957"/>
                  <a:pt x="87924" y="100094"/>
                </a:cubicBezTo>
                <a:cubicBezTo>
                  <a:pt x="89433" y="100947"/>
                  <a:pt x="96981" y="104360"/>
                  <a:pt x="93207" y="105497"/>
                </a:cubicBezTo>
                <a:cubicBezTo>
                  <a:pt x="93207" y="105497"/>
                  <a:pt x="85283" y="105781"/>
                  <a:pt x="83773" y="103507"/>
                </a:cubicBezTo>
                <a:cubicBezTo>
                  <a:pt x="83773" y="103507"/>
                  <a:pt x="79622" y="100379"/>
                  <a:pt x="77358" y="100094"/>
                </a:cubicBezTo>
                <a:cubicBezTo>
                  <a:pt x="77358" y="100094"/>
                  <a:pt x="69433" y="97819"/>
                  <a:pt x="72830" y="94976"/>
                </a:cubicBezTo>
                <a:cubicBezTo>
                  <a:pt x="72830" y="94976"/>
                  <a:pt x="75471" y="91563"/>
                  <a:pt x="76603" y="91848"/>
                </a:cubicBezTo>
                <a:cubicBezTo>
                  <a:pt x="76603" y="91848"/>
                  <a:pt x="81509" y="88720"/>
                  <a:pt x="82641" y="86445"/>
                </a:cubicBezTo>
                <a:cubicBezTo>
                  <a:pt x="84150" y="84170"/>
                  <a:pt x="90943" y="73649"/>
                  <a:pt x="93584" y="72796"/>
                </a:cubicBezTo>
                <a:cubicBezTo>
                  <a:pt x="93584" y="72796"/>
                  <a:pt x="89811" y="72227"/>
                  <a:pt x="87169" y="72227"/>
                </a:cubicBezTo>
                <a:cubicBezTo>
                  <a:pt x="84150" y="72227"/>
                  <a:pt x="74339" y="71374"/>
                  <a:pt x="70188" y="69668"/>
                </a:cubicBezTo>
                <a:cubicBezTo>
                  <a:pt x="70188" y="69668"/>
                  <a:pt x="54339" y="81042"/>
                  <a:pt x="48679" y="83033"/>
                </a:cubicBezTo>
                <a:cubicBezTo>
                  <a:pt x="48679" y="83033"/>
                  <a:pt x="47169" y="84739"/>
                  <a:pt x="46415" y="85023"/>
                </a:cubicBezTo>
                <a:cubicBezTo>
                  <a:pt x="46415" y="85023"/>
                  <a:pt x="42641" y="87298"/>
                  <a:pt x="39622" y="87582"/>
                </a:cubicBezTo>
                <a:cubicBezTo>
                  <a:pt x="39622" y="87582"/>
                  <a:pt x="34716" y="89573"/>
                  <a:pt x="33584" y="90426"/>
                </a:cubicBezTo>
                <a:cubicBezTo>
                  <a:pt x="32075" y="91279"/>
                  <a:pt x="20000" y="98388"/>
                  <a:pt x="18867" y="98957"/>
                </a:cubicBezTo>
                <a:cubicBezTo>
                  <a:pt x="18867" y="98957"/>
                  <a:pt x="13584" y="103791"/>
                  <a:pt x="13207" y="104928"/>
                </a:cubicBezTo>
                <a:cubicBezTo>
                  <a:pt x="13207" y="104928"/>
                  <a:pt x="15094" y="106635"/>
                  <a:pt x="12830" y="107203"/>
                </a:cubicBezTo>
                <a:cubicBezTo>
                  <a:pt x="12830" y="107203"/>
                  <a:pt x="7924" y="109763"/>
                  <a:pt x="6792" y="111184"/>
                </a:cubicBezTo>
                <a:cubicBezTo>
                  <a:pt x="6037" y="112606"/>
                  <a:pt x="4528" y="114312"/>
                  <a:pt x="4905" y="115165"/>
                </a:cubicBezTo>
                <a:cubicBezTo>
                  <a:pt x="5283" y="116303"/>
                  <a:pt x="1886" y="120000"/>
                  <a:pt x="0" y="114881"/>
                </a:cubicBezTo>
                <a:cubicBezTo>
                  <a:pt x="0" y="114881"/>
                  <a:pt x="377" y="109763"/>
                  <a:pt x="1132" y="107203"/>
                </a:cubicBezTo>
                <a:cubicBezTo>
                  <a:pt x="2264" y="104360"/>
                  <a:pt x="2641" y="103791"/>
                  <a:pt x="2264" y="102938"/>
                </a:cubicBezTo>
                <a:cubicBezTo>
                  <a:pt x="1886" y="101800"/>
                  <a:pt x="1509" y="98957"/>
                  <a:pt x="4528" y="98388"/>
                </a:cubicBezTo>
                <a:cubicBezTo>
                  <a:pt x="7547" y="97819"/>
                  <a:pt x="10188" y="98104"/>
                  <a:pt x="10188" y="98104"/>
                </a:cubicBezTo>
                <a:cubicBezTo>
                  <a:pt x="10188" y="98104"/>
                  <a:pt x="15471" y="93554"/>
                  <a:pt x="16981" y="91279"/>
                </a:cubicBezTo>
                <a:cubicBezTo>
                  <a:pt x="18867" y="89004"/>
                  <a:pt x="26037" y="84170"/>
                  <a:pt x="29056" y="83033"/>
                </a:cubicBezTo>
                <a:cubicBezTo>
                  <a:pt x="31698" y="81895"/>
                  <a:pt x="38867" y="79620"/>
                  <a:pt x="40754" y="77914"/>
                </a:cubicBezTo>
                <a:cubicBezTo>
                  <a:pt x="42641" y="75924"/>
                  <a:pt x="50188" y="66824"/>
                  <a:pt x="53584" y="65971"/>
                </a:cubicBezTo>
                <a:cubicBezTo>
                  <a:pt x="53584" y="65971"/>
                  <a:pt x="53207" y="56587"/>
                  <a:pt x="60377" y="54597"/>
                </a:cubicBezTo>
                <a:cubicBezTo>
                  <a:pt x="60377" y="54597"/>
                  <a:pt x="64150" y="53459"/>
                  <a:pt x="66037" y="49763"/>
                </a:cubicBezTo>
                <a:cubicBezTo>
                  <a:pt x="67924" y="46350"/>
                  <a:pt x="67924" y="33270"/>
                  <a:pt x="69811" y="30995"/>
                </a:cubicBezTo>
                <a:cubicBezTo>
                  <a:pt x="69811" y="30995"/>
                  <a:pt x="69433" y="29573"/>
                  <a:pt x="69811" y="29004"/>
                </a:cubicBezTo>
                <a:cubicBezTo>
                  <a:pt x="69811" y="29004"/>
                  <a:pt x="60377" y="28720"/>
                  <a:pt x="58867" y="28151"/>
                </a:cubicBezTo>
                <a:cubicBezTo>
                  <a:pt x="58867" y="28151"/>
                  <a:pt x="56226" y="26729"/>
                  <a:pt x="55094" y="29289"/>
                </a:cubicBezTo>
                <a:cubicBezTo>
                  <a:pt x="55094" y="29289"/>
                  <a:pt x="51320" y="36113"/>
                  <a:pt x="50566" y="38388"/>
                </a:cubicBezTo>
                <a:cubicBezTo>
                  <a:pt x="50566" y="38388"/>
                  <a:pt x="50188" y="42085"/>
                  <a:pt x="50566" y="43507"/>
                </a:cubicBezTo>
                <a:cubicBezTo>
                  <a:pt x="50943" y="44644"/>
                  <a:pt x="52075" y="46635"/>
                  <a:pt x="52830" y="47203"/>
                </a:cubicBezTo>
                <a:cubicBezTo>
                  <a:pt x="53584" y="47772"/>
                  <a:pt x="54339" y="48909"/>
                  <a:pt x="53207" y="48909"/>
                </a:cubicBezTo>
                <a:cubicBezTo>
                  <a:pt x="53207" y="48909"/>
                  <a:pt x="50943" y="48625"/>
                  <a:pt x="50188" y="47488"/>
                </a:cubicBezTo>
                <a:cubicBezTo>
                  <a:pt x="50188" y="47488"/>
                  <a:pt x="49811" y="45497"/>
                  <a:pt x="47924" y="47772"/>
                </a:cubicBezTo>
                <a:cubicBezTo>
                  <a:pt x="47924" y="47772"/>
                  <a:pt x="41509" y="56872"/>
                  <a:pt x="41886" y="53175"/>
                </a:cubicBezTo>
                <a:cubicBezTo>
                  <a:pt x="41886" y="53175"/>
                  <a:pt x="38867" y="55450"/>
                  <a:pt x="40377" y="52606"/>
                </a:cubicBezTo>
                <a:cubicBezTo>
                  <a:pt x="40377" y="52606"/>
                  <a:pt x="38113" y="53175"/>
                  <a:pt x="39622" y="51184"/>
                </a:cubicBezTo>
                <a:cubicBezTo>
                  <a:pt x="39622" y="51184"/>
                  <a:pt x="43018" y="45781"/>
                  <a:pt x="40754" y="47488"/>
                </a:cubicBezTo>
                <a:cubicBezTo>
                  <a:pt x="38490" y="49194"/>
                  <a:pt x="38490" y="49194"/>
                  <a:pt x="38490" y="49194"/>
                </a:cubicBezTo>
                <a:cubicBezTo>
                  <a:pt x="38490" y="49194"/>
                  <a:pt x="36226" y="50047"/>
                  <a:pt x="37735" y="48341"/>
                </a:cubicBezTo>
                <a:cubicBezTo>
                  <a:pt x="37735" y="48341"/>
                  <a:pt x="40377" y="46350"/>
                  <a:pt x="41132" y="44928"/>
                </a:cubicBezTo>
                <a:cubicBezTo>
                  <a:pt x="41886" y="43791"/>
                  <a:pt x="43018" y="42369"/>
                  <a:pt x="44528" y="41516"/>
                </a:cubicBezTo>
                <a:cubicBezTo>
                  <a:pt x="45660" y="40379"/>
                  <a:pt x="45283" y="37535"/>
                  <a:pt x="45660" y="36398"/>
                </a:cubicBezTo>
                <a:cubicBezTo>
                  <a:pt x="45660" y="35260"/>
                  <a:pt x="47169" y="24454"/>
                  <a:pt x="50566" y="23317"/>
                </a:cubicBezTo>
                <a:cubicBezTo>
                  <a:pt x="54339" y="21895"/>
                  <a:pt x="56603" y="21895"/>
                  <a:pt x="58867" y="21327"/>
                </a:cubicBezTo>
                <a:cubicBezTo>
                  <a:pt x="60754" y="20758"/>
                  <a:pt x="71320" y="19905"/>
                  <a:pt x="74339" y="20473"/>
                </a:cubicBezTo>
                <a:cubicBezTo>
                  <a:pt x="74339" y="20473"/>
                  <a:pt x="79622" y="20473"/>
                  <a:pt x="80377" y="20189"/>
                </a:cubicBez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lIns="91419" tIns="45710" rIns="91419" bIns="45710" anchor="t" anchorCtr="0">
            <a:noAutofit/>
          </a:bodyPr>
          <a:lstStyle/>
          <a:p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10" name="Shape 4091"/>
          <p:cNvSpPr/>
          <p:nvPr/>
        </p:nvSpPr>
        <p:spPr>
          <a:xfrm>
            <a:off x="5992050" y="1711076"/>
            <a:ext cx="1749851" cy="26419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377" y="20189"/>
                </a:moveTo>
                <a:cubicBezTo>
                  <a:pt x="80377" y="20189"/>
                  <a:pt x="84150" y="18199"/>
                  <a:pt x="81886" y="16492"/>
                </a:cubicBezTo>
                <a:cubicBezTo>
                  <a:pt x="79622" y="15071"/>
                  <a:pt x="78490" y="9099"/>
                  <a:pt x="81886" y="6255"/>
                </a:cubicBezTo>
                <a:cubicBezTo>
                  <a:pt x="81886" y="6255"/>
                  <a:pt x="91698" y="0"/>
                  <a:pt x="98490" y="7677"/>
                </a:cubicBezTo>
                <a:cubicBezTo>
                  <a:pt x="98490" y="7677"/>
                  <a:pt x="99245" y="11090"/>
                  <a:pt x="98490" y="12511"/>
                </a:cubicBezTo>
                <a:cubicBezTo>
                  <a:pt x="98490" y="12511"/>
                  <a:pt x="98490" y="13933"/>
                  <a:pt x="98867" y="14502"/>
                </a:cubicBezTo>
                <a:cubicBezTo>
                  <a:pt x="98867" y="14502"/>
                  <a:pt x="100754" y="16777"/>
                  <a:pt x="98113" y="16777"/>
                </a:cubicBezTo>
                <a:cubicBezTo>
                  <a:pt x="98113" y="16777"/>
                  <a:pt x="97735" y="17914"/>
                  <a:pt x="97358" y="18199"/>
                </a:cubicBezTo>
                <a:cubicBezTo>
                  <a:pt x="97358" y="18199"/>
                  <a:pt x="97358" y="19052"/>
                  <a:pt x="96981" y="19052"/>
                </a:cubicBezTo>
                <a:cubicBezTo>
                  <a:pt x="96981" y="19052"/>
                  <a:pt x="96603" y="21327"/>
                  <a:pt x="95849" y="21327"/>
                </a:cubicBezTo>
                <a:cubicBezTo>
                  <a:pt x="92830" y="21327"/>
                  <a:pt x="92830" y="21327"/>
                  <a:pt x="92830" y="21327"/>
                </a:cubicBezTo>
                <a:cubicBezTo>
                  <a:pt x="92830" y="21327"/>
                  <a:pt x="96603" y="23317"/>
                  <a:pt x="97735" y="26161"/>
                </a:cubicBezTo>
                <a:cubicBezTo>
                  <a:pt x="99245" y="29289"/>
                  <a:pt x="99245" y="29289"/>
                  <a:pt x="99245" y="29289"/>
                </a:cubicBezTo>
                <a:cubicBezTo>
                  <a:pt x="99245" y="29289"/>
                  <a:pt x="103396" y="32985"/>
                  <a:pt x="104905" y="35829"/>
                </a:cubicBezTo>
                <a:cubicBezTo>
                  <a:pt x="104905" y="35829"/>
                  <a:pt x="107169" y="32985"/>
                  <a:pt x="107924" y="32417"/>
                </a:cubicBezTo>
                <a:cubicBezTo>
                  <a:pt x="108679" y="31563"/>
                  <a:pt x="108679" y="30426"/>
                  <a:pt x="108679" y="29573"/>
                </a:cubicBezTo>
                <a:cubicBezTo>
                  <a:pt x="108679" y="28720"/>
                  <a:pt x="107547" y="25023"/>
                  <a:pt x="108301" y="24454"/>
                </a:cubicBezTo>
                <a:cubicBezTo>
                  <a:pt x="109056" y="23601"/>
                  <a:pt x="108679" y="21895"/>
                  <a:pt x="108679" y="21895"/>
                </a:cubicBezTo>
                <a:cubicBezTo>
                  <a:pt x="108679" y="21895"/>
                  <a:pt x="109433" y="20189"/>
                  <a:pt x="110566" y="21895"/>
                </a:cubicBezTo>
                <a:cubicBezTo>
                  <a:pt x="110943" y="23317"/>
                  <a:pt x="110943" y="23317"/>
                  <a:pt x="110943" y="23317"/>
                </a:cubicBezTo>
                <a:cubicBezTo>
                  <a:pt x="110943" y="23317"/>
                  <a:pt x="112075" y="22748"/>
                  <a:pt x="112452" y="22748"/>
                </a:cubicBezTo>
                <a:cubicBezTo>
                  <a:pt x="112830" y="22464"/>
                  <a:pt x="116603" y="18483"/>
                  <a:pt x="117358" y="18767"/>
                </a:cubicBezTo>
                <a:cubicBezTo>
                  <a:pt x="117358" y="18767"/>
                  <a:pt x="119622" y="17914"/>
                  <a:pt x="119622" y="19620"/>
                </a:cubicBezTo>
                <a:cubicBezTo>
                  <a:pt x="119622" y="21327"/>
                  <a:pt x="118867" y="21611"/>
                  <a:pt x="118867" y="21611"/>
                </a:cubicBezTo>
                <a:cubicBezTo>
                  <a:pt x="118867" y="21611"/>
                  <a:pt x="120000" y="21895"/>
                  <a:pt x="119245" y="23033"/>
                </a:cubicBezTo>
                <a:cubicBezTo>
                  <a:pt x="119245" y="23033"/>
                  <a:pt x="117735" y="25308"/>
                  <a:pt x="117358" y="26161"/>
                </a:cubicBezTo>
                <a:cubicBezTo>
                  <a:pt x="116981" y="27298"/>
                  <a:pt x="115471" y="29857"/>
                  <a:pt x="114339" y="30995"/>
                </a:cubicBezTo>
                <a:cubicBezTo>
                  <a:pt x="113207" y="31848"/>
                  <a:pt x="113584" y="31279"/>
                  <a:pt x="112830" y="33270"/>
                </a:cubicBezTo>
                <a:cubicBezTo>
                  <a:pt x="112075" y="35545"/>
                  <a:pt x="109433" y="41516"/>
                  <a:pt x="107547" y="43222"/>
                </a:cubicBezTo>
                <a:cubicBezTo>
                  <a:pt x="107547" y="43222"/>
                  <a:pt x="107169" y="44928"/>
                  <a:pt x="103773" y="44928"/>
                </a:cubicBezTo>
                <a:cubicBezTo>
                  <a:pt x="103773" y="44928"/>
                  <a:pt x="101132" y="44360"/>
                  <a:pt x="100754" y="42938"/>
                </a:cubicBezTo>
                <a:cubicBezTo>
                  <a:pt x="100377" y="41516"/>
                  <a:pt x="94716" y="36113"/>
                  <a:pt x="94339" y="35545"/>
                </a:cubicBezTo>
                <a:cubicBezTo>
                  <a:pt x="94339" y="35545"/>
                  <a:pt x="91320" y="39241"/>
                  <a:pt x="89056" y="39810"/>
                </a:cubicBezTo>
                <a:cubicBezTo>
                  <a:pt x="89056" y="39810"/>
                  <a:pt x="85660" y="47772"/>
                  <a:pt x="84150" y="50616"/>
                </a:cubicBezTo>
                <a:cubicBezTo>
                  <a:pt x="82264" y="53459"/>
                  <a:pt x="83773" y="51469"/>
                  <a:pt x="83773" y="51469"/>
                </a:cubicBezTo>
                <a:cubicBezTo>
                  <a:pt x="83773" y="51469"/>
                  <a:pt x="81886" y="57156"/>
                  <a:pt x="81132" y="58293"/>
                </a:cubicBezTo>
                <a:cubicBezTo>
                  <a:pt x="81132" y="58293"/>
                  <a:pt x="89433" y="57440"/>
                  <a:pt x="100754" y="64549"/>
                </a:cubicBezTo>
                <a:cubicBezTo>
                  <a:pt x="100754" y="64549"/>
                  <a:pt x="112075" y="68530"/>
                  <a:pt x="109056" y="73080"/>
                </a:cubicBezTo>
                <a:cubicBezTo>
                  <a:pt x="109056" y="73080"/>
                  <a:pt x="101886" y="79905"/>
                  <a:pt x="100754" y="80758"/>
                </a:cubicBezTo>
                <a:cubicBezTo>
                  <a:pt x="100000" y="81611"/>
                  <a:pt x="84905" y="90995"/>
                  <a:pt x="85660" y="93554"/>
                </a:cubicBezTo>
                <a:cubicBezTo>
                  <a:pt x="85660" y="93554"/>
                  <a:pt x="86792" y="94691"/>
                  <a:pt x="86415" y="95545"/>
                </a:cubicBezTo>
                <a:cubicBezTo>
                  <a:pt x="86415" y="96398"/>
                  <a:pt x="86415" y="98957"/>
                  <a:pt x="87924" y="100094"/>
                </a:cubicBezTo>
                <a:cubicBezTo>
                  <a:pt x="89433" y="100947"/>
                  <a:pt x="96981" y="104360"/>
                  <a:pt x="93207" y="105497"/>
                </a:cubicBezTo>
                <a:cubicBezTo>
                  <a:pt x="93207" y="105497"/>
                  <a:pt x="85283" y="105781"/>
                  <a:pt x="83773" y="103507"/>
                </a:cubicBezTo>
                <a:cubicBezTo>
                  <a:pt x="83773" y="103507"/>
                  <a:pt x="79622" y="100379"/>
                  <a:pt x="77358" y="100094"/>
                </a:cubicBezTo>
                <a:cubicBezTo>
                  <a:pt x="77358" y="100094"/>
                  <a:pt x="69433" y="97819"/>
                  <a:pt x="72830" y="94976"/>
                </a:cubicBezTo>
                <a:cubicBezTo>
                  <a:pt x="72830" y="94976"/>
                  <a:pt x="75471" y="91563"/>
                  <a:pt x="76603" y="91848"/>
                </a:cubicBezTo>
                <a:cubicBezTo>
                  <a:pt x="76603" y="91848"/>
                  <a:pt x="81509" y="88720"/>
                  <a:pt x="82641" y="86445"/>
                </a:cubicBezTo>
                <a:cubicBezTo>
                  <a:pt x="84150" y="84170"/>
                  <a:pt x="90943" y="73649"/>
                  <a:pt x="93584" y="72796"/>
                </a:cubicBezTo>
                <a:cubicBezTo>
                  <a:pt x="93584" y="72796"/>
                  <a:pt x="89811" y="72227"/>
                  <a:pt x="87169" y="72227"/>
                </a:cubicBezTo>
                <a:cubicBezTo>
                  <a:pt x="84150" y="72227"/>
                  <a:pt x="74339" y="71374"/>
                  <a:pt x="70188" y="69668"/>
                </a:cubicBezTo>
                <a:cubicBezTo>
                  <a:pt x="70188" y="69668"/>
                  <a:pt x="54339" y="81042"/>
                  <a:pt x="48679" y="83033"/>
                </a:cubicBezTo>
                <a:cubicBezTo>
                  <a:pt x="48679" y="83033"/>
                  <a:pt x="47169" y="84739"/>
                  <a:pt x="46415" y="85023"/>
                </a:cubicBezTo>
                <a:cubicBezTo>
                  <a:pt x="46415" y="85023"/>
                  <a:pt x="42641" y="87298"/>
                  <a:pt x="39622" y="87582"/>
                </a:cubicBezTo>
                <a:cubicBezTo>
                  <a:pt x="39622" y="87582"/>
                  <a:pt x="34716" y="89573"/>
                  <a:pt x="33584" y="90426"/>
                </a:cubicBezTo>
                <a:cubicBezTo>
                  <a:pt x="32075" y="91279"/>
                  <a:pt x="20000" y="98388"/>
                  <a:pt x="18867" y="98957"/>
                </a:cubicBezTo>
                <a:cubicBezTo>
                  <a:pt x="18867" y="98957"/>
                  <a:pt x="13584" y="103791"/>
                  <a:pt x="13207" y="104928"/>
                </a:cubicBezTo>
                <a:cubicBezTo>
                  <a:pt x="13207" y="104928"/>
                  <a:pt x="15094" y="106635"/>
                  <a:pt x="12830" y="107203"/>
                </a:cubicBezTo>
                <a:cubicBezTo>
                  <a:pt x="12830" y="107203"/>
                  <a:pt x="7924" y="109763"/>
                  <a:pt x="6792" y="111184"/>
                </a:cubicBezTo>
                <a:cubicBezTo>
                  <a:pt x="6037" y="112606"/>
                  <a:pt x="4528" y="114312"/>
                  <a:pt x="4905" y="115165"/>
                </a:cubicBezTo>
                <a:cubicBezTo>
                  <a:pt x="5283" y="116303"/>
                  <a:pt x="1886" y="120000"/>
                  <a:pt x="0" y="114881"/>
                </a:cubicBezTo>
                <a:cubicBezTo>
                  <a:pt x="0" y="114881"/>
                  <a:pt x="377" y="109763"/>
                  <a:pt x="1132" y="107203"/>
                </a:cubicBezTo>
                <a:cubicBezTo>
                  <a:pt x="2264" y="104360"/>
                  <a:pt x="2641" y="103791"/>
                  <a:pt x="2264" y="102938"/>
                </a:cubicBezTo>
                <a:cubicBezTo>
                  <a:pt x="1886" y="101800"/>
                  <a:pt x="1509" y="98957"/>
                  <a:pt x="4528" y="98388"/>
                </a:cubicBezTo>
                <a:cubicBezTo>
                  <a:pt x="7547" y="97819"/>
                  <a:pt x="10188" y="98104"/>
                  <a:pt x="10188" y="98104"/>
                </a:cubicBezTo>
                <a:cubicBezTo>
                  <a:pt x="10188" y="98104"/>
                  <a:pt x="15471" y="93554"/>
                  <a:pt x="16981" y="91279"/>
                </a:cubicBezTo>
                <a:cubicBezTo>
                  <a:pt x="18867" y="89004"/>
                  <a:pt x="26037" y="84170"/>
                  <a:pt x="29056" y="83033"/>
                </a:cubicBezTo>
                <a:cubicBezTo>
                  <a:pt x="31698" y="81895"/>
                  <a:pt x="38867" y="79620"/>
                  <a:pt x="40754" y="77914"/>
                </a:cubicBezTo>
                <a:cubicBezTo>
                  <a:pt x="42641" y="75924"/>
                  <a:pt x="50188" y="66824"/>
                  <a:pt x="53584" y="65971"/>
                </a:cubicBezTo>
                <a:cubicBezTo>
                  <a:pt x="53584" y="65971"/>
                  <a:pt x="53207" y="56587"/>
                  <a:pt x="60377" y="54597"/>
                </a:cubicBezTo>
                <a:cubicBezTo>
                  <a:pt x="60377" y="54597"/>
                  <a:pt x="64150" y="53459"/>
                  <a:pt x="66037" y="49763"/>
                </a:cubicBezTo>
                <a:cubicBezTo>
                  <a:pt x="67924" y="46350"/>
                  <a:pt x="67924" y="33270"/>
                  <a:pt x="69811" y="30995"/>
                </a:cubicBezTo>
                <a:cubicBezTo>
                  <a:pt x="69811" y="30995"/>
                  <a:pt x="69433" y="29573"/>
                  <a:pt x="69811" y="29004"/>
                </a:cubicBezTo>
                <a:cubicBezTo>
                  <a:pt x="69811" y="29004"/>
                  <a:pt x="60377" y="28720"/>
                  <a:pt x="58867" y="28151"/>
                </a:cubicBezTo>
                <a:cubicBezTo>
                  <a:pt x="58867" y="28151"/>
                  <a:pt x="56226" y="26729"/>
                  <a:pt x="55094" y="29289"/>
                </a:cubicBezTo>
                <a:cubicBezTo>
                  <a:pt x="55094" y="29289"/>
                  <a:pt x="51320" y="36113"/>
                  <a:pt x="50566" y="38388"/>
                </a:cubicBezTo>
                <a:cubicBezTo>
                  <a:pt x="50566" y="38388"/>
                  <a:pt x="50188" y="42085"/>
                  <a:pt x="50566" y="43507"/>
                </a:cubicBezTo>
                <a:cubicBezTo>
                  <a:pt x="50943" y="44644"/>
                  <a:pt x="52075" y="46635"/>
                  <a:pt x="52830" y="47203"/>
                </a:cubicBezTo>
                <a:cubicBezTo>
                  <a:pt x="53584" y="47772"/>
                  <a:pt x="54339" y="48909"/>
                  <a:pt x="53207" y="48909"/>
                </a:cubicBezTo>
                <a:cubicBezTo>
                  <a:pt x="53207" y="48909"/>
                  <a:pt x="50943" y="48625"/>
                  <a:pt x="50188" y="47488"/>
                </a:cubicBezTo>
                <a:cubicBezTo>
                  <a:pt x="50188" y="47488"/>
                  <a:pt x="49811" y="45497"/>
                  <a:pt x="47924" y="47772"/>
                </a:cubicBezTo>
                <a:cubicBezTo>
                  <a:pt x="47924" y="47772"/>
                  <a:pt x="41509" y="56872"/>
                  <a:pt x="41886" y="53175"/>
                </a:cubicBezTo>
                <a:cubicBezTo>
                  <a:pt x="41886" y="53175"/>
                  <a:pt x="38867" y="55450"/>
                  <a:pt x="40377" y="52606"/>
                </a:cubicBezTo>
                <a:cubicBezTo>
                  <a:pt x="40377" y="52606"/>
                  <a:pt x="38113" y="53175"/>
                  <a:pt x="39622" y="51184"/>
                </a:cubicBezTo>
                <a:cubicBezTo>
                  <a:pt x="39622" y="51184"/>
                  <a:pt x="43018" y="45781"/>
                  <a:pt x="40754" y="47488"/>
                </a:cubicBezTo>
                <a:cubicBezTo>
                  <a:pt x="38490" y="49194"/>
                  <a:pt x="38490" y="49194"/>
                  <a:pt x="38490" y="49194"/>
                </a:cubicBezTo>
                <a:cubicBezTo>
                  <a:pt x="38490" y="49194"/>
                  <a:pt x="36226" y="50047"/>
                  <a:pt x="37735" y="48341"/>
                </a:cubicBezTo>
                <a:cubicBezTo>
                  <a:pt x="37735" y="48341"/>
                  <a:pt x="40377" y="46350"/>
                  <a:pt x="41132" y="44928"/>
                </a:cubicBezTo>
                <a:cubicBezTo>
                  <a:pt x="41886" y="43791"/>
                  <a:pt x="43018" y="42369"/>
                  <a:pt x="44528" y="41516"/>
                </a:cubicBezTo>
                <a:cubicBezTo>
                  <a:pt x="45660" y="40379"/>
                  <a:pt x="45283" y="37535"/>
                  <a:pt x="45660" y="36398"/>
                </a:cubicBezTo>
                <a:cubicBezTo>
                  <a:pt x="45660" y="35260"/>
                  <a:pt x="47169" y="24454"/>
                  <a:pt x="50566" y="23317"/>
                </a:cubicBezTo>
                <a:cubicBezTo>
                  <a:pt x="54339" y="21895"/>
                  <a:pt x="56603" y="21895"/>
                  <a:pt x="58867" y="21327"/>
                </a:cubicBezTo>
                <a:cubicBezTo>
                  <a:pt x="60754" y="20758"/>
                  <a:pt x="71320" y="19905"/>
                  <a:pt x="74339" y="20473"/>
                </a:cubicBezTo>
                <a:cubicBezTo>
                  <a:pt x="74339" y="20473"/>
                  <a:pt x="79622" y="20473"/>
                  <a:pt x="80377" y="20189"/>
                </a:cubicBez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lIns="91419" tIns="45710" rIns="91419" bIns="45710" anchor="t" anchorCtr="0">
            <a:noAutofit/>
          </a:bodyPr>
          <a:lstStyle/>
          <a:p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11" name="Shape 4092"/>
          <p:cNvSpPr/>
          <p:nvPr/>
        </p:nvSpPr>
        <p:spPr>
          <a:xfrm>
            <a:off x="3197629" y="2182603"/>
            <a:ext cx="1437541" cy="21704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377" y="20189"/>
                </a:moveTo>
                <a:cubicBezTo>
                  <a:pt x="80377" y="20189"/>
                  <a:pt x="84150" y="18199"/>
                  <a:pt x="81886" y="16492"/>
                </a:cubicBezTo>
                <a:cubicBezTo>
                  <a:pt x="79622" y="15071"/>
                  <a:pt x="78490" y="9099"/>
                  <a:pt x="81886" y="6255"/>
                </a:cubicBezTo>
                <a:cubicBezTo>
                  <a:pt x="81886" y="6255"/>
                  <a:pt x="91698" y="0"/>
                  <a:pt x="98490" y="7677"/>
                </a:cubicBezTo>
                <a:cubicBezTo>
                  <a:pt x="98490" y="7677"/>
                  <a:pt x="99245" y="11090"/>
                  <a:pt x="98490" y="12511"/>
                </a:cubicBezTo>
                <a:cubicBezTo>
                  <a:pt x="98490" y="12511"/>
                  <a:pt x="98490" y="13933"/>
                  <a:pt x="98867" y="14502"/>
                </a:cubicBezTo>
                <a:cubicBezTo>
                  <a:pt x="98867" y="14502"/>
                  <a:pt x="100754" y="16777"/>
                  <a:pt x="98113" y="16777"/>
                </a:cubicBezTo>
                <a:cubicBezTo>
                  <a:pt x="98113" y="16777"/>
                  <a:pt x="97735" y="17914"/>
                  <a:pt x="97358" y="18199"/>
                </a:cubicBezTo>
                <a:cubicBezTo>
                  <a:pt x="97358" y="18199"/>
                  <a:pt x="97358" y="19052"/>
                  <a:pt x="96981" y="19052"/>
                </a:cubicBezTo>
                <a:cubicBezTo>
                  <a:pt x="96981" y="19052"/>
                  <a:pt x="96603" y="21327"/>
                  <a:pt x="95849" y="21327"/>
                </a:cubicBezTo>
                <a:cubicBezTo>
                  <a:pt x="92830" y="21327"/>
                  <a:pt x="92830" y="21327"/>
                  <a:pt x="92830" y="21327"/>
                </a:cubicBezTo>
                <a:cubicBezTo>
                  <a:pt x="92830" y="21327"/>
                  <a:pt x="96603" y="23317"/>
                  <a:pt x="97735" y="26161"/>
                </a:cubicBezTo>
                <a:cubicBezTo>
                  <a:pt x="99245" y="29289"/>
                  <a:pt x="99245" y="29289"/>
                  <a:pt x="99245" y="29289"/>
                </a:cubicBezTo>
                <a:cubicBezTo>
                  <a:pt x="99245" y="29289"/>
                  <a:pt x="103396" y="32985"/>
                  <a:pt x="104905" y="35829"/>
                </a:cubicBezTo>
                <a:cubicBezTo>
                  <a:pt x="104905" y="35829"/>
                  <a:pt x="107169" y="32985"/>
                  <a:pt x="107924" y="32417"/>
                </a:cubicBezTo>
                <a:cubicBezTo>
                  <a:pt x="108679" y="31563"/>
                  <a:pt x="108679" y="30426"/>
                  <a:pt x="108679" y="29573"/>
                </a:cubicBezTo>
                <a:cubicBezTo>
                  <a:pt x="108679" y="28720"/>
                  <a:pt x="107547" y="25023"/>
                  <a:pt x="108301" y="24454"/>
                </a:cubicBezTo>
                <a:cubicBezTo>
                  <a:pt x="109056" y="23601"/>
                  <a:pt x="108679" y="21895"/>
                  <a:pt x="108679" y="21895"/>
                </a:cubicBezTo>
                <a:cubicBezTo>
                  <a:pt x="108679" y="21895"/>
                  <a:pt x="109433" y="20189"/>
                  <a:pt x="110566" y="21895"/>
                </a:cubicBezTo>
                <a:cubicBezTo>
                  <a:pt x="110943" y="23317"/>
                  <a:pt x="110943" y="23317"/>
                  <a:pt x="110943" y="23317"/>
                </a:cubicBezTo>
                <a:cubicBezTo>
                  <a:pt x="110943" y="23317"/>
                  <a:pt x="112075" y="22748"/>
                  <a:pt x="112452" y="22748"/>
                </a:cubicBezTo>
                <a:cubicBezTo>
                  <a:pt x="112830" y="22464"/>
                  <a:pt x="116603" y="18483"/>
                  <a:pt x="117358" y="18767"/>
                </a:cubicBezTo>
                <a:cubicBezTo>
                  <a:pt x="117358" y="18767"/>
                  <a:pt x="119622" y="17914"/>
                  <a:pt x="119622" y="19620"/>
                </a:cubicBezTo>
                <a:cubicBezTo>
                  <a:pt x="119622" y="21327"/>
                  <a:pt x="118867" y="21611"/>
                  <a:pt x="118867" y="21611"/>
                </a:cubicBezTo>
                <a:cubicBezTo>
                  <a:pt x="118867" y="21611"/>
                  <a:pt x="120000" y="21895"/>
                  <a:pt x="119245" y="23033"/>
                </a:cubicBezTo>
                <a:cubicBezTo>
                  <a:pt x="119245" y="23033"/>
                  <a:pt x="117735" y="25308"/>
                  <a:pt x="117358" y="26161"/>
                </a:cubicBezTo>
                <a:cubicBezTo>
                  <a:pt x="116981" y="27298"/>
                  <a:pt x="115471" y="29857"/>
                  <a:pt x="114339" y="30995"/>
                </a:cubicBezTo>
                <a:cubicBezTo>
                  <a:pt x="113207" y="31848"/>
                  <a:pt x="113584" y="31279"/>
                  <a:pt x="112830" y="33270"/>
                </a:cubicBezTo>
                <a:cubicBezTo>
                  <a:pt x="112075" y="35545"/>
                  <a:pt x="109433" y="41516"/>
                  <a:pt x="107547" y="43222"/>
                </a:cubicBezTo>
                <a:cubicBezTo>
                  <a:pt x="107547" y="43222"/>
                  <a:pt x="107169" y="44928"/>
                  <a:pt x="103773" y="44928"/>
                </a:cubicBezTo>
                <a:cubicBezTo>
                  <a:pt x="103773" y="44928"/>
                  <a:pt x="101132" y="44360"/>
                  <a:pt x="100754" y="42938"/>
                </a:cubicBezTo>
                <a:cubicBezTo>
                  <a:pt x="100377" y="41516"/>
                  <a:pt x="94716" y="36113"/>
                  <a:pt x="94339" y="35545"/>
                </a:cubicBezTo>
                <a:cubicBezTo>
                  <a:pt x="94339" y="35545"/>
                  <a:pt x="91320" y="39241"/>
                  <a:pt x="89056" y="39810"/>
                </a:cubicBezTo>
                <a:cubicBezTo>
                  <a:pt x="89056" y="39810"/>
                  <a:pt x="85660" y="47772"/>
                  <a:pt x="84150" y="50616"/>
                </a:cubicBezTo>
                <a:cubicBezTo>
                  <a:pt x="82264" y="53459"/>
                  <a:pt x="83773" y="51469"/>
                  <a:pt x="83773" y="51469"/>
                </a:cubicBezTo>
                <a:cubicBezTo>
                  <a:pt x="83773" y="51469"/>
                  <a:pt x="81886" y="57156"/>
                  <a:pt x="81132" y="58293"/>
                </a:cubicBezTo>
                <a:cubicBezTo>
                  <a:pt x="81132" y="58293"/>
                  <a:pt x="89433" y="57440"/>
                  <a:pt x="100754" y="64549"/>
                </a:cubicBezTo>
                <a:cubicBezTo>
                  <a:pt x="100754" y="64549"/>
                  <a:pt x="112075" y="68530"/>
                  <a:pt x="109056" y="73080"/>
                </a:cubicBezTo>
                <a:cubicBezTo>
                  <a:pt x="109056" y="73080"/>
                  <a:pt x="101886" y="79905"/>
                  <a:pt x="100754" y="80758"/>
                </a:cubicBezTo>
                <a:cubicBezTo>
                  <a:pt x="100000" y="81611"/>
                  <a:pt x="84905" y="90995"/>
                  <a:pt x="85660" y="93554"/>
                </a:cubicBezTo>
                <a:cubicBezTo>
                  <a:pt x="85660" y="93554"/>
                  <a:pt x="86792" y="94691"/>
                  <a:pt x="86415" y="95545"/>
                </a:cubicBezTo>
                <a:cubicBezTo>
                  <a:pt x="86415" y="96398"/>
                  <a:pt x="86415" y="98957"/>
                  <a:pt x="87924" y="100094"/>
                </a:cubicBezTo>
                <a:cubicBezTo>
                  <a:pt x="89433" y="100947"/>
                  <a:pt x="96981" y="104360"/>
                  <a:pt x="93207" y="105497"/>
                </a:cubicBezTo>
                <a:cubicBezTo>
                  <a:pt x="93207" y="105497"/>
                  <a:pt x="85283" y="105781"/>
                  <a:pt x="83773" y="103507"/>
                </a:cubicBezTo>
                <a:cubicBezTo>
                  <a:pt x="83773" y="103507"/>
                  <a:pt x="79622" y="100379"/>
                  <a:pt x="77358" y="100094"/>
                </a:cubicBezTo>
                <a:cubicBezTo>
                  <a:pt x="77358" y="100094"/>
                  <a:pt x="69433" y="97819"/>
                  <a:pt x="72830" y="94976"/>
                </a:cubicBezTo>
                <a:cubicBezTo>
                  <a:pt x="72830" y="94976"/>
                  <a:pt x="75471" y="91563"/>
                  <a:pt x="76603" y="91848"/>
                </a:cubicBezTo>
                <a:cubicBezTo>
                  <a:pt x="76603" y="91848"/>
                  <a:pt x="81509" y="88720"/>
                  <a:pt x="82641" y="86445"/>
                </a:cubicBezTo>
                <a:cubicBezTo>
                  <a:pt x="84150" y="84170"/>
                  <a:pt x="90943" y="73649"/>
                  <a:pt x="93584" y="72796"/>
                </a:cubicBezTo>
                <a:cubicBezTo>
                  <a:pt x="93584" y="72796"/>
                  <a:pt x="89811" y="72227"/>
                  <a:pt x="87169" y="72227"/>
                </a:cubicBezTo>
                <a:cubicBezTo>
                  <a:pt x="84150" y="72227"/>
                  <a:pt x="74339" y="71374"/>
                  <a:pt x="70188" y="69668"/>
                </a:cubicBezTo>
                <a:cubicBezTo>
                  <a:pt x="70188" y="69668"/>
                  <a:pt x="54339" y="81042"/>
                  <a:pt x="48679" y="83033"/>
                </a:cubicBezTo>
                <a:cubicBezTo>
                  <a:pt x="48679" y="83033"/>
                  <a:pt x="47169" y="84739"/>
                  <a:pt x="46415" y="85023"/>
                </a:cubicBezTo>
                <a:cubicBezTo>
                  <a:pt x="46415" y="85023"/>
                  <a:pt x="42641" y="87298"/>
                  <a:pt x="39622" y="87582"/>
                </a:cubicBezTo>
                <a:cubicBezTo>
                  <a:pt x="39622" y="87582"/>
                  <a:pt x="34716" y="89573"/>
                  <a:pt x="33584" y="90426"/>
                </a:cubicBezTo>
                <a:cubicBezTo>
                  <a:pt x="32075" y="91279"/>
                  <a:pt x="20000" y="98388"/>
                  <a:pt x="18867" y="98957"/>
                </a:cubicBezTo>
                <a:cubicBezTo>
                  <a:pt x="18867" y="98957"/>
                  <a:pt x="13584" y="103791"/>
                  <a:pt x="13207" y="104928"/>
                </a:cubicBezTo>
                <a:cubicBezTo>
                  <a:pt x="13207" y="104928"/>
                  <a:pt x="15094" y="106635"/>
                  <a:pt x="12830" y="107203"/>
                </a:cubicBezTo>
                <a:cubicBezTo>
                  <a:pt x="12830" y="107203"/>
                  <a:pt x="7924" y="109763"/>
                  <a:pt x="6792" y="111184"/>
                </a:cubicBezTo>
                <a:cubicBezTo>
                  <a:pt x="6037" y="112606"/>
                  <a:pt x="4528" y="114312"/>
                  <a:pt x="4905" y="115165"/>
                </a:cubicBezTo>
                <a:cubicBezTo>
                  <a:pt x="5283" y="116303"/>
                  <a:pt x="1886" y="120000"/>
                  <a:pt x="0" y="114881"/>
                </a:cubicBezTo>
                <a:cubicBezTo>
                  <a:pt x="0" y="114881"/>
                  <a:pt x="377" y="109763"/>
                  <a:pt x="1132" y="107203"/>
                </a:cubicBezTo>
                <a:cubicBezTo>
                  <a:pt x="2264" y="104360"/>
                  <a:pt x="2641" y="103791"/>
                  <a:pt x="2264" y="102938"/>
                </a:cubicBezTo>
                <a:cubicBezTo>
                  <a:pt x="1886" y="101800"/>
                  <a:pt x="1509" y="98957"/>
                  <a:pt x="4528" y="98388"/>
                </a:cubicBezTo>
                <a:cubicBezTo>
                  <a:pt x="7547" y="97819"/>
                  <a:pt x="10188" y="98104"/>
                  <a:pt x="10188" y="98104"/>
                </a:cubicBezTo>
                <a:cubicBezTo>
                  <a:pt x="10188" y="98104"/>
                  <a:pt x="15471" y="93554"/>
                  <a:pt x="16981" y="91279"/>
                </a:cubicBezTo>
                <a:cubicBezTo>
                  <a:pt x="18867" y="89004"/>
                  <a:pt x="26037" y="84170"/>
                  <a:pt x="29056" y="83033"/>
                </a:cubicBezTo>
                <a:cubicBezTo>
                  <a:pt x="31698" y="81895"/>
                  <a:pt x="38867" y="79620"/>
                  <a:pt x="40754" y="77914"/>
                </a:cubicBezTo>
                <a:cubicBezTo>
                  <a:pt x="42641" y="75924"/>
                  <a:pt x="50188" y="66824"/>
                  <a:pt x="53584" y="65971"/>
                </a:cubicBezTo>
                <a:cubicBezTo>
                  <a:pt x="53584" y="65971"/>
                  <a:pt x="53207" y="56587"/>
                  <a:pt x="60377" y="54597"/>
                </a:cubicBezTo>
                <a:cubicBezTo>
                  <a:pt x="60377" y="54597"/>
                  <a:pt x="64150" y="53459"/>
                  <a:pt x="66037" y="49763"/>
                </a:cubicBezTo>
                <a:cubicBezTo>
                  <a:pt x="67924" y="46350"/>
                  <a:pt x="67924" y="33270"/>
                  <a:pt x="69811" y="30995"/>
                </a:cubicBezTo>
                <a:cubicBezTo>
                  <a:pt x="69811" y="30995"/>
                  <a:pt x="69433" y="29573"/>
                  <a:pt x="69811" y="29004"/>
                </a:cubicBezTo>
                <a:cubicBezTo>
                  <a:pt x="69811" y="29004"/>
                  <a:pt x="60377" y="28720"/>
                  <a:pt x="58867" y="28151"/>
                </a:cubicBezTo>
                <a:cubicBezTo>
                  <a:pt x="58867" y="28151"/>
                  <a:pt x="56226" y="26729"/>
                  <a:pt x="55094" y="29289"/>
                </a:cubicBezTo>
                <a:cubicBezTo>
                  <a:pt x="55094" y="29289"/>
                  <a:pt x="51320" y="36113"/>
                  <a:pt x="50566" y="38388"/>
                </a:cubicBezTo>
                <a:cubicBezTo>
                  <a:pt x="50566" y="38388"/>
                  <a:pt x="50188" y="42085"/>
                  <a:pt x="50566" y="43507"/>
                </a:cubicBezTo>
                <a:cubicBezTo>
                  <a:pt x="50943" y="44644"/>
                  <a:pt x="52075" y="46635"/>
                  <a:pt x="52830" y="47203"/>
                </a:cubicBezTo>
                <a:cubicBezTo>
                  <a:pt x="53584" y="47772"/>
                  <a:pt x="54339" y="48909"/>
                  <a:pt x="53207" y="48909"/>
                </a:cubicBezTo>
                <a:cubicBezTo>
                  <a:pt x="53207" y="48909"/>
                  <a:pt x="50943" y="48625"/>
                  <a:pt x="50188" y="47488"/>
                </a:cubicBezTo>
                <a:cubicBezTo>
                  <a:pt x="50188" y="47488"/>
                  <a:pt x="49811" y="45497"/>
                  <a:pt x="47924" y="47772"/>
                </a:cubicBezTo>
                <a:cubicBezTo>
                  <a:pt x="47924" y="47772"/>
                  <a:pt x="41509" y="56872"/>
                  <a:pt x="41886" y="53175"/>
                </a:cubicBezTo>
                <a:cubicBezTo>
                  <a:pt x="41886" y="53175"/>
                  <a:pt x="38867" y="55450"/>
                  <a:pt x="40377" y="52606"/>
                </a:cubicBezTo>
                <a:cubicBezTo>
                  <a:pt x="40377" y="52606"/>
                  <a:pt x="38113" y="53175"/>
                  <a:pt x="39622" y="51184"/>
                </a:cubicBezTo>
                <a:cubicBezTo>
                  <a:pt x="39622" y="51184"/>
                  <a:pt x="43018" y="45781"/>
                  <a:pt x="40754" y="47488"/>
                </a:cubicBezTo>
                <a:cubicBezTo>
                  <a:pt x="38490" y="49194"/>
                  <a:pt x="38490" y="49194"/>
                  <a:pt x="38490" y="49194"/>
                </a:cubicBezTo>
                <a:cubicBezTo>
                  <a:pt x="38490" y="49194"/>
                  <a:pt x="36226" y="50047"/>
                  <a:pt x="37735" y="48341"/>
                </a:cubicBezTo>
                <a:cubicBezTo>
                  <a:pt x="37735" y="48341"/>
                  <a:pt x="40377" y="46350"/>
                  <a:pt x="41132" y="44928"/>
                </a:cubicBezTo>
                <a:cubicBezTo>
                  <a:pt x="41886" y="43791"/>
                  <a:pt x="43018" y="42369"/>
                  <a:pt x="44528" y="41516"/>
                </a:cubicBezTo>
                <a:cubicBezTo>
                  <a:pt x="45660" y="40379"/>
                  <a:pt x="45283" y="37535"/>
                  <a:pt x="45660" y="36398"/>
                </a:cubicBezTo>
                <a:cubicBezTo>
                  <a:pt x="45660" y="35260"/>
                  <a:pt x="47169" y="24454"/>
                  <a:pt x="50566" y="23317"/>
                </a:cubicBezTo>
                <a:cubicBezTo>
                  <a:pt x="54339" y="21895"/>
                  <a:pt x="56603" y="21895"/>
                  <a:pt x="58867" y="21327"/>
                </a:cubicBezTo>
                <a:cubicBezTo>
                  <a:pt x="60754" y="20758"/>
                  <a:pt x="71320" y="19905"/>
                  <a:pt x="74339" y="20473"/>
                </a:cubicBezTo>
                <a:cubicBezTo>
                  <a:pt x="74339" y="20473"/>
                  <a:pt x="79622" y="20473"/>
                  <a:pt x="80377" y="20189"/>
                </a:cubicBez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lIns="91419" tIns="45710" rIns="91419" bIns="45710" anchor="t" anchorCtr="0">
            <a:noAutofit/>
          </a:bodyPr>
          <a:lstStyle/>
          <a:p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12" name="Shape 4093"/>
          <p:cNvSpPr/>
          <p:nvPr/>
        </p:nvSpPr>
        <p:spPr>
          <a:xfrm>
            <a:off x="9098781" y="924173"/>
            <a:ext cx="2271047" cy="3428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377" y="20189"/>
                </a:moveTo>
                <a:cubicBezTo>
                  <a:pt x="80377" y="20189"/>
                  <a:pt x="84150" y="18199"/>
                  <a:pt x="81886" y="16492"/>
                </a:cubicBezTo>
                <a:cubicBezTo>
                  <a:pt x="79622" y="15071"/>
                  <a:pt x="78490" y="9099"/>
                  <a:pt x="81886" y="6255"/>
                </a:cubicBezTo>
                <a:cubicBezTo>
                  <a:pt x="81886" y="6255"/>
                  <a:pt x="91698" y="0"/>
                  <a:pt x="98490" y="7677"/>
                </a:cubicBezTo>
                <a:cubicBezTo>
                  <a:pt x="98490" y="7677"/>
                  <a:pt x="99245" y="11090"/>
                  <a:pt x="98490" y="12511"/>
                </a:cubicBezTo>
                <a:cubicBezTo>
                  <a:pt x="98490" y="12511"/>
                  <a:pt x="98490" y="13933"/>
                  <a:pt x="98867" y="14502"/>
                </a:cubicBezTo>
                <a:cubicBezTo>
                  <a:pt x="98867" y="14502"/>
                  <a:pt x="100754" y="16777"/>
                  <a:pt x="98113" y="16777"/>
                </a:cubicBezTo>
                <a:cubicBezTo>
                  <a:pt x="98113" y="16777"/>
                  <a:pt x="97735" y="17914"/>
                  <a:pt x="97358" y="18199"/>
                </a:cubicBezTo>
                <a:cubicBezTo>
                  <a:pt x="97358" y="18199"/>
                  <a:pt x="97358" y="19052"/>
                  <a:pt x="96981" y="19052"/>
                </a:cubicBezTo>
                <a:cubicBezTo>
                  <a:pt x="96981" y="19052"/>
                  <a:pt x="96603" y="21327"/>
                  <a:pt x="95849" y="21327"/>
                </a:cubicBezTo>
                <a:cubicBezTo>
                  <a:pt x="92830" y="21327"/>
                  <a:pt x="92830" y="21327"/>
                  <a:pt x="92830" y="21327"/>
                </a:cubicBezTo>
                <a:cubicBezTo>
                  <a:pt x="92830" y="21327"/>
                  <a:pt x="96603" y="23317"/>
                  <a:pt x="97735" y="26161"/>
                </a:cubicBezTo>
                <a:cubicBezTo>
                  <a:pt x="99245" y="29289"/>
                  <a:pt x="99245" y="29289"/>
                  <a:pt x="99245" y="29289"/>
                </a:cubicBezTo>
                <a:cubicBezTo>
                  <a:pt x="99245" y="29289"/>
                  <a:pt x="103396" y="32985"/>
                  <a:pt x="104905" y="35829"/>
                </a:cubicBezTo>
                <a:cubicBezTo>
                  <a:pt x="104905" y="35829"/>
                  <a:pt x="107169" y="32985"/>
                  <a:pt x="107924" y="32417"/>
                </a:cubicBezTo>
                <a:cubicBezTo>
                  <a:pt x="108679" y="31563"/>
                  <a:pt x="108679" y="30426"/>
                  <a:pt x="108679" y="29573"/>
                </a:cubicBezTo>
                <a:cubicBezTo>
                  <a:pt x="108679" y="28720"/>
                  <a:pt x="107547" y="25023"/>
                  <a:pt x="108301" y="24454"/>
                </a:cubicBezTo>
                <a:cubicBezTo>
                  <a:pt x="109056" y="23601"/>
                  <a:pt x="108679" y="21895"/>
                  <a:pt x="108679" y="21895"/>
                </a:cubicBezTo>
                <a:cubicBezTo>
                  <a:pt x="108679" y="21895"/>
                  <a:pt x="109433" y="20189"/>
                  <a:pt x="110566" y="21895"/>
                </a:cubicBezTo>
                <a:cubicBezTo>
                  <a:pt x="110943" y="23317"/>
                  <a:pt x="110943" y="23317"/>
                  <a:pt x="110943" y="23317"/>
                </a:cubicBezTo>
                <a:cubicBezTo>
                  <a:pt x="110943" y="23317"/>
                  <a:pt x="112075" y="22748"/>
                  <a:pt x="112452" y="22748"/>
                </a:cubicBezTo>
                <a:cubicBezTo>
                  <a:pt x="112830" y="22464"/>
                  <a:pt x="116603" y="18483"/>
                  <a:pt x="117358" y="18767"/>
                </a:cubicBezTo>
                <a:cubicBezTo>
                  <a:pt x="117358" y="18767"/>
                  <a:pt x="119622" y="17914"/>
                  <a:pt x="119622" y="19620"/>
                </a:cubicBezTo>
                <a:cubicBezTo>
                  <a:pt x="119622" y="21327"/>
                  <a:pt x="118867" y="21611"/>
                  <a:pt x="118867" y="21611"/>
                </a:cubicBezTo>
                <a:cubicBezTo>
                  <a:pt x="118867" y="21611"/>
                  <a:pt x="120000" y="21895"/>
                  <a:pt x="119245" y="23033"/>
                </a:cubicBezTo>
                <a:cubicBezTo>
                  <a:pt x="119245" y="23033"/>
                  <a:pt x="117735" y="25308"/>
                  <a:pt x="117358" y="26161"/>
                </a:cubicBezTo>
                <a:cubicBezTo>
                  <a:pt x="116981" y="27298"/>
                  <a:pt x="115471" y="29857"/>
                  <a:pt x="114339" y="30995"/>
                </a:cubicBezTo>
                <a:cubicBezTo>
                  <a:pt x="113207" y="31848"/>
                  <a:pt x="113584" y="31279"/>
                  <a:pt x="112830" y="33270"/>
                </a:cubicBezTo>
                <a:cubicBezTo>
                  <a:pt x="112075" y="35545"/>
                  <a:pt x="109433" y="41516"/>
                  <a:pt x="107547" y="43222"/>
                </a:cubicBezTo>
                <a:cubicBezTo>
                  <a:pt x="107547" y="43222"/>
                  <a:pt x="107169" y="44928"/>
                  <a:pt x="103773" y="44928"/>
                </a:cubicBezTo>
                <a:cubicBezTo>
                  <a:pt x="103773" y="44928"/>
                  <a:pt x="101132" y="44360"/>
                  <a:pt x="100754" y="42938"/>
                </a:cubicBezTo>
                <a:cubicBezTo>
                  <a:pt x="100377" y="41516"/>
                  <a:pt x="94716" y="36113"/>
                  <a:pt x="94339" y="35545"/>
                </a:cubicBezTo>
                <a:cubicBezTo>
                  <a:pt x="94339" y="35545"/>
                  <a:pt x="91320" y="39241"/>
                  <a:pt x="89056" y="39810"/>
                </a:cubicBezTo>
                <a:cubicBezTo>
                  <a:pt x="89056" y="39810"/>
                  <a:pt x="85660" y="47772"/>
                  <a:pt x="84150" y="50616"/>
                </a:cubicBezTo>
                <a:cubicBezTo>
                  <a:pt x="82264" y="53459"/>
                  <a:pt x="83773" y="51469"/>
                  <a:pt x="83773" y="51469"/>
                </a:cubicBezTo>
                <a:cubicBezTo>
                  <a:pt x="83773" y="51469"/>
                  <a:pt x="81886" y="57156"/>
                  <a:pt x="81132" y="58293"/>
                </a:cubicBezTo>
                <a:cubicBezTo>
                  <a:pt x="81132" y="58293"/>
                  <a:pt x="89433" y="57440"/>
                  <a:pt x="100754" y="64549"/>
                </a:cubicBezTo>
                <a:cubicBezTo>
                  <a:pt x="100754" y="64549"/>
                  <a:pt x="112075" y="68530"/>
                  <a:pt x="109056" y="73080"/>
                </a:cubicBezTo>
                <a:cubicBezTo>
                  <a:pt x="109056" y="73080"/>
                  <a:pt x="101886" y="79905"/>
                  <a:pt x="100754" y="80758"/>
                </a:cubicBezTo>
                <a:cubicBezTo>
                  <a:pt x="100000" y="81611"/>
                  <a:pt x="84905" y="90995"/>
                  <a:pt x="85660" y="93554"/>
                </a:cubicBezTo>
                <a:cubicBezTo>
                  <a:pt x="85660" y="93554"/>
                  <a:pt x="86792" y="94691"/>
                  <a:pt x="86415" y="95545"/>
                </a:cubicBezTo>
                <a:cubicBezTo>
                  <a:pt x="86415" y="96398"/>
                  <a:pt x="86415" y="98957"/>
                  <a:pt x="87924" y="100094"/>
                </a:cubicBezTo>
                <a:cubicBezTo>
                  <a:pt x="89433" y="100947"/>
                  <a:pt x="96981" y="104360"/>
                  <a:pt x="93207" y="105497"/>
                </a:cubicBezTo>
                <a:cubicBezTo>
                  <a:pt x="93207" y="105497"/>
                  <a:pt x="85283" y="105781"/>
                  <a:pt x="83773" y="103507"/>
                </a:cubicBezTo>
                <a:cubicBezTo>
                  <a:pt x="83773" y="103507"/>
                  <a:pt x="79622" y="100379"/>
                  <a:pt x="77358" y="100094"/>
                </a:cubicBezTo>
                <a:cubicBezTo>
                  <a:pt x="77358" y="100094"/>
                  <a:pt x="69433" y="97819"/>
                  <a:pt x="72830" y="94976"/>
                </a:cubicBezTo>
                <a:cubicBezTo>
                  <a:pt x="72830" y="94976"/>
                  <a:pt x="75471" y="91563"/>
                  <a:pt x="76603" y="91848"/>
                </a:cubicBezTo>
                <a:cubicBezTo>
                  <a:pt x="76603" y="91848"/>
                  <a:pt x="81509" y="88720"/>
                  <a:pt x="82641" y="86445"/>
                </a:cubicBezTo>
                <a:cubicBezTo>
                  <a:pt x="84150" y="84170"/>
                  <a:pt x="90943" y="73649"/>
                  <a:pt x="93584" y="72796"/>
                </a:cubicBezTo>
                <a:cubicBezTo>
                  <a:pt x="93584" y="72796"/>
                  <a:pt x="89811" y="72227"/>
                  <a:pt x="87169" y="72227"/>
                </a:cubicBezTo>
                <a:cubicBezTo>
                  <a:pt x="84150" y="72227"/>
                  <a:pt x="74339" y="71374"/>
                  <a:pt x="70188" y="69668"/>
                </a:cubicBezTo>
                <a:cubicBezTo>
                  <a:pt x="70188" y="69668"/>
                  <a:pt x="54339" y="81042"/>
                  <a:pt x="48679" y="83033"/>
                </a:cubicBezTo>
                <a:cubicBezTo>
                  <a:pt x="48679" y="83033"/>
                  <a:pt x="47169" y="84739"/>
                  <a:pt x="46415" y="85023"/>
                </a:cubicBezTo>
                <a:cubicBezTo>
                  <a:pt x="46415" y="85023"/>
                  <a:pt x="42641" y="87298"/>
                  <a:pt x="39622" y="87582"/>
                </a:cubicBezTo>
                <a:cubicBezTo>
                  <a:pt x="39622" y="87582"/>
                  <a:pt x="34716" y="89573"/>
                  <a:pt x="33584" y="90426"/>
                </a:cubicBezTo>
                <a:cubicBezTo>
                  <a:pt x="32075" y="91279"/>
                  <a:pt x="20000" y="98388"/>
                  <a:pt x="18867" y="98957"/>
                </a:cubicBezTo>
                <a:cubicBezTo>
                  <a:pt x="18867" y="98957"/>
                  <a:pt x="13584" y="103791"/>
                  <a:pt x="13207" y="104928"/>
                </a:cubicBezTo>
                <a:cubicBezTo>
                  <a:pt x="13207" y="104928"/>
                  <a:pt x="15094" y="106635"/>
                  <a:pt x="12830" y="107203"/>
                </a:cubicBezTo>
                <a:cubicBezTo>
                  <a:pt x="12830" y="107203"/>
                  <a:pt x="7924" y="109763"/>
                  <a:pt x="6792" y="111184"/>
                </a:cubicBezTo>
                <a:cubicBezTo>
                  <a:pt x="6037" y="112606"/>
                  <a:pt x="4528" y="114312"/>
                  <a:pt x="4905" y="115165"/>
                </a:cubicBezTo>
                <a:cubicBezTo>
                  <a:pt x="5283" y="116303"/>
                  <a:pt x="1886" y="120000"/>
                  <a:pt x="0" y="114881"/>
                </a:cubicBezTo>
                <a:cubicBezTo>
                  <a:pt x="0" y="114881"/>
                  <a:pt x="377" y="109763"/>
                  <a:pt x="1132" y="107203"/>
                </a:cubicBezTo>
                <a:cubicBezTo>
                  <a:pt x="2264" y="104360"/>
                  <a:pt x="2641" y="103791"/>
                  <a:pt x="2264" y="102938"/>
                </a:cubicBezTo>
                <a:cubicBezTo>
                  <a:pt x="1886" y="101800"/>
                  <a:pt x="1509" y="98957"/>
                  <a:pt x="4528" y="98388"/>
                </a:cubicBezTo>
                <a:cubicBezTo>
                  <a:pt x="7547" y="97819"/>
                  <a:pt x="10188" y="98104"/>
                  <a:pt x="10188" y="98104"/>
                </a:cubicBezTo>
                <a:cubicBezTo>
                  <a:pt x="10188" y="98104"/>
                  <a:pt x="15471" y="93554"/>
                  <a:pt x="16981" y="91279"/>
                </a:cubicBezTo>
                <a:cubicBezTo>
                  <a:pt x="18867" y="89004"/>
                  <a:pt x="26037" y="84170"/>
                  <a:pt x="29056" y="83033"/>
                </a:cubicBezTo>
                <a:cubicBezTo>
                  <a:pt x="31698" y="81895"/>
                  <a:pt x="38867" y="79620"/>
                  <a:pt x="40754" y="77914"/>
                </a:cubicBezTo>
                <a:cubicBezTo>
                  <a:pt x="42641" y="75924"/>
                  <a:pt x="50188" y="66824"/>
                  <a:pt x="53584" y="65971"/>
                </a:cubicBezTo>
                <a:cubicBezTo>
                  <a:pt x="53584" y="65971"/>
                  <a:pt x="53207" y="56587"/>
                  <a:pt x="60377" y="54597"/>
                </a:cubicBezTo>
                <a:cubicBezTo>
                  <a:pt x="60377" y="54597"/>
                  <a:pt x="64150" y="53459"/>
                  <a:pt x="66037" y="49763"/>
                </a:cubicBezTo>
                <a:cubicBezTo>
                  <a:pt x="67924" y="46350"/>
                  <a:pt x="67924" y="33270"/>
                  <a:pt x="69811" y="30995"/>
                </a:cubicBezTo>
                <a:cubicBezTo>
                  <a:pt x="69811" y="30995"/>
                  <a:pt x="69433" y="29573"/>
                  <a:pt x="69811" y="29004"/>
                </a:cubicBezTo>
                <a:cubicBezTo>
                  <a:pt x="69811" y="29004"/>
                  <a:pt x="60377" y="28720"/>
                  <a:pt x="58867" y="28151"/>
                </a:cubicBezTo>
                <a:cubicBezTo>
                  <a:pt x="58867" y="28151"/>
                  <a:pt x="56226" y="26729"/>
                  <a:pt x="55094" y="29289"/>
                </a:cubicBezTo>
                <a:cubicBezTo>
                  <a:pt x="55094" y="29289"/>
                  <a:pt x="51320" y="36113"/>
                  <a:pt x="50566" y="38388"/>
                </a:cubicBezTo>
                <a:cubicBezTo>
                  <a:pt x="50566" y="38388"/>
                  <a:pt x="50188" y="42085"/>
                  <a:pt x="50566" y="43507"/>
                </a:cubicBezTo>
                <a:cubicBezTo>
                  <a:pt x="50943" y="44644"/>
                  <a:pt x="52075" y="46635"/>
                  <a:pt x="52830" y="47203"/>
                </a:cubicBezTo>
                <a:cubicBezTo>
                  <a:pt x="53584" y="47772"/>
                  <a:pt x="54339" y="48909"/>
                  <a:pt x="53207" y="48909"/>
                </a:cubicBezTo>
                <a:cubicBezTo>
                  <a:pt x="53207" y="48909"/>
                  <a:pt x="50943" y="48625"/>
                  <a:pt x="50188" y="47488"/>
                </a:cubicBezTo>
                <a:cubicBezTo>
                  <a:pt x="50188" y="47488"/>
                  <a:pt x="49811" y="45497"/>
                  <a:pt x="47924" y="47772"/>
                </a:cubicBezTo>
                <a:cubicBezTo>
                  <a:pt x="47924" y="47772"/>
                  <a:pt x="41509" y="56872"/>
                  <a:pt x="41886" y="53175"/>
                </a:cubicBezTo>
                <a:cubicBezTo>
                  <a:pt x="41886" y="53175"/>
                  <a:pt x="38867" y="55450"/>
                  <a:pt x="40377" y="52606"/>
                </a:cubicBezTo>
                <a:cubicBezTo>
                  <a:pt x="40377" y="52606"/>
                  <a:pt x="38113" y="53175"/>
                  <a:pt x="39622" y="51184"/>
                </a:cubicBezTo>
                <a:cubicBezTo>
                  <a:pt x="39622" y="51184"/>
                  <a:pt x="43018" y="45781"/>
                  <a:pt x="40754" y="47488"/>
                </a:cubicBezTo>
                <a:cubicBezTo>
                  <a:pt x="38490" y="49194"/>
                  <a:pt x="38490" y="49194"/>
                  <a:pt x="38490" y="49194"/>
                </a:cubicBezTo>
                <a:cubicBezTo>
                  <a:pt x="38490" y="49194"/>
                  <a:pt x="36226" y="50047"/>
                  <a:pt x="37735" y="48341"/>
                </a:cubicBezTo>
                <a:cubicBezTo>
                  <a:pt x="37735" y="48341"/>
                  <a:pt x="40377" y="46350"/>
                  <a:pt x="41132" y="44928"/>
                </a:cubicBezTo>
                <a:cubicBezTo>
                  <a:pt x="41886" y="43791"/>
                  <a:pt x="43018" y="42369"/>
                  <a:pt x="44528" y="41516"/>
                </a:cubicBezTo>
                <a:cubicBezTo>
                  <a:pt x="45660" y="40379"/>
                  <a:pt x="45283" y="37535"/>
                  <a:pt x="45660" y="36398"/>
                </a:cubicBezTo>
                <a:cubicBezTo>
                  <a:pt x="45660" y="35260"/>
                  <a:pt x="47169" y="24454"/>
                  <a:pt x="50566" y="23317"/>
                </a:cubicBezTo>
                <a:cubicBezTo>
                  <a:pt x="54339" y="21895"/>
                  <a:pt x="56603" y="21895"/>
                  <a:pt x="58867" y="21327"/>
                </a:cubicBezTo>
                <a:cubicBezTo>
                  <a:pt x="60754" y="20758"/>
                  <a:pt x="71320" y="19905"/>
                  <a:pt x="74339" y="20473"/>
                </a:cubicBezTo>
                <a:cubicBezTo>
                  <a:pt x="74339" y="20473"/>
                  <a:pt x="79622" y="20473"/>
                  <a:pt x="80377" y="20189"/>
                </a:cubicBez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lIns="91419" tIns="45710" rIns="91419" bIns="45710" anchor="t" anchorCtr="0">
            <a:noAutofit/>
          </a:bodyPr>
          <a:lstStyle/>
          <a:p>
            <a:endParaRPr sz="12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13" name="AutoShape 20"/>
          <p:cNvSpPr/>
          <p:nvPr/>
        </p:nvSpPr>
        <p:spPr bwMode="auto">
          <a:xfrm>
            <a:off x="2774121" y="5070488"/>
            <a:ext cx="2171858" cy="637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  <a:spcBef>
                <a:spcPts val="815"/>
              </a:spcBef>
              <a:defRPr/>
            </a:pPr>
            <a:r>
              <a:rPr lang="zh-CN" altLang="en-US" dirty="0">
                <a:cs typeface="+mn-ea"/>
                <a:sym typeface="+mn-lt"/>
              </a:rPr>
              <a:t>组织的设立应考虑到其内部的风险控制、牵制和监督机制 ；</a:t>
            </a:r>
            <a:endParaRPr lang="es-ES" dirty="0">
              <a:cs typeface="+mn-ea"/>
              <a:sym typeface="+mn-lt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506454" y="5071962"/>
            <a:ext cx="1895552" cy="637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  <a:spcBef>
                <a:spcPts val="815"/>
              </a:spcBef>
              <a:defRPr/>
            </a:pPr>
            <a:r>
              <a:rPr lang="zh-CN" altLang="en-US" dirty="0">
                <a:cs typeface="+mn-ea"/>
                <a:sym typeface="+mn-lt"/>
              </a:rPr>
              <a:t>组织内层级、部门和岗位之间的权责明确 </a:t>
            </a:r>
            <a:endParaRPr lang="es-ES" dirty="0">
              <a:cs typeface="+mn-ea"/>
              <a:sym typeface="+mn-lt"/>
            </a:endParaRPr>
          </a:p>
        </p:txBody>
      </p:sp>
      <p:sp>
        <p:nvSpPr>
          <p:cNvPr id="15" name="AutoShape 26"/>
          <p:cNvSpPr/>
          <p:nvPr/>
        </p:nvSpPr>
        <p:spPr bwMode="auto">
          <a:xfrm>
            <a:off x="5570043" y="5114802"/>
            <a:ext cx="2171858" cy="637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  <a:spcBef>
                <a:spcPts val="815"/>
              </a:spcBef>
              <a:defRPr/>
            </a:pPr>
            <a:r>
              <a:rPr lang="zh-CN" altLang="en-US" dirty="0">
                <a:cs typeface="+mn-ea"/>
                <a:sym typeface="+mn-lt"/>
              </a:rPr>
              <a:t>组织的设立应考虑到组织工作和任务扩张的延展性；</a:t>
            </a:r>
            <a:endParaRPr lang="es-ES" dirty="0">
              <a:cs typeface="+mn-ea"/>
              <a:sym typeface="+mn-lt"/>
            </a:endParaRPr>
          </a:p>
        </p:txBody>
      </p:sp>
      <p:sp>
        <p:nvSpPr>
          <p:cNvPr id="16" name="AutoShape 27"/>
          <p:cNvSpPr/>
          <p:nvPr/>
        </p:nvSpPr>
        <p:spPr bwMode="auto">
          <a:xfrm>
            <a:off x="8551108" y="5091012"/>
            <a:ext cx="2653704" cy="637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  <a:spcBef>
                <a:spcPts val="815"/>
              </a:spcBef>
              <a:defRPr/>
            </a:pPr>
            <a:r>
              <a:rPr lang="zh-CN" altLang="en-US" dirty="0">
                <a:cs typeface="+mn-ea"/>
                <a:sym typeface="+mn-lt"/>
              </a:rPr>
              <a:t>组织的设立应该扁平及向附加值高的地方倾斜，且越简单越好。</a:t>
            </a:r>
            <a:endParaRPr lang="es-E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18804" y="66395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3654" cy="6858000"/>
          </a:xfrm>
          <a:prstGeom prst="rect">
            <a:avLst/>
          </a:prstGeom>
        </p:spPr>
      </p:pic>
      <p:sp>
        <p:nvSpPr>
          <p:cNvPr id="20" name="任意多边形: 形状 19"/>
          <p:cNvSpPr/>
          <p:nvPr/>
        </p:nvSpPr>
        <p:spPr>
          <a:xfrm>
            <a:off x="2" y="0"/>
            <a:ext cx="12191999" cy="6858000"/>
          </a:xfrm>
          <a:custGeom>
            <a:avLst/>
            <a:gdLst>
              <a:gd name="connsiteX0" fmla="*/ 6827434 w 12191999"/>
              <a:gd name="connsiteY0" fmla="*/ 4986353 h 6858000"/>
              <a:gd name="connsiteX1" fmla="*/ 6827435 w 12191999"/>
              <a:gd name="connsiteY1" fmla="*/ 4986354 h 6858000"/>
              <a:gd name="connsiteX2" fmla="*/ 6827434 w 12191999"/>
              <a:gd name="connsiteY2" fmla="*/ 4986354 h 6858000"/>
              <a:gd name="connsiteX3" fmla="*/ 10060002 w 12191999"/>
              <a:gd name="connsiteY3" fmla="*/ 1069301 h 6858000"/>
              <a:gd name="connsiteX4" fmla="*/ 9723821 w 12191999"/>
              <a:gd name="connsiteY4" fmla="*/ 1267167 h 6858000"/>
              <a:gd name="connsiteX5" fmla="*/ 6690511 w 12191999"/>
              <a:gd name="connsiteY5" fmla="*/ 6213030 h 6858000"/>
              <a:gd name="connsiteX6" fmla="*/ 6827434 w 12191999"/>
              <a:gd name="connsiteY6" fmla="*/ 6784269 h 6858000"/>
              <a:gd name="connsiteX7" fmla="*/ 6827433 w 12191999"/>
              <a:gd name="connsiteY7" fmla="*/ 6784268 h 6858000"/>
              <a:gd name="connsiteX8" fmla="*/ 7398671 w 12191999"/>
              <a:gd name="connsiteY8" fmla="*/ 6647346 h 6858000"/>
              <a:gd name="connsiteX9" fmla="*/ 10431981 w 12191999"/>
              <a:gd name="connsiteY9" fmla="*/ 1701484 h 6858000"/>
              <a:gd name="connsiteX10" fmla="*/ 10295059 w 12191999"/>
              <a:gd name="connsiteY10" fmla="*/ 1130245 h 6858000"/>
              <a:gd name="connsiteX11" fmla="*/ 10295059 w 12191999"/>
              <a:gd name="connsiteY11" fmla="*/ 1130245 h 6858000"/>
              <a:gd name="connsiteX12" fmla="*/ 10060002 w 12191999"/>
              <a:gd name="connsiteY12" fmla="*/ 1069301 h 6858000"/>
              <a:gd name="connsiteX13" fmla="*/ 0 w 12191999"/>
              <a:gd name="connsiteY13" fmla="*/ 0 h 6858000"/>
              <a:gd name="connsiteX14" fmla="*/ 9398313 w 12191999"/>
              <a:gd name="connsiteY14" fmla="*/ 0 h 6858000"/>
              <a:gd name="connsiteX15" fmla="*/ 6690512 w 12191999"/>
              <a:gd name="connsiteY15" fmla="*/ 4415115 h 6858000"/>
              <a:gd name="connsiteX16" fmla="*/ 6760487 w 12191999"/>
              <a:gd name="connsiteY16" fmla="*/ 4935395 h 6858000"/>
              <a:gd name="connsiteX17" fmla="*/ 6827434 w 12191999"/>
              <a:gd name="connsiteY17" fmla="*/ 4986354 h 6858000"/>
              <a:gd name="connsiteX18" fmla="*/ 6903205 w 12191999"/>
              <a:gd name="connsiteY18" fmla="*/ 5022924 h 6858000"/>
              <a:gd name="connsiteX19" fmla="*/ 7398672 w 12191999"/>
              <a:gd name="connsiteY19" fmla="*/ 4849431 h 6858000"/>
              <a:gd name="connsiteX20" fmla="*/ 10372840 w 12191999"/>
              <a:gd name="connsiteY20" fmla="*/ 0 h 6858000"/>
              <a:gd name="connsiteX21" fmla="*/ 11588053 w 12191999"/>
              <a:gd name="connsiteY21" fmla="*/ 0 h 6858000"/>
              <a:gd name="connsiteX22" fmla="*/ 8778406 w 12191999"/>
              <a:gd name="connsiteY22" fmla="*/ 4581177 h 6858000"/>
              <a:gd name="connsiteX23" fmla="*/ 8915328 w 12191999"/>
              <a:gd name="connsiteY23" fmla="*/ 5152416 h 6858000"/>
              <a:gd name="connsiteX24" fmla="*/ 8915327 w 12191999"/>
              <a:gd name="connsiteY24" fmla="*/ 5152415 h 6858000"/>
              <a:gd name="connsiteX25" fmla="*/ 9486566 w 12191999"/>
              <a:gd name="connsiteY25" fmla="*/ 5015493 h 6858000"/>
              <a:gd name="connsiteX26" fmla="*/ 12191999 w 12191999"/>
              <a:gd name="connsiteY26" fmla="*/ 604240 h 6858000"/>
              <a:gd name="connsiteX27" fmla="*/ 12191999 w 12191999"/>
              <a:gd name="connsiteY27" fmla="*/ 6858000 h 6858000"/>
              <a:gd name="connsiteX28" fmla="*/ 0 w 12191999"/>
              <a:gd name="connsiteY2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1999" h="6858000">
                <a:moveTo>
                  <a:pt x="6827434" y="4986353"/>
                </a:moveTo>
                <a:lnTo>
                  <a:pt x="6827435" y="4986354"/>
                </a:lnTo>
                <a:lnTo>
                  <a:pt x="6827434" y="4986354"/>
                </a:lnTo>
                <a:close/>
                <a:moveTo>
                  <a:pt x="10060002" y="1069301"/>
                </a:moveTo>
                <a:cubicBezTo>
                  <a:pt x="9926791" y="1075167"/>
                  <a:pt x="9798779" y="1144946"/>
                  <a:pt x="9723821" y="1267167"/>
                </a:cubicBezTo>
                <a:lnTo>
                  <a:pt x="6690511" y="6213030"/>
                </a:lnTo>
                <a:cubicBezTo>
                  <a:pt x="6570579" y="6408583"/>
                  <a:pt x="6631881" y="6664336"/>
                  <a:pt x="6827434" y="6784269"/>
                </a:cubicBezTo>
                <a:lnTo>
                  <a:pt x="6827433" y="6784268"/>
                </a:lnTo>
                <a:cubicBezTo>
                  <a:pt x="7022986" y="6904201"/>
                  <a:pt x="7278738" y="6842899"/>
                  <a:pt x="7398671" y="6647346"/>
                </a:cubicBezTo>
                <a:lnTo>
                  <a:pt x="10431981" y="1701484"/>
                </a:lnTo>
                <a:cubicBezTo>
                  <a:pt x="10551914" y="1505931"/>
                  <a:pt x="10490611" y="1250178"/>
                  <a:pt x="10295059" y="1130245"/>
                </a:cubicBezTo>
                <a:lnTo>
                  <a:pt x="10295059" y="1130245"/>
                </a:lnTo>
                <a:cubicBezTo>
                  <a:pt x="10221727" y="1085270"/>
                  <a:pt x="10139929" y="1065781"/>
                  <a:pt x="10060002" y="1069301"/>
                </a:cubicBezTo>
                <a:close/>
                <a:moveTo>
                  <a:pt x="0" y="0"/>
                </a:moveTo>
                <a:lnTo>
                  <a:pt x="9398313" y="0"/>
                </a:lnTo>
                <a:lnTo>
                  <a:pt x="6690512" y="4415115"/>
                </a:lnTo>
                <a:cubicBezTo>
                  <a:pt x="6585571" y="4586224"/>
                  <a:pt x="6619388" y="4803423"/>
                  <a:pt x="6760487" y="4935395"/>
                </a:cubicBezTo>
                <a:lnTo>
                  <a:pt x="6827434" y="4986354"/>
                </a:lnTo>
                <a:lnTo>
                  <a:pt x="6903205" y="5022924"/>
                </a:lnTo>
                <a:cubicBezTo>
                  <a:pt x="7084803" y="5088863"/>
                  <a:pt x="7293731" y="5020540"/>
                  <a:pt x="7398672" y="4849431"/>
                </a:cubicBezTo>
                <a:lnTo>
                  <a:pt x="10372840" y="0"/>
                </a:lnTo>
                <a:lnTo>
                  <a:pt x="11588053" y="0"/>
                </a:lnTo>
                <a:lnTo>
                  <a:pt x="8778406" y="4581177"/>
                </a:lnTo>
                <a:cubicBezTo>
                  <a:pt x="8658473" y="4776730"/>
                  <a:pt x="8719776" y="5032483"/>
                  <a:pt x="8915328" y="5152416"/>
                </a:cubicBezTo>
                <a:lnTo>
                  <a:pt x="8915327" y="5152415"/>
                </a:lnTo>
                <a:cubicBezTo>
                  <a:pt x="9110880" y="5272348"/>
                  <a:pt x="9366633" y="5211046"/>
                  <a:pt x="9486566" y="5015493"/>
                </a:cubicBezTo>
                <a:lnTo>
                  <a:pt x="12191999" y="60424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tx2">
                  <a:lumMod val="75000"/>
                  <a:alpha val="0"/>
                </a:schemeClr>
              </a:gs>
              <a:gs pos="90000">
                <a:schemeClr val="accent1">
                  <a:lumMod val="50000"/>
                </a:schemeClr>
              </a:gs>
            </a:gsLst>
            <a:lin ang="118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7203" y="3183002"/>
            <a:ext cx="647101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高效团队的基本特征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3090" y="4160138"/>
            <a:ext cx="4959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 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11304" y="1909603"/>
            <a:ext cx="246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4762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7200" b="1" dirty="0">
              <a:ln w="4762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30806" y="627798"/>
            <a:ext cx="7961194" cy="45720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459929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高效团队的基本特征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211403" y="2042823"/>
            <a:ext cx="2445241" cy="1696681"/>
            <a:chOff x="8643997" y="2030517"/>
            <a:chExt cx="2445241" cy="1696681"/>
          </a:xfrm>
          <a:solidFill>
            <a:srgbClr val="203864"/>
          </a:solidFill>
        </p:grpSpPr>
        <p:sp>
          <p:nvSpPr>
            <p:cNvPr id="9" name="Rectangle 14"/>
            <p:cNvSpPr/>
            <p:nvPr/>
          </p:nvSpPr>
          <p:spPr bwMode="auto">
            <a:xfrm>
              <a:off x="8643997" y="2030517"/>
              <a:ext cx="2445241" cy="1696681"/>
            </a:xfrm>
            <a:prstGeom prst="rect">
              <a:avLst/>
            </a:prstGeom>
            <a:grpFill/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AutoShape 71"/>
            <p:cNvSpPr/>
            <p:nvPr/>
          </p:nvSpPr>
          <p:spPr bwMode="auto">
            <a:xfrm>
              <a:off x="8921206" y="2078309"/>
              <a:ext cx="2009564" cy="11183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1817" tIns="61817" rIns="61817" bIns="61817"/>
            <a:lstStyle/>
            <a:p>
              <a: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</a:pPr>
              <a:r>
                <a:rPr lang="zh-CN" altLang="en-US" sz="2500" dirty="0">
                  <a:solidFill>
                    <a:schemeClr val="bg1"/>
                  </a:solidFill>
                  <a:cs typeface="+mn-ea"/>
                  <a:sym typeface="+mn-lt"/>
                </a:rPr>
                <a:t>有远景再加实干就成了世界的希望</a:t>
              </a:r>
              <a:endParaRPr lang="en-US" altLang="zh-CN" sz="25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11403" y="3959711"/>
            <a:ext cx="2445241" cy="1697517"/>
            <a:chOff x="8643996" y="3966833"/>
            <a:chExt cx="2445241" cy="1697517"/>
          </a:xfrm>
          <a:solidFill>
            <a:srgbClr val="203864"/>
          </a:solidFill>
        </p:grpSpPr>
        <p:sp>
          <p:nvSpPr>
            <p:cNvPr id="14" name="Rectangle 17"/>
            <p:cNvSpPr/>
            <p:nvPr/>
          </p:nvSpPr>
          <p:spPr bwMode="auto">
            <a:xfrm>
              <a:off x="8643996" y="3966833"/>
              <a:ext cx="2445241" cy="1697517"/>
            </a:xfrm>
            <a:prstGeom prst="rect">
              <a:avLst/>
            </a:prstGeom>
            <a:grpFill/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AutoShape 72"/>
            <p:cNvSpPr/>
            <p:nvPr/>
          </p:nvSpPr>
          <p:spPr bwMode="auto">
            <a:xfrm>
              <a:off x="8921206" y="4350041"/>
              <a:ext cx="2009564" cy="92943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1817" tIns="61817" rIns="61817" bIns="61817"/>
            <a:lstStyle/>
            <a:p>
              <a: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</a:pPr>
              <a:r>
                <a:rPr lang="zh-CN" altLang="en-US" sz="2500" dirty="0">
                  <a:solidFill>
                    <a:schemeClr val="bg1"/>
                  </a:solidFill>
                  <a:cs typeface="+mn-ea"/>
                  <a:sym typeface="+mn-lt"/>
                </a:rPr>
                <a:t>高效的沟通、良好的合作</a:t>
              </a:r>
              <a:endParaRPr lang="en-US" altLang="zh-CN" sz="25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96228" y="2042823"/>
            <a:ext cx="2463592" cy="1696681"/>
            <a:chOff x="3484805" y="2030517"/>
            <a:chExt cx="2463592" cy="1696681"/>
          </a:xfrm>
          <a:solidFill>
            <a:srgbClr val="203864"/>
          </a:solidFill>
        </p:grpSpPr>
        <p:sp>
          <p:nvSpPr>
            <p:cNvPr id="19" name="Rectangle 8"/>
            <p:cNvSpPr/>
            <p:nvPr/>
          </p:nvSpPr>
          <p:spPr bwMode="auto">
            <a:xfrm>
              <a:off x="3484805" y="2030517"/>
              <a:ext cx="2445241" cy="1696681"/>
            </a:xfrm>
            <a:prstGeom prst="rect">
              <a:avLst/>
            </a:prstGeom>
            <a:grpFill/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73"/>
            <p:cNvSpPr/>
            <p:nvPr/>
          </p:nvSpPr>
          <p:spPr bwMode="auto">
            <a:xfrm>
              <a:off x="3670960" y="2169524"/>
              <a:ext cx="2277437" cy="11183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1817" tIns="61817" rIns="61817" bIns="61817"/>
            <a:lstStyle/>
            <a:p>
              <a: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工作如果没有远景就会枯燥乏味；有远景而没有实干只是一种空想</a:t>
              </a:r>
              <a:endParaRPr lang="en-US" altLang="zh-CN" sz="20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96227" y="3969380"/>
            <a:ext cx="2445241" cy="1697517"/>
            <a:chOff x="3484805" y="3966836"/>
            <a:chExt cx="2445241" cy="1697517"/>
          </a:xfrm>
          <a:solidFill>
            <a:srgbClr val="203864"/>
          </a:solidFill>
        </p:grpSpPr>
        <p:sp>
          <p:nvSpPr>
            <p:cNvPr id="24" name="Rectangle 11"/>
            <p:cNvSpPr/>
            <p:nvPr/>
          </p:nvSpPr>
          <p:spPr bwMode="auto">
            <a:xfrm>
              <a:off x="3484805" y="3966836"/>
              <a:ext cx="2445241" cy="1697517"/>
            </a:xfrm>
            <a:prstGeom prst="rect">
              <a:avLst/>
            </a:prstGeom>
            <a:grpFill/>
            <a:ln w="25400">
              <a:solidFill>
                <a:schemeClr val="tx1">
                  <a:alpha val="0"/>
                </a:schemeClr>
              </a:solidFill>
              <a:miter lim="800000"/>
            </a:ln>
          </p:spPr>
          <p:txBody>
            <a:bodyPr lIns="0" tIns="0" rIns="0" bIns="0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74"/>
            <p:cNvSpPr/>
            <p:nvPr/>
          </p:nvSpPr>
          <p:spPr bwMode="auto">
            <a:xfrm>
              <a:off x="3626498" y="4352824"/>
              <a:ext cx="2279583" cy="11204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1817" tIns="61817" rIns="61817" bIns="61817"/>
            <a:lstStyle/>
            <a:p>
              <a: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</a:pPr>
              <a:r>
                <a:rPr lang="zh-CN" altLang="en-US" sz="2500" dirty="0">
                  <a:solidFill>
                    <a:schemeClr val="bg1"/>
                  </a:solidFill>
                  <a:cs typeface="+mn-ea"/>
                  <a:sym typeface="+mn-lt"/>
                </a:rPr>
                <a:t>团队成员对愿景的认同度</a:t>
              </a:r>
              <a:endParaRPr lang="en-US" altLang="zh-CN" sz="25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2" r="26222"/>
          <a:stretch>
            <a:fillRect/>
          </a:stretch>
        </p:blipFill>
        <p:spPr>
          <a:xfrm>
            <a:off x="1407597" y="1710363"/>
            <a:ext cx="2818695" cy="4058281"/>
          </a:xfrm>
          <a:prstGeom prst="rect">
            <a:avLst/>
          </a:prstGeom>
        </p:spPr>
      </p:pic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30806" y="627798"/>
            <a:ext cx="7961194" cy="45720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459929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高效团队的基本特征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42751" y="1646387"/>
            <a:ext cx="710963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spc="300" dirty="0">
                <a:cs typeface="+mn-ea"/>
                <a:sym typeface="+mn-lt"/>
              </a:rPr>
              <a:t>高效的领导（智、信、仁、勇、严）</a:t>
            </a:r>
            <a:endParaRPr lang="zh-CN" altLang="en-US" sz="3000" b="1" spc="300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20236" y="3055201"/>
            <a:ext cx="5075764" cy="2243772"/>
            <a:chOff x="6094751" y="3475479"/>
            <a:chExt cx="5075764" cy="2243772"/>
          </a:xfrm>
        </p:grpSpPr>
        <p:sp>
          <p:nvSpPr>
            <p:cNvPr id="8" name="AutoShape 16"/>
            <p:cNvSpPr/>
            <p:nvPr/>
          </p:nvSpPr>
          <p:spPr bwMode="auto">
            <a:xfrm>
              <a:off x="6094751" y="3475479"/>
              <a:ext cx="5075764" cy="507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342900" indent="-342900">
                <a:spcBef>
                  <a:spcPts val="815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>
                  <a:solidFill>
                    <a:srgbClr val="2C2C2C"/>
                  </a:solidFill>
                  <a:cs typeface="+mn-ea"/>
                  <a:sym typeface="+mn-lt"/>
                </a:rPr>
                <a:t>以身作则、身先士卒、凡事以团队利益重</a:t>
              </a:r>
              <a:endParaRPr lang="es-ES" sz="2000" dirty="0">
                <a:cs typeface="+mn-ea"/>
                <a:sym typeface="+mn-lt"/>
              </a:endParaRPr>
            </a:p>
          </p:txBody>
        </p:sp>
        <p:sp>
          <p:nvSpPr>
            <p:cNvPr id="9" name="AutoShape 17"/>
            <p:cNvSpPr/>
            <p:nvPr/>
          </p:nvSpPr>
          <p:spPr bwMode="auto">
            <a:xfrm>
              <a:off x="6094751" y="3905320"/>
              <a:ext cx="4675713" cy="507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342900" indent="-342900">
                <a:spcBef>
                  <a:spcPts val="815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>
                  <a:solidFill>
                    <a:srgbClr val="2C2C2C"/>
                  </a:solidFill>
                  <a:cs typeface="+mn-ea"/>
                  <a:sym typeface="+mn-lt"/>
                </a:rPr>
                <a:t>具有较强的协调与激励他人的能力</a:t>
              </a:r>
              <a:endParaRPr lang="es-ES" sz="2000" dirty="0">
                <a:cs typeface="+mn-ea"/>
                <a:sym typeface="+mn-lt"/>
              </a:endParaRPr>
            </a:p>
          </p:txBody>
        </p:sp>
        <p:sp>
          <p:nvSpPr>
            <p:cNvPr id="10" name="AutoShape 18"/>
            <p:cNvSpPr/>
            <p:nvPr/>
          </p:nvSpPr>
          <p:spPr bwMode="auto">
            <a:xfrm>
              <a:off x="6120671" y="4339479"/>
              <a:ext cx="4675713" cy="507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342900" indent="-342900">
                <a:spcBef>
                  <a:spcPts val="815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>
                  <a:solidFill>
                    <a:srgbClr val="2C2C2C"/>
                  </a:solidFill>
                  <a:cs typeface="+mn-ea"/>
                  <a:sym typeface="+mn-lt"/>
                </a:rPr>
                <a:t>懂得有效授权</a:t>
              </a:r>
              <a:endParaRPr lang="es-ES" sz="2000" dirty="0">
                <a:cs typeface="+mn-ea"/>
                <a:sym typeface="+mn-lt"/>
              </a:endParaRPr>
            </a:p>
          </p:txBody>
        </p:sp>
        <p:sp>
          <p:nvSpPr>
            <p:cNvPr id="11" name="AutoShape 22"/>
            <p:cNvSpPr/>
            <p:nvPr/>
          </p:nvSpPr>
          <p:spPr bwMode="auto">
            <a:xfrm>
              <a:off x="6120671" y="4775799"/>
              <a:ext cx="4675713" cy="507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342900" indent="-342900">
                <a:spcBef>
                  <a:spcPts val="815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>
                  <a:solidFill>
                    <a:srgbClr val="2C2C2C"/>
                  </a:solidFill>
                  <a:cs typeface="+mn-ea"/>
                  <a:sym typeface="+mn-lt"/>
                </a:rPr>
                <a:t>高素质的员工，积极的工作态度</a:t>
              </a:r>
              <a:endParaRPr lang="es-ES" sz="2000" dirty="0">
                <a:cs typeface="+mn-ea"/>
                <a:sym typeface="+mn-lt"/>
              </a:endParaRPr>
            </a:p>
          </p:txBody>
        </p:sp>
        <p:sp>
          <p:nvSpPr>
            <p:cNvPr id="12" name="AutoShape 22"/>
            <p:cNvSpPr/>
            <p:nvPr/>
          </p:nvSpPr>
          <p:spPr bwMode="auto">
            <a:xfrm>
              <a:off x="6120573" y="5212194"/>
              <a:ext cx="4675713" cy="507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342900" indent="-342900">
                <a:spcBef>
                  <a:spcPts val="815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2000" dirty="0">
                  <a:solidFill>
                    <a:srgbClr val="2C2C2C"/>
                  </a:solidFill>
                  <a:cs typeface="+mn-ea"/>
                  <a:sym typeface="+mn-lt"/>
                </a:rPr>
                <a:t>具有不同的专业知识、技能和经验</a:t>
              </a:r>
              <a:endParaRPr lang="es-ES" sz="2000" dirty="0">
                <a:cs typeface="+mn-ea"/>
                <a:sym typeface="+mn-lt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6" t="-1141"/>
          <a:stretch>
            <a:fillRect/>
          </a:stretch>
        </p:blipFill>
        <p:spPr>
          <a:xfrm>
            <a:off x="6767610" y="2692200"/>
            <a:ext cx="3950248" cy="3468115"/>
          </a:xfrm>
          <a:prstGeom prst="rect">
            <a:avLst/>
          </a:prstGeom>
        </p:spPr>
      </p:pic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30806" y="627798"/>
            <a:ext cx="7961194" cy="45720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459929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高效团队的基本特征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88139" y="4148006"/>
            <a:ext cx="2363056" cy="1467757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8285" y="4148006"/>
            <a:ext cx="2363056" cy="1467757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Group 31"/>
          <p:cNvGrpSpPr/>
          <p:nvPr/>
        </p:nvGrpSpPr>
        <p:grpSpPr>
          <a:xfrm>
            <a:off x="1102707" y="1969588"/>
            <a:ext cx="10191008" cy="1876706"/>
            <a:chOff x="625692" y="1785102"/>
            <a:chExt cx="8688058" cy="1481231"/>
          </a:xfrm>
        </p:grpSpPr>
        <p:sp>
          <p:nvSpPr>
            <p:cNvPr id="9" name="Footer Text"/>
            <p:cNvSpPr txBox="1"/>
            <p:nvPr/>
          </p:nvSpPr>
          <p:spPr>
            <a:xfrm>
              <a:off x="625692" y="2216111"/>
              <a:ext cx="8688058" cy="1050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828800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团队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(Team)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是由基层和管理层人员组成的一个共同体，它合理利用每一个成员的知识和技能协同工作，解决问题，达到共同的目标。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  <a:p>
              <a:pPr algn="l" defTabSz="1828800" rtl="0">
                <a:lnSpc>
                  <a:spcPct val="150000"/>
                </a:lnSpc>
              </a:pPr>
              <a:endParaRPr lang="en-US" sz="2000" kern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67"/>
            <p:cNvSpPr txBox="1"/>
            <p:nvPr/>
          </p:nvSpPr>
          <p:spPr>
            <a:xfrm>
              <a:off x="625692" y="1785102"/>
              <a:ext cx="1049545" cy="38573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defTabSz="1828800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Rectangle 62"/>
          <p:cNvSpPr/>
          <p:nvPr/>
        </p:nvSpPr>
        <p:spPr>
          <a:xfrm>
            <a:off x="1102707" y="4434774"/>
            <a:ext cx="1941692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>
              <a:lnSpc>
                <a:spcPct val="150000"/>
              </a:lnSpc>
              <a:buClr>
                <a:srgbClr val="E24848"/>
              </a:buClr>
            </a:pPr>
            <a:r>
              <a:rPr lang="en-US" sz="1200" kern="1200" noProof="1">
                <a:solidFill>
                  <a:schemeClr val="bg1"/>
                </a:solidFill>
                <a:cs typeface="+mn-ea"/>
                <a:sym typeface="+mn-lt"/>
              </a:rPr>
              <a:t>Lorem ipsum dolor sit amet, consectetur adipiscing elit nulla imperdiet</a:t>
            </a:r>
            <a:endParaRPr lang="en-US" sz="1200" kern="1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Rectangle 62"/>
          <p:cNvSpPr/>
          <p:nvPr/>
        </p:nvSpPr>
        <p:spPr>
          <a:xfrm>
            <a:off x="3898821" y="4434774"/>
            <a:ext cx="1941692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>
              <a:lnSpc>
                <a:spcPct val="150000"/>
              </a:lnSpc>
              <a:buClr>
                <a:srgbClr val="E24848"/>
              </a:buClr>
            </a:pPr>
            <a:r>
              <a:rPr lang="en-US" sz="1200" kern="1200" noProof="1">
                <a:solidFill>
                  <a:schemeClr val="bg1"/>
                </a:solidFill>
                <a:cs typeface="+mn-ea"/>
                <a:sym typeface="+mn-lt"/>
              </a:rPr>
              <a:t>Lorem ipsum dolor sit amet, consectetur adipiscing elit nulla imperdiet</a:t>
            </a:r>
            <a:endParaRPr lang="en-US" sz="1200" kern="1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51731" y="4148006"/>
            <a:ext cx="2363056" cy="1467757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61877" y="4148006"/>
            <a:ext cx="2363056" cy="1467757"/>
          </a:xfrm>
          <a:prstGeom prst="rect">
            <a:avLst/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angle 62"/>
          <p:cNvSpPr/>
          <p:nvPr/>
        </p:nvSpPr>
        <p:spPr>
          <a:xfrm>
            <a:off x="6466299" y="4434774"/>
            <a:ext cx="1941692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>
              <a:lnSpc>
                <a:spcPct val="150000"/>
              </a:lnSpc>
              <a:buClr>
                <a:srgbClr val="E24848"/>
              </a:buClr>
            </a:pPr>
            <a:r>
              <a:rPr lang="en-US" sz="1200" kern="1200" noProof="1">
                <a:solidFill>
                  <a:schemeClr val="bg1"/>
                </a:solidFill>
                <a:cs typeface="+mn-ea"/>
                <a:sym typeface="+mn-lt"/>
              </a:rPr>
              <a:t>Lorem ipsum dolor sit amet, consectetur adipiscing elit nulla imperdiet</a:t>
            </a:r>
            <a:endParaRPr lang="en-US" sz="1200" kern="1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62"/>
          <p:cNvSpPr/>
          <p:nvPr/>
        </p:nvSpPr>
        <p:spPr>
          <a:xfrm>
            <a:off x="9262413" y="4434774"/>
            <a:ext cx="1941692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>
              <a:lnSpc>
                <a:spcPct val="150000"/>
              </a:lnSpc>
              <a:buClr>
                <a:srgbClr val="E24848"/>
              </a:buClr>
            </a:pPr>
            <a:r>
              <a:rPr lang="en-US" sz="1200" kern="1200" noProof="1">
                <a:solidFill>
                  <a:schemeClr val="bg1"/>
                </a:solidFill>
                <a:cs typeface="+mn-ea"/>
                <a:sym typeface="+mn-lt"/>
              </a:rPr>
              <a:t>Lorem ipsum dolor sit amet, consectetur adipiscing elit nulla imperdiet</a:t>
            </a:r>
            <a:endParaRPr lang="en-US" sz="1200" kern="1200" noProof="1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3654" cy="6858000"/>
          </a:xfrm>
          <a:prstGeom prst="rect">
            <a:avLst/>
          </a:prstGeom>
        </p:spPr>
      </p:pic>
      <p:sp>
        <p:nvSpPr>
          <p:cNvPr id="20" name="任意多边形: 形状 19"/>
          <p:cNvSpPr/>
          <p:nvPr/>
        </p:nvSpPr>
        <p:spPr>
          <a:xfrm>
            <a:off x="2" y="0"/>
            <a:ext cx="12191999" cy="6858000"/>
          </a:xfrm>
          <a:custGeom>
            <a:avLst/>
            <a:gdLst>
              <a:gd name="connsiteX0" fmla="*/ 6827434 w 12191999"/>
              <a:gd name="connsiteY0" fmla="*/ 4986353 h 6858000"/>
              <a:gd name="connsiteX1" fmla="*/ 6827435 w 12191999"/>
              <a:gd name="connsiteY1" fmla="*/ 4986354 h 6858000"/>
              <a:gd name="connsiteX2" fmla="*/ 6827434 w 12191999"/>
              <a:gd name="connsiteY2" fmla="*/ 4986354 h 6858000"/>
              <a:gd name="connsiteX3" fmla="*/ 10060002 w 12191999"/>
              <a:gd name="connsiteY3" fmla="*/ 1069301 h 6858000"/>
              <a:gd name="connsiteX4" fmla="*/ 9723821 w 12191999"/>
              <a:gd name="connsiteY4" fmla="*/ 1267167 h 6858000"/>
              <a:gd name="connsiteX5" fmla="*/ 6690511 w 12191999"/>
              <a:gd name="connsiteY5" fmla="*/ 6213030 h 6858000"/>
              <a:gd name="connsiteX6" fmla="*/ 6827434 w 12191999"/>
              <a:gd name="connsiteY6" fmla="*/ 6784269 h 6858000"/>
              <a:gd name="connsiteX7" fmla="*/ 6827433 w 12191999"/>
              <a:gd name="connsiteY7" fmla="*/ 6784268 h 6858000"/>
              <a:gd name="connsiteX8" fmla="*/ 7398671 w 12191999"/>
              <a:gd name="connsiteY8" fmla="*/ 6647346 h 6858000"/>
              <a:gd name="connsiteX9" fmla="*/ 10431981 w 12191999"/>
              <a:gd name="connsiteY9" fmla="*/ 1701484 h 6858000"/>
              <a:gd name="connsiteX10" fmla="*/ 10295059 w 12191999"/>
              <a:gd name="connsiteY10" fmla="*/ 1130245 h 6858000"/>
              <a:gd name="connsiteX11" fmla="*/ 10295059 w 12191999"/>
              <a:gd name="connsiteY11" fmla="*/ 1130245 h 6858000"/>
              <a:gd name="connsiteX12" fmla="*/ 10060002 w 12191999"/>
              <a:gd name="connsiteY12" fmla="*/ 1069301 h 6858000"/>
              <a:gd name="connsiteX13" fmla="*/ 0 w 12191999"/>
              <a:gd name="connsiteY13" fmla="*/ 0 h 6858000"/>
              <a:gd name="connsiteX14" fmla="*/ 9398313 w 12191999"/>
              <a:gd name="connsiteY14" fmla="*/ 0 h 6858000"/>
              <a:gd name="connsiteX15" fmla="*/ 6690512 w 12191999"/>
              <a:gd name="connsiteY15" fmla="*/ 4415115 h 6858000"/>
              <a:gd name="connsiteX16" fmla="*/ 6760487 w 12191999"/>
              <a:gd name="connsiteY16" fmla="*/ 4935395 h 6858000"/>
              <a:gd name="connsiteX17" fmla="*/ 6827434 w 12191999"/>
              <a:gd name="connsiteY17" fmla="*/ 4986354 h 6858000"/>
              <a:gd name="connsiteX18" fmla="*/ 6903205 w 12191999"/>
              <a:gd name="connsiteY18" fmla="*/ 5022924 h 6858000"/>
              <a:gd name="connsiteX19" fmla="*/ 7398672 w 12191999"/>
              <a:gd name="connsiteY19" fmla="*/ 4849431 h 6858000"/>
              <a:gd name="connsiteX20" fmla="*/ 10372840 w 12191999"/>
              <a:gd name="connsiteY20" fmla="*/ 0 h 6858000"/>
              <a:gd name="connsiteX21" fmla="*/ 11588053 w 12191999"/>
              <a:gd name="connsiteY21" fmla="*/ 0 h 6858000"/>
              <a:gd name="connsiteX22" fmla="*/ 8778406 w 12191999"/>
              <a:gd name="connsiteY22" fmla="*/ 4581177 h 6858000"/>
              <a:gd name="connsiteX23" fmla="*/ 8915328 w 12191999"/>
              <a:gd name="connsiteY23" fmla="*/ 5152416 h 6858000"/>
              <a:gd name="connsiteX24" fmla="*/ 8915327 w 12191999"/>
              <a:gd name="connsiteY24" fmla="*/ 5152415 h 6858000"/>
              <a:gd name="connsiteX25" fmla="*/ 9486566 w 12191999"/>
              <a:gd name="connsiteY25" fmla="*/ 5015493 h 6858000"/>
              <a:gd name="connsiteX26" fmla="*/ 12191999 w 12191999"/>
              <a:gd name="connsiteY26" fmla="*/ 604240 h 6858000"/>
              <a:gd name="connsiteX27" fmla="*/ 12191999 w 12191999"/>
              <a:gd name="connsiteY27" fmla="*/ 6858000 h 6858000"/>
              <a:gd name="connsiteX28" fmla="*/ 0 w 12191999"/>
              <a:gd name="connsiteY2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1999" h="6858000">
                <a:moveTo>
                  <a:pt x="6827434" y="4986353"/>
                </a:moveTo>
                <a:lnTo>
                  <a:pt x="6827435" y="4986354"/>
                </a:lnTo>
                <a:lnTo>
                  <a:pt x="6827434" y="4986354"/>
                </a:lnTo>
                <a:close/>
                <a:moveTo>
                  <a:pt x="10060002" y="1069301"/>
                </a:moveTo>
                <a:cubicBezTo>
                  <a:pt x="9926791" y="1075167"/>
                  <a:pt x="9798779" y="1144946"/>
                  <a:pt x="9723821" y="1267167"/>
                </a:cubicBezTo>
                <a:lnTo>
                  <a:pt x="6690511" y="6213030"/>
                </a:lnTo>
                <a:cubicBezTo>
                  <a:pt x="6570579" y="6408583"/>
                  <a:pt x="6631881" y="6664336"/>
                  <a:pt x="6827434" y="6784269"/>
                </a:cubicBezTo>
                <a:lnTo>
                  <a:pt x="6827433" y="6784268"/>
                </a:lnTo>
                <a:cubicBezTo>
                  <a:pt x="7022986" y="6904201"/>
                  <a:pt x="7278738" y="6842899"/>
                  <a:pt x="7398671" y="6647346"/>
                </a:cubicBezTo>
                <a:lnTo>
                  <a:pt x="10431981" y="1701484"/>
                </a:lnTo>
                <a:cubicBezTo>
                  <a:pt x="10551914" y="1505931"/>
                  <a:pt x="10490611" y="1250178"/>
                  <a:pt x="10295059" y="1130245"/>
                </a:cubicBezTo>
                <a:lnTo>
                  <a:pt x="10295059" y="1130245"/>
                </a:lnTo>
                <a:cubicBezTo>
                  <a:pt x="10221727" y="1085270"/>
                  <a:pt x="10139929" y="1065781"/>
                  <a:pt x="10060002" y="1069301"/>
                </a:cubicBezTo>
                <a:close/>
                <a:moveTo>
                  <a:pt x="0" y="0"/>
                </a:moveTo>
                <a:lnTo>
                  <a:pt x="9398313" y="0"/>
                </a:lnTo>
                <a:lnTo>
                  <a:pt x="6690512" y="4415115"/>
                </a:lnTo>
                <a:cubicBezTo>
                  <a:pt x="6585571" y="4586224"/>
                  <a:pt x="6619388" y="4803423"/>
                  <a:pt x="6760487" y="4935395"/>
                </a:cubicBezTo>
                <a:lnTo>
                  <a:pt x="6827434" y="4986354"/>
                </a:lnTo>
                <a:lnTo>
                  <a:pt x="6903205" y="5022924"/>
                </a:lnTo>
                <a:cubicBezTo>
                  <a:pt x="7084803" y="5088863"/>
                  <a:pt x="7293731" y="5020540"/>
                  <a:pt x="7398672" y="4849431"/>
                </a:cubicBezTo>
                <a:lnTo>
                  <a:pt x="10372840" y="0"/>
                </a:lnTo>
                <a:lnTo>
                  <a:pt x="11588053" y="0"/>
                </a:lnTo>
                <a:lnTo>
                  <a:pt x="8778406" y="4581177"/>
                </a:lnTo>
                <a:cubicBezTo>
                  <a:pt x="8658473" y="4776730"/>
                  <a:pt x="8719776" y="5032483"/>
                  <a:pt x="8915328" y="5152416"/>
                </a:cubicBezTo>
                <a:lnTo>
                  <a:pt x="8915327" y="5152415"/>
                </a:lnTo>
                <a:cubicBezTo>
                  <a:pt x="9110880" y="5272348"/>
                  <a:pt x="9366633" y="5211046"/>
                  <a:pt x="9486566" y="5015493"/>
                </a:cubicBezTo>
                <a:lnTo>
                  <a:pt x="12191999" y="60424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tx2">
                  <a:lumMod val="75000"/>
                  <a:alpha val="0"/>
                </a:schemeClr>
              </a:gs>
              <a:gs pos="90000">
                <a:schemeClr val="accent1">
                  <a:lumMod val="50000"/>
                </a:schemeClr>
              </a:gs>
            </a:gsLst>
            <a:lin ang="118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2891" y="3183002"/>
            <a:ext cx="519964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如何打造高效团队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3090" y="4160138"/>
            <a:ext cx="4959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 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11304" y="1909603"/>
            <a:ext cx="246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4762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7200" b="1" dirty="0">
              <a:ln w="4762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84896" y="627798"/>
            <a:ext cx="8507104" cy="45720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387596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如何打造高效团队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6656903" y="2873903"/>
            <a:ext cx="1404235" cy="162050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93300" tIns="46649" rIns="93300" bIns="46649" numCol="1" anchor="t" anchorCtr="0" compatLnSpc="1"/>
          <a:lstStyle/>
          <a:p>
            <a:pPr defTabSz="1243965">
              <a:defRPr/>
            </a:pPr>
            <a:endParaRPr lang="zh-CN" altLang="en-US" sz="245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3744775" y="2873903"/>
            <a:ext cx="1402616" cy="162050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93300" tIns="46649" rIns="93300" bIns="46649" numCol="1" anchor="t" anchorCtr="0" compatLnSpc="1"/>
          <a:lstStyle/>
          <a:p>
            <a:pPr defTabSz="1243965">
              <a:defRPr/>
            </a:pPr>
            <a:endParaRPr lang="zh-CN" altLang="en-US" sz="245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4471998" y="1608291"/>
            <a:ext cx="1402616" cy="162212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93300" tIns="46649" rIns="93300" bIns="46649" numCol="1" anchor="t" anchorCtr="0" compatLnSpc="1"/>
          <a:lstStyle/>
          <a:p>
            <a:pPr defTabSz="1243965">
              <a:defRPr/>
            </a:pPr>
            <a:endParaRPr lang="zh-CN" altLang="en-US" sz="24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5931300" y="1608291"/>
            <a:ext cx="1402616" cy="162212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93300" tIns="46649" rIns="93300" bIns="46649" numCol="1" anchor="t" anchorCtr="0" compatLnSpc="1"/>
          <a:lstStyle/>
          <a:p>
            <a:pPr defTabSz="1243965">
              <a:defRPr/>
            </a:pPr>
            <a:endParaRPr lang="zh-CN" altLang="en-US" sz="245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4471998" y="4131411"/>
            <a:ext cx="1402616" cy="1622121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93300" tIns="46649" rIns="93300" bIns="46649" numCol="1" anchor="t" anchorCtr="0" compatLnSpc="1"/>
          <a:lstStyle/>
          <a:p>
            <a:pPr defTabSz="1243965">
              <a:defRPr/>
            </a:pPr>
            <a:endParaRPr lang="zh-CN" altLang="en-US" sz="245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5931300" y="4131411"/>
            <a:ext cx="1402616" cy="1622121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93300" tIns="46649" rIns="93300" bIns="46649" numCol="1" anchor="t" anchorCtr="0" compatLnSpc="1"/>
          <a:lstStyle/>
          <a:p>
            <a:pPr defTabSz="1243965">
              <a:defRPr/>
            </a:pPr>
            <a:endParaRPr lang="zh-CN" altLang="en-US" sz="245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4159405" y="3377878"/>
            <a:ext cx="625185" cy="617412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300" tIns="46649" rIns="93300" bIns="46649" numCol="1" anchor="t" anchorCtr="0" compatLnSpc="1"/>
          <a:lstStyle/>
          <a:p>
            <a:pPr defTabSz="1243965">
              <a:defRPr/>
            </a:pPr>
            <a:endParaRPr lang="zh-CN" altLang="en-US" sz="245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4970848" y="2047449"/>
            <a:ext cx="448643" cy="612549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300" tIns="46649" rIns="93300" bIns="46649" numCol="1" anchor="t" anchorCtr="0" compatLnSpc="1"/>
          <a:lstStyle/>
          <a:p>
            <a:pPr defTabSz="1243965">
              <a:defRPr/>
            </a:pPr>
            <a:endParaRPr lang="zh-CN" altLang="en-US" sz="245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6277905" y="2115509"/>
            <a:ext cx="712645" cy="610930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300" tIns="46649" rIns="93300" bIns="46649" numCol="1" anchor="t" anchorCtr="0" compatLnSpc="1"/>
          <a:lstStyle/>
          <a:p>
            <a:pPr defTabSz="1243965">
              <a:defRPr/>
            </a:pPr>
            <a:endParaRPr lang="zh-CN" altLang="en-US" sz="245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Freeform 17"/>
          <p:cNvSpPr>
            <a:spLocks noEditPoints="1"/>
          </p:cNvSpPr>
          <p:nvPr/>
        </p:nvSpPr>
        <p:spPr bwMode="auto">
          <a:xfrm>
            <a:off x="7028814" y="3374637"/>
            <a:ext cx="625185" cy="627135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300" tIns="46649" rIns="93300" bIns="46649" numCol="1" anchor="t" anchorCtr="0" compatLnSpc="1"/>
          <a:lstStyle/>
          <a:p>
            <a:pPr defTabSz="1243965">
              <a:defRPr/>
            </a:pPr>
            <a:endParaRPr lang="zh-CN" altLang="en-US" sz="245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1536994" y="1810757"/>
            <a:ext cx="2037795" cy="40198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algn="r" defTabSz="1243965">
              <a:defRPr/>
            </a:pPr>
            <a:r>
              <a:rPr lang="zh-CN" altLang="en-US" sz="2000" b="1" dirty="0">
                <a:cs typeface="+mn-ea"/>
                <a:sym typeface="+mn-lt"/>
              </a:rPr>
              <a:t>组织</a:t>
            </a:r>
            <a:endParaRPr lang="zh-CN" altLang="en-US" sz="2000" b="1" kern="0" dirty="0">
              <a:cs typeface="+mn-ea"/>
              <a:sym typeface="+mn-lt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911694" y="2318978"/>
            <a:ext cx="2720299" cy="52509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algn="r" defTabSz="1243965">
              <a:defRPr/>
            </a:pPr>
            <a:r>
              <a:rPr lang="zh-CN" altLang="en-US" sz="1400" kern="0" dirty="0">
                <a:solidFill>
                  <a:srgbClr val="484849"/>
                </a:solidFill>
                <a:cs typeface="+mn-ea"/>
                <a:sym typeface="+mn-lt"/>
              </a:rPr>
              <a:t>请在这里输入段落文本内容请在这里输入段落文本内容</a:t>
            </a:r>
            <a:endParaRPr lang="zh-CN" altLang="en-US" sz="1400" kern="0" dirty="0">
              <a:solidFill>
                <a:srgbClr val="484849"/>
              </a:solidFill>
              <a:cs typeface="+mn-ea"/>
              <a:sym typeface="+mn-lt"/>
            </a:endParaRPr>
          </a:p>
        </p:txBody>
      </p:sp>
      <p:sp>
        <p:nvSpPr>
          <p:cNvPr id="18" name="TextBox 63"/>
          <p:cNvSpPr txBox="1"/>
          <p:nvPr/>
        </p:nvSpPr>
        <p:spPr>
          <a:xfrm>
            <a:off x="8334756" y="1816727"/>
            <a:ext cx="2037795" cy="40198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defTabSz="1243965">
              <a:defRPr/>
            </a:pPr>
            <a:r>
              <a:rPr lang="zh-CN" altLang="en-US" sz="2000" b="1" kern="0" dirty="0">
                <a:cs typeface="+mn-ea"/>
                <a:sym typeface="+mn-lt"/>
              </a:rPr>
              <a:t>目标</a:t>
            </a:r>
            <a:endParaRPr lang="zh-CN" altLang="en-US" sz="2000" b="1" kern="0" dirty="0">
              <a:cs typeface="+mn-ea"/>
              <a:sym typeface="+mn-lt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8352035" y="2252894"/>
            <a:ext cx="2720299" cy="52509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defTabSz="1243965">
              <a:defRPr/>
            </a:pPr>
            <a:r>
              <a:rPr lang="zh-CN" altLang="en-US" sz="1400" kern="0" dirty="0">
                <a:solidFill>
                  <a:srgbClr val="484849"/>
                </a:solidFill>
                <a:cs typeface="+mn-ea"/>
                <a:sym typeface="+mn-lt"/>
              </a:rPr>
              <a:t>请在这里输入段落文本内容请在这里输入段落文本内容</a:t>
            </a:r>
            <a:endParaRPr lang="zh-CN" altLang="en-US" sz="1400" kern="0" dirty="0">
              <a:solidFill>
                <a:srgbClr val="484849"/>
              </a:solidFill>
              <a:cs typeface="+mn-ea"/>
              <a:sym typeface="+mn-lt"/>
            </a:endParaRPr>
          </a:p>
        </p:txBody>
      </p:sp>
      <p:sp>
        <p:nvSpPr>
          <p:cNvPr id="20" name="TextBox 65"/>
          <p:cNvSpPr txBox="1"/>
          <p:nvPr/>
        </p:nvSpPr>
        <p:spPr>
          <a:xfrm>
            <a:off x="1473239" y="3249026"/>
            <a:ext cx="2037795" cy="40198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algn="r" defTabSz="1243965">
              <a:defRPr/>
            </a:pPr>
            <a:r>
              <a:rPr lang="zh-CN" altLang="en-US" sz="2000" b="1" kern="0" dirty="0">
                <a:cs typeface="+mn-ea"/>
                <a:sym typeface="+mn-lt"/>
              </a:rPr>
              <a:t>流程</a:t>
            </a:r>
            <a:endParaRPr lang="zh-CN" altLang="en-US" sz="2000" b="1" kern="0" dirty="0">
              <a:cs typeface="+mn-ea"/>
              <a:sym typeface="+mn-lt"/>
            </a:endParaRPr>
          </a:p>
        </p:txBody>
      </p:sp>
      <p:sp>
        <p:nvSpPr>
          <p:cNvPr id="21" name="TextBox 66"/>
          <p:cNvSpPr txBox="1"/>
          <p:nvPr/>
        </p:nvSpPr>
        <p:spPr>
          <a:xfrm>
            <a:off x="808014" y="3685192"/>
            <a:ext cx="2720299" cy="52509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algn="r" defTabSz="1243965">
              <a:defRPr/>
            </a:pPr>
            <a:r>
              <a:rPr lang="zh-CN" altLang="en-US" sz="1400" kern="0" dirty="0">
                <a:solidFill>
                  <a:srgbClr val="484849"/>
                </a:solidFill>
                <a:cs typeface="+mn-ea"/>
                <a:sym typeface="+mn-lt"/>
              </a:rPr>
              <a:t>请在这里输入段落文本内容请在这里输入段落文本内容</a:t>
            </a:r>
            <a:endParaRPr lang="zh-CN" altLang="en-US" sz="1400" kern="0" dirty="0">
              <a:solidFill>
                <a:srgbClr val="484849"/>
              </a:solidFill>
              <a:cs typeface="+mn-ea"/>
              <a:sym typeface="+mn-lt"/>
            </a:endParaRPr>
          </a:p>
        </p:txBody>
      </p:sp>
      <p:sp>
        <p:nvSpPr>
          <p:cNvPr id="22" name="TextBox 67"/>
          <p:cNvSpPr txBox="1"/>
          <p:nvPr/>
        </p:nvSpPr>
        <p:spPr>
          <a:xfrm>
            <a:off x="8334756" y="4616951"/>
            <a:ext cx="2037795" cy="40198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defTabSz="1243965">
              <a:defRPr/>
            </a:pPr>
            <a:r>
              <a:rPr lang="zh-CN" altLang="en-US" sz="2000" b="1" kern="0" dirty="0">
                <a:cs typeface="+mn-ea"/>
                <a:sym typeface="+mn-lt"/>
              </a:rPr>
              <a:t>激励</a:t>
            </a:r>
            <a:endParaRPr lang="zh-CN" altLang="en-US" sz="2000" b="1" kern="0" dirty="0">
              <a:cs typeface="+mn-ea"/>
              <a:sym typeface="+mn-lt"/>
            </a:endParaRPr>
          </a:p>
        </p:txBody>
      </p:sp>
      <p:sp>
        <p:nvSpPr>
          <p:cNvPr id="23" name="TextBox 68"/>
          <p:cNvSpPr txBox="1"/>
          <p:nvPr/>
        </p:nvSpPr>
        <p:spPr>
          <a:xfrm>
            <a:off x="8352035" y="5053118"/>
            <a:ext cx="2720299" cy="52509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defTabSz="1243965">
              <a:defRPr/>
            </a:pPr>
            <a:r>
              <a:rPr lang="zh-CN" altLang="en-US" sz="1400" kern="0" dirty="0">
                <a:solidFill>
                  <a:srgbClr val="484849"/>
                </a:solidFill>
                <a:cs typeface="+mn-ea"/>
                <a:sym typeface="+mn-lt"/>
              </a:rPr>
              <a:t>请在这里输入段落文本内容请在这里输入段落文本内容</a:t>
            </a:r>
            <a:endParaRPr lang="zh-CN" altLang="en-US" sz="1400" kern="0" dirty="0">
              <a:solidFill>
                <a:srgbClr val="484849"/>
              </a:solidFill>
              <a:cs typeface="+mn-ea"/>
              <a:sym typeface="+mn-lt"/>
            </a:endParaRPr>
          </a:p>
        </p:txBody>
      </p:sp>
      <p:sp>
        <p:nvSpPr>
          <p:cNvPr id="24" name="TextBox 69"/>
          <p:cNvSpPr txBox="1"/>
          <p:nvPr/>
        </p:nvSpPr>
        <p:spPr>
          <a:xfrm>
            <a:off x="1576919" y="4699129"/>
            <a:ext cx="2037795" cy="40198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algn="r" defTabSz="1243965">
              <a:defRPr/>
            </a:pPr>
            <a:r>
              <a:rPr lang="zh-CN" altLang="en-US" sz="2000" b="1" kern="0" dirty="0">
                <a:cs typeface="+mn-ea"/>
                <a:sym typeface="+mn-lt"/>
              </a:rPr>
              <a:t>人</a:t>
            </a:r>
            <a:endParaRPr lang="zh-CN" altLang="en-US" sz="2000" b="1" kern="0" dirty="0">
              <a:cs typeface="+mn-ea"/>
              <a:sym typeface="+mn-lt"/>
            </a:endParaRPr>
          </a:p>
        </p:txBody>
      </p:sp>
      <p:sp>
        <p:nvSpPr>
          <p:cNvPr id="25" name="TextBox 70"/>
          <p:cNvSpPr txBox="1"/>
          <p:nvPr/>
        </p:nvSpPr>
        <p:spPr>
          <a:xfrm>
            <a:off x="911694" y="5135296"/>
            <a:ext cx="2720299" cy="52509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algn="r" defTabSz="1243965">
              <a:defRPr/>
            </a:pPr>
            <a:r>
              <a:rPr lang="zh-CN" altLang="en-US" sz="1400" kern="0" dirty="0">
                <a:solidFill>
                  <a:srgbClr val="484849"/>
                </a:solidFill>
                <a:cs typeface="+mn-ea"/>
                <a:sym typeface="+mn-lt"/>
              </a:rPr>
              <a:t>请在这里输入段落文本内容请在这里输入段落文本内容</a:t>
            </a:r>
            <a:endParaRPr lang="zh-CN" altLang="en-US" sz="1400" kern="0" dirty="0">
              <a:solidFill>
                <a:srgbClr val="484849"/>
              </a:solidFill>
              <a:cs typeface="+mn-ea"/>
              <a:sym typeface="+mn-lt"/>
            </a:endParaRPr>
          </a:p>
        </p:txBody>
      </p:sp>
      <p:sp>
        <p:nvSpPr>
          <p:cNvPr id="26" name="TextBox 71"/>
          <p:cNvSpPr txBox="1"/>
          <p:nvPr/>
        </p:nvSpPr>
        <p:spPr>
          <a:xfrm>
            <a:off x="8359375" y="3165431"/>
            <a:ext cx="2037795" cy="40198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defTabSz="1243965">
              <a:defRPr/>
            </a:pPr>
            <a:r>
              <a:rPr lang="zh-CN" altLang="en-US" sz="2000" b="1" kern="0" dirty="0">
                <a:cs typeface="+mn-ea"/>
                <a:sym typeface="+mn-lt"/>
              </a:rPr>
              <a:t>考核</a:t>
            </a:r>
            <a:endParaRPr lang="zh-CN" altLang="en-US" sz="2000" b="1" kern="0" dirty="0">
              <a:cs typeface="+mn-ea"/>
              <a:sym typeface="+mn-lt"/>
            </a:endParaRPr>
          </a:p>
        </p:txBody>
      </p:sp>
      <p:sp>
        <p:nvSpPr>
          <p:cNvPr id="27" name="TextBox 72"/>
          <p:cNvSpPr txBox="1"/>
          <p:nvPr/>
        </p:nvSpPr>
        <p:spPr>
          <a:xfrm>
            <a:off x="8376654" y="3601598"/>
            <a:ext cx="2720299" cy="525096"/>
          </a:xfrm>
          <a:prstGeom prst="rect">
            <a:avLst/>
          </a:prstGeom>
          <a:noFill/>
        </p:spPr>
        <p:txBody>
          <a:bodyPr wrap="square" lIns="93300" tIns="46649" rIns="93300" bIns="46649" rtlCol="0">
            <a:spAutoFit/>
          </a:bodyPr>
          <a:lstStyle/>
          <a:p>
            <a:pPr defTabSz="1243965">
              <a:defRPr/>
            </a:pPr>
            <a:r>
              <a:rPr lang="zh-CN" altLang="en-US" sz="1400" kern="0" dirty="0">
                <a:solidFill>
                  <a:srgbClr val="484849"/>
                </a:solidFill>
                <a:cs typeface="+mn-ea"/>
                <a:sym typeface="+mn-lt"/>
              </a:rPr>
              <a:t>请在这里输入段落文本内容请在这里输入段落文本内容</a:t>
            </a:r>
            <a:endParaRPr lang="zh-CN" altLang="en-US" sz="1400" kern="0" dirty="0">
              <a:solidFill>
                <a:srgbClr val="484849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289685" y="4622711"/>
            <a:ext cx="689083" cy="639521"/>
            <a:chOff x="5928340" y="670992"/>
            <a:chExt cx="506444" cy="470018"/>
          </a:xfrm>
          <a:solidFill>
            <a:schemeClr val="bg1"/>
          </a:solidFill>
        </p:grpSpPr>
        <p:sp>
          <p:nvSpPr>
            <p:cNvPr id="29" name="Freeform 36"/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3324" tIns="46663" rIns="93324" bIns="46663" numCol="1" anchor="t" anchorCtr="0" compatLnSpc="1"/>
            <a:lstStyle/>
            <a:p>
              <a:endParaRPr lang="zh-CN" altLang="en-US" sz="2450">
                <a:cs typeface="+mn-ea"/>
                <a:sym typeface="+mn-lt"/>
              </a:endParaRPr>
            </a:p>
          </p:txBody>
        </p:sp>
        <p:sp>
          <p:nvSpPr>
            <p:cNvPr id="30" name="Freeform 37"/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3324" tIns="46663" rIns="93324" bIns="46663" numCol="1" anchor="t" anchorCtr="0" compatLnSpc="1"/>
            <a:lstStyle/>
            <a:p>
              <a:endParaRPr lang="zh-CN" altLang="en-US" sz="2450">
                <a:cs typeface="+mn-ea"/>
                <a:sym typeface="+mn-lt"/>
              </a:endParaRPr>
            </a:p>
          </p:txBody>
        </p:sp>
        <p:sp>
          <p:nvSpPr>
            <p:cNvPr id="31" name="Freeform 38"/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3324" tIns="46663" rIns="93324" bIns="46663" numCol="1" anchor="t" anchorCtr="0" compatLnSpc="1"/>
            <a:lstStyle/>
            <a:p>
              <a:endParaRPr lang="zh-CN" altLang="en-US" sz="245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38382" y="4613053"/>
            <a:ext cx="582846" cy="637290"/>
            <a:chOff x="697828" y="4453123"/>
            <a:chExt cx="229831" cy="251300"/>
          </a:xfrm>
        </p:grpSpPr>
        <p:sp>
          <p:nvSpPr>
            <p:cNvPr id="33" name="Freeform 665"/>
            <p:cNvSpPr/>
            <p:nvPr/>
          </p:nvSpPr>
          <p:spPr bwMode="auto">
            <a:xfrm>
              <a:off x="697828" y="4453123"/>
              <a:ext cx="229831" cy="17745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3324" tIns="46663" rIns="93324" bIns="46663" numCol="1" anchor="t" anchorCtr="0" compatLnSpc="1"/>
            <a:lstStyle/>
            <a:p>
              <a:endParaRPr lang="zh-CN" altLang="en-US" sz="2450">
                <a:cs typeface="+mn-ea"/>
                <a:sym typeface="+mn-lt"/>
              </a:endParaRPr>
            </a:p>
          </p:txBody>
        </p:sp>
        <p:sp>
          <p:nvSpPr>
            <p:cNvPr id="34" name="Rectangle 666"/>
            <p:cNvSpPr>
              <a:spLocks noChangeArrowheads="1"/>
            </p:cNvSpPr>
            <p:nvPr/>
          </p:nvSpPr>
          <p:spPr bwMode="auto">
            <a:xfrm>
              <a:off x="718073" y="4643682"/>
              <a:ext cx="33343" cy="60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3324" tIns="46663" rIns="93324" bIns="46663" numCol="1" anchor="t" anchorCtr="0" compatLnSpc="1"/>
            <a:lstStyle/>
            <a:p>
              <a:endParaRPr lang="zh-CN" altLang="en-US" sz="2450">
                <a:cs typeface="+mn-ea"/>
                <a:sym typeface="+mn-lt"/>
              </a:endParaRPr>
            </a:p>
          </p:txBody>
        </p:sp>
        <p:sp>
          <p:nvSpPr>
            <p:cNvPr id="35" name="Rectangle 667"/>
            <p:cNvSpPr>
              <a:spLocks noChangeArrowheads="1"/>
            </p:cNvSpPr>
            <p:nvPr/>
          </p:nvSpPr>
          <p:spPr bwMode="auto">
            <a:xfrm>
              <a:off x="772851" y="4613906"/>
              <a:ext cx="33343" cy="905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3324" tIns="46663" rIns="93324" bIns="46663" numCol="1" anchor="t" anchorCtr="0" compatLnSpc="1"/>
            <a:lstStyle/>
            <a:p>
              <a:endParaRPr lang="zh-CN" altLang="en-US" sz="2450">
                <a:cs typeface="+mn-ea"/>
                <a:sym typeface="+mn-lt"/>
              </a:endParaRPr>
            </a:p>
          </p:txBody>
        </p:sp>
        <p:sp>
          <p:nvSpPr>
            <p:cNvPr id="36" name="Rectangle 668"/>
            <p:cNvSpPr>
              <a:spLocks noChangeArrowheads="1"/>
            </p:cNvSpPr>
            <p:nvPr/>
          </p:nvSpPr>
          <p:spPr bwMode="auto">
            <a:xfrm>
              <a:off x="828820" y="4584131"/>
              <a:ext cx="33343" cy="1202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3324" tIns="46663" rIns="93324" bIns="46663" numCol="1" anchor="t" anchorCtr="0" compatLnSpc="1"/>
            <a:lstStyle/>
            <a:p>
              <a:endParaRPr lang="zh-CN" altLang="en-US" sz="2450">
                <a:cs typeface="+mn-ea"/>
                <a:sym typeface="+mn-lt"/>
              </a:endParaRPr>
            </a:p>
          </p:txBody>
        </p:sp>
        <p:sp>
          <p:nvSpPr>
            <p:cNvPr id="37" name="Rectangle 669"/>
            <p:cNvSpPr>
              <a:spLocks noChangeArrowheads="1"/>
            </p:cNvSpPr>
            <p:nvPr/>
          </p:nvSpPr>
          <p:spPr bwMode="auto">
            <a:xfrm>
              <a:off x="883598" y="4554357"/>
              <a:ext cx="33343" cy="150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3324" tIns="46663" rIns="93324" bIns="46663" numCol="1" anchor="t" anchorCtr="0" compatLnSpc="1"/>
            <a:lstStyle/>
            <a:p>
              <a:endParaRPr lang="zh-CN" altLang="en-US" sz="2450"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816727" y="3176220"/>
            <a:ext cx="6095520" cy="9297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720" b="1" dirty="0">
                <a:cs typeface="+mn-ea"/>
                <a:sym typeface="+mn-lt"/>
              </a:rPr>
              <a:t>管理</a:t>
            </a:r>
            <a:endParaRPr lang="en-US" altLang="zh-CN" sz="2720" b="1" dirty="0">
              <a:cs typeface="+mn-ea"/>
              <a:sym typeface="+mn-lt"/>
            </a:endParaRPr>
          </a:p>
          <a:p>
            <a:pPr algn="ctr"/>
            <a:r>
              <a:rPr lang="zh-CN" altLang="en-US" sz="2720" b="1" dirty="0">
                <a:cs typeface="+mn-ea"/>
                <a:sym typeface="+mn-lt"/>
              </a:rPr>
              <a:t>六要素</a:t>
            </a:r>
            <a:endParaRPr lang="zh-CN" altLang="en-US" sz="272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3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84896" y="627798"/>
            <a:ext cx="8507104" cy="45720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387596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如何打造高效团队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9437" y="138936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１、组织　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" name="AutoShape 20"/>
          <p:cNvSpPr/>
          <p:nvPr/>
        </p:nvSpPr>
        <p:spPr bwMode="auto">
          <a:xfrm>
            <a:off x="3702169" y="4625903"/>
            <a:ext cx="1986716" cy="637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  <a:spcBef>
                <a:spcPts val="815"/>
              </a:spcBef>
              <a:defRPr/>
            </a:pPr>
            <a:r>
              <a:rPr lang="zh-CN" altLang="en-US" dirty="0">
                <a:cs typeface="+mn-ea"/>
                <a:sym typeface="+mn-lt"/>
              </a:rPr>
              <a:t>组织的设立应考虑到其内部的风险控制、牵制和监督机制 ；</a:t>
            </a:r>
            <a:endParaRPr lang="es-ES" dirty="0">
              <a:cs typeface="+mn-ea"/>
              <a:sym typeface="+mn-lt"/>
            </a:endParaRPr>
          </a:p>
        </p:txBody>
      </p:sp>
      <p:sp>
        <p:nvSpPr>
          <p:cNvPr id="8" name="AutoShape 25"/>
          <p:cNvSpPr/>
          <p:nvPr/>
        </p:nvSpPr>
        <p:spPr bwMode="auto">
          <a:xfrm>
            <a:off x="1434502" y="4627377"/>
            <a:ext cx="1895552" cy="637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  <a:spcBef>
                <a:spcPts val="815"/>
              </a:spcBef>
              <a:defRPr/>
            </a:pPr>
            <a:r>
              <a:rPr lang="zh-CN" altLang="en-US" dirty="0">
                <a:cs typeface="+mn-ea"/>
                <a:sym typeface="+mn-lt"/>
              </a:rPr>
              <a:t>组织内层级、部门和岗位之间的权责明确 </a:t>
            </a:r>
            <a:endParaRPr lang="es-ES" dirty="0">
              <a:cs typeface="+mn-ea"/>
              <a:sym typeface="+mn-lt"/>
            </a:endParaRPr>
          </a:p>
        </p:txBody>
      </p:sp>
      <p:sp>
        <p:nvSpPr>
          <p:cNvPr id="9" name="AutoShape 26"/>
          <p:cNvSpPr/>
          <p:nvPr/>
        </p:nvSpPr>
        <p:spPr bwMode="auto">
          <a:xfrm>
            <a:off x="6348646" y="4642644"/>
            <a:ext cx="1921898" cy="637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  <a:spcBef>
                <a:spcPts val="815"/>
              </a:spcBef>
              <a:defRPr/>
            </a:pPr>
            <a:r>
              <a:rPr lang="zh-CN" altLang="en-US" dirty="0">
                <a:cs typeface="+mn-ea"/>
                <a:sym typeface="+mn-lt"/>
              </a:rPr>
              <a:t>组织的设立应考虑到组织工作和任务扩张的延展性；</a:t>
            </a:r>
            <a:endParaRPr lang="es-ES" dirty="0">
              <a:cs typeface="+mn-ea"/>
              <a:sym typeface="+mn-lt"/>
            </a:endParaRPr>
          </a:p>
        </p:txBody>
      </p:sp>
      <p:sp>
        <p:nvSpPr>
          <p:cNvPr id="10" name="AutoShape 27"/>
          <p:cNvSpPr/>
          <p:nvPr/>
        </p:nvSpPr>
        <p:spPr bwMode="auto">
          <a:xfrm>
            <a:off x="8810415" y="4649867"/>
            <a:ext cx="1944022" cy="637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  <a:spcBef>
                <a:spcPts val="815"/>
              </a:spcBef>
              <a:defRPr/>
            </a:pPr>
            <a:r>
              <a:rPr lang="zh-CN" altLang="en-US" dirty="0">
                <a:cs typeface="+mn-ea"/>
                <a:sym typeface="+mn-lt"/>
              </a:rPr>
              <a:t>组织的设立应该扁平及向附加值高的地方倾斜，且越简单越好。</a:t>
            </a:r>
            <a:endParaRPr lang="es-ES" dirty="0">
              <a:cs typeface="+mn-ea"/>
              <a:sym typeface="+mn-lt"/>
            </a:endParaRPr>
          </a:p>
        </p:txBody>
      </p:sp>
      <p:sp>
        <p:nvSpPr>
          <p:cNvPr id="11" name="Oval 27"/>
          <p:cNvSpPr>
            <a:spLocks noChangeArrowheads="1"/>
          </p:cNvSpPr>
          <p:nvPr/>
        </p:nvSpPr>
        <p:spPr bwMode="auto">
          <a:xfrm>
            <a:off x="3995072" y="2609243"/>
            <a:ext cx="1552575" cy="1550988"/>
          </a:xfrm>
          <a:prstGeom prst="ellipse">
            <a:avLst/>
          </a:prstGeom>
          <a:solidFill>
            <a:srgbClr val="203864"/>
          </a:solidFill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29"/>
          <p:cNvSpPr>
            <a:spLocks noChangeArrowheads="1"/>
          </p:cNvSpPr>
          <p:nvPr/>
        </p:nvSpPr>
        <p:spPr bwMode="auto">
          <a:xfrm>
            <a:off x="1612875" y="2609243"/>
            <a:ext cx="1552575" cy="1550988"/>
          </a:xfrm>
          <a:prstGeom prst="ellipse">
            <a:avLst/>
          </a:prstGeom>
          <a:solidFill>
            <a:srgbClr val="203864"/>
          </a:solidFill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30"/>
          <p:cNvSpPr>
            <a:spLocks noChangeArrowheads="1"/>
          </p:cNvSpPr>
          <p:nvPr/>
        </p:nvSpPr>
        <p:spPr bwMode="auto">
          <a:xfrm>
            <a:off x="6534101" y="2653506"/>
            <a:ext cx="1552575" cy="1550988"/>
          </a:xfrm>
          <a:prstGeom prst="ellipse">
            <a:avLst/>
          </a:prstGeom>
          <a:solidFill>
            <a:srgbClr val="203864"/>
          </a:solidFill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31"/>
          <p:cNvSpPr>
            <a:spLocks noChangeArrowheads="1"/>
          </p:cNvSpPr>
          <p:nvPr/>
        </p:nvSpPr>
        <p:spPr bwMode="auto">
          <a:xfrm>
            <a:off x="8975704" y="2622629"/>
            <a:ext cx="1552575" cy="1550988"/>
          </a:xfrm>
          <a:prstGeom prst="ellipse">
            <a:avLst/>
          </a:prstGeom>
          <a:solidFill>
            <a:srgbClr val="203864"/>
          </a:solidFill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36"/>
          <p:cNvSpPr/>
          <p:nvPr/>
        </p:nvSpPr>
        <p:spPr bwMode="auto">
          <a:xfrm>
            <a:off x="2138337" y="3050568"/>
            <a:ext cx="503238" cy="668338"/>
          </a:xfrm>
          <a:custGeom>
            <a:avLst/>
            <a:gdLst/>
            <a:ahLst/>
            <a:cxnLst>
              <a:cxn ang="0">
                <a:pos x="134" y="165"/>
              </a:cxn>
              <a:cxn ang="0">
                <a:pos x="67" y="178"/>
              </a:cxn>
              <a:cxn ang="0">
                <a:pos x="0" y="165"/>
              </a:cxn>
              <a:cxn ang="0">
                <a:pos x="0" y="155"/>
              </a:cxn>
              <a:cxn ang="0">
                <a:pos x="12" y="135"/>
              </a:cxn>
              <a:cxn ang="0">
                <a:pos x="40" y="120"/>
              </a:cxn>
              <a:cxn ang="0">
                <a:pos x="48" y="107"/>
              </a:cxn>
              <a:cxn ang="0">
                <a:pos x="48" y="94"/>
              </a:cxn>
              <a:cxn ang="0">
                <a:pos x="47" y="93"/>
              </a:cxn>
              <a:cxn ang="0">
                <a:pos x="37" y="71"/>
              </a:cxn>
              <a:cxn ang="0">
                <a:pos x="36" y="69"/>
              </a:cxn>
              <a:cxn ang="0">
                <a:pos x="35" y="69"/>
              </a:cxn>
              <a:cxn ang="0">
                <a:pos x="32" y="63"/>
              </a:cxn>
              <a:cxn ang="0">
                <a:pos x="32" y="51"/>
              </a:cxn>
              <a:cxn ang="0">
                <a:pos x="34" y="46"/>
              </a:cxn>
              <a:cxn ang="0">
                <a:pos x="35" y="45"/>
              </a:cxn>
              <a:cxn ang="0">
                <a:pos x="35" y="25"/>
              </a:cxn>
              <a:cxn ang="0">
                <a:pos x="35" y="25"/>
              </a:cxn>
              <a:cxn ang="0">
                <a:pos x="40" y="9"/>
              </a:cxn>
              <a:cxn ang="0">
                <a:pos x="67" y="0"/>
              </a:cxn>
              <a:cxn ang="0">
                <a:pos x="94" y="9"/>
              </a:cxn>
              <a:cxn ang="0">
                <a:pos x="99" y="25"/>
              </a:cxn>
              <a:cxn ang="0">
                <a:pos x="99" y="45"/>
              </a:cxn>
              <a:cxn ang="0">
                <a:pos x="100" y="46"/>
              </a:cxn>
              <a:cxn ang="0">
                <a:pos x="102" y="51"/>
              </a:cxn>
              <a:cxn ang="0">
                <a:pos x="102" y="63"/>
              </a:cxn>
              <a:cxn ang="0">
                <a:pos x="97" y="69"/>
              </a:cxn>
              <a:cxn ang="0">
                <a:pos x="96" y="70"/>
              </a:cxn>
              <a:cxn ang="0">
                <a:pos x="95" y="72"/>
              </a:cxn>
              <a:cxn ang="0">
                <a:pos x="86" y="90"/>
              </a:cxn>
              <a:cxn ang="0">
                <a:pos x="84" y="93"/>
              </a:cxn>
              <a:cxn ang="0">
                <a:pos x="83" y="94"/>
              </a:cxn>
              <a:cxn ang="0">
                <a:pos x="83" y="107"/>
              </a:cxn>
              <a:cxn ang="0">
                <a:pos x="91" y="120"/>
              </a:cxn>
              <a:cxn ang="0">
                <a:pos x="121" y="135"/>
              </a:cxn>
              <a:cxn ang="0">
                <a:pos x="134" y="155"/>
              </a:cxn>
              <a:cxn ang="0">
                <a:pos x="134" y="165"/>
              </a:cxn>
            </a:cxnLst>
            <a:rect l="0" t="0" r="r" b="b"/>
            <a:pathLst>
              <a:path w="134" h="178">
                <a:moveTo>
                  <a:pt x="134" y="165"/>
                </a:moveTo>
                <a:cubicBezTo>
                  <a:pt x="134" y="169"/>
                  <a:pt x="110" y="178"/>
                  <a:pt x="67" y="178"/>
                </a:cubicBezTo>
                <a:cubicBezTo>
                  <a:pt x="24" y="178"/>
                  <a:pt x="0" y="169"/>
                  <a:pt x="0" y="16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47"/>
                  <a:pt x="5" y="139"/>
                  <a:pt x="12" y="135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5" y="117"/>
                  <a:pt x="48" y="112"/>
                  <a:pt x="48" y="107"/>
                </a:cubicBezTo>
                <a:cubicBezTo>
                  <a:pt x="48" y="94"/>
                  <a:pt x="48" y="94"/>
                  <a:pt x="48" y="94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3"/>
                  <a:pt x="39" y="84"/>
                  <a:pt x="37" y="71"/>
                </a:cubicBezTo>
                <a:cubicBezTo>
                  <a:pt x="36" y="69"/>
                  <a:pt x="36" y="69"/>
                  <a:pt x="36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3" y="68"/>
                  <a:pt x="32" y="66"/>
                  <a:pt x="32" y="63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49"/>
                  <a:pt x="33" y="47"/>
                  <a:pt x="34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4" y="16"/>
                  <a:pt x="40" y="9"/>
                </a:cubicBezTo>
                <a:cubicBezTo>
                  <a:pt x="46" y="3"/>
                  <a:pt x="55" y="0"/>
                  <a:pt x="67" y="0"/>
                </a:cubicBezTo>
                <a:cubicBezTo>
                  <a:pt x="79" y="0"/>
                  <a:pt x="88" y="3"/>
                  <a:pt x="94" y="9"/>
                </a:cubicBezTo>
                <a:cubicBezTo>
                  <a:pt x="100" y="16"/>
                  <a:pt x="99" y="25"/>
                  <a:pt x="99" y="25"/>
                </a:cubicBezTo>
                <a:cubicBezTo>
                  <a:pt x="99" y="45"/>
                  <a:pt x="99" y="45"/>
                  <a:pt x="99" y="45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1" y="47"/>
                  <a:pt x="102" y="49"/>
                  <a:pt x="102" y="51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66"/>
                  <a:pt x="100" y="69"/>
                  <a:pt x="97" y="69"/>
                </a:cubicBezTo>
                <a:cubicBezTo>
                  <a:pt x="96" y="70"/>
                  <a:pt x="96" y="70"/>
                  <a:pt x="96" y="70"/>
                </a:cubicBezTo>
                <a:cubicBezTo>
                  <a:pt x="95" y="72"/>
                  <a:pt x="95" y="72"/>
                  <a:pt x="95" y="72"/>
                </a:cubicBezTo>
                <a:cubicBezTo>
                  <a:pt x="93" y="78"/>
                  <a:pt x="90" y="84"/>
                  <a:pt x="86" y="90"/>
                </a:cubicBezTo>
                <a:cubicBezTo>
                  <a:pt x="85" y="91"/>
                  <a:pt x="85" y="92"/>
                  <a:pt x="84" y="93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13"/>
                  <a:pt x="86" y="118"/>
                  <a:pt x="91" y="120"/>
                </a:cubicBezTo>
                <a:cubicBezTo>
                  <a:pt x="121" y="135"/>
                  <a:pt x="121" y="135"/>
                  <a:pt x="121" y="135"/>
                </a:cubicBezTo>
                <a:cubicBezTo>
                  <a:pt x="129" y="139"/>
                  <a:pt x="134" y="147"/>
                  <a:pt x="134" y="155"/>
                </a:cubicBezTo>
                <a:lnTo>
                  <a:pt x="134" y="16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Freeform 37"/>
          <p:cNvSpPr>
            <a:spLocks noEditPoints="1"/>
          </p:cNvSpPr>
          <p:nvPr/>
        </p:nvSpPr>
        <p:spPr bwMode="auto">
          <a:xfrm>
            <a:off x="9451954" y="3098879"/>
            <a:ext cx="600075" cy="600075"/>
          </a:xfrm>
          <a:custGeom>
            <a:avLst/>
            <a:gdLst/>
            <a:ahLst/>
            <a:cxnLst>
              <a:cxn ang="0">
                <a:pos x="81" y="0"/>
              </a:cxn>
              <a:cxn ang="0">
                <a:pos x="2" y="78"/>
              </a:cxn>
              <a:cxn ang="0">
                <a:pos x="13" y="119"/>
              </a:cxn>
              <a:cxn ang="0">
                <a:pos x="0" y="160"/>
              </a:cxn>
              <a:cxn ang="0">
                <a:pos x="45" y="148"/>
              </a:cxn>
              <a:cxn ang="0">
                <a:pos x="81" y="157"/>
              </a:cxn>
              <a:cxn ang="0">
                <a:pos x="160" y="78"/>
              </a:cxn>
              <a:cxn ang="0">
                <a:pos x="81" y="0"/>
              </a:cxn>
              <a:cxn ang="0">
                <a:pos x="44" y="88"/>
              </a:cxn>
              <a:cxn ang="0">
                <a:pos x="34" y="78"/>
              </a:cxn>
              <a:cxn ang="0">
                <a:pos x="44" y="68"/>
              </a:cxn>
              <a:cxn ang="0">
                <a:pos x="54" y="78"/>
              </a:cxn>
              <a:cxn ang="0">
                <a:pos x="44" y="88"/>
              </a:cxn>
              <a:cxn ang="0">
                <a:pos x="82" y="88"/>
              </a:cxn>
              <a:cxn ang="0">
                <a:pos x="71" y="78"/>
              </a:cxn>
              <a:cxn ang="0">
                <a:pos x="82" y="68"/>
              </a:cxn>
              <a:cxn ang="0">
                <a:pos x="92" y="78"/>
              </a:cxn>
              <a:cxn ang="0">
                <a:pos x="82" y="88"/>
              </a:cxn>
              <a:cxn ang="0">
                <a:pos x="119" y="88"/>
              </a:cxn>
              <a:cxn ang="0">
                <a:pos x="109" y="78"/>
              </a:cxn>
              <a:cxn ang="0">
                <a:pos x="119" y="68"/>
              </a:cxn>
              <a:cxn ang="0">
                <a:pos x="130" y="78"/>
              </a:cxn>
              <a:cxn ang="0">
                <a:pos x="119" y="88"/>
              </a:cxn>
            </a:cxnLst>
            <a:rect l="0" t="0" r="r" b="b"/>
            <a:pathLst>
              <a:path w="160" h="160">
                <a:moveTo>
                  <a:pt x="81" y="0"/>
                </a:moveTo>
                <a:cubicBezTo>
                  <a:pt x="38" y="0"/>
                  <a:pt x="2" y="35"/>
                  <a:pt x="2" y="78"/>
                </a:cubicBezTo>
                <a:cubicBezTo>
                  <a:pt x="2" y="93"/>
                  <a:pt x="6" y="107"/>
                  <a:pt x="13" y="119"/>
                </a:cubicBezTo>
                <a:cubicBezTo>
                  <a:pt x="0" y="160"/>
                  <a:pt x="0" y="160"/>
                  <a:pt x="0" y="160"/>
                </a:cubicBezTo>
                <a:cubicBezTo>
                  <a:pt x="45" y="148"/>
                  <a:pt x="45" y="148"/>
                  <a:pt x="45" y="148"/>
                </a:cubicBezTo>
                <a:cubicBezTo>
                  <a:pt x="56" y="154"/>
                  <a:pt x="68" y="157"/>
                  <a:pt x="81" y="157"/>
                </a:cubicBezTo>
                <a:cubicBezTo>
                  <a:pt x="125" y="157"/>
                  <a:pt x="160" y="122"/>
                  <a:pt x="160" y="78"/>
                </a:cubicBezTo>
                <a:cubicBezTo>
                  <a:pt x="160" y="35"/>
                  <a:pt x="125" y="0"/>
                  <a:pt x="81" y="0"/>
                </a:cubicBezTo>
                <a:close/>
                <a:moveTo>
                  <a:pt x="44" y="88"/>
                </a:moveTo>
                <a:cubicBezTo>
                  <a:pt x="38" y="88"/>
                  <a:pt x="34" y="84"/>
                  <a:pt x="34" y="78"/>
                </a:cubicBezTo>
                <a:cubicBezTo>
                  <a:pt x="34" y="72"/>
                  <a:pt x="38" y="68"/>
                  <a:pt x="44" y="68"/>
                </a:cubicBezTo>
                <a:cubicBezTo>
                  <a:pt x="50" y="68"/>
                  <a:pt x="54" y="72"/>
                  <a:pt x="54" y="78"/>
                </a:cubicBezTo>
                <a:cubicBezTo>
                  <a:pt x="54" y="84"/>
                  <a:pt x="50" y="88"/>
                  <a:pt x="44" y="88"/>
                </a:cubicBezTo>
                <a:close/>
                <a:moveTo>
                  <a:pt x="82" y="88"/>
                </a:moveTo>
                <a:cubicBezTo>
                  <a:pt x="76" y="88"/>
                  <a:pt x="71" y="84"/>
                  <a:pt x="71" y="78"/>
                </a:cubicBezTo>
                <a:cubicBezTo>
                  <a:pt x="71" y="72"/>
                  <a:pt x="76" y="68"/>
                  <a:pt x="82" y="68"/>
                </a:cubicBezTo>
                <a:cubicBezTo>
                  <a:pt x="87" y="68"/>
                  <a:pt x="92" y="72"/>
                  <a:pt x="92" y="78"/>
                </a:cubicBezTo>
                <a:cubicBezTo>
                  <a:pt x="92" y="84"/>
                  <a:pt x="87" y="88"/>
                  <a:pt x="82" y="88"/>
                </a:cubicBezTo>
                <a:close/>
                <a:moveTo>
                  <a:pt x="119" y="88"/>
                </a:moveTo>
                <a:cubicBezTo>
                  <a:pt x="114" y="88"/>
                  <a:pt x="109" y="84"/>
                  <a:pt x="109" y="78"/>
                </a:cubicBezTo>
                <a:cubicBezTo>
                  <a:pt x="109" y="72"/>
                  <a:pt x="114" y="68"/>
                  <a:pt x="119" y="68"/>
                </a:cubicBezTo>
                <a:cubicBezTo>
                  <a:pt x="125" y="68"/>
                  <a:pt x="130" y="72"/>
                  <a:pt x="130" y="78"/>
                </a:cubicBezTo>
                <a:cubicBezTo>
                  <a:pt x="130" y="84"/>
                  <a:pt x="125" y="88"/>
                  <a:pt x="119" y="8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Freeform 59"/>
          <p:cNvSpPr>
            <a:spLocks noEditPoints="1"/>
          </p:cNvSpPr>
          <p:nvPr/>
        </p:nvSpPr>
        <p:spPr bwMode="auto">
          <a:xfrm>
            <a:off x="4471322" y="3152168"/>
            <a:ext cx="600075" cy="544513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22" y="0"/>
              </a:cxn>
              <a:cxn ang="0">
                <a:pos x="0" y="22"/>
              </a:cxn>
              <a:cxn ang="0">
                <a:pos x="0" y="96"/>
              </a:cxn>
              <a:cxn ang="0">
                <a:pos x="22" y="118"/>
              </a:cxn>
              <a:cxn ang="0">
                <a:pos x="97" y="118"/>
              </a:cxn>
              <a:cxn ang="0">
                <a:pos x="137" y="144"/>
              </a:cxn>
              <a:cxn ang="0">
                <a:pos x="139" y="145"/>
              </a:cxn>
              <a:cxn ang="0">
                <a:pos x="141" y="144"/>
              </a:cxn>
              <a:cxn ang="0">
                <a:pos x="143" y="141"/>
              </a:cxn>
              <a:cxn ang="0">
                <a:pos x="143" y="116"/>
              </a:cxn>
              <a:cxn ang="0">
                <a:pos x="160" y="96"/>
              </a:cxn>
              <a:cxn ang="0">
                <a:pos x="160" y="22"/>
              </a:cxn>
              <a:cxn ang="0">
                <a:pos x="138" y="0"/>
              </a:cxn>
              <a:cxn ang="0">
                <a:pos x="99" y="87"/>
              </a:cxn>
              <a:cxn ang="0">
                <a:pos x="31" y="87"/>
              </a:cxn>
              <a:cxn ang="0">
                <a:pos x="22" y="78"/>
              </a:cxn>
              <a:cxn ang="0">
                <a:pos x="31" y="69"/>
              </a:cxn>
              <a:cxn ang="0">
                <a:pos x="99" y="69"/>
              </a:cxn>
              <a:cxn ang="0">
                <a:pos x="107" y="78"/>
              </a:cxn>
              <a:cxn ang="0">
                <a:pos x="99" y="87"/>
              </a:cxn>
              <a:cxn ang="0">
                <a:pos x="129" y="51"/>
              </a:cxn>
              <a:cxn ang="0">
                <a:pos x="31" y="51"/>
              </a:cxn>
              <a:cxn ang="0">
                <a:pos x="22" y="42"/>
              </a:cxn>
              <a:cxn ang="0">
                <a:pos x="31" y="34"/>
              </a:cxn>
              <a:cxn ang="0">
                <a:pos x="129" y="34"/>
              </a:cxn>
              <a:cxn ang="0">
                <a:pos x="138" y="42"/>
              </a:cxn>
              <a:cxn ang="0">
                <a:pos x="129" y="51"/>
              </a:cxn>
            </a:cxnLst>
            <a:rect l="0" t="0" r="r" b="b"/>
            <a:pathLst>
              <a:path w="160" h="145">
                <a:moveTo>
                  <a:pt x="138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8"/>
                  <a:pt x="10" y="118"/>
                  <a:pt x="22" y="118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137" y="144"/>
                  <a:pt x="137" y="144"/>
                  <a:pt x="137" y="144"/>
                </a:cubicBezTo>
                <a:cubicBezTo>
                  <a:pt x="137" y="145"/>
                  <a:pt x="138" y="145"/>
                  <a:pt x="139" y="145"/>
                </a:cubicBezTo>
                <a:cubicBezTo>
                  <a:pt x="140" y="145"/>
                  <a:pt x="140" y="145"/>
                  <a:pt x="141" y="144"/>
                </a:cubicBezTo>
                <a:cubicBezTo>
                  <a:pt x="142" y="144"/>
                  <a:pt x="143" y="142"/>
                  <a:pt x="143" y="141"/>
                </a:cubicBezTo>
                <a:cubicBezTo>
                  <a:pt x="143" y="116"/>
                  <a:pt x="143" y="116"/>
                  <a:pt x="143" y="116"/>
                </a:cubicBezTo>
                <a:cubicBezTo>
                  <a:pt x="151" y="113"/>
                  <a:pt x="160" y="106"/>
                  <a:pt x="160" y="96"/>
                </a:cubicBezTo>
                <a:cubicBezTo>
                  <a:pt x="160" y="22"/>
                  <a:pt x="160" y="22"/>
                  <a:pt x="160" y="22"/>
                </a:cubicBezTo>
                <a:cubicBezTo>
                  <a:pt x="160" y="10"/>
                  <a:pt x="150" y="0"/>
                  <a:pt x="138" y="0"/>
                </a:cubicBezTo>
                <a:close/>
                <a:moveTo>
                  <a:pt x="99" y="87"/>
                </a:moveTo>
                <a:cubicBezTo>
                  <a:pt x="31" y="87"/>
                  <a:pt x="31" y="87"/>
                  <a:pt x="31" y="87"/>
                </a:cubicBezTo>
                <a:cubicBezTo>
                  <a:pt x="26" y="87"/>
                  <a:pt x="22" y="83"/>
                  <a:pt x="22" y="78"/>
                </a:cubicBezTo>
                <a:cubicBezTo>
                  <a:pt x="22" y="73"/>
                  <a:pt x="26" y="69"/>
                  <a:pt x="31" y="69"/>
                </a:cubicBezTo>
                <a:cubicBezTo>
                  <a:pt x="99" y="69"/>
                  <a:pt x="99" y="69"/>
                  <a:pt x="99" y="69"/>
                </a:cubicBezTo>
                <a:cubicBezTo>
                  <a:pt x="104" y="69"/>
                  <a:pt x="107" y="73"/>
                  <a:pt x="107" y="78"/>
                </a:cubicBezTo>
                <a:cubicBezTo>
                  <a:pt x="107" y="83"/>
                  <a:pt x="104" y="87"/>
                  <a:pt x="99" y="87"/>
                </a:cubicBezTo>
                <a:close/>
                <a:moveTo>
                  <a:pt x="129" y="51"/>
                </a:moveTo>
                <a:cubicBezTo>
                  <a:pt x="31" y="51"/>
                  <a:pt x="31" y="51"/>
                  <a:pt x="31" y="51"/>
                </a:cubicBezTo>
                <a:cubicBezTo>
                  <a:pt x="26" y="51"/>
                  <a:pt x="22" y="47"/>
                  <a:pt x="22" y="42"/>
                </a:cubicBezTo>
                <a:cubicBezTo>
                  <a:pt x="22" y="38"/>
                  <a:pt x="26" y="34"/>
                  <a:pt x="31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4" y="34"/>
                  <a:pt x="138" y="38"/>
                  <a:pt x="138" y="42"/>
                </a:cubicBezTo>
                <a:cubicBezTo>
                  <a:pt x="138" y="47"/>
                  <a:pt x="134" y="51"/>
                  <a:pt x="129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reeform 60"/>
          <p:cNvSpPr>
            <a:spLocks noEditPoints="1"/>
          </p:cNvSpPr>
          <p:nvPr/>
        </p:nvSpPr>
        <p:spPr bwMode="auto">
          <a:xfrm>
            <a:off x="6972251" y="3091656"/>
            <a:ext cx="674688" cy="674688"/>
          </a:xfrm>
          <a:custGeom>
            <a:avLst/>
            <a:gdLst/>
            <a:ahLst/>
            <a:cxnLst>
              <a:cxn ang="0">
                <a:pos x="154" y="70"/>
              </a:cxn>
              <a:cxn ang="0">
                <a:pos x="149" y="59"/>
              </a:cxn>
              <a:cxn ang="0">
                <a:pos x="164" y="40"/>
              </a:cxn>
              <a:cxn ang="0">
                <a:pos x="146" y="19"/>
              </a:cxn>
              <a:cxn ang="0">
                <a:pos x="121" y="31"/>
              </a:cxn>
              <a:cxn ang="0">
                <a:pos x="110" y="26"/>
              </a:cxn>
              <a:cxn ang="0">
                <a:pos x="101" y="0"/>
              </a:cxn>
              <a:cxn ang="0">
                <a:pos x="70" y="9"/>
              </a:cxn>
              <a:cxn ang="0">
                <a:pos x="66" y="32"/>
              </a:cxn>
              <a:cxn ang="0">
                <a:pos x="47" y="19"/>
              </a:cxn>
              <a:cxn ang="0">
                <a:pos x="19" y="34"/>
              </a:cxn>
              <a:cxn ang="0">
                <a:pos x="19" y="47"/>
              </a:cxn>
              <a:cxn ang="0">
                <a:pos x="32" y="66"/>
              </a:cxn>
              <a:cxn ang="0">
                <a:pos x="9" y="70"/>
              </a:cxn>
              <a:cxn ang="0">
                <a:pos x="0" y="101"/>
              </a:cxn>
              <a:cxn ang="0">
                <a:pos x="26" y="110"/>
              </a:cxn>
              <a:cxn ang="0">
                <a:pos x="31" y="121"/>
              </a:cxn>
              <a:cxn ang="0">
                <a:pos x="16" y="139"/>
              </a:cxn>
              <a:cxn ang="0">
                <a:pos x="34" y="161"/>
              </a:cxn>
              <a:cxn ang="0">
                <a:pos x="59" y="149"/>
              </a:cxn>
              <a:cxn ang="0">
                <a:pos x="70" y="154"/>
              </a:cxn>
              <a:cxn ang="0">
                <a:pos x="79" y="180"/>
              </a:cxn>
              <a:cxn ang="0">
                <a:pos x="110" y="171"/>
              </a:cxn>
              <a:cxn ang="0">
                <a:pos x="114" y="148"/>
              </a:cxn>
              <a:cxn ang="0">
                <a:pos x="133" y="161"/>
              </a:cxn>
              <a:cxn ang="0">
                <a:pos x="161" y="146"/>
              </a:cxn>
              <a:cxn ang="0">
                <a:pos x="161" y="133"/>
              </a:cxn>
              <a:cxn ang="0">
                <a:pos x="148" y="114"/>
              </a:cxn>
              <a:cxn ang="0">
                <a:pos x="171" y="110"/>
              </a:cxn>
              <a:cxn ang="0">
                <a:pos x="180" y="79"/>
              </a:cxn>
              <a:cxn ang="0">
                <a:pos x="90" y="113"/>
              </a:cxn>
              <a:cxn ang="0">
                <a:pos x="90" y="67"/>
              </a:cxn>
              <a:cxn ang="0">
                <a:pos x="90" y="113"/>
              </a:cxn>
            </a:cxnLst>
            <a:rect l="0" t="0" r="r" b="b"/>
            <a:pathLst>
              <a:path w="180" h="180">
                <a:moveTo>
                  <a:pt x="171" y="70"/>
                </a:moveTo>
                <a:cubicBezTo>
                  <a:pt x="154" y="70"/>
                  <a:pt x="154" y="70"/>
                  <a:pt x="154" y="70"/>
                </a:cubicBezTo>
                <a:cubicBezTo>
                  <a:pt x="151" y="70"/>
                  <a:pt x="149" y="68"/>
                  <a:pt x="148" y="66"/>
                </a:cubicBezTo>
                <a:cubicBezTo>
                  <a:pt x="147" y="63"/>
                  <a:pt x="147" y="61"/>
                  <a:pt x="149" y="59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63" y="45"/>
                  <a:pt x="164" y="43"/>
                  <a:pt x="164" y="40"/>
                </a:cubicBezTo>
                <a:cubicBezTo>
                  <a:pt x="164" y="38"/>
                  <a:pt x="163" y="36"/>
                  <a:pt x="161" y="34"/>
                </a:cubicBezTo>
                <a:cubicBezTo>
                  <a:pt x="146" y="19"/>
                  <a:pt x="146" y="19"/>
                  <a:pt x="146" y="19"/>
                </a:cubicBezTo>
                <a:cubicBezTo>
                  <a:pt x="142" y="15"/>
                  <a:pt x="136" y="15"/>
                  <a:pt x="133" y="19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19" y="32"/>
                  <a:pt x="116" y="33"/>
                  <a:pt x="114" y="32"/>
                </a:cubicBezTo>
                <a:cubicBezTo>
                  <a:pt x="111" y="31"/>
                  <a:pt x="110" y="29"/>
                  <a:pt x="110" y="26"/>
                </a:cubicBezTo>
                <a:cubicBezTo>
                  <a:pt x="110" y="9"/>
                  <a:pt x="110" y="9"/>
                  <a:pt x="110" y="9"/>
                </a:cubicBezTo>
                <a:cubicBezTo>
                  <a:pt x="110" y="4"/>
                  <a:pt x="106" y="0"/>
                  <a:pt x="101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4" y="0"/>
                  <a:pt x="70" y="4"/>
                  <a:pt x="70" y="9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9"/>
                  <a:pt x="68" y="31"/>
                  <a:pt x="66" y="32"/>
                </a:cubicBezTo>
                <a:cubicBezTo>
                  <a:pt x="63" y="33"/>
                  <a:pt x="61" y="32"/>
                  <a:pt x="59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3" y="15"/>
                  <a:pt x="37" y="15"/>
                  <a:pt x="34" y="19"/>
                </a:cubicBezTo>
                <a:cubicBezTo>
                  <a:pt x="19" y="34"/>
                  <a:pt x="19" y="34"/>
                  <a:pt x="19" y="34"/>
                </a:cubicBezTo>
                <a:cubicBezTo>
                  <a:pt x="17" y="36"/>
                  <a:pt x="16" y="38"/>
                  <a:pt x="16" y="40"/>
                </a:cubicBezTo>
                <a:cubicBezTo>
                  <a:pt x="16" y="43"/>
                  <a:pt x="17" y="45"/>
                  <a:pt x="19" y="47"/>
                </a:cubicBezTo>
                <a:cubicBezTo>
                  <a:pt x="31" y="59"/>
                  <a:pt x="31" y="59"/>
                  <a:pt x="31" y="59"/>
                </a:cubicBezTo>
                <a:cubicBezTo>
                  <a:pt x="32" y="61"/>
                  <a:pt x="33" y="63"/>
                  <a:pt x="32" y="66"/>
                </a:cubicBezTo>
                <a:cubicBezTo>
                  <a:pt x="31" y="68"/>
                  <a:pt x="29" y="70"/>
                  <a:pt x="26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4" y="70"/>
                  <a:pt x="0" y="74"/>
                  <a:pt x="0" y="7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6"/>
                  <a:pt x="4" y="110"/>
                  <a:pt x="9" y="110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29" y="110"/>
                  <a:pt x="31" y="111"/>
                  <a:pt x="32" y="114"/>
                </a:cubicBezTo>
                <a:cubicBezTo>
                  <a:pt x="33" y="116"/>
                  <a:pt x="32" y="119"/>
                  <a:pt x="31" y="12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17" y="135"/>
                  <a:pt x="16" y="137"/>
                  <a:pt x="16" y="139"/>
                </a:cubicBezTo>
                <a:cubicBezTo>
                  <a:pt x="16" y="142"/>
                  <a:pt x="17" y="144"/>
                  <a:pt x="19" y="146"/>
                </a:cubicBezTo>
                <a:cubicBezTo>
                  <a:pt x="34" y="161"/>
                  <a:pt x="34" y="161"/>
                  <a:pt x="34" y="161"/>
                </a:cubicBezTo>
                <a:cubicBezTo>
                  <a:pt x="37" y="165"/>
                  <a:pt x="43" y="165"/>
                  <a:pt x="47" y="161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61" y="147"/>
                  <a:pt x="63" y="147"/>
                  <a:pt x="66" y="148"/>
                </a:cubicBezTo>
                <a:cubicBezTo>
                  <a:pt x="68" y="149"/>
                  <a:pt x="70" y="151"/>
                  <a:pt x="70" y="154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0" y="176"/>
                  <a:pt x="74" y="180"/>
                  <a:pt x="79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6" y="180"/>
                  <a:pt x="110" y="176"/>
                  <a:pt x="110" y="171"/>
                </a:cubicBezTo>
                <a:cubicBezTo>
                  <a:pt x="110" y="154"/>
                  <a:pt x="110" y="154"/>
                  <a:pt x="110" y="154"/>
                </a:cubicBezTo>
                <a:cubicBezTo>
                  <a:pt x="110" y="151"/>
                  <a:pt x="111" y="149"/>
                  <a:pt x="114" y="148"/>
                </a:cubicBezTo>
                <a:cubicBezTo>
                  <a:pt x="116" y="147"/>
                  <a:pt x="119" y="147"/>
                  <a:pt x="121" y="149"/>
                </a:cubicBezTo>
                <a:cubicBezTo>
                  <a:pt x="133" y="161"/>
                  <a:pt x="133" y="161"/>
                  <a:pt x="133" y="161"/>
                </a:cubicBezTo>
                <a:cubicBezTo>
                  <a:pt x="136" y="165"/>
                  <a:pt x="142" y="165"/>
                  <a:pt x="146" y="161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163" y="144"/>
                  <a:pt x="164" y="142"/>
                  <a:pt x="164" y="139"/>
                </a:cubicBezTo>
                <a:cubicBezTo>
                  <a:pt x="164" y="137"/>
                  <a:pt x="163" y="135"/>
                  <a:pt x="161" y="133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47" y="119"/>
                  <a:pt x="147" y="116"/>
                  <a:pt x="148" y="114"/>
                </a:cubicBezTo>
                <a:cubicBezTo>
                  <a:pt x="149" y="111"/>
                  <a:pt x="151" y="110"/>
                  <a:pt x="154" y="11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176" y="110"/>
                  <a:pt x="180" y="106"/>
                  <a:pt x="180" y="101"/>
                </a:cubicBezTo>
                <a:cubicBezTo>
                  <a:pt x="180" y="79"/>
                  <a:pt x="180" y="79"/>
                  <a:pt x="180" y="79"/>
                </a:cubicBezTo>
                <a:cubicBezTo>
                  <a:pt x="180" y="74"/>
                  <a:pt x="176" y="70"/>
                  <a:pt x="171" y="70"/>
                </a:cubicBezTo>
                <a:close/>
                <a:moveTo>
                  <a:pt x="90" y="113"/>
                </a:moveTo>
                <a:cubicBezTo>
                  <a:pt x="77" y="113"/>
                  <a:pt x="67" y="103"/>
                  <a:pt x="67" y="90"/>
                </a:cubicBezTo>
                <a:cubicBezTo>
                  <a:pt x="67" y="77"/>
                  <a:pt x="77" y="67"/>
                  <a:pt x="90" y="67"/>
                </a:cubicBezTo>
                <a:cubicBezTo>
                  <a:pt x="103" y="67"/>
                  <a:pt x="113" y="77"/>
                  <a:pt x="113" y="90"/>
                </a:cubicBezTo>
                <a:cubicBezTo>
                  <a:pt x="113" y="103"/>
                  <a:pt x="103" y="113"/>
                  <a:pt x="90" y="11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0" grpId="0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6" b="9254"/>
          <a:stretch>
            <a:fillRect/>
          </a:stretch>
        </p:blipFill>
        <p:spPr>
          <a:xfrm>
            <a:off x="1" y="0"/>
            <a:ext cx="12191999" cy="60171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 flipV="1">
            <a:off x="0" y="1924334"/>
            <a:ext cx="12192000" cy="4933666"/>
          </a:xfrm>
          <a:custGeom>
            <a:avLst/>
            <a:gdLst>
              <a:gd name="connsiteX0" fmla="*/ 0 w 7506269"/>
              <a:gd name="connsiteY0" fmla="*/ 0 h 4503761"/>
              <a:gd name="connsiteX1" fmla="*/ 7506269 w 7506269"/>
              <a:gd name="connsiteY1" fmla="*/ 0 h 4503761"/>
              <a:gd name="connsiteX2" fmla="*/ 7506269 w 7506269"/>
              <a:gd name="connsiteY2" fmla="*/ 4503761 h 4503761"/>
              <a:gd name="connsiteX3" fmla="*/ 0 w 7506269"/>
              <a:gd name="connsiteY3" fmla="*/ 4503761 h 4503761"/>
              <a:gd name="connsiteX4" fmla="*/ 0 w 7506269"/>
              <a:gd name="connsiteY4" fmla="*/ 0 h 4503761"/>
              <a:gd name="connsiteX0-1" fmla="*/ 0 w 7506269"/>
              <a:gd name="connsiteY0-2" fmla="*/ 0 h 4503761"/>
              <a:gd name="connsiteX1-3" fmla="*/ 7506269 w 7506269"/>
              <a:gd name="connsiteY1-4" fmla="*/ 0 h 4503761"/>
              <a:gd name="connsiteX2-5" fmla="*/ 7506269 w 7506269"/>
              <a:gd name="connsiteY2-6" fmla="*/ 4503761 h 4503761"/>
              <a:gd name="connsiteX3-7" fmla="*/ 0 w 7506269"/>
              <a:gd name="connsiteY3-8" fmla="*/ 4503761 h 4503761"/>
              <a:gd name="connsiteX4-9" fmla="*/ 0 w 7506269"/>
              <a:gd name="connsiteY4-10" fmla="*/ 0 h 45037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506269" h="4503761">
                <a:moveTo>
                  <a:pt x="0" y="0"/>
                </a:moveTo>
                <a:lnTo>
                  <a:pt x="7506269" y="0"/>
                </a:lnTo>
                <a:lnTo>
                  <a:pt x="7506269" y="4503761"/>
                </a:lnTo>
                <a:cubicBezTo>
                  <a:pt x="5004179" y="4503761"/>
                  <a:pt x="1833350" y="2074459"/>
                  <a:pt x="0" y="450376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2">
                  <a:lumMod val="75000"/>
                  <a:alpha val="0"/>
                </a:schemeClr>
              </a:gs>
              <a:gs pos="72000">
                <a:schemeClr val="accent1">
                  <a:lumMod val="50000"/>
                </a:schemeClr>
              </a:gs>
            </a:gsLst>
            <a:lin ang="118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3"/>
          <p:cNvSpPr/>
          <p:nvPr/>
        </p:nvSpPr>
        <p:spPr>
          <a:xfrm flipH="1" flipV="1">
            <a:off x="-1" y="2211252"/>
            <a:ext cx="12192000" cy="4660395"/>
          </a:xfrm>
          <a:custGeom>
            <a:avLst/>
            <a:gdLst>
              <a:gd name="connsiteX0" fmla="*/ 0 w 7506269"/>
              <a:gd name="connsiteY0" fmla="*/ 0 h 4503761"/>
              <a:gd name="connsiteX1" fmla="*/ 7506269 w 7506269"/>
              <a:gd name="connsiteY1" fmla="*/ 0 h 4503761"/>
              <a:gd name="connsiteX2" fmla="*/ 7506269 w 7506269"/>
              <a:gd name="connsiteY2" fmla="*/ 4503761 h 4503761"/>
              <a:gd name="connsiteX3" fmla="*/ 0 w 7506269"/>
              <a:gd name="connsiteY3" fmla="*/ 4503761 h 4503761"/>
              <a:gd name="connsiteX4" fmla="*/ 0 w 7506269"/>
              <a:gd name="connsiteY4" fmla="*/ 0 h 4503761"/>
              <a:gd name="connsiteX0-1" fmla="*/ 0 w 7506269"/>
              <a:gd name="connsiteY0-2" fmla="*/ 0 h 4503761"/>
              <a:gd name="connsiteX1-3" fmla="*/ 7506269 w 7506269"/>
              <a:gd name="connsiteY1-4" fmla="*/ 0 h 4503761"/>
              <a:gd name="connsiteX2-5" fmla="*/ 7506269 w 7506269"/>
              <a:gd name="connsiteY2-6" fmla="*/ 4503761 h 4503761"/>
              <a:gd name="connsiteX3-7" fmla="*/ 0 w 7506269"/>
              <a:gd name="connsiteY3-8" fmla="*/ 4503761 h 4503761"/>
              <a:gd name="connsiteX4-9" fmla="*/ 0 w 7506269"/>
              <a:gd name="connsiteY4-10" fmla="*/ 0 h 45037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506269" h="4503761">
                <a:moveTo>
                  <a:pt x="0" y="0"/>
                </a:moveTo>
                <a:lnTo>
                  <a:pt x="7506269" y="0"/>
                </a:lnTo>
                <a:lnTo>
                  <a:pt x="7506269" y="4503761"/>
                </a:lnTo>
                <a:cubicBezTo>
                  <a:pt x="5004179" y="4503761"/>
                  <a:pt x="1833350" y="2074459"/>
                  <a:pt x="0" y="450376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2324" y="2580200"/>
            <a:ext cx="13270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203864"/>
                </a:solidFill>
                <a:cs typeface="+mn-ea"/>
                <a:sym typeface="+mn-lt"/>
              </a:rPr>
              <a:t>目录</a:t>
            </a:r>
            <a:endParaRPr lang="zh-CN" altLang="en-US" sz="4400" dirty="0">
              <a:solidFill>
                <a:srgbClr val="20386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70615" y="221615"/>
            <a:ext cx="613410" cy="19894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CONTENT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4932" y="4201111"/>
            <a:ext cx="698404" cy="584775"/>
          </a:xfrm>
          <a:prstGeom prst="rect">
            <a:avLst/>
          </a:prstGeom>
          <a:noFill/>
          <a:ln>
            <a:solidFill>
              <a:srgbClr val="35435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34297" y="4201111"/>
            <a:ext cx="3302497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什么是团队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4932" y="5292903"/>
            <a:ext cx="698404" cy="584775"/>
          </a:xfrm>
          <a:prstGeom prst="rect">
            <a:avLst/>
          </a:prstGeom>
          <a:noFill/>
          <a:ln>
            <a:solidFill>
              <a:srgbClr val="35435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4297" y="5292903"/>
            <a:ext cx="3302497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团队的力量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20378" y="4201111"/>
            <a:ext cx="698404" cy="584775"/>
          </a:xfrm>
          <a:prstGeom prst="rect">
            <a:avLst/>
          </a:prstGeom>
          <a:noFill/>
          <a:ln>
            <a:solidFill>
              <a:srgbClr val="35435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39743" y="4201111"/>
            <a:ext cx="4528928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高效团队的基本特征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0378" y="5292903"/>
            <a:ext cx="698404" cy="584775"/>
          </a:xfrm>
          <a:prstGeom prst="rect">
            <a:avLst/>
          </a:prstGeom>
          <a:noFill/>
          <a:ln>
            <a:solidFill>
              <a:srgbClr val="35435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39743" y="5292903"/>
            <a:ext cx="4385275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如何打造高效团队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6509" y="3360257"/>
            <a:ext cx="1378634" cy="457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84896" y="627798"/>
            <a:ext cx="8507104" cy="45720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387596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如何打造高效团队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9437" y="1389362"/>
            <a:ext cx="1604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cs typeface="+mn-ea"/>
                <a:sym typeface="+mn-lt"/>
              </a:rPr>
              <a:t>2</a:t>
            </a:r>
            <a:r>
              <a:rPr lang="zh-CN" altLang="en-US" sz="2400" b="1" dirty="0">
                <a:cs typeface="+mn-ea"/>
                <a:sym typeface="+mn-lt"/>
              </a:rPr>
              <a:t>、流程　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/>
        </p:nvSpPr>
        <p:spPr bwMode="auto">
          <a:xfrm>
            <a:off x="1531974" y="3564004"/>
            <a:ext cx="881688" cy="881688"/>
          </a:xfrm>
          <a:custGeom>
            <a:avLst/>
            <a:gdLst>
              <a:gd name="T0" fmla="*/ 1530 w 2449"/>
              <a:gd name="T1" fmla="*/ 38 h 2449"/>
              <a:gd name="T2" fmla="*/ 1859 w 2449"/>
              <a:gd name="T3" fmla="*/ 178 h 2449"/>
              <a:gd name="T4" fmla="*/ 2130 w 2449"/>
              <a:gd name="T5" fmla="*/ 401 h 2449"/>
              <a:gd name="T6" fmla="*/ 2328 w 2449"/>
              <a:gd name="T7" fmla="*/ 694 h 2449"/>
              <a:gd name="T8" fmla="*/ 2435 w 2449"/>
              <a:gd name="T9" fmla="*/ 1038 h 2449"/>
              <a:gd name="T10" fmla="*/ 2435 w 2449"/>
              <a:gd name="T11" fmla="*/ 1411 h 2449"/>
              <a:gd name="T12" fmla="*/ 2328 w 2449"/>
              <a:gd name="T13" fmla="*/ 1755 h 2449"/>
              <a:gd name="T14" fmla="*/ 2130 w 2449"/>
              <a:gd name="T15" fmla="*/ 2048 h 2449"/>
              <a:gd name="T16" fmla="*/ 1859 w 2449"/>
              <a:gd name="T17" fmla="*/ 2272 h 2449"/>
              <a:gd name="T18" fmla="*/ 1530 w 2449"/>
              <a:gd name="T19" fmla="*/ 2410 h 2449"/>
              <a:gd name="T20" fmla="*/ 1161 w 2449"/>
              <a:gd name="T21" fmla="*/ 2447 h 2449"/>
              <a:gd name="T22" fmla="*/ 804 w 2449"/>
              <a:gd name="T23" fmla="*/ 2375 h 2449"/>
              <a:gd name="T24" fmla="*/ 492 w 2449"/>
              <a:gd name="T25" fmla="*/ 2205 h 2449"/>
              <a:gd name="T26" fmla="*/ 243 w 2449"/>
              <a:gd name="T27" fmla="*/ 1957 h 2449"/>
              <a:gd name="T28" fmla="*/ 75 w 2449"/>
              <a:gd name="T29" fmla="*/ 1645 h 2449"/>
              <a:gd name="T30" fmla="*/ 2 w 2449"/>
              <a:gd name="T31" fmla="*/ 1287 h 2449"/>
              <a:gd name="T32" fmla="*/ 38 w 2449"/>
              <a:gd name="T33" fmla="*/ 919 h 2449"/>
              <a:gd name="T34" fmla="*/ 178 w 2449"/>
              <a:gd name="T35" fmla="*/ 589 h 2449"/>
              <a:gd name="T36" fmla="*/ 401 w 2449"/>
              <a:gd name="T37" fmla="*/ 318 h 2449"/>
              <a:gd name="T38" fmla="*/ 694 w 2449"/>
              <a:gd name="T39" fmla="*/ 121 h 2449"/>
              <a:gd name="T40" fmla="*/ 1038 w 2449"/>
              <a:gd name="T41" fmla="*/ 14 h 2449"/>
              <a:gd name="T42" fmla="*/ 1640 w 2449"/>
              <a:gd name="T43" fmla="*/ 1166 h 2449"/>
              <a:gd name="T44" fmla="*/ 1649 w 2449"/>
              <a:gd name="T45" fmla="*/ 1196 h 2449"/>
              <a:gd name="T46" fmla="*/ 1635 w 2449"/>
              <a:gd name="T47" fmla="*/ 1221 h 2449"/>
              <a:gd name="T48" fmla="*/ 1527 w 2449"/>
              <a:gd name="T49" fmla="*/ 1692 h 2449"/>
              <a:gd name="T50" fmla="*/ 1495 w 2449"/>
              <a:gd name="T51" fmla="*/ 1725 h 2449"/>
              <a:gd name="T52" fmla="*/ 1351 w 2449"/>
              <a:gd name="T53" fmla="*/ 1443 h 2449"/>
              <a:gd name="T54" fmla="*/ 1121 w 2449"/>
              <a:gd name="T55" fmla="*/ 1432 h 2449"/>
              <a:gd name="T56" fmla="*/ 1096 w 2449"/>
              <a:gd name="T57" fmla="*/ 1449 h 2449"/>
              <a:gd name="T58" fmla="*/ 946 w 2449"/>
              <a:gd name="T59" fmla="*/ 1722 h 2449"/>
              <a:gd name="T60" fmla="*/ 921 w 2449"/>
              <a:gd name="T61" fmla="*/ 1683 h 2449"/>
              <a:gd name="T62" fmla="*/ 812 w 2449"/>
              <a:gd name="T63" fmla="*/ 1219 h 2449"/>
              <a:gd name="T64" fmla="*/ 800 w 2449"/>
              <a:gd name="T65" fmla="*/ 1192 h 2449"/>
              <a:gd name="T66" fmla="*/ 814 w 2449"/>
              <a:gd name="T67" fmla="*/ 1161 h 2449"/>
              <a:gd name="T68" fmla="*/ 1233 w 2449"/>
              <a:gd name="T69" fmla="*/ 724 h 2449"/>
              <a:gd name="T70" fmla="*/ 1310 w 2449"/>
              <a:gd name="T71" fmla="*/ 391 h 2449"/>
              <a:gd name="T72" fmla="*/ 1550 w 2449"/>
              <a:gd name="T73" fmla="*/ 453 h 2449"/>
              <a:gd name="T74" fmla="*/ 1757 w 2449"/>
              <a:gd name="T75" fmla="*/ 578 h 2449"/>
              <a:gd name="T76" fmla="*/ 1919 w 2449"/>
              <a:gd name="T77" fmla="*/ 757 h 2449"/>
              <a:gd name="T78" fmla="*/ 2025 w 2449"/>
              <a:gd name="T79" fmla="*/ 975 h 2449"/>
              <a:gd name="T80" fmla="*/ 2062 w 2449"/>
              <a:gd name="T81" fmla="*/ 1225 h 2449"/>
              <a:gd name="T82" fmla="*/ 2025 w 2449"/>
              <a:gd name="T83" fmla="*/ 1474 h 2449"/>
              <a:gd name="T84" fmla="*/ 1919 w 2449"/>
              <a:gd name="T85" fmla="*/ 1693 h 2449"/>
              <a:gd name="T86" fmla="*/ 1757 w 2449"/>
              <a:gd name="T87" fmla="*/ 1870 h 2449"/>
              <a:gd name="T88" fmla="*/ 1550 w 2449"/>
              <a:gd name="T89" fmla="*/ 1996 h 2449"/>
              <a:gd name="T90" fmla="*/ 1310 w 2449"/>
              <a:gd name="T91" fmla="*/ 2058 h 2449"/>
              <a:gd name="T92" fmla="*/ 1056 w 2449"/>
              <a:gd name="T93" fmla="*/ 2045 h 2449"/>
              <a:gd name="T94" fmla="*/ 825 w 2449"/>
              <a:gd name="T95" fmla="*/ 1961 h 2449"/>
              <a:gd name="T96" fmla="*/ 632 w 2449"/>
              <a:gd name="T97" fmla="*/ 1817 h 2449"/>
              <a:gd name="T98" fmla="*/ 488 w 2449"/>
              <a:gd name="T99" fmla="*/ 1623 h 2449"/>
              <a:gd name="T100" fmla="*/ 404 w 2449"/>
              <a:gd name="T101" fmla="*/ 1393 h 2449"/>
              <a:gd name="T102" fmla="*/ 391 w 2449"/>
              <a:gd name="T103" fmla="*/ 1139 h 2449"/>
              <a:gd name="T104" fmla="*/ 453 w 2449"/>
              <a:gd name="T105" fmla="*/ 899 h 2449"/>
              <a:gd name="T106" fmla="*/ 578 w 2449"/>
              <a:gd name="T107" fmla="*/ 692 h 2449"/>
              <a:gd name="T108" fmla="*/ 757 w 2449"/>
              <a:gd name="T109" fmla="*/ 530 h 2449"/>
              <a:gd name="T110" fmla="*/ 975 w 2449"/>
              <a:gd name="T111" fmla="*/ 425 h 2449"/>
              <a:gd name="T112" fmla="*/ 1225 w 2449"/>
              <a:gd name="T113" fmla="*/ 387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49" h="2449">
                <a:moveTo>
                  <a:pt x="1225" y="0"/>
                </a:moveTo>
                <a:lnTo>
                  <a:pt x="1287" y="2"/>
                </a:lnTo>
                <a:lnTo>
                  <a:pt x="1350" y="6"/>
                </a:lnTo>
                <a:lnTo>
                  <a:pt x="1411" y="14"/>
                </a:lnTo>
                <a:lnTo>
                  <a:pt x="1471" y="25"/>
                </a:lnTo>
                <a:lnTo>
                  <a:pt x="1530" y="38"/>
                </a:lnTo>
                <a:lnTo>
                  <a:pt x="1589" y="55"/>
                </a:lnTo>
                <a:lnTo>
                  <a:pt x="1645" y="75"/>
                </a:lnTo>
                <a:lnTo>
                  <a:pt x="1701" y="96"/>
                </a:lnTo>
                <a:lnTo>
                  <a:pt x="1755" y="121"/>
                </a:lnTo>
                <a:lnTo>
                  <a:pt x="1808" y="148"/>
                </a:lnTo>
                <a:lnTo>
                  <a:pt x="1859" y="178"/>
                </a:lnTo>
                <a:lnTo>
                  <a:pt x="1909" y="209"/>
                </a:lnTo>
                <a:lnTo>
                  <a:pt x="1957" y="243"/>
                </a:lnTo>
                <a:lnTo>
                  <a:pt x="2003" y="279"/>
                </a:lnTo>
                <a:lnTo>
                  <a:pt x="2048" y="318"/>
                </a:lnTo>
                <a:lnTo>
                  <a:pt x="2090" y="359"/>
                </a:lnTo>
                <a:lnTo>
                  <a:pt x="2130" y="401"/>
                </a:lnTo>
                <a:lnTo>
                  <a:pt x="2170" y="446"/>
                </a:lnTo>
                <a:lnTo>
                  <a:pt x="2206" y="492"/>
                </a:lnTo>
                <a:lnTo>
                  <a:pt x="2239" y="540"/>
                </a:lnTo>
                <a:lnTo>
                  <a:pt x="2272" y="589"/>
                </a:lnTo>
                <a:lnTo>
                  <a:pt x="2301" y="641"/>
                </a:lnTo>
                <a:lnTo>
                  <a:pt x="2328" y="694"/>
                </a:lnTo>
                <a:lnTo>
                  <a:pt x="2352" y="747"/>
                </a:lnTo>
                <a:lnTo>
                  <a:pt x="2375" y="804"/>
                </a:lnTo>
                <a:lnTo>
                  <a:pt x="2394" y="860"/>
                </a:lnTo>
                <a:lnTo>
                  <a:pt x="2411" y="919"/>
                </a:lnTo>
                <a:lnTo>
                  <a:pt x="2424" y="977"/>
                </a:lnTo>
                <a:lnTo>
                  <a:pt x="2435" y="1038"/>
                </a:lnTo>
                <a:lnTo>
                  <a:pt x="2442" y="1100"/>
                </a:lnTo>
                <a:lnTo>
                  <a:pt x="2447" y="1161"/>
                </a:lnTo>
                <a:lnTo>
                  <a:pt x="2449" y="1225"/>
                </a:lnTo>
                <a:lnTo>
                  <a:pt x="2447" y="1287"/>
                </a:lnTo>
                <a:lnTo>
                  <a:pt x="2442" y="1350"/>
                </a:lnTo>
                <a:lnTo>
                  <a:pt x="2435" y="1411"/>
                </a:lnTo>
                <a:lnTo>
                  <a:pt x="2424" y="1471"/>
                </a:lnTo>
                <a:lnTo>
                  <a:pt x="2411" y="1530"/>
                </a:lnTo>
                <a:lnTo>
                  <a:pt x="2394" y="1589"/>
                </a:lnTo>
                <a:lnTo>
                  <a:pt x="2375" y="1645"/>
                </a:lnTo>
                <a:lnTo>
                  <a:pt x="2352" y="1701"/>
                </a:lnTo>
                <a:lnTo>
                  <a:pt x="2328" y="1755"/>
                </a:lnTo>
                <a:lnTo>
                  <a:pt x="2301" y="1808"/>
                </a:lnTo>
                <a:lnTo>
                  <a:pt x="2272" y="1859"/>
                </a:lnTo>
                <a:lnTo>
                  <a:pt x="2239" y="1908"/>
                </a:lnTo>
                <a:lnTo>
                  <a:pt x="2206" y="1957"/>
                </a:lnTo>
                <a:lnTo>
                  <a:pt x="2170" y="2003"/>
                </a:lnTo>
                <a:lnTo>
                  <a:pt x="2130" y="2048"/>
                </a:lnTo>
                <a:lnTo>
                  <a:pt x="2090" y="2090"/>
                </a:lnTo>
                <a:lnTo>
                  <a:pt x="2048" y="2130"/>
                </a:lnTo>
                <a:lnTo>
                  <a:pt x="2003" y="2169"/>
                </a:lnTo>
                <a:lnTo>
                  <a:pt x="1957" y="2205"/>
                </a:lnTo>
                <a:lnTo>
                  <a:pt x="1909" y="2239"/>
                </a:lnTo>
                <a:lnTo>
                  <a:pt x="1859" y="2272"/>
                </a:lnTo>
                <a:lnTo>
                  <a:pt x="1808" y="2301"/>
                </a:lnTo>
                <a:lnTo>
                  <a:pt x="1755" y="2328"/>
                </a:lnTo>
                <a:lnTo>
                  <a:pt x="1701" y="2352"/>
                </a:lnTo>
                <a:lnTo>
                  <a:pt x="1645" y="2375"/>
                </a:lnTo>
                <a:lnTo>
                  <a:pt x="1589" y="2394"/>
                </a:lnTo>
                <a:lnTo>
                  <a:pt x="1530" y="2410"/>
                </a:lnTo>
                <a:lnTo>
                  <a:pt x="1471" y="2424"/>
                </a:lnTo>
                <a:lnTo>
                  <a:pt x="1411" y="2435"/>
                </a:lnTo>
                <a:lnTo>
                  <a:pt x="1350" y="2442"/>
                </a:lnTo>
                <a:lnTo>
                  <a:pt x="1287" y="2447"/>
                </a:lnTo>
                <a:lnTo>
                  <a:pt x="1225" y="2449"/>
                </a:lnTo>
                <a:lnTo>
                  <a:pt x="1161" y="2447"/>
                </a:lnTo>
                <a:lnTo>
                  <a:pt x="1100" y="2442"/>
                </a:lnTo>
                <a:lnTo>
                  <a:pt x="1038" y="2435"/>
                </a:lnTo>
                <a:lnTo>
                  <a:pt x="977" y="2424"/>
                </a:lnTo>
                <a:lnTo>
                  <a:pt x="918" y="2410"/>
                </a:lnTo>
                <a:lnTo>
                  <a:pt x="860" y="2394"/>
                </a:lnTo>
                <a:lnTo>
                  <a:pt x="804" y="2375"/>
                </a:lnTo>
                <a:lnTo>
                  <a:pt x="747" y="2352"/>
                </a:lnTo>
                <a:lnTo>
                  <a:pt x="694" y="2328"/>
                </a:lnTo>
                <a:lnTo>
                  <a:pt x="641" y="2301"/>
                </a:lnTo>
                <a:lnTo>
                  <a:pt x="589" y="2272"/>
                </a:lnTo>
                <a:lnTo>
                  <a:pt x="540" y="2239"/>
                </a:lnTo>
                <a:lnTo>
                  <a:pt x="492" y="2205"/>
                </a:lnTo>
                <a:lnTo>
                  <a:pt x="446" y="2169"/>
                </a:lnTo>
                <a:lnTo>
                  <a:pt x="401" y="2130"/>
                </a:lnTo>
                <a:lnTo>
                  <a:pt x="359" y="2090"/>
                </a:lnTo>
                <a:lnTo>
                  <a:pt x="318" y="2048"/>
                </a:lnTo>
                <a:lnTo>
                  <a:pt x="279" y="2003"/>
                </a:lnTo>
                <a:lnTo>
                  <a:pt x="243" y="1957"/>
                </a:lnTo>
                <a:lnTo>
                  <a:pt x="209" y="1908"/>
                </a:lnTo>
                <a:lnTo>
                  <a:pt x="178" y="1859"/>
                </a:lnTo>
                <a:lnTo>
                  <a:pt x="148" y="1808"/>
                </a:lnTo>
                <a:lnTo>
                  <a:pt x="121" y="1755"/>
                </a:lnTo>
                <a:lnTo>
                  <a:pt x="96" y="1701"/>
                </a:lnTo>
                <a:lnTo>
                  <a:pt x="75" y="1645"/>
                </a:lnTo>
                <a:lnTo>
                  <a:pt x="55" y="1589"/>
                </a:lnTo>
                <a:lnTo>
                  <a:pt x="38" y="1530"/>
                </a:lnTo>
                <a:lnTo>
                  <a:pt x="25" y="1471"/>
                </a:lnTo>
                <a:lnTo>
                  <a:pt x="14" y="1411"/>
                </a:lnTo>
                <a:lnTo>
                  <a:pt x="6" y="1350"/>
                </a:lnTo>
                <a:lnTo>
                  <a:pt x="2" y="1287"/>
                </a:lnTo>
                <a:lnTo>
                  <a:pt x="0" y="1225"/>
                </a:lnTo>
                <a:lnTo>
                  <a:pt x="2" y="1161"/>
                </a:lnTo>
                <a:lnTo>
                  <a:pt x="6" y="1100"/>
                </a:lnTo>
                <a:lnTo>
                  <a:pt x="14" y="1038"/>
                </a:lnTo>
                <a:lnTo>
                  <a:pt x="25" y="977"/>
                </a:lnTo>
                <a:lnTo>
                  <a:pt x="38" y="919"/>
                </a:lnTo>
                <a:lnTo>
                  <a:pt x="55" y="860"/>
                </a:lnTo>
                <a:lnTo>
                  <a:pt x="75" y="804"/>
                </a:lnTo>
                <a:lnTo>
                  <a:pt x="96" y="747"/>
                </a:lnTo>
                <a:lnTo>
                  <a:pt x="121" y="694"/>
                </a:lnTo>
                <a:lnTo>
                  <a:pt x="148" y="641"/>
                </a:lnTo>
                <a:lnTo>
                  <a:pt x="178" y="589"/>
                </a:lnTo>
                <a:lnTo>
                  <a:pt x="209" y="540"/>
                </a:lnTo>
                <a:lnTo>
                  <a:pt x="243" y="492"/>
                </a:lnTo>
                <a:lnTo>
                  <a:pt x="279" y="446"/>
                </a:lnTo>
                <a:lnTo>
                  <a:pt x="318" y="401"/>
                </a:lnTo>
                <a:lnTo>
                  <a:pt x="359" y="359"/>
                </a:lnTo>
                <a:lnTo>
                  <a:pt x="401" y="318"/>
                </a:lnTo>
                <a:lnTo>
                  <a:pt x="446" y="279"/>
                </a:lnTo>
                <a:lnTo>
                  <a:pt x="492" y="243"/>
                </a:lnTo>
                <a:lnTo>
                  <a:pt x="540" y="209"/>
                </a:lnTo>
                <a:lnTo>
                  <a:pt x="589" y="178"/>
                </a:lnTo>
                <a:lnTo>
                  <a:pt x="641" y="148"/>
                </a:lnTo>
                <a:lnTo>
                  <a:pt x="694" y="121"/>
                </a:lnTo>
                <a:lnTo>
                  <a:pt x="747" y="96"/>
                </a:lnTo>
                <a:lnTo>
                  <a:pt x="804" y="75"/>
                </a:lnTo>
                <a:lnTo>
                  <a:pt x="860" y="55"/>
                </a:lnTo>
                <a:lnTo>
                  <a:pt x="918" y="38"/>
                </a:lnTo>
                <a:lnTo>
                  <a:pt x="977" y="25"/>
                </a:lnTo>
                <a:lnTo>
                  <a:pt x="1038" y="14"/>
                </a:lnTo>
                <a:lnTo>
                  <a:pt x="1100" y="6"/>
                </a:lnTo>
                <a:lnTo>
                  <a:pt x="1161" y="2"/>
                </a:lnTo>
                <a:lnTo>
                  <a:pt x="1225" y="0"/>
                </a:lnTo>
                <a:close/>
                <a:moveTo>
                  <a:pt x="1253" y="736"/>
                </a:moveTo>
                <a:lnTo>
                  <a:pt x="1636" y="1161"/>
                </a:lnTo>
                <a:lnTo>
                  <a:pt x="1640" y="1166"/>
                </a:lnTo>
                <a:lnTo>
                  <a:pt x="1643" y="1170"/>
                </a:lnTo>
                <a:lnTo>
                  <a:pt x="1645" y="1175"/>
                </a:lnTo>
                <a:lnTo>
                  <a:pt x="1647" y="1181"/>
                </a:lnTo>
                <a:lnTo>
                  <a:pt x="1648" y="1186"/>
                </a:lnTo>
                <a:lnTo>
                  <a:pt x="1649" y="1191"/>
                </a:lnTo>
                <a:lnTo>
                  <a:pt x="1649" y="1196"/>
                </a:lnTo>
                <a:lnTo>
                  <a:pt x="1648" y="1201"/>
                </a:lnTo>
                <a:lnTo>
                  <a:pt x="1646" y="1206"/>
                </a:lnTo>
                <a:lnTo>
                  <a:pt x="1644" y="1210"/>
                </a:lnTo>
                <a:lnTo>
                  <a:pt x="1642" y="1214"/>
                </a:lnTo>
                <a:lnTo>
                  <a:pt x="1639" y="1218"/>
                </a:lnTo>
                <a:lnTo>
                  <a:pt x="1635" y="1221"/>
                </a:lnTo>
                <a:lnTo>
                  <a:pt x="1631" y="1223"/>
                </a:lnTo>
                <a:lnTo>
                  <a:pt x="1626" y="1225"/>
                </a:lnTo>
                <a:lnTo>
                  <a:pt x="1621" y="1225"/>
                </a:lnTo>
                <a:lnTo>
                  <a:pt x="1528" y="1225"/>
                </a:lnTo>
                <a:lnTo>
                  <a:pt x="1528" y="1683"/>
                </a:lnTo>
                <a:lnTo>
                  <a:pt x="1527" y="1692"/>
                </a:lnTo>
                <a:lnTo>
                  <a:pt x="1525" y="1699"/>
                </a:lnTo>
                <a:lnTo>
                  <a:pt x="1521" y="1707"/>
                </a:lnTo>
                <a:lnTo>
                  <a:pt x="1516" y="1713"/>
                </a:lnTo>
                <a:lnTo>
                  <a:pt x="1509" y="1718"/>
                </a:lnTo>
                <a:lnTo>
                  <a:pt x="1502" y="1722"/>
                </a:lnTo>
                <a:lnTo>
                  <a:pt x="1495" y="1725"/>
                </a:lnTo>
                <a:lnTo>
                  <a:pt x="1486" y="1725"/>
                </a:lnTo>
                <a:lnTo>
                  <a:pt x="1355" y="1725"/>
                </a:lnTo>
                <a:lnTo>
                  <a:pt x="1355" y="1459"/>
                </a:lnTo>
                <a:lnTo>
                  <a:pt x="1355" y="1454"/>
                </a:lnTo>
                <a:lnTo>
                  <a:pt x="1353" y="1449"/>
                </a:lnTo>
                <a:lnTo>
                  <a:pt x="1351" y="1443"/>
                </a:lnTo>
                <a:lnTo>
                  <a:pt x="1348" y="1439"/>
                </a:lnTo>
                <a:lnTo>
                  <a:pt x="1344" y="1436"/>
                </a:lnTo>
                <a:lnTo>
                  <a:pt x="1339" y="1434"/>
                </a:lnTo>
                <a:lnTo>
                  <a:pt x="1334" y="1432"/>
                </a:lnTo>
                <a:lnTo>
                  <a:pt x="1329" y="1432"/>
                </a:lnTo>
                <a:lnTo>
                  <a:pt x="1121" y="1432"/>
                </a:lnTo>
                <a:lnTo>
                  <a:pt x="1115" y="1432"/>
                </a:lnTo>
                <a:lnTo>
                  <a:pt x="1110" y="1434"/>
                </a:lnTo>
                <a:lnTo>
                  <a:pt x="1106" y="1436"/>
                </a:lnTo>
                <a:lnTo>
                  <a:pt x="1102" y="1439"/>
                </a:lnTo>
                <a:lnTo>
                  <a:pt x="1099" y="1443"/>
                </a:lnTo>
                <a:lnTo>
                  <a:pt x="1096" y="1449"/>
                </a:lnTo>
                <a:lnTo>
                  <a:pt x="1094" y="1454"/>
                </a:lnTo>
                <a:lnTo>
                  <a:pt x="1093" y="1459"/>
                </a:lnTo>
                <a:lnTo>
                  <a:pt x="1093" y="1725"/>
                </a:lnTo>
                <a:lnTo>
                  <a:pt x="962" y="1725"/>
                </a:lnTo>
                <a:lnTo>
                  <a:pt x="954" y="1724"/>
                </a:lnTo>
                <a:lnTo>
                  <a:pt x="946" y="1722"/>
                </a:lnTo>
                <a:lnTo>
                  <a:pt x="939" y="1718"/>
                </a:lnTo>
                <a:lnTo>
                  <a:pt x="933" y="1713"/>
                </a:lnTo>
                <a:lnTo>
                  <a:pt x="928" y="1707"/>
                </a:lnTo>
                <a:lnTo>
                  <a:pt x="924" y="1699"/>
                </a:lnTo>
                <a:lnTo>
                  <a:pt x="922" y="1692"/>
                </a:lnTo>
                <a:lnTo>
                  <a:pt x="921" y="1683"/>
                </a:lnTo>
                <a:lnTo>
                  <a:pt x="921" y="1225"/>
                </a:lnTo>
                <a:lnTo>
                  <a:pt x="833" y="1225"/>
                </a:lnTo>
                <a:lnTo>
                  <a:pt x="827" y="1225"/>
                </a:lnTo>
                <a:lnTo>
                  <a:pt x="821" y="1223"/>
                </a:lnTo>
                <a:lnTo>
                  <a:pt x="816" y="1221"/>
                </a:lnTo>
                <a:lnTo>
                  <a:pt x="812" y="1219"/>
                </a:lnTo>
                <a:lnTo>
                  <a:pt x="808" y="1214"/>
                </a:lnTo>
                <a:lnTo>
                  <a:pt x="805" y="1211"/>
                </a:lnTo>
                <a:lnTo>
                  <a:pt x="803" y="1206"/>
                </a:lnTo>
                <a:lnTo>
                  <a:pt x="801" y="1202"/>
                </a:lnTo>
                <a:lnTo>
                  <a:pt x="800" y="1197"/>
                </a:lnTo>
                <a:lnTo>
                  <a:pt x="800" y="1192"/>
                </a:lnTo>
                <a:lnTo>
                  <a:pt x="801" y="1187"/>
                </a:lnTo>
                <a:lnTo>
                  <a:pt x="802" y="1181"/>
                </a:lnTo>
                <a:lnTo>
                  <a:pt x="804" y="1176"/>
                </a:lnTo>
                <a:lnTo>
                  <a:pt x="806" y="1171"/>
                </a:lnTo>
                <a:lnTo>
                  <a:pt x="810" y="1166"/>
                </a:lnTo>
                <a:lnTo>
                  <a:pt x="814" y="1161"/>
                </a:lnTo>
                <a:lnTo>
                  <a:pt x="1196" y="736"/>
                </a:lnTo>
                <a:lnTo>
                  <a:pt x="1202" y="731"/>
                </a:lnTo>
                <a:lnTo>
                  <a:pt x="1209" y="726"/>
                </a:lnTo>
                <a:lnTo>
                  <a:pt x="1217" y="724"/>
                </a:lnTo>
                <a:lnTo>
                  <a:pt x="1225" y="723"/>
                </a:lnTo>
                <a:lnTo>
                  <a:pt x="1233" y="724"/>
                </a:lnTo>
                <a:lnTo>
                  <a:pt x="1240" y="726"/>
                </a:lnTo>
                <a:lnTo>
                  <a:pt x="1247" y="731"/>
                </a:lnTo>
                <a:lnTo>
                  <a:pt x="1253" y="736"/>
                </a:lnTo>
                <a:close/>
                <a:moveTo>
                  <a:pt x="1225" y="387"/>
                </a:moveTo>
                <a:lnTo>
                  <a:pt x="1268" y="388"/>
                </a:lnTo>
                <a:lnTo>
                  <a:pt x="1310" y="391"/>
                </a:lnTo>
                <a:lnTo>
                  <a:pt x="1352" y="396"/>
                </a:lnTo>
                <a:lnTo>
                  <a:pt x="1393" y="403"/>
                </a:lnTo>
                <a:lnTo>
                  <a:pt x="1433" y="414"/>
                </a:lnTo>
                <a:lnTo>
                  <a:pt x="1474" y="425"/>
                </a:lnTo>
                <a:lnTo>
                  <a:pt x="1512" y="438"/>
                </a:lnTo>
                <a:lnTo>
                  <a:pt x="1550" y="453"/>
                </a:lnTo>
                <a:lnTo>
                  <a:pt x="1588" y="469"/>
                </a:lnTo>
                <a:lnTo>
                  <a:pt x="1624" y="488"/>
                </a:lnTo>
                <a:lnTo>
                  <a:pt x="1658" y="508"/>
                </a:lnTo>
                <a:lnTo>
                  <a:pt x="1693" y="530"/>
                </a:lnTo>
                <a:lnTo>
                  <a:pt x="1726" y="554"/>
                </a:lnTo>
                <a:lnTo>
                  <a:pt x="1757" y="578"/>
                </a:lnTo>
                <a:lnTo>
                  <a:pt x="1788" y="604"/>
                </a:lnTo>
                <a:lnTo>
                  <a:pt x="1817" y="632"/>
                </a:lnTo>
                <a:lnTo>
                  <a:pt x="1844" y="662"/>
                </a:lnTo>
                <a:lnTo>
                  <a:pt x="1871" y="692"/>
                </a:lnTo>
                <a:lnTo>
                  <a:pt x="1895" y="723"/>
                </a:lnTo>
                <a:lnTo>
                  <a:pt x="1919" y="757"/>
                </a:lnTo>
                <a:lnTo>
                  <a:pt x="1941" y="790"/>
                </a:lnTo>
                <a:lnTo>
                  <a:pt x="1961" y="825"/>
                </a:lnTo>
                <a:lnTo>
                  <a:pt x="1979" y="861"/>
                </a:lnTo>
                <a:lnTo>
                  <a:pt x="1996" y="899"/>
                </a:lnTo>
                <a:lnTo>
                  <a:pt x="2011" y="936"/>
                </a:lnTo>
                <a:lnTo>
                  <a:pt x="2025" y="975"/>
                </a:lnTo>
                <a:lnTo>
                  <a:pt x="2036" y="1015"/>
                </a:lnTo>
                <a:lnTo>
                  <a:pt x="2045" y="1056"/>
                </a:lnTo>
                <a:lnTo>
                  <a:pt x="2053" y="1096"/>
                </a:lnTo>
                <a:lnTo>
                  <a:pt x="2058" y="1139"/>
                </a:lnTo>
                <a:lnTo>
                  <a:pt x="2061" y="1181"/>
                </a:lnTo>
                <a:lnTo>
                  <a:pt x="2062" y="1225"/>
                </a:lnTo>
                <a:lnTo>
                  <a:pt x="2061" y="1268"/>
                </a:lnTo>
                <a:lnTo>
                  <a:pt x="2058" y="1310"/>
                </a:lnTo>
                <a:lnTo>
                  <a:pt x="2053" y="1352"/>
                </a:lnTo>
                <a:lnTo>
                  <a:pt x="2045" y="1393"/>
                </a:lnTo>
                <a:lnTo>
                  <a:pt x="2036" y="1433"/>
                </a:lnTo>
                <a:lnTo>
                  <a:pt x="2025" y="1474"/>
                </a:lnTo>
                <a:lnTo>
                  <a:pt x="2011" y="1512"/>
                </a:lnTo>
                <a:lnTo>
                  <a:pt x="1996" y="1550"/>
                </a:lnTo>
                <a:lnTo>
                  <a:pt x="1979" y="1588"/>
                </a:lnTo>
                <a:lnTo>
                  <a:pt x="1961" y="1623"/>
                </a:lnTo>
                <a:lnTo>
                  <a:pt x="1941" y="1658"/>
                </a:lnTo>
                <a:lnTo>
                  <a:pt x="1919" y="1693"/>
                </a:lnTo>
                <a:lnTo>
                  <a:pt x="1895" y="1725"/>
                </a:lnTo>
                <a:lnTo>
                  <a:pt x="1871" y="1757"/>
                </a:lnTo>
                <a:lnTo>
                  <a:pt x="1844" y="1787"/>
                </a:lnTo>
                <a:lnTo>
                  <a:pt x="1817" y="1817"/>
                </a:lnTo>
                <a:lnTo>
                  <a:pt x="1788" y="1844"/>
                </a:lnTo>
                <a:lnTo>
                  <a:pt x="1757" y="1870"/>
                </a:lnTo>
                <a:lnTo>
                  <a:pt x="1726" y="1895"/>
                </a:lnTo>
                <a:lnTo>
                  <a:pt x="1693" y="1919"/>
                </a:lnTo>
                <a:lnTo>
                  <a:pt x="1658" y="1941"/>
                </a:lnTo>
                <a:lnTo>
                  <a:pt x="1624" y="1961"/>
                </a:lnTo>
                <a:lnTo>
                  <a:pt x="1588" y="1979"/>
                </a:lnTo>
                <a:lnTo>
                  <a:pt x="1550" y="1996"/>
                </a:lnTo>
                <a:lnTo>
                  <a:pt x="1512" y="2011"/>
                </a:lnTo>
                <a:lnTo>
                  <a:pt x="1474" y="2024"/>
                </a:lnTo>
                <a:lnTo>
                  <a:pt x="1433" y="2036"/>
                </a:lnTo>
                <a:lnTo>
                  <a:pt x="1393" y="2045"/>
                </a:lnTo>
                <a:lnTo>
                  <a:pt x="1352" y="2053"/>
                </a:lnTo>
                <a:lnTo>
                  <a:pt x="1310" y="2058"/>
                </a:lnTo>
                <a:lnTo>
                  <a:pt x="1268" y="2061"/>
                </a:lnTo>
                <a:lnTo>
                  <a:pt x="1225" y="2062"/>
                </a:lnTo>
                <a:lnTo>
                  <a:pt x="1181" y="2061"/>
                </a:lnTo>
                <a:lnTo>
                  <a:pt x="1139" y="2058"/>
                </a:lnTo>
                <a:lnTo>
                  <a:pt x="1097" y="2053"/>
                </a:lnTo>
                <a:lnTo>
                  <a:pt x="1056" y="2045"/>
                </a:lnTo>
                <a:lnTo>
                  <a:pt x="1015" y="2036"/>
                </a:lnTo>
                <a:lnTo>
                  <a:pt x="975" y="2024"/>
                </a:lnTo>
                <a:lnTo>
                  <a:pt x="936" y="2011"/>
                </a:lnTo>
                <a:lnTo>
                  <a:pt x="899" y="1996"/>
                </a:lnTo>
                <a:lnTo>
                  <a:pt x="861" y="1979"/>
                </a:lnTo>
                <a:lnTo>
                  <a:pt x="825" y="1961"/>
                </a:lnTo>
                <a:lnTo>
                  <a:pt x="790" y="1941"/>
                </a:lnTo>
                <a:lnTo>
                  <a:pt x="757" y="1919"/>
                </a:lnTo>
                <a:lnTo>
                  <a:pt x="723" y="1895"/>
                </a:lnTo>
                <a:lnTo>
                  <a:pt x="692" y="1870"/>
                </a:lnTo>
                <a:lnTo>
                  <a:pt x="662" y="1844"/>
                </a:lnTo>
                <a:lnTo>
                  <a:pt x="632" y="1817"/>
                </a:lnTo>
                <a:lnTo>
                  <a:pt x="604" y="1787"/>
                </a:lnTo>
                <a:lnTo>
                  <a:pt x="578" y="1757"/>
                </a:lnTo>
                <a:lnTo>
                  <a:pt x="554" y="1725"/>
                </a:lnTo>
                <a:lnTo>
                  <a:pt x="530" y="1693"/>
                </a:lnTo>
                <a:lnTo>
                  <a:pt x="508" y="1658"/>
                </a:lnTo>
                <a:lnTo>
                  <a:pt x="488" y="1623"/>
                </a:lnTo>
                <a:lnTo>
                  <a:pt x="469" y="1588"/>
                </a:lnTo>
                <a:lnTo>
                  <a:pt x="453" y="1550"/>
                </a:lnTo>
                <a:lnTo>
                  <a:pt x="438" y="1512"/>
                </a:lnTo>
                <a:lnTo>
                  <a:pt x="425" y="1474"/>
                </a:lnTo>
                <a:lnTo>
                  <a:pt x="414" y="1433"/>
                </a:lnTo>
                <a:lnTo>
                  <a:pt x="404" y="1393"/>
                </a:lnTo>
                <a:lnTo>
                  <a:pt x="396" y="1352"/>
                </a:lnTo>
                <a:lnTo>
                  <a:pt x="391" y="1310"/>
                </a:lnTo>
                <a:lnTo>
                  <a:pt x="388" y="1268"/>
                </a:lnTo>
                <a:lnTo>
                  <a:pt x="387" y="1225"/>
                </a:lnTo>
                <a:lnTo>
                  <a:pt x="388" y="1181"/>
                </a:lnTo>
                <a:lnTo>
                  <a:pt x="391" y="1139"/>
                </a:lnTo>
                <a:lnTo>
                  <a:pt x="396" y="1096"/>
                </a:lnTo>
                <a:lnTo>
                  <a:pt x="404" y="1056"/>
                </a:lnTo>
                <a:lnTo>
                  <a:pt x="414" y="1015"/>
                </a:lnTo>
                <a:lnTo>
                  <a:pt x="425" y="975"/>
                </a:lnTo>
                <a:lnTo>
                  <a:pt x="438" y="936"/>
                </a:lnTo>
                <a:lnTo>
                  <a:pt x="453" y="899"/>
                </a:lnTo>
                <a:lnTo>
                  <a:pt x="469" y="861"/>
                </a:lnTo>
                <a:lnTo>
                  <a:pt x="488" y="825"/>
                </a:lnTo>
                <a:lnTo>
                  <a:pt x="508" y="790"/>
                </a:lnTo>
                <a:lnTo>
                  <a:pt x="530" y="757"/>
                </a:lnTo>
                <a:lnTo>
                  <a:pt x="554" y="723"/>
                </a:lnTo>
                <a:lnTo>
                  <a:pt x="578" y="692"/>
                </a:lnTo>
                <a:lnTo>
                  <a:pt x="604" y="662"/>
                </a:lnTo>
                <a:lnTo>
                  <a:pt x="632" y="632"/>
                </a:lnTo>
                <a:lnTo>
                  <a:pt x="662" y="604"/>
                </a:lnTo>
                <a:lnTo>
                  <a:pt x="692" y="578"/>
                </a:lnTo>
                <a:lnTo>
                  <a:pt x="723" y="554"/>
                </a:lnTo>
                <a:lnTo>
                  <a:pt x="757" y="530"/>
                </a:lnTo>
                <a:lnTo>
                  <a:pt x="790" y="508"/>
                </a:lnTo>
                <a:lnTo>
                  <a:pt x="825" y="488"/>
                </a:lnTo>
                <a:lnTo>
                  <a:pt x="861" y="469"/>
                </a:lnTo>
                <a:lnTo>
                  <a:pt x="899" y="453"/>
                </a:lnTo>
                <a:lnTo>
                  <a:pt x="936" y="438"/>
                </a:lnTo>
                <a:lnTo>
                  <a:pt x="975" y="425"/>
                </a:lnTo>
                <a:lnTo>
                  <a:pt x="1015" y="414"/>
                </a:lnTo>
                <a:lnTo>
                  <a:pt x="1056" y="403"/>
                </a:lnTo>
                <a:lnTo>
                  <a:pt x="1097" y="396"/>
                </a:lnTo>
                <a:lnTo>
                  <a:pt x="1139" y="391"/>
                </a:lnTo>
                <a:lnTo>
                  <a:pt x="1181" y="388"/>
                </a:lnTo>
                <a:lnTo>
                  <a:pt x="1225" y="387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124416" tIns="62208" rIns="124416" bIns="62208" numCol="1" anchor="t" anchorCtr="0" compatLnSpc="1"/>
          <a:lstStyle/>
          <a:p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9"/>
          <p:cNvSpPr>
            <a:spLocks noChangeAspect="1" noEditPoints="1"/>
          </p:cNvSpPr>
          <p:nvPr/>
        </p:nvSpPr>
        <p:spPr bwMode="auto">
          <a:xfrm>
            <a:off x="7410548" y="3564004"/>
            <a:ext cx="881688" cy="881688"/>
          </a:xfrm>
          <a:custGeom>
            <a:avLst/>
            <a:gdLst>
              <a:gd name="T0" fmla="*/ 1701 w 2449"/>
              <a:gd name="T1" fmla="*/ 97 h 2449"/>
              <a:gd name="T2" fmla="*/ 2130 w 2449"/>
              <a:gd name="T3" fmla="*/ 401 h 2449"/>
              <a:gd name="T4" fmla="*/ 2394 w 2449"/>
              <a:gd name="T5" fmla="*/ 860 h 2449"/>
              <a:gd name="T6" fmla="*/ 2435 w 2449"/>
              <a:gd name="T7" fmla="*/ 1411 h 2449"/>
              <a:gd name="T8" fmla="*/ 2239 w 2449"/>
              <a:gd name="T9" fmla="*/ 1909 h 2449"/>
              <a:gd name="T10" fmla="*/ 1859 w 2449"/>
              <a:gd name="T11" fmla="*/ 2271 h 2449"/>
              <a:gd name="T12" fmla="*/ 1349 w 2449"/>
              <a:gd name="T13" fmla="*/ 2443 h 2449"/>
              <a:gd name="T14" fmla="*/ 803 w 2449"/>
              <a:gd name="T15" fmla="*/ 2374 h 2449"/>
              <a:gd name="T16" fmla="*/ 359 w 2449"/>
              <a:gd name="T17" fmla="*/ 2090 h 2449"/>
              <a:gd name="T18" fmla="*/ 74 w 2449"/>
              <a:gd name="T19" fmla="*/ 1645 h 2449"/>
              <a:gd name="T20" fmla="*/ 6 w 2449"/>
              <a:gd name="T21" fmla="*/ 1099 h 2449"/>
              <a:gd name="T22" fmla="*/ 177 w 2449"/>
              <a:gd name="T23" fmla="*/ 590 h 2449"/>
              <a:gd name="T24" fmla="*/ 539 w 2449"/>
              <a:gd name="T25" fmla="*/ 210 h 2449"/>
              <a:gd name="T26" fmla="*/ 1038 w 2449"/>
              <a:gd name="T27" fmla="*/ 14 h 2449"/>
              <a:gd name="T28" fmla="*/ 1665 w 2449"/>
              <a:gd name="T29" fmla="*/ 1699 h 2449"/>
              <a:gd name="T30" fmla="*/ 1577 w 2449"/>
              <a:gd name="T31" fmla="*/ 1760 h 2449"/>
              <a:gd name="T32" fmla="*/ 1233 w 2449"/>
              <a:gd name="T33" fmla="*/ 1407 h 2449"/>
              <a:gd name="T34" fmla="*/ 1056 w 2449"/>
              <a:gd name="T35" fmla="*/ 1405 h 2449"/>
              <a:gd name="T36" fmla="*/ 916 w 2449"/>
              <a:gd name="T37" fmla="*/ 1333 h 2449"/>
              <a:gd name="T38" fmla="*/ 819 w 2449"/>
              <a:gd name="T39" fmla="*/ 1210 h 2449"/>
              <a:gd name="T40" fmla="*/ 783 w 2449"/>
              <a:gd name="T41" fmla="*/ 1053 h 2449"/>
              <a:gd name="T42" fmla="*/ 819 w 2449"/>
              <a:gd name="T43" fmla="*/ 896 h 2449"/>
              <a:gd name="T44" fmla="*/ 916 w 2449"/>
              <a:gd name="T45" fmla="*/ 773 h 2449"/>
              <a:gd name="T46" fmla="*/ 1056 w 2449"/>
              <a:gd name="T47" fmla="*/ 701 h 2449"/>
              <a:gd name="T48" fmla="*/ 1220 w 2449"/>
              <a:gd name="T49" fmla="*/ 696 h 2449"/>
              <a:gd name="T50" fmla="*/ 1365 w 2449"/>
              <a:gd name="T51" fmla="*/ 761 h 2449"/>
              <a:gd name="T52" fmla="*/ 1466 w 2449"/>
              <a:gd name="T53" fmla="*/ 879 h 2449"/>
              <a:gd name="T54" fmla="*/ 1510 w 2449"/>
              <a:gd name="T55" fmla="*/ 1034 h 2449"/>
              <a:gd name="T56" fmla="*/ 1480 w 2449"/>
              <a:gd name="T57" fmla="*/ 1200 h 2449"/>
              <a:gd name="T58" fmla="*/ 1147 w 2449"/>
              <a:gd name="T59" fmla="*/ 793 h 2449"/>
              <a:gd name="T60" fmla="*/ 1260 w 2449"/>
              <a:gd name="T61" fmla="*/ 818 h 2449"/>
              <a:gd name="T62" fmla="*/ 1347 w 2449"/>
              <a:gd name="T63" fmla="*/ 888 h 2449"/>
              <a:gd name="T64" fmla="*/ 1399 w 2449"/>
              <a:gd name="T65" fmla="*/ 988 h 2449"/>
              <a:gd name="T66" fmla="*/ 1402 w 2449"/>
              <a:gd name="T67" fmla="*/ 1105 h 2449"/>
              <a:gd name="T68" fmla="*/ 1356 w 2449"/>
              <a:gd name="T69" fmla="*/ 1208 h 2449"/>
              <a:gd name="T70" fmla="*/ 1271 w 2449"/>
              <a:gd name="T71" fmla="*/ 1282 h 2449"/>
              <a:gd name="T72" fmla="*/ 1160 w 2449"/>
              <a:gd name="T73" fmla="*/ 1313 h 2449"/>
              <a:gd name="T74" fmla="*/ 1046 w 2449"/>
              <a:gd name="T75" fmla="*/ 1293 h 2449"/>
              <a:gd name="T76" fmla="*/ 954 w 2449"/>
              <a:gd name="T77" fmla="*/ 1227 h 2449"/>
              <a:gd name="T78" fmla="*/ 899 w 2449"/>
              <a:gd name="T79" fmla="*/ 1131 h 2449"/>
              <a:gd name="T80" fmla="*/ 889 w 2449"/>
              <a:gd name="T81" fmla="*/ 1014 h 2449"/>
              <a:gd name="T82" fmla="*/ 931 w 2449"/>
              <a:gd name="T83" fmla="*/ 908 h 2449"/>
              <a:gd name="T84" fmla="*/ 1012 w 2449"/>
              <a:gd name="T85" fmla="*/ 830 h 2449"/>
              <a:gd name="T86" fmla="*/ 1120 w 2449"/>
              <a:gd name="T87" fmla="*/ 794 h 2449"/>
              <a:gd name="T88" fmla="*/ 1474 w 2449"/>
              <a:gd name="T89" fmla="*/ 425 h 2449"/>
              <a:gd name="T90" fmla="*/ 1787 w 2449"/>
              <a:gd name="T91" fmla="*/ 605 h 2449"/>
              <a:gd name="T92" fmla="*/ 1996 w 2449"/>
              <a:gd name="T93" fmla="*/ 899 h 2449"/>
              <a:gd name="T94" fmla="*/ 2061 w 2449"/>
              <a:gd name="T95" fmla="*/ 1268 h 2449"/>
              <a:gd name="T96" fmla="*/ 1961 w 2449"/>
              <a:gd name="T97" fmla="*/ 1624 h 2449"/>
              <a:gd name="T98" fmla="*/ 1726 w 2449"/>
              <a:gd name="T99" fmla="*/ 1895 h 2449"/>
              <a:gd name="T100" fmla="*/ 1393 w 2449"/>
              <a:gd name="T101" fmla="*/ 2046 h 2449"/>
              <a:gd name="T102" fmla="*/ 1015 w 2449"/>
              <a:gd name="T103" fmla="*/ 2035 h 2449"/>
              <a:gd name="T104" fmla="*/ 692 w 2449"/>
              <a:gd name="T105" fmla="*/ 1871 h 2449"/>
              <a:gd name="T106" fmla="*/ 469 w 2449"/>
              <a:gd name="T107" fmla="*/ 1588 h 2449"/>
              <a:gd name="T108" fmla="*/ 386 w 2449"/>
              <a:gd name="T109" fmla="*/ 1224 h 2449"/>
              <a:gd name="T110" fmla="*/ 469 w 2449"/>
              <a:gd name="T111" fmla="*/ 861 h 2449"/>
              <a:gd name="T112" fmla="*/ 692 w 2449"/>
              <a:gd name="T113" fmla="*/ 579 h 2449"/>
              <a:gd name="T114" fmla="*/ 1015 w 2449"/>
              <a:gd name="T115" fmla="*/ 413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9" h="2449">
                <a:moveTo>
                  <a:pt x="1224" y="0"/>
                </a:moveTo>
                <a:lnTo>
                  <a:pt x="1287" y="2"/>
                </a:lnTo>
                <a:lnTo>
                  <a:pt x="1349" y="7"/>
                </a:lnTo>
                <a:lnTo>
                  <a:pt x="1411" y="14"/>
                </a:lnTo>
                <a:lnTo>
                  <a:pt x="1471" y="25"/>
                </a:lnTo>
                <a:lnTo>
                  <a:pt x="1530" y="39"/>
                </a:lnTo>
                <a:lnTo>
                  <a:pt x="1589" y="55"/>
                </a:lnTo>
                <a:lnTo>
                  <a:pt x="1645" y="74"/>
                </a:lnTo>
                <a:lnTo>
                  <a:pt x="1701" y="97"/>
                </a:lnTo>
                <a:lnTo>
                  <a:pt x="1755" y="121"/>
                </a:lnTo>
                <a:lnTo>
                  <a:pt x="1807" y="148"/>
                </a:lnTo>
                <a:lnTo>
                  <a:pt x="1859" y="177"/>
                </a:lnTo>
                <a:lnTo>
                  <a:pt x="1908" y="210"/>
                </a:lnTo>
                <a:lnTo>
                  <a:pt x="1957" y="244"/>
                </a:lnTo>
                <a:lnTo>
                  <a:pt x="2003" y="280"/>
                </a:lnTo>
                <a:lnTo>
                  <a:pt x="2048" y="319"/>
                </a:lnTo>
                <a:lnTo>
                  <a:pt x="2090" y="359"/>
                </a:lnTo>
                <a:lnTo>
                  <a:pt x="2130" y="401"/>
                </a:lnTo>
                <a:lnTo>
                  <a:pt x="2169" y="446"/>
                </a:lnTo>
                <a:lnTo>
                  <a:pt x="2205" y="492"/>
                </a:lnTo>
                <a:lnTo>
                  <a:pt x="2239" y="541"/>
                </a:lnTo>
                <a:lnTo>
                  <a:pt x="2271" y="590"/>
                </a:lnTo>
                <a:lnTo>
                  <a:pt x="2301" y="641"/>
                </a:lnTo>
                <a:lnTo>
                  <a:pt x="2328" y="694"/>
                </a:lnTo>
                <a:lnTo>
                  <a:pt x="2352" y="748"/>
                </a:lnTo>
                <a:lnTo>
                  <a:pt x="2374" y="804"/>
                </a:lnTo>
                <a:lnTo>
                  <a:pt x="2394" y="860"/>
                </a:lnTo>
                <a:lnTo>
                  <a:pt x="2410" y="919"/>
                </a:lnTo>
                <a:lnTo>
                  <a:pt x="2424" y="978"/>
                </a:lnTo>
                <a:lnTo>
                  <a:pt x="2435" y="1038"/>
                </a:lnTo>
                <a:lnTo>
                  <a:pt x="2442" y="1099"/>
                </a:lnTo>
                <a:lnTo>
                  <a:pt x="2447" y="1162"/>
                </a:lnTo>
                <a:lnTo>
                  <a:pt x="2449" y="1224"/>
                </a:lnTo>
                <a:lnTo>
                  <a:pt x="2447" y="1288"/>
                </a:lnTo>
                <a:lnTo>
                  <a:pt x="2442" y="1349"/>
                </a:lnTo>
                <a:lnTo>
                  <a:pt x="2435" y="1411"/>
                </a:lnTo>
                <a:lnTo>
                  <a:pt x="2424" y="1472"/>
                </a:lnTo>
                <a:lnTo>
                  <a:pt x="2410" y="1530"/>
                </a:lnTo>
                <a:lnTo>
                  <a:pt x="2394" y="1589"/>
                </a:lnTo>
                <a:lnTo>
                  <a:pt x="2374" y="1645"/>
                </a:lnTo>
                <a:lnTo>
                  <a:pt x="2352" y="1701"/>
                </a:lnTo>
                <a:lnTo>
                  <a:pt x="2328" y="1755"/>
                </a:lnTo>
                <a:lnTo>
                  <a:pt x="2301" y="1807"/>
                </a:lnTo>
                <a:lnTo>
                  <a:pt x="2271" y="1859"/>
                </a:lnTo>
                <a:lnTo>
                  <a:pt x="2239" y="1909"/>
                </a:lnTo>
                <a:lnTo>
                  <a:pt x="2205" y="1957"/>
                </a:lnTo>
                <a:lnTo>
                  <a:pt x="2169" y="2003"/>
                </a:lnTo>
                <a:lnTo>
                  <a:pt x="2130" y="2048"/>
                </a:lnTo>
                <a:lnTo>
                  <a:pt x="2090" y="2090"/>
                </a:lnTo>
                <a:lnTo>
                  <a:pt x="2048" y="2130"/>
                </a:lnTo>
                <a:lnTo>
                  <a:pt x="2003" y="2170"/>
                </a:lnTo>
                <a:lnTo>
                  <a:pt x="1957" y="2206"/>
                </a:lnTo>
                <a:lnTo>
                  <a:pt x="1908" y="2240"/>
                </a:lnTo>
                <a:lnTo>
                  <a:pt x="1859" y="2271"/>
                </a:lnTo>
                <a:lnTo>
                  <a:pt x="1807" y="2301"/>
                </a:lnTo>
                <a:lnTo>
                  <a:pt x="1755" y="2328"/>
                </a:lnTo>
                <a:lnTo>
                  <a:pt x="1701" y="2353"/>
                </a:lnTo>
                <a:lnTo>
                  <a:pt x="1645" y="2374"/>
                </a:lnTo>
                <a:lnTo>
                  <a:pt x="1589" y="2394"/>
                </a:lnTo>
                <a:lnTo>
                  <a:pt x="1530" y="2411"/>
                </a:lnTo>
                <a:lnTo>
                  <a:pt x="1471" y="2424"/>
                </a:lnTo>
                <a:lnTo>
                  <a:pt x="1411" y="2435"/>
                </a:lnTo>
                <a:lnTo>
                  <a:pt x="1349" y="2443"/>
                </a:lnTo>
                <a:lnTo>
                  <a:pt x="1287" y="2447"/>
                </a:lnTo>
                <a:lnTo>
                  <a:pt x="1224" y="2449"/>
                </a:lnTo>
                <a:lnTo>
                  <a:pt x="1161" y="2447"/>
                </a:lnTo>
                <a:lnTo>
                  <a:pt x="1099" y="2443"/>
                </a:lnTo>
                <a:lnTo>
                  <a:pt x="1038" y="2435"/>
                </a:lnTo>
                <a:lnTo>
                  <a:pt x="977" y="2424"/>
                </a:lnTo>
                <a:lnTo>
                  <a:pt x="918" y="2411"/>
                </a:lnTo>
                <a:lnTo>
                  <a:pt x="860" y="2394"/>
                </a:lnTo>
                <a:lnTo>
                  <a:pt x="803" y="2374"/>
                </a:lnTo>
                <a:lnTo>
                  <a:pt x="747" y="2353"/>
                </a:lnTo>
                <a:lnTo>
                  <a:pt x="694" y="2328"/>
                </a:lnTo>
                <a:lnTo>
                  <a:pt x="640" y="2301"/>
                </a:lnTo>
                <a:lnTo>
                  <a:pt x="589" y="2271"/>
                </a:lnTo>
                <a:lnTo>
                  <a:pt x="539" y="2240"/>
                </a:lnTo>
                <a:lnTo>
                  <a:pt x="492" y="2206"/>
                </a:lnTo>
                <a:lnTo>
                  <a:pt x="446" y="2170"/>
                </a:lnTo>
                <a:lnTo>
                  <a:pt x="401" y="2130"/>
                </a:lnTo>
                <a:lnTo>
                  <a:pt x="359" y="2090"/>
                </a:lnTo>
                <a:lnTo>
                  <a:pt x="318" y="2048"/>
                </a:lnTo>
                <a:lnTo>
                  <a:pt x="279" y="2003"/>
                </a:lnTo>
                <a:lnTo>
                  <a:pt x="243" y="1957"/>
                </a:lnTo>
                <a:lnTo>
                  <a:pt x="209" y="1909"/>
                </a:lnTo>
                <a:lnTo>
                  <a:pt x="177" y="1859"/>
                </a:lnTo>
                <a:lnTo>
                  <a:pt x="147" y="1807"/>
                </a:lnTo>
                <a:lnTo>
                  <a:pt x="121" y="1755"/>
                </a:lnTo>
                <a:lnTo>
                  <a:pt x="96" y="1701"/>
                </a:lnTo>
                <a:lnTo>
                  <a:pt x="74" y="1645"/>
                </a:lnTo>
                <a:lnTo>
                  <a:pt x="55" y="1589"/>
                </a:lnTo>
                <a:lnTo>
                  <a:pt x="38" y="1530"/>
                </a:lnTo>
                <a:lnTo>
                  <a:pt x="25" y="1472"/>
                </a:lnTo>
                <a:lnTo>
                  <a:pt x="14" y="1411"/>
                </a:lnTo>
                <a:lnTo>
                  <a:pt x="6" y="1349"/>
                </a:lnTo>
                <a:lnTo>
                  <a:pt x="2" y="1288"/>
                </a:lnTo>
                <a:lnTo>
                  <a:pt x="0" y="1224"/>
                </a:lnTo>
                <a:lnTo>
                  <a:pt x="2" y="1162"/>
                </a:lnTo>
                <a:lnTo>
                  <a:pt x="6" y="1099"/>
                </a:lnTo>
                <a:lnTo>
                  <a:pt x="14" y="1038"/>
                </a:lnTo>
                <a:lnTo>
                  <a:pt x="25" y="978"/>
                </a:lnTo>
                <a:lnTo>
                  <a:pt x="38" y="919"/>
                </a:lnTo>
                <a:lnTo>
                  <a:pt x="55" y="860"/>
                </a:lnTo>
                <a:lnTo>
                  <a:pt x="74" y="804"/>
                </a:lnTo>
                <a:lnTo>
                  <a:pt x="96" y="748"/>
                </a:lnTo>
                <a:lnTo>
                  <a:pt x="121" y="694"/>
                </a:lnTo>
                <a:lnTo>
                  <a:pt x="147" y="641"/>
                </a:lnTo>
                <a:lnTo>
                  <a:pt x="177" y="590"/>
                </a:lnTo>
                <a:lnTo>
                  <a:pt x="209" y="541"/>
                </a:lnTo>
                <a:lnTo>
                  <a:pt x="243" y="492"/>
                </a:lnTo>
                <a:lnTo>
                  <a:pt x="279" y="446"/>
                </a:lnTo>
                <a:lnTo>
                  <a:pt x="318" y="401"/>
                </a:lnTo>
                <a:lnTo>
                  <a:pt x="359" y="359"/>
                </a:lnTo>
                <a:lnTo>
                  <a:pt x="401" y="319"/>
                </a:lnTo>
                <a:lnTo>
                  <a:pt x="446" y="280"/>
                </a:lnTo>
                <a:lnTo>
                  <a:pt x="492" y="244"/>
                </a:lnTo>
                <a:lnTo>
                  <a:pt x="539" y="210"/>
                </a:lnTo>
                <a:lnTo>
                  <a:pt x="589" y="177"/>
                </a:lnTo>
                <a:lnTo>
                  <a:pt x="640" y="148"/>
                </a:lnTo>
                <a:lnTo>
                  <a:pt x="694" y="121"/>
                </a:lnTo>
                <a:lnTo>
                  <a:pt x="747" y="97"/>
                </a:lnTo>
                <a:lnTo>
                  <a:pt x="803" y="74"/>
                </a:lnTo>
                <a:lnTo>
                  <a:pt x="860" y="55"/>
                </a:lnTo>
                <a:lnTo>
                  <a:pt x="918" y="39"/>
                </a:lnTo>
                <a:lnTo>
                  <a:pt x="977" y="25"/>
                </a:lnTo>
                <a:lnTo>
                  <a:pt x="1038" y="14"/>
                </a:lnTo>
                <a:lnTo>
                  <a:pt x="1099" y="7"/>
                </a:lnTo>
                <a:lnTo>
                  <a:pt x="1161" y="2"/>
                </a:lnTo>
                <a:lnTo>
                  <a:pt x="1224" y="0"/>
                </a:lnTo>
                <a:close/>
                <a:moveTo>
                  <a:pt x="1396" y="1318"/>
                </a:moveTo>
                <a:lnTo>
                  <a:pt x="1659" y="1672"/>
                </a:lnTo>
                <a:lnTo>
                  <a:pt x="1663" y="1678"/>
                </a:lnTo>
                <a:lnTo>
                  <a:pt x="1665" y="1685"/>
                </a:lnTo>
                <a:lnTo>
                  <a:pt x="1665" y="1691"/>
                </a:lnTo>
                <a:lnTo>
                  <a:pt x="1665" y="1699"/>
                </a:lnTo>
                <a:lnTo>
                  <a:pt x="1663" y="1705"/>
                </a:lnTo>
                <a:lnTo>
                  <a:pt x="1660" y="1711"/>
                </a:lnTo>
                <a:lnTo>
                  <a:pt x="1656" y="1716"/>
                </a:lnTo>
                <a:lnTo>
                  <a:pt x="1651" y="1721"/>
                </a:lnTo>
                <a:lnTo>
                  <a:pt x="1604" y="1754"/>
                </a:lnTo>
                <a:lnTo>
                  <a:pt x="1598" y="1757"/>
                </a:lnTo>
                <a:lnTo>
                  <a:pt x="1591" y="1759"/>
                </a:lnTo>
                <a:lnTo>
                  <a:pt x="1585" y="1760"/>
                </a:lnTo>
                <a:lnTo>
                  <a:pt x="1577" y="1760"/>
                </a:lnTo>
                <a:lnTo>
                  <a:pt x="1571" y="1758"/>
                </a:lnTo>
                <a:lnTo>
                  <a:pt x="1565" y="1755"/>
                </a:lnTo>
                <a:lnTo>
                  <a:pt x="1560" y="1751"/>
                </a:lnTo>
                <a:lnTo>
                  <a:pt x="1555" y="1746"/>
                </a:lnTo>
                <a:lnTo>
                  <a:pt x="1312" y="1377"/>
                </a:lnTo>
                <a:lnTo>
                  <a:pt x="1293" y="1386"/>
                </a:lnTo>
                <a:lnTo>
                  <a:pt x="1274" y="1394"/>
                </a:lnTo>
                <a:lnTo>
                  <a:pt x="1254" y="1401"/>
                </a:lnTo>
                <a:lnTo>
                  <a:pt x="1233" y="1407"/>
                </a:lnTo>
                <a:lnTo>
                  <a:pt x="1212" y="1411"/>
                </a:lnTo>
                <a:lnTo>
                  <a:pt x="1191" y="1414"/>
                </a:lnTo>
                <a:lnTo>
                  <a:pt x="1169" y="1416"/>
                </a:lnTo>
                <a:lnTo>
                  <a:pt x="1147" y="1417"/>
                </a:lnTo>
                <a:lnTo>
                  <a:pt x="1128" y="1416"/>
                </a:lnTo>
                <a:lnTo>
                  <a:pt x="1109" y="1415"/>
                </a:lnTo>
                <a:lnTo>
                  <a:pt x="1091" y="1413"/>
                </a:lnTo>
                <a:lnTo>
                  <a:pt x="1073" y="1410"/>
                </a:lnTo>
                <a:lnTo>
                  <a:pt x="1056" y="1405"/>
                </a:lnTo>
                <a:lnTo>
                  <a:pt x="1039" y="1401"/>
                </a:lnTo>
                <a:lnTo>
                  <a:pt x="1022" y="1395"/>
                </a:lnTo>
                <a:lnTo>
                  <a:pt x="1005" y="1388"/>
                </a:lnTo>
                <a:lnTo>
                  <a:pt x="989" y="1381"/>
                </a:lnTo>
                <a:lnTo>
                  <a:pt x="973" y="1373"/>
                </a:lnTo>
                <a:lnTo>
                  <a:pt x="958" y="1365"/>
                </a:lnTo>
                <a:lnTo>
                  <a:pt x="943" y="1355"/>
                </a:lnTo>
                <a:lnTo>
                  <a:pt x="929" y="1344"/>
                </a:lnTo>
                <a:lnTo>
                  <a:pt x="916" y="1333"/>
                </a:lnTo>
                <a:lnTo>
                  <a:pt x="902" y="1322"/>
                </a:lnTo>
                <a:lnTo>
                  <a:pt x="889" y="1310"/>
                </a:lnTo>
                <a:lnTo>
                  <a:pt x="877" y="1298"/>
                </a:lnTo>
                <a:lnTo>
                  <a:pt x="866" y="1285"/>
                </a:lnTo>
                <a:lnTo>
                  <a:pt x="855" y="1271"/>
                </a:lnTo>
                <a:lnTo>
                  <a:pt x="845" y="1257"/>
                </a:lnTo>
                <a:lnTo>
                  <a:pt x="835" y="1242"/>
                </a:lnTo>
                <a:lnTo>
                  <a:pt x="827" y="1226"/>
                </a:lnTo>
                <a:lnTo>
                  <a:pt x="819" y="1210"/>
                </a:lnTo>
                <a:lnTo>
                  <a:pt x="812" y="1194"/>
                </a:lnTo>
                <a:lnTo>
                  <a:pt x="805" y="1178"/>
                </a:lnTo>
                <a:lnTo>
                  <a:pt x="799" y="1161"/>
                </a:lnTo>
                <a:lnTo>
                  <a:pt x="795" y="1144"/>
                </a:lnTo>
                <a:lnTo>
                  <a:pt x="791" y="1127"/>
                </a:lnTo>
                <a:lnTo>
                  <a:pt x="787" y="1108"/>
                </a:lnTo>
                <a:lnTo>
                  <a:pt x="785" y="1090"/>
                </a:lnTo>
                <a:lnTo>
                  <a:pt x="784" y="1072"/>
                </a:lnTo>
                <a:lnTo>
                  <a:pt x="783" y="1053"/>
                </a:lnTo>
                <a:lnTo>
                  <a:pt x="784" y="1034"/>
                </a:lnTo>
                <a:lnTo>
                  <a:pt x="785" y="1016"/>
                </a:lnTo>
                <a:lnTo>
                  <a:pt x="787" y="997"/>
                </a:lnTo>
                <a:lnTo>
                  <a:pt x="791" y="979"/>
                </a:lnTo>
                <a:lnTo>
                  <a:pt x="795" y="962"/>
                </a:lnTo>
                <a:lnTo>
                  <a:pt x="799" y="945"/>
                </a:lnTo>
                <a:lnTo>
                  <a:pt x="805" y="928"/>
                </a:lnTo>
                <a:lnTo>
                  <a:pt x="812" y="912"/>
                </a:lnTo>
                <a:lnTo>
                  <a:pt x="819" y="896"/>
                </a:lnTo>
                <a:lnTo>
                  <a:pt x="827" y="879"/>
                </a:lnTo>
                <a:lnTo>
                  <a:pt x="835" y="864"/>
                </a:lnTo>
                <a:lnTo>
                  <a:pt x="845" y="849"/>
                </a:lnTo>
                <a:lnTo>
                  <a:pt x="855" y="835"/>
                </a:lnTo>
                <a:lnTo>
                  <a:pt x="866" y="822"/>
                </a:lnTo>
                <a:lnTo>
                  <a:pt x="877" y="808"/>
                </a:lnTo>
                <a:lnTo>
                  <a:pt x="889" y="796"/>
                </a:lnTo>
                <a:lnTo>
                  <a:pt x="902" y="784"/>
                </a:lnTo>
                <a:lnTo>
                  <a:pt x="916" y="773"/>
                </a:lnTo>
                <a:lnTo>
                  <a:pt x="929" y="761"/>
                </a:lnTo>
                <a:lnTo>
                  <a:pt x="943" y="751"/>
                </a:lnTo>
                <a:lnTo>
                  <a:pt x="958" y="741"/>
                </a:lnTo>
                <a:lnTo>
                  <a:pt x="973" y="733"/>
                </a:lnTo>
                <a:lnTo>
                  <a:pt x="989" y="725"/>
                </a:lnTo>
                <a:lnTo>
                  <a:pt x="1005" y="718"/>
                </a:lnTo>
                <a:lnTo>
                  <a:pt x="1022" y="711"/>
                </a:lnTo>
                <a:lnTo>
                  <a:pt x="1039" y="705"/>
                </a:lnTo>
                <a:lnTo>
                  <a:pt x="1056" y="701"/>
                </a:lnTo>
                <a:lnTo>
                  <a:pt x="1073" y="696"/>
                </a:lnTo>
                <a:lnTo>
                  <a:pt x="1091" y="693"/>
                </a:lnTo>
                <a:lnTo>
                  <a:pt x="1109" y="691"/>
                </a:lnTo>
                <a:lnTo>
                  <a:pt x="1128" y="690"/>
                </a:lnTo>
                <a:lnTo>
                  <a:pt x="1147" y="689"/>
                </a:lnTo>
                <a:lnTo>
                  <a:pt x="1166" y="690"/>
                </a:lnTo>
                <a:lnTo>
                  <a:pt x="1184" y="691"/>
                </a:lnTo>
                <a:lnTo>
                  <a:pt x="1202" y="693"/>
                </a:lnTo>
                <a:lnTo>
                  <a:pt x="1220" y="696"/>
                </a:lnTo>
                <a:lnTo>
                  <a:pt x="1237" y="701"/>
                </a:lnTo>
                <a:lnTo>
                  <a:pt x="1255" y="705"/>
                </a:lnTo>
                <a:lnTo>
                  <a:pt x="1272" y="711"/>
                </a:lnTo>
                <a:lnTo>
                  <a:pt x="1288" y="718"/>
                </a:lnTo>
                <a:lnTo>
                  <a:pt x="1304" y="725"/>
                </a:lnTo>
                <a:lnTo>
                  <a:pt x="1320" y="733"/>
                </a:lnTo>
                <a:lnTo>
                  <a:pt x="1335" y="741"/>
                </a:lnTo>
                <a:lnTo>
                  <a:pt x="1350" y="751"/>
                </a:lnTo>
                <a:lnTo>
                  <a:pt x="1365" y="761"/>
                </a:lnTo>
                <a:lnTo>
                  <a:pt x="1379" y="773"/>
                </a:lnTo>
                <a:lnTo>
                  <a:pt x="1392" y="784"/>
                </a:lnTo>
                <a:lnTo>
                  <a:pt x="1404" y="796"/>
                </a:lnTo>
                <a:lnTo>
                  <a:pt x="1416" y="808"/>
                </a:lnTo>
                <a:lnTo>
                  <a:pt x="1427" y="822"/>
                </a:lnTo>
                <a:lnTo>
                  <a:pt x="1438" y="835"/>
                </a:lnTo>
                <a:lnTo>
                  <a:pt x="1448" y="849"/>
                </a:lnTo>
                <a:lnTo>
                  <a:pt x="1458" y="864"/>
                </a:lnTo>
                <a:lnTo>
                  <a:pt x="1466" y="879"/>
                </a:lnTo>
                <a:lnTo>
                  <a:pt x="1475" y="896"/>
                </a:lnTo>
                <a:lnTo>
                  <a:pt x="1482" y="912"/>
                </a:lnTo>
                <a:lnTo>
                  <a:pt x="1489" y="928"/>
                </a:lnTo>
                <a:lnTo>
                  <a:pt x="1495" y="945"/>
                </a:lnTo>
                <a:lnTo>
                  <a:pt x="1499" y="962"/>
                </a:lnTo>
                <a:lnTo>
                  <a:pt x="1504" y="979"/>
                </a:lnTo>
                <a:lnTo>
                  <a:pt x="1507" y="997"/>
                </a:lnTo>
                <a:lnTo>
                  <a:pt x="1509" y="1016"/>
                </a:lnTo>
                <a:lnTo>
                  <a:pt x="1510" y="1034"/>
                </a:lnTo>
                <a:lnTo>
                  <a:pt x="1511" y="1053"/>
                </a:lnTo>
                <a:lnTo>
                  <a:pt x="1510" y="1072"/>
                </a:lnTo>
                <a:lnTo>
                  <a:pt x="1509" y="1091"/>
                </a:lnTo>
                <a:lnTo>
                  <a:pt x="1506" y="1110"/>
                </a:lnTo>
                <a:lnTo>
                  <a:pt x="1503" y="1130"/>
                </a:lnTo>
                <a:lnTo>
                  <a:pt x="1499" y="1148"/>
                </a:lnTo>
                <a:lnTo>
                  <a:pt x="1493" y="1166"/>
                </a:lnTo>
                <a:lnTo>
                  <a:pt x="1487" y="1183"/>
                </a:lnTo>
                <a:lnTo>
                  <a:pt x="1480" y="1200"/>
                </a:lnTo>
                <a:lnTo>
                  <a:pt x="1472" y="1216"/>
                </a:lnTo>
                <a:lnTo>
                  <a:pt x="1463" y="1233"/>
                </a:lnTo>
                <a:lnTo>
                  <a:pt x="1453" y="1249"/>
                </a:lnTo>
                <a:lnTo>
                  <a:pt x="1443" y="1264"/>
                </a:lnTo>
                <a:lnTo>
                  <a:pt x="1432" y="1279"/>
                </a:lnTo>
                <a:lnTo>
                  <a:pt x="1421" y="1292"/>
                </a:lnTo>
                <a:lnTo>
                  <a:pt x="1408" y="1306"/>
                </a:lnTo>
                <a:lnTo>
                  <a:pt x="1396" y="1318"/>
                </a:lnTo>
                <a:close/>
                <a:moveTo>
                  <a:pt x="1147" y="793"/>
                </a:moveTo>
                <a:lnTo>
                  <a:pt x="1160" y="793"/>
                </a:lnTo>
                <a:lnTo>
                  <a:pt x="1173" y="794"/>
                </a:lnTo>
                <a:lnTo>
                  <a:pt x="1186" y="796"/>
                </a:lnTo>
                <a:lnTo>
                  <a:pt x="1199" y="798"/>
                </a:lnTo>
                <a:lnTo>
                  <a:pt x="1211" y="801"/>
                </a:lnTo>
                <a:lnTo>
                  <a:pt x="1224" y="805"/>
                </a:lnTo>
                <a:lnTo>
                  <a:pt x="1236" y="809"/>
                </a:lnTo>
                <a:lnTo>
                  <a:pt x="1248" y="813"/>
                </a:lnTo>
                <a:lnTo>
                  <a:pt x="1260" y="818"/>
                </a:lnTo>
                <a:lnTo>
                  <a:pt x="1271" y="824"/>
                </a:lnTo>
                <a:lnTo>
                  <a:pt x="1282" y="830"/>
                </a:lnTo>
                <a:lnTo>
                  <a:pt x="1292" y="837"/>
                </a:lnTo>
                <a:lnTo>
                  <a:pt x="1302" y="844"/>
                </a:lnTo>
                <a:lnTo>
                  <a:pt x="1312" y="852"/>
                </a:lnTo>
                <a:lnTo>
                  <a:pt x="1321" y="860"/>
                </a:lnTo>
                <a:lnTo>
                  <a:pt x="1330" y="869"/>
                </a:lnTo>
                <a:lnTo>
                  <a:pt x="1339" y="878"/>
                </a:lnTo>
                <a:lnTo>
                  <a:pt x="1347" y="888"/>
                </a:lnTo>
                <a:lnTo>
                  <a:pt x="1356" y="898"/>
                </a:lnTo>
                <a:lnTo>
                  <a:pt x="1363" y="908"/>
                </a:lnTo>
                <a:lnTo>
                  <a:pt x="1370" y="918"/>
                </a:lnTo>
                <a:lnTo>
                  <a:pt x="1376" y="929"/>
                </a:lnTo>
                <a:lnTo>
                  <a:pt x="1382" y="940"/>
                </a:lnTo>
                <a:lnTo>
                  <a:pt x="1387" y="952"/>
                </a:lnTo>
                <a:lnTo>
                  <a:pt x="1391" y="963"/>
                </a:lnTo>
                <a:lnTo>
                  <a:pt x="1395" y="975"/>
                </a:lnTo>
                <a:lnTo>
                  <a:pt x="1399" y="988"/>
                </a:lnTo>
                <a:lnTo>
                  <a:pt x="1402" y="1000"/>
                </a:lnTo>
                <a:lnTo>
                  <a:pt x="1404" y="1014"/>
                </a:lnTo>
                <a:lnTo>
                  <a:pt x="1406" y="1027"/>
                </a:lnTo>
                <a:lnTo>
                  <a:pt x="1407" y="1040"/>
                </a:lnTo>
                <a:lnTo>
                  <a:pt x="1407" y="1053"/>
                </a:lnTo>
                <a:lnTo>
                  <a:pt x="1407" y="1066"/>
                </a:lnTo>
                <a:lnTo>
                  <a:pt x="1406" y="1079"/>
                </a:lnTo>
                <a:lnTo>
                  <a:pt x="1404" y="1092"/>
                </a:lnTo>
                <a:lnTo>
                  <a:pt x="1402" y="1105"/>
                </a:lnTo>
                <a:lnTo>
                  <a:pt x="1399" y="1117"/>
                </a:lnTo>
                <a:lnTo>
                  <a:pt x="1395" y="1131"/>
                </a:lnTo>
                <a:lnTo>
                  <a:pt x="1391" y="1143"/>
                </a:lnTo>
                <a:lnTo>
                  <a:pt x="1387" y="1154"/>
                </a:lnTo>
                <a:lnTo>
                  <a:pt x="1382" y="1166"/>
                </a:lnTo>
                <a:lnTo>
                  <a:pt x="1376" y="1177"/>
                </a:lnTo>
                <a:lnTo>
                  <a:pt x="1370" y="1188"/>
                </a:lnTo>
                <a:lnTo>
                  <a:pt x="1363" y="1198"/>
                </a:lnTo>
                <a:lnTo>
                  <a:pt x="1356" y="1208"/>
                </a:lnTo>
                <a:lnTo>
                  <a:pt x="1347" y="1218"/>
                </a:lnTo>
                <a:lnTo>
                  <a:pt x="1339" y="1227"/>
                </a:lnTo>
                <a:lnTo>
                  <a:pt x="1330" y="1237"/>
                </a:lnTo>
                <a:lnTo>
                  <a:pt x="1321" y="1246"/>
                </a:lnTo>
                <a:lnTo>
                  <a:pt x="1312" y="1254"/>
                </a:lnTo>
                <a:lnTo>
                  <a:pt x="1302" y="1262"/>
                </a:lnTo>
                <a:lnTo>
                  <a:pt x="1292" y="1269"/>
                </a:lnTo>
                <a:lnTo>
                  <a:pt x="1282" y="1276"/>
                </a:lnTo>
                <a:lnTo>
                  <a:pt x="1271" y="1282"/>
                </a:lnTo>
                <a:lnTo>
                  <a:pt x="1260" y="1288"/>
                </a:lnTo>
                <a:lnTo>
                  <a:pt x="1248" y="1293"/>
                </a:lnTo>
                <a:lnTo>
                  <a:pt x="1236" y="1297"/>
                </a:lnTo>
                <a:lnTo>
                  <a:pt x="1224" y="1301"/>
                </a:lnTo>
                <a:lnTo>
                  <a:pt x="1211" y="1305"/>
                </a:lnTo>
                <a:lnTo>
                  <a:pt x="1199" y="1308"/>
                </a:lnTo>
                <a:lnTo>
                  <a:pt x="1186" y="1310"/>
                </a:lnTo>
                <a:lnTo>
                  <a:pt x="1173" y="1312"/>
                </a:lnTo>
                <a:lnTo>
                  <a:pt x="1160" y="1313"/>
                </a:lnTo>
                <a:lnTo>
                  <a:pt x="1147" y="1313"/>
                </a:lnTo>
                <a:lnTo>
                  <a:pt x="1134" y="1313"/>
                </a:lnTo>
                <a:lnTo>
                  <a:pt x="1120" y="1312"/>
                </a:lnTo>
                <a:lnTo>
                  <a:pt x="1107" y="1310"/>
                </a:lnTo>
                <a:lnTo>
                  <a:pt x="1094" y="1308"/>
                </a:lnTo>
                <a:lnTo>
                  <a:pt x="1082" y="1305"/>
                </a:lnTo>
                <a:lnTo>
                  <a:pt x="1069" y="1301"/>
                </a:lnTo>
                <a:lnTo>
                  <a:pt x="1057" y="1297"/>
                </a:lnTo>
                <a:lnTo>
                  <a:pt x="1046" y="1293"/>
                </a:lnTo>
                <a:lnTo>
                  <a:pt x="1034" y="1288"/>
                </a:lnTo>
                <a:lnTo>
                  <a:pt x="1023" y="1282"/>
                </a:lnTo>
                <a:lnTo>
                  <a:pt x="1012" y="1276"/>
                </a:lnTo>
                <a:lnTo>
                  <a:pt x="1001" y="1269"/>
                </a:lnTo>
                <a:lnTo>
                  <a:pt x="991" y="1262"/>
                </a:lnTo>
                <a:lnTo>
                  <a:pt x="981" y="1254"/>
                </a:lnTo>
                <a:lnTo>
                  <a:pt x="972" y="1246"/>
                </a:lnTo>
                <a:lnTo>
                  <a:pt x="963" y="1237"/>
                </a:lnTo>
                <a:lnTo>
                  <a:pt x="954" y="1227"/>
                </a:lnTo>
                <a:lnTo>
                  <a:pt x="946" y="1218"/>
                </a:lnTo>
                <a:lnTo>
                  <a:pt x="938" y="1208"/>
                </a:lnTo>
                <a:lnTo>
                  <a:pt x="931" y="1198"/>
                </a:lnTo>
                <a:lnTo>
                  <a:pt x="924" y="1188"/>
                </a:lnTo>
                <a:lnTo>
                  <a:pt x="918" y="1177"/>
                </a:lnTo>
                <a:lnTo>
                  <a:pt x="912" y="1166"/>
                </a:lnTo>
                <a:lnTo>
                  <a:pt x="907" y="1154"/>
                </a:lnTo>
                <a:lnTo>
                  <a:pt x="903" y="1143"/>
                </a:lnTo>
                <a:lnTo>
                  <a:pt x="899" y="1131"/>
                </a:lnTo>
                <a:lnTo>
                  <a:pt x="895" y="1117"/>
                </a:lnTo>
                <a:lnTo>
                  <a:pt x="891" y="1105"/>
                </a:lnTo>
                <a:lnTo>
                  <a:pt x="889" y="1092"/>
                </a:lnTo>
                <a:lnTo>
                  <a:pt x="887" y="1079"/>
                </a:lnTo>
                <a:lnTo>
                  <a:pt x="886" y="1066"/>
                </a:lnTo>
                <a:lnTo>
                  <a:pt x="886" y="1053"/>
                </a:lnTo>
                <a:lnTo>
                  <a:pt x="886" y="1040"/>
                </a:lnTo>
                <a:lnTo>
                  <a:pt x="887" y="1027"/>
                </a:lnTo>
                <a:lnTo>
                  <a:pt x="889" y="1014"/>
                </a:lnTo>
                <a:lnTo>
                  <a:pt x="891" y="1000"/>
                </a:lnTo>
                <a:lnTo>
                  <a:pt x="895" y="988"/>
                </a:lnTo>
                <a:lnTo>
                  <a:pt x="899" y="975"/>
                </a:lnTo>
                <a:lnTo>
                  <a:pt x="903" y="963"/>
                </a:lnTo>
                <a:lnTo>
                  <a:pt x="907" y="952"/>
                </a:lnTo>
                <a:lnTo>
                  <a:pt x="912" y="940"/>
                </a:lnTo>
                <a:lnTo>
                  <a:pt x="918" y="929"/>
                </a:lnTo>
                <a:lnTo>
                  <a:pt x="924" y="918"/>
                </a:lnTo>
                <a:lnTo>
                  <a:pt x="931" y="908"/>
                </a:lnTo>
                <a:lnTo>
                  <a:pt x="938" y="898"/>
                </a:lnTo>
                <a:lnTo>
                  <a:pt x="946" y="888"/>
                </a:lnTo>
                <a:lnTo>
                  <a:pt x="954" y="878"/>
                </a:lnTo>
                <a:lnTo>
                  <a:pt x="963" y="869"/>
                </a:lnTo>
                <a:lnTo>
                  <a:pt x="972" y="860"/>
                </a:lnTo>
                <a:lnTo>
                  <a:pt x="981" y="852"/>
                </a:lnTo>
                <a:lnTo>
                  <a:pt x="991" y="844"/>
                </a:lnTo>
                <a:lnTo>
                  <a:pt x="1001" y="837"/>
                </a:lnTo>
                <a:lnTo>
                  <a:pt x="1012" y="830"/>
                </a:lnTo>
                <a:lnTo>
                  <a:pt x="1023" y="824"/>
                </a:lnTo>
                <a:lnTo>
                  <a:pt x="1034" y="818"/>
                </a:lnTo>
                <a:lnTo>
                  <a:pt x="1046" y="813"/>
                </a:lnTo>
                <a:lnTo>
                  <a:pt x="1057" y="809"/>
                </a:lnTo>
                <a:lnTo>
                  <a:pt x="1069" y="805"/>
                </a:lnTo>
                <a:lnTo>
                  <a:pt x="1082" y="801"/>
                </a:lnTo>
                <a:lnTo>
                  <a:pt x="1094" y="798"/>
                </a:lnTo>
                <a:lnTo>
                  <a:pt x="1107" y="796"/>
                </a:lnTo>
                <a:lnTo>
                  <a:pt x="1120" y="794"/>
                </a:lnTo>
                <a:lnTo>
                  <a:pt x="1134" y="793"/>
                </a:lnTo>
                <a:lnTo>
                  <a:pt x="1147" y="793"/>
                </a:lnTo>
                <a:close/>
                <a:moveTo>
                  <a:pt x="1224" y="387"/>
                </a:moveTo>
                <a:lnTo>
                  <a:pt x="1267" y="388"/>
                </a:lnTo>
                <a:lnTo>
                  <a:pt x="1310" y="391"/>
                </a:lnTo>
                <a:lnTo>
                  <a:pt x="1351" y="396"/>
                </a:lnTo>
                <a:lnTo>
                  <a:pt x="1393" y="404"/>
                </a:lnTo>
                <a:lnTo>
                  <a:pt x="1433" y="413"/>
                </a:lnTo>
                <a:lnTo>
                  <a:pt x="1474" y="425"/>
                </a:lnTo>
                <a:lnTo>
                  <a:pt x="1512" y="438"/>
                </a:lnTo>
                <a:lnTo>
                  <a:pt x="1550" y="453"/>
                </a:lnTo>
                <a:lnTo>
                  <a:pt x="1588" y="470"/>
                </a:lnTo>
                <a:lnTo>
                  <a:pt x="1624" y="488"/>
                </a:lnTo>
                <a:lnTo>
                  <a:pt x="1658" y="508"/>
                </a:lnTo>
                <a:lnTo>
                  <a:pt x="1692" y="530"/>
                </a:lnTo>
                <a:lnTo>
                  <a:pt x="1726" y="554"/>
                </a:lnTo>
                <a:lnTo>
                  <a:pt x="1757" y="579"/>
                </a:lnTo>
                <a:lnTo>
                  <a:pt x="1787" y="605"/>
                </a:lnTo>
                <a:lnTo>
                  <a:pt x="1817" y="632"/>
                </a:lnTo>
                <a:lnTo>
                  <a:pt x="1844" y="662"/>
                </a:lnTo>
                <a:lnTo>
                  <a:pt x="1870" y="692"/>
                </a:lnTo>
                <a:lnTo>
                  <a:pt x="1895" y="723"/>
                </a:lnTo>
                <a:lnTo>
                  <a:pt x="1918" y="756"/>
                </a:lnTo>
                <a:lnTo>
                  <a:pt x="1941" y="791"/>
                </a:lnTo>
                <a:lnTo>
                  <a:pt x="1961" y="825"/>
                </a:lnTo>
                <a:lnTo>
                  <a:pt x="1979" y="861"/>
                </a:lnTo>
                <a:lnTo>
                  <a:pt x="1996" y="899"/>
                </a:lnTo>
                <a:lnTo>
                  <a:pt x="2011" y="937"/>
                </a:lnTo>
                <a:lnTo>
                  <a:pt x="2024" y="975"/>
                </a:lnTo>
                <a:lnTo>
                  <a:pt x="2035" y="1016"/>
                </a:lnTo>
                <a:lnTo>
                  <a:pt x="2044" y="1056"/>
                </a:lnTo>
                <a:lnTo>
                  <a:pt x="2053" y="1097"/>
                </a:lnTo>
                <a:lnTo>
                  <a:pt x="2058" y="1139"/>
                </a:lnTo>
                <a:lnTo>
                  <a:pt x="2061" y="1181"/>
                </a:lnTo>
                <a:lnTo>
                  <a:pt x="2062" y="1224"/>
                </a:lnTo>
                <a:lnTo>
                  <a:pt x="2061" y="1268"/>
                </a:lnTo>
                <a:lnTo>
                  <a:pt x="2058" y="1310"/>
                </a:lnTo>
                <a:lnTo>
                  <a:pt x="2053" y="1353"/>
                </a:lnTo>
                <a:lnTo>
                  <a:pt x="2044" y="1393"/>
                </a:lnTo>
                <a:lnTo>
                  <a:pt x="2035" y="1434"/>
                </a:lnTo>
                <a:lnTo>
                  <a:pt x="2024" y="1474"/>
                </a:lnTo>
                <a:lnTo>
                  <a:pt x="2011" y="1513"/>
                </a:lnTo>
                <a:lnTo>
                  <a:pt x="1996" y="1550"/>
                </a:lnTo>
                <a:lnTo>
                  <a:pt x="1979" y="1588"/>
                </a:lnTo>
                <a:lnTo>
                  <a:pt x="1961" y="1624"/>
                </a:lnTo>
                <a:lnTo>
                  <a:pt x="1941" y="1659"/>
                </a:lnTo>
                <a:lnTo>
                  <a:pt x="1918" y="1692"/>
                </a:lnTo>
                <a:lnTo>
                  <a:pt x="1895" y="1726"/>
                </a:lnTo>
                <a:lnTo>
                  <a:pt x="1870" y="1757"/>
                </a:lnTo>
                <a:lnTo>
                  <a:pt x="1844" y="1787"/>
                </a:lnTo>
                <a:lnTo>
                  <a:pt x="1817" y="1817"/>
                </a:lnTo>
                <a:lnTo>
                  <a:pt x="1787" y="1845"/>
                </a:lnTo>
                <a:lnTo>
                  <a:pt x="1757" y="1871"/>
                </a:lnTo>
                <a:lnTo>
                  <a:pt x="1726" y="1895"/>
                </a:lnTo>
                <a:lnTo>
                  <a:pt x="1692" y="1919"/>
                </a:lnTo>
                <a:lnTo>
                  <a:pt x="1658" y="1941"/>
                </a:lnTo>
                <a:lnTo>
                  <a:pt x="1624" y="1961"/>
                </a:lnTo>
                <a:lnTo>
                  <a:pt x="1588" y="1980"/>
                </a:lnTo>
                <a:lnTo>
                  <a:pt x="1550" y="1996"/>
                </a:lnTo>
                <a:lnTo>
                  <a:pt x="1512" y="2011"/>
                </a:lnTo>
                <a:lnTo>
                  <a:pt x="1474" y="2024"/>
                </a:lnTo>
                <a:lnTo>
                  <a:pt x="1433" y="2035"/>
                </a:lnTo>
                <a:lnTo>
                  <a:pt x="1393" y="2046"/>
                </a:lnTo>
                <a:lnTo>
                  <a:pt x="1351" y="2053"/>
                </a:lnTo>
                <a:lnTo>
                  <a:pt x="1310" y="2058"/>
                </a:lnTo>
                <a:lnTo>
                  <a:pt x="1267" y="2061"/>
                </a:lnTo>
                <a:lnTo>
                  <a:pt x="1224" y="2062"/>
                </a:lnTo>
                <a:lnTo>
                  <a:pt x="1181" y="2061"/>
                </a:lnTo>
                <a:lnTo>
                  <a:pt x="1139" y="2058"/>
                </a:lnTo>
                <a:lnTo>
                  <a:pt x="1096" y="2053"/>
                </a:lnTo>
                <a:lnTo>
                  <a:pt x="1055" y="2046"/>
                </a:lnTo>
                <a:lnTo>
                  <a:pt x="1015" y="2035"/>
                </a:lnTo>
                <a:lnTo>
                  <a:pt x="975" y="2024"/>
                </a:lnTo>
                <a:lnTo>
                  <a:pt x="936" y="2011"/>
                </a:lnTo>
                <a:lnTo>
                  <a:pt x="899" y="1996"/>
                </a:lnTo>
                <a:lnTo>
                  <a:pt x="861" y="1980"/>
                </a:lnTo>
                <a:lnTo>
                  <a:pt x="825" y="1961"/>
                </a:lnTo>
                <a:lnTo>
                  <a:pt x="790" y="1941"/>
                </a:lnTo>
                <a:lnTo>
                  <a:pt x="756" y="1919"/>
                </a:lnTo>
                <a:lnTo>
                  <a:pt x="723" y="1895"/>
                </a:lnTo>
                <a:lnTo>
                  <a:pt x="692" y="1871"/>
                </a:lnTo>
                <a:lnTo>
                  <a:pt x="662" y="1845"/>
                </a:lnTo>
                <a:lnTo>
                  <a:pt x="632" y="1817"/>
                </a:lnTo>
                <a:lnTo>
                  <a:pt x="604" y="1787"/>
                </a:lnTo>
                <a:lnTo>
                  <a:pt x="578" y="1757"/>
                </a:lnTo>
                <a:lnTo>
                  <a:pt x="553" y="1726"/>
                </a:lnTo>
                <a:lnTo>
                  <a:pt x="529" y="1692"/>
                </a:lnTo>
                <a:lnTo>
                  <a:pt x="508" y="1659"/>
                </a:lnTo>
                <a:lnTo>
                  <a:pt x="488" y="1624"/>
                </a:lnTo>
                <a:lnTo>
                  <a:pt x="469" y="1588"/>
                </a:lnTo>
                <a:lnTo>
                  <a:pt x="453" y="1550"/>
                </a:lnTo>
                <a:lnTo>
                  <a:pt x="438" y="1513"/>
                </a:lnTo>
                <a:lnTo>
                  <a:pt x="424" y="1474"/>
                </a:lnTo>
                <a:lnTo>
                  <a:pt x="413" y="1434"/>
                </a:lnTo>
                <a:lnTo>
                  <a:pt x="403" y="1393"/>
                </a:lnTo>
                <a:lnTo>
                  <a:pt x="396" y="1353"/>
                </a:lnTo>
                <a:lnTo>
                  <a:pt x="391" y="1310"/>
                </a:lnTo>
                <a:lnTo>
                  <a:pt x="388" y="1268"/>
                </a:lnTo>
                <a:lnTo>
                  <a:pt x="386" y="1224"/>
                </a:lnTo>
                <a:lnTo>
                  <a:pt x="388" y="1181"/>
                </a:lnTo>
                <a:lnTo>
                  <a:pt x="391" y="1139"/>
                </a:lnTo>
                <a:lnTo>
                  <a:pt x="396" y="1097"/>
                </a:lnTo>
                <a:lnTo>
                  <a:pt x="403" y="1056"/>
                </a:lnTo>
                <a:lnTo>
                  <a:pt x="413" y="1016"/>
                </a:lnTo>
                <a:lnTo>
                  <a:pt x="424" y="975"/>
                </a:lnTo>
                <a:lnTo>
                  <a:pt x="438" y="937"/>
                </a:lnTo>
                <a:lnTo>
                  <a:pt x="453" y="899"/>
                </a:lnTo>
                <a:lnTo>
                  <a:pt x="469" y="861"/>
                </a:lnTo>
                <a:lnTo>
                  <a:pt x="488" y="825"/>
                </a:lnTo>
                <a:lnTo>
                  <a:pt x="508" y="791"/>
                </a:lnTo>
                <a:lnTo>
                  <a:pt x="529" y="756"/>
                </a:lnTo>
                <a:lnTo>
                  <a:pt x="553" y="723"/>
                </a:lnTo>
                <a:lnTo>
                  <a:pt x="578" y="692"/>
                </a:lnTo>
                <a:lnTo>
                  <a:pt x="604" y="662"/>
                </a:lnTo>
                <a:lnTo>
                  <a:pt x="632" y="632"/>
                </a:lnTo>
                <a:lnTo>
                  <a:pt x="662" y="605"/>
                </a:lnTo>
                <a:lnTo>
                  <a:pt x="692" y="579"/>
                </a:lnTo>
                <a:lnTo>
                  <a:pt x="723" y="554"/>
                </a:lnTo>
                <a:lnTo>
                  <a:pt x="756" y="530"/>
                </a:lnTo>
                <a:lnTo>
                  <a:pt x="790" y="508"/>
                </a:lnTo>
                <a:lnTo>
                  <a:pt x="825" y="488"/>
                </a:lnTo>
                <a:lnTo>
                  <a:pt x="861" y="470"/>
                </a:lnTo>
                <a:lnTo>
                  <a:pt x="899" y="453"/>
                </a:lnTo>
                <a:lnTo>
                  <a:pt x="936" y="438"/>
                </a:lnTo>
                <a:lnTo>
                  <a:pt x="975" y="425"/>
                </a:lnTo>
                <a:lnTo>
                  <a:pt x="1015" y="413"/>
                </a:lnTo>
                <a:lnTo>
                  <a:pt x="1055" y="404"/>
                </a:lnTo>
                <a:lnTo>
                  <a:pt x="1096" y="396"/>
                </a:lnTo>
                <a:lnTo>
                  <a:pt x="1139" y="391"/>
                </a:lnTo>
                <a:lnTo>
                  <a:pt x="1181" y="388"/>
                </a:lnTo>
                <a:lnTo>
                  <a:pt x="1224" y="387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124416" tIns="62208" rIns="124416" bIns="62208" numCol="1" anchor="t" anchorCtr="0" compatLnSpc="1"/>
          <a:lstStyle/>
          <a:p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 noChangeAspect="1" noEditPoints="1"/>
          </p:cNvSpPr>
          <p:nvPr/>
        </p:nvSpPr>
        <p:spPr bwMode="auto">
          <a:xfrm>
            <a:off x="3001618" y="3564004"/>
            <a:ext cx="881688" cy="881688"/>
          </a:xfrm>
          <a:custGeom>
            <a:avLst/>
            <a:gdLst>
              <a:gd name="T0" fmla="*/ 1701 w 2449"/>
              <a:gd name="T1" fmla="*/ 97 h 2449"/>
              <a:gd name="T2" fmla="*/ 2130 w 2449"/>
              <a:gd name="T3" fmla="*/ 401 h 2449"/>
              <a:gd name="T4" fmla="*/ 2394 w 2449"/>
              <a:gd name="T5" fmla="*/ 860 h 2449"/>
              <a:gd name="T6" fmla="*/ 2435 w 2449"/>
              <a:gd name="T7" fmla="*/ 1411 h 2449"/>
              <a:gd name="T8" fmla="*/ 2239 w 2449"/>
              <a:gd name="T9" fmla="*/ 1909 h 2449"/>
              <a:gd name="T10" fmla="*/ 1859 w 2449"/>
              <a:gd name="T11" fmla="*/ 2271 h 2449"/>
              <a:gd name="T12" fmla="*/ 1350 w 2449"/>
              <a:gd name="T13" fmla="*/ 2443 h 2449"/>
              <a:gd name="T14" fmla="*/ 804 w 2449"/>
              <a:gd name="T15" fmla="*/ 2374 h 2449"/>
              <a:gd name="T16" fmla="*/ 359 w 2449"/>
              <a:gd name="T17" fmla="*/ 2090 h 2449"/>
              <a:gd name="T18" fmla="*/ 75 w 2449"/>
              <a:gd name="T19" fmla="*/ 1645 h 2449"/>
              <a:gd name="T20" fmla="*/ 6 w 2449"/>
              <a:gd name="T21" fmla="*/ 1099 h 2449"/>
              <a:gd name="T22" fmla="*/ 178 w 2449"/>
              <a:gd name="T23" fmla="*/ 590 h 2449"/>
              <a:gd name="T24" fmla="*/ 540 w 2449"/>
              <a:gd name="T25" fmla="*/ 210 h 2449"/>
              <a:gd name="T26" fmla="*/ 1038 w 2449"/>
              <a:gd name="T27" fmla="*/ 14 h 2449"/>
              <a:gd name="T28" fmla="*/ 1341 w 2449"/>
              <a:gd name="T29" fmla="*/ 798 h 2449"/>
              <a:gd name="T30" fmla="*/ 1532 w 2449"/>
              <a:gd name="T31" fmla="*/ 875 h 2449"/>
              <a:gd name="T32" fmla="*/ 1663 w 2449"/>
              <a:gd name="T33" fmla="*/ 1009 h 2449"/>
              <a:gd name="T34" fmla="*/ 1713 w 2449"/>
              <a:gd name="T35" fmla="*/ 1179 h 2449"/>
              <a:gd name="T36" fmla="*/ 1656 w 2449"/>
              <a:gd name="T37" fmla="*/ 1362 h 2449"/>
              <a:gd name="T38" fmla="*/ 1391 w 2449"/>
              <a:gd name="T39" fmla="*/ 1548 h 2449"/>
              <a:gd name="T40" fmla="*/ 1192 w 2449"/>
              <a:gd name="T41" fmla="*/ 1573 h 2449"/>
              <a:gd name="T42" fmla="*/ 982 w 2449"/>
              <a:gd name="T43" fmla="*/ 1526 h 2449"/>
              <a:gd name="T44" fmla="*/ 821 w 2449"/>
              <a:gd name="T45" fmla="*/ 1415 h 2449"/>
              <a:gd name="T46" fmla="*/ 732 w 2449"/>
              <a:gd name="T47" fmla="*/ 1259 h 2449"/>
              <a:gd name="T48" fmla="*/ 738 w 2449"/>
              <a:gd name="T49" fmla="*/ 1081 h 2449"/>
              <a:gd name="T50" fmla="*/ 835 w 2449"/>
              <a:gd name="T51" fmla="*/ 929 h 2449"/>
              <a:gd name="T52" fmla="*/ 1003 w 2449"/>
              <a:gd name="T53" fmla="*/ 824 h 2449"/>
              <a:gd name="T54" fmla="*/ 1218 w 2449"/>
              <a:gd name="T55" fmla="*/ 785 h 2449"/>
              <a:gd name="T56" fmla="*/ 1511 w 2449"/>
              <a:gd name="T57" fmla="*/ 1150 h 2449"/>
              <a:gd name="T58" fmla="*/ 1506 w 2449"/>
              <a:gd name="T59" fmla="*/ 1200 h 2449"/>
              <a:gd name="T60" fmla="*/ 1452 w 2449"/>
              <a:gd name="T61" fmla="*/ 1223 h 2449"/>
              <a:gd name="T62" fmla="*/ 1409 w 2449"/>
              <a:gd name="T63" fmla="*/ 1176 h 2449"/>
              <a:gd name="T64" fmla="*/ 1442 w 2449"/>
              <a:gd name="T65" fmla="*/ 1122 h 2449"/>
              <a:gd name="T66" fmla="*/ 1234 w 2449"/>
              <a:gd name="T67" fmla="*/ 1122 h 2449"/>
              <a:gd name="T68" fmla="*/ 1266 w 2449"/>
              <a:gd name="T69" fmla="*/ 1176 h 2449"/>
              <a:gd name="T70" fmla="*/ 1224 w 2449"/>
              <a:gd name="T71" fmla="*/ 1223 h 2449"/>
              <a:gd name="T72" fmla="*/ 1169 w 2449"/>
              <a:gd name="T73" fmla="*/ 1200 h 2449"/>
              <a:gd name="T74" fmla="*/ 1164 w 2449"/>
              <a:gd name="T75" fmla="*/ 1150 h 2449"/>
              <a:gd name="T76" fmla="*/ 964 w 2449"/>
              <a:gd name="T77" fmla="*/ 1117 h 2449"/>
              <a:gd name="T78" fmla="*/ 1016 w 2449"/>
              <a:gd name="T79" fmla="*/ 1155 h 2449"/>
              <a:gd name="T80" fmla="*/ 1003 w 2449"/>
              <a:gd name="T81" fmla="*/ 1208 h 2449"/>
              <a:gd name="T82" fmla="*/ 949 w 2449"/>
              <a:gd name="T83" fmla="*/ 1221 h 2449"/>
              <a:gd name="T84" fmla="*/ 911 w 2449"/>
              <a:gd name="T85" fmla="*/ 1171 h 2449"/>
              <a:gd name="T86" fmla="*/ 949 w 2449"/>
              <a:gd name="T87" fmla="*/ 1120 h 2449"/>
              <a:gd name="T88" fmla="*/ 1433 w 2449"/>
              <a:gd name="T89" fmla="*/ 413 h 2449"/>
              <a:gd name="T90" fmla="*/ 1757 w 2449"/>
              <a:gd name="T91" fmla="*/ 579 h 2449"/>
              <a:gd name="T92" fmla="*/ 1979 w 2449"/>
              <a:gd name="T93" fmla="*/ 861 h 2449"/>
              <a:gd name="T94" fmla="*/ 2062 w 2449"/>
              <a:gd name="T95" fmla="*/ 1224 h 2449"/>
              <a:gd name="T96" fmla="*/ 1979 w 2449"/>
              <a:gd name="T97" fmla="*/ 1588 h 2449"/>
              <a:gd name="T98" fmla="*/ 1757 w 2449"/>
              <a:gd name="T99" fmla="*/ 1871 h 2449"/>
              <a:gd name="T100" fmla="*/ 1433 w 2449"/>
              <a:gd name="T101" fmla="*/ 2035 h 2449"/>
              <a:gd name="T102" fmla="*/ 1056 w 2449"/>
              <a:gd name="T103" fmla="*/ 2046 h 2449"/>
              <a:gd name="T104" fmla="*/ 723 w 2449"/>
              <a:gd name="T105" fmla="*/ 1895 h 2449"/>
              <a:gd name="T106" fmla="*/ 488 w 2449"/>
              <a:gd name="T107" fmla="*/ 1624 h 2449"/>
              <a:gd name="T108" fmla="*/ 388 w 2449"/>
              <a:gd name="T109" fmla="*/ 1268 h 2449"/>
              <a:gd name="T110" fmla="*/ 453 w 2449"/>
              <a:gd name="T111" fmla="*/ 899 h 2449"/>
              <a:gd name="T112" fmla="*/ 662 w 2449"/>
              <a:gd name="T113" fmla="*/ 605 h 2449"/>
              <a:gd name="T114" fmla="*/ 975 w 2449"/>
              <a:gd name="T115" fmla="*/ 425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9" h="2449">
                <a:moveTo>
                  <a:pt x="1225" y="0"/>
                </a:moveTo>
                <a:lnTo>
                  <a:pt x="1287" y="2"/>
                </a:lnTo>
                <a:lnTo>
                  <a:pt x="1350" y="7"/>
                </a:lnTo>
                <a:lnTo>
                  <a:pt x="1411" y="14"/>
                </a:lnTo>
                <a:lnTo>
                  <a:pt x="1471" y="25"/>
                </a:lnTo>
                <a:lnTo>
                  <a:pt x="1530" y="39"/>
                </a:lnTo>
                <a:lnTo>
                  <a:pt x="1589" y="55"/>
                </a:lnTo>
                <a:lnTo>
                  <a:pt x="1645" y="74"/>
                </a:lnTo>
                <a:lnTo>
                  <a:pt x="1701" y="97"/>
                </a:lnTo>
                <a:lnTo>
                  <a:pt x="1755" y="121"/>
                </a:lnTo>
                <a:lnTo>
                  <a:pt x="1808" y="148"/>
                </a:lnTo>
                <a:lnTo>
                  <a:pt x="1859" y="177"/>
                </a:lnTo>
                <a:lnTo>
                  <a:pt x="1909" y="210"/>
                </a:lnTo>
                <a:lnTo>
                  <a:pt x="1957" y="244"/>
                </a:lnTo>
                <a:lnTo>
                  <a:pt x="2003" y="280"/>
                </a:lnTo>
                <a:lnTo>
                  <a:pt x="2048" y="319"/>
                </a:lnTo>
                <a:lnTo>
                  <a:pt x="2090" y="359"/>
                </a:lnTo>
                <a:lnTo>
                  <a:pt x="2130" y="401"/>
                </a:lnTo>
                <a:lnTo>
                  <a:pt x="2170" y="446"/>
                </a:lnTo>
                <a:lnTo>
                  <a:pt x="2206" y="492"/>
                </a:lnTo>
                <a:lnTo>
                  <a:pt x="2239" y="541"/>
                </a:lnTo>
                <a:lnTo>
                  <a:pt x="2272" y="590"/>
                </a:lnTo>
                <a:lnTo>
                  <a:pt x="2301" y="641"/>
                </a:lnTo>
                <a:lnTo>
                  <a:pt x="2328" y="694"/>
                </a:lnTo>
                <a:lnTo>
                  <a:pt x="2352" y="748"/>
                </a:lnTo>
                <a:lnTo>
                  <a:pt x="2375" y="804"/>
                </a:lnTo>
                <a:lnTo>
                  <a:pt x="2394" y="860"/>
                </a:lnTo>
                <a:lnTo>
                  <a:pt x="2411" y="919"/>
                </a:lnTo>
                <a:lnTo>
                  <a:pt x="2424" y="978"/>
                </a:lnTo>
                <a:lnTo>
                  <a:pt x="2435" y="1038"/>
                </a:lnTo>
                <a:lnTo>
                  <a:pt x="2442" y="1099"/>
                </a:lnTo>
                <a:lnTo>
                  <a:pt x="2447" y="1162"/>
                </a:lnTo>
                <a:lnTo>
                  <a:pt x="2449" y="1224"/>
                </a:lnTo>
                <a:lnTo>
                  <a:pt x="2447" y="1288"/>
                </a:lnTo>
                <a:lnTo>
                  <a:pt x="2442" y="1349"/>
                </a:lnTo>
                <a:lnTo>
                  <a:pt x="2435" y="1411"/>
                </a:lnTo>
                <a:lnTo>
                  <a:pt x="2424" y="1472"/>
                </a:lnTo>
                <a:lnTo>
                  <a:pt x="2411" y="1530"/>
                </a:lnTo>
                <a:lnTo>
                  <a:pt x="2394" y="1589"/>
                </a:lnTo>
                <a:lnTo>
                  <a:pt x="2375" y="1645"/>
                </a:lnTo>
                <a:lnTo>
                  <a:pt x="2352" y="1701"/>
                </a:lnTo>
                <a:lnTo>
                  <a:pt x="2328" y="1755"/>
                </a:lnTo>
                <a:lnTo>
                  <a:pt x="2301" y="1807"/>
                </a:lnTo>
                <a:lnTo>
                  <a:pt x="2272" y="1859"/>
                </a:lnTo>
                <a:lnTo>
                  <a:pt x="2239" y="1909"/>
                </a:lnTo>
                <a:lnTo>
                  <a:pt x="2206" y="1957"/>
                </a:lnTo>
                <a:lnTo>
                  <a:pt x="2170" y="2003"/>
                </a:lnTo>
                <a:lnTo>
                  <a:pt x="2130" y="2048"/>
                </a:lnTo>
                <a:lnTo>
                  <a:pt x="2090" y="2090"/>
                </a:lnTo>
                <a:lnTo>
                  <a:pt x="2048" y="2130"/>
                </a:lnTo>
                <a:lnTo>
                  <a:pt x="2003" y="2170"/>
                </a:lnTo>
                <a:lnTo>
                  <a:pt x="1957" y="2206"/>
                </a:lnTo>
                <a:lnTo>
                  <a:pt x="1909" y="2240"/>
                </a:lnTo>
                <a:lnTo>
                  <a:pt x="1859" y="2271"/>
                </a:lnTo>
                <a:lnTo>
                  <a:pt x="1808" y="2301"/>
                </a:lnTo>
                <a:lnTo>
                  <a:pt x="1755" y="2328"/>
                </a:lnTo>
                <a:lnTo>
                  <a:pt x="1701" y="2353"/>
                </a:lnTo>
                <a:lnTo>
                  <a:pt x="1645" y="2374"/>
                </a:lnTo>
                <a:lnTo>
                  <a:pt x="1589" y="2394"/>
                </a:lnTo>
                <a:lnTo>
                  <a:pt x="1530" y="2411"/>
                </a:lnTo>
                <a:lnTo>
                  <a:pt x="1471" y="2424"/>
                </a:lnTo>
                <a:lnTo>
                  <a:pt x="1411" y="2435"/>
                </a:lnTo>
                <a:lnTo>
                  <a:pt x="1350" y="2443"/>
                </a:lnTo>
                <a:lnTo>
                  <a:pt x="1287" y="2447"/>
                </a:lnTo>
                <a:lnTo>
                  <a:pt x="1225" y="2449"/>
                </a:lnTo>
                <a:lnTo>
                  <a:pt x="1161" y="2447"/>
                </a:lnTo>
                <a:lnTo>
                  <a:pt x="1100" y="2443"/>
                </a:lnTo>
                <a:lnTo>
                  <a:pt x="1038" y="2435"/>
                </a:lnTo>
                <a:lnTo>
                  <a:pt x="977" y="2424"/>
                </a:lnTo>
                <a:lnTo>
                  <a:pt x="918" y="2411"/>
                </a:lnTo>
                <a:lnTo>
                  <a:pt x="860" y="2394"/>
                </a:lnTo>
                <a:lnTo>
                  <a:pt x="804" y="2374"/>
                </a:lnTo>
                <a:lnTo>
                  <a:pt x="747" y="2353"/>
                </a:lnTo>
                <a:lnTo>
                  <a:pt x="694" y="2328"/>
                </a:lnTo>
                <a:lnTo>
                  <a:pt x="641" y="2301"/>
                </a:lnTo>
                <a:lnTo>
                  <a:pt x="589" y="2271"/>
                </a:lnTo>
                <a:lnTo>
                  <a:pt x="540" y="2240"/>
                </a:lnTo>
                <a:lnTo>
                  <a:pt x="492" y="2206"/>
                </a:lnTo>
                <a:lnTo>
                  <a:pt x="446" y="2170"/>
                </a:lnTo>
                <a:lnTo>
                  <a:pt x="401" y="2130"/>
                </a:lnTo>
                <a:lnTo>
                  <a:pt x="359" y="2090"/>
                </a:lnTo>
                <a:lnTo>
                  <a:pt x="318" y="2048"/>
                </a:lnTo>
                <a:lnTo>
                  <a:pt x="279" y="2003"/>
                </a:lnTo>
                <a:lnTo>
                  <a:pt x="243" y="1957"/>
                </a:lnTo>
                <a:lnTo>
                  <a:pt x="209" y="1909"/>
                </a:lnTo>
                <a:lnTo>
                  <a:pt x="178" y="1859"/>
                </a:lnTo>
                <a:lnTo>
                  <a:pt x="148" y="1807"/>
                </a:lnTo>
                <a:lnTo>
                  <a:pt x="121" y="1755"/>
                </a:lnTo>
                <a:lnTo>
                  <a:pt x="96" y="1701"/>
                </a:lnTo>
                <a:lnTo>
                  <a:pt x="75" y="1645"/>
                </a:lnTo>
                <a:lnTo>
                  <a:pt x="55" y="1589"/>
                </a:lnTo>
                <a:lnTo>
                  <a:pt x="38" y="1530"/>
                </a:lnTo>
                <a:lnTo>
                  <a:pt x="25" y="1472"/>
                </a:lnTo>
                <a:lnTo>
                  <a:pt x="14" y="1411"/>
                </a:lnTo>
                <a:lnTo>
                  <a:pt x="6" y="1349"/>
                </a:lnTo>
                <a:lnTo>
                  <a:pt x="2" y="1288"/>
                </a:lnTo>
                <a:lnTo>
                  <a:pt x="0" y="1224"/>
                </a:lnTo>
                <a:lnTo>
                  <a:pt x="2" y="1162"/>
                </a:lnTo>
                <a:lnTo>
                  <a:pt x="6" y="1099"/>
                </a:lnTo>
                <a:lnTo>
                  <a:pt x="14" y="1038"/>
                </a:lnTo>
                <a:lnTo>
                  <a:pt x="25" y="978"/>
                </a:lnTo>
                <a:lnTo>
                  <a:pt x="38" y="919"/>
                </a:lnTo>
                <a:lnTo>
                  <a:pt x="55" y="860"/>
                </a:lnTo>
                <a:lnTo>
                  <a:pt x="75" y="804"/>
                </a:lnTo>
                <a:lnTo>
                  <a:pt x="96" y="748"/>
                </a:lnTo>
                <a:lnTo>
                  <a:pt x="121" y="694"/>
                </a:lnTo>
                <a:lnTo>
                  <a:pt x="148" y="641"/>
                </a:lnTo>
                <a:lnTo>
                  <a:pt x="178" y="590"/>
                </a:lnTo>
                <a:lnTo>
                  <a:pt x="209" y="541"/>
                </a:lnTo>
                <a:lnTo>
                  <a:pt x="243" y="492"/>
                </a:lnTo>
                <a:lnTo>
                  <a:pt x="279" y="446"/>
                </a:lnTo>
                <a:lnTo>
                  <a:pt x="318" y="401"/>
                </a:lnTo>
                <a:lnTo>
                  <a:pt x="359" y="359"/>
                </a:lnTo>
                <a:lnTo>
                  <a:pt x="401" y="319"/>
                </a:lnTo>
                <a:lnTo>
                  <a:pt x="446" y="280"/>
                </a:lnTo>
                <a:lnTo>
                  <a:pt x="492" y="244"/>
                </a:lnTo>
                <a:lnTo>
                  <a:pt x="540" y="210"/>
                </a:lnTo>
                <a:lnTo>
                  <a:pt x="589" y="177"/>
                </a:lnTo>
                <a:lnTo>
                  <a:pt x="641" y="148"/>
                </a:lnTo>
                <a:lnTo>
                  <a:pt x="694" y="121"/>
                </a:lnTo>
                <a:lnTo>
                  <a:pt x="747" y="97"/>
                </a:lnTo>
                <a:lnTo>
                  <a:pt x="804" y="74"/>
                </a:lnTo>
                <a:lnTo>
                  <a:pt x="860" y="55"/>
                </a:lnTo>
                <a:lnTo>
                  <a:pt x="918" y="39"/>
                </a:lnTo>
                <a:lnTo>
                  <a:pt x="977" y="25"/>
                </a:lnTo>
                <a:lnTo>
                  <a:pt x="1038" y="14"/>
                </a:lnTo>
                <a:lnTo>
                  <a:pt x="1100" y="7"/>
                </a:lnTo>
                <a:lnTo>
                  <a:pt x="1161" y="2"/>
                </a:lnTo>
                <a:lnTo>
                  <a:pt x="1225" y="0"/>
                </a:lnTo>
                <a:close/>
                <a:moveTo>
                  <a:pt x="1218" y="785"/>
                </a:moveTo>
                <a:lnTo>
                  <a:pt x="1243" y="786"/>
                </a:lnTo>
                <a:lnTo>
                  <a:pt x="1268" y="787"/>
                </a:lnTo>
                <a:lnTo>
                  <a:pt x="1293" y="790"/>
                </a:lnTo>
                <a:lnTo>
                  <a:pt x="1317" y="793"/>
                </a:lnTo>
                <a:lnTo>
                  <a:pt x="1341" y="798"/>
                </a:lnTo>
                <a:lnTo>
                  <a:pt x="1365" y="803"/>
                </a:lnTo>
                <a:lnTo>
                  <a:pt x="1388" y="809"/>
                </a:lnTo>
                <a:lnTo>
                  <a:pt x="1410" y="816"/>
                </a:lnTo>
                <a:lnTo>
                  <a:pt x="1432" y="824"/>
                </a:lnTo>
                <a:lnTo>
                  <a:pt x="1454" y="833"/>
                </a:lnTo>
                <a:lnTo>
                  <a:pt x="1474" y="842"/>
                </a:lnTo>
                <a:lnTo>
                  <a:pt x="1494" y="852"/>
                </a:lnTo>
                <a:lnTo>
                  <a:pt x="1513" y="863"/>
                </a:lnTo>
                <a:lnTo>
                  <a:pt x="1532" y="875"/>
                </a:lnTo>
                <a:lnTo>
                  <a:pt x="1550" y="888"/>
                </a:lnTo>
                <a:lnTo>
                  <a:pt x="1568" y="901"/>
                </a:lnTo>
                <a:lnTo>
                  <a:pt x="1584" y="914"/>
                </a:lnTo>
                <a:lnTo>
                  <a:pt x="1600" y="929"/>
                </a:lnTo>
                <a:lnTo>
                  <a:pt x="1614" y="943"/>
                </a:lnTo>
                <a:lnTo>
                  <a:pt x="1628" y="959"/>
                </a:lnTo>
                <a:lnTo>
                  <a:pt x="1641" y="975"/>
                </a:lnTo>
                <a:lnTo>
                  <a:pt x="1652" y="991"/>
                </a:lnTo>
                <a:lnTo>
                  <a:pt x="1663" y="1009"/>
                </a:lnTo>
                <a:lnTo>
                  <a:pt x="1674" y="1026"/>
                </a:lnTo>
                <a:lnTo>
                  <a:pt x="1683" y="1044"/>
                </a:lnTo>
                <a:lnTo>
                  <a:pt x="1691" y="1062"/>
                </a:lnTo>
                <a:lnTo>
                  <a:pt x="1697" y="1081"/>
                </a:lnTo>
                <a:lnTo>
                  <a:pt x="1703" y="1099"/>
                </a:lnTo>
                <a:lnTo>
                  <a:pt x="1707" y="1120"/>
                </a:lnTo>
                <a:lnTo>
                  <a:pt x="1710" y="1139"/>
                </a:lnTo>
                <a:lnTo>
                  <a:pt x="1712" y="1159"/>
                </a:lnTo>
                <a:lnTo>
                  <a:pt x="1713" y="1179"/>
                </a:lnTo>
                <a:lnTo>
                  <a:pt x="1712" y="1201"/>
                </a:lnTo>
                <a:lnTo>
                  <a:pt x="1710" y="1222"/>
                </a:lnTo>
                <a:lnTo>
                  <a:pt x="1706" y="1244"/>
                </a:lnTo>
                <a:lnTo>
                  <a:pt x="1701" y="1265"/>
                </a:lnTo>
                <a:lnTo>
                  <a:pt x="1695" y="1285"/>
                </a:lnTo>
                <a:lnTo>
                  <a:pt x="1687" y="1305"/>
                </a:lnTo>
                <a:lnTo>
                  <a:pt x="1678" y="1324"/>
                </a:lnTo>
                <a:lnTo>
                  <a:pt x="1667" y="1343"/>
                </a:lnTo>
                <a:lnTo>
                  <a:pt x="1656" y="1362"/>
                </a:lnTo>
                <a:lnTo>
                  <a:pt x="1643" y="1380"/>
                </a:lnTo>
                <a:lnTo>
                  <a:pt x="1630" y="1397"/>
                </a:lnTo>
                <a:lnTo>
                  <a:pt x="1615" y="1414"/>
                </a:lnTo>
                <a:lnTo>
                  <a:pt x="1600" y="1430"/>
                </a:lnTo>
                <a:lnTo>
                  <a:pt x="1583" y="1445"/>
                </a:lnTo>
                <a:lnTo>
                  <a:pt x="1566" y="1459"/>
                </a:lnTo>
                <a:lnTo>
                  <a:pt x="1546" y="1474"/>
                </a:lnTo>
                <a:lnTo>
                  <a:pt x="1577" y="1718"/>
                </a:lnTo>
                <a:lnTo>
                  <a:pt x="1391" y="1548"/>
                </a:lnTo>
                <a:lnTo>
                  <a:pt x="1371" y="1554"/>
                </a:lnTo>
                <a:lnTo>
                  <a:pt x="1350" y="1559"/>
                </a:lnTo>
                <a:lnTo>
                  <a:pt x="1329" y="1563"/>
                </a:lnTo>
                <a:lnTo>
                  <a:pt x="1307" y="1567"/>
                </a:lnTo>
                <a:lnTo>
                  <a:pt x="1285" y="1569"/>
                </a:lnTo>
                <a:lnTo>
                  <a:pt x="1263" y="1571"/>
                </a:lnTo>
                <a:lnTo>
                  <a:pt x="1240" y="1573"/>
                </a:lnTo>
                <a:lnTo>
                  <a:pt x="1218" y="1573"/>
                </a:lnTo>
                <a:lnTo>
                  <a:pt x="1192" y="1573"/>
                </a:lnTo>
                <a:lnTo>
                  <a:pt x="1167" y="1571"/>
                </a:lnTo>
                <a:lnTo>
                  <a:pt x="1142" y="1569"/>
                </a:lnTo>
                <a:lnTo>
                  <a:pt x="1118" y="1565"/>
                </a:lnTo>
                <a:lnTo>
                  <a:pt x="1093" y="1561"/>
                </a:lnTo>
                <a:lnTo>
                  <a:pt x="1070" y="1556"/>
                </a:lnTo>
                <a:lnTo>
                  <a:pt x="1047" y="1549"/>
                </a:lnTo>
                <a:lnTo>
                  <a:pt x="1025" y="1542"/>
                </a:lnTo>
                <a:lnTo>
                  <a:pt x="1003" y="1535"/>
                </a:lnTo>
                <a:lnTo>
                  <a:pt x="982" y="1526"/>
                </a:lnTo>
                <a:lnTo>
                  <a:pt x="960" y="1517"/>
                </a:lnTo>
                <a:lnTo>
                  <a:pt x="940" y="1506"/>
                </a:lnTo>
                <a:lnTo>
                  <a:pt x="921" y="1495"/>
                </a:lnTo>
                <a:lnTo>
                  <a:pt x="903" y="1484"/>
                </a:lnTo>
                <a:lnTo>
                  <a:pt x="885" y="1472"/>
                </a:lnTo>
                <a:lnTo>
                  <a:pt x="868" y="1458"/>
                </a:lnTo>
                <a:lnTo>
                  <a:pt x="851" y="1444"/>
                </a:lnTo>
                <a:lnTo>
                  <a:pt x="835" y="1430"/>
                </a:lnTo>
                <a:lnTo>
                  <a:pt x="821" y="1415"/>
                </a:lnTo>
                <a:lnTo>
                  <a:pt x="807" y="1400"/>
                </a:lnTo>
                <a:lnTo>
                  <a:pt x="794" y="1384"/>
                </a:lnTo>
                <a:lnTo>
                  <a:pt x="782" y="1368"/>
                </a:lnTo>
                <a:lnTo>
                  <a:pt x="771" y="1351"/>
                </a:lnTo>
                <a:lnTo>
                  <a:pt x="762" y="1332"/>
                </a:lnTo>
                <a:lnTo>
                  <a:pt x="753" y="1315"/>
                </a:lnTo>
                <a:lnTo>
                  <a:pt x="744" y="1296"/>
                </a:lnTo>
                <a:lnTo>
                  <a:pt x="738" y="1278"/>
                </a:lnTo>
                <a:lnTo>
                  <a:pt x="732" y="1259"/>
                </a:lnTo>
                <a:lnTo>
                  <a:pt x="728" y="1240"/>
                </a:lnTo>
                <a:lnTo>
                  <a:pt x="725" y="1219"/>
                </a:lnTo>
                <a:lnTo>
                  <a:pt x="723" y="1199"/>
                </a:lnTo>
                <a:lnTo>
                  <a:pt x="722" y="1179"/>
                </a:lnTo>
                <a:lnTo>
                  <a:pt x="723" y="1159"/>
                </a:lnTo>
                <a:lnTo>
                  <a:pt x="725" y="1139"/>
                </a:lnTo>
                <a:lnTo>
                  <a:pt x="728" y="1120"/>
                </a:lnTo>
                <a:lnTo>
                  <a:pt x="732" y="1099"/>
                </a:lnTo>
                <a:lnTo>
                  <a:pt x="738" y="1081"/>
                </a:lnTo>
                <a:lnTo>
                  <a:pt x="744" y="1062"/>
                </a:lnTo>
                <a:lnTo>
                  <a:pt x="753" y="1044"/>
                </a:lnTo>
                <a:lnTo>
                  <a:pt x="762" y="1026"/>
                </a:lnTo>
                <a:lnTo>
                  <a:pt x="771" y="1009"/>
                </a:lnTo>
                <a:lnTo>
                  <a:pt x="782" y="991"/>
                </a:lnTo>
                <a:lnTo>
                  <a:pt x="794" y="975"/>
                </a:lnTo>
                <a:lnTo>
                  <a:pt x="807" y="959"/>
                </a:lnTo>
                <a:lnTo>
                  <a:pt x="821" y="943"/>
                </a:lnTo>
                <a:lnTo>
                  <a:pt x="835" y="929"/>
                </a:lnTo>
                <a:lnTo>
                  <a:pt x="851" y="914"/>
                </a:lnTo>
                <a:lnTo>
                  <a:pt x="868" y="901"/>
                </a:lnTo>
                <a:lnTo>
                  <a:pt x="885" y="888"/>
                </a:lnTo>
                <a:lnTo>
                  <a:pt x="903" y="875"/>
                </a:lnTo>
                <a:lnTo>
                  <a:pt x="921" y="863"/>
                </a:lnTo>
                <a:lnTo>
                  <a:pt x="940" y="852"/>
                </a:lnTo>
                <a:lnTo>
                  <a:pt x="960" y="842"/>
                </a:lnTo>
                <a:lnTo>
                  <a:pt x="982" y="833"/>
                </a:lnTo>
                <a:lnTo>
                  <a:pt x="1003" y="824"/>
                </a:lnTo>
                <a:lnTo>
                  <a:pt x="1025" y="816"/>
                </a:lnTo>
                <a:lnTo>
                  <a:pt x="1047" y="809"/>
                </a:lnTo>
                <a:lnTo>
                  <a:pt x="1070" y="803"/>
                </a:lnTo>
                <a:lnTo>
                  <a:pt x="1093" y="798"/>
                </a:lnTo>
                <a:lnTo>
                  <a:pt x="1118" y="793"/>
                </a:lnTo>
                <a:lnTo>
                  <a:pt x="1142" y="790"/>
                </a:lnTo>
                <a:lnTo>
                  <a:pt x="1167" y="787"/>
                </a:lnTo>
                <a:lnTo>
                  <a:pt x="1192" y="786"/>
                </a:lnTo>
                <a:lnTo>
                  <a:pt x="1218" y="785"/>
                </a:lnTo>
                <a:close/>
                <a:moveTo>
                  <a:pt x="1462" y="1117"/>
                </a:moveTo>
                <a:lnTo>
                  <a:pt x="1468" y="1117"/>
                </a:lnTo>
                <a:lnTo>
                  <a:pt x="1473" y="1119"/>
                </a:lnTo>
                <a:lnTo>
                  <a:pt x="1478" y="1120"/>
                </a:lnTo>
                <a:lnTo>
                  <a:pt x="1483" y="1122"/>
                </a:lnTo>
                <a:lnTo>
                  <a:pt x="1492" y="1127"/>
                </a:lnTo>
                <a:lnTo>
                  <a:pt x="1500" y="1133"/>
                </a:lnTo>
                <a:lnTo>
                  <a:pt x="1506" y="1141"/>
                </a:lnTo>
                <a:lnTo>
                  <a:pt x="1511" y="1150"/>
                </a:lnTo>
                <a:lnTo>
                  <a:pt x="1513" y="1155"/>
                </a:lnTo>
                <a:lnTo>
                  <a:pt x="1514" y="1160"/>
                </a:lnTo>
                <a:lnTo>
                  <a:pt x="1515" y="1165"/>
                </a:lnTo>
                <a:lnTo>
                  <a:pt x="1515" y="1171"/>
                </a:lnTo>
                <a:lnTo>
                  <a:pt x="1515" y="1176"/>
                </a:lnTo>
                <a:lnTo>
                  <a:pt x="1514" y="1182"/>
                </a:lnTo>
                <a:lnTo>
                  <a:pt x="1513" y="1187"/>
                </a:lnTo>
                <a:lnTo>
                  <a:pt x="1511" y="1191"/>
                </a:lnTo>
                <a:lnTo>
                  <a:pt x="1506" y="1200"/>
                </a:lnTo>
                <a:lnTo>
                  <a:pt x="1500" y="1208"/>
                </a:lnTo>
                <a:lnTo>
                  <a:pt x="1492" y="1215"/>
                </a:lnTo>
                <a:lnTo>
                  <a:pt x="1483" y="1220"/>
                </a:lnTo>
                <a:lnTo>
                  <a:pt x="1478" y="1221"/>
                </a:lnTo>
                <a:lnTo>
                  <a:pt x="1473" y="1223"/>
                </a:lnTo>
                <a:lnTo>
                  <a:pt x="1468" y="1224"/>
                </a:lnTo>
                <a:lnTo>
                  <a:pt x="1462" y="1224"/>
                </a:lnTo>
                <a:lnTo>
                  <a:pt x="1457" y="1224"/>
                </a:lnTo>
                <a:lnTo>
                  <a:pt x="1452" y="1223"/>
                </a:lnTo>
                <a:lnTo>
                  <a:pt x="1446" y="1221"/>
                </a:lnTo>
                <a:lnTo>
                  <a:pt x="1442" y="1220"/>
                </a:lnTo>
                <a:lnTo>
                  <a:pt x="1432" y="1215"/>
                </a:lnTo>
                <a:lnTo>
                  <a:pt x="1424" y="1208"/>
                </a:lnTo>
                <a:lnTo>
                  <a:pt x="1417" y="1200"/>
                </a:lnTo>
                <a:lnTo>
                  <a:pt x="1412" y="1191"/>
                </a:lnTo>
                <a:lnTo>
                  <a:pt x="1411" y="1187"/>
                </a:lnTo>
                <a:lnTo>
                  <a:pt x="1409" y="1182"/>
                </a:lnTo>
                <a:lnTo>
                  <a:pt x="1409" y="1176"/>
                </a:lnTo>
                <a:lnTo>
                  <a:pt x="1408" y="1171"/>
                </a:lnTo>
                <a:lnTo>
                  <a:pt x="1409" y="1165"/>
                </a:lnTo>
                <a:lnTo>
                  <a:pt x="1409" y="1160"/>
                </a:lnTo>
                <a:lnTo>
                  <a:pt x="1411" y="1155"/>
                </a:lnTo>
                <a:lnTo>
                  <a:pt x="1412" y="1150"/>
                </a:lnTo>
                <a:lnTo>
                  <a:pt x="1417" y="1141"/>
                </a:lnTo>
                <a:lnTo>
                  <a:pt x="1424" y="1133"/>
                </a:lnTo>
                <a:lnTo>
                  <a:pt x="1432" y="1127"/>
                </a:lnTo>
                <a:lnTo>
                  <a:pt x="1442" y="1122"/>
                </a:lnTo>
                <a:lnTo>
                  <a:pt x="1446" y="1120"/>
                </a:lnTo>
                <a:lnTo>
                  <a:pt x="1452" y="1119"/>
                </a:lnTo>
                <a:lnTo>
                  <a:pt x="1457" y="1117"/>
                </a:lnTo>
                <a:lnTo>
                  <a:pt x="1462" y="1117"/>
                </a:lnTo>
                <a:close/>
                <a:moveTo>
                  <a:pt x="1214" y="1117"/>
                </a:moveTo>
                <a:lnTo>
                  <a:pt x="1219" y="1117"/>
                </a:lnTo>
                <a:lnTo>
                  <a:pt x="1224" y="1119"/>
                </a:lnTo>
                <a:lnTo>
                  <a:pt x="1230" y="1120"/>
                </a:lnTo>
                <a:lnTo>
                  <a:pt x="1234" y="1122"/>
                </a:lnTo>
                <a:lnTo>
                  <a:pt x="1243" y="1127"/>
                </a:lnTo>
                <a:lnTo>
                  <a:pt x="1251" y="1133"/>
                </a:lnTo>
                <a:lnTo>
                  <a:pt x="1258" y="1141"/>
                </a:lnTo>
                <a:lnTo>
                  <a:pt x="1263" y="1150"/>
                </a:lnTo>
                <a:lnTo>
                  <a:pt x="1264" y="1155"/>
                </a:lnTo>
                <a:lnTo>
                  <a:pt x="1266" y="1160"/>
                </a:lnTo>
                <a:lnTo>
                  <a:pt x="1266" y="1165"/>
                </a:lnTo>
                <a:lnTo>
                  <a:pt x="1267" y="1171"/>
                </a:lnTo>
                <a:lnTo>
                  <a:pt x="1266" y="1176"/>
                </a:lnTo>
                <a:lnTo>
                  <a:pt x="1266" y="1182"/>
                </a:lnTo>
                <a:lnTo>
                  <a:pt x="1264" y="1187"/>
                </a:lnTo>
                <a:lnTo>
                  <a:pt x="1263" y="1191"/>
                </a:lnTo>
                <a:lnTo>
                  <a:pt x="1258" y="1200"/>
                </a:lnTo>
                <a:lnTo>
                  <a:pt x="1251" y="1208"/>
                </a:lnTo>
                <a:lnTo>
                  <a:pt x="1243" y="1215"/>
                </a:lnTo>
                <a:lnTo>
                  <a:pt x="1234" y="1220"/>
                </a:lnTo>
                <a:lnTo>
                  <a:pt x="1230" y="1221"/>
                </a:lnTo>
                <a:lnTo>
                  <a:pt x="1224" y="1223"/>
                </a:lnTo>
                <a:lnTo>
                  <a:pt x="1219" y="1224"/>
                </a:lnTo>
                <a:lnTo>
                  <a:pt x="1214" y="1224"/>
                </a:lnTo>
                <a:lnTo>
                  <a:pt x="1207" y="1224"/>
                </a:lnTo>
                <a:lnTo>
                  <a:pt x="1202" y="1223"/>
                </a:lnTo>
                <a:lnTo>
                  <a:pt x="1197" y="1221"/>
                </a:lnTo>
                <a:lnTo>
                  <a:pt x="1192" y="1220"/>
                </a:lnTo>
                <a:lnTo>
                  <a:pt x="1183" y="1215"/>
                </a:lnTo>
                <a:lnTo>
                  <a:pt x="1175" y="1208"/>
                </a:lnTo>
                <a:lnTo>
                  <a:pt x="1169" y="1200"/>
                </a:lnTo>
                <a:lnTo>
                  <a:pt x="1164" y="1191"/>
                </a:lnTo>
                <a:lnTo>
                  <a:pt x="1162" y="1187"/>
                </a:lnTo>
                <a:lnTo>
                  <a:pt x="1161" y="1182"/>
                </a:lnTo>
                <a:lnTo>
                  <a:pt x="1160" y="1176"/>
                </a:lnTo>
                <a:lnTo>
                  <a:pt x="1160" y="1171"/>
                </a:lnTo>
                <a:lnTo>
                  <a:pt x="1160" y="1165"/>
                </a:lnTo>
                <a:lnTo>
                  <a:pt x="1161" y="1160"/>
                </a:lnTo>
                <a:lnTo>
                  <a:pt x="1162" y="1155"/>
                </a:lnTo>
                <a:lnTo>
                  <a:pt x="1164" y="1150"/>
                </a:lnTo>
                <a:lnTo>
                  <a:pt x="1169" y="1141"/>
                </a:lnTo>
                <a:lnTo>
                  <a:pt x="1175" y="1133"/>
                </a:lnTo>
                <a:lnTo>
                  <a:pt x="1183" y="1127"/>
                </a:lnTo>
                <a:lnTo>
                  <a:pt x="1192" y="1122"/>
                </a:lnTo>
                <a:lnTo>
                  <a:pt x="1197" y="1120"/>
                </a:lnTo>
                <a:lnTo>
                  <a:pt x="1202" y="1119"/>
                </a:lnTo>
                <a:lnTo>
                  <a:pt x="1207" y="1117"/>
                </a:lnTo>
                <a:lnTo>
                  <a:pt x="1214" y="1117"/>
                </a:lnTo>
                <a:close/>
                <a:moveTo>
                  <a:pt x="964" y="1117"/>
                </a:moveTo>
                <a:lnTo>
                  <a:pt x="970" y="1117"/>
                </a:lnTo>
                <a:lnTo>
                  <a:pt x="975" y="1119"/>
                </a:lnTo>
                <a:lnTo>
                  <a:pt x="981" y="1120"/>
                </a:lnTo>
                <a:lnTo>
                  <a:pt x="986" y="1122"/>
                </a:lnTo>
                <a:lnTo>
                  <a:pt x="995" y="1127"/>
                </a:lnTo>
                <a:lnTo>
                  <a:pt x="1003" y="1133"/>
                </a:lnTo>
                <a:lnTo>
                  <a:pt x="1009" y="1141"/>
                </a:lnTo>
                <a:lnTo>
                  <a:pt x="1014" y="1150"/>
                </a:lnTo>
                <a:lnTo>
                  <a:pt x="1016" y="1155"/>
                </a:lnTo>
                <a:lnTo>
                  <a:pt x="1017" y="1160"/>
                </a:lnTo>
                <a:lnTo>
                  <a:pt x="1018" y="1165"/>
                </a:lnTo>
                <a:lnTo>
                  <a:pt x="1018" y="1171"/>
                </a:lnTo>
                <a:lnTo>
                  <a:pt x="1018" y="1176"/>
                </a:lnTo>
                <a:lnTo>
                  <a:pt x="1017" y="1182"/>
                </a:lnTo>
                <a:lnTo>
                  <a:pt x="1016" y="1187"/>
                </a:lnTo>
                <a:lnTo>
                  <a:pt x="1014" y="1191"/>
                </a:lnTo>
                <a:lnTo>
                  <a:pt x="1009" y="1200"/>
                </a:lnTo>
                <a:lnTo>
                  <a:pt x="1003" y="1208"/>
                </a:lnTo>
                <a:lnTo>
                  <a:pt x="995" y="1215"/>
                </a:lnTo>
                <a:lnTo>
                  <a:pt x="986" y="1220"/>
                </a:lnTo>
                <a:lnTo>
                  <a:pt x="981" y="1221"/>
                </a:lnTo>
                <a:lnTo>
                  <a:pt x="975" y="1223"/>
                </a:lnTo>
                <a:lnTo>
                  <a:pt x="970" y="1224"/>
                </a:lnTo>
                <a:lnTo>
                  <a:pt x="964" y="1224"/>
                </a:lnTo>
                <a:lnTo>
                  <a:pt x="959" y="1224"/>
                </a:lnTo>
                <a:lnTo>
                  <a:pt x="954" y="1223"/>
                </a:lnTo>
                <a:lnTo>
                  <a:pt x="949" y="1221"/>
                </a:lnTo>
                <a:lnTo>
                  <a:pt x="944" y="1220"/>
                </a:lnTo>
                <a:lnTo>
                  <a:pt x="935" y="1215"/>
                </a:lnTo>
                <a:lnTo>
                  <a:pt x="927" y="1208"/>
                </a:lnTo>
                <a:lnTo>
                  <a:pt x="920" y="1200"/>
                </a:lnTo>
                <a:lnTo>
                  <a:pt x="916" y="1191"/>
                </a:lnTo>
                <a:lnTo>
                  <a:pt x="914" y="1187"/>
                </a:lnTo>
                <a:lnTo>
                  <a:pt x="912" y="1182"/>
                </a:lnTo>
                <a:lnTo>
                  <a:pt x="912" y="1176"/>
                </a:lnTo>
                <a:lnTo>
                  <a:pt x="911" y="1171"/>
                </a:lnTo>
                <a:lnTo>
                  <a:pt x="912" y="1165"/>
                </a:lnTo>
                <a:lnTo>
                  <a:pt x="912" y="1160"/>
                </a:lnTo>
                <a:lnTo>
                  <a:pt x="914" y="1155"/>
                </a:lnTo>
                <a:lnTo>
                  <a:pt x="916" y="1150"/>
                </a:lnTo>
                <a:lnTo>
                  <a:pt x="920" y="1141"/>
                </a:lnTo>
                <a:lnTo>
                  <a:pt x="927" y="1133"/>
                </a:lnTo>
                <a:lnTo>
                  <a:pt x="935" y="1127"/>
                </a:lnTo>
                <a:lnTo>
                  <a:pt x="944" y="1122"/>
                </a:lnTo>
                <a:lnTo>
                  <a:pt x="949" y="1120"/>
                </a:lnTo>
                <a:lnTo>
                  <a:pt x="954" y="1119"/>
                </a:lnTo>
                <a:lnTo>
                  <a:pt x="959" y="1117"/>
                </a:lnTo>
                <a:lnTo>
                  <a:pt x="964" y="1117"/>
                </a:lnTo>
                <a:close/>
                <a:moveTo>
                  <a:pt x="1225" y="387"/>
                </a:moveTo>
                <a:lnTo>
                  <a:pt x="1268" y="388"/>
                </a:lnTo>
                <a:lnTo>
                  <a:pt x="1310" y="391"/>
                </a:lnTo>
                <a:lnTo>
                  <a:pt x="1352" y="396"/>
                </a:lnTo>
                <a:lnTo>
                  <a:pt x="1393" y="404"/>
                </a:lnTo>
                <a:lnTo>
                  <a:pt x="1433" y="413"/>
                </a:lnTo>
                <a:lnTo>
                  <a:pt x="1474" y="425"/>
                </a:lnTo>
                <a:lnTo>
                  <a:pt x="1512" y="438"/>
                </a:lnTo>
                <a:lnTo>
                  <a:pt x="1550" y="453"/>
                </a:lnTo>
                <a:lnTo>
                  <a:pt x="1588" y="470"/>
                </a:lnTo>
                <a:lnTo>
                  <a:pt x="1624" y="488"/>
                </a:lnTo>
                <a:lnTo>
                  <a:pt x="1658" y="508"/>
                </a:lnTo>
                <a:lnTo>
                  <a:pt x="1693" y="530"/>
                </a:lnTo>
                <a:lnTo>
                  <a:pt x="1726" y="554"/>
                </a:lnTo>
                <a:lnTo>
                  <a:pt x="1757" y="579"/>
                </a:lnTo>
                <a:lnTo>
                  <a:pt x="1788" y="605"/>
                </a:lnTo>
                <a:lnTo>
                  <a:pt x="1817" y="632"/>
                </a:lnTo>
                <a:lnTo>
                  <a:pt x="1844" y="662"/>
                </a:lnTo>
                <a:lnTo>
                  <a:pt x="1871" y="692"/>
                </a:lnTo>
                <a:lnTo>
                  <a:pt x="1895" y="723"/>
                </a:lnTo>
                <a:lnTo>
                  <a:pt x="1919" y="756"/>
                </a:lnTo>
                <a:lnTo>
                  <a:pt x="1941" y="791"/>
                </a:lnTo>
                <a:lnTo>
                  <a:pt x="1961" y="825"/>
                </a:lnTo>
                <a:lnTo>
                  <a:pt x="1979" y="861"/>
                </a:lnTo>
                <a:lnTo>
                  <a:pt x="1996" y="899"/>
                </a:lnTo>
                <a:lnTo>
                  <a:pt x="2011" y="937"/>
                </a:lnTo>
                <a:lnTo>
                  <a:pt x="2025" y="975"/>
                </a:lnTo>
                <a:lnTo>
                  <a:pt x="2036" y="1016"/>
                </a:lnTo>
                <a:lnTo>
                  <a:pt x="2045" y="1056"/>
                </a:lnTo>
                <a:lnTo>
                  <a:pt x="2053" y="1097"/>
                </a:lnTo>
                <a:lnTo>
                  <a:pt x="2058" y="1139"/>
                </a:lnTo>
                <a:lnTo>
                  <a:pt x="2061" y="1181"/>
                </a:lnTo>
                <a:lnTo>
                  <a:pt x="2062" y="1224"/>
                </a:lnTo>
                <a:lnTo>
                  <a:pt x="2061" y="1268"/>
                </a:lnTo>
                <a:lnTo>
                  <a:pt x="2058" y="1310"/>
                </a:lnTo>
                <a:lnTo>
                  <a:pt x="2053" y="1353"/>
                </a:lnTo>
                <a:lnTo>
                  <a:pt x="2045" y="1393"/>
                </a:lnTo>
                <a:lnTo>
                  <a:pt x="2036" y="1434"/>
                </a:lnTo>
                <a:lnTo>
                  <a:pt x="2025" y="1474"/>
                </a:lnTo>
                <a:lnTo>
                  <a:pt x="2011" y="1513"/>
                </a:lnTo>
                <a:lnTo>
                  <a:pt x="1996" y="1550"/>
                </a:lnTo>
                <a:lnTo>
                  <a:pt x="1979" y="1588"/>
                </a:lnTo>
                <a:lnTo>
                  <a:pt x="1961" y="1624"/>
                </a:lnTo>
                <a:lnTo>
                  <a:pt x="1941" y="1659"/>
                </a:lnTo>
                <a:lnTo>
                  <a:pt x="1919" y="1692"/>
                </a:lnTo>
                <a:lnTo>
                  <a:pt x="1895" y="1726"/>
                </a:lnTo>
                <a:lnTo>
                  <a:pt x="1871" y="1757"/>
                </a:lnTo>
                <a:lnTo>
                  <a:pt x="1844" y="1787"/>
                </a:lnTo>
                <a:lnTo>
                  <a:pt x="1817" y="1817"/>
                </a:lnTo>
                <a:lnTo>
                  <a:pt x="1788" y="1845"/>
                </a:lnTo>
                <a:lnTo>
                  <a:pt x="1757" y="1871"/>
                </a:lnTo>
                <a:lnTo>
                  <a:pt x="1726" y="1895"/>
                </a:lnTo>
                <a:lnTo>
                  <a:pt x="1693" y="1919"/>
                </a:lnTo>
                <a:lnTo>
                  <a:pt x="1658" y="1941"/>
                </a:lnTo>
                <a:lnTo>
                  <a:pt x="1624" y="1961"/>
                </a:lnTo>
                <a:lnTo>
                  <a:pt x="1588" y="1980"/>
                </a:lnTo>
                <a:lnTo>
                  <a:pt x="1550" y="1996"/>
                </a:lnTo>
                <a:lnTo>
                  <a:pt x="1512" y="2011"/>
                </a:lnTo>
                <a:lnTo>
                  <a:pt x="1474" y="2024"/>
                </a:lnTo>
                <a:lnTo>
                  <a:pt x="1433" y="2035"/>
                </a:lnTo>
                <a:lnTo>
                  <a:pt x="1393" y="2046"/>
                </a:lnTo>
                <a:lnTo>
                  <a:pt x="1352" y="2053"/>
                </a:lnTo>
                <a:lnTo>
                  <a:pt x="1310" y="2058"/>
                </a:lnTo>
                <a:lnTo>
                  <a:pt x="1268" y="2061"/>
                </a:lnTo>
                <a:lnTo>
                  <a:pt x="1225" y="2062"/>
                </a:lnTo>
                <a:lnTo>
                  <a:pt x="1181" y="2061"/>
                </a:lnTo>
                <a:lnTo>
                  <a:pt x="1139" y="2058"/>
                </a:lnTo>
                <a:lnTo>
                  <a:pt x="1097" y="2053"/>
                </a:lnTo>
                <a:lnTo>
                  <a:pt x="1056" y="2046"/>
                </a:lnTo>
                <a:lnTo>
                  <a:pt x="1015" y="2035"/>
                </a:lnTo>
                <a:lnTo>
                  <a:pt x="975" y="2024"/>
                </a:lnTo>
                <a:lnTo>
                  <a:pt x="936" y="2011"/>
                </a:lnTo>
                <a:lnTo>
                  <a:pt x="899" y="1996"/>
                </a:lnTo>
                <a:lnTo>
                  <a:pt x="861" y="1980"/>
                </a:lnTo>
                <a:lnTo>
                  <a:pt x="825" y="1961"/>
                </a:lnTo>
                <a:lnTo>
                  <a:pt x="790" y="1941"/>
                </a:lnTo>
                <a:lnTo>
                  <a:pt x="757" y="1919"/>
                </a:lnTo>
                <a:lnTo>
                  <a:pt x="723" y="1895"/>
                </a:lnTo>
                <a:lnTo>
                  <a:pt x="692" y="1871"/>
                </a:lnTo>
                <a:lnTo>
                  <a:pt x="662" y="1845"/>
                </a:lnTo>
                <a:lnTo>
                  <a:pt x="632" y="1817"/>
                </a:lnTo>
                <a:lnTo>
                  <a:pt x="604" y="1787"/>
                </a:lnTo>
                <a:lnTo>
                  <a:pt x="578" y="1757"/>
                </a:lnTo>
                <a:lnTo>
                  <a:pt x="554" y="1726"/>
                </a:lnTo>
                <a:lnTo>
                  <a:pt x="530" y="1692"/>
                </a:lnTo>
                <a:lnTo>
                  <a:pt x="508" y="1659"/>
                </a:lnTo>
                <a:lnTo>
                  <a:pt x="488" y="1624"/>
                </a:lnTo>
                <a:lnTo>
                  <a:pt x="469" y="1588"/>
                </a:lnTo>
                <a:lnTo>
                  <a:pt x="453" y="1550"/>
                </a:lnTo>
                <a:lnTo>
                  <a:pt x="438" y="1513"/>
                </a:lnTo>
                <a:lnTo>
                  <a:pt x="425" y="1474"/>
                </a:lnTo>
                <a:lnTo>
                  <a:pt x="414" y="1434"/>
                </a:lnTo>
                <a:lnTo>
                  <a:pt x="404" y="1393"/>
                </a:lnTo>
                <a:lnTo>
                  <a:pt x="396" y="1353"/>
                </a:lnTo>
                <a:lnTo>
                  <a:pt x="391" y="1310"/>
                </a:lnTo>
                <a:lnTo>
                  <a:pt x="388" y="1268"/>
                </a:lnTo>
                <a:lnTo>
                  <a:pt x="387" y="1224"/>
                </a:lnTo>
                <a:lnTo>
                  <a:pt x="388" y="1181"/>
                </a:lnTo>
                <a:lnTo>
                  <a:pt x="391" y="1139"/>
                </a:lnTo>
                <a:lnTo>
                  <a:pt x="396" y="1097"/>
                </a:lnTo>
                <a:lnTo>
                  <a:pt x="404" y="1056"/>
                </a:lnTo>
                <a:lnTo>
                  <a:pt x="414" y="1016"/>
                </a:lnTo>
                <a:lnTo>
                  <a:pt x="425" y="975"/>
                </a:lnTo>
                <a:lnTo>
                  <a:pt x="438" y="937"/>
                </a:lnTo>
                <a:lnTo>
                  <a:pt x="453" y="899"/>
                </a:lnTo>
                <a:lnTo>
                  <a:pt x="469" y="861"/>
                </a:lnTo>
                <a:lnTo>
                  <a:pt x="488" y="825"/>
                </a:lnTo>
                <a:lnTo>
                  <a:pt x="508" y="791"/>
                </a:lnTo>
                <a:lnTo>
                  <a:pt x="530" y="756"/>
                </a:lnTo>
                <a:lnTo>
                  <a:pt x="554" y="723"/>
                </a:lnTo>
                <a:lnTo>
                  <a:pt x="578" y="692"/>
                </a:lnTo>
                <a:lnTo>
                  <a:pt x="604" y="662"/>
                </a:lnTo>
                <a:lnTo>
                  <a:pt x="632" y="632"/>
                </a:lnTo>
                <a:lnTo>
                  <a:pt x="662" y="605"/>
                </a:lnTo>
                <a:lnTo>
                  <a:pt x="692" y="579"/>
                </a:lnTo>
                <a:lnTo>
                  <a:pt x="723" y="554"/>
                </a:lnTo>
                <a:lnTo>
                  <a:pt x="757" y="530"/>
                </a:lnTo>
                <a:lnTo>
                  <a:pt x="790" y="508"/>
                </a:lnTo>
                <a:lnTo>
                  <a:pt x="825" y="488"/>
                </a:lnTo>
                <a:lnTo>
                  <a:pt x="861" y="470"/>
                </a:lnTo>
                <a:lnTo>
                  <a:pt x="899" y="453"/>
                </a:lnTo>
                <a:lnTo>
                  <a:pt x="936" y="438"/>
                </a:lnTo>
                <a:lnTo>
                  <a:pt x="975" y="425"/>
                </a:lnTo>
                <a:lnTo>
                  <a:pt x="1015" y="413"/>
                </a:lnTo>
                <a:lnTo>
                  <a:pt x="1056" y="404"/>
                </a:lnTo>
                <a:lnTo>
                  <a:pt x="1097" y="396"/>
                </a:lnTo>
                <a:lnTo>
                  <a:pt x="1139" y="391"/>
                </a:lnTo>
                <a:lnTo>
                  <a:pt x="1181" y="388"/>
                </a:lnTo>
                <a:lnTo>
                  <a:pt x="1225" y="387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124416" tIns="62208" rIns="124416" bIns="62208" numCol="1" anchor="t" anchorCtr="0" compatLnSpc="1"/>
          <a:lstStyle/>
          <a:p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4471261" y="3564004"/>
            <a:ext cx="881688" cy="881688"/>
          </a:xfrm>
          <a:custGeom>
            <a:avLst/>
            <a:gdLst>
              <a:gd name="T0" fmla="*/ 1472 w 2449"/>
              <a:gd name="T1" fmla="*/ 25 h 2449"/>
              <a:gd name="T2" fmla="*/ 1755 w 2449"/>
              <a:gd name="T3" fmla="*/ 121 h 2449"/>
              <a:gd name="T4" fmla="*/ 2003 w 2449"/>
              <a:gd name="T5" fmla="*/ 279 h 2449"/>
              <a:gd name="T6" fmla="*/ 2206 w 2449"/>
              <a:gd name="T7" fmla="*/ 492 h 2449"/>
              <a:gd name="T8" fmla="*/ 2353 w 2449"/>
              <a:gd name="T9" fmla="*/ 747 h 2449"/>
              <a:gd name="T10" fmla="*/ 2435 w 2449"/>
              <a:gd name="T11" fmla="*/ 1038 h 2449"/>
              <a:gd name="T12" fmla="*/ 2443 w 2449"/>
              <a:gd name="T13" fmla="*/ 1350 h 2449"/>
              <a:gd name="T14" fmla="*/ 2374 w 2449"/>
              <a:gd name="T15" fmla="*/ 1645 h 2449"/>
              <a:gd name="T16" fmla="*/ 2240 w 2449"/>
              <a:gd name="T17" fmla="*/ 1908 h 2449"/>
              <a:gd name="T18" fmla="*/ 2048 w 2449"/>
              <a:gd name="T19" fmla="*/ 2130 h 2449"/>
              <a:gd name="T20" fmla="*/ 1808 w 2449"/>
              <a:gd name="T21" fmla="*/ 2301 h 2449"/>
              <a:gd name="T22" fmla="*/ 1530 w 2449"/>
              <a:gd name="T23" fmla="*/ 2410 h 2449"/>
              <a:gd name="T24" fmla="*/ 1224 w 2449"/>
              <a:gd name="T25" fmla="*/ 2449 h 2449"/>
              <a:gd name="T26" fmla="*/ 919 w 2449"/>
              <a:gd name="T27" fmla="*/ 2410 h 2449"/>
              <a:gd name="T28" fmla="*/ 641 w 2449"/>
              <a:gd name="T29" fmla="*/ 2301 h 2449"/>
              <a:gd name="T30" fmla="*/ 401 w 2449"/>
              <a:gd name="T31" fmla="*/ 2130 h 2449"/>
              <a:gd name="T32" fmla="*/ 210 w 2449"/>
              <a:gd name="T33" fmla="*/ 1908 h 2449"/>
              <a:gd name="T34" fmla="*/ 74 w 2449"/>
              <a:gd name="T35" fmla="*/ 1645 h 2449"/>
              <a:gd name="T36" fmla="*/ 7 w 2449"/>
              <a:gd name="T37" fmla="*/ 1350 h 2449"/>
              <a:gd name="T38" fmla="*/ 14 w 2449"/>
              <a:gd name="T39" fmla="*/ 1038 h 2449"/>
              <a:gd name="T40" fmla="*/ 97 w 2449"/>
              <a:gd name="T41" fmla="*/ 747 h 2449"/>
              <a:gd name="T42" fmla="*/ 243 w 2449"/>
              <a:gd name="T43" fmla="*/ 492 h 2449"/>
              <a:gd name="T44" fmla="*/ 446 w 2449"/>
              <a:gd name="T45" fmla="*/ 279 h 2449"/>
              <a:gd name="T46" fmla="*/ 694 w 2449"/>
              <a:gd name="T47" fmla="*/ 121 h 2449"/>
              <a:gd name="T48" fmla="*/ 977 w 2449"/>
              <a:gd name="T49" fmla="*/ 25 h 2449"/>
              <a:gd name="T50" fmla="*/ 1637 w 2449"/>
              <a:gd name="T51" fmla="*/ 1603 h 2449"/>
              <a:gd name="T52" fmla="*/ 1412 w 2449"/>
              <a:gd name="T53" fmla="*/ 1603 h 2449"/>
              <a:gd name="T54" fmla="*/ 1187 w 2449"/>
              <a:gd name="T55" fmla="*/ 1603 h 2449"/>
              <a:gd name="T56" fmla="*/ 944 w 2449"/>
              <a:gd name="T57" fmla="*/ 1603 h 2449"/>
              <a:gd name="T58" fmla="*/ 694 w 2449"/>
              <a:gd name="T59" fmla="*/ 1603 h 2449"/>
              <a:gd name="T60" fmla="*/ 1224 w 2449"/>
              <a:gd name="T61" fmla="*/ 387 h 2449"/>
              <a:gd name="T62" fmla="*/ 1434 w 2449"/>
              <a:gd name="T63" fmla="*/ 414 h 2449"/>
              <a:gd name="T64" fmla="*/ 1624 w 2449"/>
              <a:gd name="T65" fmla="*/ 488 h 2449"/>
              <a:gd name="T66" fmla="*/ 1787 w 2449"/>
              <a:gd name="T67" fmla="*/ 604 h 2449"/>
              <a:gd name="T68" fmla="*/ 1919 w 2449"/>
              <a:gd name="T69" fmla="*/ 757 h 2449"/>
              <a:gd name="T70" fmla="*/ 2011 w 2449"/>
              <a:gd name="T71" fmla="*/ 936 h 2449"/>
              <a:gd name="T72" fmla="*/ 2058 w 2449"/>
              <a:gd name="T73" fmla="*/ 1139 h 2449"/>
              <a:gd name="T74" fmla="*/ 2053 w 2449"/>
              <a:gd name="T75" fmla="*/ 1352 h 2449"/>
              <a:gd name="T76" fmla="*/ 1996 w 2449"/>
              <a:gd name="T77" fmla="*/ 1550 h 2449"/>
              <a:gd name="T78" fmla="*/ 1895 w 2449"/>
              <a:gd name="T79" fmla="*/ 1725 h 2449"/>
              <a:gd name="T80" fmla="*/ 1757 w 2449"/>
              <a:gd name="T81" fmla="*/ 1870 h 2449"/>
              <a:gd name="T82" fmla="*/ 1588 w 2449"/>
              <a:gd name="T83" fmla="*/ 1979 h 2449"/>
              <a:gd name="T84" fmla="*/ 1393 w 2449"/>
              <a:gd name="T85" fmla="*/ 2045 h 2449"/>
              <a:gd name="T86" fmla="*/ 1181 w 2449"/>
              <a:gd name="T87" fmla="*/ 2061 h 2449"/>
              <a:gd name="T88" fmla="*/ 975 w 2449"/>
              <a:gd name="T89" fmla="*/ 2024 h 2449"/>
              <a:gd name="T90" fmla="*/ 791 w 2449"/>
              <a:gd name="T91" fmla="*/ 1941 h 2449"/>
              <a:gd name="T92" fmla="*/ 632 w 2449"/>
              <a:gd name="T93" fmla="*/ 1817 h 2449"/>
              <a:gd name="T94" fmla="*/ 508 w 2449"/>
              <a:gd name="T95" fmla="*/ 1658 h 2449"/>
              <a:gd name="T96" fmla="*/ 424 w 2449"/>
              <a:gd name="T97" fmla="*/ 1474 h 2449"/>
              <a:gd name="T98" fmla="*/ 388 w 2449"/>
              <a:gd name="T99" fmla="*/ 1268 h 2449"/>
              <a:gd name="T100" fmla="*/ 404 w 2449"/>
              <a:gd name="T101" fmla="*/ 1056 h 2449"/>
              <a:gd name="T102" fmla="*/ 470 w 2449"/>
              <a:gd name="T103" fmla="*/ 861 h 2449"/>
              <a:gd name="T104" fmla="*/ 578 w 2449"/>
              <a:gd name="T105" fmla="*/ 692 h 2449"/>
              <a:gd name="T106" fmla="*/ 723 w 2449"/>
              <a:gd name="T107" fmla="*/ 554 h 2449"/>
              <a:gd name="T108" fmla="*/ 899 w 2449"/>
              <a:gd name="T109" fmla="*/ 453 h 2449"/>
              <a:gd name="T110" fmla="*/ 1097 w 2449"/>
              <a:gd name="T111" fmla="*/ 396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49" h="2449">
                <a:moveTo>
                  <a:pt x="1224" y="0"/>
                </a:moveTo>
                <a:lnTo>
                  <a:pt x="1288" y="2"/>
                </a:lnTo>
                <a:lnTo>
                  <a:pt x="1349" y="6"/>
                </a:lnTo>
                <a:lnTo>
                  <a:pt x="1411" y="14"/>
                </a:lnTo>
                <a:lnTo>
                  <a:pt x="1472" y="25"/>
                </a:lnTo>
                <a:lnTo>
                  <a:pt x="1530" y="38"/>
                </a:lnTo>
                <a:lnTo>
                  <a:pt x="1589" y="55"/>
                </a:lnTo>
                <a:lnTo>
                  <a:pt x="1645" y="75"/>
                </a:lnTo>
                <a:lnTo>
                  <a:pt x="1702" y="96"/>
                </a:lnTo>
                <a:lnTo>
                  <a:pt x="1755" y="121"/>
                </a:lnTo>
                <a:lnTo>
                  <a:pt x="1808" y="148"/>
                </a:lnTo>
                <a:lnTo>
                  <a:pt x="1859" y="178"/>
                </a:lnTo>
                <a:lnTo>
                  <a:pt x="1909" y="209"/>
                </a:lnTo>
                <a:lnTo>
                  <a:pt x="1957" y="243"/>
                </a:lnTo>
                <a:lnTo>
                  <a:pt x="2003" y="279"/>
                </a:lnTo>
                <a:lnTo>
                  <a:pt x="2048" y="318"/>
                </a:lnTo>
                <a:lnTo>
                  <a:pt x="2090" y="359"/>
                </a:lnTo>
                <a:lnTo>
                  <a:pt x="2131" y="401"/>
                </a:lnTo>
                <a:lnTo>
                  <a:pt x="2170" y="446"/>
                </a:lnTo>
                <a:lnTo>
                  <a:pt x="2206" y="492"/>
                </a:lnTo>
                <a:lnTo>
                  <a:pt x="2240" y="540"/>
                </a:lnTo>
                <a:lnTo>
                  <a:pt x="2271" y="590"/>
                </a:lnTo>
                <a:lnTo>
                  <a:pt x="2301" y="641"/>
                </a:lnTo>
                <a:lnTo>
                  <a:pt x="2328" y="694"/>
                </a:lnTo>
                <a:lnTo>
                  <a:pt x="2353" y="747"/>
                </a:lnTo>
                <a:lnTo>
                  <a:pt x="2374" y="804"/>
                </a:lnTo>
                <a:lnTo>
                  <a:pt x="2394" y="860"/>
                </a:lnTo>
                <a:lnTo>
                  <a:pt x="2411" y="919"/>
                </a:lnTo>
                <a:lnTo>
                  <a:pt x="2424" y="977"/>
                </a:lnTo>
                <a:lnTo>
                  <a:pt x="2435" y="1038"/>
                </a:lnTo>
                <a:lnTo>
                  <a:pt x="2443" y="1100"/>
                </a:lnTo>
                <a:lnTo>
                  <a:pt x="2447" y="1161"/>
                </a:lnTo>
                <a:lnTo>
                  <a:pt x="2449" y="1225"/>
                </a:lnTo>
                <a:lnTo>
                  <a:pt x="2447" y="1287"/>
                </a:lnTo>
                <a:lnTo>
                  <a:pt x="2443" y="1350"/>
                </a:lnTo>
                <a:lnTo>
                  <a:pt x="2435" y="1411"/>
                </a:lnTo>
                <a:lnTo>
                  <a:pt x="2424" y="1471"/>
                </a:lnTo>
                <a:lnTo>
                  <a:pt x="2411" y="1530"/>
                </a:lnTo>
                <a:lnTo>
                  <a:pt x="2394" y="1589"/>
                </a:lnTo>
                <a:lnTo>
                  <a:pt x="2374" y="1645"/>
                </a:lnTo>
                <a:lnTo>
                  <a:pt x="2353" y="1701"/>
                </a:lnTo>
                <a:lnTo>
                  <a:pt x="2328" y="1755"/>
                </a:lnTo>
                <a:lnTo>
                  <a:pt x="2301" y="1808"/>
                </a:lnTo>
                <a:lnTo>
                  <a:pt x="2271" y="1859"/>
                </a:lnTo>
                <a:lnTo>
                  <a:pt x="2240" y="1908"/>
                </a:lnTo>
                <a:lnTo>
                  <a:pt x="2206" y="1957"/>
                </a:lnTo>
                <a:lnTo>
                  <a:pt x="2170" y="2003"/>
                </a:lnTo>
                <a:lnTo>
                  <a:pt x="2131" y="2048"/>
                </a:lnTo>
                <a:lnTo>
                  <a:pt x="2090" y="2090"/>
                </a:lnTo>
                <a:lnTo>
                  <a:pt x="2048" y="2130"/>
                </a:lnTo>
                <a:lnTo>
                  <a:pt x="2003" y="2169"/>
                </a:lnTo>
                <a:lnTo>
                  <a:pt x="1957" y="2205"/>
                </a:lnTo>
                <a:lnTo>
                  <a:pt x="1909" y="2239"/>
                </a:lnTo>
                <a:lnTo>
                  <a:pt x="1859" y="2272"/>
                </a:lnTo>
                <a:lnTo>
                  <a:pt x="1808" y="2301"/>
                </a:lnTo>
                <a:lnTo>
                  <a:pt x="1755" y="2328"/>
                </a:lnTo>
                <a:lnTo>
                  <a:pt x="1702" y="2352"/>
                </a:lnTo>
                <a:lnTo>
                  <a:pt x="1645" y="2375"/>
                </a:lnTo>
                <a:lnTo>
                  <a:pt x="1589" y="2394"/>
                </a:lnTo>
                <a:lnTo>
                  <a:pt x="1530" y="2410"/>
                </a:lnTo>
                <a:lnTo>
                  <a:pt x="1472" y="2424"/>
                </a:lnTo>
                <a:lnTo>
                  <a:pt x="1411" y="2435"/>
                </a:lnTo>
                <a:lnTo>
                  <a:pt x="1349" y="2442"/>
                </a:lnTo>
                <a:lnTo>
                  <a:pt x="1288" y="2447"/>
                </a:lnTo>
                <a:lnTo>
                  <a:pt x="1224" y="2449"/>
                </a:lnTo>
                <a:lnTo>
                  <a:pt x="1162" y="2447"/>
                </a:lnTo>
                <a:lnTo>
                  <a:pt x="1099" y="2442"/>
                </a:lnTo>
                <a:lnTo>
                  <a:pt x="1038" y="2435"/>
                </a:lnTo>
                <a:lnTo>
                  <a:pt x="977" y="2424"/>
                </a:lnTo>
                <a:lnTo>
                  <a:pt x="919" y="2410"/>
                </a:lnTo>
                <a:lnTo>
                  <a:pt x="860" y="2394"/>
                </a:lnTo>
                <a:lnTo>
                  <a:pt x="804" y="2375"/>
                </a:lnTo>
                <a:lnTo>
                  <a:pt x="748" y="2352"/>
                </a:lnTo>
                <a:lnTo>
                  <a:pt x="694" y="2328"/>
                </a:lnTo>
                <a:lnTo>
                  <a:pt x="641" y="2301"/>
                </a:lnTo>
                <a:lnTo>
                  <a:pt x="590" y="2272"/>
                </a:lnTo>
                <a:lnTo>
                  <a:pt x="539" y="2239"/>
                </a:lnTo>
                <a:lnTo>
                  <a:pt x="492" y="2205"/>
                </a:lnTo>
                <a:lnTo>
                  <a:pt x="446" y="2169"/>
                </a:lnTo>
                <a:lnTo>
                  <a:pt x="401" y="2130"/>
                </a:lnTo>
                <a:lnTo>
                  <a:pt x="359" y="2090"/>
                </a:lnTo>
                <a:lnTo>
                  <a:pt x="319" y="2048"/>
                </a:lnTo>
                <a:lnTo>
                  <a:pt x="279" y="2003"/>
                </a:lnTo>
                <a:lnTo>
                  <a:pt x="243" y="1957"/>
                </a:lnTo>
                <a:lnTo>
                  <a:pt x="210" y="1908"/>
                </a:lnTo>
                <a:lnTo>
                  <a:pt x="177" y="1859"/>
                </a:lnTo>
                <a:lnTo>
                  <a:pt x="148" y="1808"/>
                </a:lnTo>
                <a:lnTo>
                  <a:pt x="121" y="1755"/>
                </a:lnTo>
                <a:lnTo>
                  <a:pt x="97" y="1701"/>
                </a:lnTo>
                <a:lnTo>
                  <a:pt x="74" y="1645"/>
                </a:lnTo>
                <a:lnTo>
                  <a:pt x="55" y="1589"/>
                </a:lnTo>
                <a:lnTo>
                  <a:pt x="38" y="1530"/>
                </a:lnTo>
                <a:lnTo>
                  <a:pt x="25" y="1471"/>
                </a:lnTo>
                <a:lnTo>
                  <a:pt x="14" y="1411"/>
                </a:lnTo>
                <a:lnTo>
                  <a:pt x="7" y="1350"/>
                </a:lnTo>
                <a:lnTo>
                  <a:pt x="2" y="1287"/>
                </a:lnTo>
                <a:lnTo>
                  <a:pt x="0" y="1225"/>
                </a:lnTo>
                <a:lnTo>
                  <a:pt x="2" y="1161"/>
                </a:lnTo>
                <a:lnTo>
                  <a:pt x="7" y="1100"/>
                </a:lnTo>
                <a:lnTo>
                  <a:pt x="14" y="1038"/>
                </a:lnTo>
                <a:lnTo>
                  <a:pt x="25" y="977"/>
                </a:lnTo>
                <a:lnTo>
                  <a:pt x="38" y="919"/>
                </a:lnTo>
                <a:lnTo>
                  <a:pt x="55" y="860"/>
                </a:lnTo>
                <a:lnTo>
                  <a:pt x="74" y="804"/>
                </a:lnTo>
                <a:lnTo>
                  <a:pt x="97" y="747"/>
                </a:lnTo>
                <a:lnTo>
                  <a:pt x="121" y="694"/>
                </a:lnTo>
                <a:lnTo>
                  <a:pt x="148" y="641"/>
                </a:lnTo>
                <a:lnTo>
                  <a:pt x="177" y="590"/>
                </a:lnTo>
                <a:lnTo>
                  <a:pt x="210" y="540"/>
                </a:lnTo>
                <a:lnTo>
                  <a:pt x="243" y="492"/>
                </a:lnTo>
                <a:lnTo>
                  <a:pt x="279" y="446"/>
                </a:lnTo>
                <a:lnTo>
                  <a:pt x="319" y="401"/>
                </a:lnTo>
                <a:lnTo>
                  <a:pt x="359" y="359"/>
                </a:lnTo>
                <a:lnTo>
                  <a:pt x="401" y="318"/>
                </a:lnTo>
                <a:lnTo>
                  <a:pt x="446" y="279"/>
                </a:lnTo>
                <a:lnTo>
                  <a:pt x="492" y="243"/>
                </a:lnTo>
                <a:lnTo>
                  <a:pt x="539" y="209"/>
                </a:lnTo>
                <a:lnTo>
                  <a:pt x="590" y="178"/>
                </a:lnTo>
                <a:lnTo>
                  <a:pt x="641" y="148"/>
                </a:lnTo>
                <a:lnTo>
                  <a:pt x="694" y="121"/>
                </a:lnTo>
                <a:lnTo>
                  <a:pt x="748" y="96"/>
                </a:lnTo>
                <a:lnTo>
                  <a:pt x="804" y="75"/>
                </a:lnTo>
                <a:lnTo>
                  <a:pt x="860" y="55"/>
                </a:lnTo>
                <a:lnTo>
                  <a:pt x="919" y="38"/>
                </a:lnTo>
                <a:lnTo>
                  <a:pt x="977" y="25"/>
                </a:lnTo>
                <a:lnTo>
                  <a:pt x="1038" y="14"/>
                </a:lnTo>
                <a:lnTo>
                  <a:pt x="1099" y="6"/>
                </a:lnTo>
                <a:lnTo>
                  <a:pt x="1162" y="2"/>
                </a:lnTo>
                <a:lnTo>
                  <a:pt x="1224" y="0"/>
                </a:lnTo>
                <a:close/>
                <a:moveTo>
                  <a:pt x="1637" y="1603"/>
                </a:moveTo>
                <a:lnTo>
                  <a:pt x="1756" y="1603"/>
                </a:lnTo>
                <a:lnTo>
                  <a:pt x="1756" y="929"/>
                </a:lnTo>
                <a:lnTo>
                  <a:pt x="1637" y="929"/>
                </a:lnTo>
                <a:lnTo>
                  <a:pt x="1637" y="1603"/>
                </a:lnTo>
                <a:close/>
                <a:moveTo>
                  <a:pt x="1412" y="1603"/>
                </a:moveTo>
                <a:lnTo>
                  <a:pt x="1531" y="1603"/>
                </a:lnTo>
                <a:lnTo>
                  <a:pt x="1531" y="1167"/>
                </a:lnTo>
                <a:lnTo>
                  <a:pt x="1412" y="1167"/>
                </a:lnTo>
                <a:lnTo>
                  <a:pt x="1412" y="1603"/>
                </a:lnTo>
                <a:close/>
                <a:moveTo>
                  <a:pt x="1187" y="1603"/>
                </a:moveTo>
                <a:lnTo>
                  <a:pt x="1306" y="1603"/>
                </a:lnTo>
                <a:lnTo>
                  <a:pt x="1306" y="1026"/>
                </a:lnTo>
                <a:lnTo>
                  <a:pt x="1187" y="1026"/>
                </a:lnTo>
                <a:lnTo>
                  <a:pt x="1187" y="1603"/>
                </a:lnTo>
                <a:close/>
                <a:moveTo>
                  <a:pt x="944" y="1603"/>
                </a:moveTo>
                <a:lnTo>
                  <a:pt x="1063" y="1603"/>
                </a:lnTo>
                <a:lnTo>
                  <a:pt x="1063" y="846"/>
                </a:lnTo>
                <a:lnTo>
                  <a:pt x="944" y="846"/>
                </a:lnTo>
                <a:lnTo>
                  <a:pt x="944" y="1603"/>
                </a:lnTo>
                <a:close/>
                <a:moveTo>
                  <a:pt x="694" y="1603"/>
                </a:moveTo>
                <a:lnTo>
                  <a:pt x="840" y="1603"/>
                </a:lnTo>
                <a:lnTo>
                  <a:pt x="840" y="1268"/>
                </a:lnTo>
                <a:lnTo>
                  <a:pt x="694" y="1268"/>
                </a:lnTo>
                <a:lnTo>
                  <a:pt x="694" y="1603"/>
                </a:lnTo>
                <a:close/>
                <a:moveTo>
                  <a:pt x="1224" y="387"/>
                </a:moveTo>
                <a:lnTo>
                  <a:pt x="1268" y="388"/>
                </a:lnTo>
                <a:lnTo>
                  <a:pt x="1310" y="391"/>
                </a:lnTo>
                <a:lnTo>
                  <a:pt x="1352" y="396"/>
                </a:lnTo>
                <a:lnTo>
                  <a:pt x="1393" y="403"/>
                </a:lnTo>
                <a:lnTo>
                  <a:pt x="1434" y="414"/>
                </a:lnTo>
                <a:lnTo>
                  <a:pt x="1474" y="425"/>
                </a:lnTo>
                <a:lnTo>
                  <a:pt x="1513" y="438"/>
                </a:lnTo>
                <a:lnTo>
                  <a:pt x="1550" y="453"/>
                </a:lnTo>
                <a:lnTo>
                  <a:pt x="1588" y="469"/>
                </a:lnTo>
                <a:lnTo>
                  <a:pt x="1624" y="488"/>
                </a:lnTo>
                <a:lnTo>
                  <a:pt x="1659" y="508"/>
                </a:lnTo>
                <a:lnTo>
                  <a:pt x="1692" y="530"/>
                </a:lnTo>
                <a:lnTo>
                  <a:pt x="1726" y="554"/>
                </a:lnTo>
                <a:lnTo>
                  <a:pt x="1757" y="578"/>
                </a:lnTo>
                <a:lnTo>
                  <a:pt x="1787" y="604"/>
                </a:lnTo>
                <a:lnTo>
                  <a:pt x="1817" y="632"/>
                </a:lnTo>
                <a:lnTo>
                  <a:pt x="1845" y="662"/>
                </a:lnTo>
                <a:lnTo>
                  <a:pt x="1871" y="692"/>
                </a:lnTo>
                <a:lnTo>
                  <a:pt x="1895" y="723"/>
                </a:lnTo>
                <a:lnTo>
                  <a:pt x="1919" y="757"/>
                </a:lnTo>
                <a:lnTo>
                  <a:pt x="1941" y="790"/>
                </a:lnTo>
                <a:lnTo>
                  <a:pt x="1961" y="825"/>
                </a:lnTo>
                <a:lnTo>
                  <a:pt x="1980" y="861"/>
                </a:lnTo>
                <a:lnTo>
                  <a:pt x="1996" y="899"/>
                </a:lnTo>
                <a:lnTo>
                  <a:pt x="2011" y="936"/>
                </a:lnTo>
                <a:lnTo>
                  <a:pt x="2024" y="975"/>
                </a:lnTo>
                <a:lnTo>
                  <a:pt x="2035" y="1015"/>
                </a:lnTo>
                <a:lnTo>
                  <a:pt x="2046" y="1056"/>
                </a:lnTo>
                <a:lnTo>
                  <a:pt x="2053" y="1096"/>
                </a:lnTo>
                <a:lnTo>
                  <a:pt x="2058" y="1139"/>
                </a:lnTo>
                <a:lnTo>
                  <a:pt x="2061" y="1181"/>
                </a:lnTo>
                <a:lnTo>
                  <a:pt x="2062" y="1225"/>
                </a:lnTo>
                <a:lnTo>
                  <a:pt x="2061" y="1268"/>
                </a:lnTo>
                <a:lnTo>
                  <a:pt x="2058" y="1310"/>
                </a:lnTo>
                <a:lnTo>
                  <a:pt x="2053" y="1352"/>
                </a:lnTo>
                <a:lnTo>
                  <a:pt x="2046" y="1393"/>
                </a:lnTo>
                <a:lnTo>
                  <a:pt x="2035" y="1433"/>
                </a:lnTo>
                <a:lnTo>
                  <a:pt x="2024" y="1474"/>
                </a:lnTo>
                <a:lnTo>
                  <a:pt x="2011" y="1512"/>
                </a:lnTo>
                <a:lnTo>
                  <a:pt x="1996" y="1550"/>
                </a:lnTo>
                <a:lnTo>
                  <a:pt x="1980" y="1588"/>
                </a:lnTo>
                <a:lnTo>
                  <a:pt x="1961" y="1623"/>
                </a:lnTo>
                <a:lnTo>
                  <a:pt x="1941" y="1658"/>
                </a:lnTo>
                <a:lnTo>
                  <a:pt x="1919" y="1693"/>
                </a:lnTo>
                <a:lnTo>
                  <a:pt x="1895" y="1725"/>
                </a:lnTo>
                <a:lnTo>
                  <a:pt x="1871" y="1757"/>
                </a:lnTo>
                <a:lnTo>
                  <a:pt x="1845" y="1787"/>
                </a:lnTo>
                <a:lnTo>
                  <a:pt x="1817" y="1817"/>
                </a:lnTo>
                <a:lnTo>
                  <a:pt x="1787" y="1844"/>
                </a:lnTo>
                <a:lnTo>
                  <a:pt x="1757" y="1870"/>
                </a:lnTo>
                <a:lnTo>
                  <a:pt x="1726" y="1895"/>
                </a:lnTo>
                <a:lnTo>
                  <a:pt x="1692" y="1919"/>
                </a:lnTo>
                <a:lnTo>
                  <a:pt x="1659" y="1941"/>
                </a:lnTo>
                <a:lnTo>
                  <a:pt x="1624" y="1961"/>
                </a:lnTo>
                <a:lnTo>
                  <a:pt x="1588" y="1979"/>
                </a:lnTo>
                <a:lnTo>
                  <a:pt x="1550" y="1996"/>
                </a:lnTo>
                <a:lnTo>
                  <a:pt x="1513" y="2011"/>
                </a:lnTo>
                <a:lnTo>
                  <a:pt x="1474" y="2024"/>
                </a:lnTo>
                <a:lnTo>
                  <a:pt x="1434" y="2036"/>
                </a:lnTo>
                <a:lnTo>
                  <a:pt x="1393" y="2045"/>
                </a:lnTo>
                <a:lnTo>
                  <a:pt x="1352" y="2053"/>
                </a:lnTo>
                <a:lnTo>
                  <a:pt x="1310" y="2058"/>
                </a:lnTo>
                <a:lnTo>
                  <a:pt x="1268" y="2061"/>
                </a:lnTo>
                <a:lnTo>
                  <a:pt x="1224" y="2062"/>
                </a:lnTo>
                <a:lnTo>
                  <a:pt x="1181" y="2061"/>
                </a:lnTo>
                <a:lnTo>
                  <a:pt x="1139" y="2058"/>
                </a:lnTo>
                <a:lnTo>
                  <a:pt x="1097" y="2053"/>
                </a:lnTo>
                <a:lnTo>
                  <a:pt x="1056" y="2045"/>
                </a:lnTo>
                <a:lnTo>
                  <a:pt x="1016" y="2036"/>
                </a:lnTo>
                <a:lnTo>
                  <a:pt x="975" y="2024"/>
                </a:lnTo>
                <a:lnTo>
                  <a:pt x="937" y="2011"/>
                </a:lnTo>
                <a:lnTo>
                  <a:pt x="899" y="1996"/>
                </a:lnTo>
                <a:lnTo>
                  <a:pt x="861" y="1979"/>
                </a:lnTo>
                <a:lnTo>
                  <a:pt x="825" y="1961"/>
                </a:lnTo>
                <a:lnTo>
                  <a:pt x="791" y="1941"/>
                </a:lnTo>
                <a:lnTo>
                  <a:pt x="756" y="1919"/>
                </a:lnTo>
                <a:lnTo>
                  <a:pt x="723" y="1895"/>
                </a:lnTo>
                <a:lnTo>
                  <a:pt x="692" y="1870"/>
                </a:lnTo>
                <a:lnTo>
                  <a:pt x="661" y="1844"/>
                </a:lnTo>
                <a:lnTo>
                  <a:pt x="632" y="1817"/>
                </a:lnTo>
                <a:lnTo>
                  <a:pt x="605" y="1787"/>
                </a:lnTo>
                <a:lnTo>
                  <a:pt x="578" y="1757"/>
                </a:lnTo>
                <a:lnTo>
                  <a:pt x="554" y="1725"/>
                </a:lnTo>
                <a:lnTo>
                  <a:pt x="530" y="1693"/>
                </a:lnTo>
                <a:lnTo>
                  <a:pt x="508" y="1658"/>
                </a:lnTo>
                <a:lnTo>
                  <a:pt x="488" y="1623"/>
                </a:lnTo>
                <a:lnTo>
                  <a:pt x="470" y="1588"/>
                </a:lnTo>
                <a:lnTo>
                  <a:pt x="453" y="1550"/>
                </a:lnTo>
                <a:lnTo>
                  <a:pt x="438" y="1512"/>
                </a:lnTo>
                <a:lnTo>
                  <a:pt x="424" y="1474"/>
                </a:lnTo>
                <a:lnTo>
                  <a:pt x="413" y="1433"/>
                </a:lnTo>
                <a:lnTo>
                  <a:pt x="404" y="1393"/>
                </a:lnTo>
                <a:lnTo>
                  <a:pt x="396" y="1352"/>
                </a:lnTo>
                <a:lnTo>
                  <a:pt x="391" y="1310"/>
                </a:lnTo>
                <a:lnTo>
                  <a:pt x="388" y="1268"/>
                </a:lnTo>
                <a:lnTo>
                  <a:pt x="387" y="1225"/>
                </a:lnTo>
                <a:lnTo>
                  <a:pt x="388" y="1181"/>
                </a:lnTo>
                <a:lnTo>
                  <a:pt x="391" y="1139"/>
                </a:lnTo>
                <a:lnTo>
                  <a:pt x="396" y="1096"/>
                </a:lnTo>
                <a:lnTo>
                  <a:pt x="404" y="1056"/>
                </a:lnTo>
                <a:lnTo>
                  <a:pt x="413" y="1015"/>
                </a:lnTo>
                <a:lnTo>
                  <a:pt x="424" y="975"/>
                </a:lnTo>
                <a:lnTo>
                  <a:pt x="438" y="936"/>
                </a:lnTo>
                <a:lnTo>
                  <a:pt x="453" y="899"/>
                </a:lnTo>
                <a:lnTo>
                  <a:pt x="470" y="861"/>
                </a:lnTo>
                <a:lnTo>
                  <a:pt x="488" y="825"/>
                </a:lnTo>
                <a:lnTo>
                  <a:pt x="508" y="790"/>
                </a:lnTo>
                <a:lnTo>
                  <a:pt x="530" y="757"/>
                </a:lnTo>
                <a:lnTo>
                  <a:pt x="554" y="723"/>
                </a:lnTo>
                <a:lnTo>
                  <a:pt x="578" y="692"/>
                </a:lnTo>
                <a:lnTo>
                  <a:pt x="605" y="662"/>
                </a:lnTo>
                <a:lnTo>
                  <a:pt x="632" y="632"/>
                </a:lnTo>
                <a:lnTo>
                  <a:pt x="661" y="604"/>
                </a:lnTo>
                <a:lnTo>
                  <a:pt x="692" y="578"/>
                </a:lnTo>
                <a:lnTo>
                  <a:pt x="723" y="554"/>
                </a:lnTo>
                <a:lnTo>
                  <a:pt x="756" y="530"/>
                </a:lnTo>
                <a:lnTo>
                  <a:pt x="791" y="508"/>
                </a:lnTo>
                <a:lnTo>
                  <a:pt x="825" y="488"/>
                </a:lnTo>
                <a:lnTo>
                  <a:pt x="861" y="469"/>
                </a:lnTo>
                <a:lnTo>
                  <a:pt x="899" y="453"/>
                </a:lnTo>
                <a:lnTo>
                  <a:pt x="937" y="438"/>
                </a:lnTo>
                <a:lnTo>
                  <a:pt x="975" y="425"/>
                </a:lnTo>
                <a:lnTo>
                  <a:pt x="1016" y="414"/>
                </a:lnTo>
                <a:lnTo>
                  <a:pt x="1056" y="403"/>
                </a:lnTo>
                <a:lnTo>
                  <a:pt x="1097" y="396"/>
                </a:lnTo>
                <a:lnTo>
                  <a:pt x="1139" y="391"/>
                </a:lnTo>
                <a:lnTo>
                  <a:pt x="1181" y="388"/>
                </a:lnTo>
                <a:lnTo>
                  <a:pt x="1224" y="387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124416" tIns="62208" rIns="124416" bIns="62208" numCol="1" anchor="t" anchorCtr="0" compatLnSpc="1"/>
          <a:lstStyle/>
          <a:p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5"/>
          <p:cNvSpPr>
            <a:spLocks noChangeAspect="1" noEditPoints="1"/>
          </p:cNvSpPr>
          <p:nvPr/>
        </p:nvSpPr>
        <p:spPr bwMode="auto">
          <a:xfrm>
            <a:off x="5940905" y="3564004"/>
            <a:ext cx="881688" cy="881688"/>
          </a:xfrm>
          <a:custGeom>
            <a:avLst/>
            <a:gdLst>
              <a:gd name="T0" fmla="*/ 1530 w 2449"/>
              <a:gd name="T1" fmla="*/ 38 h 2449"/>
              <a:gd name="T2" fmla="*/ 1859 w 2449"/>
              <a:gd name="T3" fmla="*/ 178 h 2449"/>
              <a:gd name="T4" fmla="*/ 2130 w 2449"/>
              <a:gd name="T5" fmla="*/ 401 h 2449"/>
              <a:gd name="T6" fmla="*/ 2328 w 2449"/>
              <a:gd name="T7" fmla="*/ 694 h 2449"/>
              <a:gd name="T8" fmla="*/ 2435 w 2449"/>
              <a:gd name="T9" fmla="*/ 1038 h 2449"/>
              <a:gd name="T10" fmla="*/ 2435 w 2449"/>
              <a:gd name="T11" fmla="*/ 1411 h 2449"/>
              <a:gd name="T12" fmla="*/ 2328 w 2449"/>
              <a:gd name="T13" fmla="*/ 1755 h 2449"/>
              <a:gd name="T14" fmla="*/ 2130 w 2449"/>
              <a:gd name="T15" fmla="*/ 2048 h 2449"/>
              <a:gd name="T16" fmla="*/ 1859 w 2449"/>
              <a:gd name="T17" fmla="*/ 2272 h 2449"/>
              <a:gd name="T18" fmla="*/ 1530 w 2449"/>
              <a:gd name="T19" fmla="*/ 2410 h 2449"/>
              <a:gd name="T20" fmla="*/ 1161 w 2449"/>
              <a:gd name="T21" fmla="*/ 2447 h 2449"/>
              <a:gd name="T22" fmla="*/ 803 w 2449"/>
              <a:gd name="T23" fmla="*/ 2375 h 2449"/>
              <a:gd name="T24" fmla="*/ 492 w 2449"/>
              <a:gd name="T25" fmla="*/ 2205 h 2449"/>
              <a:gd name="T26" fmla="*/ 243 w 2449"/>
              <a:gd name="T27" fmla="*/ 1957 h 2449"/>
              <a:gd name="T28" fmla="*/ 74 w 2449"/>
              <a:gd name="T29" fmla="*/ 1645 h 2449"/>
              <a:gd name="T30" fmla="*/ 2 w 2449"/>
              <a:gd name="T31" fmla="*/ 1287 h 2449"/>
              <a:gd name="T32" fmla="*/ 38 w 2449"/>
              <a:gd name="T33" fmla="*/ 919 h 2449"/>
              <a:gd name="T34" fmla="*/ 177 w 2449"/>
              <a:gd name="T35" fmla="*/ 590 h 2449"/>
              <a:gd name="T36" fmla="*/ 401 w 2449"/>
              <a:gd name="T37" fmla="*/ 318 h 2449"/>
              <a:gd name="T38" fmla="*/ 694 w 2449"/>
              <a:gd name="T39" fmla="*/ 121 h 2449"/>
              <a:gd name="T40" fmla="*/ 1038 w 2449"/>
              <a:gd name="T41" fmla="*/ 14 h 2449"/>
              <a:gd name="T42" fmla="*/ 1673 w 2449"/>
              <a:gd name="T43" fmla="*/ 815 h 2449"/>
              <a:gd name="T44" fmla="*/ 1709 w 2449"/>
              <a:gd name="T45" fmla="*/ 850 h 2449"/>
              <a:gd name="T46" fmla="*/ 1696 w 2449"/>
              <a:gd name="T47" fmla="*/ 1482 h 2449"/>
              <a:gd name="T48" fmla="*/ 1347 w 2449"/>
              <a:gd name="T49" fmla="*/ 1584 h 2449"/>
              <a:gd name="T50" fmla="*/ 1450 w 2449"/>
              <a:gd name="T51" fmla="*/ 1596 h 2449"/>
              <a:gd name="T52" fmla="*/ 991 w 2449"/>
              <a:gd name="T53" fmla="*/ 1610 h 2449"/>
              <a:gd name="T54" fmla="*/ 1013 w 2449"/>
              <a:gd name="T55" fmla="*/ 1586 h 2449"/>
              <a:gd name="T56" fmla="*/ 774 w 2449"/>
              <a:gd name="T57" fmla="*/ 1495 h 2449"/>
              <a:gd name="T58" fmla="*/ 739 w 2449"/>
              <a:gd name="T59" fmla="*/ 1460 h 2449"/>
              <a:gd name="T60" fmla="*/ 752 w 2449"/>
              <a:gd name="T61" fmla="*/ 827 h 2449"/>
              <a:gd name="T62" fmla="*/ 1660 w 2449"/>
              <a:gd name="T63" fmla="*/ 872 h 2449"/>
              <a:gd name="T64" fmla="*/ 1310 w 2449"/>
              <a:gd name="T65" fmla="*/ 391 h 2449"/>
              <a:gd name="T66" fmla="*/ 1550 w 2449"/>
              <a:gd name="T67" fmla="*/ 453 h 2449"/>
              <a:gd name="T68" fmla="*/ 1757 w 2449"/>
              <a:gd name="T69" fmla="*/ 578 h 2449"/>
              <a:gd name="T70" fmla="*/ 1918 w 2449"/>
              <a:gd name="T71" fmla="*/ 757 h 2449"/>
              <a:gd name="T72" fmla="*/ 2024 w 2449"/>
              <a:gd name="T73" fmla="*/ 975 h 2449"/>
              <a:gd name="T74" fmla="*/ 2062 w 2449"/>
              <a:gd name="T75" fmla="*/ 1225 h 2449"/>
              <a:gd name="T76" fmla="*/ 2024 w 2449"/>
              <a:gd name="T77" fmla="*/ 1474 h 2449"/>
              <a:gd name="T78" fmla="*/ 1918 w 2449"/>
              <a:gd name="T79" fmla="*/ 1693 h 2449"/>
              <a:gd name="T80" fmla="*/ 1757 w 2449"/>
              <a:gd name="T81" fmla="*/ 1870 h 2449"/>
              <a:gd name="T82" fmla="*/ 1550 w 2449"/>
              <a:gd name="T83" fmla="*/ 1996 h 2449"/>
              <a:gd name="T84" fmla="*/ 1310 w 2449"/>
              <a:gd name="T85" fmla="*/ 2058 h 2449"/>
              <a:gd name="T86" fmla="*/ 1055 w 2449"/>
              <a:gd name="T87" fmla="*/ 2045 h 2449"/>
              <a:gd name="T88" fmla="*/ 825 w 2449"/>
              <a:gd name="T89" fmla="*/ 1961 h 2449"/>
              <a:gd name="T90" fmla="*/ 632 w 2449"/>
              <a:gd name="T91" fmla="*/ 1817 h 2449"/>
              <a:gd name="T92" fmla="*/ 488 w 2449"/>
              <a:gd name="T93" fmla="*/ 1623 h 2449"/>
              <a:gd name="T94" fmla="*/ 403 w 2449"/>
              <a:gd name="T95" fmla="*/ 1393 h 2449"/>
              <a:gd name="T96" fmla="*/ 391 w 2449"/>
              <a:gd name="T97" fmla="*/ 1139 h 2449"/>
              <a:gd name="T98" fmla="*/ 453 w 2449"/>
              <a:gd name="T99" fmla="*/ 899 h 2449"/>
              <a:gd name="T100" fmla="*/ 578 w 2449"/>
              <a:gd name="T101" fmla="*/ 692 h 2449"/>
              <a:gd name="T102" fmla="*/ 756 w 2449"/>
              <a:gd name="T103" fmla="*/ 530 h 2449"/>
              <a:gd name="T104" fmla="*/ 975 w 2449"/>
              <a:gd name="T105" fmla="*/ 425 h 2449"/>
              <a:gd name="T106" fmla="*/ 1224 w 2449"/>
              <a:gd name="T107" fmla="*/ 387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49" h="2449">
                <a:moveTo>
                  <a:pt x="1224" y="0"/>
                </a:moveTo>
                <a:lnTo>
                  <a:pt x="1287" y="2"/>
                </a:lnTo>
                <a:lnTo>
                  <a:pt x="1349" y="6"/>
                </a:lnTo>
                <a:lnTo>
                  <a:pt x="1411" y="14"/>
                </a:lnTo>
                <a:lnTo>
                  <a:pt x="1471" y="25"/>
                </a:lnTo>
                <a:lnTo>
                  <a:pt x="1530" y="38"/>
                </a:lnTo>
                <a:lnTo>
                  <a:pt x="1589" y="55"/>
                </a:lnTo>
                <a:lnTo>
                  <a:pt x="1645" y="75"/>
                </a:lnTo>
                <a:lnTo>
                  <a:pt x="1701" y="96"/>
                </a:lnTo>
                <a:lnTo>
                  <a:pt x="1755" y="121"/>
                </a:lnTo>
                <a:lnTo>
                  <a:pt x="1807" y="148"/>
                </a:lnTo>
                <a:lnTo>
                  <a:pt x="1859" y="178"/>
                </a:lnTo>
                <a:lnTo>
                  <a:pt x="1908" y="209"/>
                </a:lnTo>
                <a:lnTo>
                  <a:pt x="1957" y="243"/>
                </a:lnTo>
                <a:lnTo>
                  <a:pt x="2003" y="279"/>
                </a:lnTo>
                <a:lnTo>
                  <a:pt x="2048" y="318"/>
                </a:lnTo>
                <a:lnTo>
                  <a:pt x="2090" y="359"/>
                </a:lnTo>
                <a:lnTo>
                  <a:pt x="2130" y="401"/>
                </a:lnTo>
                <a:lnTo>
                  <a:pt x="2169" y="446"/>
                </a:lnTo>
                <a:lnTo>
                  <a:pt x="2205" y="492"/>
                </a:lnTo>
                <a:lnTo>
                  <a:pt x="2239" y="540"/>
                </a:lnTo>
                <a:lnTo>
                  <a:pt x="2271" y="590"/>
                </a:lnTo>
                <a:lnTo>
                  <a:pt x="2301" y="641"/>
                </a:lnTo>
                <a:lnTo>
                  <a:pt x="2328" y="694"/>
                </a:lnTo>
                <a:lnTo>
                  <a:pt x="2352" y="747"/>
                </a:lnTo>
                <a:lnTo>
                  <a:pt x="2374" y="804"/>
                </a:lnTo>
                <a:lnTo>
                  <a:pt x="2394" y="860"/>
                </a:lnTo>
                <a:lnTo>
                  <a:pt x="2410" y="919"/>
                </a:lnTo>
                <a:lnTo>
                  <a:pt x="2424" y="977"/>
                </a:lnTo>
                <a:lnTo>
                  <a:pt x="2435" y="1038"/>
                </a:lnTo>
                <a:lnTo>
                  <a:pt x="2442" y="1100"/>
                </a:lnTo>
                <a:lnTo>
                  <a:pt x="2447" y="1161"/>
                </a:lnTo>
                <a:lnTo>
                  <a:pt x="2449" y="1225"/>
                </a:lnTo>
                <a:lnTo>
                  <a:pt x="2447" y="1287"/>
                </a:lnTo>
                <a:lnTo>
                  <a:pt x="2442" y="1350"/>
                </a:lnTo>
                <a:lnTo>
                  <a:pt x="2435" y="1411"/>
                </a:lnTo>
                <a:lnTo>
                  <a:pt x="2424" y="1471"/>
                </a:lnTo>
                <a:lnTo>
                  <a:pt x="2410" y="1530"/>
                </a:lnTo>
                <a:lnTo>
                  <a:pt x="2394" y="1589"/>
                </a:lnTo>
                <a:lnTo>
                  <a:pt x="2374" y="1645"/>
                </a:lnTo>
                <a:lnTo>
                  <a:pt x="2352" y="1701"/>
                </a:lnTo>
                <a:lnTo>
                  <a:pt x="2328" y="1755"/>
                </a:lnTo>
                <a:lnTo>
                  <a:pt x="2301" y="1808"/>
                </a:lnTo>
                <a:lnTo>
                  <a:pt x="2271" y="1859"/>
                </a:lnTo>
                <a:lnTo>
                  <a:pt x="2239" y="1908"/>
                </a:lnTo>
                <a:lnTo>
                  <a:pt x="2205" y="1957"/>
                </a:lnTo>
                <a:lnTo>
                  <a:pt x="2169" y="2003"/>
                </a:lnTo>
                <a:lnTo>
                  <a:pt x="2130" y="2048"/>
                </a:lnTo>
                <a:lnTo>
                  <a:pt x="2090" y="2090"/>
                </a:lnTo>
                <a:lnTo>
                  <a:pt x="2048" y="2130"/>
                </a:lnTo>
                <a:lnTo>
                  <a:pt x="2003" y="2169"/>
                </a:lnTo>
                <a:lnTo>
                  <a:pt x="1957" y="2205"/>
                </a:lnTo>
                <a:lnTo>
                  <a:pt x="1908" y="2239"/>
                </a:lnTo>
                <a:lnTo>
                  <a:pt x="1859" y="2272"/>
                </a:lnTo>
                <a:lnTo>
                  <a:pt x="1807" y="2301"/>
                </a:lnTo>
                <a:lnTo>
                  <a:pt x="1755" y="2328"/>
                </a:lnTo>
                <a:lnTo>
                  <a:pt x="1701" y="2352"/>
                </a:lnTo>
                <a:lnTo>
                  <a:pt x="1645" y="2375"/>
                </a:lnTo>
                <a:lnTo>
                  <a:pt x="1589" y="2394"/>
                </a:lnTo>
                <a:lnTo>
                  <a:pt x="1530" y="2410"/>
                </a:lnTo>
                <a:lnTo>
                  <a:pt x="1471" y="2424"/>
                </a:lnTo>
                <a:lnTo>
                  <a:pt x="1411" y="2435"/>
                </a:lnTo>
                <a:lnTo>
                  <a:pt x="1349" y="2442"/>
                </a:lnTo>
                <a:lnTo>
                  <a:pt x="1287" y="2447"/>
                </a:lnTo>
                <a:lnTo>
                  <a:pt x="1224" y="2449"/>
                </a:lnTo>
                <a:lnTo>
                  <a:pt x="1161" y="2447"/>
                </a:lnTo>
                <a:lnTo>
                  <a:pt x="1099" y="2442"/>
                </a:lnTo>
                <a:lnTo>
                  <a:pt x="1038" y="2435"/>
                </a:lnTo>
                <a:lnTo>
                  <a:pt x="977" y="2424"/>
                </a:lnTo>
                <a:lnTo>
                  <a:pt x="918" y="2410"/>
                </a:lnTo>
                <a:lnTo>
                  <a:pt x="860" y="2394"/>
                </a:lnTo>
                <a:lnTo>
                  <a:pt x="803" y="2375"/>
                </a:lnTo>
                <a:lnTo>
                  <a:pt x="747" y="2352"/>
                </a:lnTo>
                <a:lnTo>
                  <a:pt x="694" y="2328"/>
                </a:lnTo>
                <a:lnTo>
                  <a:pt x="640" y="2301"/>
                </a:lnTo>
                <a:lnTo>
                  <a:pt x="589" y="2272"/>
                </a:lnTo>
                <a:lnTo>
                  <a:pt x="539" y="2239"/>
                </a:lnTo>
                <a:lnTo>
                  <a:pt x="492" y="2205"/>
                </a:lnTo>
                <a:lnTo>
                  <a:pt x="446" y="2169"/>
                </a:lnTo>
                <a:lnTo>
                  <a:pt x="401" y="2130"/>
                </a:lnTo>
                <a:lnTo>
                  <a:pt x="359" y="2090"/>
                </a:lnTo>
                <a:lnTo>
                  <a:pt x="318" y="2048"/>
                </a:lnTo>
                <a:lnTo>
                  <a:pt x="279" y="2003"/>
                </a:lnTo>
                <a:lnTo>
                  <a:pt x="243" y="1957"/>
                </a:lnTo>
                <a:lnTo>
                  <a:pt x="209" y="1908"/>
                </a:lnTo>
                <a:lnTo>
                  <a:pt x="177" y="1859"/>
                </a:lnTo>
                <a:lnTo>
                  <a:pt x="147" y="1808"/>
                </a:lnTo>
                <a:lnTo>
                  <a:pt x="121" y="1755"/>
                </a:lnTo>
                <a:lnTo>
                  <a:pt x="96" y="1701"/>
                </a:lnTo>
                <a:lnTo>
                  <a:pt x="74" y="1645"/>
                </a:lnTo>
                <a:lnTo>
                  <a:pt x="55" y="1589"/>
                </a:lnTo>
                <a:lnTo>
                  <a:pt x="38" y="1530"/>
                </a:lnTo>
                <a:lnTo>
                  <a:pt x="25" y="1471"/>
                </a:lnTo>
                <a:lnTo>
                  <a:pt x="14" y="1411"/>
                </a:lnTo>
                <a:lnTo>
                  <a:pt x="6" y="1350"/>
                </a:lnTo>
                <a:lnTo>
                  <a:pt x="2" y="1287"/>
                </a:lnTo>
                <a:lnTo>
                  <a:pt x="0" y="1225"/>
                </a:lnTo>
                <a:lnTo>
                  <a:pt x="2" y="1161"/>
                </a:lnTo>
                <a:lnTo>
                  <a:pt x="6" y="1100"/>
                </a:lnTo>
                <a:lnTo>
                  <a:pt x="14" y="1038"/>
                </a:lnTo>
                <a:lnTo>
                  <a:pt x="25" y="977"/>
                </a:lnTo>
                <a:lnTo>
                  <a:pt x="38" y="919"/>
                </a:lnTo>
                <a:lnTo>
                  <a:pt x="55" y="860"/>
                </a:lnTo>
                <a:lnTo>
                  <a:pt x="74" y="804"/>
                </a:lnTo>
                <a:lnTo>
                  <a:pt x="96" y="747"/>
                </a:lnTo>
                <a:lnTo>
                  <a:pt x="121" y="694"/>
                </a:lnTo>
                <a:lnTo>
                  <a:pt x="147" y="641"/>
                </a:lnTo>
                <a:lnTo>
                  <a:pt x="177" y="590"/>
                </a:lnTo>
                <a:lnTo>
                  <a:pt x="209" y="540"/>
                </a:lnTo>
                <a:lnTo>
                  <a:pt x="243" y="492"/>
                </a:lnTo>
                <a:lnTo>
                  <a:pt x="279" y="446"/>
                </a:lnTo>
                <a:lnTo>
                  <a:pt x="318" y="401"/>
                </a:lnTo>
                <a:lnTo>
                  <a:pt x="359" y="359"/>
                </a:lnTo>
                <a:lnTo>
                  <a:pt x="401" y="318"/>
                </a:lnTo>
                <a:lnTo>
                  <a:pt x="446" y="279"/>
                </a:lnTo>
                <a:lnTo>
                  <a:pt x="492" y="243"/>
                </a:lnTo>
                <a:lnTo>
                  <a:pt x="539" y="209"/>
                </a:lnTo>
                <a:lnTo>
                  <a:pt x="589" y="178"/>
                </a:lnTo>
                <a:lnTo>
                  <a:pt x="640" y="148"/>
                </a:lnTo>
                <a:lnTo>
                  <a:pt x="694" y="121"/>
                </a:lnTo>
                <a:lnTo>
                  <a:pt x="747" y="96"/>
                </a:lnTo>
                <a:lnTo>
                  <a:pt x="803" y="75"/>
                </a:lnTo>
                <a:lnTo>
                  <a:pt x="860" y="55"/>
                </a:lnTo>
                <a:lnTo>
                  <a:pt x="918" y="38"/>
                </a:lnTo>
                <a:lnTo>
                  <a:pt x="977" y="25"/>
                </a:lnTo>
                <a:lnTo>
                  <a:pt x="1038" y="14"/>
                </a:lnTo>
                <a:lnTo>
                  <a:pt x="1099" y="6"/>
                </a:lnTo>
                <a:lnTo>
                  <a:pt x="1161" y="2"/>
                </a:lnTo>
                <a:lnTo>
                  <a:pt x="1224" y="0"/>
                </a:lnTo>
                <a:close/>
                <a:moveTo>
                  <a:pt x="784" y="814"/>
                </a:moveTo>
                <a:lnTo>
                  <a:pt x="1664" y="814"/>
                </a:lnTo>
                <a:lnTo>
                  <a:pt x="1673" y="815"/>
                </a:lnTo>
                <a:lnTo>
                  <a:pt x="1682" y="817"/>
                </a:lnTo>
                <a:lnTo>
                  <a:pt x="1689" y="821"/>
                </a:lnTo>
                <a:lnTo>
                  <a:pt x="1696" y="827"/>
                </a:lnTo>
                <a:lnTo>
                  <a:pt x="1703" y="834"/>
                </a:lnTo>
                <a:lnTo>
                  <a:pt x="1707" y="841"/>
                </a:lnTo>
                <a:lnTo>
                  <a:pt x="1709" y="850"/>
                </a:lnTo>
                <a:lnTo>
                  <a:pt x="1710" y="859"/>
                </a:lnTo>
                <a:lnTo>
                  <a:pt x="1710" y="1451"/>
                </a:lnTo>
                <a:lnTo>
                  <a:pt x="1709" y="1460"/>
                </a:lnTo>
                <a:lnTo>
                  <a:pt x="1707" y="1468"/>
                </a:lnTo>
                <a:lnTo>
                  <a:pt x="1703" y="1476"/>
                </a:lnTo>
                <a:lnTo>
                  <a:pt x="1696" y="1482"/>
                </a:lnTo>
                <a:lnTo>
                  <a:pt x="1689" y="1488"/>
                </a:lnTo>
                <a:lnTo>
                  <a:pt x="1682" y="1492"/>
                </a:lnTo>
                <a:lnTo>
                  <a:pt x="1673" y="1495"/>
                </a:lnTo>
                <a:lnTo>
                  <a:pt x="1664" y="1496"/>
                </a:lnTo>
                <a:lnTo>
                  <a:pt x="1347" y="1496"/>
                </a:lnTo>
                <a:lnTo>
                  <a:pt x="1347" y="1584"/>
                </a:lnTo>
                <a:lnTo>
                  <a:pt x="1422" y="1584"/>
                </a:lnTo>
                <a:lnTo>
                  <a:pt x="1429" y="1585"/>
                </a:lnTo>
                <a:lnTo>
                  <a:pt x="1435" y="1586"/>
                </a:lnTo>
                <a:lnTo>
                  <a:pt x="1441" y="1589"/>
                </a:lnTo>
                <a:lnTo>
                  <a:pt x="1446" y="1592"/>
                </a:lnTo>
                <a:lnTo>
                  <a:pt x="1450" y="1596"/>
                </a:lnTo>
                <a:lnTo>
                  <a:pt x="1454" y="1600"/>
                </a:lnTo>
                <a:lnTo>
                  <a:pt x="1456" y="1605"/>
                </a:lnTo>
                <a:lnTo>
                  <a:pt x="1456" y="1610"/>
                </a:lnTo>
                <a:lnTo>
                  <a:pt x="1456" y="1635"/>
                </a:lnTo>
                <a:lnTo>
                  <a:pt x="991" y="1635"/>
                </a:lnTo>
                <a:lnTo>
                  <a:pt x="991" y="1610"/>
                </a:lnTo>
                <a:lnTo>
                  <a:pt x="992" y="1605"/>
                </a:lnTo>
                <a:lnTo>
                  <a:pt x="994" y="1600"/>
                </a:lnTo>
                <a:lnTo>
                  <a:pt x="997" y="1596"/>
                </a:lnTo>
                <a:lnTo>
                  <a:pt x="1001" y="1592"/>
                </a:lnTo>
                <a:lnTo>
                  <a:pt x="1008" y="1589"/>
                </a:lnTo>
                <a:lnTo>
                  <a:pt x="1013" y="1586"/>
                </a:lnTo>
                <a:lnTo>
                  <a:pt x="1020" y="1585"/>
                </a:lnTo>
                <a:lnTo>
                  <a:pt x="1027" y="1584"/>
                </a:lnTo>
                <a:lnTo>
                  <a:pt x="1101" y="1584"/>
                </a:lnTo>
                <a:lnTo>
                  <a:pt x="1101" y="1496"/>
                </a:lnTo>
                <a:lnTo>
                  <a:pt x="784" y="1496"/>
                </a:lnTo>
                <a:lnTo>
                  <a:pt x="774" y="1495"/>
                </a:lnTo>
                <a:lnTo>
                  <a:pt x="766" y="1492"/>
                </a:lnTo>
                <a:lnTo>
                  <a:pt x="758" y="1488"/>
                </a:lnTo>
                <a:lnTo>
                  <a:pt x="752" y="1482"/>
                </a:lnTo>
                <a:lnTo>
                  <a:pt x="746" y="1476"/>
                </a:lnTo>
                <a:lnTo>
                  <a:pt x="742" y="1468"/>
                </a:lnTo>
                <a:lnTo>
                  <a:pt x="739" y="1460"/>
                </a:lnTo>
                <a:lnTo>
                  <a:pt x="738" y="1451"/>
                </a:lnTo>
                <a:lnTo>
                  <a:pt x="738" y="859"/>
                </a:lnTo>
                <a:lnTo>
                  <a:pt x="739" y="850"/>
                </a:lnTo>
                <a:lnTo>
                  <a:pt x="742" y="841"/>
                </a:lnTo>
                <a:lnTo>
                  <a:pt x="746" y="834"/>
                </a:lnTo>
                <a:lnTo>
                  <a:pt x="752" y="827"/>
                </a:lnTo>
                <a:lnTo>
                  <a:pt x="758" y="821"/>
                </a:lnTo>
                <a:lnTo>
                  <a:pt x="766" y="817"/>
                </a:lnTo>
                <a:lnTo>
                  <a:pt x="774" y="815"/>
                </a:lnTo>
                <a:lnTo>
                  <a:pt x="784" y="814"/>
                </a:lnTo>
                <a:close/>
                <a:moveTo>
                  <a:pt x="788" y="872"/>
                </a:moveTo>
                <a:lnTo>
                  <a:pt x="1660" y="872"/>
                </a:lnTo>
                <a:lnTo>
                  <a:pt x="1660" y="1437"/>
                </a:lnTo>
                <a:lnTo>
                  <a:pt x="788" y="1437"/>
                </a:lnTo>
                <a:lnTo>
                  <a:pt x="788" y="872"/>
                </a:lnTo>
                <a:close/>
                <a:moveTo>
                  <a:pt x="1224" y="387"/>
                </a:moveTo>
                <a:lnTo>
                  <a:pt x="1267" y="388"/>
                </a:lnTo>
                <a:lnTo>
                  <a:pt x="1310" y="391"/>
                </a:lnTo>
                <a:lnTo>
                  <a:pt x="1351" y="396"/>
                </a:lnTo>
                <a:lnTo>
                  <a:pt x="1393" y="403"/>
                </a:lnTo>
                <a:lnTo>
                  <a:pt x="1433" y="414"/>
                </a:lnTo>
                <a:lnTo>
                  <a:pt x="1474" y="425"/>
                </a:lnTo>
                <a:lnTo>
                  <a:pt x="1512" y="438"/>
                </a:lnTo>
                <a:lnTo>
                  <a:pt x="1550" y="453"/>
                </a:lnTo>
                <a:lnTo>
                  <a:pt x="1588" y="469"/>
                </a:lnTo>
                <a:lnTo>
                  <a:pt x="1624" y="488"/>
                </a:lnTo>
                <a:lnTo>
                  <a:pt x="1658" y="508"/>
                </a:lnTo>
                <a:lnTo>
                  <a:pt x="1692" y="530"/>
                </a:lnTo>
                <a:lnTo>
                  <a:pt x="1726" y="554"/>
                </a:lnTo>
                <a:lnTo>
                  <a:pt x="1757" y="578"/>
                </a:lnTo>
                <a:lnTo>
                  <a:pt x="1787" y="604"/>
                </a:lnTo>
                <a:lnTo>
                  <a:pt x="1817" y="632"/>
                </a:lnTo>
                <a:lnTo>
                  <a:pt x="1844" y="662"/>
                </a:lnTo>
                <a:lnTo>
                  <a:pt x="1870" y="692"/>
                </a:lnTo>
                <a:lnTo>
                  <a:pt x="1895" y="723"/>
                </a:lnTo>
                <a:lnTo>
                  <a:pt x="1918" y="757"/>
                </a:lnTo>
                <a:lnTo>
                  <a:pt x="1941" y="790"/>
                </a:lnTo>
                <a:lnTo>
                  <a:pt x="1961" y="825"/>
                </a:lnTo>
                <a:lnTo>
                  <a:pt x="1979" y="861"/>
                </a:lnTo>
                <a:lnTo>
                  <a:pt x="1996" y="899"/>
                </a:lnTo>
                <a:lnTo>
                  <a:pt x="2011" y="936"/>
                </a:lnTo>
                <a:lnTo>
                  <a:pt x="2024" y="975"/>
                </a:lnTo>
                <a:lnTo>
                  <a:pt x="2035" y="1015"/>
                </a:lnTo>
                <a:lnTo>
                  <a:pt x="2044" y="1056"/>
                </a:lnTo>
                <a:lnTo>
                  <a:pt x="2053" y="1096"/>
                </a:lnTo>
                <a:lnTo>
                  <a:pt x="2058" y="1139"/>
                </a:lnTo>
                <a:lnTo>
                  <a:pt x="2061" y="1181"/>
                </a:lnTo>
                <a:lnTo>
                  <a:pt x="2062" y="1225"/>
                </a:lnTo>
                <a:lnTo>
                  <a:pt x="2061" y="1268"/>
                </a:lnTo>
                <a:lnTo>
                  <a:pt x="2058" y="1310"/>
                </a:lnTo>
                <a:lnTo>
                  <a:pt x="2053" y="1352"/>
                </a:lnTo>
                <a:lnTo>
                  <a:pt x="2044" y="1393"/>
                </a:lnTo>
                <a:lnTo>
                  <a:pt x="2035" y="1433"/>
                </a:lnTo>
                <a:lnTo>
                  <a:pt x="2024" y="1474"/>
                </a:lnTo>
                <a:lnTo>
                  <a:pt x="2011" y="1512"/>
                </a:lnTo>
                <a:lnTo>
                  <a:pt x="1996" y="1550"/>
                </a:lnTo>
                <a:lnTo>
                  <a:pt x="1979" y="1588"/>
                </a:lnTo>
                <a:lnTo>
                  <a:pt x="1961" y="1623"/>
                </a:lnTo>
                <a:lnTo>
                  <a:pt x="1941" y="1658"/>
                </a:lnTo>
                <a:lnTo>
                  <a:pt x="1918" y="1693"/>
                </a:lnTo>
                <a:lnTo>
                  <a:pt x="1895" y="1725"/>
                </a:lnTo>
                <a:lnTo>
                  <a:pt x="1870" y="1757"/>
                </a:lnTo>
                <a:lnTo>
                  <a:pt x="1844" y="1787"/>
                </a:lnTo>
                <a:lnTo>
                  <a:pt x="1817" y="1817"/>
                </a:lnTo>
                <a:lnTo>
                  <a:pt x="1787" y="1844"/>
                </a:lnTo>
                <a:lnTo>
                  <a:pt x="1757" y="1870"/>
                </a:lnTo>
                <a:lnTo>
                  <a:pt x="1726" y="1895"/>
                </a:lnTo>
                <a:lnTo>
                  <a:pt x="1692" y="1919"/>
                </a:lnTo>
                <a:lnTo>
                  <a:pt x="1658" y="1941"/>
                </a:lnTo>
                <a:lnTo>
                  <a:pt x="1624" y="1961"/>
                </a:lnTo>
                <a:lnTo>
                  <a:pt x="1588" y="1979"/>
                </a:lnTo>
                <a:lnTo>
                  <a:pt x="1550" y="1996"/>
                </a:lnTo>
                <a:lnTo>
                  <a:pt x="1512" y="2011"/>
                </a:lnTo>
                <a:lnTo>
                  <a:pt x="1474" y="2024"/>
                </a:lnTo>
                <a:lnTo>
                  <a:pt x="1433" y="2036"/>
                </a:lnTo>
                <a:lnTo>
                  <a:pt x="1393" y="2045"/>
                </a:lnTo>
                <a:lnTo>
                  <a:pt x="1351" y="2053"/>
                </a:lnTo>
                <a:lnTo>
                  <a:pt x="1310" y="2058"/>
                </a:lnTo>
                <a:lnTo>
                  <a:pt x="1267" y="2061"/>
                </a:lnTo>
                <a:lnTo>
                  <a:pt x="1224" y="2062"/>
                </a:lnTo>
                <a:lnTo>
                  <a:pt x="1181" y="2061"/>
                </a:lnTo>
                <a:lnTo>
                  <a:pt x="1139" y="2058"/>
                </a:lnTo>
                <a:lnTo>
                  <a:pt x="1096" y="2053"/>
                </a:lnTo>
                <a:lnTo>
                  <a:pt x="1055" y="2045"/>
                </a:lnTo>
                <a:lnTo>
                  <a:pt x="1015" y="2036"/>
                </a:lnTo>
                <a:lnTo>
                  <a:pt x="975" y="2024"/>
                </a:lnTo>
                <a:lnTo>
                  <a:pt x="936" y="2011"/>
                </a:lnTo>
                <a:lnTo>
                  <a:pt x="899" y="1996"/>
                </a:lnTo>
                <a:lnTo>
                  <a:pt x="861" y="1979"/>
                </a:lnTo>
                <a:lnTo>
                  <a:pt x="825" y="1961"/>
                </a:lnTo>
                <a:lnTo>
                  <a:pt x="790" y="1941"/>
                </a:lnTo>
                <a:lnTo>
                  <a:pt x="756" y="1919"/>
                </a:lnTo>
                <a:lnTo>
                  <a:pt x="723" y="1895"/>
                </a:lnTo>
                <a:lnTo>
                  <a:pt x="692" y="1870"/>
                </a:lnTo>
                <a:lnTo>
                  <a:pt x="662" y="1844"/>
                </a:lnTo>
                <a:lnTo>
                  <a:pt x="632" y="1817"/>
                </a:lnTo>
                <a:lnTo>
                  <a:pt x="604" y="1787"/>
                </a:lnTo>
                <a:lnTo>
                  <a:pt x="578" y="1757"/>
                </a:lnTo>
                <a:lnTo>
                  <a:pt x="553" y="1725"/>
                </a:lnTo>
                <a:lnTo>
                  <a:pt x="529" y="1693"/>
                </a:lnTo>
                <a:lnTo>
                  <a:pt x="508" y="1658"/>
                </a:lnTo>
                <a:lnTo>
                  <a:pt x="488" y="1623"/>
                </a:lnTo>
                <a:lnTo>
                  <a:pt x="469" y="1588"/>
                </a:lnTo>
                <a:lnTo>
                  <a:pt x="453" y="1550"/>
                </a:lnTo>
                <a:lnTo>
                  <a:pt x="438" y="1512"/>
                </a:lnTo>
                <a:lnTo>
                  <a:pt x="424" y="1474"/>
                </a:lnTo>
                <a:lnTo>
                  <a:pt x="413" y="1433"/>
                </a:lnTo>
                <a:lnTo>
                  <a:pt x="403" y="1393"/>
                </a:lnTo>
                <a:lnTo>
                  <a:pt x="396" y="1352"/>
                </a:lnTo>
                <a:lnTo>
                  <a:pt x="391" y="1310"/>
                </a:lnTo>
                <a:lnTo>
                  <a:pt x="388" y="1268"/>
                </a:lnTo>
                <a:lnTo>
                  <a:pt x="386" y="1225"/>
                </a:lnTo>
                <a:lnTo>
                  <a:pt x="388" y="1181"/>
                </a:lnTo>
                <a:lnTo>
                  <a:pt x="391" y="1139"/>
                </a:lnTo>
                <a:lnTo>
                  <a:pt x="396" y="1096"/>
                </a:lnTo>
                <a:lnTo>
                  <a:pt x="403" y="1056"/>
                </a:lnTo>
                <a:lnTo>
                  <a:pt x="413" y="1015"/>
                </a:lnTo>
                <a:lnTo>
                  <a:pt x="424" y="975"/>
                </a:lnTo>
                <a:lnTo>
                  <a:pt x="438" y="936"/>
                </a:lnTo>
                <a:lnTo>
                  <a:pt x="453" y="899"/>
                </a:lnTo>
                <a:lnTo>
                  <a:pt x="469" y="861"/>
                </a:lnTo>
                <a:lnTo>
                  <a:pt x="488" y="825"/>
                </a:lnTo>
                <a:lnTo>
                  <a:pt x="508" y="790"/>
                </a:lnTo>
                <a:lnTo>
                  <a:pt x="529" y="757"/>
                </a:lnTo>
                <a:lnTo>
                  <a:pt x="553" y="723"/>
                </a:lnTo>
                <a:lnTo>
                  <a:pt x="578" y="692"/>
                </a:lnTo>
                <a:lnTo>
                  <a:pt x="604" y="662"/>
                </a:lnTo>
                <a:lnTo>
                  <a:pt x="632" y="632"/>
                </a:lnTo>
                <a:lnTo>
                  <a:pt x="662" y="604"/>
                </a:lnTo>
                <a:lnTo>
                  <a:pt x="692" y="578"/>
                </a:lnTo>
                <a:lnTo>
                  <a:pt x="723" y="554"/>
                </a:lnTo>
                <a:lnTo>
                  <a:pt x="756" y="530"/>
                </a:lnTo>
                <a:lnTo>
                  <a:pt x="790" y="508"/>
                </a:lnTo>
                <a:lnTo>
                  <a:pt x="825" y="488"/>
                </a:lnTo>
                <a:lnTo>
                  <a:pt x="861" y="469"/>
                </a:lnTo>
                <a:lnTo>
                  <a:pt x="899" y="453"/>
                </a:lnTo>
                <a:lnTo>
                  <a:pt x="936" y="438"/>
                </a:lnTo>
                <a:lnTo>
                  <a:pt x="975" y="425"/>
                </a:lnTo>
                <a:lnTo>
                  <a:pt x="1015" y="414"/>
                </a:lnTo>
                <a:lnTo>
                  <a:pt x="1055" y="403"/>
                </a:lnTo>
                <a:lnTo>
                  <a:pt x="1096" y="396"/>
                </a:lnTo>
                <a:lnTo>
                  <a:pt x="1139" y="391"/>
                </a:lnTo>
                <a:lnTo>
                  <a:pt x="1181" y="388"/>
                </a:lnTo>
                <a:lnTo>
                  <a:pt x="1224" y="387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124416" tIns="62208" rIns="124416" bIns="62208" numCol="1" anchor="t" anchorCtr="0" compatLnSpc="1"/>
          <a:lstStyle/>
          <a:p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10"/>
          <p:cNvSpPr>
            <a:spLocks noChangeAspect="1" noEditPoints="1"/>
          </p:cNvSpPr>
          <p:nvPr/>
        </p:nvSpPr>
        <p:spPr bwMode="auto">
          <a:xfrm>
            <a:off x="8880192" y="3564004"/>
            <a:ext cx="881688" cy="881688"/>
          </a:xfrm>
          <a:custGeom>
            <a:avLst/>
            <a:gdLst>
              <a:gd name="T0" fmla="*/ 1588 w 2449"/>
              <a:gd name="T1" fmla="*/ 55 h 2449"/>
              <a:gd name="T2" fmla="*/ 1957 w 2449"/>
              <a:gd name="T3" fmla="*/ 244 h 2449"/>
              <a:gd name="T4" fmla="*/ 2240 w 2449"/>
              <a:gd name="T5" fmla="*/ 541 h 2449"/>
              <a:gd name="T6" fmla="*/ 2410 w 2449"/>
              <a:gd name="T7" fmla="*/ 919 h 2449"/>
              <a:gd name="T8" fmla="*/ 2443 w 2449"/>
              <a:gd name="T9" fmla="*/ 1349 h 2449"/>
              <a:gd name="T10" fmla="*/ 2328 w 2449"/>
              <a:gd name="T11" fmla="*/ 1755 h 2449"/>
              <a:gd name="T12" fmla="*/ 2090 w 2449"/>
              <a:gd name="T13" fmla="*/ 2090 h 2449"/>
              <a:gd name="T14" fmla="*/ 1755 w 2449"/>
              <a:gd name="T15" fmla="*/ 2328 h 2449"/>
              <a:gd name="T16" fmla="*/ 1349 w 2449"/>
              <a:gd name="T17" fmla="*/ 2443 h 2449"/>
              <a:gd name="T18" fmla="*/ 919 w 2449"/>
              <a:gd name="T19" fmla="*/ 2411 h 2449"/>
              <a:gd name="T20" fmla="*/ 540 w 2449"/>
              <a:gd name="T21" fmla="*/ 2240 h 2449"/>
              <a:gd name="T22" fmla="*/ 243 w 2449"/>
              <a:gd name="T23" fmla="*/ 1957 h 2449"/>
              <a:gd name="T24" fmla="*/ 55 w 2449"/>
              <a:gd name="T25" fmla="*/ 1589 h 2449"/>
              <a:gd name="T26" fmla="*/ 2 w 2449"/>
              <a:gd name="T27" fmla="*/ 1162 h 2449"/>
              <a:gd name="T28" fmla="*/ 96 w 2449"/>
              <a:gd name="T29" fmla="*/ 748 h 2449"/>
              <a:gd name="T30" fmla="*/ 318 w 2449"/>
              <a:gd name="T31" fmla="*/ 401 h 2449"/>
              <a:gd name="T32" fmla="*/ 641 w 2449"/>
              <a:gd name="T33" fmla="*/ 148 h 2449"/>
              <a:gd name="T34" fmla="*/ 1038 w 2449"/>
              <a:gd name="T35" fmla="*/ 14 h 2449"/>
              <a:gd name="T36" fmla="*/ 1501 w 2449"/>
              <a:gd name="T37" fmla="*/ 759 h 2449"/>
              <a:gd name="T38" fmla="*/ 1521 w 2449"/>
              <a:gd name="T39" fmla="*/ 797 h 2449"/>
              <a:gd name="T40" fmla="*/ 1487 w 2449"/>
              <a:gd name="T41" fmla="*/ 824 h 2449"/>
              <a:gd name="T42" fmla="*/ 930 w 2449"/>
              <a:gd name="T43" fmla="*/ 804 h 2449"/>
              <a:gd name="T44" fmla="*/ 942 w 2449"/>
              <a:gd name="T45" fmla="*/ 762 h 2449"/>
              <a:gd name="T46" fmla="*/ 1501 w 2449"/>
              <a:gd name="T47" fmla="*/ 1628 h 2449"/>
              <a:gd name="T48" fmla="*/ 1521 w 2449"/>
              <a:gd name="T49" fmla="*/ 1665 h 2449"/>
              <a:gd name="T50" fmla="*/ 1487 w 2449"/>
              <a:gd name="T51" fmla="*/ 1692 h 2449"/>
              <a:gd name="T52" fmla="*/ 930 w 2449"/>
              <a:gd name="T53" fmla="*/ 1672 h 2449"/>
              <a:gd name="T54" fmla="*/ 942 w 2449"/>
              <a:gd name="T55" fmla="*/ 1631 h 2449"/>
              <a:gd name="T56" fmla="*/ 1443 w 2449"/>
              <a:gd name="T57" fmla="*/ 915 h 2449"/>
              <a:gd name="T58" fmla="*/ 1402 w 2449"/>
              <a:gd name="T59" fmla="*/ 1054 h 2449"/>
              <a:gd name="T60" fmla="*/ 1338 w 2449"/>
              <a:gd name="T61" fmla="*/ 1151 h 2449"/>
              <a:gd name="T62" fmla="*/ 1303 w 2449"/>
              <a:gd name="T63" fmla="*/ 1224 h 2449"/>
              <a:gd name="T64" fmla="*/ 1343 w 2449"/>
              <a:gd name="T65" fmla="*/ 1303 h 2449"/>
              <a:gd name="T66" fmla="*/ 1405 w 2449"/>
              <a:gd name="T67" fmla="*/ 1402 h 2449"/>
              <a:gd name="T68" fmla="*/ 1444 w 2449"/>
              <a:gd name="T69" fmla="*/ 1536 h 2449"/>
              <a:gd name="T70" fmla="*/ 998 w 2449"/>
              <a:gd name="T71" fmla="*/ 1534 h 2449"/>
              <a:gd name="T72" fmla="*/ 1040 w 2449"/>
              <a:gd name="T73" fmla="*/ 1397 h 2449"/>
              <a:gd name="T74" fmla="*/ 1102 w 2449"/>
              <a:gd name="T75" fmla="*/ 1300 h 2449"/>
              <a:gd name="T76" fmla="*/ 1135 w 2449"/>
              <a:gd name="T77" fmla="*/ 1253 h 2449"/>
              <a:gd name="T78" fmla="*/ 1136 w 2449"/>
              <a:gd name="T79" fmla="*/ 1203 h 2449"/>
              <a:gd name="T80" fmla="*/ 1099 w 2449"/>
              <a:gd name="T81" fmla="*/ 1145 h 2449"/>
              <a:gd name="T82" fmla="*/ 1033 w 2449"/>
              <a:gd name="T83" fmla="*/ 1038 h 2449"/>
              <a:gd name="T84" fmla="*/ 995 w 2449"/>
              <a:gd name="T85" fmla="*/ 893 h 2449"/>
              <a:gd name="T86" fmla="*/ 1352 w 2449"/>
              <a:gd name="T87" fmla="*/ 396 h 2449"/>
              <a:gd name="T88" fmla="*/ 1624 w 2449"/>
              <a:gd name="T89" fmla="*/ 488 h 2449"/>
              <a:gd name="T90" fmla="*/ 1845 w 2449"/>
              <a:gd name="T91" fmla="*/ 662 h 2449"/>
              <a:gd name="T92" fmla="*/ 1996 w 2449"/>
              <a:gd name="T93" fmla="*/ 899 h 2449"/>
              <a:gd name="T94" fmla="*/ 2060 w 2449"/>
              <a:gd name="T95" fmla="*/ 1181 h 2449"/>
              <a:gd name="T96" fmla="*/ 2024 w 2449"/>
              <a:gd name="T97" fmla="*/ 1474 h 2449"/>
              <a:gd name="T98" fmla="*/ 1896 w 2449"/>
              <a:gd name="T99" fmla="*/ 1726 h 2449"/>
              <a:gd name="T100" fmla="*/ 1692 w 2449"/>
              <a:gd name="T101" fmla="*/ 1919 h 2449"/>
              <a:gd name="T102" fmla="*/ 1434 w 2449"/>
              <a:gd name="T103" fmla="*/ 2035 h 2449"/>
              <a:gd name="T104" fmla="*/ 1138 w 2449"/>
              <a:gd name="T105" fmla="*/ 2058 h 2449"/>
              <a:gd name="T106" fmla="*/ 861 w 2449"/>
              <a:gd name="T107" fmla="*/ 1980 h 2449"/>
              <a:gd name="T108" fmla="*/ 632 w 2449"/>
              <a:gd name="T109" fmla="*/ 1817 h 2449"/>
              <a:gd name="T110" fmla="*/ 470 w 2449"/>
              <a:gd name="T111" fmla="*/ 1588 h 2449"/>
              <a:gd name="T112" fmla="*/ 391 w 2449"/>
              <a:gd name="T113" fmla="*/ 1310 h 2449"/>
              <a:gd name="T114" fmla="*/ 413 w 2449"/>
              <a:gd name="T115" fmla="*/ 1016 h 2449"/>
              <a:gd name="T116" fmla="*/ 530 w 2449"/>
              <a:gd name="T117" fmla="*/ 756 h 2449"/>
              <a:gd name="T118" fmla="*/ 723 w 2449"/>
              <a:gd name="T119" fmla="*/ 554 h 2449"/>
              <a:gd name="T120" fmla="*/ 975 w 2449"/>
              <a:gd name="T121" fmla="*/ 425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49" h="2449">
                <a:moveTo>
                  <a:pt x="1224" y="0"/>
                </a:moveTo>
                <a:lnTo>
                  <a:pt x="1288" y="2"/>
                </a:lnTo>
                <a:lnTo>
                  <a:pt x="1349" y="7"/>
                </a:lnTo>
                <a:lnTo>
                  <a:pt x="1411" y="14"/>
                </a:lnTo>
                <a:lnTo>
                  <a:pt x="1471" y="25"/>
                </a:lnTo>
                <a:lnTo>
                  <a:pt x="1530" y="39"/>
                </a:lnTo>
                <a:lnTo>
                  <a:pt x="1588" y="55"/>
                </a:lnTo>
                <a:lnTo>
                  <a:pt x="1645" y="74"/>
                </a:lnTo>
                <a:lnTo>
                  <a:pt x="1701" y="97"/>
                </a:lnTo>
                <a:lnTo>
                  <a:pt x="1755" y="121"/>
                </a:lnTo>
                <a:lnTo>
                  <a:pt x="1808" y="148"/>
                </a:lnTo>
                <a:lnTo>
                  <a:pt x="1860" y="177"/>
                </a:lnTo>
                <a:lnTo>
                  <a:pt x="1909" y="210"/>
                </a:lnTo>
                <a:lnTo>
                  <a:pt x="1957" y="244"/>
                </a:lnTo>
                <a:lnTo>
                  <a:pt x="2003" y="280"/>
                </a:lnTo>
                <a:lnTo>
                  <a:pt x="2047" y="319"/>
                </a:lnTo>
                <a:lnTo>
                  <a:pt x="2090" y="359"/>
                </a:lnTo>
                <a:lnTo>
                  <a:pt x="2131" y="401"/>
                </a:lnTo>
                <a:lnTo>
                  <a:pt x="2169" y="446"/>
                </a:lnTo>
                <a:lnTo>
                  <a:pt x="2206" y="492"/>
                </a:lnTo>
                <a:lnTo>
                  <a:pt x="2240" y="541"/>
                </a:lnTo>
                <a:lnTo>
                  <a:pt x="2271" y="590"/>
                </a:lnTo>
                <a:lnTo>
                  <a:pt x="2300" y="641"/>
                </a:lnTo>
                <a:lnTo>
                  <a:pt x="2328" y="694"/>
                </a:lnTo>
                <a:lnTo>
                  <a:pt x="2353" y="748"/>
                </a:lnTo>
                <a:lnTo>
                  <a:pt x="2374" y="804"/>
                </a:lnTo>
                <a:lnTo>
                  <a:pt x="2393" y="860"/>
                </a:lnTo>
                <a:lnTo>
                  <a:pt x="2410" y="919"/>
                </a:lnTo>
                <a:lnTo>
                  <a:pt x="2424" y="978"/>
                </a:lnTo>
                <a:lnTo>
                  <a:pt x="2435" y="1038"/>
                </a:lnTo>
                <a:lnTo>
                  <a:pt x="2443" y="1099"/>
                </a:lnTo>
                <a:lnTo>
                  <a:pt x="2447" y="1162"/>
                </a:lnTo>
                <a:lnTo>
                  <a:pt x="2449" y="1224"/>
                </a:lnTo>
                <a:lnTo>
                  <a:pt x="2447" y="1288"/>
                </a:lnTo>
                <a:lnTo>
                  <a:pt x="2443" y="1349"/>
                </a:lnTo>
                <a:lnTo>
                  <a:pt x="2435" y="1411"/>
                </a:lnTo>
                <a:lnTo>
                  <a:pt x="2424" y="1472"/>
                </a:lnTo>
                <a:lnTo>
                  <a:pt x="2410" y="1530"/>
                </a:lnTo>
                <a:lnTo>
                  <a:pt x="2393" y="1589"/>
                </a:lnTo>
                <a:lnTo>
                  <a:pt x="2374" y="1645"/>
                </a:lnTo>
                <a:lnTo>
                  <a:pt x="2353" y="1701"/>
                </a:lnTo>
                <a:lnTo>
                  <a:pt x="2328" y="1755"/>
                </a:lnTo>
                <a:lnTo>
                  <a:pt x="2300" y="1807"/>
                </a:lnTo>
                <a:lnTo>
                  <a:pt x="2271" y="1859"/>
                </a:lnTo>
                <a:lnTo>
                  <a:pt x="2240" y="1909"/>
                </a:lnTo>
                <a:lnTo>
                  <a:pt x="2206" y="1957"/>
                </a:lnTo>
                <a:lnTo>
                  <a:pt x="2169" y="2003"/>
                </a:lnTo>
                <a:lnTo>
                  <a:pt x="2131" y="2048"/>
                </a:lnTo>
                <a:lnTo>
                  <a:pt x="2090" y="2090"/>
                </a:lnTo>
                <a:lnTo>
                  <a:pt x="2047" y="2130"/>
                </a:lnTo>
                <a:lnTo>
                  <a:pt x="2003" y="2170"/>
                </a:lnTo>
                <a:lnTo>
                  <a:pt x="1957" y="2206"/>
                </a:lnTo>
                <a:lnTo>
                  <a:pt x="1909" y="2240"/>
                </a:lnTo>
                <a:lnTo>
                  <a:pt x="1860" y="2271"/>
                </a:lnTo>
                <a:lnTo>
                  <a:pt x="1808" y="2301"/>
                </a:lnTo>
                <a:lnTo>
                  <a:pt x="1755" y="2328"/>
                </a:lnTo>
                <a:lnTo>
                  <a:pt x="1701" y="2353"/>
                </a:lnTo>
                <a:lnTo>
                  <a:pt x="1645" y="2374"/>
                </a:lnTo>
                <a:lnTo>
                  <a:pt x="1588" y="2394"/>
                </a:lnTo>
                <a:lnTo>
                  <a:pt x="1530" y="2411"/>
                </a:lnTo>
                <a:lnTo>
                  <a:pt x="1471" y="2424"/>
                </a:lnTo>
                <a:lnTo>
                  <a:pt x="1411" y="2435"/>
                </a:lnTo>
                <a:lnTo>
                  <a:pt x="1349" y="2443"/>
                </a:lnTo>
                <a:lnTo>
                  <a:pt x="1288" y="2447"/>
                </a:lnTo>
                <a:lnTo>
                  <a:pt x="1224" y="2449"/>
                </a:lnTo>
                <a:lnTo>
                  <a:pt x="1162" y="2447"/>
                </a:lnTo>
                <a:lnTo>
                  <a:pt x="1099" y="2443"/>
                </a:lnTo>
                <a:lnTo>
                  <a:pt x="1038" y="2435"/>
                </a:lnTo>
                <a:lnTo>
                  <a:pt x="978" y="2424"/>
                </a:lnTo>
                <a:lnTo>
                  <a:pt x="919" y="2411"/>
                </a:lnTo>
                <a:lnTo>
                  <a:pt x="860" y="2394"/>
                </a:lnTo>
                <a:lnTo>
                  <a:pt x="804" y="2374"/>
                </a:lnTo>
                <a:lnTo>
                  <a:pt x="748" y="2353"/>
                </a:lnTo>
                <a:lnTo>
                  <a:pt x="694" y="2328"/>
                </a:lnTo>
                <a:lnTo>
                  <a:pt x="641" y="2301"/>
                </a:lnTo>
                <a:lnTo>
                  <a:pt x="590" y="2271"/>
                </a:lnTo>
                <a:lnTo>
                  <a:pt x="540" y="2240"/>
                </a:lnTo>
                <a:lnTo>
                  <a:pt x="492" y="2206"/>
                </a:lnTo>
                <a:lnTo>
                  <a:pt x="445" y="2170"/>
                </a:lnTo>
                <a:lnTo>
                  <a:pt x="401" y="2130"/>
                </a:lnTo>
                <a:lnTo>
                  <a:pt x="359" y="2090"/>
                </a:lnTo>
                <a:lnTo>
                  <a:pt x="318" y="2048"/>
                </a:lnTo>
                <a:lnTo>
                  <a:pt x="280" y="2003"/>
                </a:lnTo>
                <a:lnTo>
                  <a:pt x="243" y="1957"/>
                </a:lnTo>
                <a:lnTo>
                  <a:pt x="209" y="1909"/>
                </a:lnTo>
                <a:lnTo>
                  <a:pt x="177" y="1859"/>
                </a:lnTo>
                <a:lnTo>
                  <a:pt x="148" y="1807"/>
                </a:lnTo>
                <a:lnTo>
                  <a:pt x="121" y="1755"/>
                </a:lnTo>
                <a:lnTo>
                  <a:pt x="96" y="1701"/>
                </a:lnTo>
                <a:lnTo>
                  <a:pt x="74" y="1645"/>
                </a:lnTo>
                <a:lnTo>
                  <a:pt x="55" y="1589"/>
                </a:lnTo>
                <a:lnTo>
                  <a:pt x="39" y="1530"/>
                </a:lnTo>
                <a:lnTo>
                  <a:pt x="25" y="1472"/>
                </a:lnTo>
                <a:lnTo>
                  <a:pt x="14" y="1411"/>
                </a:lnTo>
                <a:lnTo>
                  <a:pt x="7" y="1349"/>
                </a:lnTo>
                <a:lnTo>
                  <a:pt x="2" y="1288"/>
                </a:lnTo>
                <a:lnTo>
                  <a:pt x="0" y="1224"/>
                </a:lnTo>
                <a:lnTo>
                  <a:pt x="2" y="1162"/>
                </a:lnTo>
                <a:lnTo>
                  <a:pt x="7" y="1099"/>
                </a:lnTo>
                <a:lnTo>
                  <a:pt x="14" y="1038"/>
                </a:lnTo>
                <a:lnTo>
                  <a:pt x="25" y="978"/>
                </a:lnTo>
                <a:lnTo>
                  <a:pt x="39" y="919"/>
                </a:lnTo>
                <a:lnTo>
                  <a:pt x="55" y="860"/>
                </a:lnTo>
                <a:lnTo>
                  <a:pt x="74" y="804"/>
                </a:lnTo>
                <a:lnTo>
                  <a:pt x="96" y="748"/>
                </a:lnTo>
                <a:lnTo>
                  <a:pt x="121" y="694"/>
                </a:lnTo>
                <a:lnTo>
                  <a:pt x="148" y="641"/>
                </a:lnTo>
                <a:lnTo>
                  <a:pt x="177" y="590"/>
                </a:lnTo>
                <a:lnTo>
                  <a:pt x="209" y="541"/>
                </a:lnTo>
                <a:lnTo>
                  <a:pt x="243" y="492"/>
                </a:lnTo>
                <a:lnTo>
                  <a:pt x="280" y="446"/>
                </a:lnTo>
                <a:lnTo>
                  <a:pt x="318" y="401"/>
                </a:lnTo>
                <a:lnTo>
                  <a:pt x="359" y="359"/>
                </a:lnTo>
                <a:lnTo>
                  <a:pt x="401" y="319"/>
                </a:lnTo>
                <a:lnTo>
                  <a:pt x="445" y="280"/>
                </a:lnTo>
                <a:lnTo>
                  <a:pt x="492" y="244"/>
                </a:lnTo>
                <a:lnTo>
                  <a:pt x="540" y="210"/>
                </a:lnTo>
                <a:lnTo>
                  <a:pt x="590" y="177"/>
                </a:lnTo>
                <a:lnTo>
                  <a:pt x="641" y="148"/>
                </a:lnTo>
                <a:lnTo>
                  <a:pt x="694" y="121"/>
                </a:lnTo>
                <a:lnTo>
                  <a:pt x="748" y="97"/>
                </a:lnTo>
                <a:lnTo>
                  <a:pt x="804" y="74"/>
                </a:lnTo>
                <a:lnTo>
                  <a:pt x="860" y="55"/>
                </a:lnTo>
                <a:lnTo>
                  <a:pt x="919" y="39"/>
                </a:lnTo>
                <a:lnTo>
                  <a:pt x="978" y="25"/>
                </a:lnTo>
                <a:lnTo>
                  <a:pt x="1038" y="14"/>
                </a:lnTo>
                <a:lnTo>
                  <a:pt x="1099" y="7"/>
                </a:lnTo>
                <a:lnTo>
                  <a:pt x="1162" y="2"/>
                </a:lnTo>
                <a:lnTo>
                  <a:pt x="1224" y="0"/>
                </a:lnTo>
                <a:close/>
                <a:moveTo>
                  <a:pt x="961" y="756"/>
                </a:moveTo>
                <a:lnTo>
                  <a:pt x="1487" y="756"/>
                </a:lnTo>
                <a:lnTo>
                  <a:pt x="1494" y="757"/>
                </a:lnTo>
                <a:lnTo>
                  <a:pt x="1501" y="759"/>
                </a:lnTo>
                <a:lnTo>
                  <a:pt x="1507" y="762"/>
                </a:lnTo>
                <a:lnTo>
                  <a:pt x="1512" y="766"/>
                </a:lnTo>
                <a:lnTo>
                  <a:pt x="1516" y="772"/>
                </a:lnTo>
                <a:lnTo>
                  <a:pt x="1519" y="778"/>
                </a:lnTo>
                <a:lnTo>
                  <a:pt x="1521" y="784"/>
                </a:lnTo>
                <a:lnTo>
                  <a:pt x="1522" y="791"/>
                </a:lnTo>
                <a:lnTo>
                  <a:pt x="1521" y="797"/>
                </a:lnTo>
                <a:lnTo>
                  <a:pt x="1519" y="804"/>
                </a:lnTo>
                <a:lnTo>
                  <a:pt x="1516" y="809"/>
                </a:lnTo>
                <a:lnTo>
                  <a:pt x="1512" y="814"/>
                </a:lnTo>
                <a:lnTo>
                  <a:pt x="1507" y="818"/>
                </a:lnTo>
                <a:lnTo>
                  <a:pt x="1501" y="822"/>
                </a:lnTo>
                <a:lnTo>
                  <a:pt x="1494" y="823"/>
                </a:lnTo>
                <a:lnTo>
                  <a:pt x="1487" y="824"/>
                </a:lnTo>
                <a:lnTo>
                  <a:pt x="961" y="824"/>
                </a:lnTo>
                <a:lnTo>
                  <a:pt x="954" y="823"/>
                </a:lnTo>
                <a:lnTo>
                  <a:pt x="948" y="822"/>
                </a:lnTo>
                <a:lnTo>
                  <a:pt x="942" y="818"/>
                </a:lnTo>
                <a:lnTo>
                  <a:pt x="938" y="814"/>
                </a:lnTo>
                <a:lnTo>
                  <a:pt x="933" y="809"/>
                </a:lnTo>
                <a:lnTo>
                  <a:pt x="930" y="804"/>
                </a:lnTo>
                <a:lnTo>
                  <a:pt x="928" y="797"/>
                </a:lnTo>
                <a:lnTo>
                  <a:pt x="928" y="791"/>
                </a:lnTo>
                <a:lnTo>
                  <a:pt x="928" y="784"/>
                </a:lnTo>
                <a:lnTo>
                  <a:pt x="930" y="778"/>
                </a:lnTo>
                <a:lnTo>
                  <a:pt x="933" y="772"/>
                </a:lnTo>
                <a:lnTo>
                  <a:pt x="938" y="766"/>
                </a:lnTo>
                <a:lnTo>
                  <a:pt x="942" y="762"/>
                </a:lnTo>
                <a:lnTo>
                  <a:pt x="948" y="759"/>
                </a:lnTo>
                <a:lnTo>
                  <a:pt x="954" y="757"/>
                </a:lnTo>
                <a:lnTo>
                  <a:pt x="961" y="756"/>
                </a:lnTo>
                <a:close/>
                <a:moveTo>
                  <a:pt x="961" y="1625"/>
                </a:moveTo>
                <a:lnTo>
                  <a:pt x="1487" y="1625"/>
                </a:lnTo>
                <a:lnTo>
                  <a:pt x="1494" y="1626"/>
                </a:lnTo>
                <a:lnTo>
                  <a:pt x="1501" y="1628"/>
                </a:lnTo>
                <a:lnTo>
                  <a:pt x="1507" y="1631"/>
                </a:lnTo>
                <a:lnTo>
                  <a:pt x="1512" y="1635"/>
                </a:lnTo>
                <a:lnTo>
                  <a:pt x="1516" y="1640"/>
                </a:lnTo>
                <a:lnTo>
                  <a:pt x="1519" y="1646"/>
                </a:lnTo>
                <a:lnTo>
                  <a:pt x="1521" y="1652"/>
                </a:lnTo>
                <a:lnTo>
                  <a:pt x="1522" y="1659"/>
                </a:lnTo>
                <a:lnTo>
                  <a:pt x="1521" y="1665"/>
                </a:lnTo>
                <a:lnTo>
                  <a:pt x="1519" y="1672"/>
                </a:lnTo>
                <a:lnTo>
                  <a:pt x="1516" y="1677"/>
                </a:lnTo>
                <a:lnTo>
                  <a:pt x="1512" y="1682"/>
                </a:lnTo>
                <a:lnTo>
                  <a:pt x="1507" y="1686"/>
                </a:lnTo>
                <a:lnTo>
                  <a:pt x="1501" y="1689"/>
                </a:lnTo>
                <a:lnTo>
                  <a:pt x="1494" y="1691"/>
                </a:lnTo>
                <a:lnTo>
                  <a:pt x="1487" y="1692"/>
                </a:lnTo>
                <a:lnTo>
                  <a:pt x="961" y="1692"/>
                </a:lnTo>
                <a:lnTo>
                  <a:pt x="954" y="1691"/>
                </a:lnTo>
                <a:lnTo>
                  <a:pt x="948" y="1689"/>
                </a:lnTo>
                <a:lnTo>
                  <a:pt x="942" y="1686"/>
                </a:lnTo>
                <a:lnTo>
                  <a:pt x="938" y="1682"/>
                </a:lnTo>
                <a:lnTo>
                  <a:pt x="933" y="1677"/>
                </a:lnTo>
                <a:lnTo>
                  <a:pt x="930" y="1672"/>
                </a:lnTo>
                <a:lnTo>
                  <a:pt x="928" y="1665"/>
                </a:lnTo>
                <a:lnTo>
                  <a:pt x="928" y="1659"/>
                </a:lnTo>
                <a:lnTo>
                  <a:pt x="928" y="1652"/>
                </a:lnTo>
                <a:lnTo>
                  <a:pt x="930" y="1646"/>
                </a:lnTo>
                <a:lnTo>
                  <a:pt x="933" y="1640"/>
                </a:lnTo>
                <a:lnTo>
                  <a:pt x="938" y="1635"/>
                </a:lnTo>
                <a:lnTo>
                  <a:pt x="942" y="1631"/>
                </a:lnTo>
                <a:lnTo>
                  <a:pt x="948" y="1628"/>
                </a:lnTo>
                <a:lnTo>
                  <a:pt x="954" y="1626"/>
                </a:lnTo>
                <a:lnTo>
                  <a:pt x="961" y="1625"/>
                </a:lnTo>
                <a:close/>
                <a:moveTo>
                  <a:pt x="1452" y="846"/>
                </a:moveTo>
                <a:lnTo>
                  <a:pt x="1450" y="869"/>
                </a:lnTo>
                <a:lnTo>
                  <a:pt x="1447" y="893"/>
                </a:lnTo>
                <a:lnTo>
                  <a:pt x="1443" y="915"/>
                </a:lnTo>
                <a:lnTo>
                  <a:pt x="1439" y="936"/>
                </a:lnTo>
                <a:lnTo>
                  <a:pt x="1435" y="957"/>
                </a:lnTo>
                <a:lnTo>
                  <a:pt x="1429" y="978"/>
                </a:lnTo>
                <a:lnTo>
                  <a:pt x="1423" y="998"/>
                </a:lnTo>
                <a:lnTo>
                  <a:pt x="1417" y="1018"/>
                </a:lnTo>
                <a:lnTo>
                  <a:pt x="1410" y="1036"/>
                </a:lnTo>
                <a:lnTo>
                  <a:pt x="1402" y="1054"/>
                </a:lnTo>
                <a:lnTo>
                  <a:pt x="1394" y="1071"/>
                </a:lnTo>
                <a:lnTo>
                  <a:pt x="1385" y="1087"/>
                </a:lnTo>
                <a:lnTo>
                  <a:pt x="1375" y="1102"/>
                </a:lnTo>
                <a:lnTo>
                  <a:pt x="1365" y="1116"/>
                </a:lnTo>
                <a:lnTo>
                  <a:pt x="1355" y="1130"/>
                </a:lnTo>
                <a:lnTo>
                  <a:pt x="1345" y="1143"/>
                </a:lnTo>
                <a:lnTo>
                  <a:pt x="1338" y="1151"/>
                </a:lnTo>
                <a:lnTo>
                  <a:pt x="1331" y="1158"/>
                </a:lnTo>
                <a:lnTo>
                  <a:pt x="1324" y="1166"/>
                </a:lnTo>
                <a:lnTo>
                  <a:pt x="1318" y="1174"/>
                </a:lnTo>
                <a:lnTo>
                  <a:pt x="1312" y="1185"/>
                </a:lnTo>
                <a:lnTo>
                  <a:pt x="1307" y="1198"/>
                </a:lnTo>
                <a:lnTo>
                  <a:pt x="1304" y="1210"/>
                </a:lnTo>
                <a:lnTo>
                  <a:pt x="1303" y="1224"/>
                </a:lnTo>
                <a:lnTo>
                  <a:pt x="1304" y="1237"/>
                </a:lnTo>
                <a:lnTo>
                  <a:pt x="1307" y="1249"/>
                </a:lnTo>
                <a:lnTo>
                  <a:pt x="1311" y="1261"/>
                </a:lnTo>
                <a:lnTo>
                  <a:pt x="1316" y="1271"/>
                </a:lnTo>
                <a:lnTo>
                  <a:pt x="1324" y="1283"/>
                </a:lnTo>
                <a:lnTo>
                  <a:pt x="1333" y="1293"/>
                </a:lnTo>
                <a:lnTo>
                  <a:pt x="1343" y="1303"/>
                </a:lnTo>
                <a:lnTo>
                  <a:pt x="1352" y="1313"/>
                </a:lnTo>
                <a:lnTo>
                  <a:pt x="1362" y="1326"/>
                </a:lnTo>
                <a:lnTo>
                  <a:pt x="1371" y="1339"/>
                </a:lnTo>
                <a:lnTo>
                  <a:pt x="1381" y="1354"/>
                </a:lnTo>
                <a:lnTo>
                  <a:pt x="1389" y="1369"/>
                </a:lnTo>
                <a:lnTo>
                  <a:pt x="1398" y="1385"/>
                </a:lnTo>
                <a:lnTo>
                  <a:pt x="1405" y="1402"/>
                </a:lnTo>
                <a:lnTo>
                  <a:pt x="1412" y="1419"/>
                </a:lnTo>
                <a:lnTo>
                  <a:pt x="1419" y="1437"/>
                </a:lnTo>
                <a:lnTo>
                  <a:pt x="1425" y="1455"/>
                </a:lnTo>
                <a:lnTo>
                  <a:pt x="1431" y="1475"/>
                </a:lnTo>
                <a:lnTo>
                  <a:pt x="1436" y="1495"/>
                </a:lnTo>
                <a:lnTo>
                  <a:pt x="1440" y="1515"/>
                </a:lnTo>
                <a:lnTo>
                  <a:pt x="1444" y="1536"/>
                </a:lnTo>
                <a:lnTo>
                  <a:pt x="1447" y="1557"/>
                </a:lnTo>
                <a:lnTo>
                  <a:pt x="1450" y="1578"/>
                </a:lnTo>
                <a:lnTo>
                  <a:pt x="1452" y="1601"/>
                </a:lnTo>
                <a:lnTo>
                  <a:pt x="990" y="1601"/>
                </a:lnTo>
                <a:lnTo>
                  <a:pt x="992" y="1578"/>
                </a:lnTo>
                <a:lnTo>
                  <a:pt x="995" y="1556"/>
                </a:lnTo>
                <a:lnTo>
                  <a:pt x="998" y="1534"/>
                </a:lnTo>
                <a:lnTo>
                  <a:pt x="1002" y="1513"/>
                </a:lnTo>
                <a:lnTo>
                  <a:pt x="1007" y="1492"/>
                </a:lnTo>
                <a:lnTo>
                  <a:pt x="1012" y="1472"/>
                </a:lnTo>
                <a:lnTo>
                  <a:pt x="1018" y="1452"/>
                </a:lnTo>
                <a:lnTo>
                  <a:pt x="1024" y="1433"/>
                </a:lnTo>
                <a:lnTo>
                  <a:pt x="1031" y="1415"/>
                </a:lnTo>
                <a:lnTo>
                  <a:pt x="1040" y="1397"/>
                </a:lnTo>
                <a:lnTo>
                  <a:pt x="1048" y="1380"/>
                </a:lnTo>
                <a:lnTo>
                  <a:pt x="1056" y="1365"/>
                </a:lnTo>
                <a:lnTo>
                  <a:pt x="1065" y="1348"/>
                </a:lnTo>
                <a:lnTo>
                  <a:pt x="1074" y="1334"/>
                </a:lnTo>
                <a:lnTo>
                  <a:pt x="1084" y="1321"/>
                </a:lnTo>
                <a:lnTo>
                  <a:pt x="1094" y="1308"/>
                </a:lnTo>
                <a:lnTo>
                  <a:pt x="1102" y="1300"/>
                </a:lnTo>
                <a:lnTo>
                  <a:pt x="1109" y="1293"/>
                </a:lnTo>
                <a:lnTo>
                  <a:pt x="1116" y="1285"/>
                </a:lnTo>
                <a:lnTo>
                  <a:pt x="1122" y="1277"/>
                </a:lnTo>
                <a:lnTo>
                  <a:pt x="1126" y="1271"/>
                </a:lnTo>
                <a:lnTo>
                  <a:pt x="1129" y="1265"/>
                </a:lnTo>
                <a:lnTo>
                  <a:pt x="1132" y="1259"/>
                </a:lnTo>
                <a:lnTo>
                  <a:pt x="1135" y="1253"/>
                </a:lnTo>
                <a:lnTo>
                  <a:pt x="1136" y="1246"/>
                </a:lnTo>
                <a:lnTo>
                  <a:pt x="1138" y="1239"/>
                </a:lnTo>
                <a:lnTo>
                  <a:pt x="1139" y="1231"/>
                </a:lnTo>
                <a:lnTo>
                  <a:pt x="1139" y="1224"/>
                </a:lnTo>
                <a:lnTo>
                  <a:pt x="1139" y="1217"/>
                </a:lnTo>
                <a:lnTo>
                  <a:pt x="1138" y="1210"/>
                </a:lnTo>
                <a:lnTo>
                  <a:pt x="1136" y="1203"/>
                </a:lnTo>
                <a:lnTo>
                  <a:pt x="1134" y="1196"/>
                </a:lnTo>
                <a:lnTo>
                  <a:pt x="1132" y="1189"/>
                </a:lnTo>
                <a:lnTo>
                  <a:pt x="1129" y="1183"/>
                </a:lnTo>
                <a:lnTo>
                  <a:pt x="1126" y="1177"/>
                </a:lnTo>
                <a:lnTo>
                  <a:pt x="1122" y="1172"/>
                </a:lnTo>
                <a:lnTo>
                  <a:pt x="1111" y="1158"/>
                </a:lnTo>
                <a:lnTo>
                  <a:pt x="1099" y="1145"/>
                </a:lnTo>
                <a:lnTo>
                  <a:pt x="1089" y="1133"/>
                </a:lnTo>
                <a:lnTo>
                  <a:pt x="1078" y="1119"/>
                </a:lnTo>
                <a:lnTo>
                  <a:pt x="1069" y="1104"/>
                </a:lnTo>
                <a:lnTo>
                  <a:pt x="1059" y="1089"/>
                </a:lnTo>
                <a:lnTo>
                  <a:pt x="1050" y="1073"/>
                </a:lnTo>
                <a:lnTo>
                  <a:pt x="1042" y="1056"/>
                </a:lnTo>
                <a:lnTo>
                  <a:pt x="1033" y="1038"/>
                </a:lnTo>
                <a:lnTo>
                  <a:pt x="1026" y="1019"/>
                </a:lnTo>
                <a:lnTo>
                  <a:pt x="1019" y="999"/>
                </a:lnTo>
                <a:lnTo>
                  <a:pt x="1013" y="979"/>
                </a:lnTo>
                <a:lnTo>
                  <a:pt x="1008" y="959"/>
                </a:lnTo>
                <a:lnTo>
                  <a:pt x="1003" y="937"/>
                </a:lnTo>
                <a:lnTo>
                  <a:pt x="999" y="916"/>
                </a:lnTo>
                <a:lnTo>
                  <a:pt x="995" y="893"/>
                </a:lnTo>
                <a:lnTo>
                  <a:pt x="992" y="870"/>
                </a:lnTo>
                <a:lnTo>
                  <a:pt x="990" y="846"/>
                </a:lnTo>
                <a:lnTo>
                  <a:pt x="1452" y="846"/>
                </a:lnTo>
                <a:close/>
                <a:moveTo>
                  <a:pt x="1224" y="387"/>
                </a:moveTo>
                <a:lnTo>
                  <a:pt x="1268" y="388"/>
                </a:lnTo>
                <a:lnTo>
                  <a:pt x="1310" y="391"/>
                </a:lnTo>
                <a:lnTo>
                  <a:pt x="1352" y="396"/>
                </a:lnTo>
                <a:lnTo>
                  <a:pt x="1393" y="404"/>
                </a:lnTo>
                <a:lnTo>
                  <a:pt x="1434" y="413"/>
                </a:lnTo>
                <a:lnTo>
                  <a:pt x="1473" y="425"/>
                </a:lnTo>
                <a:lnTo>
                  <a:pt x="1513" y="438"/>
                </a:lnTo>
                <a:lnTo>
                  <a:pt x="1550" y="453"/>
                </a:lnTo>
                <a:lnTo>
                  <a:pt x="1587" y="470"/>
                </a:lnTo>
                <a:lnTo>
                  <a:pt x="1624" y="488"/>
                </a:lnTo>
                <a:lnTo>
                  <a:pt x="1659" y="508"/>
                </a:lnTo>
                <a:lnTo>
                  <a:pt x="1692" y="530"/>
                </a:lnTo>
                <a:lnTo>
                  <a:pt x="1726" y="554"/>
                </a:lnTo>
                <a:lnTo>
                  <a:pt x="1757" y="579"/>
                </a:lnTo>
                <a:lnTo>
                  <a:pt x="1787" y="605"/>
                </a:lnTo>
                <a:lnTo>
                  <a:pt x="1816" y="632"/>
                </a:lnTo>
                <a:lnTo>
                  <a:pt x="1845" y="662"/>
                </a:lnTo>
                <a:lnTo>
                  <a:pt x="1871" y="692"/>
                </a:lnTo>
                <a:lnTo>
                  <a:pt x="1896" y="723"/>
                </a:lnTo>
                <a:lnTo>
                  <a:pt x="1919" y="756"/>
                </a:lnTo>
                <a:lnTo>
                  <a:pt x="1940" y="791"/>
                </a:lnTo>
                <a:lnTo>
                  <a:pt x="1961" y="825"/>
                </a:lnTo>
                <a:lnTo>
                  <a:pt x="1980" y="861"/>
                </a:lnTo>
                <a:lnTo>
                  <a:pt x="1996" y="899"/>
                </a:lnTo>
                <a:lnTo>
                  <a:pt x="2011" y="937"/>
                </a:lnTo>
                <a:lnTo>
                  <a:pt x="2024" y="975"/>
                </a:lnTo>
                <a:lnTo>
                  <a:pt x="2035" y="1016"/>
                </a:lnTo>
                <a:lnTo>
                  <a:pt x="2045" y="1056"/>
                </a:lnTo>
                <a:lnTo>
                  <a:pt x="2052" y="1097"/>
                </a:lnTo>
                <a:lnTo>
                  <a:pt x="2057" y="1139"/>
                </a:lnTo>
                <a:lnTo>
                  <a:pt x="2060" y="1181"/>
                </a:lnTo>
                <a:lnTo>
                  <a:pt x="2062" y="1224"/>
                </a:lnTo>
                <a:lnTo>
                  <a:pt x="2060" y="1268"/>
                </a:lnTo>
                <a:lnTo>
                  <a:pt x="2057" y="1310"/>
                </a:lnTo>
                <a:lnTo>
                  <a:pt x="2052" y="1353"/>
                </a:lnTo>
                <a:lnTo>
                  <a:pt x="2045" y="1393"/>
                </a:lnTo>
                <a:lnTo>
                  <a:pt x="2035" y="1434"/>
                </a:lnTo>
                <a:lnTo>
                  <a:pt x="2024" y="1474"/>
                </a:lnTo>
                <a:lnTo>
                  <a:pt x="2011" y="1513"/>
                </a:lnTo>
                <a:lnTo>
                  <a:pt x="1996" y="1550"/>
                </a:lnTo>
                <a:lnTo>
                  <a:pt x="1980" y="1588"/>
                </a:lnTo>
                <a:lnTo>
                  <a:pt x="1961" y="1624"/>
                </a:lnTo>
                <a:lnTo>
                  <a:pt x="1940" y="1659"/>
                </a:lnTo>
                <a:lnTo>
                  <a:pt x="1919" y="1692"/>
                </a:lnTo>
                <a:lnTo>
                  <a:pt x="1896" y="1726"/>
                </a:lnTo>
                <a:lnTo>
                  <a:pt x="1871" y="1757"/>
                </a:lnTo>
                <a:lnTo>
                  <a:pt x="1845" y="1787"/>
                </a:lnTo>
                <a:lnTo>
                  <a:pt x="1816" y="1817"/>
                </a:lnTo>
                <a:lnTo>
                  <a:pt x="1787" y="1845"/>
                </a:lnTo>
                <a:lnTo>
                  <a:pt x="1757" y="1871"/>
                </a:lnTo>
                <a:lnTo>
                  <a:pt x="1726" y="1895"/>
                </a:lnTo>
                <a:lnTo>
                  <a:pt x="1692" y="1919"/>
                </a:lnTo>
                <a:lnTo>
                  <a:pt x="1659" y="1941"/>
                </a:lnTo>
                <a:lnTo>
                  <a:pt x="1624" y="1961"/>
                </a:lnTo>
                <a:lnTo>
                  <a:pt x="1587" y="1980"/>
                </a:lnTo>
                <a:lnTo>
                  <a:pt x="1550" y="1996"/>
                </a:lnTo>
                <a:lnTo>
                  <a:pt x="1513" y="2011"/>
                </a:lnTo>
                <a:lnTo>
                  <a:pt x="1473" y="2024"/>
                </a:lnTo>
                <a:lnTo>
                  <a:pt x="1434" y="2035"/>
                </a:lnTo>
                <a:lnTo>
                  <a:pt x="1393" y="2046"/>
                </a:lnTo>
                <a:lnTo>
                  <a:pt x="1352" y="2053"/>
                </a:lnTo>
                <a:lnTo>
                  <a:pt x="1310" y="2058"/>
                </a:lnTo>
                <a:lnTo>
                  <a:pt x="1268" y="2061"/>
                </a:lnTo>
                <a:lnTo>
                  <a:pt x="1224" y="2062"/>
                </a:lnTo>
                <a:lnTo>
                  <a:pt x="1181" y="2061"/>
                </a:lnTo>
                <a:lnTo>
                  <a:pt x="1138" y="2058"/>
                </a:lnTo>
                <a:lnTo>
                  <a:pt x="1097" y="2053"/>
                </a:lnTo>
                <a:lnTo>
                  <a:pt x="1056" y="2046"/>
                </a:lnTo>
                <a:lnTo>
                  <a:pt x="1015" y="2035"/>
                </a:lnTo>
                <a:lnTo>
                  <a:pt x="975" y="2024"/>
                </a:lnTo>
                <a:lnTo>
                  <a:pt x="937" y="2011"/>
                </a:lnTo>
                <a:lnTo>
                  <a:pt x="898" y="1996"/>
                </a:lnTo>
                <a:lnTo>
                  <a:pt x="861" y="1980"/>
                </a:lnTo>
                <a:lnTo>
                  <a:pt x="825" y="1961"/>
                </a:lnTo>
                <a:lnTo>
                  <a:pt x="790" y="1941"/>
                </a:lnTo>
                <a:lnTo>
                  <a:pt x="756" y="1919"/>
                </a:lnTo>
                <a:lnTo>
                  <a:pt x="723" y="1895"/>
                </a:lnTo>
                <a:lnTo>
                  <a:pt x="692" y="1871"/>
                </a:lnTo>
                <a:lnTo>
                  <a:pt x="661" y="1845"/>
                </a:lnTo>
                <a:lnTo>
                  <a:pt x="632" y="1817"/>
                </a:lnTo>
                <a:lnTo>
                  <a:pt x="605" y="1787"/>
                </a:lnTo>
                <a:lnTo>
                  <a:pt x="578" y="1757"/>
                </a:lnTo>
                <a:lnTo>
                  <a:pt x="553" y="1726"/>
                </a:lnTo>
                <a:lnTo>
                  <a:pt x="530" y="1692"/>
                </a:lnTo>
                <a:lnTo>
                  <a:pt x="508" y="1659"/>
                </a:lnTo>
                <a:lnTo>
                  <a:pt x="488" y="1624"/>
                </a:lnTo>
                <a:lnTo>
                  <a:pt x="470" y="1588"/>
                </a:lnTo>
                <a:lnTo>
                  <a:pt x="452" y="1550"/>
                </a:lnTo>
                <a:lnTo>
                  <a:pt x="437" y="1513"/>
                </a:lnTo>
                <a:lnTo>
                  <a:pt x="424" y="1474"/>
                </a:lnTo>
                <a:lnTo>
                  <a:pt x="413" y="1434"/>
                </a:lnTo>
                <a:lnTo>
                  <a:pt x="404" y="1393"/>
                </a:lnTo>
                <a:lnTo>
                  <a:pt x="396" y="1353"/>
                </a:lnTo>
                <a:lnTo>
                  <a:pt x="391" y="1310"/>
                </a:lnTo>
                <a:lnTo>
                  <a:pt x="388" y="1268"/>
                </a:lnTo>
                <a:lnTo>
                  <a:pt x="387" y="1224"/>
                </a:lnTo>
                <a:lnTo>
                  <a:pt x="388" y="1181"/>
                </a:lnTo>
                <a:lnTo>
                  <a:pt x="391" y="1139"/>
                </a:lnTo>
                <a:lnTo>
                  <a:pt x="396" y="1097"/>
                </a:lnTo>
                <a:lnTo>
                  <a:pt x="404" y="1056"/>
                </a:lnTo>
                <a:lnTo>
                  <a:pt x="413" y="1016"/>
                </a:lnTo>
                <a:lnTo>
                  <a:pt x="424" y="975"/>
                </a:lnTo>
                <a:lnTo>
                  <a:pt x="437" y="937"/>
                </a:lnTo>
                <a:lnTo>
                  <a:pt x="452" y="899"/>
                </a:lnTo>
                <a:lnTo>
                  <a:pt x="470" y="861"/>
                </a:lnTo>
                <a:lnTo>
                  <a:pt x="488" y="825"/>
                </a:lnTo>
                <a:lnTo>
                  <a:pt x="508" y="791"/>
                </a:lnTo>
                <a:lnTo>
                  <a:pt x="530" y="756"/>
                </a:lnTo>
                <a:lnTo>
                  <a:pt x="553" y="723"/>
                </a:lnTo>
                <a:lnTo>
                  <a:pt x="578" y="692"/>
                </a:lnTo>
                <a:lnTo>
                  <a:pt x="605" y="662"/>
                </a:lnTo>
                <a:lnTo>
                  <a:pt x="632" y="632"/>
                </a:lnTo>
                <a:lnTo>
                  <a:pt x="661" y="605"/>
                </a:lnTo>
                <a:lnTo>
                  <a:pt x="692" y="579"/>
                </a:lnTo>
                <a:lnTo>
                  <a:pt x="723" y="554"/>
                </a:lnTo>
                <a:lnTo>
                  <a:pt x="756" y="530"/>
                </a:lnTo>
                <a:lnTo>
                  <a:pt x="790" y="508"/>
                </a:lnTo>
                <a:lnTo>
                  <a:pt x="825" y="488"/>
                </a:lnTo>
                <a:lnTo>
                  <a:pt x="861" y="470"/>
                </a:lnTo>
                <a:lnTo>
                  <a:pt x="898" y="453"/>
                </a:lnTo>
                <a:lnTo>
                  <a:pt x="937" y="438"/>
                </a:lnTo>
                <a:lnTo>
                  <a:pt x="975" y="425"/>
                </a:lnTo>
                <a:lnTo>
                  <a:pt x="1015" y="413"/>
                </a:lnTo>
                <a:lnTo>
                  <a:pt x="1056" y="404"/>
                </a:lnTo>
                <a:lnTo>
                  <a:pt x="1097" y="396"/>
                </a:lnTo>
                <a:lnTo>
                  <a:pt x="1138" y="391"/>
                </a:lnTo>
                <a:lnTo>
                  <a:pt x="1181" y="388"/>
                </a:lnTo>
                <a:lnTo>
                  <a:pt x="1224" y="387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vert="horz" wrap="square" lIns="124416" tIns="62208" rIns="124416" bIns="62208" numCol="1" anchor="t" anchorCtr="0" compatLnSpc="1"/>
          <a:lstStyle/>
          <a:p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02377" y="2255418"/>
            <a:ext cx="195952" cy="1371667"/>
            <a:chOff x="971600" y="1563638"/>
            <a:chExt cx="144016" cy="1008112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971600" y="2427734"/>
              <a:ext cx="144016" cy="1440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71600" y="1563638"/>
              <a:ext cx="0" cy="86409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475220" y="2556867"/>
            <a:ext cx="23645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畅通。流程的运转过程中无管理脱节或人为因素造成的阻碍； 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342863" y="2255418"/>
            <a:ext cx="195952" cy="1371667"/>
            <a:chOff x="971600" y="1563638"/>
            <a:chExt cx="144016" cy="1008112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971600" y="2427734"/>
              <a:ext cx="144016" cy="1440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971600" y="1563638"/>
              <a:ext cx="0" cy="86409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415706" y="2556867"/>
            <a:ext cx="23645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记录。流程的各个环节应留有记录，以便对流转过程中所遇的问题及责任进行追溯；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312572" y="2255418"/>
            <a:ext cx="195952" cy="1371667"/>
            <a:chOff x="971600" y="1563638"/>
            <a:chExt cx="144016" cy="1008112"/>
          </a:xfrm>
        </p:grpSpPr>
        <p:cxnSp>
          <p:nvCxnSpPr>
            <p:cNvPr id="22" name="直接连接符 21"/>
            <p:cNvCxnSpPr/>
            <p:nvPr/>
          </p:nvCxnSpPr>
          <p:spPr>
            <a:xfrm flipH="1" flipV="1">
              <a:off x="971600" y="2427734"/>
              <a:ext cx="144016" cy="1440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971600" y="1563638"/>
              <a:ext cx="0" cy="86409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85415" y="2556867"/>
            <a:ext cx="23645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信息可共享。参与流程中各环节的人员可以对流程所涉及到的信息进行共享。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2920230" y="4437918"/>
            <a:ext cx="195952" cy="1371667"/>
            <a:chOff x="971600" y="1563638"/>
            <a:chExt cx="144016" cy="1008112"/>
          </a:xfrm>
        </p:grpSpPr>
        <p:cxnSp>
          <p:nvCxnSpPr>
            <p:cNvPr id="26" name="直接连接符 25"/>
            <p:cNvCxnSpPr/>
            <p:nvPr/>
          </p:nvCxnSpPr>
          <p:spPr>
            <a:xfrm flipH="1" flipV="1">
              <a:off x="971600" y="2427734"/>
              <a:ext cx="144016" cy="1440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971600" y="1563638"/>
              <a:ext cx="0" cy="86409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V="1">
            <a:off x="5860716" y="4437918"/>
            <a:ext cx="195952" cy="1371667"/>
            <a:chOff x="971600" y="1563638"/>
            <a:chExt cx="144016" cy="1008112"/>
          </a:xfrm>
        </p:grpSpPr>
        <p:cxnSp>
          <p:nvCxnSpPr>
            <p:cNvPr id="29" name="直接连接符 28"/>
            <p:cNvCxnSpPr/>
            <p:nvPr/>
          </p:nvCxnSpPr>
          <p:spPr>
            <a:xfrm flipH="1" flipV="1">
              <a:off x="971600" y="2427734"/>
              <a:ext cx="144016" cy="1440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971600" y="1563638"/>
              <a:ext cx="0" cy="86409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V="1">
            <a:off x="8830426" y="4437918"/>
            <a:ext cx="195952" cy="1371667"/>
            <a:chOff x="971600" y="1563638"/>
            <a:chExt cx="144016" cy="1008112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971600" y="2427734"/>
              <a:ext cx="144016" cy="1440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971600" y="1563638"/>
              <a:ext cx="0" cy="86409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lgDashDotDot"/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3001615" y="5319548"/>
            <a:ext cx="236458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节点控制 。对流程的重要环节应设有相应的管控点 ，以监控事物流转和确保流转的时效 ；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942101" y="5319549"/>
            <a:ext cx="23645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透明可监控。流程各环节对外应做到透明，对内其可以做到管理监控； 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8911811" y="5319549"/>
            <a:ext cx="23645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流程须固化和优化，并为基层的员工所了解和识记。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500"/>
                            </p:stCondLst>
                            <p:childTnLst>
                              <p:par>
                                <p:cTn id="1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6" grpId="0"/>
      <p:bldP spid="20" grpId="0"/>
      <p:bldP spid="24" grpId="0"/>
      <p:bldP spid="34" grpId="0"/>
      <p:bldP spid="35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84896" y="627798"/>
            <a:ext cx="8507104" cy="45720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387596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如何打造高效团队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9437" y="1389362"/>
            <a:ext cx="16049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cs typeface="+mn-ea"/>
                <a:sym typeface="+mn-lt"/>
              </a:rPr>
              <a:t>3</a:t>
            </a:r>
            <a:r>
              <a:rPr lang="zh-CN" altLang="en-US" sz="2400" b="1" dirty="0">
                <a:cs typeface="+mn-ea"/>
                <a:sym typeface="+mn-lt"/>
              </a:rPr>
              <a:t>、人才　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1172782" y="2233354"/>
            <a:ext cx="5432734" cy="43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342900" indent="-3429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用人是一门“艺术”，要有“想象力”；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1172782" y="3054526"/>
            <a:ext cx="5159779" cy="1200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342900" indent="-3429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合适的人引到合适的岗位；因岗设人，不可因人设岗；处理好因势用人和因人用人的关系；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1172782" y="4614362"/>
            <a:ext cx="5432734" cy="43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342900" indent="-3429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对人的管理当中应懂得运用“压力管理”。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1172782" y="5435534"/>
            <a:ext cx="5432734" cy="43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342900" indent="-3429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企业的竞争实际上人才的竞争！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5"/>
          <a:stretch>
            <a:fillRect/>
          </a:stretch>
        </p:blipFill>
        <p:spPr>
          <a:xfrm>
            <a:off x="6605516" y="2043789"/>
            <a:ext cx="4536984" cy="3827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84896" y="627798"/>
            <a:ext cx="8507104" cy="45720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387596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如何打造高效团队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9437" y="1389362"/>
            <a:ext cx="12971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cs typeface="+mn-ea"/>
                <a:sym typeface="+mn-lt"/>
              </a:rPr>
              <a:t>4</a:t>
            </a:r>
            <a:r>
              <a:rPr lang="zh-CN" altLang="en-US" sz="2400" b="1" dirty="0">
                <a:cs typeface="+mn-ea"/>
                <a:sym typeface="+mn-lt"/>
              </a:rPr>
              <a:t>、目标</a:t>
            </a:r>
            <a:endParaRPr lang="zh-CN" altLang="en-US" sz="2400" b="1" dirty="0">
              <a:cs typeface="+mn-ea"/>
              <a:sym typeface="+mn-lt"/>
            </a:endParaRPr>
          </a:p>
        </p:txBody>
      </p:sp>
      <p:grpSp>
        <p:nvGrpSpPr>
          <p:cNvPr id="7" name="Group 39"/>
          <p:cNvGrpSpPr/>
          <p:nvPr/>
        </p:nvGrpSpPr>
        <p:grpSpPr>
          <a:xfrm>
            <a:off x="6822701" y="2353898"/>
            <a:ext cx="656205" cy="656205"/>
            <a:chOff x="6369311" y="2040370"/>
            <a:chExt cx="755703" cy="755703"/>
          </a:xfrm>
          <a:solidFill>
            <a:srgbClr val="203864"/>
          </a:solidFill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2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6398072" y="2208372"/>
              <a:ext cx="698180" cy="40229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20" b="1" dirty="0">
                  <a:solidFill>
                    <a:schemeClr val="bg1"/>
                  </a:solidFill>
                  <a:cs typeface="+mn-ea"/>
                  <a:sym typeface="+mn-lt"/>
                </a:rPr>
                <a:t>93%</a:t>
              </a:r>
              <a:endParaRPr lang="en-GB" sz="152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40"/>
          <p:cNvGrpSpPr/>
          <p:nvPr/>
        </p:nvGrpSpPr>
        <p:grpSpPr>
          <a:xfrm>
            <a:off x="6822701" y="3180628"/>
            <a:ext cx="656205" cy="656205"/>
            <a:chOff x="6369311" y="2992454"/>
            <a:chExt cx="755703" cy="755703"/>
          </a:xfrm>
          <a:solidFill>
            <a:srgbClr val="203864"/>
          </a:solidFill>
        </p:grpSpPr>
        <p:sp>
          <p:nvSpPr>
            <p:cNvPr id="11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2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6398072" y="3160456"/>
              <a:ext cx="698180" cy="40229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20" b="1">
                  <a:solidFill>
                    <a:schemeClr val="bg1"/>
                  </a:solidFill>
                  <a:cs typeface="+mn-ea"/>
                  <a:sym typeface="+mn-lt"/>
                </a:rPr>
                <a:t>82%</a:t>
              </a:r>
              <a:endParaRPr lang="en-GB" sz="152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41"/>
          <p:cNvGrpSpPr/>
          <p:nvPr/>
        </p:nvGrpSpPr>
        <p:grpSpPr>
          <a:xfrm>
            <a:off x="6822701" y="4007357"/>
            <a:ext cx="656205" cy="656205"/>
            <a:chOff x="6369310" y="3944537"/>
            <a:chExt cx="755703" cy="755703"/>
          </a:xfrm>
          <a:solidFill>
            <a:srgbClr val="203864"/>
          </a:solidFill>
        </p:grpSpPr>
        <p:sp>
          <p:nvSpPr>
            <p:cNvPr id="14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2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6398071" y="4114594"/>
              <a:ext cx="698180" cy="40229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20" b="1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GB" sz="152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42"/>
          <p:cNvGrpSpPr/>
          <p:nvPr/>
        </p:nvGrpSpPr>
        <p:grpSpPr>
          <a:xfrm>
            <a:off x="6822701" y="4837652"/>
            <a:ext cx="656205" cy="656205"/>
            <a:chOff x="6369311" y="4900725"/>
            <a:chExt cx="755703" cy="755703"/>
          </a:xfrm>
          <a:solidFill>
            <a:srgbClr val="203864"/>
          </a:solidFill>
        </p:grpSpPr>
        <p:sp>
          <p:nvSpPr>
            <p:cNvPr id="17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2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4"/>
            <p:cNvSpPr txBox="1"/>
            <p:nvPr/>
          </p:nvSpPr>
          <p:spPr>
            <a:xfrm>
              <a:off x="6398072" y="5068727"/>
              <a:ext cx="698180" cy="40229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20" b="1">
                  <a:solidFill>
                    <a:schemeClr val="bg1"/>
                  </a:solidFill>
                  <a:cs typeface="+mn-ea"/>
                  <a:sym typeface="+mn-lt"/>
                </a:rPr>
                <a:t>68%</a:t>
              </a:r>
              <a:endParaRPr lang="en-GB" sz="152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36"/>
          <p:cNvGrpSpPr/>
          <p:nvPr/>
        </p:nvGrpSpPr>
        <p:grpSpPr>
          <a:xfrm>
            <a:off x="7671182" y="3188353"/>
            <a:ext cx="2887295" cy="3348876"/>
            <a:chOff x="7346437" y="3001349"/>
            <a:chExt cx="3325083" cy="3856651"/>
          </a:xfrm>
          <a:solidFill>
            <a:srgbClr val="203864"/>
          </a:solidFill>
        </p:grpSpPr>
        <p:sp>
          <p:nvSpPr>
            <p:cNvPr id="20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cs typeface="+mn-ea"/>
                <a:sym typeface="+mn-lt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0" tIns="39700" rIns="79400" bIns="3970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37"/>
          <p:cNvGrpSpPr/>
          <p:nvPr/>
        </p:nvGrpSpPr>
        <p:grpSpPr>
          <a:xfrm>
            <a:off x="7671179" y="4018959"/>
            <a:ext cx="2276524" cy="2518267"/>
            <a:chOff x="7346434" y="3957897"/>
            <a:chExt cx="2621703" cy="2900101"/>
          </a:xfrm>
          <a:solidFill>
            <a:srgbClr val="203864"/>
          </a:solidFill>
        </p:grpSpPr>
        <p:sp>
          <p:nvSpPr>
            <p:cNvPr id="23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cs typeface="+mn-ea"/>
                <a:sym typeface="+mn-lt"/>
              </a:endParaRPr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0" tIns="39700" rIns="79400" bIns="3970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35"/>
          <p:cNvGrpSpPr/>
          <p:nvPr/>
        </p:nvGrpSpPr>
        <p:grpSpPr>
          <a:xfrm>
            <a:off x="7671181" y="2361622"/>
            <a:ext cx="3498067" cy="4175605"/>
            <a:chOff x="7346438" y="2049265"/>
            <a:chExt cx="4028463" cy="4808735"/>
          </a:xfrm>
          <a:solidFill>
            <a:srgbClr val="203864"/>
          </a:solidFill>
        </p:grpSpPr>
        <p:sp>
          <p:nvSpPr>
            <p:cNvPr id="26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cs typeface="+mn-ea"/>
                <a:sym typeface="+mn-lt"/>
              </a:endParaRPr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0" tIns="39700" rIns="79400" bIns="3970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38"/>
          <p:cNvGrpSpPr/>
          <p:nvPr/>
        </p:nvGrpSpPr>
        <p:grpSpPr>
          <a:xfrm>
            <a:off x="7671179" y="4845376"/>
            <a:ext cx="1665749" cy="1691849"/>
            <a:chOff x="7346434" y="4909620"/>
            <a:chExt cx="1918320" cy="1948378"/>
          </a:xfrm>
          <a:solidFill>
            <a:srgbClr val="203864"/>
          </a:solidFill>
        </p:grpSpPr>
        <p:sp>
          <p:nvSpPr>
            <p:cNvPr id="29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5">
                <a:cs typeface="+mn-ea"/>
                <a:sym typeface="+mn-lt"/>
              </a:endParaRPr>
            </a:p>
          </p:txBody>
        </p:sp>
        <p:sp>
          <p:nvSpPr>
            <p:cNvPr id="30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0" tIns="39700" rIns="79400" bIns="3970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44"/>
          <p:cNvSpPr txBox="1"/>
          <p:nvPr/>
        </p:nvSpPr>
        <p:spPr>
          <a:xfrm>
            <a:off x="818866" y="2318577"/>
            <a:ext cx="5811560" cy="825910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r"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目标制订前的充分沟通。与目标的接受人进行充分沟通，并通过一定方式的造势让团队理解和接受此目标，从而促进其形成“共力”，一齐为目标的实现努力；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4"/>
          <p:cNvSpPr txBox="1"/>
          <p:nvPr/>
        </p:nvSpPr>
        <p:spPr>
          <a:xfrm>
            <a:off x="2191412" y="4181400"/>
            <a:ext cx="4959389" cy="364245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远期目标作为团队长远奋斗的方向和规划。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4"/>
          <p:cNvSpPr txBox="1"/>
          <p:nvPr/>
        </p:nvSpPr>
        <p:spPr>
          <a:xfrm>
            <a:off x="818866" y="3263696"/>
            <a:ext cx="5673037" cy="579688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r"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近期目标应明确并尽可能量化，目标的制订应量力而为，切忌夸大，要有可实现性；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文本框 44"/>
          <p:cNvSpPr txBox="1"/>
          <p:nvPr/>
        </p:nvSpPr>
        <p:spPr>
          <a:xfrm>
            <a:off x="818866" y="4890633"/>
            <a:ext cx="5673037" cy="579688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 algn="r">
              <a:spcBef>
                <a:spcPct val="0"/>
              </a:spcBef>
              <a:defRPr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没有目标的组织和团队是没有灵魂的组织和团队，其无异于“行尸走肉”，一个没有目标的团队是没有凝聚力和战斗力的。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84896" y="627798"/>
            <a:ext cx="8507104" cy="45720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387596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如何打造高效团队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9437" y="1389362"/>
            <a:ext cx="12971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cs typeface="+mn-ea"/>
                <a:sym typeface="+mn-lt"/>
              </a:rPr>
              <a:t>5</a:t>
            </a:r>
            <a:r>
              <a:rPr lang="zh-CN" altLang="en-US" sz="2400" b="1" dirty="0">
                <a:cs typeface="+mn-ea"/>
                <a:sym typeface="+mn-lt"/>
              </a:rPr>
              <a:t>、考核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" name="TextBox 31"/>
          <p:cNvSpPr txBox="1"/>
          <p:nvPr/>
        </p:nvSpPr>
        <p:spPr>
          <a:xfrm>
            <a:off x="959437" y="1877411"/>
            <a:ext cx="9958772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考核指标的制订应考虑其成长性和可实现性，不要让被考核人感觉到考核是头上的“箍”，从而产生敌对和反感情绪；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圆角矩形 6"/>
          <p:cNvSpPr/>
          <p:nvPr/>
        </p:nvSpPr>
        <p:spPr>
          <a:xfrm>
            <a:off x="4757740" y="3429000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20386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S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圆角矩形 7"/>
          <p:cNvSpPr/>
          <p:nvPr/>
        </p:nvSpPr>
        <p:spPr>
          <a:xfrm>
            <a:off x="5987824" y="3429000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20386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W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圆角矩形 8"/>
          <p:cNvSpPr/>
          <p:nvPr/>
        </p:nvSpPr>
        <p:spPr>
          <a:xfrm>
            <a:off x="5987824" y="4659084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20386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O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圆角矩形 9"/>
          <p:cNvSpPr/>
          <p:nvPr/>
        </p:nvSpPr>
        <p:spPr>
          <a:xfrm>
            <a:off x="4757740" y="4659084"/>
            <a:ext cx="1143000" cy="1143000"/>
          </a:xfrm>
          <a:prstGeom prst="roundRect">
            <a:avLst>
              <a:gd name="adj" fmla="val 8889"/>
            </a:avLst>
          </a:prstGeom>
          <a:solidFill>
            <a:srgbClr val="20386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68287" y="3365378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34"/>
          <p:cNvSpPr txBox="1"/>
          <p:nvPr/>
        </p:nvSpPr>
        <p:spPr>
          <a:xfrm>
            <a:off x="1668287" y="3778192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83528" y="5006973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1683528" y="5419787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30427" y="3284301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34"/>
          <p:cNvSpPr txBox="1"/>
          <p:nvPr/>
        </p:nvSpPr>
        <p:spPr>
          <a:xfrm>
            <a:off x="7613989" y="3745966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30427" y="4923629"/>
            <a:ext cx="22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0" spc="600" noProof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kumimoji="0" lang="zh-CN" altLang="en-US" sz="2400" b="0" i="0" u="none" strike="noStrike" kern="1200" cap="all" spc="6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4"/>
          <p:cNvSpPr txBox="1"/>
          <p:nvPr/>
        </p:nvSpPr>
        <p:spPr>
          <a:xfrm>
            <a:off x="7613989" y="5283368"/>
            <a:ext cx="273557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lorem ipsum dolor sit amet, ea commodoconsequat.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84896" y="627798"/>
            <a:ext cx="8507104" cy="45720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387596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如何打造高效团队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AutoShape 4"/>
          <p:cNvSpPr>
            <a:spLocks noChangeAspect="1" noChangeArrowheads="1" noTextEdit="1"/>
          </p:cNvSpPr>
          <p:nvPr/>
        </p:nvSpPr>
        <p:spPr bwMode="auto">
          <a:xfrm>
            <a:off x="1111237" y="1861545"/>
            <a:ext cx="6075363" cy="420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1287450" y="2169520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287450" y="2626720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287450" y="3083920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287450" y="353794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1287450" y="399514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1287450" y="445234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1287450" y="4909545"/>
            <a:ext cx="5715000" cy="1588"/>
          </a:xfrm>
          <a:prstGeom prst="line">
            <a:avLst/>
          </a:prstGeom>
          <a:noFill/>
          <a:ln w="15875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13"/>
          <p:cNvSpPr/>
          <p:nvPr/>
        </p:nvSpPr>
        <p:spPr bwMode="auto">
          <a:xfrm>
            <a:off x="1970075" y="2648945"/>
            <a:ext cx="1406525" cy="2260600"/>
          </a:xfrm>
          <a:custGeom>
            <a:avLst/>
            <a:gdLst/>
            <a:ahLst/>
            <a:cxnLst>
              <a:cxn ang="0">
                <a:pos x="444" y="0"/>
              </a:cxn>
              <a:cxn ang="0">
                <a:pos x="0" y="1424"/>
              </a:cxn>
              <a:cxn ang="0">
                <a:pos x="886" y="1424"/>
              </a:cxn>
              <a:cxn ang="0">
                <a:pos x="444" y="0"/>
              </a:cxn>
            </a:cxnLst>
            <a:rect l="0" t="0" r="r" b="b"/>
            <a:pathLst>
              <a:path w="886" h="1424">
                <a:moveTo>
                  <a:pt x="444" y="0"/>
                </a:moveTo>
                <a:lnTo>
                  <a:pt x="0" y="1424"/>
                </a:lnTo>
                <a:lnTo>
                  <a:pt x="886" y="1424"/>
                </a:lnTo>
                <a:lnTo>
                  <a:pt x="444" y="0"/>
                </a:lnTo>
                <a:close/>
              </a:path>
            </a:pathLst>
          </a:custGeom>
          <a:solidFill>
            <a:srgbClr val="20386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14"/>
          <p:cNvSpPr/>
          <p:nvPr/>
        </p:nvSpPr>
        <p:spPr bwMode="auto">
          <a:xfrm>
            <a:off x="3027350" y="1864720"/>
            <a:ext cx="1406525" cy="3044825"/>
          </a:xfrm>
          <a:custGeom>
            <a:avLst/>
            <a:gdLst/>
            <a:ahLst/>
            <a:cxnLst>
              <a:cxn ang="0">
                <a:pos x="442" y="0"/>
              </a:cxn>
              <a:cxn ang="0">
                <a:pos x="0" y="1918"/>
              </a:cxn>
              <a:cxn ang="0">
                <a:pos x="886" y="1918"/>
              </a:cxn>
              <a:cxn ang="0">
                <a:pos x="442" y="0"/>
              </a:cxn>
            </a:cxnLst>
            <a:rect l="0" t="0" r="r" b="b"/>
            <a:pathLst>
              <a:path w="886" h="1918">
                <a:moveTo>
                  <a:pt x="442" y="0"/>
                </a:moveTo>
                <a:lnTo>
                  <a:pt x="0" y="1918"/>
                </a:lnTo>
                <a:lnTo>
                  <a:pt x="886" y="1918"/>
                </a:lnTo>
                <a:lnTo>
                  <a:pt x="442" y="0"/>
                </a:lnTo>
                <a:close/>
              </a:path>
            </a:pathLst>
          </a:custGeom>
          <a:solidFill>
            <a:srgbClr val="7B7F7E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15"/>
          <p:cNvSpPr/>
          <p:nvPr/>
        </p:nvSpPr>
        <p:spPr bwMode="auto">
          <a:xfrm>
            <a:off x="4137012" y="2648945"/>
            <a:ext cx="1406525" cy="2260600"/>
          </a:xfrm>
          <a:custGeom>
            <a:avLst/>
            <a:gdLst/>
            <a:ahLst/>
            <a:cxnLst>
              <a:cxn ang="0">
                <a:pos x="445" y="0"/>
              </a:cxn>
              <a:cxn ang="0">
                <a:pos x="0" y="1424"/>
              </a:cxn>
              <a:cxn ang="0">
                <a:pos x="886" y="1424"/>
              </a:cxn>
              <a:cxn ang="0">
                <a:pos x="445" y="0"/>
              </a:cxn>
            </a:cxnLst>
            <a:rect l="0" t="0" r="r" b="b"/>
            <a:pathLst>
              <a:path w="886" h="1424">
                <a:moveTo>
                  <a:pt x="445" y="0"/>
                </a:moveTo>
                <a:lnTo>
                  <a:pt x="0" y="1424"/>
                </a:lnTo>
                <a:lnTo>
                  <a:pt x="886" y="1424"/>
                </a:lnTo>
                <a:lnTo>
                  <a:pt x="445" y="0"/>
                </a:lnTo>
                <a:close/>
              </a:path>
            </a:pathLst>
          </a:custGeom>
          <a:solidFill>
            <a:srgbClr val="20386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16"/>
          <p:cNvSpPr/>
          <p:nvPr/>
        </p:nvSpPr>
        <p:spPr bwMode="auto">
          <a:xfrm>
            <a:off x="5322875" y="3612558"/>
            <a:ext cx="1090613" cy="1296988"/>
          </a:xfrm>
          <a:custGeom>
            <a:avLst/>
            <a:gdLst/>
            <a:ahLst/>
            <a:cxnLst>
              <a:cxn ang="0">
                <a:pos x="342" y="0"/>
              </a:cxn>
              <a:cxn ang="0">
                <a:pos x="0" y="817"/>
              </a:cxn>
              <a:cxn ang="0">
                <a:pos x="687" y="817"/>
              </a:cxn>
              <a:cxn ang="0">
                <a:pos x="342" y="0"/>
              </a:cxn>
            </a:cxnLst>
            <a:rect l="0" t="0" r="r" b="b"/>
            <a:pathLst>
              <a:path w="687" h="817">
                <a:moveTo>
                  <a:pt x="342" y="0"/>
                </a:moveTo>
                <a:lnTo>
                  <a:pt x="0" y="817"/>
                </a:lnTo>
                <a:lnTo>
                  <a:pt x="687" y="817"/>
                </a:lnTo>
                <a:lnTo>
                  <a:pt x="342" y="0"/>
                </a:lnTo>
                <a:close/>
              </a:path>
            </a:pathLst>
          </a:custGeom>
          <a:solidFill>
            <a:srgbClr val="7B7F7E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17"/>
          <p:cNvSpPr/>
          <p:nvPr/>
        </p:nvSpPr>
        <p:spPr bwMode="auto">
          <a:xfrm>
            <a:off x="1573200" y="1925045"/>
            <a:ext cx="5613400" cy="3371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24"/>
              </a:cxn>
              <a:cxn ang="0">
                <a:pos x="3536" y="2124"/>
              </a:cxn>
            </a:cxnLst>
            <a:rect l="0" t="0" r="r" b="b"/>
            <a:pathLst>
              <a:path w="3536" h="2124">
                <a:moveTo>
                  <a:pt x="0" y="0"/>
                </a:moveTo>
                <a:lnTo>
                  <a:pt x="0" y="2124"/>
                </a:lnTo>
                <a:lnTo>
                  <a:pt x="3536" y="2124"/>
                </a:lnTo>
              </a:path>
            </a:pathLst>
          </a:custGeom>
          <a:noFill/>
          <a:ln w="30163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18"/>
          <p:cNvSpPr/>
          <p:nvPr/>
        </p:nvSpPr>
        <p:spPr bwMode="auto">
          <a:xfrm>
            <a:off x="1125525" y="4080870"/>
            <a:ext cx="731838" cy="1797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32"/>
              </a:cxn>
              <a:cxn ang="0">
                <a:pos x="461" y="1132"/>
              </a:cxn>
            </a:cxnLst>
            <a:rect l="0" t="0" r="r" b="b"/>
            <a:pathLst>
              <a:path w="461" h="1132">
                <a:moveTo>
                  <a:pt x="0" y="0"/>
                </a:moveTo>
                <a:lnTo>
                  <a:pt x="0" y="1132"/>
                </a:lnTo>
                <a:lnTo>
                  <a:pt x="461" y="1132"/>
                </a:lnTo>
              </a:path>
            </a:pathLst>
          </a:custGeom>
          <a:noFill/>
          <a:ln w="26988" cap="flat">
            <a:solidFill>
              <a:srgbClr val="E6E7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1992300" y="5664068"/>
            <a:ext cx="111248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r>
              <a:rPr lang="en-US" altLang="zh-CN" sz="2400" b="1" dirty="0">
                <a:cs typeface="+mn-ea"/>
                <a:sym typeface="+mn-lt"/>
              </a:rPr>
              <a:t>6</a:t>
            </a:r>
            <a:r>
              <a:rPr lang="zh-CN" altLang="en-US" sz="2400" b="1" dirty="0">
                <a:cs typeface="+mn-ea"/>
                <a:sym typeface="+mn-lt"/>
              </a:rPr>
              <a:t>、激励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2862250" y="5649320"/>
            <a:ext cx="65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31" name="文本框 44"/>
          <p:cNvSpPr txBox="1"/>
          <p:nvPr/>
        </p:nvSpPr>
        <p:spPr>
          <a:xfrm>
            <a:off x="8075600" y="2026534"/>
            <a:ext cx="2845682" cy="3318900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目标制订前的充分沟通。与目标的接受人进行充分沟通，并通过一定方式的造势让团队理解和接受此目标，从而促进其形成“共力”，一齐为目标的实现努力；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735" y="0"/>
            <a:ext cx="10460919" cy="685800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2">
                  <a:lumMod val="75000"/>
                  <a:alpha val="0"/>
                </a:schemeClr>
              </a:gs>
              <a:gs pos="72000">
                <a:schemeClr val="accent1">
                  <a:lumMod val="50000"/>
                </a:schemeClr>
              </a:gs>
            </a:gsLst>
            <a:lin ang="118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5805" y="2378973"/>
            <a:ext cx="644411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500" dirty="0">
                <a:solidFill>
                  <a:schemeClr val="bg1"/>
                </a:solidFill>
                <a:cs typeface="+mn-ea"/>
                <a:sym typeface="+mn-lt"/>
              </a:rPr>
              <a:t>感谢您的观看</a:t>
            </a:r>
            <a:endParaRPr lang="zh-CN" altLang="en-US" sz="75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3654" cy="6858000"/>
          </a:xfrm>
          <a:prstGeom prst="rect">
            <a:avLst/>
          </a:prstGeom>
        </p:spPr>
      </p:pic>
      <p:sp>
        <p:nvSpPr>
          <p:cNvPr id="20" name="任意多边形: 形状 19"/>
          <p:cNvSpPr/>
          <p:nvPr/>
        </p:nvSpPr>
        <p:spPr>
          <a:xfrm>
            <a:off x="2" y="0"/>
            <a:ext cx="12191999" cy="6858000"/>
          </a:xfrm>
          <a:custGeom>
            <a:avLst/>
            <a:gdLst>
              <a:gd name="connsiteX0" fmla="*/ 6827434 w 12191999"/>
              <a:gd name="connsiteY0" fmla="*/ 4986353 h 6858000"/>
              <a:gd name="connsiteX1" fmla="*/ 6827435 w 12191999"/>
              <a:gd name="connsiteY1" fmla="*/ 4986354 h 6858000"/>
              <a:gd name="connsiteX2" fmla="*/ 6827434 w 12191999"/>
              <a:gd name="connsiteY2" fmla="*/ 4986354 h 6858000"/>
              <a:gd name="connsiteX3" fmla="*/ 10060002 w 12191999"/>
              <a:gd name="connsiteY3" fmla="*/ 1069301 h 6858000"/>
              <a:gd name="connsiteX4" fmla="*/ 9723821 w 12191999"/>
              <a:gd name="connsiteY4" fmla="*/ 1267167 h 6858000"/>
              <a:gd name="connsiteX5" fmla="*/ 6690511 w 12191999"/>
              <a:gd name="connsiteY5" fmla="*/ 6213030 h 6858000"/>
              <a:gd name="connsiteX6" fmla="*/ 6827434 w 12191999"/>
              <a:gd name="connsiteY6" fmla="*/ 6784269 h 6858000"/>
              <a:gd name="connsiteX7" fmla="*/ 6827433 w 12191999"/>
              <a:gd name="connsiteY7" fmla="*/ 6784268 h 6858000"/>
              <a:gd name="connsiteX8" fmla="*/ 7398671 w 12191999"/>
              <a:gd name="connsiteY8" fmla="*/ 6647346 h 6858000"/>
              <a:gd name="connsiteX9" fmla="*/ 10431981 w 12191999"/>
              <a:gd name="connsiteY9" fmla="*/ 1701484 h 6858000"/>
              <a:gd name="connsiteX10" fmla="*/ 10295059 w 12191999"/>
              <a:gd name="connsiteY10" fmla="*/ 1130245 h 6858000"/>
              <a:gd name="connsiteX11" fmla="*/ 10295059 w 12191999"/>
              <a:gd name="connsiteY11" fmla="*/ 1130245 h 6858000"/>
              <a:gd name="connsiteX12" fmla="*/ 10060002 w 12191999"/>
              <a:gd name="connsiteY12" fmla="*/ 1069301 h 6858000"/>
              <a:gd name="connsiteX13" fmla="*/ 0 w 12191999"/>
              <a:gd name="connsiteY13" fmla="*/ 0 h 6858000"/>
              <a:gd name="connsiteX14" fmla="*/ 9398313 w 12191999"/>
              <a:gd name="connsiteY14" fmla="*/ 0 h 6858000"/>
              <a:gd name="connsiteX15" fmla="*/ 6690512 w 12191999"/>
              <a:gd name="connsiteY15" fmla="*/ 4415115 h 6858000"/>
              <a:gd name="connsiteX16" fmla="*/ 6760487 w 12191999"/>
              <a:gd name="connsiteY16" fmla="*/ 4935395 h 6858000"/>
              <a:gd name="connsiteX17" fmla="*/ 6827434 w 12191999"/>
              <a:gd name="connsiteY17" fmla="*/ 4986354 h 6858000"/>
              <a:gd name="connsiteX18" fmla="*/ 6903205 w 12191999"/>
              <a:gd name="connsiteY18" fmla="*/ 5022924 h 6858000"/>
              <a:gd name="connsiteX19" fmla="*/ 7398672 w 12191999"/>
              <a:gd name="connsiteY19" fmla="*/ 4849431 h 6858000"/>
              <a:gd name="connsiteX20" fmla="*/ 10372840 w 12191999"/>
              <a:gd name="connsiteY20" fmla="*/ 0 h 6858000"/>
              <a:gd name="connsiteX21" fmla="*/ 11588053 w 12191999"/>
              <a:gd name="connsiteY21" fmla="*/ 0 h 6858000"/>
              <a:gd name="connsiteX22" fmla="*/ 8778406 w 12191999"/>
              <a:gd name="connsiteY22" fmla="*/ 4581177 h 6858000"/>
              <a:gd name="connsiteX23" fmla="*/ 8915328 w 12191999"/>
              <a:gd name="connsiteY23" fmla="*/ 5152416 h 6858000"/>
              <a:gd name="connsiteX24" fmla="*/ 8915327 w 12191999"/>
              <a:gd name="connsiteY24" fmla="*/ 5152415 h 6858000"/>
              <a:gd name="connsiteX25" fmla="*/ 9486566 w 12191999"/>
              <a:gd name="connsiteY25" fmla="*/ 5015493 h 6858000"/>
              <a:gd name="connsiteX26" fmla="*/ 12191999 w 12191999"/>
              <a:gd name="connsiteY26" fmla="*/ 604240 h 6858000"/>
              <a:gd name="connsiteX27" fmla="*/ 12191999 w 12191999"/>
              <a:gd name="connsiteY27" fmla="*/ 6858000 h 6858000"/>
              <a:gd name="connsiteX28" fmla="*/ 0 w 12191999"/>
              <a:gd name="connsiteY2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1999" h="6858000">
                <a:moveTo>
                  <a:pt x="6827434" y="4986353"/>
                </a:moveTo>
                <a:lnTo>
                  <a:pt x="6827435" y="4986354"/>
                </a:lnTo>
                <a:lnTo>
                  <a:pt x="6827434" y="4986354"/>
                </a:lnTo>
                <a:close/>
                <a:moveTo>
                  <a:pt x="10060002" y="1069301"/>
                </a:moveTo>
                <a:cubicBezTo>
                  <a:pt x="9926791" y="1075167"/>
                  <a:pt x="9798779" y="1144946"/>
                  <a:pt x="9723821" y="1267167"/>
                </a:cubicBezTo>
                <a:lnTo>
                  <a:pt x="6690511" y="6213030"/>
                </a:lnTo>
                <a:cubicBezTo>
                  <a:pt x="6570579" y="6408583"/>
                  <a:pt x="6631881" y="6664336"/>
                  <a:pt x="6827434" y="6784269"/>
                </a:cubicBezTo>
                <a:lnTo>
                  <a:pt x="6827433" y="6784268"/>
                </a:lnTo>
                <a:cubicBezTo>
                  <a:pt x="7022986" y="6904201"/>
                  <a:pt x="7278738" y="6842899"/>
                  <a:pt x="7398671" y="6647346"/>
                </a:cubicBezTo>
                <a:lnTo>
                  <a:pt x="10431981" y="1701484"/>
                </a:lnTo>
                <a:cubicBezTo>
                  <a:pt x="10551914" y="1505931"/>
                  <a:pt x="10490611" y="1250178"/>
                  <a:pt x="10295059" y="1130245"/>
                </a:cubicBezTo>
                <a:lnTo>
                  <a:pt x="10295059" y="1130245"/>
                </a:lnTo>
                <a:cubicBezTo>
                  <a:pt x="10221727" y="1085270"/>
                  <a:pt x="10139929" y="1065781"/>
                  <a:pt x="10060002" y="1069301"/>
                </a:cubicBezTo>
                <a:close/>
                <a:moveTo>
                  <a:pt x="0" y="0"/>
                </a:moveTo>
                <a:lnTo>
                  <a:pt x="9398313" y="0"/>
                </a:lnTo>
                <a:lnTo>
                  <a:pt x="6690512" y="4415115"/>
                </a:lnTo>
                <a:cubicBezTo>
                  <a:pt x="6585571" y="4586224"/>
                  <a:pt x="6619388" y="4803423"/>
                  <a:pt x="6760487" y="4935395"/>
                </a:cubicBezTo>
                <a:lnTo>
                  <a:pt x="6827434" y="4986354"/>
                </a:lnTo>
                <a:lnTo>
                  <a:pt x="6903205" y="5022924"/>
                </a:lnTo>
                <a:cubicBezTo>
                  <a:pt x="7084803" y="5088863"/>
                  <a:pt x="7293731" y="5020540"/>
                  <a:pt x="7398672" y="4849431"/>
                </a:cubicBezTo>
                <a:lnTo>
                  <a:pt x="10372840" y="0"/>
                </a:lnTo>
                <a:lnTo>
                  <a:pt x="11588053" y="0"/>
                </a:lnTo>
                <a:lnTo>
                  <a:pt x="8778406" y="4581177"/>
                </a:lnTo>
                <a:cubicBezTo>
                  <a:pt x="8658473" y="4776730"/>
                  <a:pt x="8719776" y="5032483"/>
                  <a:pt x="8915328" y="5152416"/>
                </a:cubicBezTo>
                <a:lnTo>
                  <a:pt x="8915327" y="5152415"/>
                </a:lnTo>
                <a:cubicBezTo>
                  <a:pt x="9110880" y="5272348"/>
                  <a:pt x="9366633" y="5211046"/>
                  <a:pt x="9486566" y="5015493"/>
                </a:cubicBezTo>
                <a:lnTo>
                  <a:pt x="12191999" y="60424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tx2">
                  <a:lumMod val="75000"/>
                  <a:alpha val="0"/>
                </a:schemeClr>
              </a:gs>
              <a:gs pos="90000">
                <a:schemeClr val="accent1">
                  <a:lumMod val="50000"/>
                </a:schemeClr>
              </a:gs>
            </a:gsLst>
            <a:lin ang="118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42562" y="3183002"/>
            <a:ext cx="42003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什么是团队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3090" y="4160138"/>
            <a:ext cx="4959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 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11304" y="1909603"/>
            <a:ext cx="246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4762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7200" b="1" dirty="0">
              <a:ln w="4762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9510" y="627798"/>
            <a:ext cx="9512490" cy="45719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225126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什么是团队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68221" y="1663623"/>
            <a:ext cx="7881850" cy="4441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spc="408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团队的定义</a:t>
            </a:r>
            <a:endParaRPr lang="en-US" altLang="zh-CN" sz="2400" b="1" spc="408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sz="2040" b="1" spc="408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pc="408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团队</a:t>
            </a:r>
            <a:r>
              <a:rPr lang="en-US" altLang="zh-CN" spc="408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(Team)</a:t>
            </a:r>
            <a:r>
              <a:rPr lang="zh-CN" altLang="en-US" spc="408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是由基层和管理层人员组成的一个共同体，它合理利用每一个成员的知识和技能协同工作，解决问题，达到共同的目标。</a:t>
            </a:r>
            <a:endParaRPr lang="zh-CN" altLang="en-US" spc="408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pc="408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团队的构成要素总结为</a:t>
            </a:r>
            <a:r>
              <a:rPr lang="en-US" altLang="zh-CN" spc="408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5P</a:t>
            </a:r>
            <a:r>
              <a:rPr lang="zh-CN" altLang="en-US" spc="408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，分别为目标、人、定位、权限、计划。团队和群体有着根本性的一些区别，群体可以向团队过渡。一般根据团队存在的目的和拥有自主权的大小将团队分为四种类型</a:t>
            </a:r>
            <a:r>
              <a:rPr lang="en-US" altLang="zh-CN" spc="408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:</a:t>
            </a:r>
            <a:r>
              <a:rPr lang="zh-CN" altLang="en-US" spc="408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问题解决型团队、自我管理型团队、多功能型团队、共同目标型团队、正面默契型团队。</a:t>
            </a:r>
            <a:endParaRPr lang="zh-CN" altLang="en-US" spc="408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5320" y="791571"/>
            <a:ext cx="2308324" cy="571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3800" b="1" dirty="0">
                <a:ln w="47625">
                  <a:solidFill>
                    <a:srgbClr val="394E72"/>
                  </a:solidFill>
                </a:ln>
                <a:noFill/>
                <a:cs typeface="+mn-ea"/>
                <a:sym typeface="+mn-lt"/>
              </a:rPr>
              <a:t>TEAM</a:t>
            </a:r>
            <a:endParaRPr lang="zh-CN" altLang="en-US" sz="13800" b="1" dirty="0">
              <a:ln w="47625">
                <a:solidFill>
                  <a:srgbClr val="394E72"/>
                </a:solidFill>
              </a:ln>
              <a:noFill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9510" y="627798"/>
            <a:ext cx="9512490" cy="45719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225126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什么是团队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681861" y="1113202"/>
            <a:ext cx="4496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400" b="1" spc="600" dirty="0">
                <a:cs typeface="+mn-ea"/>
                <a:sym typeface="+mn-lt"/>
              </a:rPr>
              <a:t>团队组成要素</a:t>
            </a:r>
            <a:endParaRPr lang="en-US" altLang="zh-CN" sz="2400" b="1" spc="6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87087" y="1877369"/>
            <a:ext cx="4017826" cy="4130170"/>
            <a:chOff x="3882688" y="1449228"/>
            <a:chExt cx="4426625" cy="4550400"/>
          </a:xfrm>
        </p:grpSpPr>
        <p:sp>
          <p:nvSpPr>
            <p:cNvPr id="7" name="Freeform 7"/>
            <p:cNvSpPr/>
            <p:nvPr/>
          </p:nvSpPr>
          <p:spPr bwMode="auto">
            <a:xfrm rot="3559717">
              <a:off x="5146970" y="1686100"/>
              <a:ext cx="2162548" cy="1688804"/>
            </a:xfrm>
            <a:custGeom>
              <a:avLst/>
              <a:gdLst>
                <a:gd name="T0" fmla="*/ 655 w 6517"/>
                <a:gd name="T1" fmla="*/ 1516 h 5082"/>
                <a:gd name="T2" fmla="*/ 3889 w 6517"/>
                <a:gd name="T3" fmla="*/ 655 h 5082"/>
                <a:gd name="T4" fmla="*/ 4792 w 6517"/>
                <a:gd name="T5" fmla="*/ 1592 h 5082"/>
                <a:gd name="T6" fmla="*/ 4792 w 6517"/>
                <a:gd name="T7" fmla="*/ 1592 h 5082"/>
                <a:gd name="T8" fmla="*/ 4802 w 6517"/>
                <a:gd name="T9" fmla="*/ 1610 h 5082"/>
                <a:gd name="T10" fmla="*/ 4808 w 6517"/>
                <a:gd name="T11" fmla="*/ 1621 h 5082"/>
                <a:gd name="T12" fmla="*/ 6517 w 6517"/>
                <a:gd name="T13" fmla="*/ 4913 h 5082"/>
                <a:gd name="T14" fmla="*/ 2811 w 6517"/>
                <a:gd name="T15" fmla="*/ 5067 h 5082"/>
                <a:gd name="T16" fmla="*/ 2799 w 6517"/>
                <a:gd name="T17" fmla="*/ 5067 h 5082"/>
                <a:gd name="T18" fmla="*/ 2778 w 6517"/>
                <a:gd name="T19" fmla="*/ 5068 h 5082"/>
                <a:gd name="T20" fmla="*/ 2778 w 6517"/>
                <a:gd name="T21" fmla="*/ 5068 h 5082"/>
                <a:gd name="T22" fmla="*/ 1516 w 6517"/>
                <a:gd name="T23" fmla="*/ 4750 h 5082"/>
                <a:gd name="T24" fmla="*/ 655 w 6517"/>
                <a:gd name="T25" fmla="*/ 1516 h 5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17" h="5082">
                  <a:moveTo>
                    <a:pt x="655" y="1516"/>
                  </a:moveTo>
                  <a:cubicBezTo>
                    <a:pt x="1310" y="385"/>
                    <a:pt x="2759" y="0"/>
                    <a:pt x="3889" y="655"/>
                  </a:cubicBezTo>
                  <a:cubicBezTo>
                    <a:pt x="4287" y="885"/>
                    <a:pt x="4592" y="1214"/>
                    <a:pt x="4792" y="1592"/>
                  </a:cubicBezTo>
                  <a:lnTo>
                    <a:pt x="4792" y="1592"/>
                  </a:lnTo>
                  <a:lnTo>
                    <a:pt x="4802" y="1610"/>
                  </a:lnTo>
                  <a:lnTo>
                    <a:pt x="4808" y="1621"/>
                  </a:lnTo>
                  <a:lnTo>
                    <a:pt x="6517" y="4913"/>
                  </a:lnTo>
                  <a:lnTo>
                    <a:pt x="2811" y="5067"/>
                  </a:lnTo>
                  <a:lnTo>
                    <a:pt x="2799" y="5067"/>
                  </a:lnTo>
                  <a:lnTo>
                    <a:pt x="2778" y="5068"/>
                  </a:lnTo>
                  <a:lnTo>
                    <a:pt x="2778" y="5068"/>
                  </a:lnTo>
                  <a:cubicBezTo>
                    <a:pt x="2350" y="5082"/>
                    <a:pt x="1913" y="4980"/>
                    <a:pt x="1516" y="4750"/>
                  </a:cubicBezTo>
                  <a:cubicBezTo>
                    <a:pt x="385" y="4095"/>
                    <a:pt x="0" y="2647"/>
                    <a:pt x="655" y="1516"/>
                  </a:cubicBezTo>
                  <a:close/>
                </a:path>
              </a:pathLst>
            </a:custGeom>
            <a:noFill/>
            <a:ln w="38100">
              <a:solidFill>
                <a:srgbClr val="35435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 rot="13906273" flipH="1">
              <a:off x="3645816" y="2770810"/>
              <a:ext cx="2162548" cy="1688804"/>
            </a:xfrm>
            <a:custGeom>
              <a:avLst/>
              <a:gdLst>
                <a:gd name="T0" fmla="*/ 655 w 6517"/>
                <a:gd name="T1" fmla="*/ 1516 h 5082"/>
                <a:gd name="T2" fmla="*/ 3889 w 6517"/>
                <a:gd name="T3" fmla="*/ 655 h 5082"/>
                <a:gd name="T4" fmla="*/ 4792 w 6517"/>
                <a:gd name="T5" fmla="*/ 1592 h 5082"/>
                <a:gd name="T6" fmla="*/ 4792 w 6517"/>
                <a:gd name="T7" fmla="*/ 1592 h 5082"/>
                <a:gd name="T8" fmla="*/ 4802 w 6517"/>
                <a:gd name="T9" fmla="*/ 1610 h 5082"/>
                <a:gd name="T10" fmla="*/ 4808 w 6517"/>
                <a:gd name="T11" fmla="*/ 1621 h 5082"/>
                <a:gd name="T12" fmla="*/ 6517 w 6517"/>
                <a:gd name="T13" fmla="*/ 4913 h 5082"/>
                <a:gd name="T14" fmla="*/ 2811 w 6517"/>
                <a:gd name="T15" fmla="*/ 5067 h 5082"/>
                <a:gd name="T16" fmla="*/ 2799 w 6517"/>
                <a:gd name="T17" fmla="*/ 5067 h 5082"/>
                <a:gd name="T18" fmla="*/ 2778 w 6517"/>
                <a:gd name="T19" fmla="*/ 5068 h 5082"/>
                <a:gd name="T20" fmla="*/ 2778 w 6517"/>
                <a:gd name="T21" fmla="*/ 5068 h 5082"/>
                <a:gd name="T22" fmla="*/ 1516 w 6517"/>
                <a:gd name="T23" fmla="*/ 4750 h 5082"/>
                <a:gd name="T24" fmla="*/ 655 w 6517"/>
                <a:gd name="T25" fmla="*/ 1516 h 5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17" h="5082">
                  <a:moveTo>
                    <a:pt x="655" y="1516"/>
                  </a:moveTo>
                  <a:cubicBezTo>
                    <a:pt x="1310" y="385"/>
                    <a:pt x="2759" y="0"/>
                    <a:pt x="3889" y="655"/>
                  </a:cubicBezTo>
                  <a:cubicBezTo>
                    <a:pt x="4287" y="885"/>
                    <a:pt x="4592" y="1214"/>
                    <a:pt x="4792" y="1592"/>
                  </a:cubicBezTo>
                  <a:lnTo>
                    <a:pt x="4792" y="1592"/>
                  </a:lnTo>
                  <a:lnTo>
                    <a:pt x="4802" y="1610"/>
                  </a:lnTo>
                  <a:lnTo>
                    <a:pt x="4808" y="1621"/>
                  </a:lnTo>
                  <a:lnTo>
                    <a:pt x="6517" y="4913"/>
                  </a:lnTo>
                  <a:lnTo>
                    <a:pt x="2811" y="5067"/>
                  </a:lnTo>
                  <a:lnTo>
                    <a:pt x="2799" y="5067"/>
                  </a:lnTo>
                  <a:lnTo>
                    <a:pt x="2778" y="5068"/>
                  </a:lnTo>
                  <a:lnTo>
                    <a:pt x="2778" y="5068"/>
                  </a:lnTo>
                  <a:cubicBezTo>
                    <a:pt x="2350" y="5082"/>
                    <a:pt x="1913" y="4980"/>
                    <a:pt x="1516" y="4750"/>
                  </a:cubicBezTo>
                  <a:cubicBezTo>
                    <a:pt x="385" y="4095"/>
                    <a:pt x="0" y="2647"/>
                    <a:pt x="655" y="1516"/>
                  </a:cubicBezTo>
                  <a:close/>
                </a:path>
              </a:pathLst>
            </a:custGeom>
            <a:noFill/>
            <a:ln w="38100">
              <a:solidFill>
                <a:srgbClr val="35435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 rot="9801141" flipH="1">
              <a:off x="4135431" y="4310824"/>
              <a:ext cx="2162548" cy="1688804"/>
            </a:xfrm>
            <a:custGeom>
              <a:avLst/>
              <a:gdLst>
                <a:gd name="T0" fmla="*/ 655 w 6517"/>
                <a:gd name="T1" fmla="*/ 1516 h 5082"/>
                <a:gd name="T2" fmla="*/ 3889 w 6517"/>
                <a:gd name="T3" fmla="*/ 655 h 5082"/>
                <a:gd name="T4" fmla="*/ 4792 w 6517"/>
                <a:gd name="T5" fmla="*/ 1592 h 5082"/>
                <a:gd name="T6" fmla="*/ 4792 w 6517"/>
                <a:gd name="T7" fmla="*/ 1592 h 5082"/>
                <a:gd name="T8" fmla="*/ 4802 w 6517"/>
                <a:gd name="T9" fmla="*/ 1610 h 5082"/>
                <a:gd name="T10" fmla="*/ 4808 w 6517"/>
                <a:gd name="T11" fmla="*/ 1621 h 5082"/>
                <a:gd name="T12" fmla="*/ 6517 w 6517"/>
                <a:gd name="T13" fmla="*/ 4913 h 5082"/>
                <a:gd name="T14" fmla="*/ 2811 w 6517"/>
                <a:gd name="T15" fmla="*/ 5067 h 5082"/>
                <a:gd name="T16" fmla="*/ 2799 w 6517"/>
                <a:gd name="T17" fmla="*/ 5067 h 5082"/>
                <a:gd name="T18" fmla="*/ 2778 w 6517"/>
                <a:gd name="T19" fmla="*/ 5068 h 5082"/>
                <a:gd name="T20" fmla="*/ 2778 w 6517"/>
                <a:gd name="T21" fmla="*/ 5068 h 5082"/>
                <a:gd name="T22" fmla="*/ 1516 w 6517"/>
                <a:gd name="T23" fmla="*/ 4750 h 5082"/>
                <a:gd name="T24" fmla="*/ 655 w 6517"/>
                <a:gd name="T25" fmla="*/ 1516 h 5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17" h="5082">
                  <a:moveTo>
                    <a:pt x="655" y="1516"/>
                  </a:moveTo>
                  <a:cubicBezTo>
                    <a:pt x="1310" y="385"/>
                    <a:pt x="2759" y="0"/>
                    <a:pt x="3889" y="655"/>
                  </a:cubicBezTo>
                  <a:cubicBezTo>
                    <a:pt x="4287" y="885"/>
                    <a:pt x="4592" y="1214"/>
                    <a:pt x="4792" y="1592"/>
                  </a:cubicBezTo>
                  <a:lnTo>
                    <a:pt x="4792" y="1592"/>
                  </a:lnTo>
                  <a:lnTo>
                    <a:pt x="4802" y="1610"/>
                  </a:lnTo>
                  <a:lnTo>
                    <a:pt x="4808" y="1621"/>
                  </a:lnTo>
                  <a:lnTo>
                    <a:pt x="6517" y="4913"/>
                  </a:lnTo>
                  <a:lnTo>
                    <a:pt x="2811" y="5067"/>
                  </a:lnTo>
                  <a:lnTo>
                    <a:pt x="2799" y="5067"/>
                  </a:lnTo>
                  <a:lnTo>
                    <a:pt x="2778" y="5068"/>
                  </a:lnTo>
                  <a:lnTo>
                    <a:pt x="2778" y="5068"/>
                  </a:lnTo>
                  <a:cubicBezTo>
                    <a:pt x="2350" y="5082"/>
                    <a:pt x="1913" y="4980"/>
                    <a:pt x="1516" y="4750"/>
                  </a:cubicBezTo>
                  <a:cubicBezTo>
                    <a:pt x="385" y="4095"/>
                    <a:pt x="0" y="2647"/>
                    <a:pt x="655" y="1516"/>
                  </a:cubicBezTo>
                  <a:close/>
                </a:path>
              </a:pathLst>
            </a:custGeom>
            <a:noFill/>
            <a:ln w="38100">
              <a:solidFill>
                <a:srgbClr val="35435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 rot="7693727">
              <a:off x="6383637" y="2770811"/>
              <a:ext cx="2162548" cy="1688804"/>
            </a:xfrm>
            <a:custGeom>
              <a:avLst/>
              <a:gdLst>
                <a:gd name="T0" fmla="*/ 655 w 6517"/>
                <a:gd name="T1" fmla="*/ 1516 h 5082"/>
                <a:gd name="T2" fmla="*/ 3889 w 6517"/>
                <a:gd name="T3" fmla="*/ 655 h 5082"/>
                <a:gd name="T4" fmla="*/ 4792 w 6517"/>
                <a:gd name="T5" fmla="*/ 1592 h 5082"/>
                <a:gd name="T6" fmla="*/ 4792 w 6517"/>
                <a:gd name="T7" fmla="*/ 1592 h 5082"/>
                <a:gd name="T8" fmla="*/ 4802 w 6517"/>
                <a:gd name="T9" fmla="*/ 1610 h 5082"/>
                <a:gd name="T10" fmla="*/ 4808 w 6517"/>
                <a:gd name="T11" fmla="*/ 1621 h 5082"/>
                <a:gd name="T12" fmla="*/ 6517 w 6517"/>
                <a:gd name="T13" fmla="*/ 4913 h 5082"/>
                <a:gd name="T14" fmla="*/ 2811 w 6517"/>
                <a:gd name="T15" fmla="*/ 5067 h 5082"/>
                <a:gd name="T16" fmla="*/ 2799 w 6517"/>
                <a:gd name="T17" fmla="*/ 5067 h 5082"/>
                <a:gd name="T18" fmla="*/ 2778 w 6517"/>
                <a:gd name="T19" fmla="*/ 5068 h 5082"/>
                <a:gd name="T20" fmla="*/ 2778 w 6517"/>
                <a:gd name="T21" fmla="*/ 5068 h 5082"/>
                <a:gd name="T22" fmla="*/ 1516 w 6517"/>
                <a:gd name="T23" fmla="*/ 4750 h 5082"/>
                <a:gd name="T24" fmla="*/ 655 w 6517"/>
                <a:gd name="T25" fmla="*/ 1516 h 5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17" h="5082">
                  <a:moveTo>
                    <a:pt x="655" y="1516"/>
                  </a:moveTo>
                  <a:cubicBezTo>
                    <a:pt x="1310" y="385"/>
                    <a:pt x="2759" y="0"/>
                    <a:pt x="3889" y="655"/>
                  </a:cubicBezTo>
                  <a:cubicBezTo>
                    <a:pt x="4287" y="885"/>
                    <a:pt x="4592" y="1214"/>
                    <a:pt x="4792" y="1592"/>
                  </a:cubicBezTo>
                  <a:lnTo>
                    <a:pt x="4792" y="1592"/>
                  </a:lnTo>
                  <a:lnTo>
                    <a:pt x="4802" y="1610"/>
                  </a:lnTo>
                  <a:lnTo>
                    <a:pt x="4808" y="1621"/>
                  </a:lnTo>
                  <a:lnTo>
                    <a:pt x="6517" y="4913"/>
                  </a:lnTo>
                  <a:lnTo>
                    <a:pt x="2811" y="5067"/>
                  </a:lnTo>
                  <a:lnTo>
                    <a:pt x="2799" y="5067"/>
                  </a:lnTo>
                  <a:lnTo>
                    <a:pt x="2778" y="5068"/>
                  </a:lnTo>
                  <a:lnTo>
                    <a:pt x="2778" y="5068"/>
                  </a:lnTo>
                  <a:cubicBezTo>
                    <a:pt x="2350" y="5082"/>
                    <a:pt x="1913" y="4980"/>
                    <a:pt x="1516" y="4750"/>
                  </a:cubicBezTo>
                  <a:cubicBezTo>
                    <a:pt x="385" y="4095"/>
                    <a:pt x="0" y="2647"/>
                    <a:pt x="655" y="1516"/>
                  </a:cubicBezTo>
                  <a:close/>
                </a:path>
              </a:pathLst>
            </a:custGeom>
            <a:noFill/>
            <a:ln w="38100">
              <a:solidFill>
                <a:srgbClr val="35435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 rot="11798859">
              <a:off x="5865886" y="4310824"/>
              <a:ext cx="2162548" cy="1688804"/>
            </a:xfrm>
            <a:custGeom>
              <a:avLst/>
              <a:gdLst>
                <a:gd name="T0" fmla="*/ 655 w 6517"/>
                <a:gd name="T1" fmla="*/ 1516 h 5082"/>
                <a:gd name="T2" fmla="*/ 3889 w 6517"/>
                <a:gd name="T3" fmla="*/ 655 h 5082"/>
                <a:gd name="T4" fmla="*/ 4792 w 6517"/>
                <a:gd name="T5" fmla="*/ 1592 h 5082"/>
                <a:gd name="T6" fmla="*/ 4792 w 6517"/>
                <a:gd name="T7" fmla="*/ 1592 h 5082"/>
                <a:gd name="T8" fmla="*/ 4802 w 6517"/>
                <a:gd name="T9" fmla="*/ 1610 h 5082"/>
                <a:gd name="T10" fmla="*/ 4808 w 6517"/>
                <a:gd name="T11" fmla="*/ 1621 h 5082"/>
                <a:gd name="T12" fmla="*/ 6517 w 6517"/>
                <a:gd name="T13" fmla="*/ 4913 h 5082"/>
                <a:gd name="T14" fmla="*/ 2811 w 6517"/>
                <a:gd name="T15" fmla="*/ 5067 h 5082"/>
                <a:gd name="T16" fmla="*/ 2799 w 6517"/>
                <a:gd name="T17" fmla="*/ 5067 h 5082"/>
                <a:gd name="T18" fmla="*/ 2778 w 6517"/>
                <a:gd name="T19" fmla="*/ 5068 h 5082"/>
                <a:gd name="T20" fmla="*/ 2778 w 6517"/>
                <a:gd name="T21" fmla="*/ 5068 h 5082"/>
                <a:gd name="T22" fmla="*/ 1516 w 6517"/>
                <a:gd name="T23" fmla="*/ 4750 h 5082"/>
                <a:gd name="T24" fmla="*/ 655 w 6517"/>
                <a:gd name="T25" fmla="*/ 1516 h 5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17" h="5082">
                  <a:moveTo>
                    <a:pt x="655" y="1516"/>
                  </a:moveTo>
                  <a:cubicBezTo>
                    <a:pt x="1310" y="385"/>
                    <a:pt x="2759" y="0"/>
                    <a:pt x="3889" y="655"/>
                  </a:cubicBezTo>
                  <a:cubicBezTo>
                    <a:pt x="4287" y="885"/>
                    <a:pt x="4592" y="1214"/>
                    <a:pt x="4792" y="1592"/>
                  </a:cubicBezTo>
                  <a:lnTo>
                    <a:pt x="4792" y="1592"/>
                  </a:lnTo>
                  <a:lnTo>
                    <a:pt x="4802" y="1610"/>
                  </a:lnTo>
                  <a:lnTo>
                    <a:pt x="4808" y="1621"/>
                  </a:lnTo>
                  <a:lnTo>
                    <a:pt x="6517" y="4913"/>
                  </a:lnTo>
                  <a:lnTo>
                    <a:pt x="2811" y="5067"/>
                  </a:lnTo>
                  <a:lnTo>
                    <a:pt x="2799" y="5067"/>
                  </a:lnTo>
                  <a:lnTo>
                    <a:pt x="2778" y="5068"/>
                  </a:lnTo>
                  <a:lnTo>
                    <a:pt x="2778" y="5068"/>
                  </a:lnTo>
                  <a:cubicBezTo>
                    <a:pt x="2350" y="5082"/>
                    <a:pt x="1913" y="4980"/>
                    <a:pt x="1516" y="4750"/>
                  </a:cubicBezTo>
                  <a:cubicBezTo>
                    <a:pt x="385" y="4095"/>
                    <a:pt x="0" y="2647"/>
                    <a:pt x="655" y="1516"/>
                  </a:cubicBezTo>
                  <a:close/>
                </a:path>
              </a:pathLst>
            </a:custGeom>
            <a:noFill/>
            <a:ln w="38100">
              <a:solidFill>
                <a:srgbClr val="35435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TextBox 2"/>
          <p:cNvSpPr txBox="1"/>
          <p:nvPr/>
        </p:nvSpPr>
        <p:spPr>
          <a:xfrm>
            <a:off x="4679298" y="1543604"/>
            <a:ext cx="3556919" cy="2013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2500" b="1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1. </a:t>
            </a:r>
            <a:r>
              <a:rPr lang="zh-CN" altLang="en-US" sz="2500" b="1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目标</a:t>
            </a:r>
            <a:r>
              <a:rPr lang="en-US" altLang="zh-CN" sz="2500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(Purpose)</a:t>
            </a:r>
            <a:endParaRPr lang="zh-CN" altLang="en-US" sz="2500" spc="408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1001560" y="3246722"/>
            <a:ext cx="3543757" cy="2013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2500" b="1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2. </a:t>
            </a:r>
            <a:r>
              <a:rPr lang="zh-CN" altLang="en-US" sz="2500" b="1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人</a:t>
            </a:r>
            <a:r>
              <a:rPr lang="en-US" altLang="zh-CN" sz="2500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(People)</a:t>
            </a:r>
            <a:endParaRPr lang="zh-CN" altLang="en-US" sz="2500" spc="408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47855" y="3246722"/>
            <a:ext cx="3490285" cy="2013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2500" b="1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3. </a:t>
            </a:r>
            <a:r>
              <a:rPr lang="zh-CN" altLang="en-US" sz="2500" b="1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定位</a:t>
            </a:r>
            <a:r>
              <a:rPr lang="en-US" altLang="zh-CN" sz="2500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(Place)</a:t>
            </a:r>
            <a:endParaRPr lang="zh-CN" altLang="en-US" sz="2500" spc="408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1001560" y="5032469"/>
            <a:ext cx="2684983" cy="2013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2500" b="1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4. </a:t>
            </a:r>
            <a:r>
              <a:rPr lang="zh-CN" altLang="en-US" sz="2500" b="1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权限</a:t>
            </a:r>
            <a:r>
              <a:rPr lang="en-US" altLang="zh-CN" sz="2500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(Power)</a:t>
            </a:r>
            <a:endParaRPr lang="zh-CN" altLang="en-US" sz="2500" spc="408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14"/>
          <p:cNvSpPr txBox="1"/>
          <p:nvPr/>
        </p:nvSpPr>
        <p:spPr>
          <a:xfrm>
            <a:off x="8547855" y="5136793"/>
            <a:ext cx="2684983" cy="2013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2500" b="1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5. </a:t>
            </a:r>
            <a:r>
              <a:rPr lang="zh-CN" altLang="en-US" sz="2500" b="1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计划</a:t>
            </a:r>
            <a:r>
              <a:rPr lang="en-US" altLang="zh-CN" sz="2500" spc="408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(Plan)</a:t>
            </a:r>
            <a:endParaRPr lang="en-US" altLang="zh-CN" sz="2500" spc="408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4426857" y="3464557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35435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7242797" y="3412297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7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7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7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35435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5804226" y="2477329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35435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6799193" y="4972623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rgbClr val="35435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4829435" y="4962106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7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7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35435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9510" y="627798"/>
            <a:ext cx="9512490" cy="45719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225126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什么是团队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6744" y="1334427"/>
            <a:ext cx="6544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1.目标(Purpose)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团队应该有一个既定的目标，为团队成员导航，知道要向何处去，没有目标这个团队就没有存在的价值。团队-梦想团队</a:t>
            </a:r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6744" y="3429000"/>
            <a:ext cx="10489137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人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(People)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人是构成团队最核心的力量，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个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包含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个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)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以上的人就可以构成团队。目标是通过人员具体实现的，所以人员的选择是团队中非常重要的一个部分。在一个团队中可能需要有人出主意，有人定计划，有人实施，有人协调不同的人一起去工作，还有人去监督团队工作的进展，评价团队最终的贡献。不同的人通过分工来共同完成团队的目标，在人员选择方面要考虑人员的能力如何，技能是否互补，人员的经验如何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20533" y="901109"/>
            <a:ext cx="2906605" cy="2733133"/>
            <a:chOff x="1308204" y="2086479"/>
            <a:chExt cx="3827819" cy="3599366"/>
          </a:xfrm>
        </p:grpSpPr>
        <p:pic>
          <p:nvPicPr>
            <p:cNvPr id="11" name="Picture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8204" y="3369129"/>
              <a:ext cx="3827819" cy="2316716"/>
            </a:xfrm>
            <a:prstGeom prst="rect">
              <a:avLst/>
            </a:prstGeom>
          </p:spPr>
        </p:pic>
        <p:sp>
          <p:nvSpPr>
            <p:cNvPr id="12" name="Rounded Rectangle 11"/>
            <p:cNvSpPr/>
            <p:nvPr/>
          </p:nvSpPr>
          <p:spPr>
            <a:xfrm>
              <a:off x="1966909" y="2776008"/>
              <a:ext cx="2610841" cy="35220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2382575" y="2086479"/>
              <a:ext cx="2307785" cy="2106628"/>
            </a:xfrm>
            <a:custGeom>
              <a:avLst/>
              <a:gdLst>
                <a:gd name="T0" fmla="*/ 2244 w 2282"/>
                <a:gd name="T1" fmla="*/ 1868 h 2084"/>
                <a:gd name="T2" fmla="*/ 1631 w 2282"/>
                <a:gd name="T3" fmla="*/ 1320 h 2084"/>
                <a:gd name="T4" fmla="*/ 1588 w 2282"/>
                <a:gd name="T5" fmla="*/ 1314 h 2084"/>
                <a:gd name="T6" fmla="*/ 1569 w 2282"/>
                <a:gd name="T7" fmla="*/ 1297 h 2084"/>
                <a:gd name="T8" fmla="*/ 1556 w 2282"/>
                <a:gd name="T9" fmla="*/ 1312 h 2084"/>
                <a:gd name="T10" fmla="*/ 1521 w 2282"/>
                <a:gd name="T11" fmla="*/ 1281 h 2084"/>
                <a:gd name="T12" fmla="*/ 1383 w 2282"/>
                <a:gd name="T13" fmla="*/ 286 h 2084"/>
                <a:gd name="T14" fmla="*/ 286 w 2282"/>
                <a:gd name="T15" fmla="*/ 347 h 2084"/>
                <a:gd name="T16" fmla="*/ 347 w 2282"/>
                <a:gd name="T17" fmla="*/ 1443 h 2084"/>
                <a:gd name="T18" fmla="*/ 1422 w 2282"/>
                <a:gd name="T19" fmla="*/ 1406 h 2084"/>
                <a:gd name="T20" fmla="*/ 1450 w 2282"/>
                <a:gd name="T21" fmla="*/ 1431 h 2084"/>
                <a:gd name="T22" fmla="*/ 1436 w 2282"/>
                <a:gd name="T23" fmla="*/ 1446 h 2084"/>
                <a:gd name="T24" fmla="*/ 1455 w 2282"/>
                <a:gd name="T25" fmla="*/ 1463 h 2084"/>
                <a:gd name="T26" fmla="*/ 1466 w 2282"/>
                <a:gd name="T27" fmla="*/ 1505 h 2084"/>
                <a:gd name="T28" fmla="*/ 2078 w 2282"/>
                <a:gd name="T29" fmla="*/ 2053 h 2084"/>
                <a:gd name="T30" fmla="*/ 2197 w 2282"/>
                <a:gd name="T31" fmla="*/ 2048 h 2084"/>
                <a:gd name="T32" fmla="*/ 2252 w 2282"/>
                <a:gd name="T33" fmla="*/ 1986 h 2084"/>
                <a:gd name="T34" fmla="*/ 2244 w 2282"/>
                <a:gd name="T35" fmla="*/ 1868 h 2084"/>
                <a:gd name="T36" fmla="*/ 436 w 2282"/>
                <a:gd name="T37" fmla="*/ 1344 h 2084"/>
                <a:gd name="T38" fmla="*/ 386 w 2282"/>
                <a:gd name="T39" fmla="*/ 436 h 2084"/>
                <a:gd name="T40" fmla="*/ 1294 w 2282"/>
                <a:gd name="T41" fmla="*/ 385 h 2084"/>
                <a:gd name="T42" fmla="*/ 1344 w 2282"/>
                <a:gd name="T43" fmla="*/ 1293 h 2084"/>
                <a:gd name="T44" fmla="*/ 436 w 2282"/>
                <a:gd name="T45" fmla="*/ 1344 h 2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2" h="2084">
                  <a:moveTo>
                    <a:pt x="2244" y="1868"/>
                  </a:moveTo>
                  <a:cubicBezTo>
                    <a:pt x="1631" y="1320"/>
                    <a:pt x="1631" y="1320"/>
                    <a:pt x="1631" y="1320"/>
                  </a:cubicBezTo>
                  <a:cubicBezTo>
                    <a:pt x="1614" y="1304"/>
                    <a:pt x="1601" y="1305"/>
                    <a:pt x="1588" y="1314"/>
                  </a:cubicBezTo>
                  <a:cubicBezTo>
                    <a:pt x="1569" y="1297"/>
                    <a:pt x="1569" y="1297"/>
                    <a:pt x="1569" y="1297"/>
                  </a:cubicBezTo>
                  <a:cubicBezTo>
                    <a:pt x="1556" y="1312"/>
                    <a:pt x="1556" y="1312"/>
                    <a:pt x="1556" y="1312"/>
                  </a:cubicBezTo>
                  <a:cubicBezTo>
                    <a:pt x="1521" y="1281"/>
                    <a:pt x="1521" y="1281"/>
                    <a:pt x="1521" y="1281"/>
                  </a:cubicBezTo>
                  <a:cubicBezTo>
                    <a:pt x="1721" y="966"/>
                    <a:pt x="1670" y="543"/>
                    <a:pt x="1383" y="286"/>
                  </a:cubicBezTo>
                  <a:cubicBezTo>
                    <a:pt x="1063" y="0"/>
                    <a:pt x="572" y="27"/>
                    <a:pt x="286" y="347"/>
                  </a:cubicBezTo>
                  <a:cubicBezTo>
                    <a:pt x="0" y="666"/>
                    <a:pt x="28" y="1157"/>
                    <a:pt x="347" y="1443"/>
                  </a:cubicBezTo>
                  <a:cubicBezTo>
                    <a:pt x="659" y="1722"/>
                    <a:pt x="1133" y="1703"/>
                    <a:pt x="1422" y="1406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36" y="1446"/>
                    <a:pt x="1436" y="1446"/>
                    <a:pt x="1436" y="1446"/>
                  </a:cubicBezTo>
                  <a:cubicBezTo>
                    <a:pt x="1455" y="1463"/>
                    <a:pt x="1455" y="1463"/>
                    <a:pt x="1455" y="1463"/>
                  </a:cubicBezTo>
                  <a:cubicBezTo>
                    <a:pt x="1447" y="1476"/>
                    <a:pt x="1448" y="1489"/>
                    <a:pt x="1466" y="1505"/>
                  </a:cubicBezTo>
                  <a:cubicBezTo>
                    <a:pt x="2078" y="2053"/>
                    <a:pt x="2078" y="2053"/>
                    <a:pt x="2078" y="2053"/>
                  </a:cubicBezTo>
                  <a:cubicBezTo>
                    <a:pt x="2113" y="2084"/>
                    <a:pt x="2166" y="2082"/>
                    <a:pt x="2197" y="2048"/>
                  </a:cubicBezTo>
                  <a:cubicBezTo>
                    <a:pt x="2252" y="1986"/>
                    <a:pt x="2252" y="1986"/>
                    <a:pt x="2252" y="1986"/>
                  </a:cubicBezTo>
                  <a:cubicBezTo>
                    <a:pt x="2282" y="1952"/>
                    <a:pt x="2279" y="1899"/>
                    <a:pt x="2244" y="1868"/>
                  </a:cubicBezTo>
                  <a:close/>
                  <a:moveTo>
                    <a:pt x="436" y="1344"/>
                  </a:moveTo>
                  <a:cubicBezTo>
                    <a:pt x="172" y="1107"/>
                    <a:pt x="149" y="701"/>
                    <a:pt x="386" y="436"/>
                  </a:cubicBezTo>
                  <a:cubicBezTo>
                    <a:pt x="623" y="171"/>
                    <a:pt x="1029" y="149"/>
                    <a:pt x="1294" y="385"/>
                  </a:cubicBezTo>
                  <a:cubicBezTo>
                    <a:pt x="1558" y="622"/>
                    <a:pt x="1581" y="1028"/>
                    <a:pt x="1344" y="1293"/>
                  </a:cubicBezTo>
                  <a:cubicBezTo>
                    <a:pt x="1107" y="1558"/>
                    <a:pt x="701" y="1580"/>
                    <a:pt x="436" y="1344"/>
                  </a:cubicBezTo>
                  <a:close/>
                </a:path>
              </a:pathLst>
            </a:custGeom>
            <a:solidFill>
              <a:srgbClr val="35435F"/>
            </a:solidFill>
            <a:ln>
              <a:noFill/>
            </a:ln>
          </p:spPr>
          <p:txBody>
            <a:bodyPr vert="horz" wrap="square" lIns="91384" tIns="45693" rIns="91384" bIns="45693" numCol="1" anchor="t" anchorCtr="0" compatLnSpc="1"/>
            <a:lstStyle/>
            <a:p>
              <a:endParaRPr lang="bg-BG" sz="2400"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499436" y="2443316"/>
            <a:ext cx="1625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408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确定目标</a:t>
            </a:r>
            <a:endParaRPr lang="en-US" altLang="zh-CN" sz="2400" b="1" spc="408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9510" y="627798"/>
            <a:ext cx="9512490" cy="45719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225126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什么是团队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8835" y="1469180"/>
            <a:ext cx="3677317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pc="408" dirty="0">
                <a:cs typeface="+mn-ea"/>
                <a:sym typeface="+mn-lt"/>
              </a:rPr>
              <a:t>3.</a:t>
            </a:r>
            <a:r>
              <a:rPr lang="zh-CN" altLang="en-US" sz="2400" b="1" spc="408" dirty="0">
                <a:cs typeface="+mn-ea"/>
                <a:sym typeface="+mn-lt"/>
              </a:rPr>
              <a:t>定位</a:t>
            </a:r>
            <a:r>
              <a:rPr lang="en-US" altLang="zh-CN" sz="2400" b="1" spc="408" dirty="0">
                <a:cs typeface="+mn-ea"/>
                <a:sym typeface="+mn-lt"/>
              </a:rPr>
              <a:t>(Place)</a:t>
            </a:r>
            <a:endParaRPr lang="en-US" altLang="zh-CN" sz="2400" b="1" spc="408" dirty="0">
              <a:cs typeface="+mn-ea"/>
              <a:sym typeface="+mn-lt"/>
            </a:endParaRPr>
          </a:p>
          <a:p>
            <a:pPr algn="just"/>
            <a:endParaRPr lang="en-US" altLang="zh-CN" sz="1000" b="1" spc="408" dirty="0">
              <a:solidFill>
                <a:srgbClr val="0070C0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pc="408" dirty="0">
                <a:cs typeface="+mn-ea"/>
                <a:sym typeface="+mn-lt"/>
              </a:rPr>
              <a:t>团队的定</a:t>
            </a:r>
            <a:r>
              <a:rPr lang="zh-CN" altLang="en-US" spc="408" dirty="0" smtClean="0">
                <a:cs typeface="+mn-ea"/>
                <a:sym typeface="+mn-lt"/>
              </a:rPr>
              <a:t>位包含</a:t>
            </a:r>
            <a:r>
              <a:rPr lang="zh-CN" altLang="en-US" spc="408" dirty="0">
                <a:cs typeface="+mn-ea"/>
                <a:sym typeface="+mn-lt"/>
              </a:rPr>
              <a:t>两层意思</a:t>
            </a:r>
            <a:r>
              <a:rPr lang="en-US" altLang="zh-CN" spc="408" dirty="0">
                <a:cs typeface="+mn-ea"/>
                <a:sym typeface="+mn-lt"/>
              </a:rPr>
              <a:t>:</a:t>
            </a:r>
            <a:r>
              <a:rPr lang="zh-CN" altLang="en-US" spc="408" dirty="0">
                <a:cs typeface="+mn-ea"/>
                <a:sym typeface="+mn-lt"/>
              </a:rPr>
              <a:t>团队的定位，团队在企业中处于什么位置，由谁选择和决定团队的成员，团队最终应对谁负责，团队采取什么方式激励下属</a:t>
            </a:r>
            <a:r>
              <a:rPr lang="en-US" altLang="zh-CN" spc="408" dirty="0">
                <a:cs typeface="+mn-ea"/>
                <a:sym typeface="+mn-lt"/>
              </a:rPr>
              <a:t>? </a:t>
            </a:r>
            <a:r>
              <a:rPr lang="zh-CN" altLang="en-US" spc="408" dirty="0">
                <a:cs typeface="+mn-ea"/>
                <a:sym typeface="+mn-lt"/>
              </a:rPr>
              <a:t>个体的定位，作为成员在团队中扮演什么角色</a:t>
            </a:r>
            <a:r>
              <a:rPr lang="en-US" altLang="zh-CN" spc="408" dirty="0">
                <a:cs typeface="+mn-ea"/>
                <a:sym typeface="+mn-lt"/>
              </a:rPr>
              <a:t>?</a:t>
            </a:r>
            <a:r>
              <a:rPr lang="zh-CN" altLang="en-US" spc="408" dirty="0">
                <a:cs typeface="+mn-ea"/>
                <a:sym typeface="+mn-lt"/>
              </a:rPr>
              <a:t>是订计划还是具体实施或评估</a:t>
            </a:r>
            <a:r>
              <a:rPr lang="en-US" altLang="zh-CN" spc="408" dirty="0">
                <a:cs typeface="+mn-ea"/>
                <a:sym typeface="+mn-lt"/>
              </a:rPr>
              <a:t>?</a:t>
            </a:r>
            <a:endParaRPr lang="zh-CN" altLang="en-US" spc="408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76734" y="1625706"/>
            <a:ext cx="57744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pc="408" dirty="0">
                <a:cs typeface="+mn-ea"/>
                <a:sym typeface="+mn-lt"/>
              </a:rPr>
              <a:t>4.</a:t>
            </a:r>
            <a:r>
              <a:rPr lang="zh-CN" altLang="en-US" sz="2400" b="1" spc="408" dirty="0">
                <a:cs typeface="+mn-ea"/>
                <a:sym typeface="+mn-lt"/>
              </a:rPr>
              <a:t>权限</a:t>
            </a:r>
            <a:r>
              <a:rPr lang="en-US" altLang="zh-CN" sz="2400" b="1" spc="408" dirty="0">
                <a:cs typeface="+mn-ea"/>
                <a:sym typeface="+mn-lt"/>
              </a:rPr>
              <a:t>(Power)</a:t>
            </a:r>
            <a:endParaRPr lang="en-US" altLang="zh-CN" sz="2400" b="1" spc="408" dirty="0">
              <a:cs typeface="+mn-ea"/>
              <a:sym typeface="+mn-lt"/>
            </a:endParaRPr>
          </a:p>
          <a:p>
            <a:endParaRPr lang="en-US" altLang="zh-CN" sz="1500" b="1" spc="408" dirty="0">
              <a:solidFill>
                <a:srgbClr val="0070C0"/>
              </a:solidFill>
              <a:cs typeface="+mn-ea"/>
              <a:sym typeface="+mn-lt"/>
            </a:endParaRPr>
          </a:p>
          <a:p>
            <a:pPr algn="just"/>
            <a:r>
              <a:rPr lang="zh-CN" altLang="en-US" spc="408" dirty="0">
                <a:cs typeface="+mn-ea"/>
                <a:sym typeface="+mn-lt"/>
              </a:rPr>
              <a:t>团队当中领导人的权力大小跟团队的发展阶段相关，一般来说，团队越成熟领导者所拥有的权力相应越小，在团队发展的初期阶段领导权是相对比较集中。团队权限 关系的两个方面</a:t>
            </a:r>
            <a:r>
              <a:rPr lang="en-US" altLang="zh-CN" spc="408" dirty="0">
                <a:cs typeface="+mn-ea"/>
                <a:sym typeface="+mn-lt"/>
              </a:rPr>
              <a:t>:</a:t>
            </a:r>
            <a:endParaRPr lang="en-US" altLang="zh-CN" spc="408" dirty="0">
              <a:cs typeface="+mn-ea"/>
              <a:sym typeface="+mn-lt"/>
            </a:endParaRPr>
          </a:p>
          <a:p>
            <a:pPr algn="just"/>
            <a:endParaRPr lang="en-US" altLang="zh-CN" spc="408" dirty="0">
              <a:cs typeface="+mn-ea"/>
              <a:sym typeface="+mn-lt"/>
            </a:endParaRPr>
          </a:p>
          <a:p>
            <a:pPr algn="just"/>
            <a:r>
              <a:rPr lang="en-US" altLang="zh-CN" spc="408" dirty="0">
                <a:cs typeface="+mn-ea"/>
                <a:sym typeface="+mn-lt"/>
              </a:rPr>
              <a:t>(1)</a:t>
            </a:r>
            <a:r>
              <a:rPr lang="zh-CN" altLang="en-US" spc="408" dirty="0">
                <a:cs typeface="+mn-ea"/>
                <a:sym typeface="+mn-lt"/>
              </a:rPr>
              <a:t>整个团队在组织中拥有什么样的决定权</a:t>
            </a:r>
            <a:r>
              <a:rPr lang="en-US" altLang="zh-CN" spc="408" dirty="0">
                <a:cs typeface="+mn-ea"/>
                <a:sym typeface="+mn-lt"/>
              </a:rPr>
              <a:t>?</a:t>
            </a:r>
            <a:r>
              <a:rPr lang="zh-CN" altLang="en-US" spc="408" dirty="0">
                <a:cs typeface="+mn-ea"/>
                <a:sym typeface="+mn-lt"/>
              </a:rPr>
              <a:t>比方说财务决定权、人事决定权、信息决定权。</a:t>
            </a:r>
            <a:endParaRPr lang="zh-CN" altLang="en-US" spc="408" dirty="0">
              <a:cs typeface="+mn-ea"/>
              <a:sym typeface="+mn-lt"/>
            </a:endParaRPr>
          </a:p>
          <a:p>
            <a:pPr algn="just"/>
            <a:r>
              <a:rPr lang="en-US" altLang="zh-CN" spc="408" dirty="0">
                <a:cs typeface="+mn-ea"/>
                <a:sym typeface="+mn-lt"/>
              </a:rPr>
              <a:t>(2)</a:t>
            </a:r>
            <a:r>
              <a:rPr lang="zh-CN" altLang="en-US" spc="408" dirty="0">
                <a:cs typeface="+mn-ea"/>
                <a:sym typeface="+mn-lt"/>
              </a:rPr>
              <a:t>组织的基本特征，比方说组织的规模多大，团队的数量是否足够多，组织对于团队的授权有多大，它的业务是什么类型。</a:t>
            </a:r>
            <a:endParaRPr lang="zh-CN" altLang="en-US" spc="408" dirty="0">
              <a:cs typeface="+mn-ea"/>
              <a:sym typeface="+mn-lt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668741" y="1351126"/>
            <a:ext cx="4217158" cy="4653889"/>
          </a:xfrm>
          <a:prstGeom prst="roundRect">
            <a:avLst>
              <a:gd name="adj" fmla="val 12784"/>
            </a:avLst>
          </a:prstGeom>
          <a:noFill/>
          <a:ln>
            <a:solidFill>
              <a:srgbClr val="354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79510" y="627798"/>
            <a:ext cx="9512490" cy="45719"/>
          </a:xfrm>
          <a:prstGeom prst="rect">
            <a:avLst/>
          </a:prstGeom>
          <a:solidFill>
            <a:srgbClr val="3543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956" y="206796"/>
            <a:ext cx="225126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什么是团队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5870" y="1623668"/>
            <a:ext cx="5898922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pc="408" dirty="0">
                <a:cs typeface="+mn-ea"/>
                <a:sym typeface="+mn-lt"/>
              </a:rPr>
              <a:t>5.</a:t>
            </a:r>
            <a:r>
              <a:rPr lang="zh-CN" altLang="en-US" sz="2400" b="1" spc="408" dirty="0">
                <a:cs typeface="+mn-ea"/>
                <a:sym typeface="+mn-lt"/>
              </a:rPr>
              <a:t>计划</a:t>
            </a:r>
            <a:r>
              <a:rPr lang="en-US" altLang="zh-CN" sz="2400" b="1" spc="408" dirty="0">
                <a:cs typeface="+mn-ea"/>
                <a:sym typeface="+mn-lt"/>
              </a:rPr>
              <a:t>(Plan)</a:t>
            </a:r>
            <a:endParaRPr lang="en-US" altLang="zh-CN" sz="2400" b="1" spc="408" dirty="0">
              <a:cs typeface="+mn-ea"/>
              <a:sym typeface="+mn-lt"/>
            </a:endParaRPr>
          </a:p>
          <a:p>
            <a:endParaRPr lang="en-US" altLang="zh-CN" sz="2400" b="1" spc="408" dirty="0">
              <a:cs typeface="+mn-ea"/>
              <a:sym typeface="+mn-lt"/>
            </a:endParaRPr>
          </a:p>
          <a:p>
            <a:endParaRPr lang="en-US" altLang="zh-CN" sz="1000" b="1" spc="408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pc="408" dirty="0">
                <a:cs typeface="+mn-ea"/>
                <a:sym typeface="+mn-lt"/>
              </a:rPr>
              <a:t>计划的两层面含义</a:t>
            </a:r>
            <a:r>
              <a:rPr lang="en-US" altLang="zh-CN" spc="408" dirty="0">
                <a:cs typeface="+mn-ea"/>
                <a:sym typeface="+mn-lt"/>
              </a:rPr>
              <a:t>:</a:t>
            </a:r>
            <a:endParaRPr lang="en-US" altLang="zh-CN" spc="408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pc="408" dirty="0">
                <a:cs typeface="+mn-ea"/>
                <a:sym typeface="+mn-lt"/>
              </a:rPr>
              <a:t>(1)</a:t>
            </a:r>
            <a:r>
              <a:rPr lang="zh-CN" altLang="en-US" spc="408" dirty="0">
                <a:cs typeface="+mn-ea"/>
                <a:sym typeface="+mn-lt"/>
              </a:rPr>
              <a:t>目标最终的实现，需要一系列具体的行动方案，可以把计划理解成目标的具体工作的程序。</a:t>
            </a:r>
            <a:endParaRPr lang="zh-CN" altLang="en-US" spc="408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endParaRPr lang="zh-CN" altLang="en-US" spc="408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en-US" altLang="zh-CN" spc="408" dirty="0">
                <a:cs typeface="+mn-ea"/>
                <a:sym typeface="+mn-lt"/>
              </a:rPr>
              <a:t>(2)</a:t>
            </a:r>
            <a:r>
              <a:rPr lang="zh-CN" altLang="en-US" spc="408" dirty="0">
                <a:cs typeface="+mn-ea"/>
                <a:sym typeface="+mn-lt"/>
              </a:rPr>
              <a:t>提前按计划进行可以保证团队的顺利进度。只有在计划的操作下团队才会一步一步的贴近目标，从而最终实现目标。</a:t>
            </a:r>
            <a:endParaRPr lang="zh-CN" altLang="en-US" spc="408" dirty="0">
              <a:cs typeface="+mn-ea"/>
              <a:sym typeface="+mn-lt"/>
            </a:endParaRPr>
          </a:p>
        </p:txBody>
      </p:sp>
      <p:grpSp>
        <p:nvGrpSpPr>
          <p:cNvPr id="9" name="Group 83"/>
          <p:cNvGrpSpPr/>
          <p:nvPr/>
        </p:nvGrpSpPr>
        <p:grpSpPr>
          <a:xfrm>
            <a:off x="1087953" y="1715104"/>
            <a:ext cx="3954404" cy="4173771"/>
            <a:chOff x="2844800" y="1588"/>
            <a:chExt cx="6496051" cy="6856413"/>
          </a:xfrm>
        </p:grpSpPr>
        <p:sp>
          <p:nvSpPr>
            <p:cNvPr id="10" name="Freeform 1044"/>
            <p:cNvSpPr/>
            <p:nvPr/>
          </p:nvSpPr>
          <p:spPr bwMode="auto">
            <a:xfrm>
              <a:off x="3175000" y="6588126"/>
              <a:ext cx="2500313" cy="269875"/>
            </a:xfrm>
            <a:custGeom>
              <a:avLst/>
              <a:gdLst>
                <a:gd name="T0" fmla="*/ 778 w 1575"/>
                <a:gd name="T1" fmla="*/ 0 h 170"/>
                <a:gd name="T2" fmla="*/ 796 w 1575"/>
                <a:gd name="T3" fmla="*/ 0 h 170"/>
                <a:gd name="T4" fmla="*/ 881 w 1575"/>
                <a:gd name="T5" fmla="*/ 0 h 170"/>
                <a:gd name="T6" fmla="*/ 964 w 1575"/>
                <a:gd name="T7" fmla="*/ 2 h 170"/>
                <a:gd name="T8" fmla="*/ 1042 w 1575"/>
                <a:gd name="T9" fmla="*/ 4 h 170"/>
                <a:gd name="T10" fmla="*/ 1118 w 1575"/>
                <a:gd name="T11" fmla="*/ 8 h 170"/>
                <a:gd name="T12" fmla="*/ 1190 w 1575"/>
                <a:gd name="T13" fmla="*/ 12 h 170"/>
                <a:gd name="T14" fmla="*/ 1257 w 1575"/>
                <a:gd name="T15" fmla="*/ 17 h 170"/>
                <a:gd name="T16" fmla="*/ 1318 w 1575"/>
                <a:gd name="T17" fmla="*/ 22 h 170"/>
                <a:gd name="T18" fmla="*/ 1375 w 1575"/>
                <a:gd name="T19" fmla="*/ 29 h 170"/>
                <a:gd name="T20" fmla="*/ 1424 w 1575"/>
                <a:gd name="T21" fmla="*/ 35 h 170"/>
                <a:gd name="T22" fmla="*/ 1469 w 1575"/>
                <a:gd name="T23" fmla="*/ 42 h 170"/>
                <a:gd name="T24" fmla="*/ 1506 w 1575"/>
                <a:gd name="T25" fmla="*/ 50 h 170"/>
                <a:gd name="T26" fmla="*/ 1536 w 1575"/>
                <a:gd name="T27" fmla="*/ 59 h 170"/>
                <a:gd name="T28" fmla="*/ 1557 w 1575"/>
                <a:gd name="T29" fmla="*/ 67 h 170"/>
                <a:gd name="T30" fmla="*/ 1570 w 1575"/>
                <a:gd name="T31" fmla="*/ 76 h 170"/>
                <a:gd name="T32" fmla="*/ 1575 w 1575"/>
                <a:gd name="T33" fmla="*/ 85 h 170"/>
                <a:gd name="T34" fmla="*/ 1570 w 1575"/>
                <a:gd name="T35" fmla="*/ 94 h 170"/>
                <a:gd name="T36" fmla="*/ 1557 w 1575"/>
                <a:gd name="T37" fmla="*/ 103 h 170"/>
                <a:gd name="T38" fmla="*/ 1534 w 1575"/>
                <a:gd name="T39" fmla="*/ 112 h 170"/>
                <a:gd name="T40" fmla="*/ 1504 w 1575"/>
                <a:gd name="T41" fmla="*/ 120 h 170"/>
                <a:gd name="T42" fmla="*/ 1468 w 1575"/>
                <a:gd name="T43" fmla="*/ 128 h 170"/>
                <a:gd name="T44" fmla="*/ 1423 w 1575"/>
                <a:gd name="T45" fmla="*/ 135 h 170"/>
                <a:gd name="T46" fmla="*/ 1372 w 1575"/>
                <a:gd name="T47" fmla="*/ 143 h 170"/>
                <a:gd name="T48" fmla="*/ 1314 w 1575"/>
                <a:gd name="T49" fmla="*/ 148 h 170"/>
                <a:gd name="T50" fmla="*/ 1253 w 1575"/>
                <a:gd name="T51" fmla="*/ 153 h 170"/>
                <a:gd name="T52" fmla="*/ 1185 w 1575"/>
                <a:gd name="T53" fmla="*/ 158 h 170"/>
                <a:gd name="T54" fmla="*/ 1113 w 1575"/>
                <a:gd name="T55" fmla="*/ 162 h 170"/>
                <a:gd name="T56" fmla="*/ 1036 w 1575"/>
                <a:gd name="T57" fmla="*/ 166 h 170"/>
                <a:gd name="T58" fmla="*/ 956 w 1575"/>
                <a:gd name="T59" fmla="*/ 167 h 170"/>
                <a:gd name="T60" fmla="*/ 873 w 1575"/>
                <a:gd name="T61" fmla="*/ 170 h 170"/>
                <a:gd name="T62" fmla="*/ 787 w 1575"/>
                <a:gd name="T63" fmla="*/ 170 h 170"/>
                <a:gd name="T64" fmla="*/ 702 w 1575"/>
                <a:gd name="T65" fmla="*/ 170 h 170"/>
                <a:gd name="T66" fmla="*/ 618 w 1575"/>
                <a:gd name="T67" fmla="*/ 167 h 170"/>
                <a:gd name="T68" fmla="*/ 538 w 1575"/>
                <a:gd name="T69" fmla="*/ 166 h 170"/>
                <a:gd name="T70" fmla="*/ 462 w 1575"/>
                <a:gd name="T71" fmla="*/ 162 h 170"/>
                <a:gd name="T72" fmla="*/ 390 w 1575"/>
                <a:gd name="T73" fmla="*/ 158 h 170"/>
                <a:gd name="T74" fmla="*/ 322 w 1575"/>
                <a:gd name="T75" fmla="*/ 153 h 170"/>
                <a:gd name="T76" fmla="*/ 259 w 1575"/>
                <a:gd name="T77" fmla="*/ 148 h 170"/>
                <a:gd name="T78" fmla="*/ 203 w 1575"/>
                <a:gd name="T79" fmla="*/ 143 h 170"/>
                <a:gd name="T80" fmla="*/ 152 w 1575"/>
                <a:gd name="T81" fmla="*/ 135 h 170"/>
                <a:gd name="T82" fmla="*/ 107 w 1575"/>
                <a:gd name="T83" fmla="*/ 128 h 170"/>
                <a:gd name="T84" fmla="*/ 70 w 1575"/>
                <a:gd name="T85" fmla="*/ 120 h 170"/>
                <a:gd name="T86" fmla="*/ 39 w 1575"/>
                <a:gd name="T87" fmla="*/ 112 h 170"/>
                <a:gd name="T88" fmla="*/ 18 w 1575"/>
                <a:gd name="T89" fmla="*/ 103 h 170"/>
                <a:gd name="T90" fmla="*/ 4 w 1575"/>
                <a:gd name="T91" fmla="*/ 94 h 170"/>
                <a:gd name="T92" fmla="*/ 0 w 1575"/>
                <a:gd name="T93" fmla="*/ 85 h 170"/>
                <a:gd name="T94" fmla="*/ 0 w 1575"/>
                <a:gd name="T95" fmla="*/ 85 h 170"/>
                <a:gd name="T96" fmla="*/ 4 w 1575"/>
                <a:gd name="T97" fmla="*/ 76 h 170"/>
                <a:gd name="T98" fmla="*/ 17 w 1575"/>
                <a:gd name="T99" fmla="*/ 67 h 170"/>
                <a:gd name="T100" fmla="*/ 39 w 1575"/>
                <a:gd name="T101" fmla="*/ 59 h 170"/>
                <a:gd name="T102" fmla="*/ 70 w 1575"/>
                <a:gd name="T103" fmla="*/ 50 h 170"/>
                <a:gd name="T104" fmla="*/ 106 w 1575"/>
                <a:gd name="T105" fmla="*/ 42 h 170"/>
                <a:gd name="T106" fmla="*/ 149 w 1575"/>
                <a:gd name="T107" fmla="*/ 35 h 170"/>
                <a:gd name="T108" fmla="*/ 200 w 1575"/>
                <a:gd name="T109" fmla="*/ 29 h 170"/>
                <a:gd name="T110" fmla="*/ 257 w 1575"/>
                <a:gd name="T111" fmla="*/ 22 h 170"/>
                <a:gd name="T112" fmla="*/ 318 w 1575"/>
                <a:gd name="T113" fmla="*/ 17 h 170"/>
                <a:gd name="T114" fmla="*/ 385 w 1575"/>
                <a:gd name="T115" fmla="*/ 12 h 170"/>
                <a:gd name="T116" fmla="*/ 457 w 1575"/>
                <a:gd name="T117" fmla="*/ 8 h 170"/>
                <a:gd name="T118" fmla="*/ 532 w 1575"/>
                <a:gd name="T119" fmla="*/ 4 h 170"/>
                <a:gd name="T120" fmla="*/ 611 w 1575"/>
                <a:gd name="T121" fmla="*/ 2 h 170"/>
                <a:gd name="T122" fmla="*/ 694 w 1575"/>
                <a:gd name="T123" fmla="*/ 0 h 170"/>
                <a:gd name="T124" fmla="*/ 778 w 1575"/>
                <a:gd name="T12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75" h="170">
                  <a:moveTo>
                    <a:pt x="778" y="0"/>
                  </a:moveTo>
                  <a:lnTo>
                    <a:pt x="796" y="0"/>
                  </a:lnTo>
                  <a:lnTo>
                    <a:pt x="881" y="0"/>
                  </a:lnTo>
                  <a:lnTo>
                    <a:pt x="964" y="2"/>
                  </a:lnTo>
                  <a:lnTo>
                    <a:pt x="1042" y="4"/>
                  </a:lnTo>
                  <a:lnTo>
                    <a:pt x="1118" y="8"/>
                  </a:lnTo>
                  <a:lnTo>
                    <a:pt x="1190" y="12"/>
                  </a:lnTo>
                  <a:lnTo>
                    <a:pt x="1257" y="17"/>
                  </a:lnTo>
                  <a:lnTo>
                    <a:pt x="1318" y="22"/>
                  </a:lnTo>
                  <a:lnTo>
                    <a:pt x="1375" y="29"/>
                  </a:lnTo>
                  <a:lnTo>
                    <a:pt x="1424" y="35"/>
                  </a:lnTo>
                  <a:lnTo>
                    <a:pt x="1469" y="42"/>
                  </a:lnTo>
                  <a:lnTo>
                    <a:pt x="1506" y="50"/>
                  </a:lnTo>
                  <a:lnTo>
                    <a:pt x="1536" y="59"/>
                  </a:lnTo>
                  <a:lnTo>
                    <a:pt x="1557" y="67"/>
                  </a:lnTo>
                  <a:lnTo>
                    <a:pt x="1570" y="76"/>
                  </a:lnTo>
                  <a:lnTo>
                    <a:pt x="1575" y="85"/>
                  </a:lnTo>
                  <a:lnTo>
                    <a:pt x="1570" y="94"/>
                  </a:lnTo>
                  <a:lnTo>
                    <a:pt x="1557" y="103"/>
                  </a:lnTo>
                  <a:lnTo>
                    <a:pt x="1534" y="112"/>
                  </a:lnTo>
                  <a:lnTo>
                    <a:pt x="1504" y="120"/>
                  </a:lnTo>
                  <a:lnTo>
                    <a:pt x="1468" y="128"/>
                  </a:lnTo>
                  <a:lnTo>
                    <a:pt x="1423" y="135"/>
                  </a:lnTo>
                  <a:lnTo>
                    <a:pt x="1372" y="143"/>
                  </a:lnTo>
                  <a:lnTo>
                    <a:pt x="1314" y="148"/>
                  </a:lnTo>
                  <a:lnTo>
                    <a:pt x="1253" y="153"/>
                  </a:lnTo>
                  <a:lnTo>
                    <a:pt x="1185" y="158"/>
                  </a:lnTo>
                  <a:lnTo>
                    <a:pt x="1113" y="162"/>
                  </a:lnTo>
                  <a:lnTo>
                    <a:pt x="1036" y="166"/>
                  </a:lnTo>
                  <a:lnTo>
                    <a:pt x="956" y="167"/>
                  </a:lnTo>
                  <a:lnTo>
                    <a:pt x="873" y="170"/>
                  </a:lnTo>
                  <a:lnTo>
                    <a:pt x="787" y="170"/>
                  </a:lnTo>
                  <a:lnTo>
                    <a:pt x="702" y="170"/>
                  </a:lnTo>
                  <a:lnTo>
                    <a:pt x="618" y="167"/>
                  </a:lnTo>
                  <a:lnTo>
                    <a:pt x="538" y="166"/>
                  </a:lnTo>
                  <a:lnTo>
                    <a:pt x="462" y="162"/>
                  </a:lnTo>
                  <a:lnTo>
                    <a:pt x="390" y="158"/>
                  </a:lnTo>
                  <a:lnTo>
                    <a:pt x="322" y="153"/>
                  </a:lnTo>
                  <a:lnTo>
                    <a:pt x="259" y="148"/>
                  </a:lnTo>
                  <a:lnTo>
                    <a:pt x="203" y="143"/>
                  </a:lnTo>
                  <a:lnTo>
                    <a:pt x="152" y="135"/>
                  </a:lnTo>
                  <a:lnTo>
                    <a:pt x="107" y="128"/>
                  </a:lnTo>
                  <a:lnTo>
                    <a:pt x="70" y="120"/>
                  </a:lnTo>
                  <a:lnTo>
                    <a:pt x="39" y="112"/>
                  </a:lnTo>
                  <a:lnTo>
                    <a:pt x="18" y="103"/>
                  </a:lnTo>
                  <a:lnTo>
                    <a:pt x="4" y="9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4" y="76"/>
                  </a:lnTo>
                  <a:lnTo>
                    <a:pt x="17" y="67"/>
                  </a:lnTo>
                  <a:lnTo>
                    <a:pt x="39" y="59"/>
                  </a:lnTo>
                  <a:lnTo>
                    <a:pt x="70" y="50"/>
                  </a:lnTo>
                  <a:lnTo>
                    <a:pt x="106" y="42"/>
                  </a:lnTo>
                  <a:lnTo>
                    <a:pt x="149" y="35"/>
                  </a:lnTo>
                  <a:lnTo>
                    <a:pt x="200" y="29"/>
                  </a:lnTo>
                  <a:lnTo>
                    <a:pt x="257" y="22"/>
                  </a:lnTo>
                  <a:lnTo>
                    <a:pt x="318" y="17"/>
                  </a:lnTo>
                  <a:lnTo>
                    <a:pt x="385" y="12"/>
                  </a:lnTo>
                  <a:lnTo>
                    <a:pt x="457" y="8"/>
                  </a:lnTo>
                  <a:lnTo>
                    <a:pt x="532" y="4"/>
                  </a:lnTo>
                  <a:lnTo>
                    <a:pt x="611" y="2"/>
                  </a:lnTo>
                  <a:lnTo>
                    <a:pt x="694" y="0"/>
                  </a:lnTo>
                  <a:lnTo>
                    <a:pt x="778" y="0"/>
                  </a:lnTo>
                  <a:close/>
                </a:path>
              </a:pathLst>
            </a:custGeom>
            <a:solidFill>
              <a:srgbClr val="B1C1C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045"/>
            <p:cNvSpPr/>
            <p:nvPr/>
          </p:nvSpPr>
          <p:spPr bwMode="auto">
            <a:xfrm>
              <a:off x="5835650" y="3295651"/>
              <a:ext cx="257175" cy="342900"/>
            </a:xfrm>
            <a:custGeom>
              <a:avLst/>
              <a:gdLst>
                <a:gd name="T0" fmla="*/ 97 w 162"/>
                <a:gd name="T1" fmla="*/ 0 h 216"/>
                <a:gd name="T2" fmla="*/ 162 w 162"/>
                <a:gd name="T3" fmla="*/ 147 h 216"/>
                <a:gd name="T4" fmla="*/ 99 w 162"/>
                <a:gd name="T5" fmla="*/ 216 h 216"/>
                <a:gd name="T6" fmla="*/ 0 w 162"/>
                <a:gd name="T7" fmla="*/ 16 h 216"/>
                <a:gd name="T8" fmla="*/ 5 w 162"/>
                <a:gd name="T9" fmla="*/ 15 h 216"/>
                <a:gd name="T10" fmla="*/ 18 w 162"/>
                <a:gd name="T11" fmla="*/ 12 h 216"/>
                <a:gd name="T12" fmla="*/ 34 w 162"/>
                <a:gd name="T13" fmla="*/ 9 h 216"/>
                <a:gd name="T14" fmla="*/ 51 w 162"/>
                <a:gd name="T15" fmla="*/ 7 h 216"/>
                <a:gd name="T16" fmla="*/ 68 w 162"/>
                <a:gd name="T17" fmla="*/ 4 h 216"/>
                <a:gd name="T18" fmla="*/ 82 w 162"/>
                <a:gd name="T19" fmla="*/ 3 h 216"/>
                <a:gd name="T20" fmla="*/ 93 w 162"/>
                <a:gd name="T21" fmla="*/ 2 h 216"/>
                <a:gd name="T22" fmla="*/ 97 w 162"/>
                <a:gd name="T2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216">
                  <a:moveTo>
                    <a:pt x="97" y="0"/>
                  </a:moveTo>
                  <a:lnTo>
                    <a:pt x="162" y="147"/>
                  </a:lnTo>
                  <a:lnTo>
                    <a:pt x="99" y="216"/>
                  </a:lnTo>
                  <a:lnTo>
                    <a:pt x="0" y="16"/>
                  </a:lnTo>
                  <a:lnTo>
                    <a:pt x="5" y="15"/>
                  </a:lnTo>
                  <a:lnTo>
                    <a:pt x="18" y="12"/>
                  </a:lnTo>
                  <a:lnTo>
                    <a:pt x="34" y="9"/>
                  </a:lnTo>
                  <a:lnTo>
                    <a:pt x="51" y="7"/>
                  </a:lnTo>
                  <a:lnTo>
                    <a:pt x="68" y="4"/>
                  </a:lnTo>
                  <a:lnTo>
                    <a:pt x="82" y="3"/>
                  </a:lnTo>
                  <a:lnTo>
                    <a:pt x="93" y="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046"/>
            <p:cNvSpPr/>
            <p:nvPr/>
          </p:nvSpPr>
          <p:spPr bwMode="auto">
            <a:xfrm>
              <a:off x="5789613" y="3054351"/>
              <a:ext cx="395288" cy="739775"/>
            </a:xfrm>
            <a:custGeom>
              <a:avLst/>
              <a:gdLst>
                <a:gd name="T0" fmla="*/ 30 w 249"/>
                <a:gd name="T1" fmla="*/ 0 h 466"/>
                <a:gd name="T2" fmla="*/ 31 w 249"/>
                <a:gd name="T3" fmla="*/ 2 h 466"/>
                <a:gd name="T4" fmla="*/ 95 w 249"/>
                <a:gd name="T5" fmla="*/ 113 h 466"/>
                <a:gd name="T6" fmla="*/ 153 w 249"/>
                <a:gd name="T7" fmla="*/ 226 h 466"/>
                <a:gd name="T8" fmla="*/ 204 w 249"/>
                <a:gd name="T9" fmla="*/ 341 h 466"/>
                <a:gd name="T10" fmla="*/ 249 w 249"/>
                <a:gd name="T11" fmla="*/ 457 h 466"/>
                <a:gd name="T12" fmla="*/ 247 w 249"/>
                <a:gd name="T13" fmla="*/ 461 h 466"/>
                <a:gd name="T14" fmla="*/ 239 w 249"/>
                <a:gd name="T15" fmla="*/ 462 h 466"/>
                <a:gd name="T16" fmla="*/ 225 w 249"/>
                <a:gd name="T17" fmla="*/ 465 h 466"/>
                <a:gd name="T18" fmla="*/ 219 w 249"/>
                <a:gd name="T19" fmla="*/ 466 h 466"/>
                <a:gd name="T20" fmla="*/ 216 w 249"/>
                <a:gd name="T21" fmla="*/ 466 h 466"/>
                <a:gd name="T22" fmla="*/ 213 w 249"/>
                <a:gd name="T23" fmla="*/ 465 h 466"/>
                <a:gd name="T24" fmla="*/ 211 w 249"/>
                <a:gd name="T25" fmla="*/ 464 h 466"/>
                <a:gd name="T26" fmla="*/ 205 w 249"/>
                <a:gd name="T27" fmla="*/ 460 h 466"/>
                <a:gd name="T28" fmla="*/ 195 w 249"/>
                <a:gd name="T29" fmla="*/ 456 h 466"/>
                <a:gd name="T30" fmla="*/ 152 w 249"/>
                <a:gd name="T31" fmla="*/ 347 h 466"/>
                <a:gd name="T32" fmla="*/ 105 w 249"/>
                <a:gd name="T33" fmla="*/ 241 h 466"/>
                <a:gd name="T34" fmla="*/ 54 w 249"/>
                <a:gd name="T35" fmla="*/ 140 h 466"/>
                <a:gd name="T36" fmla="*/ 0 w 249"/>
                <a:gd name="T37" fmla="*/ 44 h 466"/>
                <a:gd name="T38" fmla="*/ 3 w 249"/>
                <a:gd name="T39" fmla="*/ 33 h 466"/>
                <a:gd name="T40" fmla="*/ 4 w 249"/>
                <a:gd name="T41" fmla="*/ 27 h 466"/>
                <a:gd name="T42" fmla="*/ 4 w 249"/>
                <a:gd name="T43" fmla="*/ 24 h 466"/>
                <a:gd name="T44" fmla="*/ 4 w 249"/>
                <a:gd name="T45" fmla="*/ 21 h 466"/>
                <a:gd name="T46" fmla="*/ 6 w 249"/>
                <a:gd name="T47" fmla="*/ 20 h 466"/>
                <a:gd name="T48" fmla="*/ 12 w 249"/>
                <a:gd name="T49" fmla="*/ 15 h 466"/>
                <a:gd name="T50" fmla="*/ 17 w 249"/>
                <a:gd name="T51" fmla="*/ 10 h 466"/>
                <a:gd name="T52" fmla="*/ 22 w 249"/>
                <a:gd name="T53" fmla="*/ 6 h 466"/>
                <a:gd name="T54" fmla="*/ 26 w 249"/>
                <a:gd name="T55" fmla="*/ 3 h 466"/>
                <a:gd name="T56" fmla="*/ 29 w 249"/>
                <a:gd name="T57" fmla="*/ 0 h 466"/>
                <a:gd name="T58" fmla="*/ 30 w 249"/>
                <a:gd name="T59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9" h="466">
                  <a:moveTo>
                    <a:pt x="30" y="0"/>
                  </a:moveTo>
                  <a:lnTo>
                    <a:pt x="31" y="2"/>
                  </a:lnTo>
                  <a:lnTo>
                    <a:pt x="95" y="113"/>
                  </a:lnTo>
                  <a:lnTo>
                    <a:pt x="153" y="226"/>
                  </a:lnTo>
                  <a:lnTo>
                    <a:pt x="204" y="341"/>
                  </a:lnTo>
                  <a:lnTo>
                    <a:pt x="249" y="457"/>
                  </a:lnTo>
                  <a:lnTo>
                    <a:pt x="247" y="461"/>
                  </a:lnTo>
                  <a:lnTo>
                    <a:pt x="239" y="462"/>
                  </a:lnTo>
                  <a:lnTo>
                    <a:pt x="225" y="465"/>
                  </a:lnTo>
                  <a:lnTo>
                    <a:pt x="219" y="466"/>
                  </a:lnTo>
                  <a:lnTo>
                    <a:pt x="216" y="466"/>
                  </a:lnTo>
                  <a:lnTo>
                    <a:pt x="213" y="465"/>
                  </a:lnTo>
                  <a:lnTo>
                    <a:pt x="211" y="464"/>
                  </a:lnTo>
                  <a:lnTo>
                    <a:pt x="205" y="460"/>
                  </a:lnTo>
                  <a:lnTo>
                    <a:pt x="195" y="456"/>
                  </a:lnTo>
                  <a:lnTo>
                    <a:pt x="152" y="347"/>
                  </a:lnTo>
                  <a:lnTo>
                    <a:pt x="105" y="241"/>
                  </a:lnTo>
                  <a:lnTo>
                    <a:pt x="54" y="140"/>
                  </a:lnTo>
                  <a:lnTo>
                    <a:pt x="0" y="44"/>
                  </a:lnTo>
                  <a:lnTo>
                    <a:pt x="3" y="33"/>
                  </a:lnTo>
                  <a:lnTo>
                    <a:pt x="4" y="27"/>
                  </a:lnTo>
                  <a:lnTo>
                    <a:pt x="4" y="24"/>
                  </a:lnTo>
                  <a:lnTo>
                    <a:pt x="4" y="21"/>
                  </a:lnTo>
                  <a:lnTo>
                    <a:pt x="6" y="20"/>
                  </a:lnTo>
                  <a:lnTo>
                    <a:pt x="12" y="15"/>
                  </a:lnTo>
                  <a:lnTo>
                    <a:pt x="17" y="10"/>
                  </a:lnTo>
                  <a:lnTo>
                    <a:pt x="22" y="6"/>
                  </a:lnTo>
                  <a:lnTo>
                    <a:pt x="26" y="3"/>
                  </a:lnTo>
                  <a:lnTo>
                    <a:pt x="29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E653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047"/>
            <p:cNvSpPr/>
            <p:nvPr/>
          </p:nvSpPr>
          <p:spPr bwMode="auto">
            <a:xfrm>
              <a:off x="5789613" y="3054351"/>
              <a:ext cx="241300" cy="388938"/>
            </a:xfrm>
            <a:custGeom>
              <a:avLst/>
              <a:gdLst>
                <a:gd name="T0" fmla="*/ 30 w 152"/>
                <a:gd name="T1" fmla="*/ 0 h 245"/>
                <a:gd name="T2" fmla="*/ 31 w 152"/>
                <a:gd name="T3" fmla="*/ 2 h 245"/>
                <a:gd name="T4" fmla="*/ 95 w 152"/>
                <a:gd name="T5" fmla="*/ 110 h 245"/>
                <a:gd name="T6" fmla="*/ 152 w 152"/>
                <a:gd name="T7" fmla="*/ 222 h 245"/>
                <a:gd name="T8" fmla="*/ 106 w 152"/>
                <a:gd name="T9" fmla="*/ 245 h 245"/>
                <a:gd name="T10" fmla="*/ 55 w 152"/>
                <a:gd name="T11" fmla="*/ 142 h 245"/>
                <a:gd name="T12" fmla="*/ 0 w 152"/>
                <a:gd name="T13" fmla="*/ 44 h 245"/>
                <a:gd name="T14" fmla="*/ 3 w 152"/>
                <a:gd name="T15" fmla="*/ 33 h 245"/>
                <a:gd name="T16" fmla="*/ 4 w 152"/>
                <a:gd name="T17" fmla="*/ 27 h 245"/>
                <a:gd name="T18" fmla="*/ 4 w 152"/>
                <a:gd name="T19" fmla="*/ 24 h 245"/>
                <a:gd name="T20" fmla="*/ 4 w 152"/>
                <a:gd name="T21" fmla="*/ 21 h 245"/>
                <a:gd name="T22" fmla="*/ 6 w 152"/>
                <a:gd name="T23" fmla="*/ 20 h 245"/>
                <a:gd name="T24" fmla="*/ 12 w 152"/>
                <a:gd name="T25" fmla="*/ 15 h 245"/>
                <a:gd name="T26" fmla="*/ 17 w 152"/>
                <a:gd name="T27" fmla="*/ 10 h 245"/>
                <a:gd name="T28" fmla="*/ 22 w 152"/>
                <a:gd name="T29" fmla="*/ 6 h 245"/>
                <a:gd name="T30" fmla="*/ 26 w 152"/>
                <a:gd name="T31" fmla="*/ 3 h 245"/>
                <a:gd name="T32" fmla="*/ 29 w 152"/>
                <a:gd name="T33" fmla="*/ 0 h 245"/>
                <a:gd name="T34" fmla="*/ 30 w 152"/>
                <a:gd name="T3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245">
                  <a:moveTo>
                    <a:pt x="30" y="0"/>
                  </a:moveTo>
                  <a:lnTo>
                    <a:pt x="31" y="2"/>
                  </a:lnTo>
                  <a:lnTo>
                    <a:pt x="95" y="110"/>
                  </a:lnTo>
                  <a:lnTo>
                    <a:pt x="152" y="222"/>
                  </a:lnTo>
                  <a:lnTo>
                    <a:pt x="106" y="245"/>
                  </a:lnTo>
                  <a:lnTo>
                    <a:pt x="55" y="142"/>
                  </a:lnTo>
                  <a:lnTo>
                    <a:pt x="0" y="44"/>
                  </a:lnTo>
                  <a:lnTo>
                    <a:pt x="3" y="33"/>
                  </a:lnTo>
                  <a:lnTo>
                    <a:pt x="4" y="27"/>
                  </a:lnTo>
                  <a:lnTo>
                    <a:pt x="4" y="24"/>
                  </a:lnTo>
                  <a:lnTo>
                    <a:pt x="4" y="21"/>
                  </a:lnTo>
                  <a:lnTo>
                    <a:pt x="6" y="20"/>
                  </a:lnTo>
                  <a:lnTo>
                    <a:pt x="12" y="15"/>
                  </a:lnTo>
                  <a:lnTo>
                    <a:pt x="17" y="10"/>
                  </a:lnTo>
                  <a:lnTo>
                    <a:pt x="22" y="6"/>
                  </a:lnTo>
                  <a:lnTo>
                    <a:pt x="26" y="3"/>
                  </a:lnTo>
                  <a:lnTo>
                    <a:pt x="29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7E5E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048"/>
            <p:cNvSpPr/>
            <p:nvPr/>
          </p:nvSpPr>
          <p:spPr bwMode="auto">
            <a:xfrm>
              <a:off x="5283200" y="6602413"/>
              <a:ext cx="165100" cy="95250"/>
            </a:xfrm>
            <a:custGeom>
              <a:avLst/>
              <a:gdLst>
                <a:gd name="T0" fmla="*/ 13 w 104"/>
                <a:gd name="T1" fmla="*/ 0 h 60"/>
                <a:gd name="T2" fmla="*/ 20 w 104"/>
                <a:gd name="T3" fmla="*/ 1 h 60"/>
                <a:gd name="T4" fmla="*/ 27 w 104"/>
                <a:gd name="T5" fmla="*/ 3 h 60"/>
                <a:gd name="T6" fmla="*/ 31 w 104"/>
                <a:gd name="T7" fmla="*/ 4 h 60"/>
                <a:gd name="T8" fmla="*/ 34 w 104"/>
                <a:gd name="T9" fmla="*/ 5 h 60"/>
                <a:gd name="T10" fmla="*/ 41 w 104"/>
                <a:gd name="T11" fmla="*/ 7 h 60"/>
                <a:gd name="T12" fmla="*/ 53 w 104"/>
                <a:gd name="T13" fmla="*/ 10 h 60"/>
                <a:gd name="T14" fmla="*/ 66 w 104"/>
                <a:gd name="T15" fmla="*/ 14 h 60"/>
                <a:gd name="T16" fmla="*/ 79 w 104"/>
                <a:gd name="T17" fmla="*/ 20 h 60"/>
                <a:gd name="T18" fmla="*/ 91 w 104"/>
                <a:gd name="T19" fmla="*/ 25 h 60"/>
                <a:gd name="T20" fmla="*/ 99 w 104"/>
                <a:gd name="T21" fmla="*/ 30 h 60"/>
                <a:gd name="T22" fmla="*/ 104 w 104"/>
                <a:gd name="T23" fmla="*/ 37 h 60"/>
                <a:gd name="T24" fmla="*/ 100 w 104"/>
                <a:gd name="T25" fmla="*/ 42 h 60"/>
                <a:gd name="T26" fmla="*/ 91 w 104"/>
                <a:gd name="T27" fmla="*/ 47 h 60"/>
                <a:gd name="T28" fmla="*/ 77 w 104"/>
                <a:gd name="T29" fmla="*/ 51 h 60"/>
                <a:gd name="T30" fmla="*/ 60 w 104"/>
                <a:gd name="T31" fmla="*/ 55 h 60"/>
                <a:gd name="T32" fmla="*/ 41 w 104"/>
                <a:gd name="T33" fmla="*/ 58 h 60"/>
                <a:gd name="T34" fmla="*/ 24 w 104"/>
                <a:gd name="T35" fmla="*/ 59 h 60"/>
                <a:gd name="T36" fmla="*/ 10 w 104"/>
                <a:gd name="T37" fmla="*/ 60 h 60"/>
                <a:gd name="T38" fmla="*/ 1 w 104"/>
                <a:gd name="T39" fmla="*/ 60 h 60"/>
                <a:gd name="T40" fmla="*/ 0 w 104"/>
                <a:gd name="T41" fmla="*/ 60 h 60"/>
                <a:gd name="T42" fmla="*/ 6 w 104"/>
                <a:gd name="T43" fmla="*/ 58 h 60"/>
                <a:gd name="T44" fmla="*/ 15 w 104"/>
                <a:gd name="T45" fmla="*/ 54 h 60"/>
                <a:gd name="T46" fmla="*/ 26 w 104"/>
                <a:gd name="T47" fmla="*/ 48 h 60"/>
                <a:gd name="T48" fmla="*/ 36 w 104"/>
                <a:gd name="T49" fmla="*/ 43 h 60"/>
                <a:gd name="T50" fmla="*/ 43 w 104"/>
                <a:gd name="T51" fmla="*/ 37 h 60"/>
                <a:gd name="T52" fmla="*/ 44 w 104"/>
                <a:gd name="T53" fmla="*/ 31 h 60"/>
                <a:gd name="T54" fmla="*/ 39 w 104"/>
                <a:gd name="T55" fmla="*/ 25 h 60"/>
                <a:gd name="T56" fmla="*/ 31 w 104"/>
                <a:gd name="T57" fmla="*/ 18 h 60"/>
                <a:gd name="T58" fmla="*/ 22 w 104"/>
                <a:gd name="T59" fmla="*/ 13 h 60"/>
                <a:gd name="T60" fmla="*/ 13 w 104"/>
                <a:gd name="T61" fmla="*/ 7 h 60"/>
                <a:gd name="T62" fmla="*/ 7 w 104"/>
                <a:gd name="T63" fmla="*/ 3 h 60"/>
                <a:gd name="T64" fmla="*/ 7 w 104"/>
                <a:gd name="T65" fmla="*/ 0 h 60"/>
                <a:gd name="T66" fmla="*/ 13 w 104"/>
                <a:gd name="T6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4" h="60">
                  <a:moveTo>
                    <a:pt x="13" y="0"/>
                  </a:moveTo>
                  <a:lnTo>
                    <a:pt x="20" y="1"/>
                  </a:lnTo>
                  <a:lnTo>
                    <a:pt x="27" y="3"/>
                  </a:lnTo>
                  <a:lnTo>
                    <a:pt x="31" y="4"/>
                  </a:lnTo>
                  <a:lnTo>
                    <a:pt x="34" y="5"/>
                  </a:lnTo>
                  <a:lnTo>
                    <a:pt x="41" y="7"/>
                  </a:lnTo>
                  <a:lnTo>
                    <a:pt x="53" y="10"/>
                  </a:lnTo>
                  <a:lnTo>
                    <a:pt x="66" y="14"/>
                  </a:lnTo>
                  <a:lnTo>
                    <a:pt x="79" y="20"/>
                  </a:lnTo>
                  <a:lnTo>
                    <a:pt x="91" y="25"/>
                  </a:lnTo>
                  <a:lnTo>
                    <a:pt x="99" y="30"/>
                  </a:lnTo>
                  <a:lnTo>
                    <a:pt x="104" y="37"/>
                  </a:lnTo>
                  <a:lnTo>
                    <a:pt x="100" y="42"/>
                  </a:lnTo>
                  <a:lnTo>
                    <a:pt x="91" y="47"/>
                  </a:lnTo>
                  <a:lnTo>
                    <a:pt x="77" y="51"/>
                  </a:lnTo>
                  <a:lnTo>
                    <a:pt x="60" y="55"/>
                  </a:lnTo>
                  <a:lnTo>
                    <a:pt x="41" y="58"/>
                  </a:lnTo>
                  <a:lnTo>
                    <a:pt x="24" y="59"/>
                  </a:lnTo>
                  <a:lnTo>
                    <a:pt x="10" y="60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6" y="58"/>
                  </a:lnTo>
                  <a:lnTo>
                    <a:pt x="15" y="54"/>
                  </a:lnTo>
                  <a:lnTo>
                    <a:pt x="26" y="48"/>
                  </a:lnTo>
                  <a:lnTo>
                    <a:pt x="36" y="43"/>
                  </a:lnTo>
                  <a:lnTo>
                    <a:pt x="43" y="37"/>
                  </a:lnTo>
                  <a:lnTo>
                    <a:pt x="44" y="31"/>
                  </a:lnTo>
                  <a:lnTo>
                    <a:pt x="39" y="25"/>
                  </a:lnTo>
                  <a:lnTo>
                    <a:pt x="31" y="18"/>
                  </a:lnTo>
                  <a:lnTo>
                    <a:pt x="22" y="13"/>
                  </a:lnTo>
                  <a:lnTo>
                    <a:pt x="13" y="7"/>
                  </a:lnTo>
                  <a:lnTo>
                    <a:pt x="7" y="3"/>
                  </a:lnTo>
                  <a:lnTo>
                    <a:pt x="7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049"/>
            <p:cNvSpPr/>
            <p:nvPr/>
          </p:nvSpPr>
          <p:spPr bwMode="auto">
            <a:xfrm>
              <a:off x="3395663" y="6573838"/>
              <a:ext cx="220663" cy="114300"/>
            </a:xfrm>
            <a:custGeom>
              <a:avLst/>
              <a:gdLst>
                <a:gd name="T0" fmla="*/ 44 w 139"/>
                <a:gd name="T1" fmla="*/ 0 h 72"/>
                <a:gd name="T2" fmla="*/ 48 w 139"/>
                <a:gd name="T3" fmla="*/ 0 h 72"/>
                <a:gd name="T4" fmla="*/ 51 w 139"/>
                <a:gd name="T5" fmla="*/ 2 h 72"/>
                <a:gd name="T6" fmla="*/ 48 w 139"/>
                <a:gd name="T7" fmla="*/ 6 h 72"/>
                <a:gd name="T8" fmla="*/ 46 w 139"/>
                <a:gd name="T9" fmla="*/ 14 h 72"/>
                <a:gd name="T10" fmla="*/ 43 w 139"/>
                <a:gd name="T11" fmla="*/ 25 h 72"/>
                <a:gd name="T12" fmla="*/ 47 w 139"/>
                <a:gd name="T13" fmla="*/ 30 h 72"/>
                <a:gd name="T14" fmla="*/ 56 w 139"/>
                <a:gd name="T15" fmla="*/ 35 h 72"/>
                <a:gd name="T16" fmla="*/ 71 w 139"/>
                <a:gd name="T17" fmla="*/ 40 h 72"/>
                <a:gd name="T18" fmla="*/ 88 w 139"/>
                <a:gd name="T19" fmla="*/ 44 h 72"/>
                <a:gd name="T20" fmla="*/ 105 w 139"/>
                <a:gd name="T21" fmla="*/ 49 h 72"/>
                <a:gd name="T22" fmla="*/ 119 w 139"/>
                <a:gd name="T23" fmla="*/ 53 h 72"/>
                <a:gd name="T24" fmla="*/ 132 w 139"/>
                <a:gd name="T25" fmla="*/ 59 h 72"/>
                <a:gd name="T26" fmla="*/ 139 w 139"/>
                <a:gd name="T27" fmla="*/ 64 h 72"/>
                <a:gd name="T28" fmla="*/ 139 w 139"/>
                <a:gd name="T29" fmla="*/ 68 h 72"/>
                <a:gd name="T30" fmla="*/ 131 w 139"/>
                <a:gd name="T31" fmla="*/ 70 h 72"/>
                <a:gd name="T32" fmla="*/ 119 w 139"/>
                <a:gd name="T33" fmla="*/ 72 h 72"/>
                <a:gd name="T34" fmla="*/ 103 w 139"/>
                <a:gd name="T35" fmla="*/ 72 h 72"/>
                <a:gd name="T36" fmla="*/ 84 w 139"/>
                <a:gd name="T37" fmla="*/ 72 h 72"/>
                <a:gd name="T38" fmla="*/ 64 w 139"/>
                <a:gd name="T39" fmla="*/ 70 h 72"/>
                <a:gd name="T40" fmla="*/ 46 w 139"/>
                <a:gd name="T41" fmla="*/ 68 h 72"/>
                <a:gd name="T42" fmla="*/ 29 w 139"/>
                <a:gd name="T43" fmla="*/ 65 h 72"/>
                <a:gd name="T44" fmla="*/ 14 w 139"/>
                <a:gd name="T45" fmla="*/ 61 h 72"/>
                <a:gd name="T46" fmla="*/ 5 w 139"/>
                <a:gd name="T47" fmla="*/ 57 h 72"/>
                <a:gd name="T48" fmla="*/ 0 w 139"/>
                <a:gd name="T49" fmla="*/ 49 h 72"/>
                <a:gd name="T50" fmla="*/ 0 w 139"/>
                <a:gd name="T51" fmla="*/ 42 h 72"/>
                <a:gd name="T52" fmla="*/ 5 w 139"/>
                <a:gd name="T53" fmla="*/ 32 h 72"/>
                <a:gd name="T54" fmla="*/ 13 w 139"/>
                <a:gd name="T55" fmla="*/ 23 h 72"/>
                <a:gd name="T56" fmla="*/ 21 w 139"/>
                <a:gd name="T57" fmla="*/ 15 h 72"/>
                <a:gd name="T58" fmla="*/ 27 w 139"/>
                <a:gd name="T59" fmla="*/ 10 h 72"/>
                <a:gd name="T60" fmla="*/ 31 w 139"/>
                <a:gd name="T61" fmla="*/ 6 h 72"/>
                <a:gd name="T62" fmla="*/ 33 w 139"/>
                <a:gd name="T63" fmla="*/ 6 h 72"/>
                <a:gd name="T64" fmla="*/ 34 w 139"/>
                <a:gd name="T65" fmla="*/ 5 h 72"/>
                <a:gd name="T66" fmla="*/ 35 w 139"/>
                <a:gd name="T67" fmla="*/ 2 h 72"/>
                <a:gd name="T68" fmla="*/ 38 w 139"/>
                <a:gd name="T69" fmla="*/ 1 h 72"/>
                <a:gd name="T70" fmla="*/ 42 w 139"/>
                <a:gd name="T71" fmla="*/ 0 h 72"/>
                <a:gd name="T72" fmla="*/ 44 w 139"/>
                <a:gd name="T7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9" h="72">
                  <a:moveTo>
                    <a:pt x="44" y="0"/>
                  </a:moveTo>
                  <a:lnTo>
                    <a:pt x="48" y="0"/>
                  </a:lnTo>
                  <a:lnTo>
                    <a:pt x="51" y="2"/>
                  </a:lnTo>
                  <a:lnTo>
                    <a:pt x="48" y="6"/>
                  </a:lnTo>
                  <a:lnTo>
                    <a:pt x="46" y="14"/>
                  </a:lnTo>
                  <a:lnTo>
                    <a:pt x="43" y="25"/>
                  </a:lnTo>
                  <a:lnTo>
                    <a:pt x="47" y="30"/>
                  </a:lnTo>
                  <a:lnTo>
                    <a:pt x="56" y="35"/>
                  </a:lnTo>
                  <a:lnTo>
                    <a:pt x="71" y="40"/>
                  </a:lnTo>
                  <a:lnTo>
                    <a:pt x="88" y="44"/>
                  </a:lnTo>
                  <a:lnTo>
                    <a:pt x="105" y="49"/>
                  </a:lnTo>
                  <a:lnTo>
                    <a:pt x="119" y="53"/>
                  </a:lnTo>
                  <a:lnTo>
                    <a:pt x="132" y="59"/>
                  </a:lnTo>
                  <a:lnTo>
                    <a:pt x="139" y="64"/>
                  </a:lnTo>
                  <a:lnTo>
                    <a:pt x="139" y="68"/>
                  </a:lnTo>
                  <a:lnTo>
                    <a:pt x="131" y="70"/>
                  </a:lnTo>
                  <a:lnTo>
                    <a:pt x="119" y="72"/>
                  </a:lnTo>
                  <a:lnTo>
                    <a:pt x="103" y="72"/>
                  </a:lnTo>
                  <a:lnTo>
                    <a:pt x="84" y="72"/>
                  </a:lnTo>
                  <a:lnTo>
                    <a:pt x="64" y="70"/>
                  </a:lnTo>
                  <a:lnTo>
                    <a:pt x="46" y="68"/>
                  </a:lnTo>
                  <a:lnTo>
                    <a:pt x="29" y="65"/>
                  </a:lnTo>
                  <a:lnTo>
                    <a:pt x="14" y="61"/>
                  </a:lnTo>
                  <a:lnTo>
                    <a:pt x="5" y="57"/>
                  </a:lnTo>
                  <a:lnTo>
                    <a:pt x="0" y="49"/>
                  </a:lnTo>
                  <a:lnTo>
                    <a:pt x="0" y="42"/>
                  </a:lnTo>
                  <a:lnTo>
                    <a:pt x="5" y="32"/>
                  </a:lnTo>
                  <a:lnTo>
                    <a:pt x="13" y="23"/>
                  </a:lnTo>
                  <a:lnTo>
                    <a:pt x="21" y="15"/>
                  </a:lnTo>
                  <a:lnTo>
                    <a:pt x="27" y="10"/>
                  </a:lnTo>
                  <a:lnTo>
                    <a:pt x="31" y="6"/>
                  </a:lnTo>
                  <a:lnTo>
                    <a:pt x="33" y="6"/>
                  </a:lnTo>
                  <a:lnTo>
                    <a:pt x="34" y="5"/>
                  </a:lnTo>
                  <a:lnTo>
                    <a:pt x="35" y="2"/>
                  </a:lnTo>
                  <a:lnTo>
                    <a:pt x="38" y="1"/>
                  </a:lnTo>
                  <a:lnTo>
                    <a:pt x="42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050"/>
            <p:cNvSpPr/>
            <p:nvPr/>
          </p:nvSpPr>
          <p:spPr bwMode="auto">
            <a:xfrm>
              <a:off x="4954588" y="1588"/>
              <a:ext cx="2200275" cy="2971800"/>
            </a:xfrm>
            <a:custGeom>
              <a:avLst/>
              <a:gdLst>
                <a:gd name="T0" fmla="*/ 768 w 1386"/>
                <a:gd name="T1" fmla="*/ 4 h 1872"/>
                <a:gd name="T2" fmla="*/ 912 w 1386"/>
                <a:gd name="T3" fmla="*/ 36 h 1872"/>
                <a:gd name="T4" fmla="*/ 1043 w 1386"/>
                <a:gd name="T5" fmla="*/ 95 h 1872"/>
                <a:gd name="T6" fmla="*/ 1157 w 1386"/>
                <a:gd name="T7" fmla="*/ 178 h 1872"/>
                <a:gd name="T8" fmla="*/ 1252 w 1386"/>
                <a:gd name="T9" fmla="*/ 284 h 1872"/>
                <a:gd name="T10" fmla="*/ 1324 w 1386"/>
                <a:gd name="T11" fmla="*/ 407 h 1872"/>
                <a:gd name="T12" fmla="*/ 1370 w 1386"/>
                <a:gd name="T13" fmla="*/ 545 h 1872"/>
                <a:gd name="T14" fmla="*/ 1386 w 1386"/>
                <a:gd name="T15" fmla="*/ 693 h 1872"/>
                <a:gd name="T16" fmla="*/ 1373 w 1386"/>
                <a:gd name="T17" fmla="*/ 825 h 1872"/>
                <a:gd name="T18" fmla="*/ 1335 w 1386"/>
                <a:gd name="T19" fmla="*/ 951 h 1872"/>
                <a:gd name="T20" fmla="*/ 1275 w 1386"/>
                <a:gd name="T21" fmla="*/ 1066 h 1872"/>
                <a:gd name="T22" fmla="*/ 1195 w 1386"/>
                <a:gd name="T23" fmla="*/ 1169 h 1872"/>
                <a:gd name="T24" fmla="*/ 1095 w 1386"/>
                <a:gd name="T25" fmla="*/ 1256 h 1872"/>
                <a:gd name="T26" fmla="*/ 980 w 1386"/>
                <a:gd name="T27" fmla="*/ 1324 h 1872"/>
                <a:gd name="T28" fmla="*/ 851 w 1386"/>
                <a:gd name="T29" fmla="*/ 1368 h 1872"/>
                <a:gd name="T30" fmla="*/ 843 w 1386"/>
                <a:gd name="T31" fmla="*/ 1406 h 1872"/>
                <a:gd name="T32" fmla="*/ 836 w 1386"/>
                <a:gd name="T33" fmla="*/ 1432 h 1872"/>
                <a:gd name="T34" fmla="*/ 832 w 1386"/>
                <a:gd name="T35" fmla="*/ 1451 h 1872"/>
                <a:gd name="T36" fmla="*/ 830 w 1386"/>
                <a:gd name="T37" fmla="*/ 1466 h 1872"/>
                <a:gd name="T38" fmla="*/ 826 w 1386"/>
                <a:gd name="T39" fmla="*/ 1484 h 1872"/>
                <a:gd name="T40" fmla="*/ 820 w 1386"/>
                <a:gd name="T41" fmla="*/ 1507 h 1872"/>
                <a:gd name="T42" fmla="*/ 813 w 1386"/>
                <a:gd name="T43" fmla="*/ 1540 h 1872"/>
                <a:gd name="T44" fmla="*/ 802 w 1386"/>
                <a:gd name="T45" fmla="*/ 1590 h 1872"/>
                <a:gd name="T46" fmla="*/ 788 w 1386"/>
                <a:gd name="T47" fmla="*/ 1658 h 1872"/>
                <a:gd name="T48" fmla="*/ 768 w 1386"/>
                <a:gd name="T49" fmla="*/ 1751 h 1872"/>
                <a:gd name="T50" fmla="*/ 742 w 1386"/>
                <a:gd name="T51" fmla="*/ 1872 h 1872"/>
                <a:gd name="T52" fmla="*/ 512 w 1386"/>
                <a:gd name="T53" fmla="*/ 1362 h 1872"/>
                <a:gd name="T54" fmla="*/ 382 w 1386"/>
                <a:gd name="T55" fmla="*/ 1312 h 1872"/>
                <a:gd name="T56" fmla="*/ 267 w 1386"/>
                <a:gd name="T57" fmla="*/ 1237 h 1872"/>
                <a:gd name="T58" fmla="*/ 167 w 1386"/>
                <a:gd name="T59" fmla="*/ 1143 h 1872"/>
                <a:gd name="T60" fmla="*/ 89 w 1386"/>
                <a:gd name="T61" fmla="*/ 1031 h 1872"/>
                <a:gd name="T62" fmla="*/ 34 w 1386"/>
                <a:gd name="T63" fmla="*/ 904 h 1872"/>
                <a:gd name="T64" fmla="*/ 4 w 1386"/>
                <a:gd name="T65" fmla="*/ 766 h 1872"/>
                <a:gd name="T66" fmla="*/ 5 w 1386"/>
                <a:gd name="T67" fmla="*/ 618 h 1872"/>
                <a:gd name="T68" fmla="*/ 35 w 1386"/>
                <a:gd name="T69" fmla="*/ 474 h 1872"/>
                <a:gd name="T70" fmla="*/ 95 w 1386"/>
                <a:gd name="T71" fmla="*/ 343 h 1872"/>
                <a:gd name="T72" fmla="*/ 179 w 1386"/>
                <a:gd name="T73" fmla="*/ 229 h 1872"/>
                <a:gd name="T74" fmla="*/ 284 w 1386"/>
                <a:gd name="T75" fmla="*/ 134 h 1872"/>
                <a:gd name="T76" fmla="*/ 407 w 1386"/>
                <a:gd name="T77" fmla="*/ 62 h 1872"/>
                <a:gd name="T78" fmla="*/ 544 w 1386"/>
                <a:gd name="T79" fmla="*/ 16 h 1872"/>
                <a:gd name="T80" fmla="*/ 693 w 1386"/>
                <a:gd name="T81" fmla="*/ 0 h 1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6" h="1872">
                  <a:moveTo>
                    <a:pt x="693" y="0"/>
                  </a:moveTo>
                  <a:lnTo>
                    <a:pt x="768" y="4"/>
                  </a:lnTo>
                  <a:lnTo>
                    <a:pt x="841" y="16"/>
                  </a:lnTo>
                  <a:lnTo>
                    <a:pt x="912" y="36"/>
                  </a:lnTo>
                  <a:lnTo>
                    <a:pt x="979" y="62"/>
                  </a:lnTo>
                  <a:lnTo>
                    <a:pt x="1043" y="95"/>
                  </a:lnTo>
                  <a:lnTo>
                    <a:pt x="1102" y="134"/>
                  </a:lnTo>
                  <a:lnTo>
                    <a:pt x="1157" y="178"/>
                  </a:lnTo>
                  <a:lnTo>
                    <a:pt x="1207" y="229"/>
                  </a:lnTo>
                  <a:lnTo>
                    <a:pt x="1252" y="284"/>
                  </a:lnTo>
                  <a:lnTo>
                    <a:pt x="1290" y="343"/>
                  </a:lnTo>
                  <a:lnTo>
                    <a:pt x="1324" y="407"/>
                  </a:lnTo>
                  <a:lnTo>
                    <a:pt x="1351" y="474"/>
                  </a:lnTo>
                  <a:lnTo>
                    <a:pt x="1370" y="545"/>
                  </a:lnTo>
                  <a:lnTo>
                    <a:pt x="1382" y="618"/>
                  </a:lnTo>
                  <a:lnTo>
                    <a:pt x="1386" y="693"/>
                  </a:lnTo>
                  <a:lnTo>
                    <a:pt x="1382" y="760"/>
                  </a:lnTo>
                  <a:lnTo>
                    <a:pt x="1373" y="825"/>
                  </a:lnTo>
                  <a:lnTo>
                    <a:pt x="1357" y="889"/>
                  </a:lnTo>
                  <a:lnTo>
                    <a:pt x="1335" y="951"/>
                  </a:lnTo>
                  <a:lnTo>
                    <a:pt x="1307" y="1010"/>
                  </a:lnTo>
                  <a:lnTo>
                    <a:pt x="1275" y="1066"/>
                  </a:lnTo>
                  <a:lnTo>
                    <a:pt x="1237" y="1120"/>
                  </a:lnTo>
                  <a:lnTo>
                    <a:pt x="1195" y="1169"/>
                  </a:lnTo>
                  <a:lnTo>
                    <a:pt x="1148" y="1215"/>
                  </a:lnTo>
                  <a:lnTo>
                    <a:pt x="1095" y="1256"/>
                  </a:lnTo>
                  <a:lnTo>
                    <a:pt x="1040" y="1292"/>
                  </a:lnTo>
                  <a:lnTo>
                    <a:pt x="980" y="1324"/>
                  </a:lnTo>
                  <a:lnTo>
                    <a:pt x="917" y="1349"/>
                  </a:lnTo>
                  <a:lnTo>
                    <a:pt x="851" y="1368"/>
                  </a:lnTo>
                  <a:lnTo>
                    <a:pt x="845" y="1389"/>
                  </a:lnTo>
                  <a:lnTo>
                    <a:pt x="843" y="1406"/>
                  </a:lnTo>
                  <a:lnTo>
                    <a:pt x="839" y="1421"/>
                  </a:lnTo>
                  <a:lnTo>
                    <a:pt x="836" y="1432"/>
                  </a:lnTo>
                  <a:lnTo>
                    <a:pt x="835" y="1442"/>
                  </a:lnTo>
                  <a:lnTo>
                    <a:pt x="832" y="1451"/>
                  </a:lnTo>
                  <a:lnTo>
                    <a:pt x="831" y="1459"/>
                  </a:lnTo>
                  <a:lnTo>
                    <a:pt x="830" y="1466"/>
                  </a:lnTo>
                  <a:lnTo>
                    <a:pt x="827" y="1474"/>
                  </a:lnTo>
                  <a:lnTo>
                    <a:pt x="826" y="1484"/>
                  </a:lnTo>
                  <a:lnTo>
                    <a:pt x="823" y="1494"/>
                  </a:lnTo>
                  <a:lnTo>
                    <a:pt x="820" y="1507"/>
                  </a:lnTo>
                  <a:lnTo>
                    <a:pt x="817" y="1521"/>
                  </a:lnTo>
                  <a:lnTo>
                    <a:pt x="813" y="1540"/>
                  </a:lnTo>
                  <a:lnTo>
                    <a:pt x="809" y="1562"/>
                  </a:lnTo>
                  <a:lnTo>
                    <a:pt x="802" y="1590"/>
                  </a:lnTo>
                  <a:lnTo>
                    <a:pt x="796" y="1621"/>
                  </a:lnTo>
                  <a:lnTo>
                    <a:pt x="788" y="1658"/>
                  </a:lnTo>
                  <a:lnTo>
                    <a:pt x="779" y="1701"/>
                  </a:lnTo>
                  <a:lnTo>
                    <a:pt x="768" y="1751"/>
                  </a:lnTo>
                  <a:lnTo>
                    <a:pt x="755" y="1807"/>
                  </a:lnTo>
                  <a:lnTo>
                    <a:pt x="742" y="1872"/>
                  </a:lnTo>
                  <a:lnTo>
                    <a:pt x="580" y="1376"/>
                  </a:lnTo>
                  <a:lnTo>
                    <a:pt x="512" y="1362"/>
                  </a:lnTo>
                  <a:lnTo>
                    <a:pt x="445" y="1340"/>
                  </a:lnTo>
                  <a:lnTo>
                    <a:pt x="382" y="1312"/>
                  </a:lnTo>
                  <a:lnTo>
                    <a:pt x="322" y="1278"/>
                  </a:lnTo>
                  <a:lnTo>
                    <a:pt x="267" y="1237"/>
                  </a:lnTo>
                  <a:lnTo>
                    <a:pt x="214" y="1193"/>
                  </a:lnTo>
                  <a:lnTo>
                    <a:pt x="167" y="1143"/>
                  </a:lnTo>
                  <a:lnTo>
                    <a:pt x="125" y="1089"/>
                  </a:lnTo>
                  <a:lnTo>
                    <a:pt x="89" y="1031"/>
                  </a:lnTo>
                  <a:lnTo>
                    <a:pt x="59" y="969"/>
                  </a:lnTo>
                  <a:lnTo>
                    <a:pt x="34" y="904"/>
                  </a:lnTo>
                  <a:lnTo>
                    <a:pt x="15" y="836"/>
                  </a:lnTo>
                  <a:lnTo>
                    <a:pt x="4" y="766"/>
                  </a:lnTo>
                  <a:lnTo>
                    <a:pt x="0" y="693"/>
                  </a:lnTo>
                  <a:lnTo>
                    <a:pt x="5" y="618"/>
                  </a:lnTo>
                  <a:lnTo>
                    <a:pt x="17" y="545"/>
                  </a:lnTo>
                  <a:lnTo>
                    <a:pt x="35" y="474"/>
                  </a:lnTo>
                  <a:lnTo>
                    <a:pt x="63" y="407"/>
                  </a:lnTo>
                  <a:lnTo>
                    <a:pt x="95" y="343"/>
                  </a:lnTo>
                  <a:lnTo>
                    <a:pt x="135" y="284"/>
                  </a:lnTo>
                  <a:lnTo>
                    <a:pt x="179" y="229"/>
                  </a:lnTo>
                  <a:lnTo>
                    <a:pt x="229" y="178"/>
                  </a:lnTo>
                  <a:lnTo>
                    <a:pt x="284" y="134"/>
                  </a:lnTo>
                  <a:lnTo>
                    <a:pt x="344" y="95"/>
                  </a:lnTo>
                  <a:lnTo>
                    <a:pt x="407" y="62"/>
                  </a:lnTo>
                  <a:lnTo>
                    <a:pt x="474" y="36"/>
                  </a:lnTo>
                  <a:lnTo>
                    <a:pt x="544" y="16"/>
                  </a:lnTo>
                  <a:lnTo>
                    <a:pt x="618" y="4"/>
                  </a:lnTo>
                  <a:lnTo>
                    <a:pt x="693" y="0"/>
                  </a:lnTo>
                  <a:close/>
                </a:path>
              </a:pathLst>
            </a:custGeom>
            <a:solidFill>
              <a:srgbClr val="35435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1051"/>
            <p:cNvSpPr/>
            <p:nvPr/>
          </p:nvSpPr>
          <p:spPr bwMode="auto">
            <a:xfrm>
              <a:off x="6443663" y="1149351"/>
              <a:ext cx="2897188" cy="2359025"/>
            </a:xfrm>
            <a:custGeom>
              <a:avLst/>
              <a:gdLst>
                <a:gd name="T0" fmla="*/ 1157 w 1825"/>
                <a:gd name="T1" fmla="*/ 4 h 1486"/>
                <a:gd name="T2" fmla="*/ 1303 w 1825"/>
                <a:gd name="T3" fmla="*/ 34 h 1486"/>
                <a:gd name="T4" fmla="*/ 1435 w 1825"/>
                <a:gd name="T5" fmla="*/ 90 h 1486"/>
                <a:gd name="T6" fmla="*/ 1554 w 1825"/>
                <a:gd name="T7" fmla="*/ 170 h 1486"/>
                <a:gd name="T8" fmla="*/ 1655 w 1825"/>
                <a:gd name="T9" fmla="*/ 271 h 1486"/>
                <a:gd name="T10" fmla="*/ 1735 w 1825"/>
                <a:gd name="T11" fmla="*/ 389 h 1486"/>
                <a:gd name="T12" fmla="*/ 1791 w 1825"/>
                <a:gd name="T13" fmla="*/ 522 h 1486"/>
                <a:gd name="T14" fmla="*/ 1821 w 1825"/>
                <a:gd name="T15" fmla="*/ 668 h 1486"/>
                <a:gd name="T16" fmla="*/ 1821 w 1825"/>
                <a:gd name="T17" fmla="*/ 819 h 1486"/>
                <a:gd name="T18" fmla="*/ 1791 w 1825"/>
                <a:gd name="T19" fmla="*/ 963 h 1486"/>
                <a:gd name="T20" fmla="*/ 1735 w 1825"/>
                <a:gd name="T21" fmla="*/ 1097 h 1486"/>
                <a:gd name="T22" fmla="*/ 1655 w 1825"/>
                <a:gd name="T23" fmla="*/ 1216 h 1486"/>
                <a:gd name="T24" fmla="*/ 1554 w 1825"/>
                <a:gd name="T25" fmla="*/ 1317 h 1486"/>
                <a:gd name="T26" fmla="*/ 1435 w 1825"/>
                <a:gd name="T27" fmla="*/ 1397 h 1486"/>
                <a:gd name="T28" fmla="*/ 1303 w 1825"/>
                <a:gd name="T29" fmla="*/ 1453 h 1486"/>
                <a:gd name="T30" fmla="*/ 1157 w 1825"/>
                <a:gd name="T31" fmla="*/ 1482 h 1486"/>
                <a:gd name="T32" fmla="*/ 1016 w 1825"/>
                <a:gd name="T33" fmla="*/ 1483 h 1486"/>
                <a:gd name="T34" fmla="*/ 888 w 1825"/>
                <a:gd name="T35" fmla="*/ 1461 h 1486"/>
                <a:gd name="T36" fmla="*/ 763 w 1825"/>
                <a:gd name="T37" fmla="*/ 1415 h 1486"/>
                <a:gd name="T38" fmla="*/ 647 w 1825"/>
                <a:gd name="T39" fmla="*/ 1346 h 1486"/>
                <a:gd name="T40" fmla="*/ 570 w 1825"/>
                <a:gd name="T41" fmla="*/ 1308 h 1486"/>
                <a:gd name="T42" fmla="*/ 536 w 1825"/>
                <a:gd name="T43" fmla="*/ 1313 h 1486"/>
                <a:gd name="T44" fmla="*/ 511 w 1825"/>
                <a:gd name="T45" fmla="*/ 1318 h 1486"/>
                <a:gd name="T46" fmla="*/ 491 w 1825"/>
                <a:gd name="T47" fmla="*/ 1321 h 1486"/>
                <a:gd name="T48" fmla="*/ 475 w 1825"/>
                <a:gd name="T49" fmla="*/ 1323 h 1486"/>
                <a:gd name="T50" fmla="*/ 456 w 1825"/>
                <a:gd name="T51" fmla="*/ 1327 h 1486"/>
                <a:gd name="T52" fmla="*/ 431 w 1825"/>
                <a:gd name="T53" fmla="*/ 1331 h 1486"/>
                <a:gd name="T54" fmla="*/ 397 w 1825"/>
                <a:gd name="T55" fmla="*/ 1338 h 1486"/>
                <a:gd name="T56" fmla="*/ 347 w 1825"/>
                <a:gd name="T57" fmla="*/ 1347 h 1486"/>
                <a:gd name="T58" fmla="*/ 279 w 1825"/>
                <a:gd name="T59" fmla="*/ 1359 h 1486"/>
                <a:gd name="T60" fmla="*/ 189 w 1825"/>
                <a:gd name="T61" fmla="*/ 1374 h 1486"/>
                <a:gd name="T62" fmla="*/ 71 w 1825"/>
                <a:gd name="T63" fmla="*/ 1395 h 1486"/>
                <a:gd name="T64" fmla="*/ 415 w 1825"/>
                <a:gd name="T65" fmla="*/ 1073 h 1486"/>
                <a:gd name="T66" fmla="*/ 367 w 1825"/>
                <a:gd name="T67" fmla="*/ 948 h 1486"/>
                <a:gd name="T68" fmla="*/ 342 w 1825"/>
                <a:gd name="T69" fmla="*/ 814 h 1486"/>
                <a:gd name="T70" fmla="*/ 342 w 1825"/>
                <a:gd name="T71" fmla="*/ 668 h 1486"/>
                <a:gd name="T72" fmla="*/ 372 w 1825"/>
                <a:gd name="T73" fmla="*/ 522 h 1486"/>
                <a:gd name="T74" fmla="*/ 428 w 1825"/>
                <a:gd name="T75" fmla="*/ 389 h 1486"/>
                <a:gd name="T76" fmla="*/ 508 w 1825"/>
                <a:gd name="T77" fmla="*/ 271 h 1486"/>
                <a:gd name="T78" fmla="*/ 609 w 1825"/>
                <a:gd name="T79" fmla="*/ 170 h 1486"/>
                <a:gd name="T80" fmla="*/ 727 w 1825"/>
                <a:gd name="T81" fmla="*/ 90 h 1486"/>
                <a:gd name="T82" fmla="*/ 860 w 1825"/>
                <a:gd name="T83" fmla="*/ 34 h 1486"/>
                <a:gd name="T84" fmla="*/ 1006 w 1825"/>
                <a:gd name="T85" fmla="*/ 4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5" h="1486">
                  <a:moveTo>
                    <a:pt x="1082" y="0"/>
                  </a:moveTo>
                  <a:lnTo>
                    <a:pt x="1157" y="4"/>
                  </a:lnTo>
                  <a:lnTo>
                    <a:pt x="1231" y="16"/>
                  </a:lnTo>
                  <a:lnTo>
                    <a:pt x="1303" y="34"/>
                  </a:lnTo>
                  <a:lnTo>
                    <a:pt x="1371" y="59"/>
                  </a:lnTo>
                  <a:lnTo>
                    <a:pt x="1435" y="90"/>
                  </a:lnTo>
                  <a:lnTo>
                    <a:pt x="1497" y="127"/>
                  </a:lnTo>
                  <a:lnTo>
                    <a:pt x="1554" y="170"/>
                  </a:lnTo>
                  <a:lnTo>
                    <a:pt x="1606" y="217"/>
                  </a:lnTo>
                  <a:lnTo>
                    <a:pt x="1655" y="271"/>
                  </a:lnTo>
                  <a:lnTo>
                    <a:pt x="1698" y="327"/>
                  </a:lnTo>
                  <a:lnTo>
                    <a:pt x="1735" y="389"/>
                  </a:lnTo>
                  <a:lnTo>
                    <a:pt x="1766" y="454"/>
                  </a:lnTo>
                  <a:lnTo>
                    <a:pt x="1791" y="522"/>
                  </a:lnTo>
                  <a:lnTo>
                    <a:pt x="1809" y="593"/>
                  </a:lnTo>
                  <a:lnTo>
                    <a:pt x="1821" y="668"/>
                  </a:lnTo>
                  <a:lnTo>
                    <a:pt x="1825" y="743"/>
                  </a:lnTo>
                  <a:lnTo>
                    <a:pt x="1821" y="819"/>
                  </a:lnTo>
                  <a:lnTo>
                    <a:pt x="1809" y="893"/>
                  </a:lnTo>
                  <a:lnTo>
                    <a:pt x="1791" y="963"/>
                  </a:lnTo>
                  <a:lnTo>
                    <a:pt x="1766" y="1033"/>
                  </a:lnTo>
                  <a:lnTo>
                    <a:pt x="1735" y="1097"/>
                  </a:lnTo>
                  <a:lnTo>
                    <a:pt x="1698" y="1158"/>
                  </a:lnTo>
                  <a:lnTo>
                    <a:pt x="1655" y="1216"/>
                  </a:lnTo>
                  <a:lnTo>
                    <a:pt x="1606" y="1268"/>
                  </a:lnTo>
                  <a:lnTo>
                    <a:pt x="1554" y="1317"/>
                  </a:lnTo>
                  <a:lnTo>
                    <a:pt x="1497" y="1359"/>
                  </a:lnTo>
                  <a:lnTo>
                    <a:pt x="1435" y="1397"/>
                  </a:lnTo>
                  <a:lnTo>
                    <a:pt x="1371" y="1428"/>
                  </a:lnTo>
                  <a:lnTo>
                    <a:pt x="1303" y="1453"/>
                  </a:lnTo>
                  <a:lnTo>
                    <a:pt x="1231" y="1471"/>
                  </a:lnTo>
                  <a:lnTo>
                    <a:pt x="1157" y="1482"/>
                  </a:lnTo>
                  <a:lnTo>
                    <a:pt x="1082" y="1486"/>
                  </a:lnTo>
                  <a:lnTo>
                    <a:pt x="1016" y="1483"/>
                  </a:lnTo>
                  <a:lnTo>
                    <a:pt x="952" y="1475"/>
                  </a:lnTo>
                  <a:lnTo>
                    <a:pt x="888" y="1461"/>
                  </a:lnTo>
                  <a:lnTo>
                    <a:pt x="825" y="1441"/>
                  </a:lnTo>
                  <a:lnTo>
                    <a:pt x="763" y="1415"/>
                  </a:lnTo>
                  <a:lnTo>
                    <a:pt x="705" y="1384"/>
                  </a:lnTo>
                  <a:lnTo>
                    <a:pt x="647" y="1346"/>
                  </a:lnTo>
                  <a:lnTo>
                    <a:pt x="593" y="1302"/>
                  </a:lnTo>
                  <a:lnTo>
                    <a:pt x="570" y="1308"/>
                  </a:lnTo>
                  <a:lnTo>
                    <a:pt x="551" y="1310"/>
                  </a:lnTo>
                  <a:lnTo>
                    <a:pt x="536" y="1313"/>
                  </a:lnTo>
                  <a:lnTo>
                    <a:pt x="521" y="1316"/>
                  </a:lnTo>
                  <a:lnTo>
                    <a:pt x="511" y="1318"/>
                  </a:lnTo>
                  <a:lnTo>
                    <a:pt x="500" y="1319"/>
                  </a:lnTo>
                  <a:lnTo>
                    <a:pt x="491" y="1321"/>
                  </a:lnTo>
                  <a:lnTo>
                    <a:pt x="483" y="1322"/>
                  </a:lnTo>
                  <a:lnTo>
                    <a:pt x="475" y="1323"/>
                  </a:lnTo>
                  <a:lnTo>
                    <a:pt x="466" y="1326"/>
                  </a:lnTo>
                  <a:lnTo>
                    <a:pt x="456" y="1327"/>
                  </a:lnTo>
                  <a:lnTo>
                    <a:pt x="445" y="1329"/>
                  </a:lnTo>
                  <a:lnTo>
                    <a:pt x="431" y="1331"/>
                  </a:lnTo>
                  <a:lnTo>
                    <a:pt x="415" y="1334"/>
                  </a:lnTo>
                  <a:lnTo>
                    <a:pt x="397" y="1338"/>
                  </a:lnTo>
                  <a:lnTo>
                    <a:pt x="373" y="1342"/>
                  </a:lnTo>
                  <a:lnTo>
                    <a:pt x="347" y="1347"/>
                  </a:lnTo>
                  <a:lnTo>
                    <a:pt x="316" y="1352"/>
                  </a:lnTo>
                  <a:lnTo>
                    <a:pt x="279" y="1359"/>
                  </a:lnTo>
                  <a:lnTo>
                    <a:pt x="237" y="1367"/>
                  </a:lnTo>
                  <a:lnTo>
                    <a:pt x="189" y="1374"/>
                  </a:lnTo>
                  <a:lnTo>
                    <a:pt x="132" y="1385"/>
                  </a:lnTo>
                  <a:lnTo>
                    <a:pt x="71" y="1395"/>
                  </a:lnTo>
                  <a:lnTo>
                    <a:pt x="0" y="1409"/>
                  </a:lnTo>
                  <a:lnTo>
                    <a:pt x="415" y="1073"/>
                  </a:lnTo>
                  <a:lnTo>
                    <a:pt x="388" y="1012"/>
                  </a:lnTo>
                  <a:lnTo>
                    <a:pt x="367" y="948"/>
                  </a:lnTo>
                  <a:lnTo>
                    <a:pt x="351" y="882"/>
                  </a:lnTo>
                  <a:lnTo>
                    <a:pt x="342" y="814"/>
                  </a:lnTo>
                  <a:lnTo>
                    <a:pt x="338" y="743"/>
                  </a:lnTo>
                  <a:lnTo>
                    <a:pt x="342" y="668"/>
                  </a:lnTo>
                  <a:lnTo>
                    <a:pt x="354" y="593"/>
                  </a:lnTo>
                  <a:lnTo>
                    <a:pt x="372" y="522"/>
                  </a:lnTo>
                  <a:lnTo>
                    <a:pt x="397" y="454"/>
                  </a:lnTo>
                  <a:lnTo>
                    <a:pt x="428" y="389"/>
                  </a:lnTo>
                  <a:lnTo>
                    <a:pt x="465" y="327"/>
                  </a:lnTo>
                  <a:lnTo>
                    <a:pt x="508" y="271"/>
                  </a:lnTo>
                  <a:lnTo>
                    <a:pt x="557" y="217"/>
                  </a:lnTo>
                  <a:lnTo>
                    <a:pt x="609" y="170"/>
                  </a:lnTo>
                  <a:lnTo>
                    <a:pt x="667" y="127"/>
                  </a:lnTo>
                  <a:lnTo>
                    <a:pt x="727" y="90"/>
                  </a:lnTo>
                  <a:lnTo>
                    <a:pt x="792" y="59"/>
                  </a:lnTo>
                  <a:lnTo>
                    <a:pt x="860" y="34"/>
                  </a:lnTo>
                  <a:lnTo>
                    <a:pt x="932" y="16"/>
                  </a:lnTo>
                  <a:lnTo>
                    <a:pt x="1006" y="4"/>
                  </a:lnTo>
                  <a:lnTo>
                    <a:pt x="1082" y="0"/>
                  </a:lnTo>
                  <a:close/>
                </a:path>
              </a:pathLst>
            </a:custGeom>
            <a:solidFill>
              <a:srgbClr val="35435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1052"/>
            <p:cNvSpPr/>
            <p:nvPr/>
          </p:nvSpPr>
          <p:spPr bwMode="auto">
            <a:xfrm>
              <a:off x="6329363" y="3698876"/>
              <a:ext cx="2997200" cy="2198688"/>
            </a:xfrm>
            <a:custGeom>
              <a:avLst/>
              <a:gdLst>
                <a:gd name="T0" fmla="*/ 1270 w 1888"/>
                <a:gd name="T1" fmla="*/ 4 h 1385"/>
                <a:gd name="T2" fmla="*/ 1414 w 1888"/>
                <a:gd name="T3" fmla="*/ 36 h 1385"/>
                <a:gd name="T4" fmla="*/ 1545 w 1888"/>
                <a:gd name="T5" fmla="*/ 94 h 1385"/>
                <a:gd name="T6" fmla="*/ 1659 w 1888"/>
                <a:gd name="T7" fmla="*/ 180 h 1385"/>
                <a:gd name="T8" fmla="*/ 1754 w 1888"/>
                <a:gd name="T9" fmla="*/ 284 h 1385"/>
                <a:gd name="T10" fmla="*/ 1826 w 1888"/>
                <a:gd name="T11" fmla="*/ 407 h 1385"/>
                <a:gd name="T12" fmla="*/ 1872 w 1888"/>
                <a:gd name="T13" fmla="*/ 545 h 1385"/>
                <a:gd name="T14" fmla="*/ 1888 w 1888"/>
                <a:gd name="T15" fmla="*/ 693 h 1385"/>
                <a:gd name="T16" fmla="*/ 1872 w 1888"/>
                <a:gd name="T17" fmla="*/ 842 h 1385"/>
                <a:gd name="T18" fmla="*/ 1826 w 1888"/>
                <a:gd name="T19" fmla="*/ 979 h 1385"/>
                <a:gd name="T20" fmla="*/ 1754 w 1888"/>
                <a:gd name="T21" fmla="*/ 1102 h 1385"/>
                <a:gd name="T22" fmla="*/ 1659 w 1888"/>
                <a:gd name="T23" fmla="*/ 1207 h 1385"/>
                <a:gd name="T24" fmla="*/ 1545 w 1888"/>
                <a:gd name="T25" fmla="*/ 1291 h 1385"/>
                <a:gd name="T26" fmla="*/ 1414 w 1888"/>
                <a:gd name="T27" fmla="*/ 1350 h 1385"/>
                <a:gd name="T28" fmla="*/ 1270 w 1888"/>
                <a:gd name="T29" fmla="*/ 1381 h 1385"/>
                <a:gd name="T30" fmla="*/ 1120 w 1888"/>
                <a:gd name="T31" fmla="*/ 1381 h 1385"/>
                <a:gd name="T32" fmla="*/ 976 w 1888"/>
                <a:gd name="T33" fmla="*/ 1350 h 1385"/>
                <a:gd name="T34" fmla="*/ 846 w 1888"/>
                <a:gd name="T35" fmla="*/ 1291 h 1385"/>
                <a:gd name="T36" fmla="*/ 731 w 1888"/>
                <a:gd name="T37" fmla="*/ 1207 h 1385"/>
                <a:gd name="T38" fmla="*/ 636 w 1888"/>
                <a:gd name="T39" fmla="*/ 1102 h 1385"/>
                <a:gd name="T40" fmla="*/ 564 w 1888"/>
                <a:gd name="T41" fmla="*/ 979 h 1385"/>
                <a:gd name="T42" fmla="*/ 519 w 1888"/>
                <a:gd name="T43" fmla="*/ 842 h 1385"/>
                <a:gd name="T44" fmla="*/ 503 w 1888"/>
                <a:gd name="T45" fmla="*/ 693 h 1385"/>
                <a:gd name="T46" fmla="*/ 512 w 1888"/>
                <a:gd name="T47" fmla="*/ 572 h 1385"/>
                <a:gd name="T48" fmla="*/ 545 w 1888"/>
                <a:gd name="T49" fmla="*/ 453 h 1385"/>
                <a:gd name="T50" fmla="*/ 511 w 1888"/>
                <a:gd name="T51" fmla="*/ 431 h 1385"/>
                <a:gd name="T52" fmla="*/ 485 w 1888"/>
                <a:gd name="T53" fmla="*/ 415 h 1385"/>
                <a:gd name="T54" fmla="*/ 466 w 1888"/>
                <a:gd name="T55" fmla="*/ 403 h 1385"/>
                <a:gd name="T56" fmla="*/ 451 w 1888"/>
                <a:gd name="T57" fmla="*/ 393 h 1385"/>
                <a:gd name="T58" fmla="*/ 437 w 1888"/>
                <a:gd name="T59" fmla="*/ 385 h 1385"/>
                <a:gd name="T60" fmla="*/ 423 w 1888"/>
                <a:gd name="T61" fmla="*/ 376 h 1385"/>
                <a:gd name="T62" fmla="*/ 403 w 1888"/>
                <a:gd name="T63" fmla="*/ 364 h 1385"/>
                <a:gd name="T64" fmla="*/ 379 w 1888"/>
                <a:gd name="T65" fmla="*/ 347 h 1385"/>
                <a:gd name="T66" fmla="*/ 343 w 1888"/>
                <a:gd name="T67" fmla="*/ 325 h 1385"/>
                <a:gd name="T68" fmla="*/ 296 w 1888"/>
                <a:gd name="T69" fmla="*/ 296 h 1385"/>
                <a:gd name="T70" fmla="*/ 236 w 1888"/>
                <a:gd name="T71" fmla="*/ 257 h 1385"/>
                <a:gd name="T72" fmla="*/ 156 w 1888"/>
                <a:gd name="T73" fmla="*/ 207 h 1385"/>
                <a:gd name="T74" fmla="*/ 58 w 1888"/>
                <a:gd name="T75" fmla="*/ 145 h 1385"/>
                <a:gd name="T76" fmla="*/ 686 w 1888"/>
                <a:gd name="T77" fmla="*/ 223 h 1385"/>
                <a:gd name="T78" fmla="*/ 791 w 1888"/>
                <a:gd name="T79" fmla="*/ 130 h 1385"/>
                <a:gd name="T80" fmla="*/ 913 w 1888"/>
                <a:gd name="T81" fmla="*/ 60 h 1385"/>
                <a:gd name="T82" fmla="*/ 1049 w 1888"/>
                <a:gd name="T83" fmla="*/ 16 h 1385"/>
                <a:gd name="T84" fmla="*/ 1195 w 1888"/>
                <a:gd name="T85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8" h="1385">
                  <a:moveTo>
                    <a:pt x="1195" y="0"/>
                  </a:moveTo>
                  <a:lnTo>
                    <a:pt x="1270" y="4"/>
                  </a:lnTo>
                  <a:lnTo>
                    <a:pt x="1343" y="16"/>
                  </a:lnTo>
                  <a:lnTo>
                    <a:pt x="1414" y="36"/>
                  </a:lnTo>
                  <a:lnTo>
                    <a:pt x="1481" y="62"/>
                  </a:lnTo>
                  <a:lnTo>
                    <a:pt x="1545" y="94"/>
                  </a:lnTo>
                  <a:lnTo>
                    <a:pt x="1604" y="134"/>
                  </a:lnTo>
                  <a:lnTo>
                    <a:pt x="1659" y="180"/>
                  </a:lnTo>
                  <a:lnTo>
                    <a:pt x="1710" y="229"/>
                  </a:lnTo>
                  <a:lnTo>
                    <a:pt x="1754" y="284"/>
                  </a:lnTo>
                  <a:lnTo>
                    <a:pt x="1794" y="343"/>
                  </a:lnTo>
                  <a:lnTo>
                    <a:pt x="1826" y="407"/>
                  </a:lnTo>
                  <a:lnTo>
                    <a:pt x="1853" y="474"/>
                  </a:lnTo>
                  <a:lnTo>
                    <a:pt x="1872" y="545"/>
                  </a:lnTo>
                  <a:lnTo>
                    <a:pt x="1884" y="618"/>
                  </a:lnTo>
                  <a:lnTo>
                    <a:pt x="1888" y="693"/>
                  </a:lnTo>
                  <a:lnTo>
                    <a:pt x="1884" y="769"/>
                  </a:lnTo>
                  <a:lnTo>
                    <a:pt x="1872" y="842"/>
                  </a:lnTo>
                  <a:lnTo>
                    <a:pt x="1853" y="913"/>
                  </a:lnTo>
                  <a:lnTo>
                    <a:pt x="1826" y="979"/>
                  </a:lnTo>
                  <a:lnTo>
                    <a:pt x="1794" y="1042"/>
                  </a:lnTo>
                  <a:lnTo>
                    <a:pt x="1754" y="1102"/>
                  </a:lnTo>
                  <a:lnTo>
                    <a:pt x="1710" y="1157"/>
                  </a:lnTo>
                  <a:lnTo>
                    <a:pt x="1659" y="1207"/>
                  </a:lnTo>
                  <a:lnTo>
                    <a:pt x="1604" y="1252"/>
                  </a:lnTo>
                  <a:lnTo>
                    <a:pt x="1545" y="1291"/>
                  </a:lnTo>
                  <a:lnTo>
                    <a:pt x="1481" y="1324"/>
                  </a:lnTo>
                  <a:lnTo>
                    <a:pt x="1414" y="1350"/>
                  </a:lnTo>
                  <a:lnTo>
                    <a:pt x="1343" y="1369"/>
                  </a:lnTo>
                  <a:lnTo>
                    <a:pt x="1270" y="1381"/>
                  </a:lnTo>
                  <a:lnTo>
                    <a:pt x="1195" y="1385"/>
                  </a:lnTo>
                  <a:lnTo>
                    <a:pt x="1120" y="1381"/>
                  </a:lnTo>
                  <a:lnTo>
                    <a:pt x="1046" y="1369"/>
                  </a:lnTo>
                  <a:lnTo>
                    <a:pt x="976" y="1350"/>
                  </a:lnTo>
                  <a:lnTo>
                    <a:pt x="909" y="1324"/>
                  </a:lnTo>
                  <a:lnTo>
                    <a:pt x="846" y="1291"/>
                  </a:lnTo>
                  <a:lnTo>
                    <a:pt x="786" y="1252"/>
                  </a:lnTo>
                  <a:lnTo>
                    <a:pt x="731" y="1207"/>
                  </a:lnTo>
                  <a:lnTo>
                    <a:pt x="681" y="1157"/>
                  </a:lnTo>
                  <a:lnTo>
                    <a:pt x="636" y="1102"/>
                  </a:lnTo>
                  <a:lnTo>
                    <a:pt x="597" y="1042"/>
                  </a:lnTo>
                  <a:lnTo>
                    <a:pt x="564" y="979"/>
                  </a:lnTo>
                  <a:lnTo>
                    <a:pt x="538" y="913"/>
                  </a:lnTo>
                  <a:lnTo>
                    <a:pt x="519" y="842"/>
                  </a:lnTo>
                  <a:lnTo>
                    <a:pt x="507" y="769"/>
                  </a:lnTo>
                  <a:lnTo>
                    <a:pt x="503" y="693"/>
                  </a:lnTo>
                  <a:lnTo>
                    <a:pt x="504" y="632"/>
                  </a:lnTo>
                  <a:lnTo>
                    <a:pt x="512" y="572"/>
                  </a:lnTo>
                  <a:lnTo>
                    <a:pt x="527" y="513"/>
                  </a:lnTo>
                  <a:lnTo>
                    <a:pt x="545" y="453"/>
                  </a:lnTo>
                  <a:lnTo>
                    <a:pt x="527" y="441"/>
                  </a:lnTo>
                  <a:lnTo>
                    <a:pt x="511" y="431"/>
                  </a:lnTo>
                  <a:lnTo>
                    <a:pt x="496" y="422"/>
                  </a:lnTo>
                  <a:lnTo>
                    <a:pt x="485" y="415"/>
                  </a:lnTo>
                  <a:lnTo>
                    <a:pt x="475" y="409"/>
                  </a:lnTo>
                  <a:lnTo>
                    <a:pt x="466" y="403"/>
                  </a:lnTo>
                  <a:lnTo>
                    <a:pt x="458" y="398"/>
                  </a:lnTo>
                  <a:lnTo>
                    <a:pt x="451" y="393"/>
                  </a:lnTo>
                  <a:lnTo>
                    <a:pt x="444" y="389"/>
                  </a:lnTo>
                  <a:lnTo>
                    <a:pt x="437" y="385"/>
                  </a:lnTo>
                  <a:lnTo>
                    <a:pt x="431" y="380"/>
                  </a:lnTo>
                  <a:lnTo>
                    <a:pt x="423" y="376"/>
                  </a:lnTo>
                  <a:lnTo>
                    <a:pt x="414" y="369"/>
                  </a:lnTo>
                  <a:lnTo>
                    <a:pt x="403" y="364"/>
                  </a:lnTo>
                  <a:lnTo>
                    <a:pt x="392" y="356"/>
                  </a:lnTo>
                  <a:lnTo>
                    <a:pt x="379" y="347"/>
                  </a:lnTo>
                  <a:lnTo>
                    <a:pt x="363" y="337"/>
                  </a:lnTo>
                  <a:lnTo>
                    <a:pt x="343" y="325"/>
                  </a:lnTo>
                  <a:lnTo>
                    <a:pt x="322" y="312"/>
                  </a:lnTo>
                  <a:lnTo>
                    <a:pt x="296" y="296"/>
                  </a:lnTo>
                  <a:lnTo>
                    <a:pt x="269" y="278"/>
                  </a:lnTo>
                  <a:lnTo>
                    <a:pt x="236" y="257"/>
                  </a:lnTo>
                  <a:lnTo>
                    <a:pt x="198" y="233"/>
                  </a:lnTo>
                  <a:lnTo>
                    <a:pt x="156" y="207"/>
                  </a:lnTo>
                  <a:lnTo>
                    <a:pt x="110" y="178"/>
                  </a:lnTo>
                  <a:lnTo>
                    <a:pt x="58" y="145"/>
                  </a:lnTo>
                  <a:lnTo>
                    <a:pt x="0" y="109"/>
                  </a:lnTo>
                  <a:lnTo>
                    <a:pt x="686" y="223"/>
                  </a:lnTo>
                  <a:lnTo>
                    <a:pt x="736" y="174"/>
                  </a:lnTo>
                  <a:lnTo>
                    <a:pt x="791" y="130"/>
                  </a:lnTo>
                  <a:lnTo>
                    <a:pt x="850" y="92"/>
                  </a:lnTo>
                  <a:lnTo>
                    <a:pt x="913" y="60"/>
                  </a:lnTo>
                  <a:lnTo>
                    <a:pt x="979" y="34"/>
                  </a:lnTo>
                  <a:lnTo>
                    <a:pt x="1049" y="16"/>
                  </a:lnTo>
                  <a:lnTo>
                    <a:pt x="1121" y="4"/>
                  </a:lnTo>
                  <a:lnTo>
                    <a:pt x="1195" y="0"/>
                  </a:lnTo>
                  <a:close/>
                </a:path>
              </a:pathLst>
            </a:custGeom>
            <a:solidFill>
              <a:srgbClr val="35435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1053"/>
            <p:cNvSpPr/>
            <p:nvPr/>
          </p:nvSpPr>
          <p:spPr bwMode="auto">
            <a:xfrm>
              <a:off x="3355975" y="5357813"/>
              <a:ext cx="2133600" cy="1373188"/>
            </a:xfrm>
            <a:custGeom>
              <a:avLst/>
              <a:gdLst>
                <a:gd name="T0" fmla="*/ 611 w 1344"/>
                <a:gd name="T1" fmla="*/ 9 h 865"/>
                <a:gd name="T2" fmla="*/ 626 w 1344"/>
                <a:gd name="T3" fmla="*/ 17 h 865"/>
                <a:gd name="T4" fmla="*/ 706 w 1344"/>
                <a:gd name="T5" fmla="*/ 12 h 865"/>
                <a:gd name="T6" fmla="*/ 817 w 1344"/>
                <a:gd name="T7" fmla="*/ 9 h 865"/>
                <a:gd name="T8" fmla="*/ 926 w 1344"/>
                <a:gd name="T9" fmla="*/ 43 h 865"/>
                <a:gd name="T10" fmla="*/ 1089 w 1344"/>
                <a:gd name="T11" fmla="*/ 149 h 865"/>
                <a:gd name="T12" fmla="*/ 1204 w 1344"/>
                <a:gd name="T13" fmla="*/ 246 h 865"/>
                <a:gd name="T14" fmla="*/ 1216 w 1344"/>
                <a:gd name="T15" fmla="*/ 319 h 865"/>
                <a:gd name="T16" fmla="*/ 1185 w 1344"/>
                <a:gd name="T17" fmla="*/ 444 h 865"/>
                <a:gd name="T18" fmla="*/ 1135 w 1344"/>
                <a:gd name="T19" fmla="*/ 578 h 865"/>
                <a:gd name="T20" fmla="*/ 1094 w 1344"/>
                <a:gd name="T21" fmla="*/ 688 h 865"/>
                <a:gd name="T22" fmla="*/ 1100 w 1344"/>
                <a:gd name="T23" fmla="*/ 726 h 865"/>
                <a:gd name="T24" fmla="*/ 1182 w 1344"/>
                <a:gd name="T25" fmla="*/ 756 h 865"/>
                <a:gd name="T26" fmla="*/ 1282 w 1344"/>
                <a:gd name="T27" fmla="*/ 794 h 865"/>
                <a:gd name="T28" fmla="*/ 1337 w 1344"/>
                <a:gd name="T29" fmla="*/ 822 h 865"/>
                <a:gd name="T30" fmla="*/ 1333 w 1344"/>
                <a:gd name="T31" fmla="*/ 844 h 865"/>
                <a:gd name="T32" fmla="*/ 1245 w 1344"/>
                <a:gd name="T33" fmla="*/ 863 h 865"/>
                <a:gd name="T34" fmla="*/ 1115 w 1344"/>
                <a:gd name="T35" fmla="*/ 863 h 865"/>
                <a:gd name="T36" fmla="*/ 1013 w 1344"/>
                <a:gd name="T37" fmla="*/ 851 h 865"/>
                <a:gd name="T38" fmla="*/ 992 w 1344"/>
                <a:gd name="T39" fmla="*/ 815 h 865"/>
                <a:gd name="T40" fmla="*/ 1005 w 1344"/>
                <a:gd name="T41" fmla="*/ 705 h 865"/>
                <a:gd name="T42" fmla="*/ 1025 w 1344"/>
                <a:gd name="T43" fmla="*/ 563 h 865"/>
                <a:gd name="T44" fmla="*/ 1051 w 1344"/>
                <a:gd name="T45" fmla="*/ 433 h 865"/>
                <a:gd name="T46" fmla="*/ 1063 w 1344"/>
                <a:gd name="T47" fmla="*/ 376 h 865"/>
                <a:gd name="T48" fmla="*/ 995 w 1344"/>
                <a:gd name="T49" fmla="*/ 339 h 865"/>
                <a:gd name="T50" fmla="*/ 886 w 1344"/>
                <a:gd name="T51" fmla="*/ 279 h 865"/>
                <a:gd name="T52" fmla="*/ 782 w 1344"/>
                <a:gd name="T53" fmla="*/ 224 h 865"/>
                <a:gd name="T54" fmla="*/ 724 w 1344"/>
                <a:gd name="T55" fmla="*/ 199 h 865"/>
                <a:gd name="T56" fmla="*/ 685 w 1344"/>
                <a:gd name="T57" fmla="*/ 258 h 865"/>
                <a:gd name="T58" fmla="*/ 635 w 1344"/>
                <a:gd name="T59" fmla="*/ 377 h 865"/>
                <a:gd name="T60" fmla="*/ 585 w 1344"/>
                <a:gd name="T61" fmla="*/ 478 h 865"/>
                <a:gd name="T62" fmla="*/ 488 w 1344"/>
                <a:gd name="T63" fmla="*/ 563 h 865"/>
                <a:gd name="T64" fmla="*/ 356 w 1344"/>
                <a:gd name="T65" fmla="*/ 648 h 865"/>
                <a:gd name="T66" fmla="*/ 245 w 1344"/>
                <a:gd name="T67" fmla="*/ 712 h 865"/>
                <a:gd name="T68" fmla="*/ 195 w 1344"/>
                <a:gd name="T69" fmla="*/ 739 h 865"/>
                <a:gd name="T70" fmla="*/ 216 w 1344"/>
                <a:gd name="T71" fmla="*/ 779 h 865"/>
                <a:gd name="T72" fmla="*/ 261 w 1344"/>
                <a:gd name="T73" fmla="*/ 826 h 865"/>
                <a:gd name="T74" fmla="*/ 251 w 1344"/>
                <a:gd name="T75" fmla="*/ 859 h 865"/>
                <a:gd name="T76" fmla="*/ 161 w 1344"/>
                <a:gd name="T77" fmla="*/ 865 h 865"/>
                <a:gd name="T78" fmla="*/ 52 w 1344"/>
                <a:gd name="T79" fmla="*/ 859 h 865"/>
                <a:gd name="T80" fmla="*/ 1 w 1344"/>
                <a:gd name="T81" fmla="*/ 836 h 865"/>
                <a:gd name="T82" fmla="*/ 24 w 1344"/>
                <a:gd name="T83" fmla="*/ 777 h 865"/>
                <a:gd name="T84" fmla="*/ 160 w 1344"/>
                <a:gd name="T85" fmla="*/ 645 h 865"/>
                <a:gd name="T86" fmla="*/ 335 w 1344"/>
                <a:gd name="T87" fmla="*/ 508 h 865"/>
                <a:gd name="T88" fmla="*/ 475 w 1344"/>
                <a:gd name="T89" fmla="*/ 347 h 865"/>
                <a:gd name="T90" fmla="*/ 503 w 1344"/>
                <a:gd name="T91" fmla="*/ 225 h 865"/>
                <a:gd name="T92" fmla="*/ 513 w 1344"/>
                <a:gd name="T93" fmla="*/ 105 h 865"/>
                <a:gd name="T94" fmla="*/ 551 w 1344"/>
                <a:gd name="T95" fmla="*/ 22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44" h="865">
                  <a:moveTo>
                    <a:pt x="586" y="0"/>
                  </a:moveTo>
                  <a:lnTo>
                    <a:pt x="597" y="1"/>
                  </a:lnTo>
                  <a:lnTo>
                    <a:pt x="605" y="4"/>
                  </a:lnTo>
                  <a:lnTo>
                    <a:pt x="611" y="9"/>
                  </a:lnTo>
                  <a:lnTo>
                    <a:pt x="617" y="13"/>
                  </a:lnTo>
                  <a:lnTo>
                    <a:pt x="621" y="16"/>
                  </a:lnTo>
                  <a:lnTo>
                    <a:pt x="622" y="17"/>
                  </a:lnTo>
                  <a:lnTo>
                    <a:pt x="626" y="17"/>
                  </a:lnTo>
                  <a:lnTo>
                    <a:pt x="638" y="16"/>
                  </a:lnTo>
                  <a:lnTo>
                    <a:pt x="656" y="14"/>
                  </a:lnTo>
                  <a:lnTo>
                    <a:pt x="678" y="13"/>
                  </a:lnTo>
                  <a:lnTo>
                    <a:pt x="706" y="12"/>
                  </a:lnTo>
                  <a:lnTo>
                    <a:pt x="733" y="10"/>
                  </a:lnTo>
                  <a:lnTo>
                    <a:pt x="762" y="9"/>
                  </a:lnTo>
                  <a:lnTo>
                    <a:pt x="791" y="9"/>
                  </a:lnTo>
                  <a:lnTo>
                    <a:pt x="817" y="9"/>
                  </a:lnTo>
                  <a:lnTo>
                    <a:pt x="839" y="9"/>
                  </a:lnTo>
                  <a:lnTo>
                    <a:pt x="857" y="12"/>
                  </a:lnTo>
                  <a:lnTo>
                    <a:pt x="869" y="14"/>
                  </a:lnTo>
                  <a:lnTo>
                    <a:pt x="926" y="43"/>
                  </a:lnTo>
                  <a:lnTo>
                    <a:pt x="975" y="72"/>
                  </a:lnTo>
                  <a:lnTo>
                    <a:pt x="1018" y="98"/>
                  </a:lnTo>
                  <a:lnTo>
                    <a:pt x="1055" y="124"/>
                  </a:lnTo>
                  <a:lnTo>
                    <a:pt x="1089" y="149"/>
                  </a:lnTo>
                  <a:lnTo>
                    <a:pt x="1119" y="174"/>
                  </a:lnTo>
                  <a:lnTo>
                    <a:pt x="1148" y="198"/>
                  </a:lnTo>
                  <a:lnTo>
                    <a:pt x="1176" y="222"/>
                  </a:lnTo>
                  <a:lnTo>
                    <a:pt x="1204" y="246"/>
                  </a:lnTo>
                  <a:lnTo>
                    <a:pt x="1212" y="258"/>
                  </a:lnTo>
                  <a:lnTo>
                    <a:pt x="1217" y="273"/>
                  </a:lnTo>
                  <a:lnTo>
                    <a:pt x="1219" y="294"/>
                  </a:lnTo>
                  <a:lnTo>
                    <a:pt x="1216" y="319"/>
                  </a:lnTo>
                  <a:lnTo>
                    <a:pt x="1211" y="347"/>
                  </a:lnTo>
                  <a:lnTo>
                    <a:pt x="1204" y="378"/>
                  </a:lnTo>
                  <a:lnTo>
                    <a:pt x="1195" y="410"/>
                  </a:lnTo>
                  <a:lnTo>
                    <a:pt x="1185" y="444"/>
                  </a:lnTo>
                  <a:lnTo>
                    <a:pt x="1173" y="478"/>
                  </a:lnTo>
                  <a:lnTo>
                    <a:pt x="1161" y="512"/>
                  </a:lnTo>
                  <a:lnTo>
                    <a:pt x="1148" y="546"/>
                  </a:lnTo>
                  <a:lnTo>
                    <a:pt x="1135" y="578"/>
                  </a:lnTo>
                  <a:lnTo>
                    <a:pt x="1123" y="610"/>
                  </a:lnTo>
                  <a:lnTo>
                    <a:pt x="1113" y="640"/>
                  </a:lnTo>
                  <a:lnTo>
                    <a:pt x="1102" y="666"/>
                  </a:lnTo>
                  <a:lnTo>
                    <a:pt x="1094" y="688"/>
                  </a:lnTo>
                  <a:lnTo>
                    <a:pt x="1089" y="708"/>
                  </a:lnTo>
                  <a:lnTo>
                    <a:pt x="1085" y="722"/>
                  </a:lnTo>
                  <a:lnTo>
                    <a:pt x="1089" y="724"/>
                  </a:lnTo>
                  <a:lnTo>
                    <a:pt x="1100" y="726"/>
                  </a:lnTo>
                  <a:lnTo>
                    <a:pt x="1115" y="733"/>
                  </a:lnTo>
                  <a:lnTo>
                    <a:pt x="1135" y="739"/>
                  </a:lnTo>
                  <a:lnTo>
                    <a:pt x="1157" y="747"/>
                  </a:lnTo>
                  <a:lnTo>
                    <a:pt x="1182" y="756"/>
                  </a:lnTo>
                  <a:lnTo>
                    <a:pt x="1208" y="767"/>
                  </a:lnTo>
                  <a:lnTo>
                    <a:pt x="1234" y="776"/>
                  </a:lnTo>
                  <a:lnTo>
                    <a:pt x="1259" y="785"/>
                  </a:lnTo>
                  <a:lnTo>
                    <a:pt x="1282" y="794"/>
                  </a:lnTo>
                  <a:lnTo>
                    <a:pt x="1301" y="802"/>
                  </a:lnTo>
                  <a:lnTo>
                    <a:pt x="1316" y="810"/>
                  </a:lnTo>
                  <a:lnTo>
                    <a:pt x="1326" y="815"/>
                  </a:lnTo>
                  <a:lnTo>
                    <a:pt x="1337" y="822"/>
                  </a:lnTo>
                  <a:lnTo>
                    <a:pt x="1343" y="828"/>
                  </a:lnTo>
                  <a:lnTo>
                    <a:pt x="1344" y="834"/>
                  </a:lnTo>
                  <a:lnTo>
                    <a:pt x="1342" y="839"/>
                  </a:lnTo>
                  <a:lnTo>
                    <a:pt x="1333" y="844"/>
                  </a:lnTo>
                  <a:lnTo>
                    <a:pt x="1316" y="849"/>
                  </a:lnTo>
                  <a:lnTo>
                    <a:pt x="1292" y="856"/>
                  </a:lnTo>
                  <a:lnTo>
                    <a:pt x="1271" y="860"/>
                  </a:lnTo>
                  <a:lnTo>
                    <a:pt x="1245" y="863"/>
                  </a:lnTo>
                  <a:lnTo>
                    <a:pt x="1215" y="864"/>
                  </a:lnTo>
                  <a:lnTo>
                    <a:pt x="1182" y="864"/>
                  </a:lnTo>
                  <a:lnTo>
                    <a:pt x="1148" y="864"/>
                  </a:lnTo>
                  <a:lnTo>
                    <a:pt x="1115" y="863"/>
                  </a:lnTo>
                  <a:lnTo>
                    <a:pt x="1084" y="860"/>
                  </a:lnTo>
                  <a:lnTo>
                    <a:pt x="1055" y="857"/>
                  </a:lnTo>
                  <a:lnTo>
                    <a:pt x="1032" y="855"/>
                  </a:lnTo>
                  <a:lnTo>
                    <a:pt x="1013" y="851"/>
                  </a:lnTo>
                  <a:lnTo>
                    <a:pt x="1004" y="847"/>
                  </a:lnTo>
                  <a:lnTo>
                    <a:pt x="996" y="840"/>
                  </a:lnTo>
                  <a:lnTo>
                    <a:pt x="992" y="830"/>
                  </a:lnTo>
                  <a:lnTo>
                    <a:pt x="992" y="815"/>
                  </a:lnTo>
                  <a:lnTo>
                    <a:pt x="994" y="797"/>
                  </a:lnTo>
                  <a:lnTo>
                    <a:pt x="996" y="774"/>
                  </a:lnTo>
                  <a:lnTo>
                    <a:pt x="1000" y="743"/>
                  </a:lnTo>
                  <a:lnTo>
                    <a:pt x="1005" y="705"/>
                  </a:lnTo>
                  <a:lnTo>
                    <a:pt x="1008" y="671"/>
                  </a:lnTo>
                  <a:lnTo>
                    <a:pt x="1013" y="636"/>
                  </a:lnTo>
                  <a:lnTo>
                    <a:pt x="1020" y="599"/>
                  </a:lnTo>
                  <a:lnTo>
                    <a:pt x="1025" y="563"/>
                  </a:lnTo>
                  <a:lnTo>
                    <a:pt x="1033" y="527"/>
                  </a:lnTo>
                  <a:lnTo>
                    <a:pt x="1039" y="492"/>
                  </a:lnTo>
                  <a:lnTo>
                    <a:pt x="1045" y="461"/>
                  </a:lnTo>
                  <a:lnTo>
                    <a:pt x="1051" y="433"/>
                  </a:lnTo>
                  <a:lnTo>
                    <a:pt x="1056" y="410"/>
                  </a:lnTo>
                  <a:lnTo>
                    <a:pt x="1060" y="391"/>
                  </a:lnTo>
                  <a:lnTo>
                    <a:pt x="1063" y="379"/>
                  </a:lnTo>
                  <a:lnTo>
                    <a:pt x="1063" y="376"/>
                  </a:lnTo>
                  <a:lnTo>
                    <a:pt x="1052" y="370"/>
                  </a:lnTo>
                  <a:lnTo>
                    <a:pt x="1037" y="362"/>
                  </a:lnTo>
                  <a:lnTo>
                    <a:pt x="1018" y="352"/>
                  </a:lnTo>
                  <a:lnTo>
                    <a:pt x="995" y="339"/>
                  </a:lnTo>
                  <a:lnTo>
                    <a:pt x="970" y="326"/>
                  </a:lnTo>
                  <a:lnTo>
                    <a:pt x="944" y="310"/>
                  </a:lnTo>
                  <a:lnTo>
                    <a:pt x="915" y="294"/>
                  </a:lnTo>
                  <a:lnTo>
                    <a:pt x="886" y="279"/>
                  </a:lnTo>
                  <a:lnTo>
                    <a:pt x="857" y="264"/>
                  </a:lnTo>
                  <a:lnTo>
                    <a:pt x="830" y="249"/>
                  </a:lnTo>
                  <a:lnTo>
                    <a:pt x="805" y="235"/>
                  </a:lnTo>
                  <a:lnTo>
                    <a:pt x="782" y="224"/>
                  </a:lnTo>
                  <a:lnTo>
                    <a:pt x="761" y="213"/>
                  </a:lnTo>
                  <a:lnTo>
                    <a:pt x="744" y="205"/>
                  </a:lnTo>
                  <a:lnTo>
                    <a:pt x="730" y="200"/>
                  </a:lnTo>
                  <a:lnTo>
                    <a:pt x="724" y="199"/>
                  </a:lnTo>
                  <a:lnTo>
                    <a:pt x="716" y="204"/>
                  </a:lnTo>
                  <a:lnTo>
                    <a:pt x="706" y="216"/>
                  </a:lnTo>
                  <a:lnTo>
                    <a:pt x="695" y="234"/>
                  </a:lnTo>
                  <a:lnTo>
                    <a:pt x="685" y="258"/>
                  </a:lnTo>
                  <a:lnTo>
                    <a:pt x="673" y="285"/>
                  </a:lnTo>
                  <a:lnTo>
                    <a:pt x="660" y="315"/>
                  </a:lnTo>
                  <a:lnTo>
                    <a:pt x="648" y="345"/>
                  </a:lnTo>
                  <a:lnTo>
                    <a:pt x="635" y="377"/>
                  </a:lnTo>
                  <a:lnTo>
                    <a:pt x="622" y="407"/>
                  </a:lnTo>
                  <a:lnTo>
                    <a:pt x="609" y="434"/>
                  </a:lnTo>
                  <a:lnTo>
                    <a:pt x="597" y="459"/>
                  </a:lnTo>
                  <a:lnTo>
                    <a:pt x="585" y="478"/>
                  </a:lnTo>
                  <a:lnTo>
                    <a:pt x="575" y="492"/>
                  </a:lnTo>
                  <a:lnTo>
                    <a:pt x="549" y="516"/>
                  </a:lnTo>
                  <a:lnTo>
                    <a:pt x="520" y="539"/>
                  </a:lnTo>
                  <a:lnTo>
                    <a:pt x="488" y="563"/>
                  </a:lnTo>
                  <a:lnTo>
                    <a:pt x="456" y="585"/>
                  </a:lnTo>
                  <a:lnTo>
                    <a:pt x="423" y="607"/>
                  </a:lnTo>
                  <a:lnTo>
                    <a:pt x="389" y="628"/>
                  </a:lnTo>
                  <a:lnTo>
                    <a:pt x="356" y="648"/>
                  </a:lnTo>
                  <a:lnTo>
                    <a:pt x="325" y="666"/>
                  </a:lnTo>
                  <a:lnTo>
                    <a:pt x="296" y="683"/>
                  </a:lnTo>
                  <a:lnTo>
                    <a:pt x="268" y="699"/>
                  </a:lnTo>
                  <a:lnTo>
                    <a:pt x="245" y="712"/>
                  </a:lnTo>
                  <a:lnTo>
                    <a:pt x="225" y="722"/>
                  </a:lnTo>
                  <a:lnTo>
                    <a:pt x="209" y="732"/>
                  </a:lnTo>
                  <a:lnTo>
                    <a:pt x="199" y="737"/>
                  </a:lnTo>
                  <a:lnTo>
                    <a:pt x="195" y="739"/>
                  </a:lnTo>
                  <a:lnTo>
                    <a:pt x="194" y="747"/>
                  </a:lnTo>
                  <a:lnTo>
                    <a:pt x="198" y="756"/>
                  </a:lnTo>
                  <a:lnTo>
                    <a:pt x="206" y="767"/>
                  </a:lnTo>
                  <a:lnTo>
                    <a:pt x="216" y="779"/>
                  </a:lnTo>
                  <a:lnTo>
                    <a:pt x="228" y="791"/>
                  </a:lnTo>
                  <a:lnTo>
                    <a:pt x="240" y="802"/>
                  </a:lnTo>
                  <a:lnTo>
                    <a:pt x="251" y="814"/>
                  </a:lnTo>
                  <a:lnTo>
                    <a:pt x="261" y="826"/>
                  </a:lnTo>
                  <a:lnTo>
                    <a:pt x="266" y="836"/>
                  </a:lnTo>
                  <a:lnTo>
                    <a:pt x="267" y="846"/>
                  </a:lnTo>
                  <a:lnTo>
                    <a:pt x="262" y="853"/>
                  </a:lnTo>
                  <a:lnTo>
                    <a:pt x="251" y="859"/>
                  </a:lnTo>
                  <a:lnTo>
                    <a:pt x="236" y="861"/>
                  </a:lnTo>
                  <a:lnTo>
                    <a:pt x="213" y="864"/>
                  </a:lnTo>
                  <a:lnTo>
                    <a:pt x="189" y="865"/>
                  </a:lnTo>
                  <a:lnTo>
                    <a:pt x="161" y="865"/>
                  </a:lnTo>
                  <a:lnTo>
                    <a:pt x="132" y="865"/>
                  </a:lnTo>
                  <a:lnTo>
                    <a:pt x="103" y="864"/>
                  </a:lnTo>
                  <a:lnTo>
                    <a:pt x="76" y="861"/>
                  </a:lnTo>
                  <a:lnTo>
                    <a:pt x="52" y="859"/>
                  </a:lnTo>
                  <a:lnTo>
                    <a:pt x="31" y="855"/>
                  </a:lnTo>
                  <a:lnTo>
                    <a:pt x="17" y="851"/>
                  </a:lnTo>
                  <a:lnTo>
                    <a:pt x="9" y="847"/>
                  </a:lnTo>
                  <a:lnTo>
                    <a:pt x="1" y="836"/>
                  </a:lnTo>
                  <a:lnTo>
                    <a:pt x="0" y="825"/>
                  </a:lnTo>
                  <a:lnTo>
                    <a:pt x="4" y="811"/>
                  </a:lnTo>
                  <a:lnTo>
                    <a:pt x="12" y="796"/>
                  </a:lnTo>
                  <a:lnTo>
                    <a:pt x="24" y="777"/>
                  </a:lnTo>
                  <a:lnTo>
                    <a:pt x="52" y="742"/>
                  </a:lnTo>
                  <a:lnTo>
                    <a:pt x="84" y="709"/>
                  </a:lnTo>
                  <a:lnTo>
                    <a:pt x="120" y="677"/>
                  </a:lnTo>
                  <a:lnTo>
                    <a:pt x="160" y="645"/>
                  </a:lnTo>
                  <a:lnTo>
                    <a:pt x="202" y="614"/>
                  </a:lnTo>
                  <a:lnTo>
                    <a:pt x="246" y="581"/>
                  </a:lnTo>
                  <a:lnTo>
                    <a:pt x="291" y="546"/>
                  </a:lnTo>
                  <a:lnTo>
                    <a:pt x="335" y="508"/>
                  </a:lnTo>
                  <a:lnTo>
                    <a:pt x="380" y="466"/>
                  </a:lnTo>
                  <a:lnTo>
                    <a:pt x="422" y="420"/>
                  </a:lnTo>
                  <a:lnTo>
                    <a:pt x="462" y="369"/>
                  </a:lnTo>
                  <a:lnTo>
                    <a:pt x="475" y="347"/>
                  </a:lnTo>
                  <a:lnTo>
                    <a:pt x="484" y="319"/>
                  </a:lnTo>
                  <a:lnTo>
                    <a:pt x="492" y="290"/>
                  </a:lnTo>
                  <a:lnTo>
                    <a:pt x="497" y="258"/>
                  </a:lnTo>
                  <a:lnTo>
                    <a:pt x="503" y="225"/>
                  </a:lnTo>
                  <a:lnTo>
                    <a:pt x="505" y="192"/>
                  </a:lnTo>
                  <a:lnTo>
                    <a:pt x="508" y="161"/>
                  </a:lnTo>
                  <a:lnTo>
                    <a:pt x="511" y="131"/>
                  </a:lnTo>
                  <a:lnTo>
                    <a:pt x="513" y="105"/>
                  </a:lnTo>
                  <a:lnTo>
                    <a:pt x="518" y="82"/>
                  </a:lnTo>
                  <a:lnTo>
                    <a:pt x="524" y="65"/>
                  </a:lnTo>
                  <a:lnTo>
                    <a:pt x="537" y="40"/>
                  </a:lnTo>
                  <a:lnTo>
                    <a:pt x="551" y="22"/>
                  </a:lnTo>
                  <a:lnTo>
                    <a:pt x="563" y="9"/>
                  </a:lnTo>
                  <a:lnTo>
                    <a:pt x="576" y="2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1054"/>
            <p:cNvSpPr/>
            <p:nvPr/>
          </p:nvSpPr>
          <p:spPr bwMode="auto">
            <a:xfrm>
              <a:off x="4364038" y="4262438"/>
              <a:ext cx="247650" cy="127000"/>
            </a:xfrm>
            <a:custGeom>
              <a:avLst/>
              <a:gdLst>
                <a:gd name="T0" fmla="*/ 4 w 156"/>
                <a:gd name="T1" fmla="*/ 0 h 80"/>
                <a:gd name="T2" fmla="*/ 137 w 156"/>
                <a:gd name="T3" fmla="*/ 21 h 80"/>
                <a:gd name="T4" fmla="*/ 139 w 156"/>
                <a:gd name="T5" fmla="*/ 24 h 80"/>
                <a:gd name="T6" fmla="*/ 141 w 156"/>
                <a:gd name="T7" fmla="*/ 30 h 80"/>
                <a:gd name="T8" fmla="*/ 144 w 156"/>
                <a:gd name="T9" fmla="*/ 41 h 80"/>
                <a:gd name="T10" fmla="*/ 148 w 156"/>
                <a:gd name="T11" fmla="*/ 51 h 80"/>
                <a:gd name="T12" fmla="*/ 152 w 156"/>
                <a:gd name="T13" fmla="*/ 63 h 80"/>
                <a:gd name="T14" fmla="*/ 154 w 156"/>
                <a:gd name="T15" fmla="*/ 72 h 80"/>
                <a:gd name="T16" fmla="*/ 156 w 156"/>
                <a:gd name="T17" fmla="*/ 78 h 80"/>
                <a:gd name="T18" fmla="*/ 156 w 156"/>
                <a:gd name="T19" fmla="*/ 80 h 80"/>
                <a:gd name="T20" fmla="*/ 156 w 156"/>
                <a:gd name="T21" fmla="*/ 80 h 80"/>
                <a:gd name="T22" fmla="*/ 0 w 156"/>
                <a:gd name="T23" fmla="*/ 58 h 80"/>
                <a:gd name="T24" fmla="*/ 4 w 156"/>
                <a:gd name="T2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80">
                  <a:moveTo>
                    <a:pt x="4" y="0"/>
                  </a:moveTo>
                  <a:lnTo>
                    <a:pt x="137" y="21"/>
                  </a:lnTo>
                  <a:lnTo>
                    <a:pt x="139" y="24"/>
                  </a:lnTo>
                  <a:lnTo>
                    <a:pt x="141" y="30"/>
                  </a:lnTo>
                  <a:lnTo>
                    <a:pt x="144" y="41"/>
                  </a:lnTo>
                  <a:lnTo>
                    <a:pt x="148" y="51"/>
                  </a:lnTo>
                  <a:lnTo>
                    <a:pt x="152" y="63"/>
                  </a:lnTo>
                  <a:lnTo>
                    <a:pt x="154" y="72"/>
                  </a:lnTo>
                  <a:lnTo>
                    <a:pt x="156" y="78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0" y="5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9EA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055"/>
            <p:cNvSpPr/>
            <p:nvPr/>
          </p:nvSpPr>
          <p:spPr bwMode="auto">
            <a:xfrm>
              <a:off x="4371975" y="4127501"/>
              <a:ext cx="227013" cy="292100"/>
            </a:xfrm>
            <a:custGeom>
              <a:avLst/>
              <a:gdLst>
                <a:gd name="T0" fmla="*/ 0 w 143"/>
                <a:gd name="T1" fmla="*/ 0 h 184"/>
                <a:gd name="T2" fmla="*/ 111 w 143"/>
                <a:gd name="T3" fmla="*/ 65 h 184"/>
                <a:gd name="T4" fmla="*/ 113 w 143"/>
                <a:gd name="T5" fmla="*/ 68 h 184"/>
                <a:gd name="T6" fmla="*/ 114 w 143"/>
                <a:gd name="T7" fmla="*/ 76 h 184"/>
                <a:gd name="T8" fmla="*/ 118 w 143"/>
                <a:gd name="T9" fmla="*/ 88 h 184"/>
                <a:gd name="T10" fmla="*/ 122 w 143"/>
                <a:gd name="T11" fmla="*/ 102 h 184"/>
                <a:gd name="T12" fmla="*/ 127 w 143"/>
                <a:gd name="T13" fmla="*/ 118 h 184"/>
                <a:gd name="T14" fmla="*/ 131 w 143"/>
                <a:gd name="T15" fmla="*/ 133 h 184"/>
                <a:gd name="T16" fmla="*/ 136 w 143"/>
                <a:gd name="T17" fmla="*/ 149 h 184"/>
                <a:gd name="T18" fmla="*/ 142 w 143"/>
                <a:gd name="T19" fmla="*/ 152 h 184"/>
                <a:gd name="T20" fmla="*/ 142 w 143"/>
                <a:gd name="T21" fmla="*/ 153 h 184"/>
                <a:gd name="T22" fmla="*/ 142 w 143"/>
                <a:gd name="T23" fmla="*/ 156 h 184"/>
                <a:gd name="T24" fmla="*/ 142 w 143"/>
                <a:gd name="T25" fmla="*/ 160 h 184"/>
                <a:gd name="T26" fmla="*/ 140 w 143"/>
                <a:gd name="T27" fmla="*/ 163 h 184"/>
                <a:gd name="T28" fmla="*/ 142 w 143"/>
                <a:gd name="T29" fmla="*/ 169 h 184"/>
                <a:gd name="T30" fmla="*/ 143 w 143"/>
                <a:gd name="T31" fmla="*/ 173 h 184"/>
                <a:gd name="T32" fmla="*/ 143 w 143"/>
                <a:gd name="T33" fmla="*/ 175 h 184"/>
                <a:gd name="T34" fmla="*/ 143 w 143"/>
                <a:gd name="T35" fmla="*/ 177 h 184"/>
                <a:gd name="T36" fmla="*/ 143 w 143"/>
                <a:gd name="T37" fmla="*/ 178 h 184"/>
                <a:gd name="T38" fmla="*/ 140 w 143"/>
                <a:gd name="T39" fmla="*/ 179 h 184"/>
                <a:gd name="T40" fmla="*/ 138 w 143"/>
                <a:gd name="T41" fmla="*/ 179 h 184"/>
                <a:gd name="T42" fmla="*/ 134 w 143"/>
                <a:gd name="T43" fmla="*/ 179 h 184"/>
                <a:gd name="T44" fmla="*/ 128 w 143"/>
                <a:gd name="T45" fmla="*/ 179 h 184"/>
                <a:gd name="T46" fmla="*/ 126 w 143"/>
                <a:gd name="T47" fmla="*/ 181 h 184"/>
                <a:gd name="T48" fmla="*/ 117 w 143"/>
                <a:gd name="T49" fmla="*/ 184 h 184"/>
                <a:gd name="T50" fmla="*/ 104 w 143"/>
                <a:gd name="T51" fmla="*/ 184 h 184"/>
                <a:gd name="T52" fmla="*/ 88 w 143"/>
                <a:gd name="T53" fmla="*/ 183 h 184"/>
                <a:gd name="T54" fmla="*/ 72 w 143"/>
                <a:gd name="T55" fmla="*/ 181 h 184"/>
                <a:gd name="T56" fmla="*/ 59 w 143"/>
                <a:gd name="T57" fmla="*/ 178 h 184"/>
                <a:gd name="T58" fmla="*/ 47 w 143"/>
                <a:gd name="T59" fmla="*/ 174 h 184"/>
                <a:gd name="T60" fmla="*/ 39 w 143"/>
                <a:gd name="T61" fmla="*/ 171 h 184"/>
                <a:gd name="T62" fmla="*/ 35 w 143"/>
                <a:gd name="T63" fmla="*/ 169 h 184"/>
                <a:gd name="T64" fmla="*/ 33 w 143"/>
                <a:gd name="T65" fmla="*/ 163 h 184"/>
                <a:gd name="T66" fmla="*/ 29 w 143"/>
                <a:gd name="T67" fmla="*/ 158 h 184"/>
                <a:gd name="T68" fmla="*/ 20 w 143"/>
                <a:gd name="T69" fmla="*/ 158 h 184"/>
                <a:gd name="T70" fmla="*/ 12 w 143"/>
                <a:gd name="T71" fmla="*/ 158 h 184"/>
                <a:gd name="T72" fmla="*/ 5 w 143"/>
                <a:gd name="T73" fmla="*/ 157 h 184"/>
                <a:gd name="T74" fmla="*/ 4 w 143"/>
                <a:gd name="T75" fmla="*/ 153 h 184"/>
                <a:gd name="T76" fmla="*/ 5 w 143"/>
                <a:gd name="T77" fmla="*/ 145 h 184"/>
                <a:gd name="T78" fmla="*/ 9 w 143"/>
                <a:gd name="T79" fmla="*/ 135 h 184"/>
                <a:gd name="T80" fmla="*/ 13 w 143"/>
                <a:gd name="T81" fmla="*/ 120 h 184"/>
                <a:gd name="T82" fmla="*/ 17 w 143"/>
                <a:gd name="T83" fmla="*/ 102 h 184"/>
                <a:gd name="T84" fmla="*/ 18 w 143"/>
                <a:gd name="T85" fmla="*/ 81 h 184"/>
                <a:gd name="T86" fmla="*/ 17 w 143"/>
                <a:gd name="T87" fmla="*/ 57 h 184"/>
                <a:gd name="T88" fmla="*/ 12 w 143"/>
                <a:gd name="T89" fmla="*/ 30 h 184"/>
                <a:gd name="T90" fmla="*/ 0 w 143"/>
                <a:gd name="T9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3" h="184">
                  <a:moveTo>
                    <a:pt x="0" y="0"/>
                  </a:moveTo>
                  <a:lnTo>
                    <a:pt x="111" y="65"/>
                  </a:lnTo>
                  <a:lnTo>
                    <a:pt x="113" y="68"/>
                  </a:lnTo>
                  <a:lnTo>
                    <a:pt x="114" y="76"/>
                  </a:lnTo>
                  <a:lnTo>
                    <a:pt x="118" y="88"/>
                  </a:lnTo>
                  <a:lnTo>
                    <a:pt x="122" y="102"/>
                  </a:lnTo>
                  <a:lnTo>
                    <a:pt x="127" y="118"/>
                  </a:lnTo>
                  <a:lnTo>
                    <a:pt x="131" y="133"/>
                  </a:lnTo>
                  <a:lnTo>
                    <a:pt x="136" y="149"/>
                  </a:lnTo>
                  <a:lnTo>
                    <a:pt x="142" y="152"/>
                  </a:lnTo>
                  <a:lnTo>
                    <a:pt x="142" y="153"/>
                  </a:lnTo>
                  <a:lnTo>
                    <a:pt x="142" y="156"/>
                  </a:lnTo>
                  <a:lnTo>
                    <a:pt x="142" y="160"/>
                  </a:lnTo>
                  <a:lnTo>
                    <a:pt x="140" y="163"/>
                  </a:lnTo>
                  <a:lnTo>
                    <a:pt x="142" y="169"/>
                  </a:lnTo>
                  <a:lnTo>
                    <a:pt x="143" y="173"/>
                  </a:lnTo>
                  <a:lnTo>
                    <a:pt x="143" y="175"/>
                  </a:lnTo>
                  <a:lnTo>
                    <a:pt x="143" y="177"/>
                  </a:lnTo>
                  <a:lnTo>
                    <a:pt x="143" y="178"/>
                  </a:lnTo>
                  <a:lnTo>
                    <a:pt x="140" y="179"/>
                  </a:lnTo>
                  <a:lnTo>
                    <a:pt x="138" y="179"/>
                  </a:lnTo>
                  <a:lnTo>
                    <a:pt x="134" y="179"/>
                  </a:lnTo>
                  <a:lnTo>
                    <a:pt x="128" y="179"/>
                  </a:lnTo>
                  <a:lnTo>
                    <a:pt x="126" y="181"/>
                  </a:lnTo>
                  <a:lnTo>
                    <a:pt x="117" y="184"/>
                  </a:lnTo>
                  <a:lnTo>
                    <a:pt x="104" y="184"/>
                  </a:lnTo>
                  <a:lnTo>
                    <a:pt x="88" y="183"/>
                  </a:lnTo>
                  <a:lnTo>
                    <a:pt x="72" y="181"/>
                  </a:lnTo>
                  <a:lnTo>
                    <a:pt x="59" y="178"/>
                  </a:lnTo>
                  <a:lnTo>
                    <a:pt x="47" y="174"/>
                  </a:lnTo>
                  <a:lnTo>
                    <a:pt x="39" y="171"/>
                  </a:lnTo>
                  <a:lnTo>
                    <a:pt x="35" y="169"/>
                  </a:lnTo>
                  <a:lnTo>
                    <a:pt x="33" y="163"/>
                  </a:lnTo>
                  <a:lnTo>
                    <a:pt x="29" y="158"/>
                  </a:lnTo>
                  <a:lnTo>
                    <a:pt x="20" y="158"/>
                  </a:lnTo>
                  <a:lnTo>
                    <a:pt x="12" y="158"/>
                  </a:lnTo>
                  <a:lnTo>
                    <a:pt x="5" y="157"/>
                  </a:lnTo>
                  <a:lnTo>
                    <a:pt x="4" y="153"/>
                  </a:lnTo>
                  <a:lnTo>
                    <a:pt x="5" y="145"/>
                  </a:lnTo>
                  <a:lnTo>
                    <a:pt x="9" y="135"/>
                  </a:lnTo>
                  <a:lnTo>
                    <a:pt x="13" y="120"/>
                  </a:lnTo>
                  <a:lnTo>
                    <a:pt x="17" y="102"/>
                  </a:lnTo>
                  <a:lnTo>
                    <a:pt x="18" y="81"/>
                  </a:lnTo>
                  <a:lnTo>
                    <a:pt x="17" y="57"/>
                  </a:lnTo>
                  <a:lnTo>
                    <a:pt x="12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C7B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1056"/>
            <p:cNvSpPr/>
            <p:nvPr/>
          </p:nvSpPr>
          <p:spPr bwMode="auto">
            <a:xfrm>
              <a:off x="3673475" y="4152901"/>
              <a:ext cx="1755775" cy="1298575"/>
            </a:xfrm>
            <a:custGeom>
              <a:avLst/>
              <a:gdLst>
                <a:gd name="T0" fmla="*/ 1099 w 1106"/>
                <a:gd name="T1" fmla="*/ 69 h 818"/>
                <a:gd name="T2" fmla="*/ 1075 w 1106"/>
                <a:gd name="T3" fmla="*/ 183 h 818"/>
                <a:gd name="T4" fmla="*/ 1041 w 1106"/>
                <a:gd name="T5" fmla="*/ 277 h 818"/>
                <a:gd name="T6" fmla="*/ 986 w 1106"/>
                <a:gd name="T7" fmla="*/ 345 h 818"/>
                <a:gd name="T8" fmla="*/ 902 w 1106"/>
                <a:gd name="T9" fmla="*/ 383 h 818"/>
                <a:gd name="T10" fmla="*/ 790 w 1106"/>
                <a:gd name="T11" fmla="*/ 382 h 818"/>
                <a:gd name="T12" fmla="*/ 707 w 1106"/>
                <a:gd name="T13" fmla="*/ 356 h 818"/>
                <a:gd name="T14" fmla="*/ 661 w 1106"/>
                <a:gd name="T15" fmla="*/ 324 h 818"/>
                <a:gd name="T16" fmla="*/ 648 w 1106"/>
                <a:gd name="T17" fmla="*/ 309 h 818"/>
                <a:gd name="T18" fmla="*/ 651 w 1106"/>
                <a:gd name="T19" fmla="*/ 331 h 818"/>
                <a:gd name="T20" fmla="*/ 652 w 1106"/>
                <a:gd name="T21" fmla="*/ 379 h 818"/>
                <a:gd name="T22" fmla="*/ 654 w 1106"/>
                <a:gd name="T23" fmla="*/ 472 h 818"/>
                <a:gd name="T24" fmla="*/ 660 w 1106"/>
                <a:gd name="T25" fmla="*/ 577 h 818"/>
                <a:gd name="T26" fmla="*/ 671 w 1106"/>
                <a:gd name="T27" fmla="*/ 654 h 818"/>
                <a:gd name="T28" fmla="*/ 680 w 1106"/>
                <a:gd name="T29" fmla="*/ 734 h 818"/>
                <a:gd name="T30" fmla="*/ 660 w 1106"/>
                <a:gd name="T31" fmla="*/ 784 h 818"/>
                <a:gd name="T32" fmla="*/ 616 w 1106"/>
                <a:gd name="T33" fmla="*/ 802 h 818"/>
                <a:gd name="T34" fmla="*/ 534 w 1106"/>
                <a:gd name="T35" fmla="*/ 816 h 818"/>
                <a:gd name="T36" fmla="*/ 455 w 1106"/>
                <a:gd name="T37" fmla="*/ 815 h 818"/>
                <a:gd name="T38" fmla="*/ 411 w 1106"/>
                <a:gd name="T39" fmla="*/ 809 h 818"/>
                <a:gd name="T40" fmla="*/ 368 w 1106"/>
                <a:gd name="T41" fmla="*/ 798 h 818"/>
                <a:gd name="T42" fmla="*/ 337 w 1106"/>
                <a:gd name="T43" fmla="*/ 768 h 818"/>
                <a:gd name="T44" fmla="*/ 330 w 1106"/>
                <a:gd name="T45" fmla="*/ 717 h 818"/>
                <a:gd name="T46" fmla="*/ 341 w 1106"/>
                <a:gd name="T47" fmla="*/ 633 h 818"/>
                <a:gd name="T48" fmla="*/ 356 w 1106"/>
                <a:gd name="T49" fmla="*/ 530 h 818"/>
                <a:gd name="T50" fmla="*/ 362 w 1106"/>
                <a:gd name="T51" fmla="*/ 420 h 818"/>
                <a:gd name="T52" fmla="*/ 363 w 1106"/>
                <a:gd name="T53" fmla="*/ 327 h 818"/>
                <a:gd name="T54" fmla="*/ 363 w 1106"/>
                <a:gd name="T55" fmla="*/ 288 h 818"/>
                <a:gd name="T56" fmla="*/ 262 w 1106"/>
                <a:gd name="T57" fmla="*/ 303 h 818"/>
                <a:gd name="T58" fmla="*/ 173 w 1106"/>
                <a:gd name="T59" fmla="*/ 386 h 818"/>
                <a:gd name="T60" fmla="*/ 110 w 1106"/>
                <a:gd name="T61" fmla="*/ 519 h 818"/>
                <a:gd name="T62" fmla="*/ 91 w 1106"/>
                <a:gd name="T63" fmla="*/ 682 h 818"/>
                <a:gd name="T64" fmla="*/ 63 w 1106"/>
                <a:gd name="T65" fmla="*/ 682 h 818"/>
                <a:gd name="T66" fmla="*/ 17 w 1106"/>
                <a:gd name="T67" fmla="*/ 680 h 818"/>
                <a:gd name="T68" fmla="*/ 0 w 1106"/>
                <a:gd name="T69" fmla="*/ 654 h 818"/>
                <a:gd name="T70" fmla="*/ 9 w 1106"/>
                <a:gd name="T71" fmla="*/ 569 h 818"/>
                <a:gd name="T72" fmla="*/ 40 w 1106"/>
                <a:gd name="T73" fmla="*/ 459 h 818"/>
                <a:gd name="T74" fmla="*/ 95 w 1106"/>
                <a:gd name="T75" fmla="*/ 341 h 818"/>
                <a:gd name="T76" fmla="*/ 174 w 1106"/>
                <a:gd name="T77" fmla="*/ 234 h 818"/>
                <a:gd name="T78" fmla="*/ 284 w 1106"/>
                <a:gd name="T79" fmla="*/ 155 h 818"/>
                <a:gd name="T80" fmla="*/ 405 w 1106"/>
                <a:gd name="T81" fmla="*/ 123 h 818"/>
                <a:gd name="T82" fmla="*/ 468 w 1106"/>
                <a:gd name="T83" fmla="*/ 113 h 818"/>
                <a:gd name="T84" fmla="*/ 510 w 1106"/>
                <a:gd name="T85" fmla="*/ 116 h 818"/>
                <a:gd name="T86" fmla="*/ 558 w 1106"/>
                <a:gd name="T87" fmla="*/ 132 h 818"/>
                <a:gd name="T88" fmla="*/ 616 w 1106"/>
                <a:gd name="T89" fmla="*/ 155 h 818"/>
                <a:gd name="T90" fmla="*/ 646 w 1106"/>
                <a:gd name="T91" fmla="*/ 174 h 818"/>
                <a:gd name="T92" fmla="*/ 673 w 1106"/>
                <a:gd name="T93" fmla="*/ 200 h 818"/>
                <a:gd name="T94" fmla="*/ 729 w 1106"/>
                <a:gd name="T95" fmla="*/ 238 h 818"/>
                <a:gd name="T96" fmla="*/ 829 w 1106"/>
                <a:gd name="T97" fmla="*/ 277 h 818"/>
                <a:gd name="T98" fmla="*/ 901 w 1106"/>
                <a:gd name="T99" fmla="*/ 274 h 818"/>
                <a:gd name="T100" fmla="*/ 951 w 1106"/>
                <a:gd name="T101" fmla="*/ 239 h 818"/>
                <a:gd name="T102" fmla="*/ 985 w 1106"/>
                <a:gd name="T103" fmla="*/ 180 h 818"/>
                <a:gd name="T104" fmla="*/ 1006 w 1106"/>
                <a:gd name="T105" fmla="*/ 106 h 818"/>
                <a:gd name="T106" fmla="*/ 1020 w 1106"/>
                <a:gd name="T107" fmla="*/ 26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6" h="818">
                  <a:moveTo>
                    <a:pt x="1024" y="0"/>
                  </a:moveTo>
                  <a:lnTo>
                    <a:pt x="1106" y="28"/>
                  </a:lnTo>
                  <a:lnTo>
                    <a:pt x="1099" y="69"/>
                  </a:lnTo>
                  <a:lnTo>
                    <a:pt x="1092" y="108"/>
                  </a:lnTo>
                  <a:lnTo>
                    <a:pt x="1084" y="146"/>
                  </a:lnTo>
                  <a:lnTo>
                    <a:pt x="1075" y="183"/>
                  </a:lnTo>
                  <a:lnTo>
                    <a:pt x="1066" y="217"/>
                  </a:lnTo>
                  <a:lnTo>
                    <a:pt x="1054" y="248"/>
                  </a:lnTo>
                  <a:lnTo>
                    <a:pt x="1041" y="277"/>
                  </a:lnTo>
                  <a:lnTo>
                    <a:pt x="1025" y="303"/>
                  </a:lnTo>
                  <a:lnTo>
                    <a:pt x="1007" y="326"/>
                  </a:lnTo>
                  <a:lnTo>
                    <a:pt x="986" y="345"/>
                  </a:lnTo>
                  <a:lnTo>
                    <a:pt x="962" y="362"/>
                  </a:lnTo>
                  <a:lnTo>
                    <a:pt x="935" y="374"/>
                  </a:lnTo>
                  <a:lnTo>
                    <a:pt x="902" y="383"/>
                  </a:lnTo>
                  <a:lnTo>
                    <a:pt x="867" y="387"/>
                  </a:lnTo>
                  <a:lnTo>
                    <a:pt x="826" y="387"/>
                  </a:lnTo>
                  <a:lnTo>
                    <a:pt x="790" y="382"/>
                  </a:lnTo>
                  <a:lnTo>
                    <a:pt x="757" y="375"/>
                  </a:lnTo>
                  <a:lnTo>
                    <a:pt x="729" y="366"/>
                  </a:lnTo>
                  <a:lnTo>
                    <a:pt x="707" y="356"/>
                  </a:lnTo>
                  <a:lnTo>
                    <a:pt x="688" y="344"/>
                  </a:lnTo>
                  <a:lnTo>
                    <a:pt x="673" y="333"/>
                  </a:lnTo>
                  <a:lnTo>
                    <a:pt x="661" y="324"/>
                  </a:lnTo>
                  <a:lnTo>
                    <a:pt x="654" y="315"/>
                  </a:lnTo>
                  <a:lnTo>
                    <a:pt x="650" y="310"/>
                  </a:lnTo>
                  <a:lnTo>
                    <a:pt x="648" y="309"/>
                  </a:lnTo>
                  <a:lnTo>
                    <a:pt x="648" y="310"/>
                  </a:lnTo>
                  <a:lnTo>
                    <a:pt x="650" y="316"/>
                  </a:lnTo>
                  <a:lnTo>
                    <a:pt x="651" y="331"/>
                  </a:lnTo>
                  <a:lnTo>
                    <a:pt x="651" y="340"/>
                  </a:lnTo>
                  <a:lnTo>
                    <a:pt x="651" y="356"/>
                  </a:lnTo>
                  <a:lnTo>
                    <a:pt x="652" y="379"/>
                  </a:lnTo>
                  <a:lnTo>
                    <a:pt x="652" y="407"/>
                  </a:lnTo>
                  <a:lnTo>
                    <a:pt x="654" y="438"/>
                  </a:lnTo>
                  <a:lnTo>
                    <a:pt x="654" y="472"/>
                  </a:lnTo>
                  <a:lnTo>
                    <a:pt x="656" y="507"/>
                  </a:lnTo>
                  <a:lnTo>
                    <a:pt x="657" y="543"/>
                  </a:lnTo>
                  <a:lnTo>
                    <a:pt x="660" y="577"/>
                  </a:lnTo>
                  <a:lnTo>
                    <a:pt x="663" y="607"/>
                  </a:lnTo>
                  <a:lnTo>
                    <a:pt x="667" y="633"/>
                  </a:lnTo>
                  <a:lnTo>
                    <a:pt x="671" y="654"/>
                  </a:lnTo>
                  <a:lnTo>
                    <a:pt x="676" y="684"/>
                  </a:lnTo>
                  <a:lnTo>
                    <a:pt x="680" y="710"/>
                  </a:lnTo>
                  <a:lnTo>
                    <a:pt x="680" y="734"/>
                  </a:lnTo>
                  <a:lnTo>
                    <a:pt x="676" y="755"/>
                  </a:lnTo>
                  <a:lnTo>
                    <a:pt x="671" y="772"/>
                  </a:lnTo>
                  <a:lnTo>
                    <a:pt x="660" y="784"/>
                  </a:lnTo>
                  <a:lnTo>
                    <a:pt x="648" y="790"/>
                  </a:lnTo>
                  <a:lnTo>
                    <a:pt x="634" y="795"/>
                  </a:lnTo>
                  <a:lnTo>
                    <a:pt x="616" y="802"/>
                  </a:lnTo>
                  <a:lnTo>
                    <a:pt x="591" y="810"/>
                  </a:lnTo>
                  <a:lnTo>
                    <a:pt x="562" y="815"/>
                  </a:lnTo>
                  <a:lnTo>
                    <a:pt x="534" y="816"/>
                  </a:lnTo>
                  <a:lnTo>
                    <a:pt x="506" y="818"/>
                  </a:lnTo>
                  <a:lnTo>
                    <a:pt x="478" y="816"/>
                  </a:lnTo>
                  <a:lnTo>
                    <a:pt x="455" y="815"/>
                  </a:lnTo>
                  <a:lnTo>
                    <a:pt x="436" y="814"/>
                  </a:lnTo>
                  <a:lnTo>
                    <a:pt x="424" y="811"/>
                  </a:lnTo>
                  <a:lnTo>
                    <a:pt x="411" y="809"/>
                  </a:lnTo>
                  <a:lnTo>
                    <a:pt x="398" y="806"/>
                  </a:lnTo>
                  <a:lnTo>
                    <a:pt x="383" y="802"/>
                  </a:lnTo>
                  <a:lnTo>
                    <a:pt x="368" y="798"/>
                  </a:lnTo>
                  <a:lnTo>
                    <a:pt x="355" y="790"/>
                  </a:lnTo>
                  <a:lnTo>
                    <a:pt x="345" y="781"/>
                  </a:lnTo>
                  <a:lnTo>
                    <a:pt x="337" y="768"/>
                  </a:lnTo>
                  <a:lnTo>
                    <a:pt x="331" y="752"/>
                  </a:lnTo>
                  <a:lnTo>
                    <a:pt x="330" y="737"/>
                  </a:lnTo>
                  <a:lnTo>
                    <a:pt x="330" y="717"/>
                  </a:lnTo>
                  <a:lnTo>
                    <a:pt x="331" y="693"/>
                  </a:lnTo>
                  <a:lnTo>
                    <a:pt x="335" y="666"/>
                  </a:lnTo>
                  <a:lnTo>
                    <a:pt x="341" y="633"/>
                  </a:lnTo>
                  <a:lnTo>
                    <a:pt x="349" y="593"/>
                  </a:lnTo>
                  <a:lnTo>
                    <a:pt x="352" y="564"/>
                  </a:lnTo>
                  <a:lnTo>
                    <a:pt x="356" y="530"/>
                  </a:lnTo>
                  <a:lnTo>
                    <a:pt x="359" y="493"/>
                  </a:lnTo>
                  <a:lnTo>
                    <a:pt x="360" y="456"/>
                  </a:lnTo>
                  <a:lnTo>
                    <a:pt x="362" y="420"/>
                  </a:lnTo>
                  <a:lnTo>
                    <a:pt x="363" y="386"/>
                  </a:lnTo>
                  <a:lnTo>
                    <a:pt x="363" y="354"/>
                  </a:lnTo>
                  <a:lnTo>
                    <a:pt x="363" y="327"/>
                  </a:lnTo>
                  <a:lnTo>
                    <a:pt x="363" y="306"/>
                  </a:lnTo>
                  <a:lnTo>
                    <a:pt x="363" y="293"/>
                  </a:lnTo>
                  <a:lnTo>
                    <a:pt x="363" y="288"/>
                  </a:lnTo>
                  <a:lnTo>
                    <a:pt x="329" y="284"/>
                  </a:lnTo>
                  <a:lnTo>
                    <a:pt x="295" y="289"/>
                  </a:lnTo>
                  <a:lnTo>
                    <a:pt x="262" y="303"/>
                  </a:lnTo>
                  <a:lnTo>
                    <a:pt x="231" y="324"/>
                  </a:lnTo>
                  <a:lnTo>
                    <a:pt x="201" y="352"/>
                  </a:lnTo>
                  <a:lnTo>
                    <a:pt x="173" y="386"/>
                  </a:lnTo>
                  <a:lnTo>
                    <a:pt x="148" y="426"/>
                  </a:lnTo>
                  <a:lnTo>
                    <a:pt x="127" y="471"/>
                  </a:lnTo>
                  <a:lnTo>
                    <a:pt x="110" y="519"/>
                  </a:lnTo>
                  <a:lnTo>
                    <a:pt x="98" y="570"/>
                  </a:lnTo>
                  <a:lnTo>
                    <a:pt x="92" y="625"/>
                  </a:lnTo>
                  <a:lnTo>
                    <a:pt x="91" y="682"/>
                  </a:lnTo>
                  <a:lnTo>
                    <a:pt x="87" y="682"/>
                  </a:lnTo>
                  <a:lnTo>
                    <a:pt x="76" y="682"/>
                  </a:lnTo>
                  <a:lnTo>
                    <a:pt x="63" y="682"/>
                  </a:lnTo>
                  <a:lnTo>
                    <a:pt x="47" y="682"/>
                  </a:lnTo>
                  <a:lnTo>
                    <a:pt x="32" y="682"/>
                  </a:lnTo>
                  <a:lnTo>
                    <a:pt x="17" y="680"/>
                  </a:lnTo>
                  <a:lnTo>
                    <a:pt x="7" y="678"/>
                  </a:lnTo>
                  <a:lnTo>
                    <a:pt x="3" y="675"/>
                  </a:lnTo>
                  <a:lnTo>
                    <a:pt x="0" y="654"/>
                  </a:lnTo>
                  <a:lnTo>
                    <a:pt x="2" y="631"/>
                  </a:lnTo>
                  <a:lnTo>
                    <a:pt x="4" y="602"/>
                  </a:lnTo>
                  <a:lnTo>
                    <a:pt x="9" y="569"/>
                  </a:lnTo>
                  <a:lnTo>
                    <a:pt x="16" y="535"/>
                  </a:lnTo>
                  <a:lnTo>
                    <a:pt x="26" y="497"/>
                  </a:lnTo>
                  <a:lnTo>
                    <a:pt x="40" y="459"/>
                  </a:lnTo>
                  <a:lnTo>
                    <a:pt x="55" y="420"/>
                  </a:lnTo>
                  <a:lnTo>
                    <a:pt x="72" y="381"/>
                  </a:lnTo>
                  <a:lnTo>
                    <a:pt x="95" y="341"/>
                  </a:lnTo>
                  <a:lnTo>
                    <a:pt x="118" y="303"/>
                  </a:lnTo>
                  <a:lnTo>
                    <a:pt x="144" y="268"/>
                  </a:lnTo>
                  <a:lnTo>
                    <a:pt x="174" y="234"/>
                  </a:lnTo>
                  <a:lnTo>
                    <a:pt x="208" y="204"/>
                  </a:lnTo>
                  <a:lnTo>
                    <a:pt x="244" y="178"/>
                  </a:lnTo>
                  <a:lnTo>
                    <a:pt x="284" y="155"/>
                  </a:lnTo>
                  <a:lnTo>
                    <a:pt x="328" y="138"/>
                  </a:lnTo>
                  <a:lnTo>
                    <a:pt x="373" y="128"/>
                  </a:lnTo>
                  <a:lnTo>
                    <a:pt x="405" y="123"/>
                  </a:lnTo>
                  <a:lnTo>
                    <a:pt x="430" y="119"/>
                  </a:lnTo>
                  <a:lnTo>
                    <a:pt x="451" y="115"/>
                  </a:lnTo>
                  <a:lnTo>
                    <a:pt x="468" y="113"/>
                  </a:lnTo>
                  <a:lnTo>
                    <a:pt x="485" y="112"/>
                  </a:lnTo>
                  <a:lnTo>
                    <a:pt x="502" y="113"/>
                  </a:lnTo>
                  <a:lnTo>
                    <a:pt x="510" y="116"/>
                  </a:lnTo>
                  <a:lnTo>
                    <a:pt x="523" y="120"/>
                  </a:lnTo>
                  <a:lnTo>
                    <a:pt x="540" y="125"/>
                  </a:lnTo>
                  <a:lnTo>
                    <a:pt x="558" y="132"/>
                  </a:lnTo>
                  <a:lnTo>
                    <a:pt x="579" y="140"/>
                  </a:lnTo>
                  <a:lnTo>
                    <a:pt x="599" y="147"/>
                  </a:lnTo>
                  <a:lnTo>
                    <a:pt x="616" y="155"/>
                  </a:lnTo>
                  <a:lnTo>
                    <a:pt x="630" y="162"/>
                  </a:lnTo>
                  <a:lnTo>
                    <a:pt x="639" y="168"/>
                  </a:lnTo>
                  <a:lnTo>
                    <a:pt x="646" y="174"/>
                  </a:lnTo>
                  <a:lnTo>
                    <a:pt x="654" y="182"/>
                  </a:lnTo>
                  <a:lnTo>
                    <a:pt x="663" y="191"/>
                  </a:lnTo>
                  <a:lnTo>
                    <a:pt x="673" y="200"/>
                  </a:lnTo>
                  <a:lnTo>
                    <a:pt x="682" y="208"/>
                  </a:lnTo>
                  <a:lnTo>
                    <a:pt x="690" y="213"/>
                  </a:lnTo>
                  <a:lnTo>
                    <a:pt x="729" y="238"/>
                  </a:lnTo>
                  <a:lnTo>
                    <a:pt x="766" y="256"/>
                  </a:lnTo>
                  <a:lnTo>
                    <a:pt x="799" y="269"/>
                  </a:lnTo>
                  <a:lnTo>
                    <a:pt x="829" y="277"/>
                  </a:lnTo>
                  <a:lnTo>
                    <a:pt x="856" y="281"/>
                  </a:lnTo>
                  <a:lnTo>
                    <a:pt x="880" y="280"/>
                  </a:lnTo>
                  <a:lnTo>
                    <a:pt x="901" y="274"/>
                  </a:lnTo>
                  <a:lnTo>
                    <a:pt x="921" y="267"/>
                  </a:lnTo>
                  <a:lnTo>
                    <a:pt x="936" y="255"/>
                  </a:lnTo>
                  <a:lnTo>
                    <a:pt x="951" y="239"/>
                  </a:lnTo>
                  <a:lnTo>
                    <a:pt x="964" y="222"/>
                  </a:lnTo>
                  <a:lnTo>
                    <a:pt x="974" y="202"/>
                  </a:lnTo>
                  <a:lnTo>
                    <a:pt x="985" y="180"/>
                  </a:lnTo>
                  <a:lnTo>
                    <a:pt x="993" y="157"/>
                  </a:lnTo>
                  <a:lnTo>
                    <a:pt x="999" y="132"/>
                  </a:lnTo>
                  <a:lnTo>
                    <a:pt x="1006" y="106"/>
                  </a:lnTo>
                  <a:lnTo>
                    <a:pt x="1011" y="79"/>
                  </a:lnTo>
                  <a:lnTo>
                    <a:pt x="1016" y="53"/>
                  </a:lnTo>
                  <a:lnTo>
                    <a:pt x="1020" y="26"/>
                  </a:lnTo>
                  <a:lnTo>
                    <a:pt x="1024" y="0"/>
                  </a:lnTo>
                  <a:close/>
                </a:path>
              </a:pathLst>
            </a:custGeom>
            <a:solidFill>
              <a:srgbClr val="EAF0F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1057"/>
            <p:cNvSpPr/>
            <p:nvPr/>
          </p:nvSpPr>
          <p:spPr bwMode="auto">
            <a:xfrm>
              <a:off x="4540250" y="4348163"/>
              <a:ext cx="73025" cy="104775"/>
            </a:xfrm>
            <a:custGeom>
              <a:avLst/>
              <a:gdLst>
                <a:gd name="T0" fmla="*/ 37 w 46"/>
                <a:gd name="T1" fmla="*/ 0 h 66"/>
                <a:gd name="T2" fmla="*/ 46 w 46"/>
                <a:gd name="T3" fmla="*/ 21 h 66"/>
                <a:gd name="T4" fmla="*/ 13 w 46"/>
                <a:gd name="T5" fmla="*/ 66 h 66"/>
                <a:gd name="T6" fmla="*/ 0 w 46"/>
                <a:gd name="T7" fmla="*/ 47 h 66"/>
                <a:gd name="T8" fmla="*/ 28 w 46"/>
                <a:gd name="T9" fmla="*/ 4 h 66"/>
                <a:gd name="T10" fmla="*/ 29 w 46"/>
                <a:gd name="T11" fmla="*/ 4 h 66"/>
                <a:gd name="T12" fmla="*/ 30 w 46"/>
                <a:gd name="T13" fmla="*/ 4 h 66"/>
                <a:gd name="T14" fmla="*/ 32 w 46"/>
                <a:gd name="T15" fmla="*/ 2 h 66"/>
                <a:gd name="T16" fmla="*/ 34 w 46"/>
                <a:gd name="T17" fmla="*/ 1 h 66"/>
                <a:gd name="T18" fmla="*/ 37 w 46"/>
                <a:gd name="T19" fmla="*/ 0 h 66"/>
                <a:gd name="T20" fmla="*/ 37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7" y="0"/>
                  </a:moveTo>
                  <a:lnTo>
                    <a:pt x="46" y="21"/>
                  </a:lnTo>
                  <a:lnTo>
                    <a:pt x="13" y="66"/>
                  </a:lnTo>
                  <a:lnTo>
                    <a:pt x="0" y="47"/>
                  </a:lnTo>
                  <a:lnTo>
                    <a:pt x="28" y="4"/>
                  </a:lnTo>
                  <a:lnTo>
                    <a:pt x="29" y="4"/>
                  </a:lnTo>
                  <a:lnTo>
                    <a:pt x="30" y="4"/>
                  </a:lnTo>
                  <a:lnTo>
                    <a:pt x="32" y="2"/>
                  </a:lnTo>
                  <a:lnTo>
                    <a:pt x="34" y="1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BCCAC9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1058"/>
            <p:cNvSpPr/>
            <p:nvPr/>
          </p:nvSpPr>
          <p:spPr bwMode="auto">
            <a:xfrm>
              <a:off x="5270500" y="3981451"/>
              <a:ext cx="209550" cy="228600"/>
            </a:xfrm>
            <a:custGeom>
              <a:avLst/>
              <a:gdLst>
                <a:gd name="T0" fmla="*/ 49 w 132"/>
                <a:gd name="T1" fmla="*/ 0 h 144"/>
                <a:gd name="T2" fmla="*/ 56 w 132"/>
                <a:gd name="T3" fmla="*/ 2 h 144"/>
                <a:gd name="T4" fmla="*/ 62 w 132"/>
                <a:gd name="T5" fmla="*/ 2 h 144"/>
                <a:gd name="T6" fmla="*/ 69 w 132"/>
                <a:gd name="T7" fmla="*/ 4 h 144"/>
                <a:gd name="T8" fmla="*/ 87 w 132"/>
                <a:gd name="T9" fmla="*/ 8 h 144"/>
                <a:gd name="T10" fmla="*/ 102 w 132"/>
                <a:gd name="T11" fmla="*/ 13 h 144"/>
                <a:gd name="T12" fmla="*/ 114 w 132"/>
                <a:gd name="T13" fmla="*/ 20 h 144"/>
                <a:gd name="T14" fmla="*/ 121 w 132"/>
                <a:gd name="T15" fmla="*/ 29 h 144"/>
                <a:gd name="T16" fmla="*/ 128 w 132"/>
                <a:gd name="T17" fmla="*/ 41 h 144"/>
                <a:gd name="T18" fmla="*/ 132 w 132"/>
                <a:gd name="T19" fmla="*/ 58 h 144"/>
                <a:gd name="T20" fmla="*/ 132 w 132"/>
                <a:gd name="T21" fmla="*/ 74 h 144"/>
                <a:gd name="T22" fmla="*/ 128 w 132"/>
                <a:gd name="T23" fmla="*/ 89 h 144"/>
                <a:gd name="T24" fmla="*/ 121 w 132"/>
                <a:gd name="T25" fmla="*/ 104 h 144"/>
                <a:gd name="T26" fmla="*/ 114 w 132"/>
                <a:gd name="T27" fmla="*/ 117 h 144"/>
                <a:gd name="T28" fmla="*/ 104 w 132"/>
                <a:gd name="T29" fmla="*/ 129 h 144"/>
                <a:gd name="T30" fmla="*/ 98 w 132"/>
                <a:gd name="T31" fmla="*/ 136 h 144"/>
                <a:gd name="T32" fmla="*/ 93 w 132"/>
                <a:gd name="T33" fmla="*/ 143 h 144"/>
                <a:gd name="T34" fmla="*/ 91 w 132"/>
                <a:gd name="T35" fmla="*/ 144 h 144"/>
                <a:gd name="T36" fmla="*/ 85 w 132"/>
                <a:gd name="T37" fmla="*/ 144 h 144"/>
                <a:gd name="T38" fmla="*/ 74 w 132"/>
                <a:gd name="T39" fmla="*/ 142 h 144"/>
                <a:gd name="T40" fmla="*/ 61 w 132"/>
                <a:gd name="T41" fmla="*/ 139 h 144"/>
                <a:gd name="T42" fmla="*/ 47 w 132"/>
                <a:gd name="T43" fmla="*/ 134 h 144"/>
                <a:gd name="T44" fmla="*/ 34 w 132"/>
                <a:gd name="T45" fmla="*/ 127 h 144"/>
                <a:gd name="T46" fmla="*/ 25 w 132"/>
                <a:gd name="T47" fmla="*/ 115 h 144"/>
                <a:gd name="T48" fmla="*/ 15 w 132"/>
                <a:gd name="T49" fmla="*/ 101 h 144"/>
                <a:gd name="T50" fmla="*/ 8 w 132"/>
                <a:gd name="T51" fmla="*/ 85 h 144"/>
                <a:gd name="T52" fmla="*/ 2 w 132"/>
                <a:gd name="T53" fmla="*/ 70 h 144"/>
                <a:gd name="T54" fmla="*/ 0 w 132"/>
                <a:gd name="T55" fmla="*/ 53 h 144"/>
                <a:gd name="T56" fmla="*/ 4 w 132"/>
                <a:gd name="T57" fmla="*/ 38 h 144"/>
                <a:gd name="T58" fmla="*/ 9 w 132"/>
                <a:gd name="T59" fmla="*/ 25 h 144"/>
                <a:gd name="T60" fmla="*/ 17 w 132"/>
                <a:gd name="T61" fmla="*/ 16 h 144"/>
                <a:gd name="T62" fmla="*/ 25 w 132"/>
                <a:gd name="T63" fmla="*/ 8 h 144"/>
                <a:gd name="T64" fmla="*/ 36 w 132"/>
                <a:gd name="T65" fmla="*/ 3 h 144"/>
                <a:gd name="T66" fmla="*/ 49 w 132"/>
                <a:gd name="T6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2" h="144">
                  <a:moveTo>
                    <a:pt x="49" y="0"/>
                  </a:moveTo>
                  <a:lnTo>
                    <a:pt x="56" y="2"/>
                  </a:lnTo>
                  <a:lnTo>
                    <a:pt x="62" y="2"/>
                  </a:lnTo>
                  <a:lnTo>
                    <a:pt x="69" y="4"/>
                  </a:lnTo>
                  <a:lnTo>
                    <a:pt x="87" y="8"/>
                  </a:lnTo>
                  <a:lnTo>
                    <a:pt x="102" y="13"/>
                  </a:lnTo>
                  <a:lnTo>
                    <a:pt x="114" y="20"/>
                  </a:lnTo>
                  <a:lnTo>
                    <a:pt x="121" y="29"/>
                  </a:lnTo>
                  <a:lnTo>
                    <a:pt x="128" y="41"/>
                  </a:lnTo>
                  <a:lnTo>
                    <a:pt x="132" y="58"/>
                  </a:lnTo>
                  <a:lnTo>
                    <a:pt x="132" y="74"/>
                  </a:lnTo>
                  <a:lnTo>
                    <a:pt x="128" y="89"/>
                  </a:lnTo>
                  <a:lnTo>
                    <a:pt x="121" y="104"/>
                  </a:lnTo>
                  <a:lnTo>
                    <a:pt x="114" y="117"/>
                  </a:lnTo>
                  <a:lnTo>
                    <a:pt x="104" y="129"/>
                  </a:lnTo>
                  <a:lnTo>
                    <a:pt x="98" y="136"/>
                  </a:lnTo>
                  <a:lnTo>
                    <a:pt x="93" y="143"/>
                  </a:lnTo>
                  <a:lnTo>
                    <a:pt x="91" y="144"/>
                  </a:lnTo>
                  <a:lnTo>
                    <a:pt x="85" y="144"/>
                  </a:lnTo>
                  <a:lnTo>
                    <a:pt x="74" y="142"/>
                  </a:lnTo>
                  <a:lnTo>
                    <a:pt x="61" y="139"/>
                  </a:lnTo>
                  <a:lnTo>
                    <a:pt x="47" y="134"/>
                  </a:lnTo>
                  <a:lnTo>
                    <a:pt x="34" y="127"/>
                  </a:lnTo>
                  <a:lnTo>
                    <a:pt x="25" y="115"/>
                  </a:lnTo>
                  <a:lnTo>
                    <a:pt x="15" y="101"/>
                  </a:lnTo>
                  <a:lnTo>
                    <a:pt x="8" y="85"/>
                  </a:lnTo>
                  <a:lnTo>
                    <a:pt x="2" y="70"/>
                  </a:lnTo>
                  <a:lnTo>
                    <a:pt x="0" y="53"/>
                  </a:lnTo>
                  <a:lnTo>
                    <a:pt x="4" y="38"/>
                  </a:lnTo>
                  <a:lnTo>
                    <a:pt x="9" y="25"/>
                  </a:lnTo>
                  <a:lnTo>
                    <a:pt x="17" y="16"/>
                  </a:lnTo>
                  <a:lnTo>
                    <a:pt x="25" y="8"/>
                  </a:lnTo>
                  <a:lnTo>
                    <a:pt x="36" y="3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FDFE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059"/>
            <p:cNvSpPr/>
            <p:nvPr/>
          </p:nvSpPr>
          <p:spPr bwMode="auto">
            <a:xfrm>
              <a:off x="5238750" y="3746501"/>
              <a:ext cx="295275" cy="434975"/>
            </a:xfrm>
            <a:custGeom>
              <a:avLst/>
              <a:gdLst>
                <a:gd name="T0" fmla="*/ 92 w 186"/>
                <a:gd name="T1" fmla="*/ 0 h 274"/>
                <a:gd name="T2" fmla="*/ 92 w 186"/>
                <a:gd name="T3" fmla="*/ 12 h 274"/>
                <a:gd name="T4" fmla="*/ 93 w 186"/>
                <a:gd name="T5" fmla="*/ 29 h 274"/>
                <a:gd name="T6" fmla="*/ 97 w 186"/>
                <a:gd name="T7" fmla="*/ 49 h 274"/>
                <a:gd name="T8" fmla="*/ 102 w 186"/>
                <a:gd name="T9" fmla="*/ 72 h 274"/>
                <a:gd name="T10" fmla="*/ 110 w 186"/>
                <a:gd name="T11" fmla="*/ 97 h 274"/>
                <a:gd name="T12" fmla="*/ 120 w 186"/>
                <a:gd name="T13" fmla="*/ 122 h 274"/>
                <a:gd name="T14" fmla="*/ 134 w 186"/>
                <a:gd name="T15" fmla="*/ 146 h 274"/>
                <a:gd name="T16" fmla="*/ 148 w 186"/>
                <a:gd name="T17" fmla="*/ 165 h 274"/>
                <a:gd name="T18" fmla="*/ 161 w 186"/>
                <a:gd name="T19" fmla="*/ 184 h 274"/>
                <a:gd name="T20" fmla="*/ 173 w 186"/>
                <a:gd name="T21" fmla="*/ 199 h 274"/>
                <a:gd name="T22" fmla="*/ 182 w 186"/>
                <a:gd name="T23" fmla="*/ 212 h 274"/>
                <a:gd name="T24" fmla="*/ 186 w 186"/>
                <a:gd name="T25" fmla="*/ 224 h 274"/>
                <a:gd name="T26" fmla="*/ 185 w 186"/>
                <a:gd name="T27" fmla="*/ 233 h 274"/>
                <a:gd name="T28" fmla="*/ 178 w 186"/>
                <a:gd name="T29" fmla="*/ 244 h 274"/>
                <a:gd name="T30" fmla="*/ 169 w 186"/>
                <a:gd name="T31" fmla="*/ 254 h 274"/>
                <a:gd name="T32" fmla="*/ 157 w 186"/>
                <a:gd name="T33" fmla="*/ 263 h 274"/>
                <a:gd name="T34" fmla="*/ 144 w 186"/>
                <a:gd name="T35" fmla="*/ 270 h 274"/>
                <a:gd name="T36" fmla="*/ 130 w 186"/>
                <a:gd name="T37" fmla="*/ 274 h 274"/>
                <a:gd name="T38" fmla="*/ 117 w 186"/>
                <a:gd name="T39" fmla="*/ 274 h 274"/>
                <a:gd name="T40" fmla="*/ 105 w 186"/>
                <a:gd name="T41" fmla="*/ 267 h 274"/>
                <a:gd name="T42" fmla="*/ 98 w 186"/>
                <a:gd name="T43" fmla="*/ 261 h 274"/>
                <a:gd name="T44" fmla="*/ 92 w 186"/>
                <a:gd name="T45" fmla="*/ 249 h 274"/>
                <a:gd name="T46" fmla="*/ 82 w 186"/>
                <a:gd name="T47" fmla="*/ 232 h 274"/>
                <a:gd name="T48" fmla="*/ 73 w 186"/>
                <a:gd name="T49" fmla="*/ 212 h 274"/>
                <a:gd name="T50" fmla="*/ 63 w 186"/>
                <a:gd name="T51" fmla="*/ 190 h 274"/>
                <a:gd name="T52" fmla="*/ 52 w 186"/>
                <a:gd name="T53" fmla="*/ 167 h 274"/>
                <a:gd name="T54" fmla="*/ 42 w 186"/>
                <a:gd name="T55" fmla="*/ 142 h 274"/>
                <a:gd name="T56" fmla="*/ 31 w 186"/>
                <a:gd name="T57" fmla="*/ 117 h 274"/>
                <a:gd name="T58" fmla="*/ 22 w 186"/>
                <a:gd name="T59" fmla="*/ 95 h 274"/>
                <a:gd name="T60" fmla="*/ 14 w 186"/>
                <a:gd name="T61" fmla="*/ 74 h 274"/>
                <a:gd name="T62" fmla="*/ 8 w 186"/>
                <a:gd name="T63" fmla="*/ 55 h 274"/>
                <a:gd name="T64" fmla="*/ 3 w 186"/>
                <a:gd name="T65" fmla="*/ 41 h 274"/>
                <a:gd name="T66" fmla="*/ 0 w 186"/>
                <a:gd name="T67" fmla="*/ 30 h 274"/>
                <a:gd name="T68" fmla="*/ 0 w 186"/>
                <a:gd name="T69" fmla="*/ 26 h 274"/>
                <a:gd name="T70" fmla="*/ 5 w 186"/>
                <a:gd name="T71" fmla="*/ 24 h 274"/>
                <a:gd name="T72" fmla="*/ 17 w 186"/>
                <a:gd name="T73" fmla="*/ 20 h 274"/>
                <a:gd name="T74" fmla="*/ 31 w 186"/>
                <a:gd name="T75" fmla="*/ 16 h 274"/>
                <a:gd name="T76" fmla="*/ 48 w 186"/>
                <a:gd name="T77" fmla="*/ 12 h 274"/>
                <a:gd name="T78" fmla="*/ 64 w 186"/>
                <a:gd name="T79" fmla="*/ 8 h 274"/>
                <a:gd name="T80" fmla="*/ 79 w 186"/>
                <a:gd name="T81" fmla="*/ 4 h 274"/>
                <a:gd name="T82" fmla="*/ 88 w 186"/>
                <a:gd name="T83" fmla="*/ 2 h 274"/>
                <a:gd name="T84" fmla="*/ 92 w 186"/>
                <a:gd name="T8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274">
                  <a:moveTo>
                    <a:pt x="92" y="0"/>
                  </a:moveTo>
                  <a:lnTo>
                    <a:pt x="92" y="12"/>
                  </a:lnTo>
                  <a:lnTo>
                    <a:pt x="93" y="29"/>
                  </a:lnTo>
                  <a:lnTo>
                    <a:pt x="97" y="49"/>
                  </a:lnTo>
                  <a:lnTo>
                    <a:pt x="102" y="72"/>
                  </a:lnTo>
                  <a:lnTo>
                    <a:pt x="110" y="97"/>
                  </a:lnTo>
                  <a:lnTo>
                    <a:pt x="120" y="122"/>
                  </a:lnTo>
                  <a:lnTo>
                    <a:pt x="134" y="146"/>
                  </a:lnTo>
                  <a:lnTo>
                    <a:pt x="148" y="165"/>
                  </a:lnTo>
                  <a:lnTo>
                    <a:pt x="161" y="184"/>
                  </a:lnTo>
                  <a:lnTo>
                    <a:pt x="173" y="199"/>
                  </a:lnTo>
                  <a:lnTo>
                    <a:pt x="182" y="212"/>
                  </a:lnTo>
                  <a:lnTo>
                    <a:pt x="186" y="224"/>
                  </a:lnTo>
                  <a:lnTo>
                    <a:pt x="185" y="233"/>
                  </a:lnTo>
                  <a:lnTo>
                    <a:pt x="178" y="244"/>
                  </a:lnTo>
                  <a:lnTo>
                    <a:pt x="169" y="254"/>
                  </a:lnTo>
                  <a:lnTo>
                    <a:pt x="157" y="263"/>
                  </a:lnTo>
                  <a:lnTo>
                    <a:pt x="144" y="270"/>
                  </a:lnTo>
                  <a:lnTo>
                    <a:pt x="130" y="274"/>
                  </a:lnTo>
                  <a:lnTo>
                    <a:pt x="117" y="274"/>
                  </a:lnTo>
                  <a:lnTo>
                    <a:pt x="105" y="267"/>
                  </a:lnTo>
                  <a:lnTo>
                    <a:pt x="98" y="261"/>
                  </a:lnTo>
                  <a:lnTo>
                    <a:pt x="92" y="249"/>
                  </a:lnTo>
                  <a:lnTo>
                    <a:pt x="82" y="232"/>
                  </a:lnTo>
                  <a:lnTo>
                    <a:pt x="73" y="212"/>
                  </a:lnTo>
                  <a:lnTo>
                    <a:pt x="63" y="190"/>
                  </a:lnTo>
                  <a:lnTo>
                    <a:pt x="52" y="167"/>
                  </a:lnTo>
                  <a:lnTo>
                    <a:pt x="42" y="142"/>
                  </a:lnTo>
                  <a:lnTo>
                    <a:pt x="31" y="117"/>
                  </a:lnTo>
                  <a:lnTo>
                    <a:pt x="22" y="95"/>
                  </a:lnTo>
                  <a:lnTo>
                    <a:pt x="14" y="74"/>
                  </a:lnTo>
                  <a:lnTo>
                    <a:pt x="8" y="55"/>
                  </a:lnTo>
                  <a:lnTo>
                    <a:pt x="3" y="41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5" y="24"/>
                  </a:lnTo>
                  <a:lnTo>
                    <a:pt x="17" y="20"/>
                  </a:lnTo>
                  <a:lnTo>
                    <a:pt x="31" y="16"/>
                  </a:lnTo>
                  <a:lnTo>
                    <a:pt x="48" y="12"/>
                  </a:lnTo>
                  <a:lnTo>
                    <a:pt x="64" y="8"/>
                  </a:lnTo>
                  <a:lnTo>
                    <a:pt x="79" y="4"/>
                  </a:lnTo>
                  <a:lnTo>
                    <a:pt x="88" y="2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1060"/>
            <p:cNvSpPr/>
            <p:nvPr/>
          </p:nvSpPr>
          <p:spPr bwMode="auto">
            <a:xfrm>
              <a:off x="5076825" y="3054351"/>
              <a:ext cx="1108075" cy="912813"/>
            </a:xfrm>
            <a:custGeom>
              <a:avLst/>
              <a:gdLst>
                <a:gd name="T0" fmla="*/ 480 w 698"/>
                <a:gd name="T1" fmla="*/ 2 h 575"/>
                <a:gd name="T2" fmla="*/ 602 w 698"/>
                <a:gd name="T3" fmla="*/ 226 h 575"/>
                <a:gd name="T4" fmla="*/ 698 w 698"/>
                <a:gd name="T5" fmla="*/ 457 h 575"/>
                <a:gd name="T6" fmla="*/ 683 w 698"/>
                <a:gd name="T7" fmla="*/ 459 h 575"/>
                <a:gd name="T8" fmla="*/ 656 w 698"/>
                <a:gd name="T9" fmla="*/ 459 h 575"/>
                <a:gd name="T10" fmla="*/ 631 w 698"/>
                <a:gd name="T11" fmla="*/ 455 h 575"/>
                <a:gd name="T12" fmla="*/ 584 w 698"/>
                <a:gd name="T13" fmla="*/ 456 h 575"/>
                <a:gd name="T14" fmla="*/ 517 w 698"/>
                <a:gd name="T15" fmla="*/ 466 h 575"/>
                <a:gd name="T16" fmla="*/ 440 w 698"/>
                <a:gd name="T17" fmla="*/ 481 h 575"/>
                <a:gd name="T18" fmla="*/ 359 w 698"/>
                <a:gd name="T19" fmla="*/ 498 h 575"/>
                <a:gd name="T20" fmla="*/ 280 w 698"/>
                <a:gd name="T21" fmla="*/ 517 h 575"/>
                <a:gd name="T22" fmla="*/ 212 w 698"/>
                <a:gd name="T23" fmla="*/ 534 h 575"/>
                <a:gd name="T24" fmla="*/ 161 w 698"/>
                <a:gd name="T25" fmla="*/ 549 h 575"/>
                <a:gd name="T26" fmla="*/ 127 w 698"/>
                <a:gd name="T27" fmla="*/ 561 h 575"/>
                <a:gd name="T28" fmla="*/ 103 w 698"/>
                <a:gd name="T29" fmla="*/ 570 h 575"/>
                <a:gd name="T30" fmla="*/ 88 w 698"/>
                <a:gd name="T31" fmla="*/ 574 h 575"/>
                <a:gd name="T32" fmla="*/ 0 w 698"/>
                <a:gd name="T33" fmla="*/ 411 h 575"/>
                <a:gd name="T34" fmla="*/ 12 w 698"/>
                <a:gd name="T35" fmla="*/ 400 h 575"/>
                <a:gd name="T36" fmla="*/ 29 w 698"/>
                <a:gd name="T37" fmla="*/ 387 h 575"/>
                <a:gd name="T38" fmla="*/ 58 w 698"/>
                <a:gd name="T39" fmla="*/ 368 h 575"/>
                <a:gd name="T40" fmla="*/ 88 w 698"/>
                <a:gd name="T41" fmla="*/ 347 h 575"/>
                <a:gd name="T42" fmla="*/ 135 w 698"/>
                <a:gd name="T43" fmla="*/ 315 h 575"/>
                <a:gd name="T44" fmla="*/ 191 w 698"/>
                <a:gd name="T45" fmla="*/ 273 h 575"/>
                <a:gd name="T46" fmla="*/ 253 w 698"/>
                <a:gd name="T47" fmla="*/ 226 h 575"/>
                <a:gd name="T48" fmla="*/ 314 w 698"/>
                <a:gd name="T49" fmla="*/ 176 h 575"/>
                <a:gd name="T50" fmla="*/ 369 w 698"/>
                <a:gd name="T51" fmla="*/ 129 h 575"/>
                <a:gd name="T52" fmla="*/ 414 w 698"/>
                <a:gd name="T53" fmla="*/ 87 h 575"/>
                <a:gd name="T54" fmla="*/ 442 w 698"/>
                <a:gd name="T55" fmla="*/ 55 h 575"/>
                <a:gd name="T56" fmla="*/ 452 w 698"/>
                <a:gd name="T57" fmla="*/ 33 h 575"/>
                <a:gd name="T58" fmla="*/ 453 w 698"/>
                <a:gd name="T59" fmla="*/ 24 h 575"/>
                <a:gd name="T60" fmla="*/ 455 w 698"/>
                <a:gd name="T61" fmla="*/ 20 h 575"/>
                <a:gd name="T62" fmla="*/ 466 w 698"/>
                <a:gd name="T63" fmla="*/ 10 h 575"/>
                <a:gd name="T64" fmla="*/ 475 w 698"/>
                <a:gd name="T65" fmla="*/ 3 h 575"/>
                <a:gd name="T66" fmla="*/ 479 w 698"/>
                <a:gd name="T6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575">
                  <a:moveTo>
                    <a:pt x="479" y="0"/>
                  </a:moveTo>
                  <a:lnTo>
                    <a:pt x="480" y="2"/>
                  </a:lnTo>
                  <a:lnTo>
                    <a:pt x="544" y="113"/>
                  </a:lnTo>
                  <a:lnTo>
                    <a:pt x="602" y="226"/>
                  </a:lnTo>
                  <a:lnTo>
                    <a:pt x="653" y="341"/>
                  </a:lnTo>
                  <a:lnTo>
                    <a:pt x="698" y="457"/>
                  </a:lnTo>
                  <a:lnTo>
                    <a:pt x="694" y="457"/>
                  </a:lnTo>
                  <a:lnTo>
                    <a:pt x="683" y="459"/>
                  </a:lnTo>
                  <a:lnTo>
                    <a:pt x="669" y="459"/>
                  </a:lnTo>
                  <a:lnTo>
                    <a:pt x="656" y="459"/>
                  </a:lnTo>
                  <a:lnTo>
                    <a:pt x="644" y="456"/>
                  </a:lnTo>
                  <a:lnTo>
                    <a:pt x="631" y="455"/>
                  </a:lnTo>
                  <a:lnTo>
                    <a:pt x="610" y="455"/>
                  </a:lnTo>
                  <a:lnTo>
                    <a:pt x="584" y="456"/>
                  </a:lnTo>
                  <a:lnTo>
                    <a:pt x="552" y="460"/>
                  </a:lnTo>
                  <a:lnTo>
                    <a:pt x="517" y="466"/>
                  </a:lnTo>
                  <a:lnTo>
                    <a:pt x="480" y="473"/>
                  </a:lnTo>
                  <a:lnTo>
                    <a:pt x="440" y="481"/>
                  </a:lnTo>
                  <a:lnTo>
                    <a:pt x="399" y="489"/>
                  </a:lnTo>
                  <a:lnTo>
                    <a:pt x="359" y="498"/>
                  </a:lnTo>
                  <a:lnTo>
                    <a:pt x="318" y="508"/>
                  </a:lnTo>
                  <a:lnTo>
                    <a:pt x="280" y="517"/>
                  </a:lnTo>
                  <a:lnTo>
                    <a:pt x="243" y="527"/>
                  </a:lnTo>
                  <a:lnTo>
                    <a:pt x="212" y="534"/>
                  </a:lnTo>
                  <a:lnTo>
                    <a:pt x="183" y="542"/>
                  </a:lnTo>
                  <a:lnTo>
                    <a:pt x="161" y="549"/>
                  </a:lnTo>
                  <a:lnTo>
                    <a:pt x="145" y="554"/>
                  </a:lnTo>
                  <a:lnTo>
                    <a:pt x="127" y="561"/>
                  </a:lnTo>
                  <a:lnTo>
                    <a:pt x="114" y="566"/>
                  </a:lnTo>
                  <a:lnTo>
                    <a:pt x="103" y="570"/>
                  </a:lnTo>
                  <a:lnTo>
                    <a:pt x="95" y="572"/>
                  </a:lnTo>
                  <a:lnTo>
                    <a:pt x="88" y="574"/>
                  </a:lnTo>
                  <a:lnTo>
                    <a:pt x="80" y="575"/>
                  </a:lnTo>
                  <a:lnTo>
                    <a:pt x="0" y="411"/>
                  </a:lnTo>
                  <a:lnTo>
                    <a:pt x="5" y="405"/>
                  </a:lnTo>
                  <a:lnTo>
                    <a:pt x="12" y="400"/>
                  </a:lnTo>
                  <a:lnTo>
                    <a:pt x="18" y="393"/>
                  </a:lnTo>
                  <a:lnTo>
                    <a:pt x="29" y="387"/>
                  </a:lnTo>
                  <a:lnTo>
                    <a:pt x="40" y="379"/>
                  </a:lnTo>
                  <a:lnTo>
                    <a:pt x="58" y="368"/>
                  </a:lnTo>
                  <a:lnTo>
                    <a:pt x="71" y="359"/>
                  </a:lnTo>
                  <a:lnTo>
                    <a:pt x="88" y="347"/>
                  </a:lnTo>
                  <a:lnTo>
                    <a:pt x="110" y="333"/>
                  </a:lnTo>
                  <a:lnTo>
                    <a:pt x="135" y="315"/>
                  </a:lnTo>
                  <a:lnTo>
                    <a:pt x="161" y="295"/>
                  </a:lnTo>
                  <a:lnTo>
                    <a:pt x="191" y="273"/>
                  </a:lnTo>
                  <a:lnTo>
                    <a:pt x="221" y="249"/>
                  </a:lnTo>
                  <a:lnTo>
                    <a:pt x="253" y="226"/>
                  </a:lnTo>
                  <a:lnTo>
                    <a:pt x="283" y="201"/>
                  </a:lnTo>
                  <a:lnTo>
                    <a:pt x="314" y="176"/>
                  </a:lnTo>
                  <a:lnTo>
                    <a:pt x="343" y="152"/>
                  </a:lnTo>
                  <a:lnTo>
                    <a:pt x="369" y="129"/>
                  </a:lnTo>
                  <a:lnTo>
                    <a:pt x="393" y="106"/>
                  </a:lnTo>
                  <a:lnTo>
                    <a:pt x="414" y="87"/>
                  </a:lnTo>
                  <a:lnTo>
                    <a:pt x="431" y="70"/>
                  </a:lnTo>
                  <a:lnTo>
                    <a:pt x="442" y="55"/>
                  </a:lnTo>
                  <a:lnTo>
                    <a:pt x="449" y="44"/>
                  </a:lnTo>
                  <a:lnTo>
                    <a:pt x="452" y="33"/>
                  </a:lnTo>
                  <a:lnTo>
                    <a:pt x="453" y="27"/>
                  </a:lnTo>
                  <a:lnTo>
                    <a:pt x="453" y="24"/>
                  </a:lnTo>
                  <a:lnTo>
                    <a:pt x="453" y="21"/>
                  </a:lnTo>
                  <a:lnTo>
                    <a:pt x="455" y="20"/>
                  </a:lnTo>
                  <a:lnTo>
                    <a:pt x="461" y="15"/>
                  </a:lnTo>
                  <a:lnTo>
                    <a:pt x="466" y="10"/>
                  </a:lnTo>
                  <a:lnTo>
                    <a:pt x="471" y="6"/>
                  </a:lnTo>
                  <a:lnTo>
                    <a:pt x="475" y="3"/>
                  </a:lnTo>
                  <a:lnTo>
                    <a:pt x="478" y="0"/>
                  </a:lnTo>
                  <a:lnTo>
                    <a:pt x="479" y="0"/>
                  </a:lnTo>
                  <a:close/>
                </a:path>
              </a:pathLst>
            </a:custGeom>
            <a:solidFill>
              <a:srgbClr val="D3DFD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1061"/>
            <p:cNvSpPr/>
            <p:nvPr/>
          </p:nvSpPr>
          <p:spPr bwMode="auto">
            <a:xfrm>
              <a:off x="5051425" y="3630613"/>
              <a:ext cx="268288" cy="355600"/>
            </a:xfrm>
            <a:custGeom>
              <a:avLst/>
              <a:gdLst>
                <a:gd name="T0" fmla="*/ 80 w 169"/>
                <a:gd name="T1" fmla="*/ 0 h 224"/>
                <a:gd name="T2" fmla="*/ 169 w 169"/>
                <a:gd name="T3" fmla="*/ 188 h 224"/>
                <a:gd name="T4" fmla="*/ 165 w 169"/>
                <a:gd name="T5" fmla="*/ 190 h 224"/>
                <a:gd name="T6" fmla="*/ 161 w 169"/>
                <a:gd name="T7" fmla="*/ 191 h 224"/>
                <a:gd name="T8" fmla="*/ 135 w 169"/>
                <a:gd name="T9" fmla="*/ 203 h 224"/>
                <a:gd name="T10" fmla="*/ 114 w 169"/>
                <a:gd name="T11" fmla="*/ 212 h 224"/>
                <a:gd name="T12" fmla="*/ 98 w 169"/>
                <a:gd name="T13" fmla="*/ 220 h 224"/>
                <a:gd name="T14" fmla="*/ 85 w 169"/>
                <a:gd name="T15" fmla="*/ 224 h 224"/>
                <a:gd name="T16" fmla="*/ 42 w 169"/>
                <a:gd name="T17" fmla="*/ 134 h 224"/>
                <a:gd name="T18" fmla="*/ 0 w 169"/>
                <a:gd name="T19" fmla="*/ 44 h 224"/>
                <a:gd name="T20" fmla="*/ 8 w 169"/>
                <a:gd name="T21" fmla="*/ 38 h 224"/>
                <a:gd name="T22" fmla="*/ 20 w 169"/>
                <a:gd name="T23" fmla="*/ 31 h 224"/>
                <a:gd name="T24" fmla="*/ 34 w 169"/>
                <a:gd name="T25" fmla="*/ 25 h 224"/>
                <a:gd name="T26" fmla="*/ 53 w 169"/>
                <a:gd name="T27" fmla="*/ 17 h 224"/>
                <a:gd name="T28" fmla="*/ 74 w 169"/>
                <a:gd name="T29" fmla="*/ 5 h 224"/>
                <a:gd name="T30" fmla="*/ 76 w 169"/>
                <a:gd name="T31" fmla="*/ 3 h 224"/>
                <a:gd name="T32" fmla="*/ 80 w 169"/>
                <a:gd name="T33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9" h="224">
                  <a:moveTo>
                    <a:pt x="80" y="0"/>
                  </a:moveTo>
                  <a:lnTo>
                    <a:pt x="169" y="188"/>
                  </a:lnTo>
                  <a:lnTo>
                    <a:pt x="165" y="190"/>
                  </a:lnTo>
                  <a:lnTo>
                    <a:pt x="161" y="191"/>
                  </a:lnTo>
                  <a:lnTo>
                    <a:pt x="135" y="203"/>
                  </a:lnTo>
                  <a:lnTo>
                    <a:pt x="114" y="212"/>
                  </a:lnTo>
                  <a:lnTo>
                    <a:pt x="98" y="220"/>
                  </a:lnTo>
                  <a:lnTo>
                    <a:pt x="85" y="224"/>
                  </a:lnTo>
                  <a:lnTo>
                    <a:pt x="42" y="134"/>
                  </a:lnTo>
                  <a:lnTo>
                    <a:pt x="0" y="44"/>
                  </a:lnTo>
                  <a:lnTo>
                    <a:pt x="8" y="38"/>
                  </a:lnTo>
                  <a:lnTo>
                    <a:pt x="20" y="31"/>
                  </a:lnTo>
                  <a:lnTo>
                    <a:pt x="34" y="25"/>
                  </a:lnTo>
                  <a:lnTo>
                    <a:pt x="53" y="17"/>
                  </a:lnTo>
                  <a:lnTo>
                    <a:pt x="74" y="5"/>
                  </a:lnTo>
                  <a:lnTo>
                    <a:pt x="76" y="3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1062"/>
            <p:cNvSpPr/>
            <p:nvPr/>
          </p:nvSpPr>
          <p:spPr bwMode="auto">
            <a:xfrm>
              <a:off x="5238750" y="3760788"/>
              <a:ext cx="88900" cy="44450"/>
            </a:xfrm>
            <a:custGeom>
              <a:avLst/>
              <a:gdLst>
                <a:gd name="T0" fmla="*/ 56 w 56"/>
                <a:gd name="T1" fmla="*/ 0 h 28"/>
                <a:gd name="T2" fmla="*/ 3 w 56"/>
                <a:gd name="T3" fmla="*/ 28 h 28"/>
                <a:gd name="T4" fmla="*/ 1 w 56"/>
                <a:gd name="T5" fmla="*/ 24 h 28"/>
                <a:gd name="T6" fmla="*/ 0 w 56"/>
                <a:gd name="T7" fmla="*/ 20 h 28"/>
                <a:gd name="T8" fmla="*/ 0 w 56"/>
                <a:gd name="T9" fmla="*/ 19 h 28"/>
                <a:gd name="T10" fmla="*/ 0 w 56"/>
                <a:gd name="T11" fmla="*/ 17 h 28"/>
                <a:gd name="T12" fmla="*/ 5 w 56"/>
                <a:gd name="T13" fmla="*/ 15 h 28"/>
                <a:gd name="T14" fmla="*/ 14 w 56"/>
                <a:gd name="T15" fmla="*/ 12 h 28"/>
                <a:gd name="T16" fmla="*/ 28 w 56"/>
                <a:gd name="T17" fmla="*/ 8 h 28"/>
                <a:gd name="T18" fmla="*/ 42 w 56"/>
                <a:gd name="T19" fmla="*/ 4 h 28"/>
                <a:gd name="T20" fmla="*/ 56 w 56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28">
                  <a:moveTo>
                    <a:pt x="56" y="0"/>
                  </a:moveTo>
                  <a:lnTo>
                    <a:pt x="3" y="28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5" y="15"/>
                  </a:lnTo>
                  <a:lnTo>
                    <a:pt x="14" y="12"/>
                  </a:lnTo>
                  <a:lnTo>
                    <a:pt x="28" y="8"/>
                  </a:lnTo>
                  <a:lnTo>
                    <a:pt x="42" y="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CA4B1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1063"/>
            <p:cNvSpPr/>
            <p:nvPr/>
          </p:nvSpPr>
          <p:spPr bwMode="auto">
            <a:xfrm>
              <a:off x="5076825" y="3057526"/>
              <a:ext cx="954088" cy="800100"/>
            </a:xfrm>
            <a:custGeom>
              <a:avLst/>
              <a:gdLst>
                <a:gd name="T0" fmla="*/ 480 w 601"/>
                <a:gd name="T1" fmla="*/ 0 h 504"/>
                <a:gd name="T2" fmla="*/ 544 w 601"/>
                <a:gd name="T3" fmla="*/ 108 h 504"/>
                <a:gd name="T4" fmla="*/ 601 w 601"/>
                <a:gd name="T5" fmla="*/ 220 h 504"/>
                <a:gd name="T6" fmla="*/ 42 w 601"/>
                <a:gd name="T7" fmla="*/ 504 h 504"/>
                <a:gd name="T8" fmla="*/ 0 w 601"/>
                <a:gd name="T9" fmla="*/ 409 h 504"/>
                <a:gd name="T10" fmla="*/ 5 w 601"/>
                <a:gd name="T11" fmla="*/ 403 h 504"/>
                <a:gd name="T12" fmla="*/ 12 w 601"/>
                <a:gd name="T13" fmla="*/ 398 h 504"/>
                <a:gd name="T14" fmla="*/ 18 w 601"/>
                <a:gd name="T15" fmla="*/ 391 h 504"/>
                <a:gd name="T16" fmla="*/ 29 w 601"/>
                <a:gd name="T17" fmla="*/ 385 h 504"/>
                <a:gd name="T18" fmla="*/ 40 w 601"/>
                <a:gd name="T19" fmla="*/ 377 h 504"/>
                <a:gd name="T20" fmla="*/ 58 w 601"/>
                <a:gd name="T21" fmla="*/ 366 h 504"/>
                <a:gd name="T22" fmla="*/ 71 w 601"/>
                <a:gd name="T23" fmla="*/ 357 h 504"/>
                <a:gd name="T24" fmla="*/ 88 w 601"/>
                <a:gd name="T25" fmla="*/ 345 h 504"/>
                <a:gd name="T26" fmla="*/ 110 w 601"/>
                <a:gd name="T27" fmla="*/ 331 h 504"/>
                <a:gd name="T28" fmla="*/ 135 w 601"/>
                <a:gd name="T29" fmla="*/ 313 h 504"/>
                <a:gd name="T30" fmla="*/ 161 w 601"/>
                <a:gd name="T31" fmla="*/ 293 h 504"/>
                <a:gd name="T32" fmla="*/ 191 w 601"/>
                <a:gd name="T33" fmla="*/ 271 h 504"/>
                <a:gd name="T34" fmla="*/ 221 w 601"/>
                <a:gd name="T35" fmla="*/ 247 h 504"/>
                <a:gd name="T36" fmla="*/ 253 w 601"/>
                <a:gd name="T37" fmla="*/ 224 h 504"/>
                <a:gd name="T38" fmla="*/ 283 w 601"/>
                <a:gd name="T39" fmla="*/ 199 h 504"/>
                <a:gd name="T40" fmla="*/ 314 w 601"/>
                <a:gd name="T41" fmla="*/ 174 h 504"/>
                <a:gd name="T42" fmla="*/ 343 w 601"/>
                <a:gd name="T43" fmla="*/ 150 h 504"/>
                <a:gd name="T44" fmla="*/ 369 w 601"/>
                <a:gd name="T45" fmla="*/ 127 h 504"/>
                <a:gd name="T46" fmla="*/ 393 w 601"/>
                <a:gd name="T47" fmla="*/ 104 h 504"/>
                <a:gd name="T48" fmla="*/ 414 w 601"/>
                <a:gd name="T49" fmla="*/ 85 h 504"/>
                <a:gd name="T50" fmla="*/ 431 w 601"/>
                <a:gd name="T51" fmla="*/ 68 h 504"/>
                <a:gd name="T52" fmla="*/ 442 w 601"/>
                <a:gd name="T53" fmla="*/ 53 h 504"/>
                <a:gd name="T54" fmla="*/ 449 w 601"/>
                <a:gd name="T55" fmla="*/ 42 h 504"/>
                <a:gd name="T56" fmla="*/ 452 w 601"/>
                <a:gd name="T57" fmla="*/ 36 h 504"/>
                <a:gd name="T58" fmla="*/ 455 w 601"/>
                <a:gd name="T59" fmla="*/ 28 h 504"/>
                <a:gd name="T60" fmla="*/ 462 w 601"/>
                <a:gd name="T61" fmla="*/ 19 h 504"/>
                <a:gd name="T62" fmla="*/ 469 w 601"/>
                <a:gd name="T63" fmla="*/ 11 h 504"/>
                <a:gd name="T64" fmla="*/ 474 w 601"/>
                <a:gd name="T65" fmla="*/ 5 h 504"/>
                <a:gd name="T66" fmla="*/ 479 w 601"/>
                <a:gd name="T67" fmla="*/ 0 h 504"/>
                <a:gd name="T68" fmla="*/ 480 w 601"/>
                <a:gd name="T69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1" h="504">
                  <a:moveTo>
                    <a:pt x="480" y="0"/>
                  </a:moveTo>
                  <a:lnTo>
                    <a:pt x="544" y="108"/>
                  </a:lnTo>
                  <a:lnTo>
                    <a:pt x="601" y="220"/>
                  </a:lnTo>
                  <a:lnTo>
                    <a:pt x="42" y="504"/>
                  </a:lnTo>
                  <a:lnTo>
                    <a:pt x="0" y="409"/>
                  </a:lnTo>
                  <a:lnTo>
                    <a:pt x="5" y="403"/>
                  </a:lnTo>
                  <a:lnTo>
                    <a:pt x="12" y="398"/>
                  </a:lnTo>
                  <a:lnTo>
                    <a:pt x="18" y="391"/>
                  </a:lnTo>
                  <a:lnTo>
                    <a:pt x="29" y="385"/>
                  </a:lnTo>
                  <a:lnTo>
                    <a:pt x="40" y="377"/>
                  </a:lnTo>
                  <a:lnTo>
                    <a:pt x="58" y="366"/>
                  </a:lnTo>
                  <a:lnTo>
                    <a:pt x="71" y="357"/>
                  </a:lnTo>
                  <a:lnTo>
                    <a:pt x="88" y="345"/>
                  </a:lnTo>
                  <a:lnTo>
                    <a:pt x="110" y="331"/>
                  </a:lnTo>
                  <a:lnTo>
                    <a:pt x="135" y="313"/>
                  </a:lnTo>
                  <a:lnTo>
                    <a:pt x="161" y="293"/>
                  </a:lnTo>
                  <a:lnTo>
                    <a:pt x="191" y="271"/>
                  </a:lnTo>
                  <a:lnTo>
                    <a:pt x="221" y="247"/>
                  </a:lnTo>
                  <a:lnTo>
                    <a:pt x="253" y="224"/>
                  </a:lnTo>
                  <a:lnTo>
                    <a:pt x="283" y="199"/>
                  </a:lnTo>
                  <a:lnTo>
                    <a:pt x="314" y="174"/>
                  </a:lnTo>
                  <a:lnTo>
                    <a:pt x="343" y="150"/>
                  </a:lnTo>
                  <a:lnTo>
                    <a:pt x="369" y="127"/>
                  </a:lnTo>
                  <a:lnTo>
                    <a:pt x="393" y="104"/>
                  </a:lnTo>
                  <a:lnTo>
                    <a:pt x="414" y="85"/>
                  </a:lnTo>
                  <a:lnTo>
                    <a:pt x="431" y="68"/>
                  </a:lnTo>
                  <a:lnTo>
                    <a:pt x="442" y="53"/>
                  </a:lnTo>
                  <a:lnTo>
                    <a:pt x="449" y="42"/>
                  </a:lnTo>
                  <a:lnTo>
                    <a:pt x="452" y="36"/>
                  </a:lnTo>
                  <a:lnTo>
                    <a:pt x="455" y="28"/>
                  </a:lnTo>
                  <a:lnTo>
                    <a:pt x="462" y="19"/>
                  </a:lnTo>
                  <a:lnTo>
                    <a:pt x="469" y="11"/>
                  </a:lnTo>
                  <a:lnTo>
                    <a:pt x="474" y="5"/>
                  </a:lnTo>
                  <a:lnTo>
                    <a:pt x="479" y="0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EAF0F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1064"/>
            <p:cNvSpPr/>
            <p:nvPr/>
          </p:nvSpPr>
          <p:spPr bwMode="auto">
            <a:xfrm>
              <a:off x="5049838" y="3630613"/>
              <a:ext cx="207963" cy="233363"/>
            </a:xfrm>
            <a:custGeom>
              <a:avLst/>
              <a:gdLst>
                <a:gd name="T0" fmla="*/ 81 w 131"/>
                <a:gd name="T1" fmla="*/ 0 h 147"/>
                <a:gd name="T2" fmla="*/ 131 w 131"/>
                <a:gd name="T3" fmla="*/ 105 h 147"/>
                <a:gd name="T4" fmla="*/ 50 w 131"/>
                <a:gd name="T5" fmla="*/ 147 h 147"/>
                <a:gd name="T6" fmla="*/ 43 w 131"/>
                <a:gd name="T7" fmla="*/ 134 h 147"/>
                <a:gd name="T8" fmla="*/ 0 w 131"/>
                <a:gd name="T9" fmla="*/ 44 h 147"/>
                <a:gd name="T10" fmla="*/ 9 w 131"/>
                <a:gd name="T11" fmla="*/ 38 h 147"/>
                <a:gd name="T12" fmla="*/ 21 w 131"/>
                <a:gd name="T13" fmla="*/ 31 h 147"/>
                <a:gd name="T14" fmla="*/ 35 w 131"/>
                <a:gd name="T15" fmla="*/ 25 h 147"/>
                <a:gd name="T16" fmla="*/ 54 w 131"/>
                <a:gd name="T17" fmla="*/ 17 h 147"/>
                <a:gd name="T18" fmla="*/ 75 w 131"/>
                <a:gd name="T19" fmla="*/ 5 h 147"/>
                <a:gd name="T20" fmla="*/ 77 w 131"/>
                <a:gd name="T21" fmla="*/ 3 h 147"/>
                <a:gd name="T22" fmla="*/ 81 w 131"/>
                <a:gd name="T2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147">
                  <a:moveTo>
                    <a:pt x="81" y="0"/>
                  </a:moveTo>
                  <a:lnTo>
                    <a:pt x="131" y="105"/>
                  </a:lnTo>
                  <a:lnTo>
                    <a:pt x="50" y="147"/>
                  </a:lnTo>
                  <a:lnTo>
                    <a:pt x="43" y="134"/>
                  </a:lnTo>
                  <a:lnTo>
                    <a:pt x="0" y="44"/>
                  </a:lnTo>
                  <a:lnTo>
                    <a:pt x="9" y="38"/>
                  </a:lnTo>
                  <a:lnTo>
                    <a:pt x="21" y="31"/>
                  </a:lnTo>
                  <a:lnTo>
                    <a:pt x="35" y="25"/>
                  </a:lnTo>
                  <a:lnTo>
                    <a:pt x="54" y="17"/>
                  </a:lnTo>
                  <a:lnTo>
                    <a:pt x="75" y="5"/>
                  </a:lnTo>
                  <a:lnTo>
                    <a:pt x="77" y="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1065"/>
            <p:cNvSpPr/>
            <p:nvPr/>
          </p:nvSpPr>
          <p:spPr bwMode="auto">
            <a:xfrm>
              <a:off x="5367338" y="3881438"/>
              <a:ext cx="141288" cy="120650"/>
            </a:xfrm>
            <a:custGeom>
              <a:avLst/>
              <a:gdLst>
                <a:gd name="T0" fmla="*/ 64 w 89"/>
                <a:gd name="T1" fmla="*/ 0 h 76"/>
                <a:gd name="T2" fmla="*/ 70 w 89"/>
                <a:gd name="T3" fmla="*/ 0 h 76"/>
                <a:gd name="T4" fmla="*/ 75 w 89"/>
                <a:gd name="T5" fmla="*/ 2 h 76"/>
                <a:gd name="T6" fmla="*/ 79 w 89"/>
                <a:gd name="T7" fmla="*/ 4 h 76"/>
                <a:gd name="T8" fmla="*/ 81 w 89"/>
                <a:gd name="T9" fmla="*/ 7 h 76"/>
                <a:gd name="T10" fmla="*/ 85 w 89"/>
                <a:gd name="T11" fmla="*/ 11 h 76"/>
                <a:gd name="T12" fmla="*/ 89 w 89"/>
                <a:gd name="T13" fmla="*/ 19 h 76"/>
                <a:gd name="T14" fmla="*/ 88 w 89"/>
                <a:gd name="T15" fmla="*/ 27 h 76"/>
                <a:gd name="T16" fmla="*/ 84 w 89"/>
                <a:gd name="T17" fmla="*/ 34 h 76"/>
                <a:gd name="T18" fmla="*/ 79 w 89"/>
                <a:gd name="T19" fmla="*/ 41 h 76"/>
                <a:gd name="T20" fmla="*/ 68 w 89"/>
                <a:gd name="T21" fmla="*/ 50 h 76"/>
                <a:gd name="T22" fmla="*/ 58 w 89"/>
                <a:gd name="T23" fmla="*/ 61 h 76"/>
                <a:gd name="T24" fmla="*/ 46 w 89"/>
                <a:gd name="T25" fmla="*/ 70 h 76"/>
                <a:gd name="T26" fmla="*/ 34 w 89"/>
                <a:gd name="T27" fmla="*/ 76 h 76"/>
                <a:gd name="T28" fmla="*/ 24 w 89"/>
                <a:gd name="T29" fmla="*/ 76 h 76"/>
                <a:gd name="T30" fmla="*/ 11 w 89"/>
                <a:gd name="T31" fmla="*/ 72 h 76"/>
                <a:gd name="T32" fmla="*/ 4 w 89"/>
                <a:gd name="T33" fmla="*/ 65 h 76"/>
                <a:gd name="T34" fmla="*/ 0 w 89"/>
                <a:gd name="T35" fmla="*/ 55 h 76"/>
                <a:gd name="T36" fmla="*/ 1 w 89"/>
                <a:gd name="T37" fmla="*/ 46 h 76"/>
                <a:gd name="T38" fmla="*/ 5 w 89"/>
                <a:gd name="T39" fmla="*/ 38 h 76"/>
                <a:gd name="T40" fmla="*/ 13 w 89"/>
                <a:gd name="T41" fmla="*/ 30 h 76"/>
                <a:gd name="T42" fmla="*/ 24 w 89"/>
                <a:gd name="T43" fmla="*/ 21 h 76"/>
                <a:gd name="T44" fmla="*/ 34 w 89"/>
                <a:gd name="T45" fmla="*/ 12 h 76"/>
                <a:gd name="T46" fmla="*/ 46 w 89"/>
                <a:gd name="T47" fmla="*/ 6 h 76"/>
                <a:gd name="T48" fmla="*/ 55 w 89"/>
                <a:gd name="T49" fmla="*/ 2 h 76"/>
                <a:gd name="T50" fmla="*/ 60 w 89"/>
                <a:gd name="T51" fmla="*/ 0 h 76"/>
                <a:gd name="T52" fmla="*/ 64 w 89"/>
                <a:gd name="T5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76">
                  <a:moveTo>
                    <a:pt x="64" y="0"/>
                  </a:moveTo>
                  <a:lnTo>
                    <a:pt x="70" y="0"/>
                  </a:lnTo>
                  <a:lnTo>
                    <a:pt x="75" y="2"/>
                  </a:lnTo>
                  <a:lnTo>
                    <a:pt x="79" y="4"/>
                  </a:lnTo>
                  <a:lnTo>
                    <a:pt x="81" y="7"/>
                  </a:lnTo>
                  <a:lnTo>
                    <a:pt x="85" y="11"/>
                  </a:lnTo>
                  <a:lnTo>
                    <a:pt x="89" y="19"/>
                  </a:lnTo>
                  <a:lnTo>
                    <a:pt x="88" y="27"/>
                  </a:lnTo>
                  <a:lnTo>
                    <a:pt x="84" y="34"/>
                  </a:lnTo>
                  <a:lnTo>
                    <a:pt x="79" y="41"/>
                  </a:lnTo>
                  <a:lnTo>
                    <a:pt x="68" y="50"/>
                  </a:lnTo>
                  <a:lnTo>
                    <a:pt x="58" y="61"/>
                  </a:lnTo>
                  <a:lnTo>
                    <a:pt x="46" y="70"/>
                  </a:lnTo>
                  <a:lnTo>
                    <a:pt x="34" y="76"/>
                  </a:lnTo>
                  <a:lnTo>
                    <a:pt x="24" y="76"/>
                  </a:lnTo>
                  <a:lnTo>
                    <a:pt x="11" y="72"/>
                  </a:lnTo>
                  <a:lnTo>
                    <a:pt x="4" y="65"/>
                  </a:lnTo>
                  <a:lnTo>
                    <a:pt x="0" y="55"/>
                  </a:lnTo>
                  <a:lnTo>
                    <a:pt x="1" y="46"/>
                  </a:lnTo>
                  <a:lnTo>
                    <a:pt x="5" y="38"/>
                  </a:lnTo>
                  <a:lnTo>
                    <a:pt x="13" y="30"/>
                  </a:lnTo>
                  <a:lnTo>
                    <a:pt x="24" y="21"/>
                  </a:lnTo>
                  <a:lnTo>
                    <a:pt x="34" y="12"/>
                  </a:lnTo>
                  <a:lnTo>
                    <a:pt x="46" y="6"/>
                  </a:lnTo>
                  <a:lnTo>
                    <a:pt x="55" y="2"/>
                  </a:lnTo>
                  <a:lnTo>
                    <a:pt x="6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6C7B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1066"/>
            <p:cNvSpPr/>
            <p:nvPr/>
          </p:nvSpPr>
          <p:spPr bwMode="auto">
            <a:xfrm>
              <a:off x="5400675" y="3948113"/>
              <a:ext cx="141288" cy="120650"/>
            </a:xfrm>
            <a:custGeom>
              <a:avLst/>
              <a:gdLst>
                <a:gd name="T0" fmla="*/ 66 w 89"/>
                <a:gd name="T1" fmla="*/ 0 h 76"/>
                <a:gd name="T2" fmla="*/ 71 w 89"/>
                <a:gd name="T3" fmla="*/ 0 h 76"/>
                <a:gd name="T4" fmla="*/ 75 w 89"/>
                <a:gd name="T5" fmla="*/ 2 h 76"/>
                <a:gd name="T6" fmla="*/ 79 w 89"/>
                <a:gd name="T7" fmla="*/ 4 h 76"/>
                <a:gd name="T8" fmla="*/ 83 w 89"/>
                <a:gd name="T9" fmla="*/ 7 h 76"/>
                <a:gd name="T10" fmla="*/ 85 w 89"/>
                <a:gd name="T11" fmla="*/ 9 h 76"/>
                <a:gd name="T12" fmla="*/ 89 w 89"/>
                <a:gd name="T13" fmla="*/ 19 h 76"/>
                <a:gd name="T14" fmla="*/ 89 w 89"/>
                <a:gd name="T15" fmla="*/ 26 h 76"/>
                <a:gd name="T16" fmla="*/ 85 w 89"/>
                <a:gd name="T17" fmla="*/ 33 h 76"/>
                <a:gd name="T18" fmla="*/ 79 w 89"/>
                <a:gd name="T19" fmla="*/ 41 h 76"/>
                <a:gd name="T20" fmla="*/ 70 w 89"/>
                <a:gd name="T21" fmla="*/ 50 h 76"/>
                <a:gd name="T22" fmla="*/ 58 w 89"/>
                <a:gd name="T23" fmla="*/ 60 h 76"/>
                <a:gd name="T24" fmla="*/ 46 w 89"/>
                <a:gd name="T25" fmla="*/ 70 h 76"/>
                <a:gd name="T26" fmla="*/ 34 w 89"/>
                <a:gd name="T27" fmla="*/ 75 h 76"/>
                <a:gd name="T28" fmla="*/ 24 w 89"/>
                <a:gd name="T29" fmla="*/ 76 h 76"/>
                <a:gd name="T30" fmla="*/ 12 w 89"/>
                <a:gd name="T31" fmla="*/ 72 h 76"/>
                <a:gd name="T32" fmla="*/ 4 w 89"/>
                <a:gd name="T33" fmla="*/ 64 h 76"/>
                <a:gd name="T34" fmla="*/ 0 w 89"/>
                <a:gd name="T35" fmla="*/ 55 h 76"/>
                <a:gd name="T36" fmla="*/ 1 w 89"/>
                <a:gd name="T37" fmla="*/ 46 h 76"/>
                <a:gd name="T38" fmla="*/ 5 w 89"/>
                <a:gd name="T39" fmla="*/ 38 h 76"/>
                <a:gd name="T40" fmla="*/ 13 w 89"/>
                <a:gd name="T41" fmla="*/ 29 h 76"/>
                <a:gd name="T42" fmla="*/ 24 w 89"/>
                <a:gd name="T43" fmla="*/ 20 h 76"/>
                <a:gd name="T44" fmla="*/ 35 w 89"/>
                <a:gd name="T45" fmla="*/ 12 h 76"/>
                <a:gd name="T46" fmla="*/ 46 w 89"/>
                <a:gd name="T47" fmla="*/ 6 h 76"/>
                <a:gd name="T48" fmla="*/ 55 w 89"/>
                <a:gd name="T49" fmla="*/ 2 h 76"/>
                <a:gd name="T50" fmla="*/ 60 w 89"/>
                <a:gd name="T51" fmla="*/ 0 h 76"/>
                <a:gd name="T52" fmla="*/ 66 w 89"/>
                <a:gd name="T5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76">
                  <a:moveTo>
                    <a:pt x="66" y="0"/>
                  </a:moveTo>
                  <a:lnTo>
                    <a:pt x="71" y="0"/>
                  </a:lnTo>
                  <a:lnTo>
                    <a:pt x="75" y="2"/>
                  </a:lnTo>
                  <a:lnTo>
                    <a:pt x="79" y="4"/>
                  </a:lnTo>
                  <a:lnTo>
                    <a:pt x="83" y="7"/>
                  </a:lnTo>
                  <a:lnTo>
                    <a:pt x="85" y="9"/>
                  </a:lnTo>
                  <a:lnTo>
                    <a:pt x="89" y="19"/>
                  </a:lnTo>
                  <a:lnTo>
                    <a:pt x="89" y="26"/>
                  </a:lnTo>
                  <a:lnTo>
                    <a:pt x="85" y="33"/>
                  </a:lnTo>
                  <a:lnTo>
                    <a:pt x="79" y="41"/>
                  </a:lnTo>
                  <a:lnTo>
                    <a:pt x="70" y="50"/>
                  </a:lnTo>
                  <a:lnTo>
                    <a:pt x="58" y="60"/>
                  </a:lnTo>
                  <a:lnTo>
                    <a:pt x="46" y="70"/>
                  </a:lnTo>
                  <a:lnTo>
                    <a:pt x="34" y="75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4" y="64"/>
                  </a:lnTo>
                  <a:lnTo>
                    <a:pt x="0" y="55"/>
                  </a:lnTo>
                  <a:lnTo>
                    <a:pt x="1" y="46"/>
                  </a:lnTo>
                  <a:lnTo>
                    <a:pt x="5" y="38"/>
                  </a:lnTo>
                  <a:lnTo>
                    <a:pt x="13" y="29"/>
                  </a:lnTo>
                  <a:lnTo>
                    <a:pt x="24" y="20"/>
                  </a:lnTo>
                  <a:lnTo>
                    <a:pt x="35" y="12"/>
                  </a:lnTo>
                  <a:lnTo>
                    <a:pt x="46" y="6"/>
                  </a:lnTo>
                  <a:lnTo>
                    <a:pt x="55" y="2"/>
                  </a:lnTo>
                  <a:lnTo>
                    <a:pt x="6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6C7B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1067"/>
            <p:cNvSpPr/>
            <p:nvPr/>
          </p:nvSpPr>
          <p:spPr bwMode="auto">
            <a:xfrm>
              <a:off x="5411788" y="4011613"/>
              <a:ext cx="149225" cy="107950"/>
            </a:xfrm>
            <a:custGeom>
              <a:avLst/>
              <a:gdLst>
                <a:gd name="T0" fmla="*/ 66 w 94"/>
                <a:gd name="T1" fmla="*/ 0 h 68"/>
                <a:gd name="T2" fmla="*/ 77 w 94"/>
                <a:gd name="T3" fmla="*/ 1 h 68"/>
                <a:gd name="T4" fmla="*/ 83 w 94"/>
                <a:gd name="T5" fmla="*/ 5 h 68"/>
                <a:gd name="T6" fmla="*/ 89 w 94"/>
                <a:gd name="T7" fmla="*/ 10 h 68"/>
                <a:gd name="T8" fmla="*/ 93 w 94"/>
                <a:gd name="T9" fmla="*/ 15 h 68"/>
                <a:gd name="T10" fmla="*/ 94 w 94"/>
                <a:gd name="T11" fmla="*/ 26 h 68"/>
                <a:gd name="T12" fmla="*/ 87 w 94"/>
                <a:gd name="T13" fmla="*/ 35 h 68"/>
                <a:gd name="T14" fmla="*/ 78 w 94"/>
                <a:gd name="T15" fmla="*/ 43 h 68"/>
                <a:gd name="T16" fmla="*/ 69 w 94"/>
                <a:gd name="T17" fmla="*/ 49 h 68"/>
                <a:gd name="T18" fmla="*/ 56 w 94"/>
                <a:gd name="T19" fmla="*/ 57 h 68"/>
                <a:gd name="T20" fmla="*/ 42 w 94"/>
                <a:gd name="T21" fmla="*/ 64 h 68"/>
                <a:gd name="T22" fmla="*/ 28 w 94"/>
                <a:gd name="T23" fmla="*/ 68 h 68"/>
                <a:gd name="T24" fmla="*/ 17 w 94"/>
                <a:gd name="T25" fmla="*/ 65 h 68"/>
                <a:gd name="T26" fmla="*/ 6 w 94"/>
                <a:gd name="T27" fmla="*/ 57 h 68"/>
                <a:gd name="T28" fmla="*/ 1 w 94"/>
                <a:gd name="T29" fmla="*/ 48 h 68"/>
                <a:gd name="T30" fmla="*/ 0 w 94"/>
                <a:gd name="T31" fmla="*/ 39 h 68"/>
                <a:gd name="T32" fmla="*/ 2 w 94"/>
                <a:gd name="T33" fmla="*/ 30 h 68"/>
                <a:gd name="T34" fmla="*/ 10 w 94"/>
                <a:gd name="T35" fmla="*/ 22 h 68"/>
                <a:gd name="T36" fmla="*/ 23 w 94"/>
                <a:gd name="T37" fmla="*/ 14 h 68"/>
                <a:gd name="T38" fmla="*/ 39 w 94"/>
                <a:gd name="T39" fmla="*/ 7 h 68"/>
                <a:gd name="T40" fmla="*/ 53 w 94"/>
                <a:gd name="T41" fmla="*/ 2 h 68"/>
                <a:gd name="T42" fmla="*/ 65 w 94"/>
                <a:gd name="T43" fmla="*/ 0 h 68"/>
                <a:gd name="T44" fmla="*/ 66 w 94"/>
                <a:gd name="T4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4" h="68">
                  <a:moveTo>
                    <a:pt x="66" y="0"/>
                  </a:moveTo>
                  <a:lnTo>
                    <a:pt x="77" y="1"/>
                  </a:lnTo>
                  <a:lnTo>
                    <a:pt x="83" y="5"/>
                  </a:lnTo>
                  <a:lnTo>
                    <a:pt x="89" y="10"/>
                  </a:lnTo>
                  <a:lnTo>
                    <a:pt x="93" y="15"/>
                  </a:lnTo>
                  <a:lnTo>
                    <a:pt x="94" y="26"/>
                  </a:lnTo>
                  <a:lnTo>
                    <a:pt x="87" y="35"/>
                  </a:lnTo>
                  <a:lnTo>
                    <a:pt x="78" y="43"/>
                  </a:lnTo>
                  <a:lnTo>
                    <a:pt x="69" y="49"/>
                  </a:lnTo>
                  <a:lnTo>
                    <a:pt x="56" y="57"/>
                  </a:lnTo>
                  <a:lnTo>
                    <a:pt x="42" y="64"/>
                  </a:lnTo>
                  <a:lnTo>
                    <a:pt x="28" y="68"/>
                  </a:lnTo>
                  <a:lnTo>
                    <a:pt x="17" y="65"/>
                  </a:lnTo>
                  <a:lnTo>
                    <a:pt x="6" y="57"/>
                  </a:lnTo>
                  <a:lnTo>
                    <a:pt x="1" y="48"/>
                  </a:lnTo>
                  <a:lnTo>
                    <a:pt x="0" y="39"/>
                  </a:lnTo>
                  <a:lnTo>
                    <a:pt x="2" y="30"/>
                  </a:lnTo>
                  <a:lnTo>
                    <a:pt x="10" y="22"/>
                  </a:lnTo>
                  <a:lnTo>
                    <a:pt x="23" y="14"/>
                  </a:lnTo>
                  <a:lnTo>
                    <a:pt x="39" y="7"/>
                  </a:lnTo>
                  <a:lnTo>
                    <a:pt x="53" y="2"/>
                  </a:lnTo>
                  <a:lnTo>
                    <a:pt x="65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6C7B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068"/>
            <p:cNvSpPr/>
            <p:nvPr/>
          </p:nvSpPr>
          <p:spPr bwMode="auto">
            <a:xfrm>
              <a:off x="5441950" y="4079876"/>
              <a:ext cx="131763" cy="74613"/>
            </a:xfrm>
            <a:custGeom>
              <a:avLst/>
              <a:gdLst>
                <a:gd name="T0" fmla="*/ 51 w 83"/>
                <a:gd name="T1" fmla="*/ 0 h 47"/>
                <a:gd name="T2" fmla="*/ 57 w 83"/>
                <a:gd name="T3" fmla="*/ 0 h 47"/>
                <a:gd name="T4" fmla="*/ 61 w 83"/>
                <a:gd name="T5" fmla="*/ 1 h 47"/>
                <a:gd name="T6" fmla="*/ 64 w 83"/>
                <a:gd name="T7" fmla="*/ 1 h 47"/>
                <a:gd name="T8" fmla="*/ 71 w 83"/>
                <a:gd name="T9" fmla="*/ 4 h 47"/>
                <a:gd name="T10" fmla="*/ 75 w 83"/>
                <a:gd name="T11" fmla="*/ 6 h 47"/>
                <a:gd name="T12" fmla="*/ 78 w 83"/>
                <a:gd name="T13" fmla="*/ 10 h 47"/>
                <a:gd name="T14" fmla="*/ 80 w 83"/>
                <a:gd name="T15" fmla="*/ 13 h 47"/>
                <a:gd name="T16" fmla="*/ 81 w 83"/>
                <a:gd name="T17" fmla="*/ 17 h 47"/>
                <a:gd name="T18" fmla="*/ 83 w 83"/>
                <a:gd name="T19" fmla="*/ 21 h 47"/>
                <a:gd name="T20" fmla="*/ 81 w 83"/>
                <a:gd name="T21" fmla="*/ 29 h 47"/>
                <a:gd name="T22" fmla="*/ 76 w 83"/>
                <a:gd name="T23" fmla="*/ 34 h 47"/>
                <a:gd name="T24" fmla="*/ 70 w 83"/>
                <a:gd name="T25" fmla="*/ 38 h 47"/>
                <a:gd name="T26" fmla="*/ 62 w 83"/>
                <a:gd name="T27" fmla="*/ 40 h 47"/>
                <a:gd name="T28" fmla="*/ 55 w 83"/>
                <a:gd name="T29" fmla="*/ 43 h 47"/>
                <a:gd name="T30" fmla="*/ 42 w 83"/>
                <a:gd name="T31" fmla="*/ 46 h 47"/>
                <a:gd name="T32" fmla="*/ 29 w 83"/>
                <a:gd name="T33" fmla="*/ 47 h 47"/>
                <a:gd name="T34" fmla="*/ 17 w 83"/>
                <a:gd name="T35" fmla="*/ 46 h 47"/>
                <a:gd name="T36" fmla="*/ 9 w 83"/>
                <a:gd name="T37" fmla="*/ 42 h 47"/>
                <a:gd name="T38" fmla="*/ 2 w 83"/>
                <a:gd name="T39" fmla="*/ 30 h 47"/>
                <a:gd name="T40" fmla="*/ 0 w 83"/>
                <a:gd name="T41" fmla="*/ 19 h 47"/>
                <a:gd name="T42" fmla="*/ 7 w 83"/>
                <a:gd name="T43" fmla="*/ 10 h 47"/>
                <a:gd name="T44" fmla="*/ 13 w 83"/>
                <a:gd name="T45" fmla="*/ 6 h 47"/>
                <a:gd name="T46" fmla="*/ 25 w 83"/>
                <a:gd name="T47" fmla="*/ 2 h 47"/>
                <a:gd name="T48" fmla="*/ 38 w 83"/>
                <a:gd name="T49" fmla="*/ 1 h 47"/>
                <a:gd name="T50" fmla="*/ 51 w 83"/>
                <a:gd name="T5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47">
                  <a:moveTo>
                    <a:pt x="51" y="0"/>
                  </a:moveTo>
                  <a:lnTo>
                    <a:pt x="57" y="0"/>
                  </a:lnTo>
                  <a:lnTo>
                    <a:pt x="61" y="1"/>
                  </a:lnTo>
                  <a:lnTo>
                    <a:pt x="64" y="1"/>
                  </a:lnTo>
                  <a:lnTo>
                    <a:pt x="71" y="4"/>
                  </a:lnTo>
                  <a:lnTo>
                    <a:pt x="75" y="6"/>
                  </a:lnTo>
                  <a:lnTo>
                    <a:pt x="78" y="10"/>
                  </a:lnTo>
                  <a:lnTo>
                    <a:pt x="80" y="13"/>
                  </a:lnTo>
                  <a:lnTo>
                    <a:pt x="81" y="17"/>
                  </a:lnTo>
                  <a:lnTo>
                    <a:pt x="83" y="21"/>
                  </a:lnTo>
                  <a:lnTo>
                    <a:pt x="81" y="29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2" y="40"/>
                  </a:lnTo>
                  <a:lnTo>
                    <a:pt x="55" y="43"/>
                  </a:lnTo>
                  <a:lnTo>
                    <a:pt x="42" y="46"/>
                  </a:lnTo>
                  <a:lnTo>
                    <a:pt x="29" y="47"/>
                  </a:lnTo>
                  <a:lnTo>
                    <a:pt x="17" y="46"/>
                  </a:lnTo>
                  <a:lnTo>
                    <a:pt x="9" y="42"/>
                  </a:lnTo>
                  <a:lnTo>
                    <a:pt x="2" y="30"/>
                  </a:lnTo>
                  <a:lnTo>
                    <a:pt x="0" y="19"/>
                  </a:lnTo>
                  <a:lnTo>
                    <a:pt x="7" y="10"/>
                  </a:lnTo>
                  <a:lnTo>
                    <a:pt x="13" y="6"/>
                  </a:lnTo>
                  <a:lnTo>
                    <a:pt x="25" y="2"/>
                  </a:lnTo>
                  <a:lnTo>
                    <a:pt x="38" y="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6C7B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069"/>
            <p:cNvSpPr/>
            <p:nvPr/>
          </p:nvSpPr>
          <p:spPr bwMode="auto">
            <a:xfrm>
              <a:off x="3781425" y="5251451"/>
              <a:ext cx="146050" cy="125413"/>
            </a:xfrm>
            <a:custGeom>
              <a:avLst/>
              <a:gdLst>
                <a:gd name="T0" fmla="*/ 4 w 92"/>
                <a:gd name="T1" fmla="*/ 0 h 79"/>
                <a:gd name="T2" fmla="*/ 11 w 92"/>
                <a:gd name="T3" fmla="*/ 3 h 79"/>
                <a:gd name="T4" fmla="*/ 21 w 92"/>
                <a:gd name="T5" fmla="*/ 8 h 79"/>
                <a:gd name="T6" fmla="*/ 37 w 92"/>
                <a:gd name="T7" fmla="*/ 16 h 79"/>
                <a:gd name="T8" fmla="*/ 58 w 92"/>
                <a:gd name="T9" fmla="*/ 29 h 79"/>
                <a:gd name="T10" fmla="*/ 72 w 92"/>
                <a:gd name="T11" fmla="*/ 41 h 79"/>
                <a:gd name="T12" fmla="*/ 83 w 92"/>
                <a:gd name="T13" fmla="*/ 49 h 79"/>
                <a:gd name="T14" fmla="*/ 89 w 92"/>
                <a:gd name="T15" fmla="*/ 56 h 79"/>
                <a:gd name="T16" fmla="*/ 92 w 92"/>
                <a:gd name="T17" fmla="*/ 63 h 79"/>
                <a:gd name="T18" fmla="*/ 92 w 92"/>
                <a:gd name="T19" fmla="*/ 71 h 79"/>
                <a:gd name="T20" fmla="*/ 88 w 92"/>
                <a:gd name="T21" fmla="*/ 76 h 79"/>
                <a:gd name="T22" fmla="*/ 80 w 92"/>
                <a:gd name="T23" fmla="*/ 79 h 79"/>
                <a:gd name="T24" fmla="*/ 68 w 92"/>
                <a:gd name="T25" fmla="*/ 79 h 79"/>
                <a:gd name="T26" fmla="*/ 55 w 92"/>
                <a:gd name="T27" fmla="*/ 76 h 79"/>
                <a:gd name="T28" fmla="*/ 41 w 92"/>
                <a:gd name="T29" fmla="*/ 71 h 79"/>
                <a:gd name="T30" fmla="*/ 28 w 92"/>
                <a:gd name="T31" fmla="*/ 64 h 79"/>
                <a:gd name="T32" fmla="*/ 16 w 92"/>
                <a:gd name="T33" fmla="*/ 56 h 79"/>
                <a:gd name="T34" fmla="*/ 8 w 92"/>
                <a:gd name="T35" fmla="*/ 49 h 79"/>
                <a:gd name="T36" fmla="*/ 2 w 92"/>
                <a:gd name="T37" fmla="*/ 35 h 79"/>
                <a:gd name="T38" fmla="*/ 0 w 92"/>
                <a:gd name="T39" fmla="*/ 22 h 79"/>
                <a:gd name="T40" fmla="*/ 2 w 92"/>
                <a:gd name="T41" fmla="*/ 12 h 79"/>
                <a:gd name="T42" fmla="*/ 4 w 92"/>
                <a:gd name="T43" fmla="*/ 4 h 79"/>
                <a:gd name="T44" fmla="*/ 4 w 92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" h="79">
                  <a:moveTo>
                    <a:pt x="4" y="0"/>
                  </a:moveTo>
                  <a:lnTo>
                    <a:pt x="11" y="3"/>
                  </a:lnTo>
                  <a:lnTo>
                    <a:pt x="21" y="8"/>
                  </a:lnTo>
                  <a:lnTo>
                    <a:pt x="37" y="16"/>
                  </a:lnTo>
                  <a:lnTo>
                    <a:pt x="58" y="29"/>
                  </a:lnTo>
                  <a:lnTo>
                    <a:pt x="72" y="41"/>
                  </a:lnTo>
                  <a:lnTo>
                    <a:pt x="83" y="49"/>
                  </a:lnTo>
                  <a:lnTo>
                    <a:pt x="89" y="56"/>
                  </a:lnTo>
                  <a:lnTo>
                    <a:pt x="92" y="63"/>
                  </a:lnTo>
                  <a:lnTo>
                    <a:pt x="92" y="71"/>
                  </a:lnTo>
                  <a:lnTo>
                    <a:pt x="88" y="76"/>
                  </a:lnTo>
                  <a:lnTo>
                    <a:pt x="80" y="79"/>
                  </a:lnTo>
                  <a:lnTo>
                    <a:pt x="68" y="79"/>
                  </a:lnTo>
                  <a:lnTo>
                    <a:pt x="55" y="76"/>
                  </a:lnTo>
                  <a:lnTo>
                    <a:pt x="41" y="71"/>
                  </a:lnTo>
                  <a:lnTo>
                    <a:pt x="28" y="64"/>
                  </a:lnTo>
                  <a:lnTo>
                    <a:pt x="16" y="56"/>
                  </a:lnTo>
                  <a:lnTo>
                    <a:pt x="8" y="49"/>
                  </a:lnTo>
                  <a:lnTo>
                    <a:pt x="2" y="35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3C2B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070"/>
            <p:cNvSpPr/>
            <p:nvPr/>
          </p:nvSpPr>
          <p:spPr bwMode="auto">
            <a:xfrm>
              <a:off x="4406900" y="4354513"/>
              <a:ext cx="133350" cy="87313"/>
            </a:xfrm>
            <a:custGeom>
              <a:avLst/>
              <a:gdLst>
                <a:gd name="T0" fmla="*/ 48 w 84"/>
                <a:gd name="T1" fmla="*/ 0 h 55"/>
                <a:gd name="T2" fmla="*/ 84 w 84"/>
                <a:gd name="T3" fmla="*/ 43 h 55"/>
                <a:gd name="T4" fmla="*/ 25 w 84"/>
                <a:gd name="T5" fmla="*/ 55 h 55"/>
                <a:gd name="T6" fmla="*/ 0 w 84"/>
                <a:gd name="T7" fmla="*/ 13 h 55"/>
                <a:gd name="T8" fmla="*/ 48 w 84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5">
                  <a:moveTo>
                    <a:pt x="48" y="0"/>
                  </a:moveTo>
                  <a:lnTo>
                    <a:pt x="84" y="43"/>
                  </a:lnTo>
                  <a:lnTo>
                    <a:pt x="25" y="55"/>
                  </a:lnTo>
                  <a:lnTo>
                    <a:pt x="0" y="13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BCCAC9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071"/>
            <p:cNvSpPr/>
            <p:nvPr/>
          </p:nvSpPr>
          <p:spPr bwMode="auto">
            <a:xfrm>
              <a:off x="4438650" y="4389438"/>
              <a:ext cx="185738" cy="1058863"/>
            </a:xfrm>
            <a:custGeom>
              <a:avLst/>
              <a:gdLst>
                <a:gd name="T0" fmla="*/ 52 w 117"/>
                <a:gd name="T1" fmla="*/ 0 h 667"/>
                <a:gd name="T2" fmla="*/ 67 w 117"/>
                <a:gd name="T3" fmla="*/ 1 h 667"/>
                <a:gd name="T4" fmla="*/ 80 w 117"/>
                <a:gd name="T5" fmla="*/ 4 h 667"/>
                <a:gd name="T6" fmla="*/ 89 w 117"/>
                <a:gd name="T7" fmla="*/ 8 h 667"/>
                <a:gd name="T8" fmla="*/ 93 w 117"/>
                <a:gd name="T9" fmla="*/ 19 h 667"/>
                <a:gd name="T10" fmla="*/ 93 w 117"/>
                <a:gd name="T11" fmla="*/ 29 h 667"/>
                <a:gd name="T12" fmla="*/ 90 w 117"/>
                <a:gd name="T13" fmla="*/ 36 h 667"/>
                <a:gd name="T14" fmla="*/ 86 w 117"/>
                <a:gd name="T15" fmla="*/ 43 h 667"/>
                <a:gd name="T16" fmla="*/ 83 w 117"/>
                <a:gd name="T17" fmla="*/ 51 h 667"/>
                <a:gd name="T18" fmla="*/ 80 w 117"/>
                <a:gd name="T19" fmla="*/ 60 h 667"/>
                <a:gd name="T20" fmla="*/ 79 w 117"/>
                <a:gd name="T21" fmla="*/ 72 h 667"/>
                <a:gd name="T22" fmla="*/ 117 w 117"/>
                <a:gd name="T23" fmla="*/ 565 h 667"/>
                <a:gd name="T24" fmla="*/ 114 w 117"/>
                <a:gd name="T25" fmla="*/ 568 h 667"/>
                <a:gd name="T26" fmla="*/ 110 w 117"/>
                <a:gd name="T27" fmla="*/ 577 h 667"/>
                <a:gd name="T28" fmla="*/ 105 w 117"/>
                <a:gd name="T29" fmla="*/ 590 h 667"/>
                <a:gd name="T30" fmla="*/ 97 w 117"/>
                <a:gd name="T31" fmla="*/ 605 h 667"/>
                <a:gd name="T32" fmla="*/ 89 w 117"/>
                <a:gd name="T33" fmla="*/ 622 h 667"/>
                <a:gd name="T34" fmla="*/ 83 w 117"/>
                <a:gd name="T35" fmla="*/ 637 h 667"/>
                <a:gd name="T36" fmla="*/ 76 w 117"/>
                <a:gd name="T37" fmla="*/ 650 h 667"/>
                <a:gd name="T38" fmla="*/ 71 w 117"/>
                <a:gd name="T39" fmla="*/ 661 h 667"/>
                <a:gd name="T40" fmla="*/ 68 w 117"/>
                <a:gd name="T41" fmla="*/ 667 h 667"/>
                <a:gd name="T42" fmla="*/ 65 w 117"/>
                <a:gd name="T43" fmla="*/ 666 h 667"/>
                <a:gd name="T44" fmla="*/ 60 w 117"/>
                <a:gd name="T45" fmla="*/ 660 h 667"/>
                <a:gd name="T46" fmla="*/ 54 w 117"/>
                <a:gd name="T47" fmla="*/ 649 h 667"/>
                <a:gd name="T48" fmla="*/ 45 w 117"/>
                <a:gd name="T49" fmla="*/ 636 h 667"/>
                <a:gd name="T50" fmla="*/ 35 w 117"/>
                <a:gd name="T51" fmla="*/ 622 h 667"/>
                <a:gd name="T52" fmla="*/ 25 w 117"/>
                <a:gd name="T53" fmla="*/ 606 h 667"/>
                <a:gd name="T54" fmla="*/ 17 w 117"/>
                <a:gd name="T55" fmla="*/ 592 h 667"/>
                <a:gd name="T56" fmla="*/ 9 w 117"/>
                <a:gd name="T57" fmla="*/ 578 h 667"/>
                <a:gd name="T58" fmla="*/ 4 w 117"/>
                <a:gd name="T59" fmla="*/ 569 h 667"/>
                <a:gd name="T60" fmla="*/ 0 w 117"/>
                <a:gd name="T61" fmla="*/ 565 h 667"/>
                <a:gd name="T62" fmla="*/ 0 w 117"/>
                <a:gd name="T63" fmla="*/ 559 h 667"/>
                <a:gd name="T64" fmla="*/ 0 w 117"/>
                <a:gd name="T65" fmla="*/ 546 h 667"/>
                <a:gd name="T66" fmla="*/ 1 w 117"/>
                <a:gd name="T67" fmla="*/ 523 h 667"/>
                <a:gd name="T68" fmla="*/ 3 w 117"/>
                <a:gd name="T69" fmla="*/ 497 h 667"/>
                <a:gd name="T70" fmla="*/ 4 w 117"/>
                <a:gd name="T71" fmla="*/ 465 h 667"/>
                <a:gd name="T72" fmla="*/ 5 w 117"/>
                <a:gd name="T73" fmla="*/ 428 h 667"/>
                <a:gd name="T74" fmla="*/ 8 w 117"/>
                <a:gd name="T75" fmla="*/ 389 h 667"/>
                <a:gd name="T76" fmla="*/ 11 w 117"/>
                <a:gd name="T77" fmla="*/ 348 h 667"/>
                <a:gd name="T78" fmla="*/ 13 w 117"/>
                <a:gd name="T79" fmla="*/ 307 h 667"/>
                <a:gd name="T80" fmla="*/ 16 w 117"/>
                <a:gd name="T81" fmla="*/ 266 h 667"/>
                <a:gd name="T82" fmla="*/ 17 w 117"/>
                <a:gd name="T83" fmla="*/ 228 h 667"/>
                <a:gd name="T84" fmla="*/ 20 w 117"/>
                <a:gd name="T85" fmla="*/ 191 h 667"/>
                <a:gd name="T86" fmla="*/ 22 w 117"/>
                <a:gd name="T87" fmla="*/ 158 h 667"/>
                <a:gd name="T88" fmla="*/ 24 w 117"/>
                <a:gd name="T89" fmla="*/ 131 h 667"/>
                <a:gd name="T90" fmla="*/ 25 w 117"/>
                <a:gd name="T91" fmla="*/ 108 h 667"/>
                <a:gd name="T92" fmla="*/ 26 w 117"/>
                <a:gd name="T93" fmla="*/ 94 h 667"/>
                <a:gd name="T94" fmla="*/ 26 w 117"/>
                <a:gd name="T95" fmla="*/ 88 h 667"/>
                <a:gd name="T96" fmla="*/ 28 w 117"/>
                <a:gd name="T97" fmla="*/ 82 h 667"/>
                <a:gd name="T98" fmla="*/ 28 w 117"/>
                <a:gd name="T99" fmla="*/ 78 h 667"/>
                <a:gd name="T100" fmla="*/ 28 w 117"/>
                <a:gd name="T101" fmla="*/ 73 h 667"/>
                <a:gd name="T102" fmla="*/ 24 w 117"/>
                <a:gd name="T103" fmla="*/ 65 h 667"/>
                <a:gd name="T104" fmla="*/ 20 w 117"/>
                <a:gd name="T105" fmla="*/ 59 h 667"/>
                <a:gd name="T106" fmla="*/ 17 w 117"/>
                <a:gd name="T107" fmla="*/ 53 h 667"/>
                <a:gd name="T108" fmla="*/ 14 w 117"/>
                <a:gd name="T109" fmla="*/ 47 h 667"/>
                <a:gd name="T110" fmla="*/ 12 w 117"/>
                <a:gd name="T111" fmla="*/ 38 h 667"/>
                <a:gd name="T112" fmla="*/ 9 w 117"/>
                <a:gd name="T113" fmla="*/ 25 h 667"/>
                <a:gd name="T114" fmla="*/ 9 w 117"/>
                <a:gd name="T115" fmla="*/ 16 h 667"/>
                <a:gd name="T116" fmla="*/ 16 w 117"/>
                <a:gd name="T117" fmla="*/ 9 h 667"/>
                <a:gd name="T118" fmla="*/ 25 w 117"/>
                <a:gd name="T119" fmla="*/ 4 h 667"/>
                <a:gd name="T120" fmla="*/ 38 w 117"/>
                <a:gd name="T121" fmla="*/ 1 h 667"/>
                <a:gd name="T122" fmla="*/ 52 w 117"/>
                <a:gd name="T123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667">
                  <a:moveTo>
                    <a:pt x="52" y="0"/>
                  </a:moveTo>
                  <a:lnTo>
                    <a:pt x="67" y="1"/>
                  </a:lnTo>
                  <a:lnTo>
                    <a:pt x="80" y="4"/>
                  </a:lnTo>
                  <a:lnTo>
                    <a:pt x="89" y="8"/>
                  </a:lnTo>
                  <a:lnTo>
                    <a:pt x="93" y="19"/>
                  </a:lnTo>
                  <a:lnTo>
                    <a:pt x="93" y="29"/>
                  </a:lnTo>
                  <a:lnTo>
                    <a:pt x="90" y="36"/>
                  </a:lnTo>
                  <a:lnTo>
                    <a:pt x="86" y="43"/>
                  </a:lnTo>
                  <a:lnTo>
                    <a:pt x="83" y="51"/>
                  </a:lnTo>
                  <a:lnTo>
                    <a:pt x="80" y="60"/>
                  </a:lnTo>
                  <a:lnTo>
                    <a:pt x="79" y="72"/>
                  </a:lnTo>
                  <a:lnTo>
                    <a:pt x="117" y="565"/>
                  </a:lnTo>
                  <a:lnTo>
                    <a:pt x="114" y="568"/>
                  </a:lnTo>
                  <a:lnTo>
                    <a:pt x="110" y="577"/>
                  </a:lnTo>
                  <a:lnTo>
                    <a:pt x="105" y="590"/>
                  </a:lnTo>
                  <a:lnTo>
                    <a:pt x="97" y="605"/>
                  </a:lnTo>
                  <a:lnTo>
                    <a:pt x="89" y="622"/>
                  </a:lnTo>
                  <a:lnTo>
                    <a:pt x="83" y="637"/>
                  </a:lnTo>
                  <a:lnTo>
                    <a:pt x="76" y="650"/>
                  </a:lnTo>
                  <a:lnTo>
                    <a:pt x="71" y="661"/>
                  </a:lnTo>
                  <a:lnTo>
                    <a:pt x="68" y="667"/>
                  </a:lnTo>
                  <a:lnTo>
                    <a:pt x="65" y="666"/>
                  </a:lnTo>
                  <a:lnTo>
                    <a:pt x="60" y="660"/>
                  </a:lnTo>
                  <a:lnTo>
                    <a:pt x="54" y="649"/>
                  </a:lnTo>
                  <a:lnTo>
                    <a:pt x="45" y="636"/>
                  </a:lnTo>
                  <a:lnTo>
                    <a:pt x="35" y="622"/>
                  </a:lnTo>
                  <a:lnTo>
                    <a:pt x="25" y="606"/>
                  </a:lnTo>
                  <a:lnTo>
                    <a:pt x="17" y="592"/>
                  </a:lnTo>
                  <a:lnTo>
                    <a:pt x="9" y="578"/>
                  </a:lnTo>
                  <a:lnTo>
                    <a:pt x="4" y="569"/>
                  </a:lnTo>
                  <a:lnTo>
                    <a:pt x="0" y="565"/>
                  </a:lnTo>
                  <a:lnTo>
                    <a:pt x="0" y="559"/>
                  </a:lnTo>
                  <a:lnTo>
                    <a:pt x="0" y="546"/>
                  </a:lnTo>
                  <a:lnTo>
                    <a:pt x="1" y="523"/>
                  </a:lnTo>
                  <a:lnTo>
                    <a:pt x="3" y="497"/>
                  </a:lnTo>
                  <a:lnTo>
                    <a:pt x="4" y="465"/>
                  </a:lnTo>
                  <a:lnTo>
                    <a:pt x="5" y="428"/>
                  </a:lnTo>
                  <a:lnTo>
                    <a:pt x="8" y="389"/>
                  </a:lnTo>
                  <a:lnTo>
                    <a:pt x="11" y="348"/>
                  </a:lnTo>
                  <a:lnTo>
                    <a:pt x="13" y="307"/>
                  </a:lnTo>
                  <a:lnTo>
                    <a:pt x="16" y="266"/>
                  </a:lnTo>
                  <a:lnTo>
                    <a:pt x="17" y="228"/>
                  </a:lnTo>
                  <a:lnTo>
                    <a:pt x="20" y="191"/>
                  </a:lnTo>
                  <a:lnTo>
                    <a:pt x="22" y="158"/>
                  </a:lnTo>
                  <a:lnTo>
                    <a:pt x="24" y="131"/>
                  </a:lnTo>
                  <a:lnTo>
                    <a:pt x="25" y="108"/>
                  </a:lnTo>
                  <a:lnTo>
                    <a:pt x="26" y="94"/>
                  </a:lnTo>
                  <a:lnTo>
                    <a:pt x="26" y="88"/>
                  </a:lnTo>
                  <a:lnTo>
                    <a:pt x="28" y="82"/>
                  </a:lnTo>
                  <a:lnTo>
                    <a:pt x="28" y="78"/>
                  </a:lnTo>
                  <a:lnTo>
                    <a:pt x="28" y="73"/>
                  </a:lnTo>
                  <a:lnTo>
                    <a:pt x="24" y="65"/>
                  </a:lnTo>
                  <a:lnTo>
                    <a:pt x="20" y="59"/>
                  </a:lnTo>
                  <a:lnTo>
                    <a:pt x="17" y="53"/>
                  </a:lnTo>
                  <a:lnTo>
                    <a:pt x="14" y="47"/>
                  </a:lnTo>
                  <a:lnTo>
                    <a:pt x="12" y="38"/>
                  </a:lnTo>
                  <a:lnTo>
                    <a:pt x="9" y="25"/>
                  </a:lnTo>
                  <a:lnTo>
                    <a:pt x="9" y="16"/>
                  </a:lnTo>
                  <a:lnTo>
                    <a:pt x="16" y="9"/>
                  </a:lnTo>
                  <a:lnTo>
                    <a:pt x="25" y="4"/>
                  </a:lnTo>
                  <a:lnTo>
                    <a:pt x="38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072"/>
            <p:cNvSpPr/>
            <p:nvPr/>
          </p:nvSpPr>
          <p:spPr bwMode="auto">
            <a:xfrm>
              <a:off x="4419600" y="4362451"/>
              <a:ext cx="101600" cy="87313"/>
            </a:xfrm>
            <a:custGeom>
              <a:avLst/>
              <a:gdLst>
                <a:gd name="T0" fmla="*/ 11 w 64"/>
                <a:gd name="T1" fmla="*/ 0 h 55"/>
                <a:gd name="T2" fmla="*/ 13 w 64"/>
                <a:gd name="T3" fmla="*/ 2 h 55"/>
                <a:gd name="T4" fmla="*/ 20 w 64"/>
                <a:gd name="T5" fmla="*/ 6 h 55"/>
                <a:gd name="T6" fmla="*/ 30 w 64"/>
                <a:gd name="T7" fmla="*/ 13 h 55"/>
                <a:gd name="T8" fmla="*/ 41 w 64"/>
                <a:gd name="T9" fmla="*/ 19 h 55"/>
                <a:gd name="T10" fmla="*/ 51 w 64"/>
                <a:gd name="T11" fmla="*/ 27 h 55"/>
                <a:gd name="T12" fmla="*/ 60 w 64"/>
                <a:gd name="T13" fmla="*/ 33 h 55"/>
                <a:gd name="T14" fmla="*/ 64 w 64"/>
                <a:gd name="T15" fmla="*/ 35 h 55"/>
                <a:gd name="T16" fmla="*/ 38 w 64"/>
                <a:gd name="T17" fmla="*/ 51 h 55"/>
                <a:gd name="T18" fmla="*/ 30 w 64"/>
                <a:gd name="T19" fmla="*/ 55 h 55"/>
                <a:gd name="T20" fmla="*/ 0 w 64"/>
                <a:gd name="T21" fmla="*/ 13 h 55"/>
                <a:gd name="T22" fmla="*/ 11 w 64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55">
                  <a:moveTo>
                    <a:pt x="11" y="0"/>
                  </a:moveTo>
                  <a:lnTo>
                    <a:pt x="13" y="2"/>
                  </a:lnTo>
                  <a:lnTo>
                    <a:pt x="20" y="6"/>
                  </a:lnTo>
                  <a:lnTo>
                    <a:pt x="30" y="13"/>
                  </a:lnTo>
                  <a:lnTo>
                    <a:pt x="41" y="19"/>
                  </a:lnTo>
                  <a:lnTo>
                    <a:pt x="51" y="27"/>
                  </a:lnTo>
                  <a:lnTo>
                    <a:pt x="60" y="33"/>
                  </a:lnTo>
                  <a:lnTo>
                    <a:pt x="64" y="35"/>
                  </a:lnTo>
                  <a:lnTo>
                    <a:pt x="38" y="51"/>
                  </a:lnTo>
                  <a:lnTo>
                    <a:pt x="30" y="55"/>
                  </a:lnTo>
                  <a:lnTo>
                    <a:pt x="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6E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073"/>
            <p:cNvSpPr/>
            <p:nvPr/>
          </p:nvSpPr>
          <p:spPr bwMode="auto">
            <a:xfrm>
              <a:off x="5297488" y="4154488"/>
              <a:ext cx="176213" cy="106363"/>
            </a:xfrm>
            <a:custGeom>
              <a:avLst/>
              <a:gdLst>
                <a:gd name="T0" fmla="*/ 4 w 111"/>
                <a:gd name="T1" fmla="*/ 0 h 67"/>
                <a:gd name="T2" fmla="*/ 6 w 111"/>
                <a:gd name="T3" fmla="*/ 0 h 67"/>
                <a:gd name="T4" fmla="*/ 15 w 111"/>
                <a:gd name="T5" fmla="*/ 2 h 67"/>
                <a:gd name="T6" fmla="*/ 28 w 111"/>
                <a:gd name="T7" fmla="*/ 5 h 67"/>
                <a:gd name="T8" fmla="*/ 45 w 111"/>
                <a:gd name="T9" fmla="*/ 10 h 67"/>
                <a:gd name="T10" fmla="*/ 63 w 111"/>
                <a:gd name="T11" fmla="*/ 14 h 67"/>
                <a:gd name="T12" fmla="*/ 81 w 111"/>
                <a:gd name="T13" fmla="*/ 18 h 67"/>
                <a:gd name="T14" fmla="*/ 97 w 111"/>
                <a:gd name="T15" fmla="*/ 21 h 67"/>
                <a:gd name="T16" fmla="*/ 111 w 111"/>
                <a:gd name="T17" fmla="*/ 22 h 67"/>
                <a:gd name="T18" fmla="*/ 107 w 111"/>
                <a:gd name="T19" fmla="*/ 38 h 67"/>
                <a:gd name="T20" fmla="*/ 104 w 111"/>
                <a:gd name="T21" fmla="*/ 52 h 67"/>
                <a:gd name="T22" fmla="*/ 103 w 111"/>
                <a:gd name="T23" fmla="*/ 63 h 67"/>
                <a:gd name="T24" fmla="*/ 102 w 111"/>
                <a:gd name="T25" fmla="*/ 67 h 67"/>
                <a:gd name="T26" fmla="*/ 99 w 111"/>
                <a:gd name="T27" fmla="*/ 65 h 67"/>
                <a:gd name="T28" fmla="*/ 90 w 111"/>
                <a:gd name="T29" fmla="*/ 64 h 67"/>
                <a:gd name="T30" fmla="*/ 76 w 111"/>
                <a:gd name="T31" fmla="*/ 63 h 67"/>
                <a:gd name="T32" fmla="*/ 60 w 111"/>
                <a:gd name="T33" fmla="*/ 61 h 67"/>
                <a:gd name="T34" fmla="*/ 43 w 111"/>
                <a:gd name="T35" fmla="*/ 59 h 67"/>
                <a:gd name="T36" fmla="*/ 27 w 111"/>
                <a:gd name="T37" fmla="*/ 56 h 67"/>
                <a:gd name="T38" fmla="*/ 13 w 111"/>
                <a:gd name="T39" fmla="*/ 55 h 67"/>
                <a:gd name="T40" fmla="*/ 4 w 111"/>
                <a:gd name="T41" fmla="*/ 52 h 67"/>
                <a:gd name="T42" fmla="*/ 0 w 111"/>
                <a:gd name="T43" fmla="*/ 51 h 67"/>
                <a:gd name="T44" fmla="*/ 0 w 111"/>
                <a:gd name="T45" fmla="*/ 47 h 67"/>
                <a:gd name="T46" fmla="*/ 1 w 111"/>
                <a:gd name="T47" fmla="*/ 38 h 67"/>
                <a:gd name="T48" fmla="*/ 1 w 111"/>
                <a:gd name="T49" fmla="*/ 26 h 67"/>
                <a:gd name="T50" fmla="*/ 2 w 111"/>
                <a:gd name="T51" fmla="*/ 13 h 67"/>
                <a:gd name="T52" fmla="*/ 2 w 111"/>
                <a:gd name="T53" fmla="*/ 4 h 67"/>
                <a:gd name="T54" fmla="*/ 4 w 111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1" h="67">
                  <a:moveTo>
                    <a:pt x="4" y="0"/>
                  </a:moveTo>
                  <a:lnTo>
                    <a:pt x="6" y="0"/>
                  </a:lnTo>
                  <a:lnTo>
                    <a:pt x="15" y="2"/>
                  </a:lnTo>
                  <a:lnTo>
                    <a:pt x="28" y="5"/>
                  </a:lnTo>
                  <a:lnTo>
                    <a:pt x="45" y="10"/>
                  </a:lnTo>
                  <a:lnTo>
                    <a:pt x="63" y="14"/>
                  </a:lnTo>
                  <a:lnTo>
                    <a:pt x="81" y="18"/>
                  </a:lnTo>
                  <a:lnTo>
                    <a:pt x="97" y="21"/>
                  </a:lnTo>
                  <a:lnTo>
                    <a:pt x="111" y="22"/>
                  </a:lnTo>
                  <a:lnTo>
                    <a:pt x="107" y="38"/>
                  </a:lnTo>
                  <a:lnTo>
                    <a:pt x="104" y="52"/>
                  </a:lnTo>
                  <a:lnTo>
                    <a:pt x="103" y="63"/>
                  </a:lnTo>
                  <a:lnTo>
                    <a:pt x="102" y="67"/>
                  </a:lnTo>
                  <a:lnTo>
                    <a:pt x="99" y="65"/>
                  </a:lnTo>
                  <a:lnTo>
                    <a:pt x="90" y="64"/>
                  </a:lnTo>
                  <a:lnTo>
                    <a:pt x="76" y="63"/>
                  </a:lnTo>
                  <a:lnTo>
                    <a:pt x="60" y="61"/>
                  </a:lnTo>
                  <a:lnTo>
                    <a:pt x="43" y="59"/>
                  </a:lnTo>
                  <a:lnTo>
                    <a:pt x="27" y="56"/>
                  </a:lnTo>
                  <a:lnTo>
                    <a:pt x="13" y="55"/>
                  </a:lnTo>
                  <a:lnTo>
                    <a:pt x="4" y="52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1" y="38"/>
                  </a:lnTo>
                  <a:lnTo>
                    <a:pt x="1" y="26"/>
                  </a:lnTo>
                  <a:lnTo>
                    <a:pt x="2" y="13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3DFD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1074"/>
            <p:cNvSpPr/>
            <p:nvPr/>
          </p:nvSpPr>
          <p:spPr bwMode="auto">
            <a:xfrm>
              <a:off x="4572000" y="4203701"/>
              <a:ext cx="908050" cy="1254125"/>
            </a:xfrm>
            <a:custGeom>
              <a:avLst/>
              <a:gdLst>
                <a:gd name="T0" fmla="*/ 457 w 572"/>
                <a:gd name="T1" fmla="*/ 0 h 790"/>
                <a:gd name="T2" fmla="*/ 479 w 572"/>
                <a:gd name="T3" fmla="*/ 4 h 790"/>
                <a:gd name="T4" fmla="*/ 513 w 572"/>
                <a:gd name="T5" fmla="*/ 11 h 790"/>
                <a:gd name="T6" fmla="*/ 547 w 572"/>
                <a:gd name="T7" fmla="*/ 16 h 790"/>
                <a:gd name="T8" fmla="*/ 568 w 572"/>
                <a:gd name="T9" fmla="*/ 17 h 790"/>
                <a:gd name="T10" fmla="*/ 572 w 572"/>
                <a:gd name="T11" fmla="*/ 29 h 790"/>
                <a:gd name="T12" fmla="*/ 568 w 572"/>
                <a:gd name="T13" fmla="*/ 59 h 790"/>
                <a:gd name="T14" fmla="*/ 559 w 572"/>
                <a:gd name="T15" fmla="*/ 98 h 790"/>
                <a:gd name="T16" fmla="*/ 547 w 572"/>
                <a:gd name="T17" fmla="*/ 139 h 790"/>
                <a:gd name="T18" fmla="*/ 537 w 572"/>
                <a:gd name="T19" fmla="*/ 173 h 790"/>
                <a:gd name="T20" fmla="*/ 518 w 572"/>
                <a:gd name="T21" fmla="*/ 215 h 790"/>
                <a:gd name="T22" fmla="*/ 487 w 572"/>
                <a:gd name="T23" fmla="*/ 263 h 790"/>
                <a:gd name="T24" fmla="*/ 446 w 572"/>
                <a:gd name="T25" fmla="*/ 309 h 790"/>
                <a:gd name="T26" fmla="*/ 400 w 572"/>
                <a:gd name="T27" fmla="*/ 345 h 790"/>
                <a:gd name="T28" fmla="*/ 331 w 572"/>
                <a:gd name="T29" fmla="*/ 368 h 790"/>
                <a:gd name="T30" fmla="*/ 259 w 572"/>
                <a:gd name="T31" fmla="*/ 369 h 790"/>
                <a:gd name="T32" fmla="*/ 196 w 572"/>
                <a:gd name="T33" fmla="*/ 358 h 790"/>
                <a:gd name="T34" fmla="*/ 149 w 572"/>
                <a:gd name="T35" fmla="*/ 341 h 790"/>
                <a:gd name="T36" fmla="*/ 137 w 572"/>
                <a:gd name="T37" fmla="*/ 359 h 790"/>
                <a:gd name="T38" fmla="*/ 108 w 572"/>
                <a:gd name="T39" fmla="*/ 790 h 790"/>
                <a:gd name="T40" fmla="*/ 107 w 572"/>
                <a:gd name="T41" fmla="*/ 773 h 790"/>
                <a:gd name="T42" fmla="*/ 102 w 572"/>
                <a:gd name="T43" fmla="*/ 728 h 790"/>
                <a:gd name="T44" fmla="*/ 91 w 572"/>
                <a:gd name="T45" fmla="*/ 661 h 790"/>
                <a:gd name="T46" fmla="*/ 77 w 572"/>
                <a:gd name="T47" fmla="*/ 576 h 790"/>
                <a:gd name="T48" fmla="*/ 56 w 572"/>
                <a:gd name="T49" fmla="*/ 479 h 790"/>
                <a:gd name="T50" fmla="*/ 35 w 572"/>
                <a:gd name="T51" fmla="*/ 381 h 790"/>
                <a:gd name="T52" fmla="*/ 19 w 572"/>
                <a:gd name="T53" fmla="*/ 294 h 790"/>
                <a:gd name="T54" fmla="*/ 9 w 572"/>
                <a:gd name="T55" fmla="*/ 222 h 790"/>
                <a:gd name="T56" fmla="*/ 2 w 572"/>
                <a:gd name="T57" fmla="*/ 174 h 790"/>
                <a:gd name="T58" fmla="*/ 0 w 572"/>
                <a:gd name="T59" fmla="*/ 157 h 790"/>
                <a:gd name="T60" fmla="*/ 25 w 572"/>
                <a:gd name="T61" fmla="*/ 113 h 790"/>
                <a:gd name="T62" fmla="*/ 47 w 572"/>
                <a:gd name="T63" fmla="*/ 122 h 790"/>
                <a:gd name="T64" fmla="*/ 78 w 572"/>
                <a:gd name="T65" fmla="*/ 138 h 790"/>
                <a:gd name="T66" fmla="*/ 106 w 572"/>
                <a:gd name="T67" fmla="*/ 152 h 790"/>
                <a:gd name="T68" fmla="*/ 145 w 572"/>
                <a:gd name="T69" fmla="*/ 172 h 790"/>
                <a:gd name="T70" fmla="*/ 197 w 572"/>
                <a:gd name="T71" fmla="*/ 195 h 790"/>
                <a:gd name="T72" fmla="*/ 252 w 572"/>
                <a:gd name="T73" fmla="*/ 216 h 790"/>
                <a:gd name="T74" fmla="*/ 300 w 572"/>
                <a:gd name="T75" fmla="*/ 231 h 790"/>
                <a:gd name="T76" fmla="*/ 338 w 572"/>
                <a:gd name="T77" fmla="*/ 228 h 790"/>
                <a:gd name="T78" fmla="*/ 370 w 572"/>
                <a:gd name="T79" fmla="*/ 207 h 790"/>
                <a:gd name="T80" fmla="*/ 394 w 572"/>
                <a:gd name="T81" fmla="*/ 173 h 790"/>
                <a:gd name="T82" fmla="*/ 411 w 572"/>
                <a:gd name="T83" fmla="*/ 140 h 790"/>
                <a:gd name="T84" fmla="*/ 423 w 572"/>
                <a:gd name="T85" fmla="*/ 108 h 790"/>
                <a:gd name="T86" fmla="*/ 436 w 572"/>
                <a:gd name="T87" fmla="*/ 67 h 790"/>
                <a:gd name="T88" fmla="*/ 446 w 572"/>
                <a:gd name="T89" fmla="*/ 28 h 790"/>
                <a:gd name="T90" fmla="*/ 453 w 572"/>
                <a:gd name="T91" fmla="*/ 3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2" h="790">
                  <a:moveTo>
                    <a:pt x="453" y="0"/>
                  </a:moveTo>
                  <a:lnTo>
                    <a:pt x="457" y="0"/>
                  </a:lnTo>
                  <a:lnTo>
                    <a:pt x="466" y="3"/>
                  </a:lnTo>
                  <a:lnTo>
                    <a:pt x="479" y="4"/>
                  </a:lnTo>
                  <a:lnTo>
                    <a:pt x="496" y="8"/>
                  </a:lnTo>
                  <a:lnTo>
                    <a:pt x="513" y="11"/>
                  </a:lnTo>
                  <a:lnTo>
                    <a:pt x="531" y="13"/>
                  </a:lnTo>
                  <a:lnTo>
                    <a:pt x="547" y="16"/>
                  </a:lnTo>
                  <a:lnTo>
                    <a:pt x="560" y="17"/>
                  </a:lnTo>
                  <a:lnTo>
                    <a:pt x="568" y="17"/>
                  </a:lnTo>
                  <a:lnTo>
                    <a:pt x="572" y="21"/>
                  </a:lnTo>
                  <a:lnTo>
                    <a:pt x="572" y="29"/>
                  </a:lnTo>
                  <a:lnTo>
                    <a:pt x="571" y="42"/>
                  </a:lnTo>
                  <a:lnTo>
                    <a:pt x="568" y="59"/>
                  </a:lnTo>
                  <a:lnTo>
                    <a:pt x="563" y="78"/>
                  </a:lnTo>
                  <a:lnTo>
                    <a:pt x="559" y="98"/>
                  </a:lnTo>
                  <a:lnTo>
                    <a:pt x="552" y="119"/>
                  </a:lnTo>
                  <a:lnTo>
                    <a:pt x="547" y="139"/>
                  </a:lnTo>
                  <a:lnTo>
                    <a:pt x="542" y="157"/>
                  </a:lnTo>
                  <a:lnTo>
                    <a:pt x="537" y="173"/>
                  </a:lnTo>
                  <a:lnTo>
                    <a:pt x="530" y="193"/>
                  </a:lnTo>
                  <a:lnTo>
                    <a:pt x="518" y="215"/>
                  </a:lnTo>
                  <a:lnTo>
                    <a:pt x="504" y="239"/>
                  </a:lnTo>
                  <a:lnTo>
                    <a:pt x="487" y="263"/>
                  </a:lnTo>
                  <a:lnTo>
                    <a:pt x="467" y="287"/>
                  </a:lnTo>
                  <a:lnTo>
                    <a:pt x="446" y="309"/>
                  </a:lnTo>
                  <a:lnTo>
                    <a:pt x="424" y="329"/>
                  </a:lnTo>
                  <a:lnTo>
                    <a:pt x="400" y="345"/>
                  </a:lnTo>
                  <a:lnTo>
                    <a:pt x="366" y="359"/>
                  </a:lnTo>
                  <a:lnTo>
                    <a:pt x="331" y="368"/>
                  </a:lnTo>
                  <a:lnTo>
                    <a:pt x="294" y="371"/>
                  </a:lnTo>
                  <a:lnTo>
                    <a:pt x="259" y="369"/>
                  </a:lnTo>
                  <a:lnTo>
                    <a:pt x="226" y="364"/>
                  </a:lnTo>
                  <a:lnTo>
                    <a:pt x="196" y="358"/>
                  </a:lnTo>
                  <a:lnTo>
                    <a:pt x="170" y="349"/>
                  </a:lnTo>
                  <a:lnTo>
                    <a:pt x="149" y="341"/>
                  </a:lnTo>
                  <a:lnTo>
                    <a:pt x="133" y="333"/>
                  </a:lnTo>
                  <a:lnTo>
                    <a:pt x="137" y="359"/>
                  </a:lnTo>
                  <a:lnTo>
                    <a:pt x="188" y="773"/>
                  </a:lnTo>
                  <a:lnTo>
                    <a:pt x="108" y="790"/>
                  </a:lnTo>
                  <a:lnTo>
                    <a:pt x="108" y="784"/>
                  </a:lnTo>
                  <a:lnTo>
                    <a:pt x="107" y="773"/>
                  </a:lnTo>
                  <a:lnTo>
                    <a:pt x="105" y="754"/>
                  </a:lnTo>
                  <a:lnTo>
                    <a:pt x="102" y="728"/>
                  </a:lnTo>
                  <a:lnTo>
                    <a:pt x="97" y="698"/>
                  </a:lnTo>
                  <a:lnTo>
                    <a:pt x="91" y="661"/>
                  </a:lnTo>
                  <a:lnTo>
                    <a:pt x="85" y="621"/>
                  </a:lnTo>
                  <a:lnTo>
                    <a:pt x="77" y="576"/>
                  </a:lnTo>
                  <a:lnTo>
                    <a:pt x="68" y="529"/>
                  </a:lnTo>
                  <a:lnTo>
                    <a:pt x="56" y="479"/>
                  </a:lnTo>
                  <a:lnTo>
                    <a:pt x="46" y="430"/>
                  </a:lnTo>
                  <a:lnTo>
                    <a:pt x="35" y="381"/>
                  </a:lnTo>
                  <a:lnTo>
                    <a:pt x="27" y="335"/>
                  </a:lnTo>
                  <a:lnTo>
                    <a:pt x="19" y="294"/>
                  </a:lnTo>
                  <a:lnTo>
                    <a:pt x="14" y="254"/>
                  </a:lnTo>
                  <a:lnTo>
                    <a:pt x="9" y="222"/>
                  </a:lnTo>
                  <a:lnTo>
                    <a:pt x="5" y="195"/>
                  </a:lnTo>
                  <a:lnTo>
                    <a:pt x="2" y="174"/>
                  </a:lnTo>
                  <a:lnTo>
                    <a:pt x="1" y="161"/>
                  </a:lnTo>
                  <a:lnTo>
                    <a:pt x="0" y="157"/>
                  </a:lnTo>
                  <a:lnTo>
                    <a:pt x="22" y="112"/>
                  </a:lnTo>
                  <a:lnTo>
                    <a:pt x="25" y="113"/>
                  </a:lnTo>
                  <a:lnTo>
                    <a:pt x="34" y="117"/>
                  </a:lnTo>
                  <a:lnTo>
                    <a:pt x="47" y="122"/>
                  </a:lnTo>
                  <a:lnTo>
                    <a:pt x="61" y="130"/>
                  </a:lnTo>
                  <a:lnTo>
                    <a:pt x="78" y="138"/>
                  </a:lnTo>
                  <a:lnTo>
                    <a:pt x="94" y="147"/>
                  </a:lnTo>
                  <a:lnTo>
                    <a:pt x="106" y="152"/>
                  </a:lnTo>
                  <a:lnTo>
                    <a:pt x="123" y="161"/>
                  </a:lnTo>
                  <a:lnTo>
                    <a:pt x="145" y="172"/>
                  </a:lnTo>
                  <a:lnTo>
                    <a:pt x="170" y="184"/>
                  </a:lnTo>
                  <a:lnTo>
                    <a:pt x="197" y="195"/>
                  </a:lnTo>
                  <a:lnTo>
                    <a:pt x="225" y="207"/>
                  </a:lnTo>
                  <a:lnTo>
                    <a:pt x="252" y="216"/>
                  </a:lnTo>
                  <a:lnTo>
                    <a:pt x="277" y="225"/>
                  </a:lnTo>
                  <a:lnTo>
                    <a:pt x="300" y="231"/>
                  </a:lnTo>
                  <a:lnTo>
                    <a:pt x="317" y="232"/>
                  </a:lnTo>
                  <a:lnTo>
                    <a:pt x="338" y="228"/>
                  </a:lnTo>
                  <a:lnTo>
                    <a:pt x="355" y="220"/>
                  </a:lnTo>
                  <a:lnTo>
                    <a:pt x="370" y="207"/>
                  </a:lnTo>
                  <a:lnTo>
                    <a:pt x="383" y="190"/>
                  </a:lnTo>
                  <a:lnTo>
                    <a:pt x="394" y="173"/>
                  </a:lnTo>
                  <a:lnTo>
                    <a:pt x="403" y="156"/>
                  </a:lnTo>
                  <a:lnTo>
                    <a:pt x="411" y="140"/>
                  </a:lnTo>
                  <a:lnTo>
                    <a:pt x="416" y="126"/>
                  </a:lnTo>
                  <a:lnTo>
                    <a:pt x="423" y="108"/>
                  </a:lnTo>
                  <a:lnTo>
                    <a:pt x="429" y="88"/>
                  </a:lnTo>
                  <a:lnTo>
                    <a:pt x="436" y="67"/>
                  </a:lnTo>
                  <a:lnTo>
                    <a:pt x="441" y="46"/>
                  </a:lnTo>
                  <a:lnTo>
                    <a:pt x="446" y="28"/>
                  </a:lnTo>
                  <a:lnTo>
                    <a:pt x="450" y="13"/>
                  </a:lnTo>
                  <a:lnTo>
                    <a:pt x="453" y="3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075"/>
            <p:cNvSpPr/>
            <p:nvPr/>
          </p:nvSpPr>
          <p:spPr bwMode="auto">
            <a:xfrm>
              <a:off x="4559300" y="4386263"/>
              <a:ext cx="141288" cy="644525"/>
            </a:xfrm>
            <a:custGeom>
              <a:avLst/>
              <a:gdLst>
                <a:gd name="T0" fmla="*/ 41 w 89"/>
                <a:gd name="T1" fmla="*/ 0 h 406"/>
                <a:gd name="T2" fmla="*/ 42 w 89"/>
                <a:gd name="T3" fmla="*/ 3 h 406"/>
                <a:gd name="T4" fmla="*/ 46 w 89"/>
                <a:gd name="T5" fmla="*/ 10 h 406"/>
                <a:gd name="T6" fmla="*/ 52 w 89"/>
                <a:gd name="T7" fmla="*/ 20 h 406"/>
                <a:gd name="T8" fmla="*/ 59 w 89"/>
                <a:gd name="T9" fmla="*/ 32 h 406"/>
                <a:gd name="T10" fmla="*/ 67 w 89"/>
                <a:gd name="T11" fmla="*/ 45 h 406"/>
                <a:gd name="T12" fmla="*/ 73 w 89"/>
                <a:gd name="T13" fmla="*/ 58 h 406"/>
                <a:gd name="T14" fmla="*/ 80 w 89"/>
                <a:gd name="T15" fmla="*/ 70 h 406"/>
                <a:gd name="T16" fmla="*/ 85 w 89"/>
                <a:gd name="T17" fmla="*/ 80 h 406"/>
                <a:gd name="T18" fmla="*/ 89 w 89"/>
                <a:gd name="T19" fmla="*/ 87 h 406"/>
                <a:gd name="T20" fmla="*/ 89 w 89"/>
                <a:gd name="T21" fmla="*/ 90 h 406"/>
                <a:gd name="T22" fmla="*/ 85 w 89"/>
                <a:gd name="T23" fmla="*/ 92 h 406"/>
                <a:gd name="T24" fmla="*/ 77 w 89"/>
                <a:gd name="T25" fmla="*/ 96 h 406"/>
                <a:gd name="T26" fmla="*/ 69 w 89"/>
                <a:gd name="T27" fmla="*/ 103 h 406"/>
                <a:gd name="T28" fmla="*/ 60 w 89"/>
                <a:gd name="T29" fmla="*/ 108 h 406"/>
                <a:gd name="T30" fmla="*/ 54 w 89"/>
                <a:gd name="T31" fmla="*/ 113 h 406"/>
                <a:gd name="T32" fmla="*/ 51 w 89"/>
                <a:gd name="T33" fmla="*/ 114 h 406"/>
                <a:gd name="T34" fmla="*/ 82 w 89"/>
                <a:gd name="T35" fmla="*/ 147 h 406"/>
                <a:gd name="T36" fmla="*/ 73 w 89"/>
                <a:gd name="T37" fmla="*/ 406 h 406"/>
                <a:gd name="T38" fmla="*/ 73 w 89"/>
                <a:gd name="T39" fmla="*/ 402 h 406"/>
                <a:gd name="T40" fmla="*/ 71 w 89"/>
                <a:gd name="T41" fmla="*/ 391 h 406"/>
                <a:gd name="T42" fmla="*/ 67 w 89"/>
                <a:gd name="T43" fmla="*/ 374 h 406"/>
                <a:gd name="T44" fmla="*/ 61 w 89"/>
                <a:gd name="T45" fmla="*/ 351 h 406"/>
                <a:gd name="T46" fmla="*/ 56 w 89"/>
                <a:gd name="T47" fmla="*/ 326 h 406"/>
                <a:gd name="T48" fmla="*/ 51 w 89"/>
                <a:gd name="T49" fmla="*/ 298 h 406"/>
                <a:gd name="T50" fmla="*/ 44 w 89"/>
                <a:gd name="T51" fmla="*/ 269 h 406"/>
                <a:gd name="T52" fmla="*/ 39 w 89"/>
                <a:gd name="T53" fmla="*/ 240 h 406"/>
                <a:gd name="T54" fmla="*/ 34 w 89"/>
                <a:gd name="T55" fmla="*/ 213 h 406"/>
                <a:gd name="T56" fmla="*/ 29 w 89"/>
                <a:gd name="T57" fmla="*/ 186 h 406"/>
                <a:gd name="T58" fmla="*/ 26 w 89"/>
                <a:gd name="T59" fmla="*/ 165 h 406"/>
                <a:gd name="T60" fmla="*/ 21 w 89"/>
                <a:gd name="T61" fmla="*/ 138 h 406"/>
                <a:gd name="T62" fmla="*/ 17 w 89"/>
                <a:gd name="T63" fmla="*/ 112 h 406"/>
                <a:gd name="T64" fmla="*/ 13 w 89"/>
                <a:gd name="T65" fmla="*/ 88 h 406"/>
                <a:gd name="T66" fmla="*/ 9 w 89"/>
                <a:gd name="T67" fmla="*/ 66 h 406"/>
                <a:gd name="T68" fmla="*/ 5 w 89"/>
                <a:gd name="T69" fmla="*/ 48 h 406"/>
                <a:gd name="T70" fmla="*/ 3 w 89"/>
                <a:gd name="T71" fmla="*/ 33 h 406"/>
                <a:gd name="T72" fmla="*/ 0 w 89"/>
                <a:gd name="T73" fmla="*/ 24 h 406"/>
                <a:gd name="T74" fmla="*/ 0 w 89"/>
                <a:gd name="T75" fmla="*/ 20 h 406"/>
                <a:gd name="T76" fmla="*/ 41 w 89"/>
                <a:gd name="T77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9" h="406">
                  <a:moveTo>
                    <a:pt x="41" y="0"/>
                  </a:moveTo>
                  <a:lnTo>
                    <a:pt x="42" y="3"/>
                  </a:lnTo>
                  <a:lnTo>
                    <a:pt x="46" y="10"/>
                  </a:lnTo>
                  <a:lnTo>
                    <a:pt x="52" y="20"/>
                  </a:lnTo>
                  <a:lnTo>
                    <a:pt x="59" y="32"/>
                  </a:lnTo>
                  <a:lnTo>
                    <a:pt x="67" y="45"/>
                  </a:lnTo>
                  <a:lnTo>
                    <a:pt x="73" y="58"/>
                  </a:lnTo>
                  <a:lnTo>
                    <a:pt x="80" y="70"/>
                  </a:lnTo>
                  <a:lnTo>
                    <a:pt x="85" y="80"/>
                  </a:lnTo>
                  <a:lnTo>
                    <a:pt x="89" y="87"/>
                  </a:lnTo>
                  <a:lnTo>
                    <a:pt x="89" y="90"/>
                  </a:lnTo>
                  <a:lnTo>
                    <a:pt x="85" y="92"/>
                  </a:lnTo>
                  <a:lnTo>
                    <a:pt x="77" y="96"/>
                  </a:lnTo>
                  <a:lnTo>
                    <a:pt x="69" y="103"/>
                  </a:lnTo>
                  <a:lnTo>
                    <a:pt x="60" y="108"/>
                  </a:lnTo>
                  <a:lnTo>
                    <a:pt x="54" y="113"/>
                  </a:lnTo>
                  <a:lnTo>
                    <a:pt x="51" y="114"/>
                  </a:lnTo>
                  <a:lnTo>
                    <a:pt x="82" y="147"/>
                  </a:lnTo>
                  <a:lnTo>
                    <a:pt x="73" y="406"/>
                  </a:lnTo>
                  <a:lnTo>
                    <a:pt x="73" y="402"/>
                  </a:lnTo>
                  <a:lnTo>
                    <a:pt x="71" y="391"/>
                  </a:lnTo>
                  <a:lnTo>
                    <a:pt x="67" y="374"/>
                  </a:lnTo>
                  <a:lnTo>
                    <a:pt x="61" y="351"/>
                  </a:lnTo>
                  <a:lnTo>
                    <a:pt x="56" y="326"/>
                  </a:lnTo>
                  <a:lnTo>
                    <a:pt x="51" y="298"/>
                  </a:lnTo>
                  <a:lnTo>
                    <a:pt x="44" y="269"/>
                  </a:lnTo>
                  <a:lnTo>
                    <a:pt x="39" y="240"/>
                  </a:lnTo>
                  <a:lnTo>
                    <a:pt x="34" y="213"/>
                  </a:lnTo>
                  <a:lnTo>
                    <a:pt x="29" y="186"/>
                  </a:lnTo>
                  <a:lnTo>
                    <a:pt x="26" y="165"/>
                  </a:lnTo>
                  <a:lnTo>
                    <a:pt x="21" y="138"/>
                  </a:lnTo>
                  <a:lnTo>
                    <a:pt x="17" y="112"/>
                  </a:lnTo>
                  <a:lnTo>
                    <a:pt x="13" y="88"/>
                  </a:lnTo>
                  <a:lnTo>
                    <a:pt x="9" y="66"/>
                  </a:lnTo>
                  <a:lnTo>
                    <a:pt x="5" y="48"/>
                  </a:lnTo>
                  <a:lnTo>
                    <a:pt x="3" y="33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1076"/>
            <p:cNvSpPr/>
            <p:nvPr/>
          </p:nvSpPr>
          <p:spPr bwMode="auto">
            <a:xfrm>
              <a:off x="4552950" y="4376738"/>
              <a:ext cx="65088" cy="92075"/>
            </a:xfrm>
            <a:custGeom>
              <a:avLst/>
              <a:gdLst>
                <a:gd name="T0" fmla="*/ 29 w 41"/>
                <a:gd name="T1" fmla="*/ 0 h 58"/>
                <a:gd name="T2" fmla="*/ 41 w 41"/>
                <a:gd name="T3" fmla="*/ 20 h 58"/>
                <a:gd name="T4" fmla="*/ 11 w 41"/>
                <a:gd name="T5" fmla="*/ 58 h 58"/>
                <a:gd name="T6" fmla="*/ 0 w 41"/>
                <a:gd name="T7" fmla="*/ 25 h 58"/>
                <a:gd name="T8" fmla="*/ 29 w 41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8">
                  <a:moveTo>
                    <a:pt x="29" y="0"/>
                  </a:moveTo>
                  <a:lnTo>
                    <a:pt x="41" y="20"/>
                  </a:lnTo>
                  <a:lnTo>
                    <a:pt x="11" y="58"/>
                  </a:lnTo>
                  <a:lnTo>
                    <a:pt x="0" y="2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6E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077"/>
            <p:cNvSpPr/>
            <p:nvPr/>
          </p:nvSpPr>
          <p:spPr bwMode="auto">
            <a:xfrm>
              <a:off x="4581525" y="4295776"/>
              <a:ext cx="74613" cy="150813"/>
            </a:xfrm>
            <a:custGeom>
              <a:avLst/>
              <a:gdLst>
                <a:gd name="T0" fmla="*/ 0 w 47"/>
                <a:gd name="T1" fmla="*/ 0 h 95"/>
                <a:gd name="T2" fmla="*/ 47 w 47"/>
                <a:gd name="T3" fmla="*/ 60 h 95"/>
                <a:gd name="T4" fmla="*/ 23 w 47"/>
                <a:gd name="T5" fmla="*/ 95 h 95"/>
                <a:gd name="T6" fmla="*/ 2 w 47"/>
                <a:gd name="T7" fmla="*/ 37 h 95"/>
                <a:gd name="T8" fmla="*/ 0 w 47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5">
                  <a:moveTo>
                    <a:pt x="0" y="0"/>
                  </a:moveTo>
                  <a:lnTo>
                    <a:pt x="47" y="60"/>
                  </a:lnTo>
                  <a:lnTo>
                    <a:pt x="23" y="95"/>
                  </a:lnTo>
                  <a:lnTo>
                    <a:pt x="2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E1D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078"/>
            <p:cNvSpPr/>
            <p:nvPr/>
          </p:nvSpPr>
          <p:spPr bwMode="auto">
            <a:xfrm>
              <a:off x="3656013" y="4329113"/>
              <a:ext cx="777875" cy="1185863"/>
            </a:xfrm>
            <a:custGeom>
              <a:avLst/>
              <a:gdLst>
                <a:gd name="T0" fmla="*/ 459 w 490"/>
                <a:gd name="T1" fmla="*/ 2 h 747"/>
                <a:gd name="T2" fmla="*/ 468 w 490"/>
                <a:gd name="T3" fmla="*/ 16 h 747"/>
                <a:gd name="T4" fmla="*/ 481 w 490"/>
                <a:gd name="T5" fmla="*/ 38 h 747"/>
                <a:gd name="T6" fmla="*/ 489 w 490"/>
                <a:gd name="T7" fmla="*/ 61 h 747"/>
                <a:gd name="T8" fmla="*/ 490 w 490"/>
                <a:gd name="T9" fmla="*/ 86 h 747"/>
                <a:gd name="T10" fmla="*/ 490 w 490"/>
                <a:gd name="T11" fmla="*/ 123 h 747"/>
                <a:gd name="T12" fmla="*/ 490 w 490"/>
                <a:gd name="T13" fmla="*/ 163 h 747"/>
                <a:gd name="T14" fmla="*/ 489 w 490"/>
                <a:gd name="T15" fmla="*/ 213 h 747"/>
                <a:gd name="T16" fmla="*/ 486 w 490"/>
                <a:gd name="T17" fmla="*/ 285 h 747"/>
                <a:gd name="T18" fmla="*/ 484 w 490"/>
                <a:gd name="T19" fmla="*/ 370 h 747"/>
                <a:gd name="T20" fmla="*/ 480 w 490"/>
                <a:gd name="T21" fmla="*/ 462 h 747"/>
                <a:gd name="T22" fmla="*/ 476 w 490"/>
                <a:gd name="T23" fmla="*/ 551 h 747"/>
                <a:gd name="T24" fmla="*/ 473 w 490"/>
                <a:gd name="T25" fmla="*/ 630 h 747"/>
                <a:gd name="T26" fmla="*/ 471 w 490"/>
                <a:gd name="T27" fmla="*/ 691 h 747"/>
                <a:gd name="T28" fmla="*/ 469 w 490"/>
                <a:gd name="T29" fmla="*/ 725 h 747"/>
                <a:gd name="T30" fmla="*/ 466 w 490"/>
                <a:gd name="T31" fmla="*/ 732 h 747"/>
                <a:gd name="T32" fmla="*/ 446 w 490"/>
                <a:gd name="T33" fmla="*/ 741 h 747"/>
                <a:gd name="T34" fmla="*/ 411 w 490"/>
                <a:gd name="T35" fmla="*/ 747 h 747"/>
                <a:gd name="T36" fmla="*/ 383 w 490"/>
                <a:gd name="T37" fmla="*/ 742 h 747"/>
                <a:gd name="T38" fmla="*/ 346 w 490"/>
                <a:gd name="T39" fmla="*/ 729 h 747"/>
                <a:gd name="T40" fmla="*/ 307 w 490"/>
                <a:gd name="T41" fmla="*/ 713 h 747"/>
                <a:gd name="T42" fmla="*/ 276 w 490"/>
                <a:gd name="T43" fmla="*/ 700 h 747"/>
                <a:gd name="T44" fmla="*/ 259 w 490"/>
                <a:gd name="T45" fmla="*/ 696 h 747"/>
                <a:gd name="T46" fmla="*/ 256 w 490"/>
                <a:gd name="T47" fmla="*/ 691 h 747"/>
                <a:gd name="T48" fmla="*/ 264 w 490"/>
                <a:gd name="T49" fmla="*/ 670 h 747"/>
                <a:gd name="T50" fmla="*/ 282 w 490"/>
                <a:gd name="T51" fmla="*/ 628 h 747"/>
                <a:gd name="T52" fmla="*/ 310 w 490"/>
                <a:gd name="T53" fmla="*/ 564 h 747"/>
                <a:gd name="T54" fmla="*/ 327 w 490"/>
                <a:gd name="T55" fmla="*/ 512 h 747"/>
                <a:gd name="T56" fmla="*/ 341 w 490"/>
                <a:gd name="T57" fmla="*/ 446 h 747"/>
                <a:gd name="T58" fmla="*/ 352 w 490"/>
                <a:gd name="T59" fmla="*/ 376 h 747"/>
                <a:gd name="T60" fmla="*/ 361 w 490"/>
                <a:gd name="T61" fmla="*/ 309 h 747"/>
                <a:gd name="T62" fmla="*/ 365 w 490"/>
                <a:gd name="T63" fmla="*/ 251 h 747"/>
                <a:gd name="T64" fmla="*/ 366 w 490"/>
                <a:gd name="T65" fmla="*/ 211 h 747"/>
                <a:gd name="T66" fmla="*/ 363 w 490"/>
                <a:gd name="T67" fmla="*/ 195 h 747"/>
                <a:gd name="T68" fmla="*/ 344 w 490"/>
                <a:gd name="T69" fmla="*/ 201 h 747"/>
                <a:gd name="T70" fmla="*/ 303 w 490"/>
                <a:gd name="T71" fmla="*/ 221 h 747"/>
                <a:gd name="T72" fmla="*/ 251 w 490"/>
                <a:gd name="T73" fmla="*/ 251 h 747"/>
                <a:gd name="T74" fmla="*/ 196 w 490"/>
                <a:gd name="T75" fmla="*/ 293 h 747"/>
                <a:gd name="T76" fmla="*/ 163 w 490"/>
                <a:gd name="T77" fmla="*/ 339 h 747"/>
                <a:gd name="T78" fmla="*/ 141 w 490"/>
                <a:gd name="T79" fmla="*/ 400 h 747"/>
                <a:gd name="T80" fmla="*/ 127 w 490"/>
                <a:gd name="T81" fmla="*/ 465 h 747"/>
                <a:gd name="T82" fmla="*/ 120 w 490"/>
                <a:gd name="T83" fmla="*/ 521 h 747"/>
                <a:gd name="T84" fmla="*/ 117 w 490"/>
                <a:gd name="T85" fmla="*/ 554 h 747"/>
                <a:gd name="T86" fmla="*/ 0 w 490"/>
                <a:gd name="T87" fmla="*/ 559 h 747"/>
                <a:gd name="T88" fmla="*/ 13 w 490"/>
                <a:gd name="T89" fmla="*/ 474 h 747"/>
                <a:gd name="T90" fmla="*/ 32 w 490"/>
                <a:gd name="T91" fmla="*/ 386 h 747"/>
                <a:gd name="T92" fmla="*/ 62 w 490"/>
                <a:gd name="T93" fmla="*/ 301 h 747"/>
                <a:gd name="T94" fmla="*/ 103 w 490"/>
                <a:gd name="T95" fmla="*/ 221 h 747"/>
                <a:gd name="T96" fmla="*/ 155 w 490"/>
                <a:gd name="T97" fmla="*/ 148 h 747"/>
                <a:gd name="T98" fmla="*/ 221 w 490"/>
                <a:gd name="T99" fmla="*/ 86 h 747"/>
                <a:gd name="T100" fmla="*/ 303 w 490"/>
                <a:gd name="T101" fmla="*/ 39 h 747"/>
                <a:gd name="T102" fmla="*/ 401 w 490"/>
                <a:gd name="T103" fmla="*/ 8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0" h="747">
                  <a:moveTo>
                    <a:pt x="458" y="0"/>
                  </a:moveTo>
                  <a:lnTo>
                    <a:pt x="459" y="2"/>
                  </a:lnTo>
                  <a:lnTo>
                    <a:pt x="463" y="8"/>
                  </a:lnTo>
                  <a:lnTo>
                    <a:pt x="468" y="16"/>
                  </a:lnTo>
                  <a:lnTo>
                    <a:pt x="475" y="26"/>
                  </a:lnTo>
                  <a:lnTo>
                    <a:pt x="481" y="38"/>
                  </a:lnTo>
                  <a:lnTo>
                    <a:pt x="485" y="50"/>
                  </a:lnTo>
                  <a:lnTo>
                    <a:pt x="489" y="61"/>
                  </a:lnTo>
                  <a:lnTo>
                    <a:pt x="490" y="73"/>
                  </a:lnTo>
                  <a:lnTo>
                    <a:pt x="490" y="86"/>
                  </a:lnTo>
                  <a:lnTo>
                    <a:pt x="490" y="102"/>
                  </a:lnTo>
                  <a:lnTo>
                    <a:pt x="490" y="123"/>
                  </a:lnTo>
                  <a:lnTo>
                    <a:pt x="490" y="149"/>
                  </a:lnTo>
                  <a:lnTo>
                    <a:pt x="490" y="163"/>
                  </a:lnTo>
                  <a:lnTo>
                    <a:pt x="490" y="184"/>
                  </a:lnTo>
                  <a:lnTo>
                    <a:pt x="489" y="213"/>
                  </a:lnTo>
                  <a:lnTo>
                    <a:pt x="488" y="247"/>
                  </a:lnTo>
                  <a:lnTo>
                    <a:pt x="486" y="285"/>
                  </a:lnTo>
                  <a:lnTo>
                    <a:pt x="485" y="326"/>
                  </a:lnTo>
                  <a:lnTo>
                    <a:pt x="484" y="370"/>
                  </a:lnTo>
                  <a:lnTo>
                    <a:pt x="481" y="416"/>
                  </a:lnTo>
                  <a:lnTo>
                    <a:pt x="480" y="462"/>
                  </a:lnTo>
                  <a:lnTo>
                    <a:pt x="479" y="508"/>
                  </a:lnTo>
                  <a:lnTo>
                    <a:pt x="476" y="551"/>
                  </a:lnTo>
                  <a:lnTo>
                    <a:pt x="475" y="593"/>
                  </a:lnTo>
                  <a:lnTo>
                    <a:pt x="473" y="630"/>
                  </a:lnTo>
                  <a:lnTo>
                    <a:pt x="472" y="664"/>
                  </a:lnTo>
                  <a:lnTo>
                    <a:pt x="471" y="691"/>
                  </a:lnTo>
                  <a:lnTo>
                    <a:pt x="469" y="712"/>
                  </a:lnTo>
                  <a:lnTo>
                    <a:pt x="469" y="725"/>
                  </a:lnTo>
                  <a:lnTo>
                    <a:pt x="468" y="729"/>
                  </a:lnTo>
                  <a:lnTo>
                    <a:pt x="466" y="732"/>
                  </a:lnTo>
                  <a:lnTo>
                    <a:pt x="459" y="736"/>
                  </a:lnTo>
                  <a:lnTo>
                    <a:pt x="446" y="741"/>
                  </a:lnTo>
                  <a:lnTo>
                    <a:pt x="430" y="746"/>
                  </a:lnTo>
                  <a:lnTo>
                    <a:pt x="411" y="747"/>
                  </a:lnTo>
                  <a:lnTo>
                    <a:pt x="399" y="746"/>
                  </a:lnTo>
                  <a:lnTo>
                    <a:pt x="383" y="742"/>
                  </a:lnTo>
                  <a:lnTo>
                    <a:pt x="365" y="736"/>
                  </a:lnTo>
                  <a:lnTo>
                    <a:pt x="346" y="729"/>
                  </a:lnTo>
                  <a:lnTo>
                    <a:pt x="327" y="721"/>
                  </a:lnTo>
                  <a:lnTo>
                    <a:pt x="307" y="713"/>
                  </a:lnTo>
                  <a:lnTo>
                    <a:pt x="290" y="707"/>
                  </a:lnTo>
                  <a:lnTo>
                    <a:pt x="276" y="700"/>
                  </a:lnTo>
                  <a:lnTo>
                    <a:pt x="265" y="698"/>
                  </a:lnTo>
                  <a:lnTo>
                    <a:pt x="259" y="696"/>
                  </a:lnTo>
                  <a:lnTo>
                    <a:pt x="256" y="695"/>
                  </a:lnTo>
                  <a:lnTo>
                    <a:pt x="256" y="691"/>
                  </a:lnTo>
                  <a:lnTo>
                    <a:pt x="259" y="683"/>
                  </a:lnTo>
                  <a:lnTo>
                    <a:pt x="264" y="670"/>
                  </a:lnTo>
                  <a:lnTo>
                    <a:pt x="272" y="652"/>
                  </a:lnTo>
                  <a:lnTo>
                    <a:pt x="282" y="628"/>
                  </a:lnTo>
                  <a:lnTo>
                    <a:pt x="295" y="599"/>
                  </a:lnTo>
                  <a:lnTo>
                    <a:pt x="310" y="564"/>
                  </a:lnTo>
                  <a:lnTo>
                    <a:pt x="319" y="540"/>
                  </a:lnTo>
                  <a:lnTo>
                    <a:pt x="327" y="512"/>
                  </a:lnTo>
                  <a:lnTo>
                    <a:pt x="335" y="480"/>
                  </a:lnTo>
                  <a:lnTo>
                    <a:pt x="341" y="446"/>
                  </a:lnTo>
                  <a:lnTo>
                    <a:pt x="346" y="411"/>
                  </a:lnTo>
                  <a:lnTo>
                    <a:pt x="352" y="376"/>
                  </a:lnTo>
                  <a:lnTo>
                    <a:pt x="357" y="342"/>
                  </a:lnTo>
                  <a:lnTo>
                    <a:pt x="361" y="309"/>
                  </a:lnTo>
                  <a:lnTo>
                    <a:pt x="363" y="277"/>
                  </a:lnTo>
                  <a:lnTo>
                    <a:pt x="365" y="251"/>
                  </a:lnTo>
                  <a:lnTo>
                    <a:pt x="366" y="228"/>
                  </a:lnTo>
                  <a:lnTo>
                    <a:pt x="366" y="211"/>
                  </a:lnTo>
                  <a:lnTo>
                    <a:pt x="366" y="199"/>
                  </a:lnTo>
                  <a:lnTo>
                    <a:pt x="363" y="195"/>
                  </a:lnTo>
                  <a:lnTo>
                    <a:pt x="357" y="198"/>
                  </a:lnTo>
                  <a:lnTo>
                    <a:pt x="344" y="201"/>
                  </a:lnTo>
                  <a:lnTo>
                    <a:pt x="325" y="209"/>
                  </a:lnTo>
                  <a:lnTo>
                    <a:pt x="303" y="221"/>
                  </a:lnTo>
                  <a:lnTo>
                    <a:pt x="278" y="234"/>
                  </a:lnTo>
                  <a:lnTo>
                    <a:pt x="251" y="251"/>
                  </a:lnTo>
                  <a:lnTo>
                    <a:pt x="223" y="271"/>
                  </a:lnTo>
                  <a:lnTo>
                    <a:pt x="196" y="293"/>
                  </a:lnTo>
                  <a:lnTo>
                    <a:pt x="178" y="313"/>
                  </a:lnTo>
                  <a:lnTo>
                    <a:pt x="163" y="339"/>
                  </a:lnTo>
                  <a:lnTo>
                    <a:pt x="150" y="369"/>
                  </a:lnTo>
                  <a:lnTo>
                    <a:pt x="141" y="400"/>
                  </a:lnTo>
                  <a:lnTo>
                    <a:pt x="133" y="433"/>
                  </a:lnTo>
                  <a:lnTo>
                    <a:pt x="127" y="465"/>
                  </a:lnTo>
                  <a:lnTo>
                    <a:pt x="123" y="495"/>
                  </a:lnTo>
                  <a:lnTo>
                    <a:pt x="120" y="521"/>
                  </a:lnTo>
                  <a:lnTo>
                    <a:pt x="119" y="540"/>
                  </a:lnTo>
                  <a:lnTo>
                    <a:pt x="117" y="554"/>
                  </a:lnTo>
                  <a:lnTo>
                    <a:pt x="117" y="559"/>
                  </a:lnTo>
                  <a:lnTo>
                    <a:pt x="0" y="559"/>
                  </a:lnTo>
                  <a:lnTo>
                    <a:pt x="5" y="516"/>
                  </a:lnTo>
                  <a:lnTo>
                    <a:pt x="13" y="474"/>
                  </a:lnTo>
                  <a:lnTo>
                    <a:pt x="22" y="429"/>
                  </a:lnTo>
                  <a:lnTo>
                    <a:pt x="32" y="386"/>
                  </a:lnTo>
                  <a:lnTo>
                    <a:pt x="47" y="343"/>
                  </a:lnTo>
                  <a:lnTo>
                    <a:pt x="62" y="301"/>
                  </a:lnTo>
                  <a:lnTo>
                    <a:pt x="81" y="260"/>
                  </a:lnTo>
                  <a:lnTo>
                    <a:pt x="103" y="221"/>
                  </a:lnTo>
                  <a:lnTo>
                    <a:pt x="127" y="183"/>
                  </a:lnTo>
                  <a:lnTo>
                    <a:pt x="155" y="148"/>
                  </a:lnTo>
                  <a:lnTo>
                    <a:pt x="187" y="116"/>
                  </a:lnTo>
                  <a:lnTo>
                    <a:pt x="221" y="86"/>
                  </a:lnTo>
                  <a:lnTo>
                    <a:pt x="260" y="61"/>
                  </a:lnTo>
                  <a:lnTo>
                    <a:pt x="303" y="39"/>
                  </a:lnTo>
                  <a:lnTo>
                    <a:pt x="350" y="21"/>
                  </a:lnTo>
                  <a:lnTo>
                    <a:pt x="401" y="8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079"/>
            <p:cNvSpPr/>
            <p:nvPr/>
          </p:nvSpPr>
          <p:spPr bwMode="auto">
            <a:xfrm>
              <a:off x="3313113" y="5461001"/>
              <a:ext cx="919163" cy="669925"/>
            </a:xfrm>
            <a:custGeom>
              <a:avLst/>
              <a:gdLst>
                <a:gd name="T0" fmla="*/ 35 w 579"/>
                <a:gd name="T1" fmla="*/ 0 h 422"/>
                <a:gd name="T2" fmla="*/ 544 w 579"/>
                <a:gd name="T3" fmla="*/ 0 h 422"/>
                <a:gd name="T4" fmla="*/ 557 w 579"/>
                <a:gd name="T5" fmla="*/ 3 h 422"/>
                <a:gd name="T6" fmla="*/ 569 w 579"/>
                <a:gd name="T7" fmla="*/ 11 h 422"/>
                <a:gd name="T8" fmla="*/ 577 w 579"/>
                <a:gd name="T9" fmla="*/ 23 h 422"/>
                <a:gd name="T10" fmla="*/ 579 w 579"/>
                <a:gd name="T11" fmla="*/ 36 h 422"/>
                <a:gd name="T12" fmla="*/ 579 w 579"/>
                <a:gd name="T13" fmla="*/ 386 h 422"/>
                <a:gd name="T14" fmla="*/ 577 w 579"/>
                <a:gd name="T15" fmla="*/ 401 h 422"/>
                <a:gd name="T16" fmla="*/ 569 w 579"/>
                <a:gd name="T17" fmla="*/ 411 h 422"/>
                <a:gd name="T18" fmla="*/ 557 w 579"/>
                <a:gd name="T19" fmla="*/ 419 h 422"/>
                <a:gd name="T20" fmla="*/ 544 w 579"/>
                <a:gd name="T21" fmla="*/ 422 h 422"/>
                <a:gd name="T22" fmla="*/ 35 w 579"/>
                <a:gd name="T23" fmla="*/ 422 h 422"/>
                <a:gd name="T24" fmla="*/ 22 w 579"/>
                <a:gd name="T25" fmla="*/ 419 h 422"/>
                <a:gd name="T26" fmla="*/ 10 w 579"/>
                <a:gd name="T27" fmla="*/ 411 h 422"/>
                <a:gd name="T28" fmla="*/ 2 w 579"/>
                <a:gd name="T29" fmla="*/ 401 h 422"/>
                <a:gd name="T30" fmla="*/ 0 w 579"/>
                <a:gd name="T31" fmla="*/ 386 h 422"/>
                <a:gd name="T32" fmla="*/ 0 w 579"/>
                <a:gd name="T33" fmla="*/ 36 h 422"/>
                <a:gd name="T34" fmla="*/ 2 w 579"/>
                <a:gd name="T35" fmla="*/ 23 h 422"/>
                <a:gd name="T36" fmla="*/ 10 w 579"/>
                <a:gd name="T37" fmla="*/ 11 h 422"/>
                <a:gd name="T38" fmla="*/ 22 w 579"/>
                <a:gd name="T39" fmla="*/ 3 h 422"/>
                <a:gd name="T40" fmla="*/ 35 w 579"/>
                <a:gd name="T41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9" h="422">
                  <a:moveTo>
                    <a:pt x="35" y="0"/>
                  </a:moveTo>
                  <a:lnTo>
                    <a:pt x="544" y="0"/>
                  </a:lnTo>
                  <a:lnTo>
                    <a:pt x="557" y="3"/>
                  </a:lnTo>
                  <a:lnTo>
                    <a:pt x="569" y="11"/>
                  </a:lnTo>
                  <a:lnTo>
                    <a:pt x="577" y="23"/>
                  </a:lnTo>
                  <a:lnTo>
                    <a:pt x="579" y="36"/>
                  </a:lnTo>
                  <a:lnTo>
                    <a:pt x="579" y="386"/>
                  </a:lnTo>
                  <a:lnTo>
                    <a:pt x="577" y="401"/>
                  </a:lnTo>
                  <a:lnTo>
                    <a:pt x="569" y="411"/>
                  </a:lnTo>
                  <a:lnTo>
                    <a:pt x="557" y="419"/>
                  </a:lnTo>
                  <a:lnTo>
                    <a:pt x="544" y="422"/>
                  </a:lnTo>
                  <a:lnTo>
                    <a:pt x="35" y="422"/>
                  </a:lnTo>
                  <a:lnTo>
                    <a:pt x="22" y="419"/>
                  </a:lnTo>
                  <a:lnTo>
                    <a:pt x="10" y="411"/>
                  </a:lnTo>
                  <a:lnTo>
                    <a:pt x="2" y="401"/>
                  </a:lnTo>
                  <a:lnTo>
                    <a:pt x="0" y="386"/>
                  </a:lnTo>
                  <a:lnTo>
                    <a:pt x="0" y="36"/>
                  </a:lnTo>
                  <a:lnTo>
                    <a:pt x="2" y="23"/>
                  </a:lnTo>
                  <a:lnTo>
                    <a:pt x="10" y="11"/>
                  </a:lnTo>
                  <a:lnTo>
                    <a:pt x="22" y="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1080"/>
            <p:cNvSpPr/>
            <p:nvPr/>
          </p:nvSpPr>
          <p:spPr bwMode="auto">
            <a:xfrm>
              <a:off x="3727450" y="5791201"/>
              <a:ext cx="79375" cy="104775"/>
            </a:xfrm>
            <a:custGeom>
              <a:avLst/>
              <a:gdLst>
                <a:gd name="T0" fmla="*/ 7 w 50"/>
                <a:gd name="T1" fmla="*/ 0 h 66"/>
                <a:gd name="T2" fmla="*/ 44 w 50"/>
                <a:gd name="T3" fmla="*/ 0 h 66"/>
                <a:gd name="T4" fmla="*/ 47 w 50"/>
                <a:gd name="T5" fmla="*/ 0 h 66"/>
                <a:gd name="T6" fmla="*/ 49 w 50"/>
                <a:gd name="T7" fmla="*/ 3 h 66"/>
                <a:gd name="T8" fmla="*/ 50 w 50"/>
                <a:gd name="T9" fmla="*/ 6 h 66"/>
                <a:gd name="T10" fmla="*/ 50 w 50"/>
                <a:gd name="T11" fmla="*/ 59 h 66"/>
                <a:gd name="T12" fmla="*/ 49 w 50"/>
                <a:gd name="T13" fmla="*/ 62 h 66"/>
                <a:gd name="T14" fmla="*/ 47 w 50"/>
                <a:gd name="T15" fmla="*/ 65 h 66"/>
                <a:gd name="T16" fmla="*/ 44 w 50"/>
                <a:gd name="T17" fmla="*/ 66 h 66"/>
                <a:gd name="T18" fmla="*/ 7 w 50"/>
                <a:gd name="T19" fmla="*/ 66 h 66"/>
                <a:gd name="T20" fmla="*/ 3 w 50"/>
                <a:gd name="T21" fmla="*/ 65 h 66"/>
                <a:gd name="T22" fmla="*/ 2 w 50"/>
                <a:gd name="T23" fmla="*/ 62 h 66"/>
                <a:gd name="T24" fmla="*/ 0 w 50"/>
                <a:gd name="T25" fmla="*/ 59 h 66"/>
                <a:gd name="T26" fmla="*/ 0 w 50"/>
                <a:gd name="T27" fmla="*/ 6 h 66"/>
                <a:gd name="T28" fmla="*/ 2 w 50"/>
                <a:gd name="T29" fmla="*/ 3 h 66"/>
                <a:gd name="T30" fmla="*/ 3 w 50"/>
                <a:gd name="T31" fmla="*/ 0 h 66"/>
                <a:gd name="T32" fmla="*/ 7 w 50"/>
                <a:gd name="T3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66">
                  <a:moveTo>
                    <a:pt x="7" y="0"/>
                  </a:moveTo>
                  <a:lnTo>
                    <a:pt x="44" y="0"/>
                  </a:lnTo>
                  <a:lnTo>
                    <a:pt x="47" y="0"/>
                  </a:lnTo>
                  <a:lnTo>
                    <a:pt x="49" y="3"/>
                  </a:lnTo>
                  <a:lnTo>
                    <a:pt x="50" y="6"/>
                  </a:lnTo>
                  <a:lnTo>
                    <a:pt x="50" y="59"/>
                  </a:lnTo>
                  <a:lnTo>
                    <a:pt x="49" y="62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7" y="66"/>
                  </a:lnTo>
                  <a:lnTo>
                    <a:pt x="3" y="65"/>
                  </a:lnTo>
                  <a:lnTo>
                    <a:pt x="2" y="62"/>
                  </a:lnTo>
                  <a:lnTo>
                    <a:pt x="0" y="59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1081"/>
            <p:cNvSpPr>
              <a:spLocks noEditPoints="1"/>
            </p:cNvSpPr>
            <p:nvPr/>
          </p:nvSpPr>
          <p:spPr bwMode="auto">
            <a:xfrm>
              <a:off x="3300413" y="5329238"/>
              <a:ext cx="950913" cy="488950"/>
            </a:xfrm>
            <a:custGeom>
              <a:avLst/>
              <a:gdLst>
                <a:gd name="T0" fmla="*/ 218 w 599"/>
                <a:gd name="T1" fmla="*/ 31 h 308"/>
                <a:gd name="T2" fmla="*/ 213 w 599"/>
                <a:gd name="T3" fmla="*/ 36 h 308"/>
                <a:gd name="T4" fmla="*/ 212 w 599"/>
                <a:gd name="T5" fmla="*/ 83 h 308"/>
                <a:gd name="T6" fmla="*/ 383 w 599"/>
                <a:gd name="T7" fmla="*/ 40 h 308"/>
                <a:gd name="T8" fmla="*/ 381 w 599"/>
                <a:gd name="T9" fmla="*/ 34 h 308"/>
                <a:gd name="T10" fmla="*/ 374 w 599"/>
                <a:gd name="T11" fmla="*/ 30 h 308"/>
                <a:gd name="T12" fmla="*/ 197 w 599"/>
                <a:gd name="T13" fmla="*/ 0 h 308"/>
                <a:gd name="T14" fmla="*/ 402 w 599"/>
                <a:gd name="T15" fmla="*/ 1 h 308"/>
                <a:gd name="T16" fmla="*/ 409 w 599"/>
                <a:gd name="T17" fmla="*/ 6 h 308"/>
                <a:gd name="T18" fmla="*/ 412 w 599"/>
                <a:gd name="T19" fmla="*/ 15 h 308"/>
                <a:gd name="T20" fmla="*/ 581 w 599"/>
                <a:gd name="T21" fmla="*/ 83 h 308"/>
                <a:gd name="T22" fmla="*/ 597 w 599"/>
                <a:gd name="T23" fmla="*/ 90 h 308"/>
                <a:gd name="T24" fmla="*/ 599 w 599"/>
                <a:gd name="T25" fmla="*/ 107 h 308"/>
                <a:gd name="T26" fmla="*/ 576 w 599"/>
                <a:gd name="T27" fmla="*/ 134 h 308"/>
                <a:gd name="T28" fmla="*/ 525 w 599"/>
                <a:gd name="T29" fmla="*/ 170 h 308"/>
                <a:gd name="T30" fmla="*/ 472 w 599"/>
                <a:gd name="T31" fmla="*/ 206 h 308"/>
                <a:gd name="T32" fmla="*/ 421 w 599"/>
                <a:gd name="T33" fmla="*/ 240 h 308"/>
                <a:gd name="T34" fmla="*/ 379 w 599"/>
                <a:gd name="T35" fmla="*/ 269 h 308"/>
                <a:gd name="T36" fmla="*/ 352 w 599"/>
                <a:gd name="T37" fmla="*/ 288 h 308"/>
                <a:gd name="T38" fmla="*/ 328 w 599"/>
                <a:gd name="T39" fmla="*/ 302 h 308"/>
                <a:gd name="T40" fmla="*/ 296 w 599"/>
                <a:gd name="T41" fmla="*/ 308 h 308"/>
                <a:gd name="T42" fmla="*/ 264 w 599"/>
                <a:gd name="T43" fmla="*/ 302 h 308"/>
                <a:gd name="T44" fmla="*/ 239 w 599"/>
                <a:gd name="T45" fmla="*/ 286 h 308"/>
                <a:gd name="T46" fmla="*/ 209 w 599"/>
                <a:gd name="T47" fmla="*/ 265 h 308"/>
                <a:gd name="T48" fmla="*/ 163 w 599"/>
                <a:gd name="T49" fmla="*/ 234 h 308"/>
                <a:gd name="T50" fmla="*/ 108 w 599"/>
                <a:gd name="T51" fmla="*/ 196 h 308"/>
                <a:gd name="T52" fmla="*/ 52 w 599"/>
                <a:gd name="T53" fmla="*/ 157 h 308"/>
                <a:gd name="T54" fmla="*/ 0 w 599"/>
                <a:gd name="T55" fmla="*/ 120 h 308"/>
                <a:gd name="T56" fmla="*/ 0 w 599"/>
                <a:gd name="T57" fmla="*/ 107 h 308"/>
                <a:gd name="T58" fmla="*/ 2 w 599"/>
                <a:gd name="T59" fmla="*/ 89 h 308"/>
                <a:gd name="T60" fmla="*/ 17 w 599"/>
                <a:gd name="T61" fmla="*/ 82 h 308"/>
                <a:gd name="T62" fmla="*/ 183 w 599"/>
                <a:gd name="T63" fmla="*/ 15 h 308"/>
                <a:gd name="T64" fmla="*/ 186 w 599"/>
                <a:gd name="T65" fmla="*/ 6 h 308"/>
                <a:gd name="T66" fmla="*/ 193 w 599"/>
                <a:gd name="T67" fmla="*/ 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9" h="308">
                  <a:moveTo>
                    <a:pt x="221" y="30"/>
                  </a:moveTo>
                  <a:lnTo>
                    <a:pt x="218" y="31"/>
                  </a:lnTo>
                  <a:lnTo>
                    <a:pt x="214" y="34"/>
                  </a:lnTo>
                  <a:lnTo>
                    <a:pt x="213" y="36"/>
                  </a:lnTo>
                  <a:lnTo>
                    <a:pt x="212" y="40"/>
                  </a:lnTo>
                  <a:lnTo>
                    <a:pt x="212" y="83"/>
                  </a:lnTo>
                  <a:lnTo>
                    <a:pt x="383" y="83"/>
                  </a:lnTo>
                  <a:lnTo>
                    <a:pt x="383" y="40"/>
                  </a:lnTo>
                  <a:lnTo>
                    <a:pt x="382" y="36"/>
                  </a:lnTo>
                  <a:lnTo>
                    <a:pt x="381" y="34"/>
                  </a:lnTo>
                  <a:lnTo>
                    <a:pt x="377" y="31"/>
                  </a:lnTo>
                  <a:lnTo>
                    <a:pt x="374" y="30"/>
                  </a:lnTo>
                  <a:lnTo>
                    <a:pt x="221" y="30"/>
                  </a:lnTo>
                  <a:close/>
                  <a:moveTo>
                    <a:pt x="197" y="0"/>
                  </a:moveTo>
                  <a:lnTo>
                    <a:pt x="398" y="0"/>
                  </a:lnTo>
                  <a:lnTo>
                    <a:pt x="402" y="1"/>
                  </a:lnTo>
                  <a:lnTo>
                    <a:pt x="405" y="2"/>
                  </a:lnTo>
                  <a:lnTo>
                    <a:pt x="409" y="6"/>
                  </a:lnTo>
                  <a:lnTo>
                    <a:pt x="411" y="10"/>
                  </a:lnTo>
                  <a:lnTo>
                    <a:pt x="412" y="15"/>
                  </a:lnTo>
                  <a:lnTo>
                    <a:pt x="412" y="83"/>
                  </a:lnTo>
                  <a:lnTo>
                    <a:pt x="581" y="83"/>
                  </a:lnTo>
                  <a:lnTo>
                    <a:pt x="591" y="85"/>
                  </a:lnTo>
                  <a:lnTo>
                    <a:pt x="597" y="90"/>
                  </a:lnTo>
                  <a:lnTo>
                    <a:pt x="599" y="98"/>
                  </a:lnTo>
                  <a:lnTo>
                    <a:pt x="599" y="107"/>
                  </a:lnTo>
                  <a:lnTo>
                    <a:pt x="599" y="119"/>
                  </a:lnTo>
                  <a:lnTo>
                    <a:pt x="576" y="134"/>
                  </a:lnTo>
                  <a:lnTo>
                    <a:pt x="551" y="153"/>
                  </a:lnTo>
                  <a:lnTo>
                    <a:pt x="525" y="170"/>
                  </a:lnTo>
                  <a:lnTo>
                    <a:pt x="498" y="188"/>
                  </a:lnTo>
                  <a:lnTo>
                    <a:pt x="472" y="206"/>
                  </a:lnTo>
                  <a:lnTo>
                    <a:pt x="446" y="225"/>
                  </a:lnTo>
                  <a:lnTo>
                    <a:pt x="421" y="240"/>
                  </a:lnTo>
                  <a:lnTo>
                    <a:pt x="399" y="256"/>
                  </a:lnTo>
                  <a:lnTo>
                    <a:pt x="379" y="269"/>
                  </a:lnTo>
                  <a:lnTo>
                    <a:pt x="364" y="280"/>
                  </a:lnTo>
                  <a:lnTo>
                    <a:pt x="352" y="288"/>
                  </a:lnTo>
                  <a:lnTo>
                    <a:pt x="345" y="293"/>
                  </a:lnTo>
                  <a:lnTo>
                    <a:pt x="328" y="302"/>
                  </a:lnTo>
                  <a:lnTo>
                    <a:pt x="313" y="306"/>
                  </a:lnTo>
                  <a:lnTo>
                    <a:pt x="296" y="308"/>
                  </a:lnTo>
                  <a:lnTo>
                    <a:pt x="280" y="306"/>
                  </a:lnTo>
                  <a:lnTo>
                    <a:pt x="264" y="302"/>
                  </a:lnTo>
                  <a:lnTo>
                    <a:pt x="247" y="293"/>
                  </a:lnTo>
                  <a:lnTo>
                    <a:pt x="239" y="286"/>
                  </a:lnTo>
                  <a:lnTo>
                    <a:pt x="226" y="278"/>
                  </a:lnTo>
                  <a:lnTo>
                    <a:pt x="209" y="265"/>
                  </a:lnTo>
                  <a:lnTo>
                    <a:pt x="187" y="251"/>
                  </a:lnTo>
                  <a:lnTo>
                    <a:pt x="163" y="234"/>
                  </a:lnTo>
                  <a:lnTo>
                    <a:pt x="136" y="216"/>
                  </a:lnTo>
                  <a:lnTo>
                    <a:pt x="108" y="196"/>
                  </a:lnTo>
                  <a:lnTo>
                    <a:pt x="80" y="176"/>
                  </a:lnTo>
                  <a:lnTo>
                    <a:pt x="52" y="157"/>
                  </a:lnTo>
                  <a:lnTo>
                    <a:pt x="25" y="137"/>
                  </a:lnTo>
                  <a:lnTo>
                    <a:pt x="0" y="120"/>
                  </a:lnTo>
                  <a:lnTo>
                    <a:pt x="0" y="119"/>
                  </a:lnTo>
                  <a:lnTo>
                    <a:pt x="0" y="107"/>
                  </a:lnTo>
                  <a:lnTo>
                    <a:pt x="0" y="96"/>
                  </a:lnTo>
                  <a:lnTo>
                    <a:pt x="2" y="89"/>
                  </a:lnTo>
                  <a:lnTo>
                    <a:pt x="8" y="83"/>
                  </a:lnTo>
                  <a:lnTo>
                    <a:pt x="17" y="82"/>
                  </a:lnTo>
                  <a:lnTo>
                    <a:pt x="183" y="83"/>
                  </a:lnTo>
                  <a:lnTo>
                    <a:pt x="183" y="15"/>
                  </a:lnTo>
                  <a:lnTo>
                    <a:pt x="184" y="10"/>
                  </a:lnTo>
                  <a:lnTo>
                    <a:pt x="186" y="6"/>
                  </a:lnTo>
                  <a:lnTo>
                    <a:pt x="189" y="2"/>
                  </a:lnTo>
                  <a:lnTo>
                    <a:pt x="193" y="1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1082"/>
            <p:cNvSpPr/>
            <p:nvPr/>
          </p:nvSpPr>
          <p:spPr bwMode="auto">
            <a:xfrm>
              <a:off x="3630613" y="5229226"/>
              <a:ext cx="257175" cy="219075"/>
            </a:xfrm>
            <a:custGeom>
              <a:avLst/>
              <a:gdLst>
                <a:gd name="T0" fmla="*/ 119 w 162"/>
                <a:gd name="T1" fmla="*/ 0 h 138"/>
                <a:gd name="T2" fmla="*/ 125 w 162"/>
                <a:gd name="T3" fmla="*/ 14 h 138"/>
                <a:gd name="T4" fmla="*/ 133 w 162"/>
                <a:gd name="T5" fmla="*/ 34 h 138"/>
                <a:gd name="T6" fmla="*/ 143 w 162"/>
                <a:gd name="T7" fmla="*/ 53 h 138"/>
                <a:gd name="T8" fmla="*/ 150 w 162"/>
                <a:gd name="T9" fmla="*/ 74 h 138"/>
                <a:gd name="T10" fmla="*/ 158 w 162"/>
                <a:gd name="T11" fmla="*/ 91 h 138"/>
                <a:gd name="T12" fmla="*/ 162 w 162"/>
                <a:gd name="T13" fmla="*/ 104 h 138"/>
                <a:gd name="T14" fmla="*/ 162 w 162"/>
                <a:gd name="T15" fmla="*/ 115 h 138"/>
                <a:gd name="T16" fmla="*/ 158 w 162"/>
                <a:gd name="T17" fmla="*/ 123 h 138"/>
                <a:gd name="T18" fmla="*/ 152 w 162"/>
                <a:gd name="T19" fmla="*/ 129 h 138"/>
                <a:gd name="T20" fmla="*/ 141 w 162"/>
                <a:gd name="T21" fmla="*/ 133 h 138"/>
                <a:gd name="T22" fmla="*/ 127 w 162"/>
                <a:gd name="T23" fmla="*/ 137 h 138"/>
                <a:gd name="T24" fmla="*/ 111 w 162"/>
                <a:gd name="T25" fmla="*/ 138 h 138"/>
                <a:gd name="T26" fmla="*/ 91 w 162"/>
                <a:gd name="T27" fmla="*/ 138 h 138"/>
                <a:gd name="T28" fmla="*/ 71 w 162"/>
                <a:gd name="T29" fmla="*/ 137 h 138"/>
                <a:gd name="T30" fmla="*/ 50 w 162"/>
                <a:gd name="T31" fmla="*/ 135 h 138"/>
                <a:gd name="T32" fmla="*/ 30 w 162"/>
                <a:gd name="T33" fmla="*/ 132 h 138"/>
                <a:gd name="T34" fmla="*/ 14 w 162"/>
                <a:gd name="T35" fmla="*/ 127 h 138"/>
                <a:gd name="T36" fmla="*/ 4 w 162"/>
                <a:gd name="T37" fmla="*/ 123 h 138"/>
                <a:gd name="T38" fmla="*/ 0 w 162"/>
                <a:gd name="T39" fmla="*/ 116 h 138"/>
                <a:gd name="T40" fmla="*/ 0 w 162"/>
                <a:gd name="T41" fmla="*/ 103 h 138"/>
                <a:gd name="T42" fmla="*/ 1 w 162"/>
                <a:gd name="T43" fmla="*/ 87 h 138"/>
                <a:gd name="T44" fmla="*/ 4 w 162"/>
                <a:gd name="T45" fmla="*/ 69 h 138"/>
                <a:gd name="T46" fmla="*/ 9 w 162"/>
                <a:gd name="T47" fmla="*/ 49 h 138"/>
                <a:gd name="T48" fmla="*/ 14 w 162"/>
                <a:gd name="T49" fmla="*/ 31 h 138"/>
                <a:gd name="T50" fmla="*/ 19 w 162"/>
                <a:gd name="T51" fmla="*/ 14 h 138"/>
                <a:gd name="T52" fmla="*/ 25 w 162"/>
                <a:gd name="T53" fmla="*/ 0 h 138"/>
                <a:gd name="T54" fmla="*/ 57 w 162"/>
                <a:gd name="T55" fmla="*/ 0 h 138"/>
                <a:gd name="T56" fmla="*/ 90 w 162"/>
                <a:gd name="T57" fmla="*/ 0 h 138"/>
                <a:gd name="T58" fmla="*/ 119 w 162"/>
                <a:gd name="T5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138">
                  <a:moveTo>
                    <a:pt x="119" y="0"/>
                  </a:moveTo>
                  <a:lnTo>
                    <a:pt x="125" y="14"/>
                  </a:lnTo>
                  <a:lnTo>
                    <a:pt x="133" y="34"/>
                  </a:lnTo>
                  <a:lnTo>
                    <a:pt x="143" y="53"/>
                  </a:lnTo>
                  <a:lnTo>
                    <a:pt x="150" y="74"/>
                  </a:lnTo>
                  <a:lnTo>
                    <a:pt x="158" y="91"/>
                  </a:lnTo>
                  <a:lnTo>
                    <a:pt x="162" y="104"/>
                  </a:lnTo>
                  <a:lnTo>
                    <a:pt x="162" y="115"/>
                  </a:lnTo>
                  <a:lnTo>
                    <a:pt x="158" y="123"/>
                  </a:lnTo>
                  <a:lnTo>
                    <a:pt x="152" y="129"/>
                  </a:lnTo>
                  <a:lnTo>
                    <a:pt x="141" y="133"/>
                  </a:lnTo>
                  <a:lnTo>
                    <a:pt x="127" y="137"/>
                  </a:lnTo>
                  <a:lnTo>
                    <a:pt x="111" y="138"/>
                  </a:lnTo>
                  <a:lnTo>
                    <a:pt x="91" y="138"/>
                  </a:lnTo>
                  <a:lnTo>
                    <a:pt x="71" y="137"/>
                  </a:lnTo>
                  <a:lnTo>
                    <a:pt x="50" y="135"/>
                  </a:lnTo>
                  <a:lnTo>
                    <a:pt x="30" y="132"/>
                  </a:lnTo>
                  <a:lnTo>
                    <a:pt x="14" y="127"/>
                  </a:lnTo>
                  <a:lnTo>
                    <a:pt x="4" y="123"/>
                  </a:lnTo>
                  <a:lnTo>
                    <a:pt x="0" y="116"/>
                  </a:lnTo>
                  <a:lnTo>
                    <a:pt x="0" y="103"/>
                  </a:lnTo>
                  <a:lnTo>
                    <a:pt x="1" y="87"/>
                  </a:lnTo>
                  <a:lnTo>
                    <a:pt x="4" y="69"/>
                  </a:lnTo>
                  <a:lnTo>
                    <a:pt x="9" y="49"/>
                  </a:lnTo>
                  <a:lnTo>
                    <a:pt x="14" y="31"/>
                  </a:lnTo>
                  <a:lnTo>
                    <a:pt x="19" y="14"/>
                  </a:lnTo>
                  <a:lnTo>
                    <a:pt x="25" y="0"/>
                  </a:lnTo>
                  <a:lnTo>
                    <a:pt x="57" y="0"/>
                  </a:lnTo>
                  <a:lnTo>
                    <a:pt x="90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DFE8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1083"/>
            <p:cNvSpPr/>
            <p:nvPr/>
          </p:nvSpPr>
          <p:spPr bwMode="auto">
            <a:xfrm>
              <a:off x="5245100" y="3940176"/>
              <a:ext cx="227013" cy="222250"/>
            </a:xfrm>
            <a:custGeom>
              <a:avLst/>
              <a:gdLst>
                <a:gd name="T0" fmla="*/ 71 w 143"/>
                <a:gd name="T1" fmla="*/ 0 h 140"/>
                <a:gd name="T2" fmla="*/ 94 w 143"/>
                <a:gd name="T3" fmla="*/ 1 h 140"/>
                <a:gd name="T4" fmla="*/ 114 w 143"/>
                <a:gd name="T5" fmla="*/ 7 h 140"/>
                <a:gd name="T6" fmla="*/ 130 w 143"/>
                <a:gd name="T7" fmla="*/ 13 h 140"/>
                <a:gd name="T8" fmla="*/ 137 w 143"/>
                <a:gd name="T9" fmla="*/ 21 h 140"/>
                <a:gd name="T10" fmla="*/ 141 w 143"/>
                <a:gd name="T11" fmla="*/ 31 h 140"/>
                <a:gd name="T12" fmla="*/ 143 w 143"/>
                <a:gd name="T13" fmla="*/ 41 h 140"/>
                <a:gd name="T14" fmla="*/ 139 w 143"/>
                <a:gd name="T15" fmla="*/ 48 h 140"/>
                <a:gd name="T16" fmla="*/ 132 w 143"/>
                <a:gd name="T17" fmla="*/ 55 h 140"/>
                <a:gd name="T18" fmla="*/ 120 w 143"/>
                <a:gd name="T19" fmla="*/ 59 h 140"/>
                <a:gd name="T20" fmla="*/ 106 w 143"/>
                <a:gd name="T21" fmla="*/ 60 h 140"/>
                <a:gd name="T22" fmla="*/ 88 w 143"/>
                <a:gd name="T23" fmla="*/ 60 h 140"/>
                <a:gd name="T24" fmla="*/ 75 w 143"/>
                <a:gd name="T25" fmla="*/ 63 h 140"/>
                <a:gd name="T26" fmla="*/ 65 w 143"/>
                <a:gd name="T27" fmla="*/ 65 h 140"/>
                <a:gd name="T28" fmla="*/ 60 w 143"/>
                <a:gd name="T29" fmla="*/ 67 h 140"/>
                <a:gd name="T30" fmla="*/ 59 w 143"/>
                <a:gd name="T31" fmla="*/ 68 h 140"/>
                <a:gd name="T32" fmla="*/ 59 w 143"/>
                <a:gd name="T33" fmla="*/ 72 h 140"/>
                <a:gd name="T34" fmla="*/ 58 w 143"/>
                <a:gd name="T35" fmla="*/ 84 h 140"/>
                <a:gd name="T36" fmla="*/ 56 w 143"/>
                <a:gd name="T37" fmla="*/ 98 h 140"/>
                <a:gd name="T38" fmla="*/ 55 w 143"/>
                <a:gd name="T39" fmla="*/ 114 h 140"/>
                <a:gd name="T40" fmla="*/ 51 w 143"/>
                <a:gd name="T41" fmla="*/ 128 h 140"/>
                <a:gd name="T42" fmla="*/ 46 w 143"/>
                <a:gd name="T43" fmla="*/ 137 h 140"/>
                <a:gd name="T44" fmla="*/ 41 w 143"/>
                <a:gd name="T45" fmla="*/ 140 h 140"/>
                <a:gd name="T46" fmla="*/ 34 w 143"/>
                <a:gd name="T47" fmla="*/ 136 h 140"/>
                <a:gd name="T48" fmla="*/ 26 w 143"/>
                <a:gd name="T49" fmla="*/ 127 h 140"/>
                <a:gd name="T50" fmla="*/ 18 w 143"/>
                <a:gd name="T51" fmla="*/ 117 h 140"/>
                <a:gd name="T52" fmla="*/ 12 w 143"/>
                <a:gd name="T53" fmla="*/ 105 h 140"/>
                <a:gd name="T54" fmla="*/ 5 w 143"/>
                <a:gd name="T55" fmla="*/ 92 h 140"/>
                <a:gd name="T56" fmla="*/ 1 w 143"/>
                <a:gd name="T57" fmla="*/ 81 h 140"/>
                <a:gd name="T58" fmla="*/ 0 w 143"/>
                <a:gd name="T59" fmla="*/ 72 h 140"/>
                <a:gd name="T60" fmla="*/ 1 w 143"/>
                <a:gd name="T61" fmla="*/ 51 h 140"/>
                <a:gd name="T62" fmla="*/ 6 w 143"/>
                <a:gd name="T63" fmla="*/ 33 h 140"/>
                <a:gd name="T64" fmla="*/ 16 w 143"/>
                <a:gd name="T65" fmla="*/ 20 h 140"/>
                <a:gd name="T66" fmla="*/ 27 w 143"/>
                <a:gd name="T67" fmla="*/ 11 h 140"/>
                <a:gd name="T68" fmla="*/ 41 w 143"/>
                <a:gd name="T69" fmla="*/ 4 h 140"/>
                <a:gd name="T70" fmla="*/ 56 w 143"/>
                <a:gd name="T71" fmla="*/ 1 h 140"/>
                <a:gd name="T72" fmla="*/ 71 w 143"/>
                <a:gd name="T7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0">
                  <a:moveTo>
                    <a:pt x="71" y="0"/>
                  </a:moveTo>
                  <a:lnTo>
                    <a:pt x="94" y="1"/>
                  </a:lnTo>
                  <a:lnTo>
                    <a:pt x="114" y="7"/>
                  </a:lnTo>
                  <a:lnTo>
                    <a:pt x="130" y="13"/>
                  </a:lnTo>
                  <a:lnTo>
                    <a:pt x="137" y="21"/>
                  </a:lnTo>
                  <a:lnTo>
                    <a:pt x="141" y="31"/>
                  </a:lnTo>
                  <a:lnTo>
                    <a:pt x="143" y="41"/>
                  </a:lnTo>
                  <a:lnTo>
                    <a:pt x="139" y="48"/>
                  </a:lnTo>
                  <a:lnTo>
                    <a:pt x="132" y="55"/>
                  </a:lnTo>
                  <a:lnTo>
                    <a:pt x="120" y="59"/>
                  </a:lnTo>
                  <a:lnTo>
                    <a:pt x="106" y="60"/>
                  </a:lnTo>
                  <a:lnTo>
                    <a:pt x="88" y="60"/>
                  </a:lnTo>
                  <a:lnTo>
                    <a:pt x="75" y="63"/>
                  </a:lnTo>
                  <a:lnTo>
                    <a:pt x="65" y="65"/>
                  </a:lnTo>
                  <a:lnTo>
                    <a:pt x="60" y="67"/>
                  </a:lnTo>
                  <a:lnTo>
                    <a:pt x="59" y="68"/>
                  </a:lnTo>
                  <a:lnTo>
                    <a:pt x="59" y="72"/>
                  </a:lnTo>
                  <a:lnTo>
                    <a:pt x="58" y="84"/>
                  </a:lnTo>
                  <a:lnTo>
                    <a:pt x="56" y="98"/>
                  </a:lnTo>
                  <a:lnTo>
                    <a:pt x="55" y="114"/>
                  </a:lnTo>
                  <a:lnTo>
                    <a:pt x="51" y="128"/>
                  </a:lnTo>
                  <a:lnTo>
                    <a:pt x="46" y="137"/>
                  </a:lnTo>
                  <a:lnTo>
                    <a:pt x="41" y="140"/>
                  </a:lnTo>
                  <a:lnTo>
                    <a:pt x="34" y="136"/>
                  </a:lnTo>
                  <a:lnTo>
                    <a:pt x="26" y="127"/>
                  </a:lnTo>
                  <a:lnTo>
                    <a:pt x="18" y="117"/>
                  </a:lnTo>
                  <a:lnTo>
                    <a:pt x="12" y="105"/>
                  </a:lnTo>
                  <a:lnTo>
                    <a:pt x="5" y="92"/>
                  </a:lnTo>
                  <a:lnTo>
                    <a:pt x="1" y="81"/>
                  </a:lnTo>
                  <a:lnTo>
                    <a:pt x="0" y="72"/>
                  </a:lnTo>
                  <a:lnTo>
                    <a:pt x="1" y="51"/>
                  </a:lnTo>
                  <a:lnTo>
                    <a:pt x="6" y="33"/>
                  </a:lnTo>
                  <a:lnTo>
                    <a:pt x="16" y="20"/>
                  </a:lnTo>
                  <a:lnTo>
                    <a:pt x="27" y="11"/>
                  </a:lnTo>
                  <a:lnTo>
                    <a:pt x="41" y="4"/>
                  </a:lnTo>
                  <a:lnTo>
                    <a:pt x="56" y="1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3C2B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1084"/>
            <p:cNvSpPr/>
            <p:nvPr/>
          </p:nvSpPr>
          <p:spPr bwMode="auto">
            <a:xfrm>
              <a:off x="4262438" y="4357688"/>
              <a:ext cx="171450" cy="652463"/>
            </a:xfrm>
            <a:custGeom>
              <a:avLst/>
              <a:gdLst>
                <a:gd name="T0" fmla="*/ 82 w 108"/>
                <a:gd name="T1" fmla="*/ 0 h 411"/>
                <a:gd name="T2" fmla="*/ 85 w 108"/>
                <a:gd name="T3" fmla="*/ 3 h 411"/>
                <a:gd name="T4" fmla="*/ 90 w 108"/>
                <a:gd name="T5" fmla="*/ 11 h 411"/>
                <a:gd name="T6" fmla="*/ 97 w 108"/>
                <a:gd name="T7" fmla="*/ 21 h 411"/>
                <a:gd name="T8" fmla="*/ 103 w 108"/>
                <a:gd name="T9" fmla="*/ 34 h 411"/>
                <a:gd name="T10" fmla="*/ 108 w 108"/>
                <a:gd name="T11" fmla="*/ 50 h 411"/>
                <a:gd name="T12" fmla="*/ 108 w 108"/>
                <a:gd name="T13" fmla="*/ 59 h 411"/>
                <a:gd name="T14" fmla="*/ 108 w 108"/>
                <a:gd name="T15" fmla="*/ 75 h 411"/>
                <a:gd name="T16" fmla="*/ 108 w 108"/>
                <a:gd name="T17" fmla="*/ 97 h 411"/>
                <a:gd name="T18" fmla="*/ 108 w 108"/>
                <a:gd name="T19" fmla="*/ 125 h 411"/>
                <a:gd name="T20" fmla="*/ 107 w 108"/>
                <a:gd name="T21" fmla="*/ 155 h 411"/>
                <a:gd name="T22" fmla="*/ 107 w 108"/>
                <a:gd name="T23" fmla="*/ 189 h 411"/>
                <a:gd name="T24" fmla="*/ 106 w 108"/>
                <a:gd name="T25" fmla="*/ 223 h 411"/>
                <a:gd name="T26" fmla="*/ 104 w 108"/>
                <a:gd name="T27" fmla="*/ 258 h 411"/>
                <a:gd name="T28" fmla="*/ 103 w 108"/>
                <a:gd name="T29" fmla="*/ 292 h 411"/>
                <a:gd name="T30" fmla="*/ 102 w 108"/>
                <a:gd name="T31" fmla="*/ 324 h 411"/>
                <a:gd name="T32" fmla="*/ 102 w 108"/>
                <a:gd name="T33" fmla="*/ 352 h 411"/>
                <a:gd name="T34" fmla="*/ 101 w 108"/>
                <a:gd name="T35" fmla="*/ 376 h 411"/>
                <a:gd name="T36" fmla="*/ 99 w 108"/>
                <a:gd name="T37" fmla="*/ 396 h 411"/>
                <a:gd name="T38" fmla="*/ 99 w 108"/>
                <a:gd name="T39" fmla="*/ 407 h 411"/>
                <a:gd name="T40" fmla="*/ 99 w 108"/>
                <a:gd name="T41" fmla="*/ 411 h 411"/>
                <a:gd name="T42" fmla="*/ 22 w 108"/>
                <a:gd name="T43" fmla="*/ 182 h 411"/>
                <a:gd name="T44" fmla="*/ 65 w 108"/>
                <a:gd name="T45" fmla="*/ 138 h 411"/>
                <a:gd name="T46" fmla="*/ 63 w 108"/>
                <a:gd name="T47" fmla="*/ 136 h 411"/>
                <a:gd name="T48" fmla="*/ 56 w 108"/>
                <a:gd name="T49" fmla="*/ 132 h 411"/>
                <a:gd name="T50" fmla="*/ 46 w 108"/>
                <a:gd name="T51" fmla="*/ 127 h 411"/>
                <a:gd name="T52" fmla="*/ 34 w 108"/>
                <a:gd name="T53" fmla="*/ 122 h 411"/>
                <a:gd name="T54" fmla="*/ 23 w 108"/>
                <a:gd name="T55" fmla="*/ 115 h 411"/>
                <a:gd name="T56" fmla="*/ 12 w 108"/>
                <a:gd name="T57" fmla="*/ 110 h 411"/>
                <a:gd name="T58" fmla="*/ 4 w 108"/>
                <a:gd name="T59" fmla="*/ 108 h 411"/>
                <a:gd name="T60" fmla="*/ 0 w 108"/>
                <a:gd name="T61" fmla="*/ 106 h 411"/>
                <a:gd name="T62" fmla="*/ 0 w 108"/>
                <a:gd name="T63" fmla="*/ 104 h 411"/>
                <a:gd name="T64" fmla="*/ 4 w 108"/>
                <a:gd name="T65" fmla="*/ 97 h 411"/>
                <a:gd name="T66" fmla="*/ 12 w 108"/>
                <a:gd name="T67" fmla="*/ 88 h 411"/>
                <a:gd name="T68" fmla="*/ 21 w 108"/>
                <a:gd name="T69" fmla="*/ 75 h 411"/>
                <a:gd name="T70" fmla="*/ 30 w 108"/>
                <a:gd name="T71" fmla="*/ 62 h 411"/>
                <a:gd name="T72" fmla="*/ 40 w 108"/>
                <a:gd name="T73" fmla="*/ 49 h 411"/>
                <a:gd name="T74" fmla="*/ 51 w 108"/>
                <a:gd name="T75" fmla="*/ 37 h 411"/>
                <a:gd name="T76" fmla="*/ 60 w 108"/>
                <a:gd name="T77" fmla="*/ 25 h 411"/>
                <a:gd name="T78" fmla="*/ 67 w 108"/>
                <a:gd name="T79" fmla="*/ 17 h 411"/>
                <a:gd name="T80" fmla="*/ 69 w 108"/>
                <a:gd name="T81" fmla="*/ 13 h 411"/>
                <a:gd name="T82" fmla="*/ 82 w 108"/>
                <a:gd name="T83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411">
                  <a:moveTo>
                    <a:pt x="82" y="0"/>
                  </a:moveTo>
                  <a:lnTo>
                    <a:pt x="85" y="3"/>
                  </a:lnTo>
                  <a:lnTo>
                    <a:pt x="90" y="11"/>
                  </a:lnTo>
                  <a:lnTo>
                    <a:pt x="97" y="21"/>
                  </a:lnTo>
                  <a:lnTo>
                    <a:pt x="103" y="34"/>
                  </a:lnTo>
                  <a:lnTo>
                    <a:pt x="108" y="50"/>
                  </a:lnTo>
                  <a:lnTo>
                    <a:pt x="108" y="59"/>
                  </a:lnTo>
                  <a:lnTo>
                    <a:pt x="108" y="75"/>
                  </a:lnTo>
                  <a:lnTo>
                    <a:pt x="108" y="97"/>
                  </a:lnTo>
                  <a:lnTo>
                    <a:pt x="108" y="125"/>
                  </a:lnTo>
                  <a:lnTo>
                    <a:pt x="107" y="155"/>
                  </a:lnTo>
                  <a:lnTo>
                    <a:pt x="107" y="189"/>
                  </a:lnTo>
                  <a:lnTo>
                    <a:pt x="106" y="223"/>
                  </a:lnTo>
                  <a:lnTo>
                    <a:pt x="104" y="258"/>
                  </a:lnTo>
                  <a:lnTo>
                    <a:pt x="103" y="292"/>
                  </a:lnTo>
                  <a:lnTo>
                    <a:pt x="102" y="324"/>
                  </a:lnTo>
                  <a:lnTo>
                    <a:pt x="102" y="352"/>
                  </a:lnTo>
                  <a:lnTo>
                    <a:pt x="101" y="376"/>
                  </a:lnTo>
                  <a:lnTo>
                    <a:pt x="99" y="396"/>
                  </a:lnTo>
                  <a:lnTo>
                    <a:pt x="99" y="407"/>
                  </a:lnTo>
                  <a:lnTo>
                    <a:pt x="99" y="411"/>
                  </a:lnTo>
                  <a:lnTo>
                    <a:pt x="22" y="182"/>
                  </a:lnTo>
                  <a:lnTo>
                    <a:pt x="65" y="138"/>
                  </a:lnTo>
                  <a:lnTo>
                    <a:pt x="63" y="136"/>
                  </a:lnTo>
                  <a:lnTo>
                    <a:pt x="56" y="132"/>
                  </a:lnTo>
                  <a:lnTo>
                    <a:pt x="46" y="127"/>
                  </a:lnTo>
                  <a:lnTo>
                    <a:pt x="34" y="122"/>
                  </a:lnTo>
                  <a:lnTo>
                    <a:pt x="23" y="115"/>
                  </a:lnTo>
                  <a:lnTo>
                    <a:pt x="12" y="110"/>
                  </a:lnTo>
                  <a:lnTo>
                    <a:pt x="4" y="108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4" y="97"/>
                  </a:lnTo>
                  <a:lnTo>
                    <a:pt x="12" y="88"/>
                  </a:lnTo>
                  <a:lnTo>
                    <a:pt x="21" y="75"/>
                  </a:lnTo>
                  <a:lnTo>
                    <a:pt x="30" y="62"/>
                  </a:lnTo>
                  <a:lnTo>
                    <a:pt x="40" y="49"/>
                  </a:lnTo>
                  <a:lnTo>
                    <a:pt x="51" y="37"/>
                  </a:lnTo>
                  <a:lnTo>
                    <a:pt x="60" y="25"/>
                  </a:lnTo>
                  <a:lnTo>
                    <a:pt x="67" y="17"/>
                  </a:lnTo>
                  <a:lnTo>
                    <a:pt x="69" y="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1085"/>
            <p:cNvSpPr/>
            <p:nvPr/>
          </p:nvSpPr>
          <p:spPr bwMode="auto">
            <a:xfrm>
              <a:off x="4305300" y="4260851"/>
              <a:ext cx="177800" cy="195263"/>
            </a:xfrm>
            <a:custGeom>
              <a:avLst/>
              <a:gdLst>
                <a:gd name="T0" fmla="*/ 43 w 112"/>
                <a:gd name="T1" fmla="*/ 0 h 123"/>
                <a:gd name="T2" fmla="*/ 46 w 112"/>
                <a:gd name="T3" fmla="*/ 4 h 123"/>
                <a:gd name="T4" fmla="*/ 51 w 112"/>
                <a:gd name="T5" fmla="*/ 9 h 123"/>
                <a:gd name="T6" fmla="*/ 59 w 112"/>
                <a:gd name="T7" fmla="*/ 18 h 123"/>
                <a:gd name="T8" fmla="*/ 71 w 112"/>
                <a:gd name="T9" fmla="*/ 30 h 123"/>
                <a:gd name="T10" fmla="*/ 88 w 112"/>
                <a:gd name="T11" fmla="*/ 43 h 123"/>
                <a:gd name="T12" fmla="*/ 112 w 112"/>
                <a:gd name="T13" fmla="*/ 59 h 123"/>
                <a:gd name="T14" fmla="*/ 108 w 112"/>
                <a:gd name="T15" fmla="*/ 62 h 123"/>
                <a:gd name="T16" fmla="*/ 101 w 112"/>
                <a:gd name="T17" fmla="*/ 69 h 123"/>
                <a:gd name="T18" fmla="*/ 92 w 112"/>
                <a:gd name="T19" fmla="*/ 78 h 123"/>
                <a:gd name="T20" fmla="*/ 83 w 112"/>
                <a:gd name="T21" fmla="*/ 89 h 123"/>
                <a:gd name="T22" fmla="*/ 74 w 112"/>
                <a:gd name="T23" fmla="*/ 98 h 123"/>
                <a:gd name="T24" fmla="*/ 64 w 112"/>
                <a:gd name="T25" fmla="*/ 108 h 123"/>
                <a:gd name="T26" fmla="*/ 57 w 112"/>
                <a:gd name="T27" fmla="*/ 116 h 123"/>
                <a:gd name="T28" fmla="*/ 51 w 112"/>
                <a:gd name="T29" fmla="*/ 121 h 123"/>
                <a:gd name="T30" fmla="*/ 49 w 112"/>
                <a:gd name="T31" fmla="*/ 123 h 123"/>
                <a:gd name="T32" fmla="*/ 47 w 112"/>
                <a:gd name="T33" fmla="*/ 121 h 123"/>
                <a:gd name="T34" fmla="*/ 43 w 112"/>
                <a:gd name="T35" fmla="*/ 114 h 123"/>
                <a:gd name="T36" fmla="*/ 36 w 112"/>
                <a:gd name="T37" fmla="*/ 104 h 123"/>
                <a:gd name="T38" fmla="*/ 28 w 112"/>
                <a:gd name="T39" fmla="*/ 93 h 123"/>
                <a:gd name="T40" fmla="*/ 20 w 112"/>
                <a:gd name="T41" fmla="*/ 81 h 123"/>
                <a:gd name="T42" fmla="*/ 12 w 112"/>
                <a:gd name="T43" fmla="*/ 69 h 123"/>
                <a:gd name="T44" fmla="*/ 5 w 112"/>
                <a:gd name="T45" fmla="*/ 60 h 123"/>
                <a:gd name="T46" fmla="*/ 2 w 112"/>
                <a:gd name="T47" fmla="*/ 52 h 123"/>
                <a:gd name="T48" fmla="*/ 0 w 112"/>
                <a:gd name="T49" fmla="*/ 49 h 123"/>
                <a:gd name="T50" fmla="*/ 9 w 112"/>
                <a:gd name="T51" fmla="*/ 38 h 123"/>
                <a:gd name="T52" fmla="*/ 16 w 112"/>
                <a:gd name="T53" fmla="*/ 28 h 123"/>
                <a:gd name="T54" fmla="*/ 23 w 112"/>
                <a:gd name="T55" fmla="*/ 21 h 123"/>
                <a:gd name="T56" fmla="*/ 30 w 112"/>
                <a:gd name="T57" fmla="*/ 13 h 123"/>
                <a:gd name="T58" fmla="*/ 41 w 112"/>
                <a:gd name="T59" fmla="*/ 1 h 123"/>
                <a:gd name="T60" fmla="*/ 43 w 112"/>
                <a:gd name="T6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" h="123">
                  <a:moveTo>
                    <a:pt x="43" y="0"/>
                  </a:moveTo>
                  <a:lnTo>
                    <a:pt x="46" y="4"/>
                  </a:lnTo>
                  <a:lnTo>
                    <a:pt x="51" y="9"/>
                  </a:lnTo>
                  <a:lnTo>
                    <a:pt x="59" y="18"/>
                  </a:lnTo>
                  <a:lnTo>
                    <a:pt x="71" y="30"/>
                  </a:lnTo>
                  <a:lnTo>
                    <a:pt x="88" y="43"/>
                  </a:lnTo>
                  <a:lnTo>
                    <a:pt x="112" y="59"/>
                  </a:lnTo>
                  <a:lnTo>
                    <a:pt x="108" y="62"/>
                  </a:lnTo>
                  <a:lnTo>
                    <a:pt x="101" y="69"/>
                  </a:lnTo>
                  <a:lnTo>
                    <a:pt x="92" y="78"/>
                  </a:lnTo>
                  <a:lnTo>
                    <a:pt x="83" y="89"/>
                  </a:lnTo>
                  <a:lnTo>
                    <a:pt x="74" y="98"/>
                  </a:lnTo>
                  <a:lnTo>
                    <a:pt x="64" y="108"/>
                  </a:lnTo>
                  <a:lnTo>
                    <a:pt x="57" y="116"/>
                  </a:lnTo>
                  <a:lnTo>
                    <a:pt x="51" y="121"/>
                  </a:lnTo>
                  <a:lnTo>
                    <a:pt x="49" y="123"/>
                  </a:lnTo>
                  <a:lnTo>
                    <a:pt x="47" y="121"/>
                  </a:lnTo>
                  <a:lnTo>
                    <a:pt x="43" y="114"/>
                  </a:lnTo>
                  <a:lnTo>
                    <a:pt x="36" y="104"/>
                  </a:lnTo>
                  <a:lnTo>
                    <a:pt x="28" y="93"/>
                  </a:lnTo>
                  <a:lnTo>
                    <a:pt x="20" y="81"/>
                  </a:lnTo>
                  <a:lnTo>
                    <a:pt x="12" y="69"/>
                  </a:lnTo>
                  <a:lnTo>
                    <a:pt x="5" y="60"/>
                  </a:lnTo>
                  <a:lnTo>
                    <a:pt x="2" y="52"/>
                  </a:lnTo>
                  <a:lnTo>
                    <a:pt x="0" y="49"/>
                  </a:lnTo>
                  <a:lnTo>
                    <a:pt x="9" y="38"/>
                  </a:lnTo>
                  <a:lnTo>
                    <a:pt x="16" y="28"/>
                  </a:lnTo>
                  <a:lnTo>
                    <a:pt x="23" y="21"/>
                  </a:lnTo>
                  <a:lnTo>
                    <a:pt x="30" y="13"/>
                  </a:lnTo>
                  <a:lnTo>
                    <a:pt x="41" y="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D0E1DB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1086"/>
            <p:cNvSpPr/>
            <p:nvPr/>
          </p:nvSpPr>
          <p:spPr bwMode="auto">
            <a:xfrm>
              <a:off x="4591050" y="3951288"/>
              <a:ext cx="255588" cy="206375"/>
            </a:xfrm>
            <a:custGeom>
              <a:avLst/>
              <a:gdLst>
                <a:gd name="T0" fmla="*/ 59 w 161"/>
                <a:gd name="T1" fmla="*/ 0 h 130"/>
                <a:gd name="T2" fmla="*/ 78 w 161"/>
                <a:gd name="T3" fmla="*/ 1 h 130"/>
                <a:gd name="T4" fmla="*/ 98 w 161"/>
                <a:gd name="T5" fmla="*/ 2 h 130"/>
                <a:gd name="T6" fmla="*/ 117 w 161"/>
                <a:gd name="T7" fmla="*/ 4 h 130"/>
                <a:gd name="T8" fmla="*/ 134 w 161"/>
                <a:gd name="T9" fmla="*/ 6 h 130"/>
                <a:gd name="T10" fmla="*/ 149 w 161"/>
                <a:gd name="T11" fmla="*/ 9 h 130"/>
                <a:gd name="T12" fmla="*/ 158 w 161"/>
                <a:gd name="T13" fmla="*/ 10 h 130"/>
                <a:gd name="T14" fmla="*/ 161 w 161"/>
                <a:gd name="T15" fmla="*/ 10 h 130"/>
                <a:gd name="T16" fmla="*/ 158 w 161"/>
                <a:gd name="T17" fmla="*/ 19 h 130"/>
                <a:gd name="T18" fmla="*/ 155 w 161"/>
                <a:gd name="T19" fmla="*/ 32 h 130"/>
                <a:gd name="T20" fmla="*/ 151 w 161"/>
                <a:gd name="T21" fmla="*/ 49 h 130"/>
                <a:gd name="T22" fmla="*/ 150 w 161"/>
                <a:gd name="T23" fmla="*/ 66 h 130"/>
                <a:gd name="T24" fmla="*/ 151 w 161"/>
                <a:gd name="T25" fmla="*/ 82 h 130"/>
                <a:gd name="T26" fmla="*/ 154 w 161"/>
                <a:gd name="T27" fmla="*/ 90 h 130"/>
                <a:gd name="T28" fmla="*/ 157 w 161"/>
                <a:gd name="T29" fmla="*/ 95 h 130"/>
                <a:gd name="T30" fmla="*/ 159 w 161"/>
                <a:gd name="T31" fmla="*/ 98 h 130"/>
                <a:gd name="T32" fmla="*/ 159 w 161"/>
                <a:gd name="T33" fmla="*/ 100 h 130"/>
                <a:gd name="T34" fmla="*/ 157 w 161"/>
                <a:gd name="T35" fmla="*/ 103 h 130"/>
                <a:gd name="T36" fmla="*/ 149 w 161"/>
                <a:gd name="T37" fmla="*/ 108 h 130"/>
                <a:gd name="T38" fmla="*/ 140 w 161"/>
                <a:gd name="T39" fmla="*/ 112 h 130"/>
                <a:gd name="T40" fmla="*/ 127 w 161"/>
                <a:gd name="T41" fmla="*/ 117 h 130"/>
                <a:gd name="T42" fmla="*/ 112 w 161"/>
                <a:gd name="T43" fmla="*/ 123 h 130"/>
                <a:gd name="T44" fmla="*/ 95 w 161"/>
                <a:gd name="T45" fmla="*/ 127 h 130"/>
                <a:gd name="T46" fmla="*/ 77 w 161"/>
                <a:gd name="T47" fmla="*/ 129 h 130"/>
                <a:gd name="T48" fmla="*/ 60 w 161"/>
                <a:gd name="T49" fmla="*/ 130 h 130"/>
                <a:gd name="T50" fmla="*/ 44 w 161"/>
                <a:gd name="T51" fmla="*/ 127 h 130"/>
                <a:gd name="T52" fmla="*/ 30 w 161"/>
                <a:gd name="T53" fmla="*/ 119 h 130"/>
                <a:gd name="T54" fmla="*/ 18 w 161"/>
                <a:gd name="T55" fmla="*/ 106 h 130"/>
                <a:gd name="T56" fmla="*/ 6 w 161"/>
                <a:gd name="T57" fmla="*/ 82 h 130"/>
                <a:gd name="T58" fmla="*/ 0 w 161"/>
                <a:gd name="T59" fmla="*/ 61 h 130"/>
                <a:gd name="T60" fmla="*/ 0 w 161"/>
                <a:gd name="T61" fmla="*/ 41 h 130"/>
                <a:gd name="T62" fmla="*/ 5 w 161"/>
                <a:gd name="T63" fmla="*/ 26 h 130"/>
                <a:gd name="T64" fmla="*/ 14 w 161"/>
                <a:gd name="T65" fmla="*/ 13 h 130"/>
                <a:gd name="T66" fmla="*/ 28 w 161"/>
                <a:gd name="T67" fmla="*/ 5 h 130"/>
                <a:gd name="T68" fmla="*/ 41 w 161"/>
                <a:gd name="T69" fmla="*/ 1 h 130"/>
                <a:gd name="T70" fmla="*/ 59 w 161"/>
                <a:gd name="T7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1" h="130">
                  <a:moveTo>
                    <a:pt x="59" y="0"/>
                  </a:moveTo>
                  <a:lnTo>
                    <a:pt x="78" y="1"/>
                  </a:lnTo>
                  <a:lnTo>
                    <a:pt x="98" y="2"/>
                  </a:lnTo>
                  <a:lnTo>
                    <a:pt x="117" y="4"/>
                  </a:lnTo>
                  <a:lnTo>
                    <a:pt x="134" y="6"/>
                  </a:lnTo>
                  <a:lnTo>
                    <a:pt x="149" y="9"/>
                  </a:lnTo>
                  <a:lnTo>
                    <a:pt x="158" y="10"/>
                  </a:lnTo>
                  <a:lnTo>
                    <a:pt x="161" y="10"/>
                  </a:lnTo>
                  <a:lnTo>
                    <a:pt x="158" y="19"/>
                  </a:lnTo>
                  <a:lnTo>
                    <a:pt x="155" y="32"/>
                  </a:lnTo>
                  <a:lnTo>
                    <a:pt x="151" y="49"/>
                  </a:lnTo>
                  <a:lnTo>
                    <a:pt x="150" y="66"/>
                  </a:lnTo>
                  <a:lnTo>
                    <a:pt x="151" y="82"/>
                  </a:lnTo>
                  <a:lnTo>
                    <a:pt x="154" y="90"/>
                  </a:lnTo>
                  <a:lnTo>
                    <a:pt x="157" y="95"/>
                  </a:lnTo>
                  <a:lnTo>
                    <a:pt x="159" y="98"/>
                  </a:lnTo>
                  <a:lnTo>
                    <a:pt x="159" y="100"/>
                  </a:lnTo>
                  <a:lnTo>
                    <a:pt x="157" y="103"/>
                  </a:lnTo>
                  <a:lnTo>
                    <a:pt x="149" y="108"/>
                  </a:lnTo>
                  <a:lnTo>
                    <a:pt x="140" y="112"/>
                  </a:lnTo>
                  <a:lnTo>
                    <a:pt x="127" y="117"/>
                  </a:lnTo>
                  <a:lnTo>
                    <a:pt x="112" y="123"/>
                  </a:lnTo>
                  <a:lnTo>
                    <a:pt x="95" y="127"/>
                  </a:lnTo>
                  <a:lnTo>
                    <a:pt x="77" y="129"/>
                  </a:lnTo>
                  <a:lnTo>
                    <a:pt x="60" y="130"/>
                  </a:lnTo>
                  <a:lnTo>
                    <a:pt x="44" y="127"/>
                  </a:lnTo>
                  <a:lnTo>
                    <a:pt x="30" y="119"/>
                  </a:lnTo>
                  <a:lnTo>
                    <a:pt x="18" y="106"/>
                  </a:lnTo>
                  <a:lnTo>
                    <a:pt x="6" y="82"/>
                  </a:lnTo>
                  <a:lnTo>
                    <a:pt x="0" y="61"/>
                  </a:lnTo>
                  <a:lnTo>
                    <a:pt x="0" y="41"/>
                  </a:lnTo>
                  <a:lnTo>
                    <a:pt x="5" y="26"/>
                  </a:lnTo>
                  <a:lnTo>
                    <a:pt x="14" y="13"/>
                  </a:lnTo>
                  <a:lnTo>
                    <a:pt x="28" y="5"/>
                  </a:lnTo>
                  <a:lnTo>
                    <a:pt x="41" y="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4D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1087"/>
            <p:cNvSpPr/>
            <p:nvPr/>
          </p:nvSpPr>
          <p:spPr bwMode="auto">
            <a:xfrm>
              <a:off x="4606925" y="3917951"/>
              <a:ext cx="284163" cy="147638"/>
            </a:xfrm>
            <a:custGeom>
              <a:avLst/>
              <a:gdLst>
                <a:gd name="T0" fmla="*/ 172 w 179"/>
                <a:gd name="T1" fmla="*/ 0 h 93"/>
                <a:gd name="T2" fmla="*/ 173 w 179"/>
                <a:gd name="T3" fmla="*/ 4 h 93"/>
                <a:gd name="T4" fmla="*/ 175 w 179"/>
                <a:gd name="T5" fmla="*/ 13 h 93"/>
                <a:gd name="T6" fmla="*/ 177 w 179"/>
                <a:gd name="T7" fmla="*/ 23 h 93"/>
                <a:gd name="T8" fmla="*/ 178 w 179"/>
                <a:gd name="T9" fmla="*/ 34 h 93"/>
                <a:gd name="T10" fmla="*/ 179 w 179"/>
                <a:gd name="T11" fmla="*/ 44 h 93"/>
                <a:gd name="T12" fmla="*/ 177 w 179"/>
                <a:gd name="T13" fmla="*/ 53 h 93"/>
                <a:gd name="T14" fmla="*/ 173 w 179"/>
                <a:gd name="T15" fmla="*/ 57 h 93"/>
                <a:gd name="T16" fmla="*/ 168 w 179"/>
                <a:gd name="T17" fmla="*/ 60 h 93"/>
                <a:gd name="T18" fmla="*/ 157 w 179"/>
                <a:gd name="T19" fmla="*/ 64 h 93"/>
                <a:gd name="T20" fmla="*/ 143 w 179"/>
                <a:gd name="T21" fmla="*/ 69 h 93"/>
                <a:gd name="T22" fmla="*/ 126 w 179"/>
                <a:gd name="T23" fmla="*/ 76 h 93"/>
                <a:gd name="T24" fmla="*/ 107 w 179"/>
                <a:gd name="T25" fmla="*/ 81 h 93"/>
                <a:gd name="T26" fmla="*/ 89 w 179"/>
                <a:gd name="T27" fmla="*/ 86 h 93"/>
                <a:gd name="T28" fmla="*/ 69 w 179"/>
                <a:gd name="T29" fmla="*/ 90 h 93"/>
                <a:gd name="T30" fmla="*/ 52 w 179"/>
                <a:gd name="T31" fmla="*/ 93 h 93"/>
                <a:gd name="T32" fmla="*/ 37 w 179"/>
                <a:gd name="T33" fmla="*/ 93 h 93"/>
                <a:gd name="T34" fmla="*/ 25 w 179"/>
                <a:gd name="T35" fmla="*/ 90 h 93"/>
                <a:gd name="T36" fmla="*/ 17 w 179"/>
                <a:gd name="T37" fmla="*/ 85 h 93"/>
                <a:gd name="T38" fmla="*/ 8 w 179"/>
                <a:gd name="T39" fmla="*/ 70 h 93"/>
                <a:gd name="T40" fmla="*/ 3 w 179"/>
                <a:gd name="T41" fmla="*/ 57 h 93"/>
                <a:gd name="T42" fmla="*/ 0 w 179"/>
                <a:gd name="T43" fmla="*/ 44 h 93"/>
                <a:gd name="T44" fmla="*/ 0 w 179"/>
                <a:gd name="T45" fmla="*/ 34 h 93"/>
                <a:gd name="T46" fmla="*/ 4 w 179"/>
                <a:gd name="T47" fmla="*/ 26 h 93"/>
                <a:gd name="T48" fmla="*/ 11 w 179"/>
                <a:gd name="T49" fmla="*/ 23 h 93"/>
                <a:gd name="T50" fmla="*/ 20 w 179"/>
                <a:gd name="T51" fmla="*/ 22 h 93"/>
                <a:gd name="T52" fmla="*/ 34 w 179"/>
                <a:gd name="T53" fmla="*/ 19 h 93"/>
                <a:gd name="T54" fmla="*/ 52 w 179"/>
                <a:gd name="T55" fmla="*/ 17 h 93"/>
                <a:gd name="T56" fmla="*/ 75 w 179"/>
                <a:gd name="T57" fmla="*/ 14 h 93"/>
                <a:gd name="T58" fmla="*/ 97 w 179"/>
                <a:gd name="T59" fmla="*/ 10 h 93"/>
                <a:gd name="T60" fmla="*/ 121 w 179"/>
                <a:gd name="T61" fmla="*/ 7 h 93"/>
                <a:gd name="T62" fmla="*/ 140 w 179"/>
                <a:gd name="T63" fmla="*/ 4 h 93"/>
                <a:gd name="T64" fmla="*/ 157 w 179"/>
                <a:gd name="T65" fmla="*/ 2 h 93"/>
                <a:gd name="T66" fmla="*/ 168 w 179"/>
                <a:gd name="T67" fmla="*/ 0 h 93"/>
                <a:gd name="T68" fmla="*/ 172 w 179"/>
                <a:gd name="T6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93">
                  <a:moveTo>
                    <a:pt x="172" y="0"/>
                  </a:moveTo>
                  <a:lnTo>
                    <a:pt x="173" y="4"/>
                  </a:lnTo>
                  <a:lnTo>
                    <a:pt x="175" y="13"/>
                  </a:lnTo>
                  <a:lnTo>
                    <a:pt x="177" y="23"/>
                  </a:lnTo>
                  <a:lnTo>
                    <a:pt x="178" y="34"/>
                  </a:lnTo>
                  <a:lnTo>
                    <a:pt x="179" y="44"/>
                  </a:lnTo>
                  <a:lnTo>
                    <a:pt x="177" y="53"/>
                  </a:lnTo>
                  <a:lnTo>
                    <a:pt x="173" y="57"/>
                  </a:lnTo>
                  <a:lnTo>
                    <a:pt x="168" y="60"/>
                  </a:lnTo>
                  <a:lnTo>
                    <a:pt x="157" y="64"/>
                  </a:lnTo>
                  <a:lnTo>
                    <a:pt x="143" y="69"/>
                  </a:lnTo>
                  <a:lnTo>
                    <a:pt x="126" y="76"/>
                  </a:lnTo>
                  <a:lnTo>
                    <a:pt x="107" y="81"/>
                  </a:lnTo>
                  <a:lnTo>
                    <a:pt x="89" y="86"/>
                  </a:lnTo>
                  <a:lnTo>
                    <a:pt x="69" y="90"/>
                  </a:lnTo>
                  <a:lnTo>
                    <a:pt x="52" y="93"/>
                  </a:lnTo>
                  <a:lnTo>
                    <a:pt x="37" y="93"/>
                  </a:lnTo>
                  <a:lnTo>
                    <a:pt x="25" y="90"/>
                  </a:lnTo>
                  <a:lnTo>
                    <a:pt x="17" y="85"/>
                  </a:lnTo>
                  <a:lnTo>
                    <a:pt x="8" y="70"/>
                  </a:lnTo>
                  <a:lnTo>
                    <a:pt x="3" y="57"/>
                  </a:lnTo>
                  <a:lnTo>
                    <a:pt x="0" y="44"/>
                  </a:lnTo>
                  <a:lnTo>
                    <a:pt x="0" y="34"/>
                  </a:lnTo>
                  <a:lnTo>
                    <a:pt x="4" y="26"/>
                  </a:lnTo>
                  <a:lnTo>
                    <a:pt x="11" y="23"/>
                  </a:lnTo>
                  <a:lnTo>
                    <a:pt x="20" y="22"/>
                  </a:lnTo>
                  <a:lnTo>
                    <a:pt x="34" y="19"/>
                  </a:lnTo>
                  <a:lnTo>
                    <a:pt x="52" y="17"/>
                  </a:lnTo>
                  <a:lnTo>
                    <a:pt x="75" y="14"/>
                  </a:lnTo>
                  <a:lnTo>
                    <a:pt x="97" y="10"/>
                  </a:lnTo>
                  <a:lnTo>
                    <a:pt x="121" y="7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68" y="0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1088"/>
            <p:cNvSpPr/>
            <p:nvPr/>
          </p:nvSpPr>
          <p:spPr bwMode="auto">
            <a:xfrm>
              <a:off x="4022725" y="3395663"/>
              <a:ext cx="966788" cy="866775"/>
            </a:xfrm>
            <a:custGeom>
              <a:avLst/>
              <a:gdLst>
                <a:gd name="T0" fmla="*/ 362 w 609"/>
                <a:gd name="T1" fmla="*/ 3 h 546"/>
                <a:gd name="T2" fmla="*/ 434 w 609"/>
                <a:gd name="T3" fmla="*/ 17 h 546"/>
                <a:gd name="T4" fmla="*/ 485 w 609"/>
                <a:gd name="T5" fmla="*/ 47 h 546"/>
                <a:gd name="T6" fmla="*/ 513 w 609"/>
                <a:gd name="T7" fmla="*/ 97 h 546"/>
                <a:gd name="T8" fmla="*/ 529 w 609"/>
                <a:gd name="T9" fmla="*/ 152 h 546"/>
                <a:gd name="T10" fmla="*/ 534 w 609"/>
                <a:gd name="T11" fmla="*/ 189 h 546"/>
                <a:gd name="T12" fmla="*/ 558 w 609"/>
                <a:gd name="T13" fmla="*/ 211 h 546"/>
                <a:gd name="T14" fmla="*/ 588 w 609"/>
                <a:gd name="T15" fmla="*/ 225 h 546"/>
                <a:gd name="T16" fmla="*/ 605 w 609"/>
                <a:gd name="T17" fmla="*/ 234 h 546"/>
                <a:gd name="T18" fmla="*/ 609 w 609"/>
                <a:gd name="T19" fmla="*/ 254 h 546"/>
                <a:gd name="T20" fmla="*/ 596 w 609"/>
                <a:gd name="T21" fmla="*/ 279 h 546"/>
                <a:gd name="T22" fmla="*/ 575 w 609"/>
                <a:gd name="T23" fmla="*/ 301 h 546"/>
                <a:gd name="T24" fmla="*/ 564 w 609"/>
                <a:gd name="T25" fmla="*/ 322 h 546"/>
                <a:gd name="T26" fmla="*/ 571 w 609"/>
                <a:gd name="T27" fmla="*/ 339 h 546"/>
                <a:gd name="T28" fmla="*/ 572 w 609"/>
                <a:gd name="T29" fmla="*/ 350 h 546"/>
                <a:gd name="T30" fmla="*/ 566 w 609"/>
                <a:gd name="T31" fmla="*/ 361 h 546"/>
                <a:gd name="T32" fmla="*/ 507 w 609"/>
                <a:gd name="T33" fmla="*/ 385 h 546"/>
                <a:gd name="T34" fmla="*/ 448 w 609"/>
                <a:gd name="T35" fmla="*/ 398 h 546"/>
                <a:gd name="T36" fmla="*/ 385 w 609"/>
                <a:gd name="T37" fmla="*/ 391 h 546"/>
                <a:gd name="T38" fmla="*/ 417 w 609"/>
                <a:gd name="T39" fmla="*/ 428 h 546"/>
                <a:gd name="T40" fmla="*/ 452 w 609"/>
                <a:gd name="T41" fmla="*/ 441 h 546"/>
                <a:gd name="T42" fmla="*/ 490 w 609"/>
                <a:gd name="T43" fmla="*/ 439 h 546"/>
                <a:gd name="T44" fmla="*/ 528 w 609"/>
                <a:gd name="T45" fmla="*/ 429 h 546"/>
                <a:gd name="T46" fmla="*/ 529 w 609"/>
                <a:gd name="T47" fmla="*/ 457 h 546"/>
                <a:gd name="T48" fmla="*/ 481 w 609"/>
                <a:gd name="T49" fmla="*/ 507 h 546"/>
                <a:gd name="T50" fmla="*/ 419 w 609"/>
                <a:gd name="T51" fmla="*/ 537 h 546"/>
                <a:gd name="T52" fmla="*/ 346 w 609"/>
                <a:gd name="T53" fmla="*/ 546 h 546"/>
                <a:gd name="T54" fmla="*/ 262 w 609"/>
                <a:gd name="T55" fmla="*/ 532 h 546"/>
                <a:gd name="T56" fmla="*/ 180 w 609"/>
                <a:gd name="T57" fmla="*/ 498 h 546"/>
                <a:gd name="T58" fmla="*/ 113 w 609"/>
                <a:gd name="T59" fmla="*/ 462 h 546"/>
                <a:gd name="T60" fmla="*/ 59 w 609"/>
                <a:gd name="T61" fmla="*/ 415 h 546"/>
                <a:gd name="T62" fmla="*/ 20 w 609"/>
                <a:gd name="T63" fmla="*/ 350 h 546"/>
                <a:gd name="T64" fmla="*/ 2 w 609"/>
                <a:gd name="T65" fmla="*/ 288 h 546"/>
                <a:gd name="T66" fmla="*/ 4 w 609"/>
                <a:gd name="T67" fmla="*/ 230 h 546"/>
                <a:gd name="T68" fmla="*/ 24 w 609"/>
                <a:gd name="T69" fmla="*/ 177 h 546"/>
                <a:gd name="T70" fmla="*/ 59 w 609"/>
                <a:gd name="T71" fmla="*/ 119 h 546"/>
                <a:gd name="T72" fmla="*/ 110 w 609"/>
                <a:gd name="T73" fmla="*/ 67 h 546"/>
                <a:gd name="T74" fmla="*/ 174 w 609"/>
                <a:gd name="T75" fmla="*/ 30 h 546"/>
                <a:gd name="T76" fmla="*/ 248 w 609"/>
                <a:gd name="T77" fmla="*/ 8 h 546"/>
                <a:gd name="T78" fmla="*/ 325 w 609"/>
                <a:gd name="T7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9" h="546">
                  <a:moveTo>
                    <a:pt x="325" y="0"/>
                  </a:moveTo>
                  <a:lnTo>
                    <a:pt x="362" y="3"/>
                  </a:lnTo>
                  <a:lnTo>
                    <a:pt x="398" y="8"/>
                  </a:lnTo>
                  <a:lnTo>
                    <a:pt x="434" y="17"/>
                  </a:lnTo>
                  <a:lnTo>
                    <a:pt x="465" y="29"/>
                  </a:lnTo>
                  <a:lnTo>
                    <a:pt x="485" y="47"/>
                  </a:lnTo>
                  <a:lnTo>
                    <a:pt x="500" y="71"/>
                  </a:lnTo>
                  <a:lnTo>
                    <a:pt x="513" y="97"/>
                  </a:lnTo>
                  <a:lnTo>
                    <a:pt x="523" y="124"/>
                  </a:lnTo>
                  <a:lnTo>
                    <a:pt x="529" y="152"/>
                  </a:lnTo>
                  <a:lnTo>
                    <a:pt x="530" y="174"/>
                  </a:lnTo>
                  <a:lnTo>
                    <a:pt x="534" y="189"/>
                  </a:lnTo>
                  <a:lnTo>
                    <a:pt x="543" y="200"/>
                  </a:lnTo>
                  <a:lnTo>
                    <a:pt x="558" y="211"/>
                  </a:lnTo>
                  <a:lnTo>
                    <a:pt x="572" y="219"/>
                  </a:lnTo>
                  <a:lnTo>
                    <a:pt x="588" y="225"/>
                  </a:lnTo>
                  <a:lnTo>
                    <a:pt x="598" y="230"/>
                  </a:lnTo>
                  <a:lnTo>
                    <a:pt x="605" y="234"/>
                  </a:lnTo>
                  <a:lnTo>
                    <a:pt x="609" y="244"/>
                  </a:lnTo>
                  <a:lnTo>
                    <a:pt x="609" y="254"/>
                  </a:lnTo>
                  <a:lnTo>
                    <a:pt x="604" y="266"/>
                  </a:lnTo>
                  <a:lnTo>
                    <a:pt x="596" y="279"/>
                  </a:lnTo>
                  <a:lnTo>
                    <a:pt x="587" y="291"/>
                  </a:lnTo>
                  <a:lnTo>
                    <a:pt x="575" y="301"/>
                  </a:lnTo>
                  <a:lnTo>
                    <a:pt x="563" y="310"/>
                  </a:lnTo>
                  <a:lnTo>
                    <a:pt x="564" y="322"/>
                  </a:lnTo>
                  <a:lnTo>
                    <a:pt x="567" y="331"/>
                  </a:lnTo>
                  <a:lnTo>
                    <a:pt x="571" y="339"/>
                  </a:lnTo>
                  <a:lnTo>
                    <a:pt x="572" y="344"/>
                  </a:lnTo>
                  <a:lnTo>
                    <a:pt x="572" y="350"/>
                  </a:lnTo>
                  <a:lnTo>
                    <a:pt x="570" y="356"/>
                  </a:lnTo>
                  <a:lnTo>
                    <a:pt x="566" y="361"/>
                  </a:lnTo>
                  <a:lnTo>
                    <a:pt x="537" y="374"/>
                  </a:lnTo>
                  <a:lnTo>
                    <a:pt x="507" y="385"/>
                  </a:lnTo>
                  <a:lnTo>
                    <a:pt x="478" y="394"/>
                  </a:lnTo>
                  <a:lnTo>
                    <a:pt x="448" y="398"/>
                  </a:lnTo>
                  <a:lnTo>
                    <a:pt x="417" y="398"/>
                  </a:lnTo>
                  <a:lnTo>
                    <a:pt x="385" y="391"/>
                  </a:lnTo>
                  <a:lnTo>
                    <a:pt x="401" y="414"/>
                  </a:lnTo>
                  <a:lnTo>
                    <a:pt x="417" y="428"/>
                  </a:lnTo>
                  <a:lnTo>
                    <a:pt x="435" y="437"/>
                  </a:lnTo>
                  <a:lnTo>
                    <a:pt x="452" y="441"/>
                  </a:lnTo>
                  <a:lnTo>
                    <a:pt x="470" y="441"/>
                  </a:lnTo>
                  <a:lnTo>
                    <a:pt x="490" y="439"/>
                  </a:lnTo>
                  <a:lnTo>
                    <a:pt x="508" y="435"/>
                  </a:lnTo>
                  <a:lnTo>
                    <a:pt x="528" y="429"/>
                  </a:lnTo>
                  <a:lnTo>
                    <a:pt x="547" y="426"/>
                  </a:lnTo>
                  <a:lnTo>
                    <a:pt x="529" y="457"/>
                  </a:lnTo>
                  <a:lnTo>
                    <a:pt x="507" y="484"/>
                  </a:lnTo>
                  <a:lnTo>
                    <a:pt x="481" y="507"/>
                  </a:lnTo>
                  <a:lnTo>
                    <a:pt x="452" y="525"/>
                  </a:lnTo>
                  <a:lnTo>
                    <a:pt x="419" y="537"/>
                  </a:lnTo>
                  <a:lnTo>
                    <a:pt x="384" y="545"/>
                  </a:lnTo>
                  <a:lnTo>
                    <a:pt x="346" y="546"/>
                  </a:lnTo>
                  <a:lnTo>
                    <a:pt x="305" y="542"/>
                  </a:lnTo>
                  <a:lnTo>
                    <a:pt x="262" y="532"/>
                  </a:lnTo>
                  <a:lnTo>
                    <a:pt x="218" y="515"/>
                  </a:lnTo>
                  <a:lnTo>
                    <a:pt x="180" y="498"/>
                  </a:lnTo>
                  <a:lnTo>
                    <a:pt x="144" y="480"/>
                  </a:lnTo>
                  <a:lnTo>
                    <a:pt x="113" y="462"/>
                  </a:lnTo>
                  <a:lnTo>
                    <a:pt x="84" y="440"/>
                  </a:lnTo>
                  <a:lnTo>
                    <a:pt x="59" y="415"/>
                  </a:lnTo>
                  <a:lnTo>
                    <a:pt x="38" y="384"/>
                  </a:lnTo>
                  <a:lnTo>
                    <a:pt x="20" y="350"/>
                  </a:lnTo>
                  <a:lnTo>
                    <a:pt x="8" y="317"/>
                  </a:lnTo>
                  <a:lnTo>
                    <a:pt x="2" y="288"/>
                  </a:lnTo>
                  <a:lnTo>
                    <a:pt x="0" y="259"/>
                  </a:lnTo>
                  <a:lnTo>
                    <a:pt x="4" y="230"/>
                  </a:lnTo>
                  <a:lnTo>
                    <a:pt x="12" y="204"/>
                  </a:lnTo>
                  <a:lnTo>
                    <a:pt x="24" y="177"/>
                  </a:lnTo>
                  <a:lnTo>
                    <a:pt x="39" y="148"/>
                  </a:lnTo>
                  <a:lnTo>
                    <a:pt x="59" y="119"/>
                  </a:lnTo>
                  <a:lnTo>
                    <a:pt x="83" y="92"/>
                  </a:lnTo>
                  <a:lnTo>
                    <a:pt x="110" y="67"/>
                  </a:lnTo>
                  <a:lnTo>
                    <a:pt x="140" y="47"/>
                  </a:lnTo>
                  <a:lnTo>
                    <a:pt x="174" y="30"/>
                  </a:lnTo>
                  <a:lnTo>
                    <a:pt x="211" y="17"/>
                  </a:lnTo>
                  <a:lnTo>
                    <a:pt x="248" y="8"/>
                  </a:lnTo>
                  <a:lnTo>
                    <a:pt x="286" y="3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F6C7B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1089"/>
            <p:cNvSpPr/>
            <p:nvPr/>
          </p:nvSpPr>
          <p:spPr bwMode="auto">
            <a:xfrm>
              <a:off x="4840288" y="3767138"/>
              <a:ext cx="149225" cy="125413"/>
            </a:xfrm>
            <a:custGeom>
              <a:avLst/>
              <a:gdLst>
                <a:gd name="T0" fmla="*/ 90 w 94"/>
                <a:gd name="T1" fmla="*/ 0 h 79"/>
                <a:gd name="T2" fmla="*/ 90 w 94"/>
                <a:gd name="T3" fmla="*/ 2 h 79"/>
                <a:gd name="T4" fmla="*/ 91 w 94"/>
                <a:gd name="T5" fmla="*/ 3 h 79"/>
                <a:gd name="T6" fmla="*/ 93 w 94"/>
                <a:gd name="T7" fmla="*/ 6 h 79"/>
                <a:gd name="T8" fmla="*/ 94 w 94"/>
                <a:gd name="T9" fmla="*/ 10 h 79"/>
                <a:gd name="T10" fmla="*/ 93 w 94"/>
                <a:gd name="T11" fmla="*/ 23 h 79"/>
                <a:gd name="T12" fmla="*/ 86 w 94"/>
                <a:gd name="T13" fmla="*/ 37 h 79"/>
                <a:gd name="T14" fmla="*/ 76 w 94"/>
                <a:gd name="T15" fmla="*/ 51 h 79"/>
                <a:gd name="T16" fmla="*/ 63 w 94"/>
                <a:gd name="T17" fmla="*/ 66 h 79"/>
                <a:gd name="T18" fmla="*/ 48 w 94"/>
                <a:gd name="T19" fmla="*/ 76 h 79"/>
                <a:gd name="T20" fmla="*/ 48 w 94"/>
                <a:gd name="T21" fmla="*/ 79 h 79"/>
                <a:gd name="T22" fmla="*/ 31 w 94"/>
                <a:gd name="T23" fmla="*/ 79 h 79"/>
                <a:gd name="T24" fmla="*/ 15 w 94"/>
                <a:gd name="T25" fmla="*/ 78 h 79"/>
                <a:gd name="T26" fmla="*/ 5 w 94"/>
                <a:gd name="T27" fmla="*/ 75 h 79"/>
                <a:gd name="T28" fmla="*/ 0 w 94"/>
                <a:gd name="T29" fmla="*/ 71 h 79"/>
                <a:gd name="T30" fmla="*/ 4 w 94"/>
                <a:gd name="T31" fmla="*/ 70 h 79"/>
                <a:gd name="T32" fmla="*/ 11 w 94"/>
                <a:gd name="T33" fmla="*/ 67 h 79"/>
                <a:gd name="T34" fmla="*/ 23 w 94"/>
                <a:gd name="T35" fmla="*/ 61 h 79"/>
                <a:gd name="T36" fmla="*/ 38 w 94"/>
                <a:gd name="T37" fmla="*/ 53 h 79"/>
                <a:gd name="T38" fmla="*/ 52 w 94"/>
                <a:gd name="T39" fmla="*/ 44 h 79"/>
                <a:gd name="T40" fmla="*/ 68 w 94"/>
                <a:gd name="T41" fmla="*/ 30 h 79"/>
                <a:gd name="T42" fmla="*/ 81 w 94"/>
                <a:gd name="T43" fmla="*/ 17 h 79"/>
                <a:gd name="T44" fmla="*/ 90 w 94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4" h="79">
                  <a:moveTo>
                    <a:pt x="90" y="0"/>
                  </a:moveTo>
                  <a:lnTo>
                    <a:pt x="90" y="2"/>
                  </a:lnTo>
                  <a:lnTo>
                    <a:pt x="91" y="3"/>
                  </a:lnTo>
                  <a:lnTo>
                    <a:pt x="93" y="6"/>
                  </a:lnTo>
                  <a:lnTo>
                    <a:pt x="94" y="10"/>
                  </a:lnTo>
                  <a:lnTo>
                    <a:pt x="93" y="23"/>
                  </a:lnTo>
                  <a:lnTo>
                    <a:pt x="86" y="37"/>
                  </a:lnTo>
                  <a:lnTo>
                    <a:pt x="76" y="51"/>
                  </a:lnTo>
                  <a:lnTo>
                    <a:pt x="63" y="66"/>
                  </a:lnTo>
                  <a:lnTo>
                    <a:pt x="48" y="76"/>
                  </a:lnTo>
                  <a:lnTo>
                    <a:pt x="48" y="79"/>
                  </a:lnTo>
                  <a:lnTo>
                    <a:pt x="31" y="79"/>
                  </a:lnTo>
                  <a:lnTo>
                    <a:pt x="15" y="78"/>
                  </a:lnTo>
                  <a:lnTo>
                    <a:pt x="5" y="75"/>
                  </a:lnTo>
                  <a:lnTo>
                    <a:pt x="0" y="71"/>
                  </a:lnTo>
                  <a:lnTo>
                    <a:pt x="4" y="70"/>
                  </a:lnTo>
                  <a:lnTo>
                    <a:pt x="11" y="67"/>
                  </a:lnTo>
                  <a:lnTo>
                    <a:pt x="23" y="61"/>
                  </a:lnTo>
                  <a:lnTo>
                    <a:pt x="38" y="53"/>
                  </a:lnTo>
                  <a:lnTo>
                    <a:pt x="52" y="44"/>
                  </a:lnTo>
                  <a:lnTo>
                    <a:pt x="68" y="30"/>
                  </a:lnTo>
                  <a:lnTo>
                    <a:pt x="81" y="17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3C2B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1090"/>
            <p:cNvSpPr/>
            <p:nvPr/>
          </p:nvSpPr>
          <p:spPr bwMode="auto">
            <a:xfrm>
              <a:off x="4210050" y="4006851"/>
              <a:ext cx="647700" cy="255588"/>
            </a:xfrm>
            <a:custGeom>
              <a:avLst/>
              <a:gdLst>
                <a:gd name="T0" fmla="*/ 50 w 408"/>
                <a:gd name="T1" fmla="*/ 0 h 161"/>
                <a:gd name="T2" fmla="*/ 51 w 408"/>
                <a:gd name="T3" fmla="*/ 20 h 161"/>
                <a:gd name="T4" fmla="*/ 60 w 408"/>
                <a:gd name="T5" fmla="*/ 39 h 161"/>
                <a:gd name="T6" fmla="*/ 75 w 408"/>
                <a:gd name="T7" fmla="*/ 58 h 161"/>
                <a:gd name="T8" fmla="*/ 93 w 408"/>
                <a:gd name="T9" fmla="*/ 75 h 161"/>
                <a:gd name="T10" fmla="*/ 118 w 408"/>
                <a:gd name="T11" fmla="*/ 90 h 161"/>
                <a:gd name="T12" fmla="*/ 145 w 408"/>
                <a:gd name="T13" fmla="*/ 103 h 161"/>
                <a:gd name="T14" fmla="*/ 175 w 408"/>
                <a:gd name="T15" fmla="*/ 115 h 161"/>
                <a:gd name="T16" fmla="*/ 208 w 408"/>
                <a:gd name="T17" fmla="*/ 122 h 161"/>
                <a:gd name="T18" fmla="*/ 242 w 408"/>
                <a:gd name="T19" fmla="*/ 127 h 161"/>
                <a:gd name="T20" fmla="*/ 278 w 408"/>
                <a:gd name="T21" fmla="*/ 126 h 161"/>
                <a:gd name="T22" fmla="*/ 312 w 408"/>
                <a:gd name="T23" fmla="*/ 122 h 161"/>
                <a:gd name="T24" fmla="*/ 346 w 408"/>
                <a:gd name="T25" fmla="*/ 111 h 161"/>
                <a:gd name="T26" fmla="*/ 378 w 408"/>
                <a:gd name="T27" fmla="*/ 97 h 161"/>
                <a:gd name="T28" fmla="*/ 408 w 408"/>
                <a:gd name="T29" fmla="*/ 76 h 161"/>
                <a:gd name="T30" fmla="*/ 386 w 408"/>
                <a:gd name="T31" fmla="*/ 102 h 161"/>
                <a:gd name="T32" fmla="*/ 360 w 408"/>
                <a:gd name="T33" fmla="*/ 124 h 161"/>
                <a:gd name="T34" fmla="*/ 331 w 408"/>
                <a:gd name="T35" fmla="*/ 141 h 161"/>
                <a:gd name="T36" fmla="*/ 299 w 408"/>
                <a:gd name="T37" fmla="*/ 153 h 161"/>
                <a:gd name="T38" fmla="*/ 264 w 408"/>
                <a:gd name="T39" fmla="*/ 160 h 161"/>
                <a:gd name="T40" fmla="*/ 227 w 408"/>
                <a:gd name="T41" fmla="*/ 161 h 161"/>
                <a:gd name="T42" fmla="*/ 186 w 408"/>
                <a:gd name="T43" fmla="*/ 156 h 161"/>
                <a:gd name="T44" fmla="*/ 144 w 408"/>
                <a:gd name="T45" fmla="*/ 145 h 161"/>
                <a:gd name="T46" fmla="*/ 100 w 408"/>
                <a:gd name="T47" fmla="*/ 130 h 161"/>
                <a:gd name="T48" fmla="*/ 64 w 408"/>
                <a:gd name="T49" fmla="*/ 114 h 161"/>
                <a:gd name="T50" fmla="*/ 31 w 408"/>
                <a:gd name="T51" fmla="*/ 98 h 161"/>
                <a:gd name="T52" fmla="*/ 0 w 408"/>
                <a:gd name="T53" fmla="*/ 81 h 161"/>
                <a:gd name="T54" fmla="*/ 5 w 408"/>
                <a:gd name="T55" fmla="*/ 69 h 161"/>
                <a:gd name="T56" fmla="*/ 11 w 408"/>
                <a:gd name="T57" fmla="*/ 60 h 161"/>
                <a:gd name="T58" fmla="*/ 14 w 408"/>
                <a:gd name="T59" fmla="*/ 55 h 161"/>
                <a:gd name="T60" fmla="*/ 16 w 408"/>
                <a:gd name="T61" fmla="*/ 54 h 161"/>
                <a:gd name="T62" fmla="*/ 20 w 408"/>
                <a:gd name="T63" fmla="*/ 48 h 161"/>
                <a:gd name="T64" fmla="*/ 25 w 408"/>
                <a:gd name="T65" fmla="*/ 41 h 161"/>
                <a:gd name="T66" fmla="*/ 30 w 408"/>
                <a:gd name="T67" fmla="*/ 30 h 161"/>
                <a:gd name="T68" fmla="*/ 38 w 408"/>
                <a:gd name="T69" fmla="*/ 20 h 161"/>
                <a:gd name="T70" fmla="*/ 43 w 408"/>
                <a:gd name="T71" fmla="*/ 10 h 161"/>
                <a:gd name="T72" fmla="*/ 48 w 408"/>
                <a:gd name="T73" fmla="*/ 3 h 161"/>
                <a:gd name="T74" fmla="*/ 50 w 408"/>
                <a:gd name="T7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8" h="161">
                  <a:moveTo>
                    <a:pt x="50" y="0"/>
                  </a:moveTo>
                  <a:lnTo>
                    <a:pt x="51" y="20"/>
                  </a:lnTo>
                  <a:lnTo>
                    <a:pt x="60" y="39"/>
                  </a:lnTo>
                  <a:lnTo>
                    <a:pt x="75" y="58"/>
                  </a:lnTo>
                  <a:lnTo>
                    <a:pt x="93" y="75"/>
                  </a:lnTo>
                  <a:lnTo>
                    <a:pt x="118" y="90"/>
                  </a:lnTo>
                  <a:lnTo>
                    <a:pt x="145" y="103"/>
                  </a:lnTo>
                  <a:lnTo>
                    <a:pt x="175" y="115"/>
                  </a:lnTo>
                  <a:lnTo>
                    <a:pt x="208" y="122"/>
                  </a:lnTo>
                  <a:lnTo>
                    <a:pt x="242" y="127"/>
                  </a:lnTo>
                  <a:lnTo>
                    <a:pt x="278" y="126"/>
                  </a:lnTo>
                  <a:lnTo>
                    <a:pt x="312" y="122"/>
                  </a:lnTo>
                  <a:lnTo>
                    <a:pt x="346" y="111"/>
                  </a:lnTo>
                  <a:lnTo>
                    <a:pt x="378" y="97"/>
                  </a:lnTo>
                  <a:lnTo>
                    <a:pt x="408" y="76"/>
                  </a:lnTo>
                  <a:lnTo>
                    <a:pt x="386" y="102"/>
                  </a:lnTo>
                  <a:lnTo>
                    <a:pt x="360" y="124"/>
                  </a:lnTo>
                  <a:lnTo>
                    <a:pt x="331" y="141"/>
                  </a:lnTo>
                  <a:lnTo>
                    <a:pt x="299" y="153"/>
                  </a:lnTo>
                  <a:lnTo>
                    <a:pt x="264" y="160"/>
                  </a:lnTo>
                  <a:lnTo>
                    <a:pt x="227" y="161"/>
                  </a:lnTo>
                  <a:lnTo>
                    <a:pt x="186" y="156"/>
                  </a:lnTo>
                  <a:lnTo>
                    <a:pt x="144" y="145"/>
                  </a:lnTo>
                  <a:lnTo>
                    <a:pt x="100" y="130"/>
                  </a:lnTo>
                  <a:lnTo>
                    <a:pt x="64" y="114"/>
                  </a:lnTo>
                  <a:lnTo>
                    <a:pt x="31" y="98"/>
                  </a:lnTo>
                  <a:lnTo>
                    <a:pt x="0" y="81"/>
                  </a:lnTo>
                  <a:lnTo>
                    <a:pt x="5" y="69"/>
                  </a:lnTo>
                  <a:lnTo>
                    <a:pt x="11" y="60"/>
                  </a:lnTo>
                  <a:lnTo>
                    <a:pt x="14" y="55"/>
                  </a:lnTo>
                  <a:lnTo>
                    <a:pt x="16" y="54"/>
                  </a:lnTo>
                  <a:lnTo>
                    <a:pt x="20" y="48"/>
                  </a:lnTo>
                  <a:lnTo>
                    <a:pt x="25" y="41"/>
                  </a:lnTo>
                  <a:lnTo>
                    <a:pt x="30" y="30"/>
                  </a:lnTo>
                  <a:lnTo>
                    <a:pt x="38" y="20"/>
                  </a:lnTo>
                  <a:lnTo>
                    <a:pt x="43" y="10"/>
                  </a:lnTo>
                  <a:lnTo>
                    <a:pt x="48" y="3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3C2B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1091"/>
            <p:cNvSpPr/>
            <p:nvPr/>
          </p:nvSpPr>
          <p:spPr bwMode="auto">
            <a:xfrm>
              <a:off x="4656138" y="3649663"/>
              <a:ext cx="158750" cy="149225"/>
            </a:xfrm>
            <a:custGeom>
              <a:avLst/>
              <a:gdLst>
                <a:gd name="T0" fmla="*/ 50 w 100"/>
                <a:gd name="T1" fmla="*/ 0 h 94"/>
                <a:gd name="T2" fmla="*/ 70 w 100"/>
                <a:gd name="T3" fmla="*/ 4 h 94"/>
                <a:gd name="T4" fmla="*/ 86 w 100"/>
                <a:gd name="T5" fmla="*/ 14 h 94"/>
                <a:gd name="T6" fmla="*/ 96 w 100"/>
                <a:gd name="T7" fmla="*/ 29 h 94"/>
                <a:gd name="T8" fmla="*/ 100 w 100"/>
                <a:gd name="T9" fmla="*/ 47 h 94"/>
                <a:gd name="T10" fmla="*/ 96 w 100"/>
                <a:gd name="T11" fmla="*/ 65 h 94"/>
                <a:gd name="T12" fmla="*/ 86 w 100"/>
                <a:gd name="T13" fmla="*/ 81 h 94"/>
                <a:gd name="T14" fmla="*/ 70 w 100"/>
                <a:gd name="T15" fmla="*/ 90 h 94"/>
                <a:gd name="T16" fmla="*/ 50 w 100"/>
                <a:gd name="T17" fmla="*/ 94 h 94"/>
                <a:gd name="T18" fmla="*/ 32 w 100"/>
                <a:gd name="T19" fmla="*/ 90 h 94"/>
                <a:gd name="T20" fmla="*/ 15 w 100"/>
                <a:gd name="T21" fmla="*/ 81 h 94"/>
                <a:gd name="T22" fmla="*/ 4 w 100"/>
                <a:gd name="T23" fmla="*/ 65 h 94"/>
                <a:gd name="T24" fmla="*/ 0 w 100"/>
                <a:gd name="T25" fmla="*/ 47 h 94"/>
                <a:gd name="T26" fmla="*/ 4 w 100"/>
                <a:gd name="T27" fmla="*/ 29 h 94"/>
                <a:gd name="T28" fmla="*/ 15 w 100"/>
                <a:gd name="T29" fmla="*/ 14 h 94"/>
                <a:gd name="T30" fmla="*/ 32 w 100"/>
                <a:gd name="T31" fmla="*/ 4 h 94"/>
                <a:gd name="T32" fmla="*/ 50 w 100"/>
                <a:gd name="T3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94">
                  <a:moveTo>
                    <a:pt x="50" y="0"/>
                  </a:moveTo>
                  <a:lnTo>
                    <a:pt x="70" y="4"/>
                  </a:lnTo>
                  <a:lnTo>
                    <a:pt x="86" y="14"/>
                  </a:lnTo>
                  <a:lnTo>
                    <a:pt x="96" y="29"/>
                  </a:lnTo>
                  <a:lnTo>
                    <a:pt x="100" y="47"/>
                  </a:lnTo>
                  <a:lnTo>
                    <a:pt x="96" y="65"/>
                  </a:lnTo>
                  <a:lnTo>
                    <a:pt x="86" y="81"/>
                  </a:lnTo>
                  <a:lnTo>
                    <a:pt x="70" y="90"/>
                  </a:lnTo>
                  <a:lnTo>
                    <a:pt x="50" y="94"/>
                  </a:lnTo>
                  <a:lnTo>
                    <a:pt x="32" y="90"/>
                  </a:lnTo>
                  <a:lnTo>
                    <a:pt x="15" y="81"/>
                  </a:lnTo>
                  <a:lnTo>
                    <a:pt x="4" y="65"/>
                  </a:lnTo>
                  <a:lnTo>
                    <a:pt x="0" y="47"/>
                  </a:lnTo>
                  <a:lnTo>
                    <a:pt x="4" y="29"/>
                  </a:lnTo>
                  <a:lnTo>
                    <a:pt x="15" y="14"/>
                  </a:lnTo>
                  <a:lnTo>
                    <a:pt x="32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1092"/>
            <p:cNvSpPr/>
            <p:nvPr/>
          </p:nvSpPr>
          <p:spPr bwMode="auto">
            <a:xfrm>
              <a:off x="4740275" y="3678238"/>
              <a:ext cx="66675" cy="68263"/>
            </a:xfrm>
            <a:custGeom>
              <a:avLst/>
              <a:gdLst>
                <a:gd name="T0" fmla="*/ 19 w 42"/>
                <a:gd name="T1" fmla="*/ 0 h 43"/>
                <a:gd name="T2" fmla="*/ 30 w 42"/>
                <a:gd name="T3" fmla="*/ 3 h 43"/>
                <a:gd name="T4" fmla="*/ 38 w 42"/>
                <a:gd name="T5" fmla="*/ 9 h 43"/>
                <a:gd name="T6" fmla="*/ 42 w 42"/>
                <a:gd name="T7" fmla="*/ 20 h 43"/>
                <a:gd name="T8" fmla="*/ 40 w 42"/>
                <a:gd name="T9" fmla="*/ 32 h 43"/>
                <a:gd name="T10" fmla="*/ 33 w 42"/>
                <a:gd name="T11" fmla="*/ 39 h 43"/>
                <a:gd name="T12" fmla="*/ 23 w 42"/>
                <a:gd name="T13" fmla="*/ 43 h 43"/>
                <a:gd name="T14" fmla="*/ 12 w 42"/>
                <a:gd name="T15" fmla="*/ 42 h 43"/>
                <a:gd name="T16" fmla="*/ 4 w 42"/>
                <a:gd name="T17" fmla="*/ 34 h 43"/>
                <a:gd name="T18" fmla="*/ 0 w 42"/>
                <a:gd name="T19" fmla="*/ 24 h 43"/>
                <a:gd name="T20" fmla="*/ 1 w 42"/>
                <a:gd name="T21" fmla="*/ 13 h 43"/>
                <a:gd name="T22" fmla="*/ 9 w 42"/>
                <a:gd name="T23" fmla="*/ 4 h 43"/>
                <a:gd name="T24" fmla="*/ 19 w 42"/>
                <a:gd name="T2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3">
                  <a:moveTo>
                    <a:pt x="19" y="0"/>
                  </a:moveTo>
                  <a:lnTo>
                    <a:pt x="30" y="3"/>
                  </a:lnTo>
                  <a:lnTo>
                    <a:pt x="38" y="9"/>
                  </a:lnTo>
                  <a:lnTo>
                    <a:pt x="42" y="20"/>
                  </a:lnTo>
                  <a:lnTo>
                    <a:pt x="40" y="32"/>
                  </a:lnTo>
                  <a:lnTo>
                    <a:pt x="33" y="39"/>
                  </a:lnTo>
                  <a:lnTo>
                    <a:pt x="23" y="43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0" y="24"/>
                  </a:lnTo>
                  <a:lnTo>
                    <a:pt x="1" y="13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1093"/>
            <p:cNvSpPr/>
            <p:nvPr/>
          </p:nvSpPr>
          <p:spPr bwMode="auto">
            <a:xfrm>
              <a:off x="4598988" y="3619501"/>
              <a:ext cx="223838" cy="84138"/>
            </a:xfrm>
            <a:custGeom>
              <a:avLst/>
              <a:gdLst>
                <a:gd name="T0" fmla="*/ 98 w 141"/>
                <a:gd name="T1" fmla="*/ 0 h 53"/>
                <a:gd name="T2" fmla="*/ 111 w 141"/>
                <a:gd name="T3" fmla="*/ 0 h 53"/>
                <a:gd name="T4" fmla="*/ 124 w 141"/>
                <a:gd name="T5" fmla="*/ 3 h 53"/>
                <a:gd name="T6" fmla="*/ 133 w 141"/>
                <a:gd name="T7" fmla="*/ 8 h 53"/>
                <a:gd name="T8" fmla="*/ 139 w 141"/>
                <a:gd name="T9" fmla="*/ 15 h 53"/>
                <a:gd name="T10" fmla="*/ 141 w 141"/>
                <a:gd name="T11" fmla="*/ 24 h 53"/>
                <a:gd name="T12" fmla="*/ 137 w 141"/>
                <a:gd name="T13" fmla="*/ 37 h 53"/>
                <a:gd name="T14" fmla="*/ 108 w 141"/>
                <a:gd name="T15" fmla="*/ 33 h 53"/>
                <a:gd name="T16" fmla="*/ 84 w 141"/>
                <a:gd name="T17" fmla="*/ 33 h 53"/>
                <a:gd name="T18" fmla="*/ 59 w 141"/>
                <a:gd name="T19" fmla="*/ 36 h 53"/>
                <a:gd name="T20" fmla="*/ 34 w 141"/>
                <a:gd name="T21" fmla="*/ 42 h 53"/>
                <a:gd name="T22" fmla="*/ 8 w 141"/>
                <a:gd name="T23" fmla="*/ 53 h 53"/>
                <a:gd name="T24" fmla="*/ 6 w 141"/>
                <a:gd name="T25" fmla="*/ 51 h 53"/>
                <a:gd name="T26" fmla="*/ 4 w 141"/>
                <a:gd name="T27" fmla="*/ 48 h 53"/>
                <a:gd name="T28" fmla="*/ 1 w 141"/>
                <a:gd name="T29" fmla="*/ 41 h 53"/>
                <a:gd name="T30" fmla="*/ 0 w 141"/>
                <a:gd name="T31" fmla="*/ 33 h 53"/>
                <a:gd name="T32" fmla="*/ 1 w 141"/>
                <a:gd name="T33" fmla="*/ 25 h 53"/>
                <a:gd name="T34" fmla="*/ 6 w 141"/>
                <a:gd name="T35" fmla="*/ 19 h 53"/>
                <a:gd name="T36" fmla="*/ 14 w 141"/>
                <a:gd name="T37" fmla="*/ 16 h 53"/>
                <a:gd name="T38" fmla="*/ 26 w 141"/>
                <a:gd name="T39" fmla="*/ 12 h 53"/>
                <a:gd name="T40" fmla="*/ 42 w 141"/>
                <a:gd name="T41" fmla="*/ 7 h 53"/>
                <a:gd name="T42" fmla="*/ 60 w 141"/>
                <a:gd name="T43" fmla="*/ 4 h 53"/>
                <a:gd name="T44" fmla="*/ 78 w 141"/>
                <a:gd name="T45" fmla="*/ 2 h 53"/>
                <a:gd name="T46" fmla="*/ 98 w 141"/>
                <a:gd name="T4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1" h="53">
                  <a:moveTo>
                    <a:pt x="98" y="0"/>
                  </a:moveTo>
                  <a:lnTo>
                    <a:pt x="111" y="0"/>
                  </a:lnTo>
                  <a:lnTo>
                    <a:pt x="124" y="3"/>
                  </a:lnTo>
                  <a:lnTo>
                    <a:pt x="133" y="8"/>
                  </a:lnTo>
                  <a:lnTo>
                    <a:pt x="139" y="15"/>
                  </a:lnTo>
                  <a:lnTo>
                    <a:pt x="141" y="24"/>
                  </a:lnTo>
                  <a:lnTo>
                    <a:pt x="137" y="37"/>
                  </a:lnTo>
                  <a:lnTo>
                    <a:pt x="108" y="33"/>
                  </a:lnTo>
                  <a:lnTo>
                    <a:pt x="84" y="33"/>
                  </a:lnTo>
                  <a:lnTo>
                    <a:pt x="59" y="36"/>
                  </a:lnTo>
                  <a:lnTo>
                    <a:pt x="34" y="42"/>
                  </a:lnTo>
                  <a:lnTo>
                    <a:pt x="8" y="53"/>
                  </a:lnTo>
                  <a:lnTo>
                    <a:pt x="6" y="51"/>
                  </a:lnTo>
                  <a:lnTo>
                    <a:pt x="4" y="48"/>
                  </a:lnTo>
                  <a:lnTo>
                    <a:pt x="1" y="41"/>
                  </a:lnTo>
                  <a:lnTo>
                    <a:pt x="0" y="33"/>
                  </a:lnTo>
                  <a:lnTo>
                    <a:pt x="1" y="25"/>
                  </a:lnTo>
                  <a:lnTo>
                    <a:pt x="6" y="19"/>
                  </a:lnTo>
                  <a:lnTo>
                    <a:pt x="14" y="16"/>
                  </a:lnTo>
                  <a:lnTo>
                    <a:pt x="26" y="12"/>
                  </a:lnTo>
                  <a:lnTo>
                    <a:pt x="42" y="7"/>
                  </a:lnTo>
                  <a:lnTo>
                    <a:pt x="60" y="4"/>
                  </a:lnTo>
                  <a:lnTo>
                    <a:pt x="78" y="2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1132"/>
            <p:cNvSpPr/>
            <p:nvPr/>
          </p:nvSpPr>
          <p:spPr bwMode="auto">
            <a:xfrm>
              <a:off x="3987800" y="3167063"/>
              <a:ext cx="903288" cy="1047750"/>
            </a:xfrm>
            <a:custGeom>
              <a:avLst/>
              <a:gdLst>
                <a:gd name="T0" fmla="*/ 516 w 569"/>
                <a:gd name="T1" fmla="*/ 21 h 660"/>
                <a:gd name="T2" fmla="*/ 542 w 569"/>
                <a:gd name="T3" fmla="*/ 64 h 660"/>
                <a:gd name="T4" fmla="*/ 548 w 569"/>
                <a:gd name="T5" fmla="*/ 102 h 660"/>
                <a:gd name="T6" fmla="*/ 567 w 569"/>
                <a:gd name="T7" fmla="*/ 107 h 660"/>
                <a:gd name="T8" fmla="*/ 548 w 569"/>
                <a:gd name="T9" fmla="*/ 152 h 660"/>
                <a:gd name="T10" fmla="*/ 513 w 569"/>
                <a:gd name="T11" fmla="*/ 183 h 660"/>
                <a:gd name="T12" fmla="*/ 466 w 569"/>
                <a:gd name="T13" fmla="*/ 203 h 660"/>
                <a:gd name="T14" fmla="*/ 414 w 569"/>
                <a:gd name="T15" fmla="*/ 210 h 660"/>
                <a:gd name="T16" fmla="*/ 421 w 569"/>
                <a:gd name="T17" fmla="*/ 212 h 660"/>
                <a:gd name="T18" fmla="*/ 435 w 569"/>
                <a:gd name="T19" fmla="*/ 215 h 660"/>
                <a:gd name="T20" fmla="*/ 439 w 569"/>
                <a:gd name="T21" fmla="*/ 217 h 660"/>
                <a:gd name="T22" fmla="*/ 419 w 569"/>
                <a:gd name="T23" fmla="*/ 228 h 660"/>
                <a:gd name="T24" fmla="*/ 382 w 569"/>
                <a:gd name="T25" fmla="*/ 242 h 660"/>
                <a:gd name="T26" fmla="*/ 331 w 569"/>
                <a:gd name="T27" fmla="*/ 253 h 660"/>
                <a:gd name="T28" fmla="*/ 292 w 569"/>
                <a:gd name="T29" fmla="*/ 255 h 660"/>
                <a:gd name="T30" fmla="*/ 263 w 569"/>
                <a:gd name="T31" fmla="*/ 274 h 660"/>
                <a:gd name="T32" fmla="*/ 251 w 569"/>
                <a:gd name="T33" fmla="*/ 313 h 660"/>
                <a:gd name="T34" fmla="*/ 259 w 569"/>
                <a:gd name="T35" fmla="*/ 354 h 660"/>
                <a:gd name="T36" fmla="*/ 277 w 569"/>
                <a:gd name="T37" fmla="*/ 394 h 660"/>
                <a:gd name="T38" fmla="*/ 300 w 569"/>
                <a:gd name="T39" fmla="*/ 431 h 660"/>
                <a:gd name="T40" fmla="*/ 318 w 569"/>
                <a:gd name="T41" fmla="*/ 462 h 660"/>
                <a:gd name="T42" fmla="*/ 308 w 569"/>
                <a:gd name="T43" fmla="*/ 466 h 660"/>
                <a:gd name="T44" fmla="*/ 287 w 569"/>
                <a:gd name="T45" fmla="*/ 474 h 660"/>
                <a:gd name="T46" fmla="*/ 268 w 569"/>
                <a:gd name="T47" fmla="*/ 479 h 660"/>
                <a:gd name="T48" fmla="*/ 263 w 569"/>
                <a:gd name="T49" fmla="*/ 473 h 660"/>
                <a:gd name="T50" fmla="*/ 242 w 569"/>
                <a:gd name="T51" fmla="*/ 452 h 660"/>
                <a:gd name="T52" fmla="*/ 220 w 569"/>
                <a:gd name="T53" fmla="*/ 446 h 660"/>
                <a:gd name="T54" fmla="*/ 194 w 569"/>
                <a:gd name="T55" fmla="*/ 450 h 660"/>
                <a:gd name="T56" fmla="*/ 170 w 569"/>
                <a:gd name="T57" fmla="*/ 465 h 660"/>
                <a:gd name="T58" fmla="*/ 165 w 569"/>
                <a:gd name="T59" fmla="*/ 483 h 660"/>
                <a:gd name="T60" fmla="*/ 178 w 569"/>
                <a:gd name="T61" fmla="*/ 511 h 660"/>
                <a:gd name="T62" fmla="*/ 202 w 569"/>
                <a:gd name="T63" fmla="*/ 555 h 660"/>
                <a:gd name="T64" fmla="*/ 207 w 569"/>
                <a:gd name="T65" fmla="*/ 607 h 660"/>
                <a:gd name="T66" fmla="*/ 198 w 569"/>
                <a:gd name="T67" fmla="*/ 648 h 660"/>
                <a:gd name="T68" fmla="*/ 161 w 569"/>
                <a:gd name="T69" fmla="*/ 645 h 660"/>
                <a:gd name="T70" fmla="*/ 106 w 569"/>
                <a:gd name="T71" fmla="*/ 602 h 660"/>
                <a:gd name="T72" fmla="*/ 58 w 569"/>
                <a:gd name="T73" fmla="*/ 547 h 660"/>
                <a:gd name="T74" fmla="*/ 21 w 569"/>
                <a:gd name="T75" fmla="*/ 482 h 660"/>
                <a:gd name="T76" fmla="*/ 3 w 569"/>
                <a:gd name="T77" fmla="*/ 412 h 660"/>
                <a:gd name="T78" fmla="*/ 4 w 569"/>
                <a:gd name="T79" fmla="*/ 342 h 660"/>
                <a:gd name="T80" fmla="*/ 22 w 569"/>
                <a:gd name="T81" fmla="*/ 295 h 660"/>
                <a:gd name="T82" fmla="*/ 30 w 569"/>
                <a:gd name="T83" fmla="*/ 280 h 660"/>
                <a:gd name="T84" fmla="*/ 33 w 569"/>
                <a:gd name="T85" fmla="*/ 278 h 660"/>
                <a:gd name="T86" fmla="*/ 29 w 569"/>
                <a:gd name="T87" fmla="*/ 223 h 660"/>
                <a:gd name="T88" fmla="*/ 46 w 569"/>
                <a:gd name="T89" fmla="*/ 181 h 660"/>
                <a:gd name="T90" fmla="*/ 80 w 569"/>
                <a:gd name="T91" fmla="*/ 151 h 660"/>
                <a:gd name="T92" fmla="*/ 127 w 569"/>
                <a:gd name="T93" fmla="*/ 128 h 660"/>
                <a:gd name="T94" fmla="*/ 182 w 569"/>
                <a:gd name="T95" fmla="*/ 111 h 660"/>
                <a:gd name="T96" fmla="*/ 243 w 569"/>
                <a:gd name="T97" fmla="*/ 100 h 660"/>
                <a:gd name="T98" fmla="*/ 305 w 569"/>
                <a:gd name="T99" fmla="*/ 89 h 660"/>
                <a:gd name="T100" fmla="*/ 364 w 569"/>
                <a:gd name="T101" fmla="*/ 77 h 660"/>
                <a:gd name="T102" fmla="*/ 418 w 569"/>
                <a:gd name="T103" fmla="*/ 63 h 660"/>
                <a:gd name="T104" fmla="*/ 459 w 569"/>
                <a:gd name="T105" fmla="*/ 43 h 660"/>
                <a:gd name="T106" fmla="*/ 487 w 569"/>
                <a:gd name="T107" fmla="*/ 17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9" h="660">
                  <a:moveTo>
                    <a:pt x="493" y="0"/>
                  </a:moveTo>
                  <a:lnTo>
                    <a:pt x="516" y="21"/>
                  </a:lnTo>
                  <a:lnTo>
                    <a:pt x="531" y="43"/>
                  </a:lnTo>
                  <a:lnTo>
                    <a:pt x="542" y="64"/>
                  </a:lnTo>
                  <a:lnTo>
                    <a:pt x="547" y="84"/>
                  </a:lnTo>
                  <a:lnTo>
                    <a:pt x="548" y="102"/>
                  </a:lnTo>
                  <a:lnTo>
                    <a:pt x="569" y="81"/>
                  </a:lnTo>
                  <a:lnTo>
                    <a:pt x="567" y="107"/>
                  </a:lnTo>
                  <a:lnTo>
                    <a:pt x="560" y="131"/>
                  </a:lnTo>
                  <a:lnTo>
                    <a:pt x="548" y="152"/>
                  </a:lnTo>
                  <a:lnTo>
                    <a:pt x="531" y="169"/>
                  </a:lnTo>
                  <a:lnTo>
                    <a:pt x="513" y="183"/>
                  </a:lnTo>
                  <a:lnTo>
                    <a:pt x="491" y="194"/>
                  </a:lnTo>
                  <a:lnTo>
                    <a:pt x="466" y="203"/>
                  </a:lnTo>
                  <a:lnTo>
                    <a:pt x="440" y="208"/>
                  </a:lnTo>
                  <a:lnTo>
                    <a:pt x="414" y="210"/>
                  </a:lnTo>
                  <a:lnTo>
                    <a:pt x="415" y="211"/>
                  </a:lnTo>
                  <a:lnTo>
                    <a:pt x="421" y="212"/>
                  </a:lnTo>
                  <a:lnTo>
                    <a:pt x="428" y="213"/>
                  </a:lnTo>
                  <a:lnTo>
                    <a:pt x="435" y="215"/>
                  </a:lnTo>
                  <a:lnTo>
                    <a:pt x="440" y="216"/>
                  </a:lnTo>
                  <a:lnTo>
                    <a:pt x="439" y="217"/>
                  </a:lnTo>
                  <a:lnTo>
                    <a:pt x="431" y="221"/>
                  </a:lnTo>
                  <a:lnTo>
                    <a:pt x="419" y="228"/>
                  </a:lnTo>
                  <a:lnTo>
                    <a:pt x="403" y="236"/>
                  </a:lnTo>
                  <a:lnTo>
                    <a:pt x="382" y="242"/>
                  </a:lnTo>
                  <a:lnTo>
                    <a:pt x="357" y="249"/>
                  </a:lnTo>
                  <a:lnTo>
                    <a:pt x="331" y="253"/>
                  </a:lnTo>
                  <a:lnTo>
                    <a:pt x="309" y="255"/>
                  </a:lnTo>
                  <a:lnTo>
                    <a:pt x="292" y="255"/>
                  </a:lnTo>
                  <a:lnTo>
                    <a:pt x="277" y="255"/>
                  </a:lnTo>
                  <a:lnTo>
                    <a:pt x="263" y="274"/>
                  </a:lnTo>
                  <a:lnTo>
                    <a:pt x="255" y="293"/>
                  </a:lnTo>
                  <a:lnTo>
                    <a:pt x="251" y="313"/>
                  </a:lnTo>
                  <a:lnTo>
                    <a:pt x="254" y="334"/>
                  </a:lnTo>
                  <a:lnTo>
                    <a:pt x="259" y="354"/>
                  </a:lnTo>
                  <a:lnTo>
                    <a:pt x="268" y="374"/>
                  </a:lnTo>
                  <a:lnTo>
                    <a:pt x="277" y="394"/>
                  </a:lnTo>
                  <a:lnTo>
                    <a:pt x="289" y="414"/>
                  </a:lnTo>
                  <a:lnTo>
                    <a:pt x="300" y="431"/>
                  </a:lnTo>
                  <a:lnTo>
                    <a:pt x="310" y="448"/>
                  </a:lnTo>
                  <a:lnTo>
                    <a:pt x="318" y="462"/>
                  </a:lnTo>
                  <a:lnTo>
                    <a:pt x="315" y="463"/>
                  </a:lnTo>
                  <a:lnTo>
                    <a:pt x="308" y="466"/>
                  </a:lnTo>
                  <a:lnTo>
                    <a:pt x="298" y="470"/>
                  </a:lnTo>
                  <a:lnTo>
                    <a:pt x="287" y="474"/>
                  </a:lnTo>
                  <a:lnTo>
                    <a:pt x="276" y="478"/>
                  </a:lnTo>
                  <a:lnTo>
                    <a:pt x="268" y="479"/>
                  </a:lnTo>
                  <a:lnTo>
                    <a:pt x="266" y="479"/>
                  </a:lnTo>
                  <a:lnTo>
                    <a:pt x="263" y="473"/>
                  </a:lnTo>
                  <a:lnTo>
                    <a:pt x="255" y="462"/>
                  </a:lnTo>
                  <a:lnTo>
                    <a:pt x="242" y="452"/>
                  </a:lnTo>
                  <a:lnTo>
                    <a:pt x="233" y="449"/>
                  </a:lnTo>
                  <a:lnTo>
                    <a:pt x="220" y="446"/>
                  </a:lnTo>
                  <a:lnTo>
                    <a:pt x="207" y="446"/>
                  </a:lnTo>
                  <a:lnTo>
                    <a:pt x="194" y="450"/>
                  </a:lnTo>
                  <a:lnTo>
                    <a:pt x="181" y="456"/>
                  </a:lnTo>
                  <a:lnTo>
                    <a:pt x="170" y="465"/>
                  </a:lnTo>
                  <a:lnTo>
                    <a:pt x="164" y="477"/>
                  </a:lnTo>
                  <a:lnTo>
                    <a:pt x="165" y="483"/>
                  </a:lnTo>
                  <a:lnTo>
                    <a:pt x="170" y="495"/>
                  </a:lnTo>
                  <a:lnTo>
                    <a:pt x="178" y="511"/>
                  </a:lnTo>
                  <a:lnTo>
                    <a:pt x="190" y="529"/>
                  </a:lnTo>
                  <a:lnTo>
                    <a:pt x="202" y="555"/>
                  </a:lnTo>
                  <a:lnTo>
                    <a:pt x="207" y="583"/>
                  </a:lnTo>
                  <a:lnTo>
                    <a:pt x="207" y="607"/>
                  </a:lnTo>
                  <a:lnTo>
                    <a:pt x="203" y="630"/>
                  </a:lnTo>
                  <a:lnTo>
                    <a:pt x="198" y="648"/>
                  </a:lnTo>
                  <a:lnTo>
                    <a:pt x="190" y="660"/>
                  </a:lnTo>
                  <a:lnTo>
                    <a:pt x="161" y="645"/>
                  </a:lnTo>
                  <a:lnTo>
                    <a:pt x="132" y="626"/>
                  </a:lnTo>
                  <a:lnTo>
                    <a:pt x="106" y="602"/>
                  </a:lnTo>
                  <a:lnTo>
                    <a:pt x="81" y="576"/>
                  </a:lnTo>
                  <a:lnTo>
                    <a:pt x="58" y="547"/>
                  </a:lnTo>
                  <a:lnTo>
                    <a:pt x="38" y="515"/>
                  </a:lnTo>
                  <a:lnTo>
                    <a:pt x="21" y="482"/>
                  </a:lnTo>
                  <a:lnTo>
                    <a:pt x="9" y="446"/>
                  </a:lnTo>
                  <a:lnTo>
                    <a:pt x="3" y="412"/>
                  </a:lnTo>
                  <a:lnTo>
                    <a:pt x="0" y="377"/>
                  </a:lnTo>
                  <a:lnTo>
                    <a:pt x="4" y="342"/>
                  </a:lnTo>
                  <a:lnTo>
                    <a:pt x="16" y="309"/>
                  </a:lnTo>
                  <a:lnTo>
                    <a:pt x="22" y="295"/>
                  </a:lnTo>
                  <a:lnTo>
                    <a:pt x="27" y="285"/>
                  </a:lnTo>
                  <a:lnTo>
                    <a:pt x="30" y="280"/>
                  </a:lnTo>
                  <a:lnTo>
                    <a:pt x="33" y="278"/>
                  </a:lnTo>
                  <a:lnTo>
                    <a:pt x="33" y="278"/>
                  </a:lnTo>
                  <a:lnTo>
                    <a:pt x="29" y="249"/>
                  </a:lnTo>
                  <a:lnTo>
                    <a:pt x="29" y="223"/>
                  </a:lnTo>
                  <a:lnTo>
                    <a:pt x="35" y="200"/>
                  </a:lnTo>
                  <a:lnTo>
                    <a:pt x="46" y="181"/>
                  </a:lnTo>
                  <a:lnTo>
                    <a:pt x="61" y="164"/>
                  </a:lnTo>
                  <a:lnTo>
                    <a:pt x="80" y="151"/>
                  </a:lnTo>
                  <a:lnTo>
                    <a:pt x="102" y="139"/>
                  </a:lnTo>
                  <a:lnTo>
                    <a:pt x="127" y="128"/>
                  </a:lnTo>
                  <a:lnTo>
                    <a:pt x="153" y="119"/>
                  </a:lnTo>
                  <a:lnTo>
                    <a:pt x="182" y="111"/>
                  </a:lnTo>
                  <a:lnTo>
                    <a:pt x="212" y="105"/>
                  </a:lnTo>
                  <a:lnTo>
                    <a:pt x="243" y="100"/>
                  </a:lnTo>
                  <a:lnTo>
                    <a:pt x="275" y="94"/>
                  </a:lnTo>
                  <a:lnTo>
                    <a:pt x="305" y="89"/>
                  </a:lnTo>
                  <a:lnTo>
                    <a:pt x="335" y="84"/>
                  </a:lnTo>
                  <a:lnTo>
                    <a:pt x="364" y="77"/>
                  </a:lnTo>
                  <a:lnTo>
                    <a:pt x="391" y="71"/>
                  </a:lnTo>
                  <a:lnTo>
                    <a:pt x="418" y="63"/>
                  </a:lnTo>
                  <a:lnTo>
                    <a:pt x="440" y="55"/>
                  </a:lnTo>
                  <a:lnTo>
                    <a:pt x="459" y="43"/>
                  </a:lnTo>
                  <a:lnTo>
                    <a:pt x="475" y="31"/>
                  </a:lnTo>
                  <a:lnTo>
                    <a:pt x="487" y="17"/>
                  </a:lnTo>
                  <a:lnTo>
                    <a:pt x="49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1133"/>
            <p:cNvSpPr/>
            <p:nvPr/>
          </p:nvSpPr>
          <p:spPr bwMode="auto">
            <a:xfrm>
              <a:off x="4164013" y="3757613"/>
              <a:ext cx="239713" cy="249238"/>
            </a:xfrm>
            <a:custGeom>
              <a:avLst/>
              <a:gdLst>
                <a:gd name="T0" fmla="*/ 57 w 151"/>
                <a:gd name="T1" fmla="*/ 0 h 157"/>
                <a:gd name="T2" fmla="*/ 72 w 151"/>
                <a:gd name="T3" fmla="*/ 0 h 157"/>
                <a:gd name="T4" fmla="*/ 87 w 151"/>
                <a:gd name="T5" fmla="*/ 4 h 157"/>
                <a:gd name="T6" fmla="*/ 100 w 151"/>
                <a:gd name="T7" fmla="*/ 9 h 157"/>
                <a:gd name="T8" fmla="*/ 112 w 151"/>
                <a:gd name="T9" fmla="*/ 16 h 157"/>
                <a:gd name="T10" fmla="*/ 119 w 151"/>
                <a:gd name="T11" fmla="*/ 21 h 157"/>
                <a:gd name="T12" fmla="*/ 121 w 151"/>
                <a:gd name="T13" fmla="*/ 23 h 157"/>
                <a:gd name="T14" fmla="*/ 126 w 151"/>
                <a:gd name="T15" fmla="*/ 30 h 157"/>
                <a:gd name="T16" fmla="*/ 131 w 151"/>
                <a:gd name="T17" fmla="*/ 42 h 157"/>
                <a:gd name="T18" fmla="*/ 138 w 151"/>
                <a:gd name="T19" fmla="*/ 55 h 157"/>
                <a:gd name="T20" fmla="*/ 144 w 151"/>
                <a:gd name="T21" fmla="*/ 72 h 157"/>
                <a:gd name="T22" fmla="*/ 149 w 151"/>
                <a:gd name="T23" fmla="*/ 88 h 157"/>
                <a:gd name="T24" fmla="*/ 151 w 151"/>
                <a:gd name="T25" fmla="*/ 105 h 157"/>
                <a:gd name="T26" fmla="*/ 148 w 151"/>
                <a:gd name="T27" fmla="*/ 122 h 157"/>
                <a:gd name="T28" fmla="*/ 143 w 151"/>
                <a:gd name="T29" fmla="*/ 135 h 157"/>
                <a:gd name="T30" fmla="*/ 134 w 151"/>
                <a:gd name="T31" fmla="*/ 143 h 157"/>
                <a:gd name="T32" fmla="*/ 122 w 151"/>
                <a:gd name="T33" fmla="*/ 149 h 157"/>
                <a:gd name="T34" fmla="*/ 109 w 151"/>
                <a:gd name="T35" fmla="*/ 153 h 157"/>
                <a:gd name="T36" fmla="*/ 94 w 151"/>
                <a:gd name="T37" fmla="*/ 156 h 157"/>
                <a:gd name="T38" fmla="*/ 77 w 151"/>
                <a:gd name="T39" fmla="*/ 157 h 157"/>
                <a:gd name="T40" fmla="*/ 62 w 151"/>
                <a:gd name="T41" fmla="*/ 153 h 157"/>
                <a:gd name="T42" fmla="*/ 49 w 151"/>
                <a:gd name="T43" fmla="*/ 145 h 157"/>
                <a:gd name="T44" fmla="*/ 34 w 151"/>
                <a:gd name="T45" fmla="*/ 131 h 157"/>
                <a:gd name="T46" fmla="*/ 20 w 151"/>
                <a:gd name="T47" fmla="*/ 112 h 157"/>
                <a:gd name="T48" fmla="*/ 9 w 151"/>
                <a:gd name="T49" fmla="*/ 95 h 157"/>
                <a:gd name="T50" fmla="*/ 3 w 151"/>
                <a:gd name="T51" fmla="*/ 77 h 157"/>
                <a:gd name="T52" fmla="*/ 0 w 151"/>
                <a:gd name="T53" fmla="*/ 60 h 157"/>
                <a:gd name="T54" fmla="*/ 4 w 151"/>
                <a:gd name="T55" fmla="*/ 43 h 157"/>
                <a:gd name="T56" fmla="*/ 12 w 151"/>
                <a:gd name="T57" fmla="*/ 26 h 157"/>
                <a:gd name="T58" fmla="*/ 25 w 151"/>
                <a:gd name="T59" fmla="*/ 12 h 157"/>
                <a:gd name="T60" fmla="*/ 41 w 151"/>
                <a:gd name="T61" fmla="*/ 2 h 157"/>
                <a:gd name="T62" fmla="*/ 57 w 151"/>
                <a:gd name="T6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" h="157">
                  <a:moveTo>
                    <a:pt x="57" y="0"/>
                  </a:moveTo>
                  <a:lnTo>
                    <a:pt x="72" y="0"/>
                  </a:lnTo>
                  <a:lnTo>
                    <a:pt x="87" y="4"/>
                  </a:lnTo>
                  <a:lnTo>
                    <a:pt x="100" y="9"/>
                  </a:lnTo>
                  <a:lnTo>
                    <a:pt x="112" y="16"/>
                  </a:lnTo>
                  <a:lnTo>
                    <a:pt x="119" y="21"/>
                  </a:lnTo>
                  <a:lnTo>
                    <a:pt x="121" y="23"/>
                  </a:lnTo>
                  <a:lnTo>
                    <a:pt x="126" y="30"/>
                  </a:lnTo>
                  <a:lnTo>
                    <a:pt x="131" y="42"/>
                  </a:lnTo>
                  <a:lnTo>
                    <a:pt x="138" y="55"/>
                  </a:lnTo>
                  <a:lnTo>
                    <a:pt x="144" y="72"/>
                  </a:lnTo>
                  <a:lnTo>
                    <a:pt x="149" y="88"/>
                  </a:lnTo>
                  <a:lnTo>
                    <a:pt x="151" y="105"/>
                  </a:lnTo>
                  <a:lnTo>
                    <a:pt x="148" y="122"/>
                  </a:lnTo>
                  <a:lnTo>
                    <a:pt x="143" y="135"/>
                  </a:lnTo>
                  <a:lnTo>
                    <a:pt x="134" y="143"/>
                  </a:lnTo>
                  <a:lnTo>
                    <a:pt x="122" y="149"/>
                  </a:lnTo>
                  <a:lnTo>
                    <a:pt x="109" y="153"/>
                  </a:lnTo>
                  <a:lnTo>
                    <a:pt x="94" y="156"/>
                  </a:lnTo>
                  <a:lnTo>
                    <a:pt x="77" y="157"/>
                  </a:lnTo>
                  <a:lnTo>
                    <a:pt x="62" y="153"/>
                  </a:lnTo>
                  <a:lnTo>
                    <a:pt x="49" y="145"/>
                  </a:lnTo>
                  <a:lnTo>
                    <a:pt x="34" y="131"/>
                  </a:lnTo>
                  <a:lnTo>
                    <a:pt x="20" y="112"/>
                  </a:lnTo>
                  <a:lnTo>
                    <a:pt x="9" y="95"/>
                  </a:lnTo>
                  <a:lnTo>
                    <a:pt x="3" y="77"/>
                  </a:lnTo>
                  <a:lnTo>
                    <a:pt x="0" y="60"/>
                  </a:lnTo>
                  <a:lnTo>
                    <a:pt x="4" y="43"/>
                  </a:lnTo>
                  <a:lnTo>
                    <a:pt x="12" y="26"/>
                  </a:lnTo>
                  <a:lnTo>
                    <a:pt x="25" y="12"/>
                  </a:lnTo>
                  <a:lnTo>
                    <a:pt x="41" y="2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3C2B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1134"/>
            <p:cNvSpPr/>
            <p:nvPr/>
          </p:nvSpPr>
          <p:spPr bwMode="auto">
            <a:xfrm>
              <a:off x="4211638" y="3794126"/>
              <a:ext cx="150813" cy="166688"/>
            </a:xfrm>
            <a:custGeom>
              <a:avLst/>
              <a:gdLst>
                <a:gd name="T0" fmla="*/ 41 w 95"/>
                <a:gd name="T1" fmla="*/ 0 h 105"/>
                <a:gd name="T2" fmla="*/ 45 w 95"/>
                <a:gd name="T3" fmla="*/ 2 h 105"/>
                <a:gd name="T4" fmla="*/ 49 w 95"/>
                <a:gd name="T5" fmla="*/ 2 h 105"/>
                <a:gd name="T6" fmla="*/ 51 w 95"/>
                <a:gd name="T7" fmla="*/ 3 h 105"/>
                <a:gd name="T8" fmla="*/ 57 w 95"/>
                <a:gd name="T9" fmla="*/ 4 h 105"/>
                <a:gd name="T10" fmla="*/ 64 w 95"/>
                <a:gd name="T11" fmla="*/ 8 h 105"/>
                <a:gd name="T12" fmla="*/ 71 w 95"/>
                <a:gd name="T13" fmla="*/ 15 h 105"/>
                <a:gd name="T14" fmla="*/ 75 w 95"/>
                <a:gd name="T15" fmla="*/ 24 h 105"/>
                <a:gd name="T16" fmla="*/ 72 w 95"/>
                <a:gd name="T17" fmla="*/ 31 h 105"/>
                <a:gd name="T18" fmla="*/ 66 w 95"/>
                <a:gd name="T19" fmla="*/ 37 h 105"/>
                <a:gd name="T20" fmla="*/ 61 w 95"/>
                <a:gd name="T21" fmla="*/ 44 h 105"/>
                <a:gd name="T22" fmla="*/ 63 w 95"/>
                <a:gd name="T23" fmla="*/ 50 h 105"/>
                <a:gd name="T24" fmla="*/ 71 w 95"/>
                <a:gd name="T25" fmla="*/ 61 h 105"/>
                <a:gd name="T26" fmla="*/ 79 w 95"/>
                <a:gd name="T27" fmla="*/ 66 h 105"/>
                <a:gd name="T28" fmla="*/ 87 w 95"/>
                <a:gd name="T29" fmla="*/ 70 h 105"/>
                <a:gd name="T30" fmla="*/ 92 w 95"/>
                <a:gd name="T31" fmla="*/ 74 h 105"/>
                <a:gd name="T32" fmla="*/ 95 w 95"/>
                <a:gd name="T33" fmla="*/ 80 h 105"/>
                <a:gd name="T34" fmla="*/ 93 w 95"/>
                <a:gd name="T35" fmla="*/ 88 h 105"/>
                <a:gd name="T36" fmla="*/ 85 w 95"/>
                <a:gd name="T37" fmla="*/ 96 h 105"/>
                <a:gd name="T38" fmla="*/ 74 w 95"/>
                <a:gd name="T39" fmla="*/ 103 h 105"/>
                <a:gd name="T40" fmla="*/ 58 w 95"/>
                <a:gd name="T41" fmla="*/ 105 h 105"/>
                <a:gd name="T42" fmla="*/ 40 w 95"/>
                <a:gd name="T43" fmla="*/ 103 h 105"/>
                <a:gd name="T44" fmla="*/ 23 w 95"/>
                <a:gd name="T45" fmla="*/ 92 h 105"/>
                <a:gd name="T46" fmla="*/ 11 w 95"/>
                <a:gd name="T47" fmla="*/ 79 h 105"/>
                <a:gd name="T48" fmla="*/ 3 w 95"/>
                <a:gd name="T49" fmla="*/ 63 h 105"/>
                <a:gd name="T50" fmla="*/ 0 w 95"/>
                <a:gd name="T51" fmla="*/ 48 h 105"/>
                <a:gd name="T52" fmla="*/ 2 w 95"/>
                <a:gd name="T53" fmla="*/ 29 h 105"/>
                <a:gd name="T54" fmla="*/ 7 w 95"/>
                <a:gd name="T55" fmla="*/ 19 h 105"/>
                <a:gd name="T56" fmla="*/ 15 w 95"/>
                <a:gd name="T57" fmla="*/ 10 h 105"/>
                <a:gd name="T58" fmla="*/ 24 w 95"/>
                <a:gd name="T59" fmla="*/ 4 h 105"/>
                <a:gd name="T60" fmla="*/ 33 w 95"/>
                <a:gd name="T61" fmla="*/ 2 h 105"/>
                <a:gd name="T62" fmla="*/ 41 w 95"/>
                <a:gd name="T6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05">
                  <a:moveTo>
                    <a:pt x="41" y="0"/>
                  </a:moveTo>
                  <a:lnTo>
                    <a:pt x="45" y="2"/>
                  </a:lnTo>
                  <a:lnTo>
                    <a:pt x="49" y="2"/>
                  </a:lnTo>
                  <a:lnTo>
                    <a:pt x="51" y="3"/>
                  </a:lnTo>
                  <a:lnTo>
                    <a:pt x="57" y="4"/>
                  </a:lnTo>
                  <a:lnTo>
                    <a:pt x="64" y="8"/>
                  </a:lnTo>
                  <a:lnTo>
                    <a:pt x="71" y="15"/>
                  </a:lnTo>
                  <a:lnTo>
                    <a:pt x="75" y="24"/>
                  </a:lnTo>
                  <a:lnTo>
                    <a:pt x="72" y="31"/>
                  </a:lnTo>
                  <a:lnTo>
                    <a:pt x="66" y="37"/>
                  </a:lnTo>
                  <a:lnTo>
                    <a:pt x="61" y="44"/>
                  </a:lnTo>
                  <a:lnTo>
                    <a:pt x="63" y="50"/>
                  </a:lnTo>
                  <a:lnTo>
                    <a:pt x="71" y="61"/>
                  </a:lnTo>
                  <a:lnTo>
                    <a:pt x="79" y="66"/>
                  </a:lnTo>
                  <a:lnTo>
                    <a:pt x="87" y="70"/>
                  </a:lnTo>
                  <a:lnTo>
                    <a:pt x="92" y="74"/>
                  </a:lnTo>
                  <a:lnTo>
                    <a:pt x="95" y="80"/>
                  </a:lnTo>
                  <a:lnTo>
                    <a:pt x="93" y="88"/>
                  </a:lnTo>
                  <a:lnTo>
                    <a:pt x="85" y="96"/>
                  </a:lnTo>
                  <a:lnTo>
                    <a:pt x="74" y="103"/>
                  </a:lnTo>
                  <a:lnTo>
                    <a:pt x="58" y="105"/>
                  </a:lnTo>
                  <a:lnTo>
                    <a:pt x="40" y="103"/>
                  </a:lnTo>
                  <a:lnTo>
                    <a:pt x="23" y="92"/>
                  </a:lnTo>
                  <a:lnTo>
                    <a:pt x="11" y="79"/>
                  </a:lnTo>
                  <a:lnTo>
                    <a:pt x="3" y="63"/>
                  </a:lnTo>
                  <a:lnTo>
                    <a:pt x="0" y="48"/>
                  </a:lnTo>
                  <a:lnTo>
                    <a:pt x="2" y="29"/>
                  </a:lnTo>
                  <a:lnTo>
                    <a:pt x="7" y="19"/>
                  </a:lnTo>
                  <a:lnTo>
                    <a:pt x="15" y="10"/>
                  </a:lnTo>
                  <a:lnTo>
                    <a:pt x="24" y="4"/>
                  </a:lnTo>
                  <a:lnTo>
                    <a:pt x="33" y="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6C7B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1135"/>
            <p:cNvSpPr/>
            <p:nvPr/>
          </p:nvSpPr>
          <p:spPr bwMode="auto">
            <a:xfrm>
              <a:off x="4638675" y="1914526"/>
              <a:ext cx="427038" cy="390525"/>
            </a:xfrm>
            <a:custGeom>
              <a:avLst/>
              <a:gdLst>
                <a:gd name="T0" fmla="*/ 149 w 269"/>
                <a:gd name="T1" fmla="*/ 0 h 246"/>
                <a:gd name="T2" fmla="*/ 179 w 269"/>
                <a:gd name="T3" fmla="*/ 5 h 246"/>
                <a:gd name="T4" fmla="*/ 207 w 269"/>
                <a:gd name="T5" fmla="*/ 15 h 246"/>
                <a:gd name="T6" fmla="*/ 230 w 269"/>
                <a:gd name="T7" fmla="*/ 30 h 246"/>
                <a:gd name="T8" fmla="*/ 248 w 269"/>
                <a:gd name="T9" fmla="*/ 49 h 246"/>
                <a:gd name="T10" fmla="*/ 262 w 269"/>
                <a:gd name="T11" fmla="*/ 72 h 246"/>
                <a:gd name="T12" fmla="*/ 269 w 269"/>
                <a:gd name="T13" fmla="*/ 99 h 246"/>
                <a:gd name="T14" fmla="*/ 269 w 269"/>
                <a:gd name="T15" fmla="*/ 127 h 246"/>
                <a:gd name="T16" fmla="*/ 262 w 269"/>
                <a:gd name="T17" fmla="*/ 154 h 246"/>
                <a:gd name="T18" fmla="*/ 247 w 269"/>
                <a:gd name="T19" fmla="*/ 179 h 246"/>
                <a:gd name="T20" fmla="*/ 227 w 269"/>
                <a:gd name="T21" fmla="*/ 200 h 246"/>
                <a:gd name="T22" fmla="*/ 254 w 269"/>
                <a:gd name="T23" fmla="*/ 246 h 246"/>
                <a:gd name="T24" fmla="*/ 201 w 269"/>
                <a:gd name="T25" fmla="*/ 218 h 246"/>
                <a:gd name="T26" fmla="*/ 178 w 269"/>
                <a:gd name="T27" fmla="*/ 229 h 246"/>
                <a:gd name="T28" fmla="*/ 152 w 269"/>
                <a:gd name="T29" fmla="*/ 234 h 246"/>
                <a:gd name="T30" fmla="*/ 120 w 269"/>
                <a:gd name="T31" fmla="*/ 235 h 246"/>
                <a:gd name="T32" fmla="*/ 90 w 269"/>
                <a:gd name="T33" fmla="*/ 231 h 246"/>
                <a:gd name="T34" fmla="*/ 63 w 269"/>
                <a:gd name="T35" fmla="*/ 221 h 246"/>
                <a:gd name="T36" fmla="*/ 39 w 269"/>
                <a:gd name="T37" fmla="*/ 205 h 246"/>
                <a:gd name="T38" fmla="*/ 21 w 269"/>
                <a:gd name="T39" fmla="*/ 187 h 246"/>
                <a:gd name="T40" fmla="*/ 6 w 269"/>
                <a:gd name="T41" fmla="*/ 163 h 246"/>
                <a:gd name="T42" fmla="*/ 0 w 269"/>
                <a:gd name="T43" fmla="*/ 137 h 246"/>
                <a:gd name="T44" fmla="*/ 0 w 269"/>
                <a:gd name="T45" fmla="*/ 110 h 246"/>
                <a:gd name="T46" fmla="*/ 6 w 269"/>
                <a:gd name="T47" fmla="*/ 83 h 246"/>
                <a:gd name="T48" fmla="*/ 18 w 269"/>
                <a:gd name="T49" fmla="*/ 60 h 246"/>
                <a:gd name="T50" fmla="*/ 38 w 269"/>
                <a:gd name="T51" fmla="*/ 39 h 246"/>
                <a:gd name="T52" fmla="*/ 60 w 269"/>
                <a:gd name="T53" fmla="*/ 22 h 246"/>
                <a:gd name="T54" fmla="*/ 87 w 269"/>
                <a:gd name="T55" fmla="*/ 9 h 246"/>
                <a:gd name="T56" fmla="*/ 118 w 269"/>
                <a:gd name="T57" fmla="*/ 1 h 246"/>
                <a:gd name="T58" fmla="*/ 149 w 269"/>
                <a:gd name="T5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9" h="246">
                  <a:moveTo>
                    <a:pt x="149" y="0"/>
                  </a:moveTo>
                  <a:lnTo>
                    <a:pt x="179" y="5"/>
                  </a:lnTo>
                  <a:lnTo>
                    <a:pt x="207" y="15"/>
                  </a:lnTo>
                  <a:lnTo>
                    <a:pt x="230" y="30"/>
                  </a:lnTo>
                  <a:lnTo>
                    <a:pt x="248" y="49"/>
                  </a:lnTo>
                  <a:lnTo>
                    <a:pt x="262" y="72"/>
                  </a:lnTo>
                  <a:lnTo>
                    <a:pt x="269" y="99"/>
                  </a:lnTo>
                  <a:lnTo>
                    <a:pt x="269" y="127"/>
                  </a:lnTo>
                  <a:lnTo>
                    <a:pt x="262" y="154"/>
                  </a:lnTo>
                  <a:lnTo>
                    <a:pt x="247" y="179"/>
                  </a:lnTo>
                  <a:lnTo>
                    <a:pt x="227" y="200"/>
                  </a:lnTo>
                  <a:lnTo>
                    <a:pt x="254" y="246"/>
                  </a:lnTo>
                  <a:lnTo>
                    <a:pt x="201" y="218"/>
                  </a:lnTo>
                  <a:lnTo>
                    <a:pt x="178" y="229"/>
                  </a:lnTo>
                  <a:lnTo>
                    <a:pt x="152" y="234"/>
                  </a:lnTo>
                  <a:lnTo>
                    <a:pt x="120" y="235"/>
                  </a:lnTo>
                  <a:lnTo>
                    <a:pt x="90" y="231"/>
                  </a:lnTo>
                  <a:lnTo>
                    <a:pt x="63" y="221"/>
                  </a:lnTo>
                  <a:lnTo>
                    <a:pt x="39" y="205"/>
                  </a:lnTo>
                  <a:lnTo>
                    <a:pt x="21" y="187"/>
                  </a:lnTo>
                  <a:lnTo>
                    <a:pt x="6" y="163"/>
                  </a:lnTo>
                  <a:lnTo>
                    <a:pt x="0" y="137"/>
                  </a:lnTo>
                  <a:lnTo>
                    <a:pt x="0" y="110"/>
                  </a:lnTo>
                  <a:lnTo>
                    <a:pt x="6" y="83"/>
                  </a:lnTo>
                  <a:lnTo>
                    <a:pt x="18" y="60"/>
                  </a:lnTo>
                  <a:lnTo>
                    <a:pt x="38" y="39"/>
                  </a:lnTo>
                  <a:lnTo>
                    <a:pt x="60" y="22"/>
                  </a:lnTo>
                  <a:lnTo>
                    <a:pt x="87" y="9"/>
                  </a:lnTo>
                  <a:lnTo>
                    <a:pt x="118" y="1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1136"/>
            <p:cNvSpPr/>
            <p:nvPr/>
          </p:nvSpPr>
          <p:spPr bwMode="auto">
            <a:xfrm>
              <a:off x="4456113" y="1866901"/>
              <a:ext cx="427038" cy="433388"/>
            </a:xfrm>
            <a:custGeom>
              <a:avLst/>
              <a:gdLst>
                <a:gd name="T0" fmla="*/ 149 w 269"/>
                <a:gd name="T1" fmla="*/ 0 h 273"/>
                <a:gd name="T2" fmla="*/ 179 w 269"/>
                <a:gd name="T3" fmla="*/ 5 h 273"/>
                <a:gd name="T4" fmla="*/ 206 w 269"/>
                <a:gd name="T5" fmla="*/ 14 h 273"/>
                <a:gd name="T6" fmla="*/ 230 w 269"/>
                <a:gd name="T7" fmla="*/ 30 h 273"/>
                <a:gd name="T8" fmla="*/ 248 w 269"/>
                <a:gd name="T9" fmla="*/ 49 h 273"/>
                <a:gd name="T10" fmla="*/ 263 w 269"/>
                <a:gd name="T11" fmla="*/ 72 h 273"/>
                <a:gd name="T12" fmla="*/ 269 w 269"/>
                <a:gd name="T13" fmla="*/ 98 h 273"/>
                <a:gd name="T14" fmla="*/ 269 w 269"/>
                <a:gd name="T15" fmla="*/ 125 h 273"/>
                <a:gd name="T16" fmla="*/ 263 w 269"/>
                <a:gd name="T17" fmla="*/ 151 h 273"/>
                <a:gd name="T18" fmla="*/ 251 w 269"/>
                <a:gd name="T19" fmla="*/ 175 h 273"/>
                <a:gd name="T20" fmla="*/ 233 w 269"/>
                <a:gd name="T21" fmla="*/ 196 h 273"/>
                <a:gd name="T22" fmla="*/ 209 w 269"/>
                <a:gd name="T23" fmla="*/ 213 h 273"/>
                <a:gd name="T24" fmla="*/ 181 w 269"/>
                <a:gd name="T25" fmla="*/ 226 h 273"/>
                <a:gd name="T26" fmla="*/ 151 w 269"/>
                <a:gd name="T27" fmla="*/ 234 h 273"/>
                <a:gd name="T28" fmla="*/ 124 w 269"/>
                <a:gd name="T29" fmla="*/ 235 h 273"/>
                <a:gd name="T30" fmla="*/ 98 w 269"/>
                <a:gd name="T31" fmla="*/ 233 h 273"/>
                <a:gd name="T32" fmla="*/ 56 w 269"/>
                <a:gd name="T33" fmla="*/ 273 h 273"/>
                <a:gd name="T34" fmla="*/ 68 w 269"/>
                <a:gd name="T35" fmla="*/ 223 h 273"/>
                <a:gd name="T36" fmla="*/ 48 w 269"/>
                <a:gd name="T37" fmla="*/ 212 h 273"/>
                <a:gd name="T38" fmla="*/ 30 w 269"/>
                <a:gd name="T39" fmla="*/ 196 h 273"/>
                <a:gd name="T40" fmla="*/ 15 w 269"/>
                <a:gd name="T41" fmla="*/ 179 h 273"/>
                <a:gd name="T42" fmla="*/ 5 w 269"/>
                <a:gd name="T43" fmla="*/ 159 h 273"/>
                <a:gd name="T44" fmla="*/ 0 w 269"/>
                <a:gd name="T45" fmla="*/ 137 h 273"/>
                <a:gd name="T46" fmla="*/ 0 w 269"/>
                <a:gd name="T47" fmla="*/ 110 h 273"/>
                <a:gd name="T48" fmla="*/ 6 w 269"/>
                <a:gd name="T49" fmla="*/ 83 h 273"/>
                <a:gd name="T50" fmla="*/ 19 w 269"/>
                <a:gd name="T51" fmla="*/ 60 h 273"/>
                <a:gd name="T52" fmla="*/ 37 w 269"/>
                <a:gd name="T53" fmla="*/ 39 h 273"/>
                <a:gd name="T54" fmla="*/ 60 w 269"/>
                <a:gd name="T55" fmla="*/ 21 h 273"/>
                <a:gd name="T56" fmla="*/ 87 w 269"/>
                <a:gd name="T57" fmla="*/ 9 h 273"/>
                <a:gd name="T58" fmla="*/ 117 w 269"/>
                <a:gd name="T59" fmla="*/ 1 h 273"/>
                <a:gd name="T60" fmla="*/ 149 w 269"/>
                <a:gd name="T6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9" h="273">
                  <a:moveTo>
                    <a:pt x="149" y="0"/>
                  </a:moveTo>
                  <a:lnTo>
                    <a:pt x="179" y="5"/>
                  </a:lnTo>
                  <a:lnTo>
                    <a:pt x="206" y="14"/>
                  </a:lnTo>
                  <a:lnTo>
                    <a:pt x="230" y="30"/>
                  </a:lnTo>
                  <a:lnTo>
                    <a:pt x="248" y="49"/>
                  </a:lnTo>
                  <a:lnTo>
                    <a:pt x="263" y="72"/>
                  </a:lnTo>
                  <a:lnTo>
                    <a:pt x="269" y="98"/>
                  </a:lnTo>
                  <a:lnTo>
                    <a:pt x="269" y="125"/>
                  </a:lnTo>
                  <a:lnTo>
                    <a:pt x="263" y="151"/>
                  </a:lnTo>
                  <a:lnTo>
                    <a:pt x="251" y="175"/>
                  </a:lnTo>
                  <a:lnTo>
                    <a:pt x="233" y="196"/>
                  </a:lnTo>
                  <a:lnTo>
                    <a:pt x="209" y="213"/>
                  </a:lnTo>
                  <a:lnTo>
                    <a:pt x="181" y="226"/>
                  </a:lnTo>
                  <a:lnTo>
                    <a:pt x="151" y="234"/>
                  </a:lnTo>
                  <a:lnTo>
                    <a:pt x="124" y="235"/>
                  </a:lnTo>
                  <a:lnTo>
                    <a:pt x="98" y="233"/>
                  </a:lnTo>
                  <a:lnTo>
                    <a:pt x="56" y="273"/>
                  </a:lnTo>
                  <a:lnTo>
                    <a:pt x="68" y="223"/>
                  </a:lnTo>
                  <a:lnTo>
                    <a:pt x="48" y="212"/>
                  </a:lnTo>
                  <a:lnTo>
                    <a:pt x="30" y="196"/>
                  </a:lnTo>
                  <a:lnTo>
                    <a:pt x="15" y="179"/>
                  </a:lnTo>
                  <a:lnTo>
                    <a:pt x="5" y="159"/>
                  </a:lnTo>
                  <a:lnTo>
                    <a:pt x="0" y="137"/>
                  </a:lnTo>
                  <a:lnTo>
                    <a:pt x="0" y="110"/>
                  </a:lnTo>
                  <a:lnTo>
                    <a:pt x="6" y="83"/>
                  </a:lnTo>
                  <a:lnTo>
                    <a:pt x="19" y="60"/>
                  </a:lnTo>
                  <a:lnTo>
                    <a:pt x="37" y="39"/>
                  </a:lnTo>
                  <a:lnTo>
                    <a:pt x="60" y="21"/>
                  </a:lnTo>
                  <a:lnTo>
                    <a:pt x="87" y="9"/>
                  </a:lnTo>
                  <a:lnTo>
                    <a:pt x="117" y="1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1137"/>
            <p:cNvSpPr/>
            <p:nvPr/>
          </p:nvSpPr>
          <p:spPr bwMode="auto">
            <a:xfrm>
              <a:off x="4546600" y="2041526"/>
              <a:ext cx="58738" cy="57150"/>
            </a:xfrm>
            <a:custGeom>
              <a:avLst/>
              <a:gdLst>
                <a:gd name="T0" fmla="*/ 21 w 37"/>
                <a:gd name="T1" fmla="*/ 0 h 36"/>
                <a:gd name="T2" fmla="*/ 26 w 37"/>
                <a:gd name="T3" fmla="*/ 1 h 36"/>
                <a:gd name="T4" fmla="*/ 30 w 37"/>
                <a:gd name="T5" fmla="*/ 3 h 36"/>
                <a:gd name="T6" fmla="*/ 33 w 37"/>
                <a:gd name="T7" fmla="*/ 6 h 36"/>
                <a:gd name="T8" fmla="*/ 35 w 37"/>
                <a:gd name="T9" fmla="*/ 11 h 36"/>
                <a:gd name="T10" fmla="*/ 37 w 37"/>
                <a:gd name="T11" fmla="*/ 15 h 36"/>
                <a:gd name="T12" fmla="*/ 37 w 37"/>
                <a:gd name="T13" fmla="*/ 20 h 36"/>
                <a:gd name="T14" fmla="*/ 35 w 37"/>
                <a:gd name="T15" fmla="*/ 26 h 36"/>
                <a:gd name="T16" fmla="*/ 34 w 37"/>
                <a:gd name="T17" fmla="*/ 30 h 36"/>
                <a:gd name="T18" fmla="*/ 30 w 37"/>
                <a:gd name="T19" fmla="*/ 32 h 36"/>
                <a:gd name="T20" fmla="*/ 26 w 37"/>
                <a:gd name="T21" fmla="*/ 35 h 36"/>
                <a:gd name="T22" fmla="*/ 21 w 37"/>
                <a:gd name="T23" fmla="*/ 36 h 36"/>
                <a:gd name="T24" fmla="*/ 16 w 37"/>
                <a:gd name="T25" fmla="*/ 36 h 36"/>
                <a:gd name="T26" fmla="*/ 12 w 37"/>
                <a:gd name="T27" fmla="*/ 35 h 36"/>
                <a:gd name="T28" fmla="*/ 8 w 37"/>
                <a:gd name="T29" fmla="*/ 32 h 36"/>
                <a:gd name="T30" fmla="*/ 4 w 37"/>
                <a:gd name="T31" fmla="*/ 30 h 36"/>
                <a:gd name="T32" fmla="*/ 1 w 37"/>
                <a:gd name="T33" fmla="*/ 26 h 36"/>
                <a:gd name="T34" fmla="*/ 0 w 37"/>
                <a:gd name="T35" fmla="*/ 20 h 36"/>
                <a:gd name="T36" fmla="*/ 0 w 37"/>
                <a:gd name="T37" fmla="*/ 15 h 36"/>
                <a:gd name="T38" fmla="*/ 1 w 37"/>
                <a:gd name="T39" fmla="*/ 11 h 36"/>
                <a:gd name="T40" fmla="*/ 4 w 37"/>
                <a:gd name="T41" fmla="*/ 7 h 36"/>
                <a:gd name="T42" fmla="*/ 7 w 37"/>
                <a:gd name="T43" fmla="*/ 3 h 36"/>
                <a:gd name="T44" fmla="*/ 12 w 37"/>
                <a:gd name="T45" fmla="*/ 1 h 36"/>
                <a:gd name="T46" fmla="*/ 16 w 37"/>
                <a:gd name="T47" fmla="*/ 0 h 36"/>
                <a:gd name="T48" fmla="*/ 21 w 37"/>
                <a:gd name="T4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36">
                  <a:moveTo>
                    <a:pt x="21" y="0"/>
                  </a:moveTo>
                  <a:lnTo>
                    <a:pt x="26" y="1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35" y="11"/>
                  </a:lnTo>
                  <a:lnTo>
                    <a:pt x="37" y="15"/>
                  </a:lnTo>
                  <a:lnTo>
                    <a:pt x="37" y="20"/>
                  </a:lnTo>
                  <a:lnTo>
                    <a:pt x="35" y="26"/>
                  </a:lnTo>
                  <a:lnTo>
                    <a:pt x="34" y="30"/>
                  </a:lnTo>
                  <a:lnTo>
                    <a:pt x="30" y="32"/>
                  </a:lnTo>
                  <a:lnTo>
                    <a:pt x="26" y="35"/>
                  </a:lnTo>
                  <a:lnTo>
                    <a:pt x="21" y="36"/>
                  </a:lnTo>
                  <a:lnTo>
                    <a:pt x="16" y="36"/>
                  </a:lnTo>
                  <a:lnTo>
                    <a:pt x="12" y="35"/>
                  </a:lnTo>
                  <a:lnTo>
                    <a:pt x="8" y="32"/>
                  </a:lnTo>
                  <a:lnTo>
                    <a:pt x="4" y="30"/>
                  </a:lnTo>
                  <a:lnTo>
                    <a:pt x="1" y="26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7"/>
                  </a:lnTo>
                  <a:lnTo>
                    <a:pt x="7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1138"/>
            <p:cNvSpPr/>
            <p:nvPr/>
          </p:nvSpPr>
          <p:spPr bwMode="auto">
            <a:xfrm>
              <a:off x="4640263" y="2028826"/>
              <a:ext cx="58738" cy="57150"/>
            </a:xfrm>
            <a:custGeom>
              <a:avLst/>
              <a:gdLst>
                <a:gd name="T0" fmla="*/ 21 w 37"/>
                <a:gd name="T1" fmla="*/ 0 h 36"/>
                <a:gd name="T2" fmla="*/ 26 w 37"/>
                <a:gd name="T3" fmla="*/ 1 h 36"/>
                <a:gd name="T4" fmla="*/ 30 w 37"/>
                <a:gd name="T5" fmla="*/ 2 h 36"/>
                <a:gd name="T6" fmla="*/ 33 w 37"/>
                <a:gd name="T7" fmla="*/ 6 h 36"/>
                <a:gd name="T8" fmla="*/ 35 w 37"/>
                <a:gd name="T9" fmla="*/ 10 h 36"/>
                <a:gd name="T10" fmla="*/ 37 w 37"/>
                <a:gd name="T11" fmla="*/ 15 h 36"/>
                <a:gd name="T12" fmla="*/ 37 w 37"/>
                <a:gd name="T13" fmla="*/ 21 h 36"/>
                <a:gd name="T14" fmla="*/ 35 w 37"/>
                <a:gd name="T15" fmla="*/ 25 h 36"/>
                <a:gd name="T16" fmla="*/ 34 w 37"/>
                <a:gd name="T17" fmla="*/ 28 h 36"/>
                <a:gd name="T18" fmla="*/ 30 w 37"/>
                <a:gd name="T19" fmla="*/ 32 h 36"/>
                <a:gd name="T20" fmla="*/ 26 w 37"/>
                <a:gd name="T21" fmla="*/ 35 h 36"/>
                <a:gd name="T22" fmla="*/ 21 w 37"/>
                <a:gd name="T23" fmla="*/ 36 h 36"/>
                <a:gd name="T24" fmla="*/ 17 w 37"/>
                <a:gd name="T25" fmla="*/ 36 h 36"/>
                <a:gd name="T26" fmla="*/ 12 w 37"/>
                <a:gd name="T27" fmla="*/ 35 h 36"/>
                <a:gd name="T28" fmla="*/ 8 w 37"/>
                <a:gd name="T29" fmla="*/ 32 h 36"/>
                <a:gd name="T30" fmla="*/ 4 w 37"/>
                <a:gd name="T31" fmla="*/ 30 h 36"/>
                <a:gd name="T32" fmla="*/ 1 w 37"/>
                <a:gd name="T33" fmla="*/ 25 h 36"/>
                <a:gd name="T34" fmla="*/ 0 w 37"/>
                <a:gd name="T35" fmla="*/ 21 h 36"/>
                <a:gd name="T36" fmla="*/ 0 w 37"/>
                <a:gd name="T37" fmla="*/ 15 h 36"/>
                <a:gd name="T38" fmla="*/ 1 w 37"/>
                <a:gd name="T39" fmla="*/ 10 h 36"/>
                <a:gd name="T40" fmla="*/ 4 w 37"/>
                <a:gd name="T41" fmla="*/ 6 h 36"/>
                <a:gd name="T42" fmla="*/ 8 w 37"/>
                <a:gd name="T43" fmla="*/ 4 h 36"/>
                <a:gd name="T44" fmla="*/ 12 w 37"/>
                <a:gd name="T45" fmla="*/ 1 h 36"/>
                <a:gd name="T46" fmla="*/ 16 w 37"/>
                <a:gd name="T47" fmla="*/ 0 h 36"/>
                <a:gd name="T48" fmla="*/ 21 w 37"/>
                <a:gd name="T4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36">
                  <a:moveTo>
                    <a:pt x="21" y="0"/>
                  </a:moveTo>
                  <a:lnTo>
                    <a:pt x="26" y="1"/>
                  </a:lnTo>
                  <a:lnTo>
                    <a:pt x="30" y="2"/>
                  </a:lnTo>
                  <a:lnTo>
                    <a:pt x="33" y="6"/>
                  </a:lnTo>
                  <a:lnTo>
                    <a:pt x="35" y="10"/>
                  </a:lnTo>
                  <a:lnTo>
                    <a:pt x="37" y="15"/>
                  </a:lnTo>
                  <a:lnTo>
                    <a:pt x="37" y="21"/>
                  </a:lnTo>
                  <a:lnTo>
                    <a:pt x="35" y="25"/>
                  </a:lnTo>
                  <a:lnTo>
                    <a:pt x="34" y="28"/>
                  </a:lnTo>
                  <a:lnTo>
                    <a:pt x="30" y="32"/>
                  </a:lnTo>
                  <a:lnTo>
                    <a:pt x="26" y="35"/>
                  </a:lnTo>
                  <a:lnTo>
                    <a:pt x="21" y="36"/>
                  </a:lnTo>
                  <a:lnTo>
                    <a:pt x="17" y="36"/>
                  </a:lnTo>
                  <a:lnTo>
                    <a:pt x="12" y="35"/>
                  </a:lnTo>
                  <a:lnTo>
                    <a:pt x="8" y="32"/>
                  </a:lnTo>
                  <a:lnTo>
                    <a:pt x="4" y="30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6"/>
                  </a:lnTo>
                  <a:lnTo>
                    <a:pt x="8" y="4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1139"/>
            <p:cNvSpPr/>
            <p:nvPr/>
          </p:nvSpPr>
          <p:spPr bwMode="auto">
            <a:xfrm>
              <a:off x="4733925" y="2014538"/>
              <a:ext cx="58738" cy="57150"/>
            </a:xfrm>
            <a:custGeom>
              <a:avLst/>
              <a:gdLst>
                <a:gd name="T0" fmla="*/ 21 w 37"/>
                <a:gd name="T1" fmla="*/ 0 h 36"/>
                <a:gd name="T2" fmla="*/ 26 w 37"/>
                <a:gd name="T3" fmla="*/ 1 h 36"/>
                <a:gd name="T4" fmla="*/ 30 w 37"/>
                <a:gd name="T5" fmla="*/ 3 h 36"/>
                <a:gd name="T6" fmla="*/ 34 w 37"/>
                <a:gd name="T7" fmla="*/ 7 h 36"/>
                <a:gd name="T8" fmla="*/ 35 w 37"/>
                <a:gd name="T9" fmla="*/ 11 h 36"/>
                <a:gd name="T10" fmla="*/ 37 w 37"/>
                <a:gd name="T11" fmla="*/ 15 h 36"/>
                <a:gd name="T12" fmla="*/ 37 w 37"/>
                <a:gd name="T13" fmla="*/ 20 h 36"/>
                <a:gd name="T14" fmla="*/ 37 w 37"/>
                <a:gd name="T15" fmla="*/ 26 h 36"/>
                <a:gd name="T16" fmla="*/ 34 w 37"/>
                <a:gd name="T17" fmla="*/ 30 h 36"/>
                <a:gd name="T18" fmla="*/ 30 w 37"/>
                <a:gd name="T19" fmla="*/ 32 h 36"/>
                <a:gd name="T20" fmla="*/ 26 w 37"/>
                <a:gd name="T21" fmla="*/ 35 h 36"/>
                <a:gd name="T22" fmla="*/ 21 w 37"/>
                <a:gd name="T23" fmla="*/ 36 h 36"/>
                <a:gd name="T24" fmla="*/ 17 w 37"/>
                <a:gd name="T25" fmla="*/ 36 h 36"/>
                <a:gd name="T26" fmla="*/ 12 w 37"/>
                <a:gd name="T27" fmla="*/ 35 h 36"/>
                <a:gd name="T28" fmla="*/ 8 w 37"/>
                <a:gd name="T29" fmla="*/ 34 h 36"/>
                <a:gd name="T30" fmla="*/ 4 w 37"/>
                <a:gd name="T31" fmla="*/ 30 h 36"/>
                <a:gd name="T32" fmla="*/ 3 w 37"/>
                <a:gd name="T33" fmla="*/ 26 h 36"/>
                <a:gd name="T34" fmla="*/ 0 w 37"/>
                <a:gd name="T35" fmla="*/ 20 h 36"/>
                <a:gd name="T36" fmla="*/ 0 w 37"/>
                <a:gd name="T37" fmla="*/ 17 h 36"/>
                <a:gd name="T38" fmla="*/ 1 w 37"/>
                <a:gd name="T39" fmla="*/ 11 h 36"/>
                <a:gd name="T40" fmla="*/ 4 w 37"/>
                <a:gd name="T41" fmla="*/ 7 h 36"/>
                <a:gd name="T42" fmla="*/ 8 w 37"/>
                <a:gd name="T43" fmla="*/ 3 h 36"/>
                <a:gd name="T44" fmla="*/ 12 w 37"/>
                <a:gd name="T45" fmla="*/ 1 h 36"/>
                <a:gd name="T46" fmla="*/ 16 w 37"/>
                <a:gd name="T47" fmla="*/ 0 h 36"/>
                <a:gd name="T48" fmla="*/ 21 w 37"/>
                <a:gd name="T4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36">
                  <a:moveTo>
                    <a:pt x="21" y="0"/>
                  </a:moveTo>
                  <a:lnTo>
                    <a:pt x="26" y="1"/>
                  </a:lnTo>
                  <a:lnTo>
                    <a:pt x="30" y="3"/>
                  </a:lnTo>
                  <a:lnTo>
                    <a:pt x="34" y="7"/>
                  </a:lnTo>
                  <a:lnTo>
                    <a:pt x="35" y="11"/>
                  </a:lnTo>
                  <a:lnTo>
                    <a:pt x="37" y="15"/>
                  </a:lnTo>
                  <a:lnTo>
                    <a:pt x="37" y="20"/>
                  </a:lnTo>
                  <a:lnTo>
                    <a:pt x="37" y="26"/>
                  </a:lnTo>
                  <a:lnTo>
                    <a:pt x="34" y="30"/>
                  </a:lnTo>
                  <a:lnTo>
                    <a:pt x="30" y="32"/>
                  </a:lnTo>
                  <a:lnTo>
                    <a:pt x="26" y="35"/>
                  </a:lnTo>
                  <a:lnTo>
                    <a:pt x="21" y="36"/>
                  </a:lnTo>
                  <a:lnTo>
                    <a:pt x="17" y="36"/>
                  </a:lnTo>
                  <a:lnTo>
                    <a:pt x="12" y="35"/>
                  </a:lnTo>
                  <a:lnTo>
                    <a:pt x="8" y="34"/>
                  </a:lnTo>
                  <a:lnTo>
                    <a:pt x="4" y="30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4" y="7"/>
                  </a:lnTo>
                  <a:lnTo>
                    <a:pt x="8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1140"/>
            <p:cNvSpPr/>
            <p:nvPr/>
          </p:nvSpPr>
          <p:spPr bwMode="auto">
            <a:xfrm>
              <a:off x="3551238" y="2822576"/>
              <a:ext cx="482600" cy="346075"/>
            </a:xfrm>
            <a:custGeom>
              <a:avLst/>
              <a:gdLst>
                <a:gd name="T0" fmla="*/ 121 w 304"/>
                <a:gd name="T1" fmla="*/ 0 h 218"/>
                <a:gd name="T2" fmla="*/ 304 w 304"/>
                <a:gd name="T3" fmla="*/ 67 h 218"/>
                <a:gd name="T4" fmla="*/ 182 w 304"/>
                <a:gd name="T5" fmla="*/ 218 h 218"/>
                <a:gd name="T6" fmla="*/ 0 w 304"/>
                <a:gd name="T7" fmla="*/ 150 h 218"/>
                <a:gd name="T8" fmla="*/ 121 w 304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" h="218">
                  <a:moveTo>
                    <a:pt x="121" y="0"/>
                  </a:moveTo>
                  <a:lnTo>
                    <a:pt x="304" y="67"/>
                  </a:lnTo>
                  <a:lnTo>
                    <a:pt x="182" y="218"/>
                  </a:lnTo>
                  <a:lnTo>
                    <a:pt x="0" y="15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D78E0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1141"/>
            <p:cNvSpPr/>
            <p:nvPr/>
          </p:nvSpPr>
          <p:spPr bwMode="auto">
            <a:xfrm>
              <a:off x="3576638" y="2803526"/>
              <a:ext cx="469900" cy="525463"/>
            </a:xfrm>
            <a:custGeom>
              <a:avLst/>
              <a:gdLst>
                <a:gd name="T0" fmla="*/ 221 w 296"/>
                <a:gd name="T1" fmla="*/ 0 h 331"/>
                <a:gd name="T2" fmla="*/ 296 w 296"/>
                <a:gd name="T3" fmla="*/ 270 h 331"/>
                <a:gd name="T4" fmla="*/ 74 w 296"/>
                <a:gd name="T5" fmla="*/ 331 h 331"/>
                <a:gd name="T6" fmla="*/ 0 w 296"/>
                <a:gd name="T7" fmla="*/ 61 h 331"/>
                <a:gd name="T8" fmla="*/ 221 w 296"/>
                <a:gd name="T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31">
                  <a:moveTo>
                    <a:pt x="221" y="0"/>
                  </a:moveTo>
                  <a:lnTo>
                    <a:pt x="296" y="270"/>
                  </a:lnTo>
                  <a:lnTo>
                    <a:pt x="74" y="331"/>
                  </a:lnTo>
                  <a:lnTo>
                    <a:pt x="0" y="61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1142"/>
            <p:cNvSpPr/>
            <p:nvPr/>
          </p:nvSpPr>
          <p:spPr bwMode="auto">
            <a:xfrm>
              <a:off x="3657600" y="2916238"/>
              <a:ext cx="249238" cy="87313"/>
            </a:xfrm>
            <a:custGeom>
              <a:avLst/>
              <a:gdLst>
                <a:gd name="T0" fmla="*/ 153 w 157"/>
                <a:gd name="T1" fmla="*/ 0 h 55"/>
                <a:gd name="T2" fmla="*/ 157 w 157"/>
                <a:gd name="T3" fmla="*/ 13 h 55"/>
                <a:gd name="T4" fmla="*/ 4 w 157"/>
                <a:gd name="T5" fmla="*/ 55 h 55"/>
                <a:gd name="T6" fmla="*/ 0 w 157"/>
                <a:gd name="T7" fmla="*/ 42 h 55"/>
                <a:gd name="T8" fmla="*/ 153 w 157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5">
                  <a:moveTo>
                    <a:pt x="153" y="0"/>
                  </a:moveTo>
                  <a:lnTo>
                    <a:pt x="157" y="13"/>
                  </a:lnTo>
                  <a:lnTo>
                    <a:pt x="4" y="55"/>
                  </a:lnTo>
                  <a:lnTo>
                    <a:pt x="0" y="4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1143"/>
            <p:cNvSpPr/>
            <p:nvPr/>
          </p:nvSpPr>
          <p:spPr bwMode="auto">
            <a:xfrm>
              <a:off x="3667125" y="2952751"/>
              <a:ext cx="249238" cy="87313"/>
            </a:xfrm>
            <a:custGeom>
              <a:avLst/>
              <a:gdLst>
                <a:gd name="T0" fmla="*/ 154 w 157"/>
                <a:gd name="T1" fmla="*/ 0 h 55"/>
                <a:gd name="T2" fmla="*/ 157 w 157"/>
                <a:gd name="T3" fmla="*/ 13 h 55"/>
                <a:gd name="T4" fmla="*/ 4 w 157"/>
                <a:gd name="T5" fmla="*/ 55 h 55"/>
                <a:gd name="T6" fmla="*/ 0 w 157"/>
                <a:gd name="T7" fmla="*/ 42 h 55"/>
                <a:gd name="T8" fmla="*/ 154 w 157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5">
                  <a:moveTo>
                    <a:pt x="154" y="0"/>
                  </a:moveTo>
                  <a:lnTo>
                    <a:pt x="157" y="13"/>
                  </a:lnTo>
                  <a:lnTo>
                    <a:pt x="4" y="55"/>
                  </a:lnTo>
                  <a:lnTo>
                    <a:pt x="0" y="4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1144"/>
            <p:cNvSpPr/>
            <p:nvPr/>
          </p:nvSpPr>
          <p:spPr bwMode="auto">
            <a:xfrm>
              <a:off x="3678238" y="2990851"/>
              <a:ext cx="249238" cy="87313"/>
            </a:xfrm>
            <a:custGeom>
              <a:avLst/>
              <a:gdLst>
                <a:gd name="T0" fmla="*/ 153 w 157"/>
                <a:gd name="T1" fmla="*/ 0 h 55"/>
                <a:gd name="T2" fmla="*/ 157 w 157"/>
                <a:gd name="T3" fmla="*/ 13 h 55"/>
                <a:gd name="T4" fmla="*/ 4 w 157"/>
                <a:gd name="T5" fmla="*/ 55 h 55"/>
                <a:gd name="T6" fmla="*/ 0 w 157"/>
                <a:gd name="T7" fmla="*/ 42 h 55"/>
                <a:gd name="T8" fmla="*/ 153 w 157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5">
                  <a:moveTo>
                    <a:pt x="153" y="0"/>
                  </a:moveTo>
                  <a:lnTo>
                    <a:pt x="157" y="13"/>
                  </a:lnTo>
                  <a:lnTo>
                    <a:pt x="4" y="55"/>
                  </a:lnTo>
                  <a:lnTo>
                    <a:pt x="0" y="4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1145"/>
            <p:cNvSpPr/>
            <p:nvPr/>
          </p:nvSpPr>
          <p:spPr bwMode="auto">
            <a:xfrm>
              <a:off x="3687763" y="3027363"/>
              <a:ext cx="250825" cy="87313"/>
            </a:xfrm>
            <a:custGeom>
              <a:avLst/>
              <a:gdLst>
                <a:gd name="T0" fmla="*/ 154 w 158"/>
                <a:gd name="T1" fmla="*/ 0 h 55"/>
                <a:gd name="T2" fmla="*/ 158 w 158"/>
                <a:gd name="T3" fmla="*/ 13 h 55"/>
                <a:gd name="T4" fmla="*/ 4 w 158"/>
                <a:gd name="T5" fmla="*/ 55 h 55"/>
                <a:gd name="T6" fmla="*/ 0 w 158"/>
                <a:gd name="T7" fmla="*/ 44 h 55"/>
                <a:gd name="T8" fmla="*/ 154 w 158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55">
                  <a:moveTo>
                    <a:pt x="154" y="0"/>
                  </a:moveTo>
                  <a:lnTo>
                    <a:pt x="158" y="13"/>
                  </a:lnTo>
                  <a:lnTo>
                    <a:pt x="4" y="55"/>
                  </a:lnTo>
                  <a:lnTo>
                    <a:pt x="0" y="44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1146"/>
            <p:cNvSpPr/>
            <p:nvPr/>
          </p:nvSpPr>
          <p:spPr bwMode="auto">
            <a:xfrm>
              <a:off x="3698875" y="3067051"/>
              <a:ext cx="249238" cy="87313"/>
            </a:xfrm>
            <a:custGeom>
              <a:avLst/>
              <a:gdLst>
                <a:gd name="T0" fmla="*/ 153 w 157"/>
                <a:gd name="T1" fmla="*/ 0 h 55"/>
                <a:gd name="T2" fmla="*/ 157 w 157"/>
                <a:gd name="T3" fmla="*/ 12 h 55"/>
                <a:gd name="T4" fmla="*/ 4 w 157"/>
                <a:gd name="T5" fmla="*/ 55 h 55"/>
                <a:gd name="T6" fmla="*/ 0 w 157"/>
                <a:gd name="T7" fmla="*/ 42 h 55"/>
                <a:gd name="T8" fmla="*/ 153 w 157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5">
                  <a:moveTo>
                    <a:pt x="153" y="0"/>
                  </a:moveTo>
                  <a:lnTo>
                    <a:pt x="157" y="12"/>
                  </a:lnTo>
                  <a:lnTo>
                    <a:pt x="4" y="55"/>
                  </a:lnTo>
                  <a:lnTo>
                    <a:pt x="0" y="4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1147"/>
            <p:cNvSpPr/>
            <p:nvPr/>
          </p:nvSpPr>
          <p:spPr bwMode="auto">
            <a:xfrm>
              <a:off x="3709988" y="3101976"/>
              <a:ext cx="249238" cy="90488"/>
            </a:xfrm>
            <a:custGeom>
              <a:avLst/>
              <a:gdLst>
                <a:gd name="T0" fmla="*/ 153 w 157"/>
                <a:gd name="T1" fmla="*/ 0 h 57"/>
                <a:gd name="T2" fmla="*/ 157 w 157"/>
                <a:gd name="T3" fmla="*/ 14 h 57"/>
                <a:gd name="T4" fmla="*/ 3 w 157"/>
                <a:gd name="T5" fmla="*/ 57 h 57"/>
                <a:gd name="T6" fmla="*/ 0 w 157"/>
                <a:gd name="T7" fmla="*/ 44 h 57"/>
                <a:gd name="T8" fmla="*/ 153 w 157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7">
                  <a:moveTo>
                    <a:pt x="153" y="0"/>
                  </a:moveTo>
                  <a:lnTo>
                    <a:pt x="157" y="14"/>
                  </a:lnTo>
                  <a:lnTo>
                    <a:pt x="3" y="57"/>
                  </a:lnTo>
                  <a:lnTo>
                    <a:pt x="0" y="4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FEDF8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1148"/>
            <p:cNvSpPr/>
            <p:nvPr/>
          </p:nvSpPr>
          <p:spPr bwMode="auto">
            <a:xfrm>
              <a:off x="3551238" y="2928938"/>
              <a:ext cx="558800" cy="417513"/>
            </a:xfrm>
            <a:custGeom>
              <a:avLst/>
              <a:gdLst>
                <a:gd name="T0" fmla="*/ 304 w 352"/>
                <a:gd name="T1" fmla="*/ 0 h 263"/>
                <a:gd name="T2" fmla="*/ 352 w 352"/>
                <a:gd name="T3" fmla="*/ 179 h 263"/>
                <a:gd name="T4" fmla="*/ 49 w 352"/>
                <a:gd name="T5" fmla="*/ 263 h 263"/>
                <a:gd name="T6" fmla="*/ 0 w 352"/>
                <a:gd name="T7" fmla="*/ 83 h 263"/>
                <a:gd name="T8" fmla="*/ 182 w 352"/>
                <a:gd name="T9" fmla="*/ 151 h 263"/>
                <a:gd name="T10" fmla="*/ 304 w 352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2" h="263">
                  <a:moveTo>
                    <a:pt x="304" y="0"/>
                  </a:moveTo>
                  <a:lnTo>
                    <a:pt x="352" y="179"/>
                  </a:lnTo>
                  <a:lnTo>
                    <a:pt x="49" y="263"/>
                  </a:lnTo>
                  <a:lnTo>
                    <a:pt x="0" y="83"/>
                  </a:lnTo>
                  <a:lnTo>
                    <a:pt x="182" y="151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1149"/>
            <p:cNvSpPr/>
            <p:nvPr/>
          </p:nvSpPr>
          <p:spPr bwMode="auto">
            <a:xfrm>
              <a:off x="3629025" y="3125788"/>
              <a:ext cx="481013" cy="220663"/>
            </a:xfrm>
            <a:custGeom>
              <a:avLst/>
              <a:gdLst>
                <a:gd name="T0" fmla="*/ 155 w 303"/>
                <a:gd name="T1" fmla="*/ 0 h 139"/>
                <a:gd name="T2" fmla="*/ 303 w 303"/>
                <a:gd name="T3" fmla="*/ 55 h 139"/>
                <a:gd name="T4" fmla="*/ 0 w 303"/>
                <a:gd name="T5" fmla="*/ 139 h 139"/>
                <a:gd name="T6" fmla="*/ 99 w 303"/>
                <a:gd name="T7" fmla="*/ 16 h 139"/>
                <a:gd name="T8" fmla="*/ 99 w 303"/>
                <a:gd name="T9" fmla="*/ 16 h 139"/>
                <a:gd name="T10" fmla="*/ 155 w 303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" h="139">
                  <a:moveTo>
                    <a:pt x="155" y="0"/>
                  </a:moveTo>
                  <a:lnTo>
                    <a:pt x="303" y="55"/>
                  </a:lnTo>
                  <a:lnTo>
                    <a:pt x="0" y="139"/>
                  </a:lnTo>
                  <a:lnTo>
                    <a:pt x="99" y="16"/>
                  </a:lnTo>
                  <a:lnTo>
                    <a:pt x="99" y="16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1150"/>
            <p:cNvSpPr/>
            <p:nvPr/>
          </p:nvSpPr>
          <p:spPr bwMode="auto">
            <a:xfrm>
              <a:off x="3290888" y="3538538"/>
              <a:ext cx="388938" cy="325438"/>
            </a:xfrm>
            <a:custGeom>
              <a:avLst/>
              <a:gdLst>
                <a:gd name="T0" fmla="*/ 205 w 245"/>
                <a:gd name="T1" fmla="*/ 0 h 205"/>
                <a:gd name="T2" fmla="*/ 205 w 245"/>
                <a:gd name="T3" fmla="*/ 0 h 205"/>
                <a:gd name="T4" fmla="*/ 206 w 245"/>
                <a:gd name="T5" fmla="*/ 0 h 205"/>
                <a:gd name="T6" fmla="*/ 245 w 245"/>
                <a:gd name="T7" fmla="*/ 150 h 205"/>
                <a:gd name="T8" fmla="*/ 245 w 245"/>
                <a:gd name="T9" fmla="*/ 150 h 205"/>
                <a:gd name="T10" fmla="*/ 41 w 245"/>
                <a:gd name="T11" fmla="*/ 205 h 205"/>
                <a:gd name="T12" fmla="*/ 41 w 245"/>
                <a:gd name="T13" fmla="*/ 203 h 205"/>
                <a:gd name="T14" fmla="*/ 0 w 245"/>
                <a:gd name="T15" fmla="*/ 55 h 205"/>
                <a:gd name="T16" fmla="*/ 0 w 245"/>
                <a:gd name="T17" fmla="*/ 55 h 205"/>
                <a:gd name="T18" fmla="*/ 205 w 245"/>
                <a:gd name="T1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05">
                  <a:moveTo>
                    <a:pt x="205" y="0"/>
                  </a:moveTo>
                  <a:lnTo>
                    <a:pt x="205" y="0"/>
                  </a:lnTo>
                  <a:lnTo>
                    <a:pt x="206" y="0"/>
                  </a:lnTo>
                  <a:lnTo>
                    <a:pt x="245" y="150"/>
                  </a:lnTo>
                  <a:lnTo>
                    <a:pt x="245" y="150"/>
                  </a:lnTo>
                  <a:lnTo>
                    <a:pt x="41" y="205"/>
                  </a:lnTo>
                  <a:lnTo>
                    <a:pt x="41" y="20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1151"/>
            <p:cNvSpPr/>
            <p:nvPr/>
          </p:nvSpPr>
          <p:spPr bwMode="auto">
            <a:xfrm>
              <a:off x="3430588" y="3646488"/>
              <a:ext cx="125413" cy="127000"/>
            </a:xfrm>
            <a:custGeom>
              <a:avLst/>
              <a:gdLst>
                <a:gd name="T0" fmla="*/ 0 w 79"/>
                <a:gd name="T1" fmla="*/ 0 h 80"/>
                <a:gd name="T2" fmla="*/ 79 w 79"/>
                <a:gd name="T3" fmla="*/ 23 h 80"/>
                <a:gd name="T4" fmla="*/ 22 w 79"/>
                <a:gd name="T5" fmla="*/ 80 h 80"/>
                <a:gd name="T6" fmla="*/ 0 w 79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80">
                  <a:moveTo>
                    <a:pt x="0" y="0"/>
                  </a:moveTo>
                  <a:lnTo>
                    <a:pt x="79" y="23"/>
                  </a:lnTo>
                  <a:lnTo>
                    <a:pt x="22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1152"/>
            <p:cNvSpPr/>
            <p:nvPr/>
          </p:nvSpPr>
          <p:spPr bwMode="auto">
            <a:xfrm>
              <a:off x="3600450" y="1897063"/>
              <a:ext cx="398463" cy="400050"/>
            </a:xfrm>
            <a:custGeom>
              <a:avLst/>
              <a:gdLst>
                <a:gd name="T0" fmla="*/ 126 w 251"/>
                <a:gd name="T1" fmla="*/ 0 h 252"/>
                <a:gd name="T2" fmla="*/ 155 w 251"/>
                <a:gd name="T3" fmla="*/ 4 h 252"/>
                <a:gd name="T4" fmla="*/ 181 w 251"/>
                <a:gd name="T5" fmla="*/ 13 h 252"/>
                <a:gd name="T6" fmla="*/ 205 w 251"/>
                <a:gd name="T7" fmla="*/ 28 h 252"/>
                <a:gd name="T8" fmla="*/ 223 w 251"/>
                <a:gd name="T9" fmla="*/ 47 h 252"/>
                <a:gd name="T10" fmla="*/ 239 w 251"/>
                <a:gd name="T11" fmla="*/ 71 h 252"/>
                <a:gd name="T12" fmla="*/ 248 w 251"/>
                <a:gd name="T13" fmla="*/ 97 h 252"/>
                <a:gd name="T14" fmla="*/ 251 w 251"/>
                <a:gd name="T15" fmla="*/ 126 h 252"/>
                <a:gd name="T16" fmla="*/ 248 w 251"/>
                <a:gd name="T17" fmla="*/ 155 h 252"/>
                <a:gd name="T18" fmla="*/ 239 w 251"/>
                <a:gd name="T19" fmla="*/ 181 h 252"/>
                <a:gd name="T20" fmla="*/ 223 w 251"/>
                <a:gd name="T21" fmla="*/ 204 h 252"/>
                <a:gd name="T22" fmla="*/ 205 w 251"/>
                <a:gd name="T23" fmla="*/ 224 h 252"/>
                <a:gd name="T24" fmla="*/ 181 w 251"/>
                <a:gd name="T25" fmla="*/ 238 h 252"/>
                <a:gd name="T26" fmla="*/ 155 w 251"/>
                <a:gd name="T27" fmla="*/ 248 h 252"/>
                <a:gd name="T28" fmla="*/ 126 w 251"/>
                <a:gd name="T29" fmla="*/ 252 h 252"/>
                <a:gd name="T30" fmla="*/ 97 w 251"/>
                <a:gd name="T31" fmla="*/ 248 h 252"/>
                <a:gd name="T32" fmla="*/ 70 w 251"/>
                <a:gd name="T33" fmla="*/ 238 h 252"/>
                <a:gd name="T34" fmla="*/ 48 w 251"/>
                <a:gd name="T35" fmla="*/ 224 h 252"/>
                <a:gd name="T36" fmla="*/ 28 w 251"/>
                <a:gd name="T37" fmla="*/ 204 h 252"/>
                <a:gd name="T38" fmla="*/ 12 w 251"/>
                <a:gd name="T39" fmla="*/ 181 h 252"/>
                <a:gd name="T40" fmla="*/ 3 w 251"/>
                <a:gd name="T41" fmla="*/ 155 h 252"/>
                <a:gd name="T42" fmla="*/ 0 w 251"/>
                <a:gd name="T43" fmla="*/ 126 h 252"/>
                <a:gd name="T44" fmla="*/ 3 w 251"/>
                <a:gd name="T45" fmla="*/ 97 h 252"/>
                <a:gd name="T46" fmla="*/ 12 w 251"/>
                <a:gd name="T47" fmla="*/ 71 h 252"/>
                <a:gd name="T48" fmla="*/ 28 w 251"/>
                <a:gd name="T49" fmla="*/ 47 h 252"/>
                <a:gd name="T50" fmla="*/ 48 w 251"/>
                <a:gd name="T51" fmla="*/ 28 h 252"/>
                <a:gd name="T52" fmla="*/ 70 w 251"/>
                <a:gd name="T53" fmla="*/ 13 h 252"/>
                <a:gd name="T54" fmla="*/ 97 w 251"/>
                <a:gd name="T55" fmla="*/ 4 h 252"/>
                <a:gd name="T56" fmla="*/ 126 w 251"/>
                <a:gd name="T5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1" h="252">
                  <a:moveTo>
                    <a:pt x="126" y="0"/>
                  </a:moveTo>
                  <a:lnTo>
                    <a:pt x="155" y="4"/>
                  </a:lnTo>
                  <a:lnTo>
                    <a:pt x="181" y="13"/>
                  </a:lnTo>
                  <a:lnTo>
                    <a:pt x="205" y="28"/>
                  </a:lnTo>
                  <a:lnTo>
                    <a:pt x="223" y="47"/>
                  </a:lnTo>
                  <a:lnTo>
                    <a:pt x="239" y="71"/>
                  </a:lnTo>
                  <a:lnTo>
                    <a:pt x="248" y="97"/>
                  </a:lnTo>
                  <a:lnTo>
                    <a:pt x="251" y="126"/>
                  </a:lnTo>
                  <a:lnTo>
                    <a:pt x="248" y="155"/>
                  </a:lnTo>
                  <a:lnTo>
                    <a:pt x="239" y="181"/>
                  </a:lnTo>
                  <a:lnTo>
                    <a:pt x="223" y="204"/>
                  </a:lnTo>
                  <a:lnTo>
                    <a:pt x="205" y="224"/>
                  </a:lnTo>
                  <a:lnTo>
                    <a:pt x="181" y="238"/>
                  </a:lnTo>
                  <a:lnTo>
                    <a:pt x="155" y="248"/>
                  </a:lnTo>
                  <a:lnTo>
                    <a:pt x="126" y="252"/>
                  </a:lnTo>
                  <a:lnTo>
                    <a:pt x="97" y="248"/>
                  </a:lnTo>
                  <a:lnTo>
                    <a:pt x="70" y="238"/>
                  </a:lnTo>
                  <a:lnTo>
                    <a:pt x="48" y="224"/>
                  </a:lnTo>
                  <a:lnTo>
                    <a:pt x="28" y="204"/>
                  </a:lnTo>
                  <a:lnTo>
                    <a:pt x="12" y="181"/>
                  </a:lnTo>
                  <a:lnTo>
                    <a:pt x="3" y="155"/>
                  </a:lnTo>
                  <a:lnTo>
                    <a:pt x="0" y="126"/>
                  </a:lnTo>
                  <a:lnTo>
                    <a:pt x="3" y="97"/>
                  </a:lnTo>
                  <a:lnTo>
                    <a:pt x="12" y="71"/>
                  </a:lnTo>
                  <a:lnTo>
                    <a:pt x="28" y="47"/>
                  </a:lnTo>
                  <a:lnTo>
                    <a:pt x="48" y="28"/>
                  </a:lnTo>
                  <a:lnTo>
                    <a:pt x="70" y="13"/>
                  </a:lnTo>
                  <a:lnTo>
                    <a:pt x="97" y="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1153"/>
            <p:cNvSpPr/>
            <p:nvPr/>
          </p:nvSpPr>
          <p:spPr bwMode="auto">
            <a:xfrm>
              <a:off x="3711575" y="1976438"/>
              <a:ext cx="174625" cy="244475"/>
            </a:xfrm>
            <a:custGeom>
              <a:avLst/>
              <a:gdLst>
                <a:gd name="T0" fmla="*/ 89 w 110"/>
                <a:gd name="T1" fmla="*/ 3 h 154"/>
                <a:gd name="T2" fmla="*/ 92 w 110"/>
                <a:gd name="T3" fmla="*/ 17 h 154"/>
                <a:gd name="T4" fmla="*/ 105 w 110"/>
                <a:gd name="T5" fmla="*/ 26 h 154"/>
                <a:gd name="T6" fmla="*/ 93 w 110"/>
                <a:gd name="T7" fmla="*/ 52 h 154"/>
                <a:gd name="T8" fmla="*/ 84 w 110"/>
                <a:gd name="T9" fmla="*/ 42 h 154"/>
                <a:gd name="T10" fmla="*/ 73 w 110"/>
                <a:gd name="T11" fmla="*/ 37 h 154"/>
                <a:gd name="T12" fmla="*/ 63 w 110"/>
                <a:gd name="T13" fmla="*/ 37 h 154"/>
                <a:gd name="T14" fmla="*/ 59 w 110"/>
                <a:gd name="T15" fmla="*/ 39 h 154"/>
                <a:gd name="T16" fmla="*/ 57 w 110"/>
                <a:gd name="T17" fmla="*/ 46 h 154"/>
                <a:gd name="T18" fmla="*/ 60 w 110"/>
                <a:gd name="T19" fmla="*/ 52 h 154"/>
                <a:gd name="T20" fmla="*/ 69 w 110"/>
                <a:gd name="T21" fmla="*/ 59 h 154"/>
                <a:gd name="T22" fmla="*/ 85 w 110"/>
                <a:gd name="T23" fmla="*/ 69 h 154"/>
                <a:gd name="T24" fmla="*/ 95 w 110"/>
                <a:gd name="T25" fmla="*/ 85 h 154"/>
                <a:gd name="T26" fmla="*/ 95 w 110"/>
                <a:gd name="T27" fmla="*/ 98 h 154"/>
                <a:gd name="T28" fmla="*/ 88 w 110"/>
                <a:gd name="T29" fmla="*/ 119 h 154"/>
                <a:gd name="T30" fmla="*/ 61 w 110"/>
                <a:gd name="T31" fmla="*/ 135 h 154"/>
                <a:gd name="T32" fmla="*/ 39 w 110"/>
                <a:gd name="T33" fmla="*/ 154 h 154"/>
                <a:gd name="T34" fmla="*/ 35 w 110"/>
                <a:gd name="T35" fmla="*/ 132 h 154"/>
                <a:gd name="T36" fmla="*/ 21 w 110"/>
                <a:gd name="T37" fmla="*/ 126 h 154"/>
                <a:gd name="T38" fmla="*/ 10 w 110"/>
                <a:gd name="T39" fmla="*/ 116 h 154"/>
                <a:gd name="T40" fmla="*/ 0 w 110"/>
                <a:gd name="T41" fmla="*/ 103 h 154"/>
                <a:gd name="T42" fmla="*/ 25 w 110"/>
                <a:gd name="T43" fmla="*/ 90 h 154"/>
                <a:gd name="T44" fmla="*/ 33 w 110"/>
                <a:gd name="T45" fmla="*/ 101 h 154"/>
                <a:gd name="T46" fmla="*/ 40 w 110"/>
                <a:gd name="T47" fmla="*/ 106 h 154"/>
                <a:gd name="T48" fmla="*/ 51 w 110"/>
                <a:gd name="T49" fmla="*/ 109 h 154"/>
                <a:gd name="T50" fmla="*/ 60 w 110"/>
                <a:gd name="T51" fmla="*/ 106 h 154"/>
                <a:gd name="T52" fmla="*/ 63 w 110"/>
                <a:gd name="T53" fmla="*/ 101 h 154"/>
                <a:gd name="T54" fmla="*/ 64 w 110"/>
                <a:gd name="T55" fmla="*/ 93 h 154"/>
                <a:gd name="T56" fmla="*/ 60 w 110"/>
                <a:gd name="T57" fmla="*/ 88 h 154"/>
                <a:gd name="T58" fmla="*/ 50 w 110"/>
                <a:gd name="T59" fmla="*/ 80 h 154"/>
                <a:gd name="T60" fmla="*/ 27 w 110"/>
                <a:gd name="T61" fmla="*/ 60 h 154"/>
                <a:gd name="T62" fmla="*/ 26 w 110"/>
                <a:gd name="T63" fmla="*/ 38 h 154"/>
                <a:gd name="T64" fmla="*/ 43 w 110"/>
                <a:gd name="T65" fmla="*/ 14 h 154"/>
                <a:gd name="T66" fmla="*/ 74 w 110"/>
                <a:gd name="T67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" h="154">
                  <a:moveTo>
                    <a:pt x="78" y="0"/>
                  </a:moveTo>
                  <a:lnTo>
                    <a:pt x="89" y="3"/>
                  </a:lnTo>
                  <a:lnTo>
                    <a:pt x="85" y="14"/>
                  </a:lnTo>
                  <a:lnTo>
                    <a:pt x="92" y="17"/>
                  </a:lnTo>
                  <a:lnTo>
                    <a:pt x="98" y="21"/>
                  </a:lnTo>
                  <a:lnTo>
                    <a:pt x="105" y="26"/>
                  </a:lnTo>
                  <a:lnTo>
                    <a:pt x="110" y="33"/>
                  </a:lnTo>
                  <a:lnTo>
                    <a:pt x="93" y="52"/>
                  </a:lnTo>
                  <a:lnTo>
                    <a:pt x="89" y="46"/>
                  </a:lnTo>
                  <a:lnTo>
                    <a:pt x="84" y="42"/>
                  </a:lnTo>
                  <a:lnTo>
                    <a:pt x="78" y="38"/>
                  </a:lnTo>
                  <a:lnTo>
                    <a:pt x="73" y="37"/>
                  </a:lnTo>
                  <a:lnTo>
                    <a:pt x="68" y="35"/>
                  </a:lnTo>
                  <a:lnTo>
                    <a:pt x="63" y="37"/>
                  </a:lnTo>
                  <a:lnTo>
                    <a:pt x="60" y="38"/>
                  </a:lnTo>
                  <a:lnTo>
                    <a:pt x="59" y="39"/>
                  </a:lnTo>
                  <a:lnTo>
                    <a:pt x="57" y="42"/>
                  </a:lnTo>
                  <a:lnTo>
                    <a:pt x="57" y="46"/>
                  </a:lnTo>
                  <a:lnTo>
                    <a:pt x="59" y="50"/>
                  </a:lnTo>
                  <a:lnTo>
                    <a:pt x="60" y="52"/>
                  </a:lnTo>
                  <a:lnTo>
                    <a:pt x="64" y="55"/>
                  </a:lnTo>
                  <a:lnTo>
                    <a:pt x="69" y="59"/>
                  </a:lnTo>
                  <a:lnTo>
                    <a:pt x="71" y="59"/>
                  </a:lnTo>
                  <a:lnTo>
                    <a:pt x="85" y="69"/>
                  </a:lnTo>
                  <a:lnTo>
                    <a:pt x="93" y="78"/>
                  </a:lnTo>
                  <a:lnTo>
                    <a:pt x="95" y="85"/>
                  </a:lnTo>
                  <a:lnTo>
                    <a:pt x="95" y="90"/>
                  </a:lnTo>
                  <a:lnTo>
                    <a:pt x="95" y="98"/>
                  </a:lnTo>
                  <a:lnTo>
                    <a:pt x="94" y="105"/>
                  </a:lnTo>
                  <a:lnTo>
                    <a:pt x="88" y="119"/>
                  </a:lnTo>
                  <a:lnTo>
                    <a:pt x="76" y="130"/>
                  </a:lnTo>
                  <a:lnTo>
                    <a:pt x="61" y="135"/>
                  </a:lnTo>
                  <a:lnTo>
                    <a:pt x="46" y="135"/>
                  </a:lnTo>
                  <a:lnTo>
                    <a:pt x="39" y="154"/>
                  </a:lnTo>
                  <a:lnTo>
                    <a:pt x="29" y="150"/>
                  </a:lnTo>
                  <a:lnTo>
                    <a:pt x="35" y="132"/>
                  </a:lnTo>
                  <a:lnTo>
                    <a:pt x="27" y="130"/>
                  </a:lnTo>
                  <a:lnTo>
                    <a:pt x="21" y="126"/>
                  </a:lnTo>
                  <a:lnTo>
                    <a:pt x="16" y="122"/>
                  </a:lnTo>
                  <a:lnTo>
                    <a:pt x="10" y="116"/>
                  </a:lnTo>
                  <a:lnTo>
                    <a:pt x="5" y="110"/>
                  </a:lnTo>
                  <a:lnTo>
                    <a:pt x="0" y="103"/>
                  </a:lnTo>
                  <a:lnTo>
                    <a:pt x="22" y="84"/>
                  </a:lnTo>
                  <a:lnTo>
                    <a:pt x="25" y="90"/>
                  </a:lnTo>
                  <a:lnTo>
                    <a:pt x="29" y="96"/>
                  </a:lnTo>
                  <a:lnTo>
                    <a:pt x="33" y="101"/>
                  </a:lnTo>
                  <a:lnTo>
                    <a:pt x="37" y="103"/>
                  </a:lnTo>
                  <a:lnTo>
                    <a:pt x="40" y="106"/>
                  </a:lnTo>
                  <a:lnTo>
                    <a:pt x="46" y="109"/>
                  </a:lnTo>
                  <a:lnTo>
                    <a:pt x="51" y="109"/>
                  </a:lnTo>
                  <a:lnTo>
                    <a:pt x="56" y="107"/>
                  </a:lnTo>
                  <a:lnTo>
                    <a:pt x="60" y="106"/>
                  </a:lnTo>
                  <a:lnTo>
                    <a:pt x="61" y="103"/>
                  </a:lnTo>
                  <a:lnTo>
                    <a:pt x="63" y="101"/>
                  </a:lnTo>
                  <a:lnTo>
                    <a:pt x="64" y="97"/>
                  </a:lnTo>
                  <a:lnTo>
                    <a:pt x="64" y="93"/>
                  </a:lnTo>
                  <a:lnTo>
                    <a:pt x="63" y="90"/>
                  </a:lnTo>
                  <a:lnTo>
                    <a:pt x="60" y="88"/>
                  </a:lnTo>
                  <a:lnTo>
                    <a:pt x="55" y="84"/>
                  </a:lnTo>
                  <a:lnTo>
                    <a:pt x="50" y="80"/>
                  </a:lnTo>
                  <a:lnTo>
                    <a:pt x="35" y="69"/>
                  </a:lnTo>
                  <a:lnTo>
                    <a:pt x="27" y="60"/>
                  </a:lnTo>
                  <a:lnTo>
                    <a:pt x="25" y="50"/>
                  </a:lnTo>
                  <a:lnTo>
                    <a:pt x="26" y="38"/>
                  </a:lnTo>
                  <a:lnTo>
                    <a:pt x="33" y="24"/>
                  </a:lnTo>
                  <a:lnTo>
                    <a:pt x="43" y="14"/>
                  </a:lnTo>
                  <a:lnTo>
                    <a:pt x="57" y="10"/>
                  </a:lnTo>
                  <a:lnTo>
                    <a:pt x="74" y="1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1154"/>
            <p:cNvSpPr>
              <a:spLocks noEditPoints="1"/>
            </p:cNvSpPr>
            <p:nvPr/>
          </p:nvSpPr>
          <p:spPr bwMode="auto">
            <a:xfrm>
              <a:off x="4951413" y="2792413"/>
              <a:ext cx="227013" cy="341313"/>
            </a:xfrm>
            <a:custGeom>
              <a:avLst/>
              <a:gdLst>
                <a:gd name="T0" fmla="*/ 72 w 143"/>
                <a:gd name="T1" fmla="*/ 21 h 215"/>
                <a:gd name="T2" fmla="*/ 55 w 143"/>
                <a:gd name="T3" fmla="*/ 24 h 215"/>
                <a:gd name="T4" fmla="*/ 42 w 143"/>
                <a:gd name="T5" fmla="*/ 32 h 215"/>
                <a:gd name="T6" fmla="*/ 30 w 143"/>
                <a:gd name="T7" fmla="*/ 42 h 215"/>
                <a:gd name="T8" fmla="*/ 24 w 143"/>
                <a:gd name="T9" fmla="*/ 57 h 215"/>
                <a:gd name="T10" fmla="*/ 21 w 143"/>
                <a:gd name="T11" fmla="*/ 72 h 215"/>
                <a:gd name="T12" fmla="*/ 24 w 143"/>
                <a:gd name="T13" fmla="*/ 88 h 215"/>
                <a:gd name="T14" fmla="*/ 30 w 143"/>
                <a:gd name="T15" fmla="*/ 103 h 215"/>
                <a:gd name="T16" fmla="*/ 42 w 143"/>
                <a:gd name="T17" fmla="*/ 113 h 215"/>
                <a:gd name="T18" fmla="*/ 55 w 143"/>
                <a:gd name="T19" fmla="*/ 121 h 215"/>
                <a:gd name="T20" fmla="*/ 72 w 143"/>
                <a:gd name="T21" fmla="*/ 123 h 215"/>
                <a:gd name="T22" fmla="*/ 88 w 143"/>
                <a:gd name="T23" fmla="*/ 121 h 215"/>
                <a:gd name="T24" fmla="*/ 101 w 143"/>
                <a:gd name="T25" fmla="*/ 113 h 215"/>
                <a:gd name="T26" fmla="*/ 113 w 143"/>
                <a:gd name="T27" fmla="*/ 103 h 215"/>
                <a:gd name="T28" fmla="*/ 119 w 143"/>
                <a:gd name="T29" fmla="*/ 88 h 215"/>
                <a:gd name="T30" fmla="*/ 122 w 143"/>
                <a:gd name="T31" fmla="*/ 72 h 215"/>
                <a:gd name="T32" fmla="*/ 119 w 143"/>
                <a:gd name="T33" fmla="*/ 57 h 215"/>
                <a:gd name="T34" fmla="*/ 113 w 143"/>
                <a:gd name="T35" fmla="*/ 42 h 215"/>
                <a:gd name="T36" fmla="*/ 101 w 143"/>
                <a:gd name="T37" fmla="*/ 32 h 215"/>
                <a:gd name="T38" fmla="*/ 88 w 143"/>
                <a:gd name="T39" fmla="*/ 24 h 215"/>
                <a:gd name="T40" fmla="*/ 72 w 143"/>
                <a:gd name="T41" fmla="*/ 21 h 215"/>
                <a:gd name="T42" fmla="*/ 72 w 143"/>
                <a:gd name="T43" fmla="*/ 0 h 215"/>
                <a:gd name="T44" fmla="*/ 95 w 143"/>
                <a:gd name="T45" fmla="*/ 4 h 215"/>
                <a:gd name="T46" fmla="*/ 114 w 143"/>
                <a:gd name="T47" fmla="*/ 15 h 215"/>
                <a:gd name="T48" fmla="*/ 130 w 143"/>
                <a:gd name="T49" fmla="*/ 31 h 215"/>
                <a:gd name="T50" fmla="*/ 140 w 143"/>
                <a:gd name="T51" fmla="*/ 50 h 215"/>
                <a:gd name="T52" fmla="*/ 143 w 143"/>
                <a:gd name="T53" fmla="*/ 72 h 215"/>
                <a:gd name="T54" fmla="*/ 140 w 143"/>
                <a:gd name="T55" fmla="*/ 91 h 215"/>
                <a:gd name="T56" fmla="*/ 134 w 143"/>
                <a:gd name="T57" fmla="*/ 109 h 215"/>
                <a:gd name="T58" fmla="*/ 72 w 143"/>
                <a:gd name="T59" fmla="*/ 215 h 215"/>
                <a:gd name="T60" fmla="*/ 11 w 143"/>
                <a:gd name="T61" fmla="*/ 109 h 215"/>
                <a:gd name="T62" fmla="*/ 3 w 143"/>
                <a:gd name="T63" fmla="*/ 91 h 215"/>
                <a:gd name="T64" fmla="*/ 0 w 143"/>
                <a:gd name="T65" fmla="*/ 72 h 215"/>
                <a:gd name="T66" fmla="*/ 4 w 143"/>
                <a:gd name="T67" fmla="*/ 50 h 215"/>
                <a:gd name="T68" fmla="*/ 15 w 143"/>
                <a:gd name="T69" fmla="*/ 31 h 215"/>
                <a:gd name="T70" fmla="*/ 29 w 143"/>
                <a:gd name="T71" fmla="*/ 15 h 215"/>
                <a:gd name="T72" fmla="*/ 49 w 143"/>
                <a:gd name="T73" fmla="*/ 4 h 215"/>
                <a:gd name="T74" fmla="*/ 72 w 143"/>
                <a:gd name="T7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215">
                  <a:moveTo>
                    <a:pt x="72" y="21"/>
                  </a:moveTo>
                  <a:lnTo>
                    <a:pt x="55" y="24"/>
                  </a:lnTo>
                  <a:lnTo>
                    <a:pt x="42" y="32"/>
                  </a:lnTo>
                  <a:lnTo>
                    <a:pt x="30" y="42"/>
                  </a:lnTo>
                  <a:lnTo>
                    <a:pt x="24" y="57"/>
                  </a:lnTo>
                  <a:lnTo>
                    <a:pt x="21" y="72"/>
                  </a:lnTo>
                  <a:lnTo>
                    <a:pt x="24" y="88"/>
                  </a:lnTo>
                  <a:lnTo>
                    <a:pt x="30" y="103"/>
                  </a:lnTo>
                  <a:lnTo>
                    <a:pt x="42" y="113"/>
                  </a:lnTo>
                  <a:lnTo>
                    <a:pt x="55" y="121"/>
                  </a:lnTo>
                  <a:lnTo>
                    <a:pt x="72" y="123"/>
                  </a:lnTo>
                  <a:lnTo>
                    <a:pt x="88" y="121"/>
                  </a:lnTo>
                  <a:lnTo>
                    <a:pt x="101" y="113"/>
                  </a:lnTo>
                  <a:lnTo>
                    <a:pt x="113" y="103"/>
                  </a:lnTo>
                  <a:lnTo>
                    <a:pt x="119" y="88"/>
                  </a:lnTo>
                  <a:lnTo>
                    <a:pt x="122" y="72"/>
                  </a:lnTo>
                  <a:lnTo>
                    <a:pt x="119" y="57"/>
                  </a:lnTo>
                  <a:lnTo>
                    <a:pt x="113" y="42"/>
                  </a:lnTo>
                  <a:lnTo>
                    <a:pt x="101" y="32"/>
                  </a:lnTo>
                  <a:lnTo>
                    <a:pt x="88" y="24"/>
                  </a:lnTo>
                  <a:lnTo>
                    <a:pt x="72" y="21"/>
                  </a:lnTo>
                  <a:close/>
                  <a:moveTo>
                    <a:pt x="72" y="0"/>
                  </a:moveTo>
                  <a:lnTo>
                    <a:pt x="95" y="4"/>
                  </a:lnTo>
                  <a:lnTo>
                    <a:pt x="114" y="15"/>
                  </a:lnTo>
                  <a:lnTo>
                    <a:pt x="130" y="31"/>
                  </a:lnTo>
                  <a:lnTo>
                    <a:pt x="140" y="50"/>
                  </a:lnTo>
                  <a:lnTo>
                    <a:pt x="143" y="72"/>
                  </a:lnTo>
                  <a:lnTo>
                    <a:pt x="140" y="91"/>
                  </a:lnTo>
                  <a:lnTo>
                    <a:pt x="134" y="109"/>
                  </a:lnTo>
                  <a:lnTo>
                    <a:pt x="72" y="215"/>
                  </a:lnTo>
                  <a:lnTo>
                    <a:pt x="11" y="109"/>
                  </a:lnTo>
                  <a:lnTo>
                    <a:pt x="3" y="91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15" y="31"/>
                  </a:lnTo>
                  <a:lnTo>
                    <a:pt x="29" y="15"/>
                  </a:lnTo>
                  <a:lnTo>
                    <a:pt x="49" y="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1155"/>
            <p:cNvSpPr/>
            <p:nvPr/>
          </p:nvSpPr>
          <p:spPr bwMode="auto">
            <a:xfrm>
              <a:off x="4364038" y="2828926"/>
              <a:ext cx="369888" cy="60325"/>
            </a:xfrm>
            <a:custGeom>
              <a:avLst/>
              <a:gdLst>
                <a:gd name="T0" fmla="*/ 232 w 233"/>
                <a:gd name="T1" fmla="*/ 0 h 38"/>
                <a:gd name="T2" fmla="*/ 233 w 233"/>
                <a:gd name="T3" fmla="*/ 11 h 38"/>
                <a:gd name="T4" fmla="*/ 1 w 233"/>
                <a:gd name="T5" fmla="*/ 38 h 38"/>
                <a:gd name="T6" fmla="*/ 0 w 233"/>
                <a:gd name="T7" fmla="*/ 27 h 38"/>
                <a:gd name="T8" fmla="*/ 232 w 233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38">
                  <a:moveTo>
                    <a:pt x="232" y="0"/>
                  </a:moveTo>
                  <a:lnTo>
                    <a:pt x="233" y="11"/>
                  </a:lnTo>
                  <a:lnTo>
                    <a:pt x="1" y="38"/>
                  </a:lnTo>
                  <a:lnTo>
                    <a:pt x="0" y="27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1156"/>
            <p:cNvSpPr/>
            <p:nvPr/>
          </p:nvSpPr>
          <p:spPr bwMode="auto">
            <a:xfrm>
              <a:off x="4346575" y="2716213"/>
              <a:ext cx="100013" cy="155575"/>
            </a:xfrm>
            <a:custGeom>
              <a:avLst/>
              <a:gdLst>
                <a:gd name="T0" fmla="*/ 53 w 63"/>
                <a:gd name="T1" fmla="*/ 0 h 98"/>
                <a:gd name="T2" fmla="*/ 63 w 63"/>
                <a:gd name="T3" fmla="*/ 93 h 98"/>
                <a:gd name="T4" fmla="*/ 11 w 63"/>
                <a:gd name="T5" fmla="*/ 98 h 98"/>
                <a:gd name="T6" fmla="*/ 0 w 63"/>
                <a:gd name="T7" fmla="*/ 5 h 98"/>
                <a:gd name="T8" fmla="*/ 53 w 63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8">
                  <a:moveTo>
                    <a:pt x="53" y="0"/>
                  </a:moveTo>
                  <a:lnTo>
                    <a:pt x="63" y="93"/>
                  </a:lnTo>
                  <a:lnTo>
                    <a:pt x="11" y="98"/>
                  </a:lnTo>
                  <a:lnTo>
                    <a:pt x="0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1157"/>
            <p:cNvSpPr/>
            <p:nvPr/>
          </p:nvSpPr>
          <p:spPr bwMode="auto">
            <a:xfrm>
              <a:off x="4433888" y="2628901"/>
              <a:ext cx="107950" cy="233363"/>
            </a:xfrm>
            <a:custGeom>
              <a:avLst/>
              <a:gdLst>
                <a:gd name="T0" fmla="*/ 51 w 68"/>
                <a:gd name="T1" fmla="*/ 0 h 147"/>
                <a:gd name="T2" fmla="*/ 68 w 68"/>
                <a:gd name="T3" fmla="*/ 140 h 147"/>
                <a:gd name="T4" fmla="*/ 16 w 68"/>
                <a:gd name="T5" fmla="*/ 147 h 147"/>
                <a:gd name="T6" fmla="*/ 0 w 68"/>
                <a:gd name="T7" fmla="*/ 5 h 147"/>
                <a:gd name="T8" fmla="*/ 51 w 68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47">
                  <a:moveTo>
                    <a:pt x="51" y="0"/>
                  </a:moveTo>
                  <a:lnTo>
                    <a:pt x="68" y="140"/>
                  </a:lnTo>
                  <a:lnTo>
                    <a:pt x="16" y="147"/>
                  </a:lnTo>
                  <a:lnTo>
                    <a:pt x="0" y="5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1158"/>
            <p:cNvSpPr/>
            <p:nvPr/>
          </p:nvSpPr>
          <p:spPr bwMode="auto">
            <a:xfrm>
              <a:off x="4519613" y="2541588"/>
              <a:ext cx="115888" cy="309563"/>
            </a:xfrm>
            <a:custGeom>
              <a:avLst/>
              <a:gdLst>
                <a:gd name="T0" fmla="*/ 51 w 73"/>
                <a:gd name="T1" fmla="*/ 0 h 195"/>
                <a:gd name="T2" fmla="*/ 73 w 73"/>
                <a:gd name="T3" fmla="*/ 189 h 195"/>
                <a:gd name="T4" fmla="*/ 22 w 73"/>
                <a:gd name="T5" fmla="*/ 195 h 195"/>
                <a:gd name="T6" fmla="*/ 0 w 73"/>
                <a:gd name="T7" fmla="*/ 7 h 195"/>
                <a:gd name="T8" fmla="*/ 51 w 73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95">
                  <a:moveTo>
                    <a:pt x="51" y="0"/>
                  </a:moveTo>
                  <a:lnTo>
                    <a:pt x="73" y="189"/>
                  </a:lnTo>
                  <a:lnTo>
                    <a:pt x="22" y="195"/>
                  </a:lnTo>
                  <a:lnTo>
                    <a:pt x="0" y="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Freeform 1159"/>
            <p:cNvSpPr/>
            <p:nvPr/>
          </p:nvSpPr>
          <p:spPr bwMode="auto">
            <a:xfrm>
              <a:off x="4611688" y="2493963"/>
              <a:ext cx="120650" cy="344488"/>
            </a:xfrm>
            <a:custGeom>
              <a:avLst/>
              <a:gdLst>
                <a:gd name="T0" fmla="*/ 51 w 76"/>
                <a:gd name="T1" fmla="*/ 0 h 217"/>
                <a:gd name="T2" fmla="*/ 76 w 76"/>
                <a:gd name="T3" fmla="*/ 211 h 217"/>
                <a:gd name="T4" fmla="*/ 25 w 76"/>
                <a:gd name="T5" fmla="*/ 217 h 217"/>
                <a:gd name="T6" fmla="*/ 0 w 76"/>
                <a:gd name="T7" fmla="*/ 6 h 217"/>
                <a:gd name="T8" fmla="*/ 51 w 76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17">
                  <a:moveTo>
                    <a:pt x="51" y="0"/>
                  </a:moveTo>
                  <a:lnTo>
                    <a:pt x="76" y="211"/>
                  </a:lnTo>
                  <a:lnTo>
                    <a:pt x="25" y="217"/>
                  </a:lnTo>
                  <a:lnTo>
                    <a:pt x="0" y="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Freeform 1160"/>
            <p:cNvSpPr/>
            <p:nvPr/>
          </p:nvSpPr>
          <p:spPr bwMode="auto">
            <a:xfrm>
              <a:off x="2857500" y="3021013"/>
              <a:ext cx="396875" cy="400050"/>
            </a:xfrm>
            <a:custGeom>
              <a:avLst/>
              <a:gdLst>
                <a:gd name="T0" fmla="*/ 131 w 250"/>
                <a:gd name="T1" fmla="*/ 0 h 252"/>
                <a:gd name="T2" fmla="*/ 158 w 250"/>
                <a:gd name="T3" fmla="*/ 6 h 252"/>
                <a:gd name="T4" fmla="*/ 184 w 250"/>
                <a:gd name="T5" fmla="*/ 16 h 252"/>
                <a:gd name="T6" fmla="*/ 207 w 250"/>
                <a:gd name="T7" fmla="*/ 32 h 252"/>
                <a:gd name="T8" fmla="*/ 225 w 250"/>
                <a:gd name="T9" fmla="*/ 51 h 252"/>
                <a:gd name="T10" fmla="*/ 239 w 250"/>
                <a:gd name="T11" fmla="*/ 75 h 252"/>
                <a:gd name="T12" fmla="*/ 249 w 250"/>
                <a:gd name="T13" fmla="*/ 103 h 252"/>
                <a:gd name="T14" fmla="*/ 249 w 250"/>
                <a:gd name="T15" fmla="*/ 104 h 252"/>
                <a:gd name="T16" fmla="*/ 250 w 250"/>
                <a:gd name="T17" fmla="*/ 133 h 252"/>
                <a:gd name="T18" fmla="*/ 246 w 250"/>
                <a:gd name="T19" fmla="*/ 160 h 252"/>
                <a:gd name="T20" fmla="*/ 235 w 250"/>
                <a:gd name="T21" fmla="*/ 186 h 252"/>
                <a:gd name="T22" fmla="*/ 220 w 250"/>
                <a:gd name="T23" fmla="*/ 209 h 252"/>
                <a:gd name="T24" fmla="*/ 199 w 250"/>
                <a:gd name="T25" fmla="*/ 227 h 252"/>
                <a:gd name="T26" fmla="*/ 175 w 250"/>
                <a:gd name="T27" fmla="*/ 241 h 252"/>
                <a:gd name="T28" fmla="*/ 148 w 250"/>
                <a:gd name="T29" fmla="*/ 249 h 252"/>
                <a:gd name="T30" fmla="*/ 144 w 250"/>
                <a:gd name="T31" fmla="*/ 250 h 252"/>
                <a:gd name="T32" fmla="*/ 144 w 250"/>
                <a:gd name="T33" fmla="*/ 250 h 252"/>
                <a:gd name="T34" fmla="*/ 115 w 250"/>
                <a:gd name="T35" fmla="*/ 252 h 252"/>
                <a:gd name="T36" fmla="*/ 88 w 250"/>
                <a:gd name="T37" fmla="*/ 247 h 252"/>
                <a:gd name="T38" fmla="*/ 63 w 250"/>
                <a:gd name="T39" fmla="*/ 236 h 252"/>
                <a:gd name="T40" fmla="*/ 42 w 250"/>
                <a:gd name="T41" fmla="*/ 220 h 252"/>
                <a:gd name="T42" fmla="*/ 23 w 250"/>
                <a:gd name="T43" fmla="*/ 199 h 252"/>
                <a:gd name="T44" fmla="*/ 9 w 250"/>
                <a:gd name="T45" fmla="*/ 176 h 252"/>
                <a:gd name="T46" fmla="*/ 1 w 250"/>
                <a:gd name="T47" fmla="*/ 148 h 252"/>
                <a:gd name="T48" fmla="*/ 0 w 250"/>
                <a:gd name="T49" fmla="*/ 121 h 252"/>
                <a:gd name="T50" fmla="*/ 4 w 250"/>
                <a:gd name="T51" fmla="*/ 93 h 252"/>
                <a:gd name="T52" fmla="*/ 14 w 250"/>
                <a:gd name="T53" fmla="*/ 68 h 252"/>
                <a:gd name="T54" fmla="*/ 29 w 250"/>
                <a:gd name="T55" fmla="*/ 46 h 252"/>
                <a:gd name="T56" fmla="*/ 48 w 250"/>
                <a:gd name="T57" fmla="*/ 27 h 252"/>
                <a:gd name="T58" fmla="*/ 72 w 250"/>
                <a:gd name="T59" fmla="*/ 12 h 252"/>
                <a:gd name="T60" fmla="*/ 98 w 250"/>
                <a:gd name="T61" fmla="*/ 3 h 252"/>
                <a:gd name="T62" fmla="*/ 98 w 250"/>
                <a:gd name="T63" fmla="*/ 3 h 252"/>
                <a:gd name="T64" fmla="*/ 102 w 250"/>
                <a:gd name="T65" fmla="*/ 3 h 252"/>
                <a:gd name="T66" fmla="*/ 131 w 250"/>
                <a:gd name="T6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0" h="252">
                  <a:moveTo>
                    <a:pt x="131" y="0"/>
                  </a:moveTo>
                  <a:lnTo>
                    <a:pt x="158" y="6"/>
                  </a:lnTo>
                  <a:lnTo>
                    <a:pt x="184" y="16"/>
                  </a:lnTo>
                  <a:lnTo>
                    <a:pt x="207" y="32"/>
                  </a:lnTo>
                  <a:lnTo>
                    <a:pt x="225" y="51"/>
                  </a:lnTo>
                  <a:lnTo>
                    <a:pt x="239" y="75"/>
                  </a:lnTo>
                  <a:lnTo>
                    <a:pt x="249" y="103"/>
                  </a:lnTo>
                  <a:lnTo>
                    <a:pt x="249" y="104"/>
                  </a:lnTo>
                  <a:lnTo>
                    <a:pt x="250" y="133"/>
                  </a:lnTo>
                  <a:lnTo>
                    <a:pt x="246" y="160"/>
                  </a:lnTo>
                  <a:lnTo>
                    <a:pt x="235" y="186"/>
                  </a:lnTo>
                  <a:lnTo>
                    <a:pt x="220" y="209"/>
                  </a:lnTo>
                  <a:lnTo>
                    <a:pt x="199" y="227"/>
                  </a:lnTo>
                  <a:lnTo>
                    <a:pt x="175" y="241"/>
                  </a:lnTo>
                  <a:lnTo>
                    <a:pt x="148" y="249"/>
                  </a:lnTo>
                  <a:lnTo>
                    <a:pt x="144" y="250"/>
                  </a:lnTo>
                  <a:lnTo>
                    <a:pt x="144" y="250"/>
                  </a:lnTo>
                  <a:lnTo>
                    <a:pt x="115" y="252"/>
                  </a:lnTo>
                  <a:lnTo>
                    <a:pt x="88" y="247"/>
                  </a:lnTo>
                  <a:lnTo>
                    <a:pt x="63" y="236"/>
                  </a:lnTo>
                  <a:lnTo>
                    <a:pt x="42" y="220"/>
                  </a:lnTo>
                  <a:lnTo>
                    <a:pt x="23" y="199"/>
                  </a:lnTo>
                  <a:lnTo>
                    <a:pt x="9" y="176"/>
                  </a:lnTo>
                  <a:lnTo>
                    <a:pt x="1" y="148"/>
                  </a:lnTo>
                  <a:lnTo>
                    <a:pt x="0" y="121"/>
                  </a:lnTo>
                  <a:lnTo>
                    <a:pt x="4" y="93"/>
                  </a:lnTo>
                  <a:lnTo>
                    <a:pt x="14" y="68"/>
                  </a:lnTo>
                  <a:lnTo>
                    <a:pt x="29" y="46"/>
                  </a:lnTo>
                  <a:lnTo>
                    <a:pt x="48" y="27"/>
                  </a:lnTo>
                  <a:lnTo>
                    <a:pt x="72" y="12"/>
                  </a:lnTo>
                  <a:lnTo>
                    <a:pt x="98" y="3"/>
                  </a:lnTo>
                  <a:lnTo>
                    <a:pt x="98" y="3"/>
                  </a:lnTo>
                  <a:lnTo>
                    <a:pt x="102" y="3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489BE9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Freeform 1161"/>
            <p:cNvSpPr>
              <a:spLocks noEditPoints="1"/>
            </p:cNvSpPr>
            <p:nvPr/>
          </p:nvSpPr>
          <p:spPr bwMode="auto">
            <a:xfrm>
              <a:off x="2844800" y="3013076"/>
              <a:ext cx="423863" cy="411163"/>
            </a:xfrm>
            <a:custGeom>
              <a:avLst/>
              <a:gdLst>
                <a:gd name="T0" fmla="*/ 110 w 267"/>
                <a:gd name="T1" fmla="*/ 7 h 259"/>
                <a:gd name="T2" fmla="*/ 89 w 267"/>
                <a:gd name="T3" fmla="*/ 13 h 259"/>
                <a:gd name="T4" fmla="*/ 39 w 267"/>
                <a:gd name="T5" fmla="*/ 58 h 259"/>
                <a:gd name="T6" fmla="*/ 43 w 267"/>
                <a:gd name="T7" fmla="*/ 70 h 259"/>
                <a:gd name="T8" fmla="*/ 38 w 267"/>
                <a:gd name="T9" fmla="*/ 93 h 259"/>
                <a:gd name="T10" fmla="*/ 47 w 267"/>
                <a:gd name="T11" fmla="*/ 117 h 259"/>
                <a:gd name="T12" fmla="*/ 56 w 267"/>
                <a:gd name="T13" fmla="*/ 132 h 259"/>
                <a:gd name="T14" fmla="*/ 58 w 267"/>
                <a:gd name="T15" fmla="*/ 131 h 259"/>
                <a:gd name="T16" fmla="*/ 58 w 267"/>
                <a:gd name="T17" fmla="*/ 125 h 259"/>
                <a:gd name="T18" fmla="*/ 72 w 267"/>
                <a:gd name="T19" fmla="*/ 145 h 259"/>
                <a:gd name="T20" fmla="*/ 96 w 267"/>
                <a:gd name="T21" fmla="*/ 153 h 259"/>
                <a:gd name="T22" fmla="*/ 122 w 267"/>
                <a:gd name="T23" fmla="*/ 159 h 259"/>
                <a:gd name="T24" fmla="*/ 136 w 267"/>
                <a:gd name="T25" fmla="*/ 168 h 259"/>
                <a:gd name="T26" fmla="*/ 143 w 267"/>
                <a:gd name="T27" fmla="*/ 164 h 259"/>
                <a:gd name="T28" fmla="*/ 143 w 267"/>
                <a:gd name="T29" fmla="*/ 183 h 259"/>
                <a:gd name="T30" fmla="*/ 141 w 267"/>
                <a:gd name="T31" fmla="*/ 199 h 259"/>
                <a:gd name="T32" fmla="*/ 160 w 267"/>
                <a:gd name="T33" fmla="*/ 220 h 259"/>
                <a:gd name="T34" fmla="*/ 181 w 267"/>
                <a:gd name="T35" fmla="*/ 235 h 259"/>
                <a:gd name="T36" fmla="*/ 245 w 267"/>
                <a:gd name="T37" fmla="*/ 176 h 259"/>
                <a:gd name="T38" fmla="*/ 233 w 267"/>
                <a:gd name="T39" fmla="*/ 174 h 259"/>
                <a:gd name="T40" fmla="*/ 219 w 267"/>
                <a:gd name="T41" fmla="*/ 168 h 259"/>
                <a:gd name="T42" fmla="*/ 199 w 267"/>
                <a:gd name="T43" fmla="*/ 160 h 259"/>
                <a:gd name="T44" fmla="*/ 185 w 267"/>
                <a:gd name="T45" fmla="*/ 152 h 259"/>
                <a:gd name="T46" fmla="*/ 168 w 267"/>
                <a:gd name="T47" fmla="*/ 152 h 259"/>
                <a:gd name="T48" fmla="*/ 160 w 267"/>
                <a:gd name="T49" fmla="*/ 151 h 259"/>
                <a:gd name="T50" fmla="*/ 148 w 267"/>
                <a:gd name="T51" fmla="*/ 161 h 259"/>
                <a:gd name="T52" fmla="*/ 135 w 267"/>
                <a:gd name="T53" fmla="*/ 164 h 259"/>
                <a:gd name="T54" fmla="*/ 115 w 267"/>
                <a:gd name="T55" fmla="*/ 148 h 259"/>
                <a:gd name="T56" fmla="*/ 117 w 267"/>
                <a:gd name="T57" fmla="*/ 134 h 259"/>
                <a:gd name="T58" fmla="*/ 97 w 267"/>
                <a:gd name="T59" fmla="*/ 144 h 259"/>
                <a:gd name="T60" fmla="*/ 98 w 267"/>
                <a:gd name="T61" fmla="*/ 118 h 259"/>
                <a:gd name="T62" fmla="*/ 119 w 267"/>
                <a:gd name="T63" fmla="*/ 109 h 259"/>
                <a:gd name="T64" fmla="*/ 130 w 267"/>
                <a:gd name="T65" fmla="*/ 115 h 259"/>
                <a:gd name="T66" fmla="*/ 135 w 267"/>
                <a:gd name="T67" fmla="*/ 104 h 259"/>
                <a:gd name="T68" fmla="*/ 149 w 267"/>
                <a:gd name="T69" fmla="*/ 83 h 259"/>
                <a:gd name="T70" fmla="*/ 158 w 267"/>
                <a:gd name="T71" fmla="*/ 75 h 259"/>
                <a:gd name="T72" fmla="*/ 177 w 267"/>
                <a:gd name="T73" fmla="*/ 59 h 259"/>
                <a:gd name="T74" fmla="*/ 189 w 267"/>
                <a:gd name="T75" fmla="*/ 56 h 259"/>
                <a:gd name="T76" fmla="*/ 182 w 267"/>
                <a:gd name="T77" fmla="*/ 54 h 259"/>
                <a:gd name="T78" fmla="*/ 179 w 267"/>
                <a:gd name="T79" fmla="*/ 45 h 259"/>
                <a:gd name="T80" fmla="*/ 186 w 267"/>
                <a:gd name="T81" fmla="*/ 45 h 259"/>
                <a:gd name="T82" fmla="*/ 195 w 267"/>
                <a:gd name="T83" fmla="*/ 49 h 259"/>
                <a:gd name="T84" fmla="*/ 207 w 267"/>
                <a:gd name="T85" fmla="*/ 46 h 259"/>
                <a:gd name="T86" fmla="*/ 206 w 267"/>
                <a:gd name="T87" fmla="*/ 34 h 259"/>
                <a:gd name="T88" fmla="*/ 195 w 267"/>
                <a:gd name="T89" fmla="*/ 21 h 259"/>
                <a:gd name="T90" fmla="*/ 182 w 267"/>
                <a:gd name="T91" fmla="*/ 19 h 259"/>
                <a:gd name="T92" fmla="*/ 169 w 267"/>
                <a:gd name="T93" fmla="*/ 16 h 259"/>
                <a:gd name="T94" fmla="*/ 164 w 267"/>
                <a:gd name="T95" fmla="*/ 34 h 259"/>
                <a:gd name="T96" fmla="*/ 148 w 267"/>
                <a:gd name="T97" fmla="*/ 45 h 259"/>
                <a:gd name="T98" fmla="*/ 145 w 267"/>
                <a:gd name="T99" fmla="*/ 38 h 259"/>
                <a:gd name="T100" fmla="*/ 130 w 267"/>
                <a:gd name="T101" fmla="*/ 32 h 259"/>
                <a:gd name="T102" fmla="*/ 145 w 267"/>
                <a:gd name="T103" fmla="*/ 19 h 259"/>
                <a:gd name="T104" fmla="*/ 158 w 267"/>
                <a:gd name="T105" fmla="*/ 15 h 259"/>
                <a:gd name="T106" fmla="*/ 160 w 267"/>
                <a:gd name="T107" fmla="*/ 9 h 259"/>
                <a:gd name="T108" fmla="*/ 139 w 267"/>
                <a:gd name="T109" fmla="*/ 5 h 259"/>
                <a:gd name="T110" fmla="*/ 124 w 267"/>
                <a:gd name="T111" fmla="*/ 9 h 259"/>
                <a:gd name="T112" fmla="*/ 217 w 267"/>
                <a:gd name="T113" fmla="*/ 28 h 259"/>
                <a:gd name="T114" fmla="*/ 128 w 267"/>
                <a:gd name="T115" fmla="*/ 259 h 259"/>
                <a:gd name="T116" fmla="*/ 56 w 267"/>
                <a:gd name="T117" fmla="*/ 2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7" h="259">
                  <a:moveTo>
                    <a:pt x="260" y="93"/>
                  </a:moveTo>
                  <a:lnTo>
                    <a:pt x="260" y="94"/>
                  </a:lnTo>
                  <a:lnTo>
                    <a:pt x="262" y="94"/>
                  </a:lnTo>
                  <a:lnTo>
                    <a:pt x="262" y="96"/>
                  </a:lnTo>
                  <a:lnTo>
                    <a:pt x="262" y="96"/>
                  </a:lnTo>
                  <a:lnTo>
                    <a:pt x="260" y="94"/>
                  </a:lnTo>
                  <a:lnTo>
                    <a:pt x="260" y="93"/>
                  </a:lnTo>
                  <a:close/>
                  <a:moveTo>
                    <a:pt x="135" y="5"/>
                  </a:moveTo>
                  <a:lnTo>
                    <a:pt x="128" y="5"/>
                  </a:lnTo>
                  <a:lnTo>
                    <a:pt x="126" y="5"/>
                  </a:lnTo>
                  <a:lnTo>
                    <a:pt x="120" y="5"/>
                  </a:lnTo>
                  <a:lnTo>
                    <a:pt x="118" y="5"/>
                  </a:lnTo>
                  <a:lnTo>
                    <a:pt x="110" y="7"/>
                  </a:lnTo>
                  <a:lnTo>
                    <a:pt x="107" y="8"/>
                  </a:lnTo>
                  <a:lnTo>
                    <a:pt x="106" y="11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3" y="13"/>
                  </a:lnTo>
                  <a:lnTo>
                    <a:pt x="102" y="13"/>
                  </a:lnTo>
                  <a:lnTo>
                    <a:pt x="99" y="12"/>
                  </a:lnTo>
                  <a:lnTo>
                    <a:pt x="97" y="12"/>
                  </a:lnTo>
                  <a:lnTo>
                    <a:pt x="96" y="12"/>
                  </a:lnTo>
                  <a:lnTo>
                    <a:pt x="93" y="13"/>
                  </a:lnTo>
                  <a:lnTo>
                    <a:pt x="92" y="13"/>
                  </a:lnTo>
                  <a:lnTo>
                    <a:pt x="89" y="13"/>
                  </a:lnTo>
                  <a:lnTo>
                    <a:pt x="89" y="13"/>
                  </a:lnTo>
                  <a:lnTo>
                    <a:pt x="88" y="13"/>
                  </a:lnTo>
                  <a:lnTo>
                    <a:pt x="69" y="22"/>
                  </a:lnTo>
                  <a:lnTo>
                    <a:pt x="52" y="34"/>
                  </a:lnTo>
                  <a:lnTo>
                    <a:pt x="38" y="49"/>
                  </a:lnTo>
                  <a:lnTo>
                    <a:pt x="39" y="50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39" y="53"/>
                  </a:lnTo>
                  <a:lnTo>
                    <a:pt x="39" y="53"/>
                  </a:lnTo>
                  <a:lnTo>
                    <a:pt x="39" y="54"/>
                  </a:lnTo>
                  <a:lnTo>
                    <a:pt x="41" y="55"/>
                  </a:lnTo>
                  <a:lnTo>
                    <a:pt x="41" y="56"/>
                  </a:lnTo>
                  <a:lnTo>
                    <a:pt x="39" y="58"/>
                  </a:lnTo>
                  <a:lnTo>
                    <a:pt x="41" y="58"/>
                  </a:lnTo>
                  <a:lnTo>
                    <a:pt x="42" y="58"/>
                  </a:lnTo>
                  <a:lnTo>
                    <a:pt x="43" y="58"/>
                  </a:lnTo>
                  <a:lnTo>
                    <a:pt x="45" y="58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3" y="60"/>
                  </a:lnTo>
                  <a:lnTo>
                    <a:pt x="45" y="63"/>
                  </a:lnTo>
                  <a:lnTo>
                    <a:pt x="45" y="64"/>
                  </a:lnTo>
                  <a:lnTo>
                    <a:pt x="45" y="67"/>
                  </a:lnTo>
                  <a:lnTo>
                    <a:pt x="45" y="67"/>
                  </a:lnTo>
                  <a:lnTo>
                    <a:pt x="45" y="68"/>
                  </a:lnTo>
                  <a:lnTo>
                    <a:pt x="43" y="70"/>
                  </a:lnTo>
                  <a:lnTo>
                    <a:pt x="43" y="70"/>
                  </a:lnTo>
                  <a:lnTo>
                    <a:pt x="45" y="71"/>
                  </a:lnTo>
                  <a:lnTo>
                    <a:pt x="46" y="72"/>
                  </a:lnTo>
                  <a:lnTo>
                    <a:pt x="46" y="73"/>
                  </a:lnTo>
                  <a:lnTo>
                    <a:pt x="46" y="75"/>
                  </a:lnTo>
                  <a:lnTo>
                    <a:pt x="46" y="76"/>
                  </a:lnTo>
                  <a:lnTo>
                    <a:pt x="46" y="77"/>
                  </a:lnTo>
                  <a:lnTo>
                    <a:pt x="45" y="81"/>
                  </a:lnTo>
                  <a:lnTo>
                    <a:pt x="43" y="84"/>
                  </a:lnTo>
                  <a:lnTo>
                    <a:pt x="41" y="87"/>
                  </a:lnTo>
                  <a:lnTo>
                    <a:pt x="39" y="91"/>
                  </a:lnTo>
                  <a:lnTo>
                    <a:pt x="39" y="92"/>
                  </a:lnTo>
                  <a:lnTo>
                    <a:pt x="38" y="93"/>
                  </a:lnTo>
                  <a:lnTo>
                    <a:pt x="38" y="96"/>
                  </a:lnTo>
                  <a:lnTo>
                    <a:pt x="37" y="97"/>
                  </a:lnTo>
                  <a:lnTo>
                    <a:pt x="37" y="100"/>
                  </a:lnTo>
                  <a:lnTo>
                    <a:pt x="38" y="104"/>
                  </a:lnTo>
                  <a:lnTo>
                    <a:pt x="38" y="106"/>
                  </a:lnTo>
                  <a:lnTo>
                    <a:pt x="38" y="109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3"/>
                  </a:lnTo>
                  <a:lnTo>
                    <a:pt x="43" y="113"/>
                  </a:lnTo>
                  <a:lnTo>
                    <a:pt x="45" y="114"/>
                  </a:lnTo>
                  <a:lnTo>
                    <a:pt x="47" y="115"/>
                  </a:lnTo>
                  <a:lnTo>
                    <a:pt x="47" y="117"/>
                  </a:lnTo>
                  <a:lnTo>
                    <a:pt x="47" y="119"/>
                  </a:lnTo>
                  <a:lnTo>
                    <a:pt x="48" y="122"/>
                  </a:lnTo>
                  <a:lnTo>
                    <a:pt x="48" y="123"/>
                  </a:lnTo>
                  <a:lnTo>
                    <a:pt x="50" y="125"/>
                  </a:lnTo>
                  <a:lnTo>
                    <a:pt x="51" y="126"/>
                  </a:lnTo>
                  <a:lnTo>
                    <a:pt x="52" y="126"/>
                  </a:lnTo>
                  <a:lnTo>
                    <a:pt x="51" y="127"/>
                  </a:lnTo>
                  <a:lnTo>
                    <a:pt x="51" y="128"/>
                  </a:lnTo>
                  <a:lnTo>
                    <a:pt x="51" y="130"/>
                  </a:lnTo>
                  <a:lnTo>
                    <a:pt x="51" y="131"/>
                  </a:lnTo>
                  <a:lnTo>
                    <a:pt x="54" y="131"/>
                  </a:lnTo>
                  <a:lnTo>
                    <a:pt x="55" y="131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6"/>
                  </a:lnTo>
                  <a:lnTo>
                    <a:pt x="56" y="136"/>
                  </a:lnTo>
                  <a:lnTo>
                    <a:pt x="58" y="138"/>
                  </a:lnTo>
                  <a:lnTo>
                    <a:pt x="59" y="138"/>
                  </a:lnTo>
                  <a:lnTo>
                    <a:pt x="60" y="138"/>
                  </a:lnTo>
                  <a:lnTo>
                    <a:pt x="60" y="139"/>
                  </a:lnTo>
                  <a:lnTo>
                    <a:pt x="62" y="139"/>
                  </a:lnTo>
                  <a:lnTo>
                    <a:pt x="62" y="138"/>
                  </a:lnTo>
                  <a:lnTo>
                    <a:pt x="62" y="136"/>
                  </a:lnTo>
                  <a:lnTo>
                    <a:pt x="60" y="136"/>
                  </a:lnTo>
                  <a:lnTo>
                    <a:pt x="59" y="134"/>
                  </a:lnTo>
                  <a:lnTo>
                    <a:pt x="58" y="131"/>
                  </a:lnTo>
                  <a:lnTo>
                    <a:pt x="56" y="130"/>
                  </a:lnTo>
                  <a:lnTo>
                    <a:pt x="55" y="127"/>
                  </a:lnTo>
                  <a:lnTo>
                    <a:pt x="55" y="126"/>
                  </a:lnTo>
                  <a:lnTo>
                    <a:pt x="54" y="125"/>
                  </a:lnTo>
                  <a:lnTo>
                    <a:pt x="52" y="123"/>
                  </a:lnTo>
                  <a:lnTo>
                    <a:pt x="52" y="122"/>
                  </a:lnTo>
                  <a:lnTo>
                    <a:pt x="52" y="119"/>
                  </a:lnTo>
                  <a:lnTo>
                    <a:pt x="52" y="118"/>
                  </a:lnTo>
                  <a:lnTo>
                    <a:pt x="54" y="118"/>
                  </a:lnTo>
                  <a:lnTo>
                    <a:pt x="55" y="119"/>
                  </a:lnTo>
                  <a:lnTo>
                    <a:pt x="56" y="122"/>
                  </a:lnTo>
                  <a:lnTo>
                    <a:pt x="56" y="123"/>
                  </a:lnTo>
                  <a:lnTo>
                    <a:pt x="58" y="125"/>
                  </a:lnTo>
                  <a:lnTo>
                    <a:pt x="59" y="126"/>
                  </a:lnTo>
                  <a:lnTo>
                    <a:pt x="60" y="127"/>
                  </a:lnTo>
                  <a:lnTo>
                    <a:pt x="62" y="128"/>
                  </a:lnTo>
                  <a:lnTo>
                    <a:pt x="63" y="130"/>
                  </a:lnTo>
                  <a:lnTo>
                    <a:pt x="63" y="131"/>
                  </a:lnTo>
                  <a:lnTo>
                    <a:pt x="63" y="132"/>
                  </a:lnTo>
                  <a:lnTo>
                    <a:pt x="68" y="135"/>
                  </a:lnTo>
                  <a:lnTo>
                    <a:pt x="69" y="136"/>
                  </a:lnTo>
                  <a:lnTo>
                    <a:pt x="71" y="138"/>
                  </a:lnTo>
                  <a:lnTo>
                    <a:pt x="72" y="140"/>
                  </a:lnTo>
                  <a:lnTo>
                    <a:pt x="73" y="143"/>
                  </a:lnTo>
                  <a:lnTo>
                    <a:pt x="72" y="144"/>
                  </a:lnTo>
                  <a:lnTo>
                    <a:pt x="72" y="145"/>
                  </a:lnTo>
                  <a:lnTo>
                    <a:pt x="73" y="147"/>
                  </a:lnTo>
                  <a:lnTo>
                    <a:pt x="75" y="148"/>
                  </a:lnTo>
                  <a:lnTo>
                    <a:pt x="77" y="149"/>
                  </a:lnTo>
                  <a:lnTo>
                    <a:pt x="79" y="149"/>
                  </a:lnTo>
                  <a:lnTo>
                    <a:pt x="80" y="149"/>
                  </a:lnTo>
                  <a:lnTo>
                    <a:pt x="81" y="149"/>
                  </a:lnTo>
                  <a:lnTo>
                    <a:pt x="82" y="151"/>
                  </a:lnTo>
                  <a:lnTo>
                    <a:pt x="84" y="151"/>
                  </a:lnTo>
                  <a:lnTo>
                    <a:pt x="86" y="152"/>
                  </a:lnTo>
                  <a:lnTo>
                    <a:pt x="90" y="152"/>
                  </a:lnTo>
                  <a:lnTo>
                    <a:pt x="92" y="153"/>
                  </a:lnTo>
                  <a:lnTo>
                    <a:pt x="94" y="153"/>
                  </a:lnTo>
                  <a:lnTo>
                    <a:pt x="96" y="153"/>
                  </a:lnTo>
                  <a:lnTo>
                    <a:pt x="97" y="152"/>
                  </a:lnTo>
                  <a:lnTo>
                    <a:pt x="99" y="151"/>
                  </a:lnTo>
                  <a:lnTo>
                    <a:pt x="102" y="151"/>
                  </a:lnTo>
                  <a:lnTo>
                    <a:pt x="103" y="152"/>
                  </a:lnTo>
                  <a:lnTo>
                    <a:pt x="106" y="155"/>
                  </a:lnTo>
                  <a:lnTo>
                    <a:pt x="109" y="156"/>
                  </a:lnTo>
                  <a:lnTo>
                    <a:pt x="110" y="156"/>
                  </a:lnTo>
                  <a:lnTo>
                    <a:pt x="111" y="156"/>
                  </a:lnTo>
                  <a:lnTo>
                    <a:pt x="113" y="156"/>
                  </a:lnTo>
                  <a:lnTo>
                    <a:pt x="115" y="156"/>
                  </a:lnTo>
                  <a:lnTo>
                    <a:pt x="118" y="156"/>
                  </a:lnTo>
                  <a:lnTo>
                    <a:pt x="119" y="157"/>
                  </a:lnTo>
                  <a:lnTo>
                    <a:pt x="122" y="159"/>
                  </a:lnTo>
                  <a:lnTo>
                    <a:pt x="123" y="160"/>
                  </a:lnTo>
                  <a:lnTo>
                    <a:pt x="123" y="161"/>
                  </a:lnTo>
                  <a:lnTo>
                    <a:pt x="124" y="163"/>
                  </a:lnTo>
                  <a:lnTo>
                    <a:pt x="126" y="164"/>
                  </a:lnTo>
                  <a:lnTo>
                    <a:pt x="127" y="164"/>
                  </a:lnTo>
                  <a:lnTo>
                    <a:pt x="128" y="165"/>
                  </a:lnTo>
                  <a:lnTo>
                    <a:pt x="130" y="166"/>
                  </a:lnTo>
                  <a:lnTo>
                    <a:pt x="131" y="166"/>
                  </a:lnTo>
                  <a:lnTo>
                    <a:pt x="132" y="166"/>
                  </a:lnTo>
                  <a:lnTo>
                    <a:pt x="134" y="166"/>
                  </a:lnTo>
                  <a:lnTo>
                    <a:pt x="135" y="166"/>
                  </a:lnTo>
                  <a:lnTo>
                    <a:pt x="135" y="168"/>
                  </a:lnTo>
                  <a:lnTo>
                    <a:pt x="136" y="168"/>
                  </a:lnTo>
                  <a:lnTo>
                    <a:pt x="136" y="168"/>
                  </a:lnTo>
                  <a:lnTo>
                    <a:pt x="136" y="168"/>
                  </a:lnTo>
                  <a:lnTo>
                    <a:pt x="136" y="168"/>
                  </a:lnTo>
                  <a:lnTo>
                    <a:pt x="137" y="168"/>
                  </a:lnTo>
                  <a:lnTo>
                    <a:pt x="137" y="168"/>
                  </a:lnTo>
                  <a:lnTo>
                    <a:pt x="137" y="168"/>
                  </a:lnTo>
                  <a:lnTo>
                    <a:pt x="139" y="168"/>
                  </a:lnTo>
                  <a:lnTo>
                    <a:pt x="139" y="166"/>
                  </a:lnTo>
                  <a:lnTo>
                    <a:pt x="139" y="165"/>
                  </a:lnTo>
                  <a:lnTo>
                    <a:pt x="140" y="164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143" y="164"/>
                  </a:lnTo>
                  <a:lnTo>
                    <a:pt x="144" y="166"/>
                  </a:lnTo>
                  <a:lnTo>
                    <a:pt x="145" y="168"/>
                  </a:lnTo>
                  <a:lnTo>
                    <a:pt x="147" y="169"/>
                  </a:lnTo>
                  <a:lnTo>
                    <a:pt x="147" y="170"/>
                  </a:lnTo>
                  <a:lnTo>
                    <a:pt x="147" y="173"/>
                  </a:lnTo>
                  <a:lnTo>
                    <a:pt x="148" y="176"/>
                  </a:lnTo>
                  <a:lnTo>
                    <a:pt x="148" y="177"/>
                  </a:lnTo>
                  <a:lnTo>
                    <a:pt x="147" y="178"/>
                  </a:lnTo>
                  <a:lnTo>
                    <a:pt x="145" y="180"/>
                  </a:lnTo>
                  <a:lnTo>
                    <a:pt x="145" y="181"/>
                  </a:lnTo>
                  <a:lnTo>
                    <a:pt x="144" y="182"/>
                  </a:lnTo>
                  <a:lnTo>
                    <a:pt x="144" y="183"/>
                  </a:lnTo>
                  <a:lnTo>
                    <a:pt x="143" y="183"/>
                  </a:lnTo>
                  <a:lnTo>
                    <a:pt x="143" y="185"/>
                  </a:lnTo>
                  <a:lnTo>
                    <a:pt x="141" y="186"/>
                  </a:lnTo>
                  <a:lnTo>
                    <a:pt x="141" y="187"/>
                  </a:lnTo>
                  <a:lnTo>
                    <a:pt x="141" y="190"/>
                  </a:lnTo>
                  <a:lnTo>
                    <a:pt x="141" y="191"/>
                  </a:lnTo>
                  <a:lnTo>
                    <a:pt x="141" y="193"/>
                  </a:lnTo>
                  <a:lnTo>
                    <a:pt x="141" y="194"/>
                  </a:lnTo>
                  <a:lnTo>
                    <a:pt x="143" y="194"/>
                  </a:lnTo>
                  <a:lnTo>
                    <a:pt x="144" y="195"/>
                  </a:lnTo>
                  <a:lnTo>
                    <a:pt x="144" y="195"/>
                  </a:lnTo>
                  <a:lnTo>
                    <a:pt x="143" y="197"/>
                  </a:lnTo>
                  <a:lnTo>
                    <a:pt x="141" y="198"/>
                  </a:lnTo>
                  <a:lnTo>
                    <a:pt x="141" y="199"/>
                  </a:lnTo>
                  <a:lnTo>
                    <a:pt x="141" y="200"/>
                  </a:lnTo>
                  <a:lnTo>
                    <a:pt x="143" y="202"/>
                  </a:lnTo>
                  <a:lnTo>
                    <a:pt x="143" y="203"/>
                  </a:lnTo>
                  <a:lnTo>
                    <a:pt x="144" y="203"/>
                  </a:lnTo>
                  <a:lnTo>
                    <a:pt x="145" y="204"/>
                  </a:lnTo>
                  <a:lnTo>
                    <a:pt x="147" y="204"/>
                  </a:lnTo>
                  <a:lnTo>
                    <a:pt x="148" y="206"/>
                  </a:lnTo>
                  <a:lnTo>
                    <a:pt x="149" y="208"/>
                  </a:lnTo>
                  <a:lnTo>
                    <a:pt x="153" y="212"/>
                  </a:lnTo>
                  <a:lnTo>
                    <a:pt x="156" y="216"/>
                  </a:lnTo>
                  <a:lnTo>
                    <a:pt x="158" y="217"/>
                  </a:lnTo>
                  <a:lnTo>
                    <a:pt x="158" y="219"/>
                  </a:lnTo>
                  <a:lnTo>
                    <a:pt x="160" y="220"/>
                  </a:lnTo>
                  <a:lnTo>
                    <a:pt x="160" y="221"/>
                  </a:lnTo>
                  <a:lnTo>
                    <a:pt x="161" y="221"/>
                  </a:lnTo>
                  <a:lnTo>
                    <a:pt x="162" y="223"/>
                  </a:lnTo>
                  <a:lnTo>
                    <a:pt x="164" y="224"/>
                  </a:lnTo>
                  <a:lnTo>
                    <a:pt x="166" y="225"/>
                  </a:lnTo>
                  <a:lnTo>
                    <a:pt x="169" y="227"/>
                  </a:lnTo>
                  <a:lnTo>
                    <a:pt x="171" y="227"/>
                  </a:lnTo>
                  <a:lnTo>
                    <a:pt x="173" y="227"/>
                  </a:lnTo>
                  <a:lnTo>
                    <a:pt x="175" y="228"/>
                  </a:lnTo>
                  <a:lnTo>
                    <a:pt x="177" y="229"/>
                  </a:lnTo>
                  <a:lnTo>
                    <a:pt x="179" y="231"/>
                  </a:lnTo>
                  <a:lnTo>
                    <a:pt x="181" y="232"/>
                  </a:lnTo>
                  <a:lnTo>
                    <a:pt x="181" y="235"/>
                  </a:lnTo>
                  <a:lnTo>
                    <a:pt x="182" y="236"/>
                  </a:lnTo>
                  <a:lnTo>
                    <a:pt x="182" y="237"/>
                  </a:lnTo>
                  <a:lnTo>
                    <a:pt x="182" y="241"/>
                  </a:lnTo>
                  <a:lnTo>
                    <a:pt x="183" y="244"/>
                  </a:lnTo>
                  <a:lnTo>
                    <a:pt x="183" y="245"/>
                  </a:lnTo>
                  <a:lnTo>
                    <a:pt x="185" y="246"/>
                  </a:lnTo>
                  <a:lnTo>
                    <a:pt x="206" y="235"/>
                  </a:lnTo>
                  <a:lnTo>
                    <a:pt x="224" y="219"/>
                  </a:lnTo>
                  <a:lnTo>
                    <a:pt x="240" y="199"/>
                  </a:lnTo>
                  <a:lnTo>
                    <a:pt x="250" y="177"/>
                  </a:lnTo>
                  <a:lnTo>
                    <a:pt x="249" y="176"/>
                  </a:lnTo>
                  <a:lnTo>
                    <a:pt x="246" y="176"/>
                  </a:lnTo>
                  <a:lnTo>
                    <a:pt x="245" y="176"/>
                  </a:lnTo>
                  <a:lnTo>
                    <a:pt x="243" y="177"/>
                  </a:lnTo>
                  <a:lnTo>
                    <a:pt x="242" y="177"/>
                  </a:lnTo>
                  <a:lnTo>
                    <a:pt x="241" y="176"/>
                  </a:lnTo>
                  <a:lnTo>
                    <a:pt x="238" y="176"/>
                  </a:lnTo>
                  <a:lnTo>
                    <a:pt x="237" y="176"/>
                  </a:lnTo>
                  <a:lnTo>
                    <a:pt x="237" y="177"/>
                  </a:lnTo>
                  <a:lnTo>
                    <a:pt x="236" y="177"/>
                  </a:lnTo>
                  <a:lnTo>
                    <a:pt x="236" y="177"/>
                  </a:lnTo>
                  <a:lnTo>
                    <a:pt x="234" y="176"/>
                  </a:lnTo>
                  <a:lnTo>
                    <a:pt x="234" y="176"/>
                  </a:lnTo>
                  <a:lnTo>
                    <a:pt x="234" y="174"/>
                  </a:lnTo>
                  <a:lnTo>
                    <a:pt x="233" y="174"/>
                  </a:lnTo>
                  <a:lnTo>
                    <a:pt x="233" y="174"/>
                  </a:lnTo>
                  <a:lnTo>
                    <a:pt x="232" y="174"/>
                  </a:lnTo>
                  <a:lnTo>
                    <a:pt x="230" y="174"/>
                  </a:lnTo>
                  <a:lnTo>
                    <a:pt x="229" y="173"/>
                  </a:lnTo>
                  <a:lnTo>
                    <a:pt x="226" y="173"/>
                  </a:lnTo>
                  <a:lnTo>
                    <a:pt x="225" y="173"/>
                  </a:lnTo>
                  <a:lnTo>
                    <a:pt x="225" y="174"/>
                  </a:lnTo>
                  <a:lnTo>
                    <a:pt x="224" y="173"/>
                  </a:lnTo>
                  <a:lnTo>
                    <a:pt x="223" y="173"/>
                  </a:lnTo>
                  <a:lnTo>
                    <a:pt x="223" y="173"/>
                  </a:lnTo>
                  <a:lnTo>
                    <a:pt x="220" y="172"/>
                  </a:lnTo>
                  <a:lnTo>
                    <a:pt x="219" y="172"/>
                  </a:lnTo>
                  <a:lnTo>
                    <a:pt x="219" y="169"/>
                  </a:lnTo>
                  <a:lnTo>
                    <a:pt x="219" y="168"/>
                  </a:lnTo>
                  <a:lnTo>
                    <a:pt x="217" y="168"/>
                  </a:lnTo>
                  <a:lnTo>
                    <a:pt x="216" y="166"/>
                  </a:lnTo>
                  <a:lnTo>
                    <a:pt x="216" y="165"/>
                  </a:lnTo>
                  <a:lnTo>
                    <a:pt x="215" y="164"/>
                  </a:lnTo>
                  <a:lnTo>
                    <a:pt x="215" y="163"/>
                  </a:lnTo>
                  <a:lnTo>
                    <a:pt x="213" y="163"/>
                  </a:lnTo>
                  <a:lnTo>
                    <a:pt x="212" y="161"/>
                  </a:lnTo>
                  <a:lnTo>
                    <a:pt x="209" y="160"/>
                  </a:lnTo>
                  <a:lnTo>
                    <a:pt x="207" y="160"/>
                  </a:lnTo>
                  <a:lnTo>
                    <a:pt x="204" y="160"/>
                  </a:lnTo>
                  <a:lnTo>
                    <a:pt x="203" y="160"/>
                  </a:lnTo>
                  <a:lnTo>
                    <a:pt x="200" y="160"/>
                  </a:lnTo>
                  <a:lnTo>
                    <a:pt x="199" y="160"/>
                  </a:lnTo>
                  <a:lnTo>
                    <a:pt x="196" y="160"/>
                  </a:lnTo>
                  <a:lnTo>
                    <a:pt x="195" y="159"/>
                  </a:lnTo>
                  <a:lnTo>
                    <a:pt x="194" y="157"/>
                  </a:lnTo>
                  <a:lnTo>
                    <a:pt x="191" y="156"/>
                  </a:lnTo>
                  <a:lnTo>
                    <a:pt x="190" y="155"/>
                  </a:lnTo>
                  <a:lnTo>
                    <a:pt x="189" y="155"/>
                  </a:lnTo>
                  <a:lnTo>
                    <a:pt x="189" y="155"/>
                  </a:lnTo>
                  <a:lnTo>
                    <a:pt x="187" y="153"/>
                  </a:lnTo>
                  <a:lnTo>
                    <a:pt x="187" y="152"/>
                  </a:lnTo>
                  <a:lnTo>
                    <a:pt x="186" y="152"/>
                  </a:lnTo>
                  <a:lnTo>
                    <a:pt x="186" y="151"/>
                  </a:lnTo>
                  <a:lnTo>
                    <a:pt x="186" y="151"/>
                  </a:lnTo>
                  <a:lnTo>
                    <a:pt x="185" y="152"/>
                  </a:lnTo>
                  <a:lnTo>
                    <a:pt x="185" y="152"/>
                  </a:lnTo>
                  <a:lnTo>
                    <a:pt x="183" y="151"/>
                  </a:lnTo>
                  <a:lnTo>
                    <a:pt x="181" y="151"/>
                  </a:lnTo>
                  <a:lnTo>
                    <a:pt x="179" y="151"/>
                  </a:lnTo>
                  <a:lnTo>
                    <a:pt x="178" y="152"/>
                  </a:lnTo>
                  <a:lnTo>
                    <a:pt x="178" y="153"/>
                  </a:lnTo>
                  <a:lnTo>
                    <a:pt x="177" y="153"/>
                  </a:lnTo>
                  <a:lnTo>
                    <a:pt x="175" y="153"/>
                  </a:lnTo>
                  <a:lnTo>
                    <a:pt x="173" y="152"/>
                  </a:lnTo>
                  <a:lnTo>
                    <a:pt x="171" y="153"/>
                  </a:lnTo>
                  <a:lnTo>
                    <a:pt x="170" y="153"/>
                  </a:lnTo>
                  <a:lnTo>
                    <a:pt x="169" y="153"/>
                  </a:lnTo>
                  <a:lnTo>
                    <a:pt x="168" y="152"/>
                  </a:lnTo>
                  <a:lnTo>
                    <a:pt x="166" y="152"/>
                  </a:lnTo>
                  <a:lnTo>
                    <a:pt x="165" y="151"/>
                  </a:lnTo>
                  <a:lnTo>
                    <a:pt x="165" y="151"/>
                  </a:lnTo>
                  <a:lnTo>
                    <a:pt x="164" y="151"/>
                  </a:lnTo>
                  <a:lnTo>
                    <a:pt x="162" y="152"/>
                  </a:lnTo>
                  <a:lnTo>
                    <a:pt x="162" y="153"/>
                  </a:lnTo>
                  <a:lnTo>
                    <a:pt x="161" y="153"/>
                  </a:lnTo>
                  <a:lnTo>
                    <a:pt x="160" y="153"/>
                  </a:lnTo>
                  <a:lnTo>
                    <a:pt x="160" y="153"/>
                  </a:lnTo>
                  <a:lnTo>
                    <a:pt x="160" y="152"/>
                  </a:lnTo>
                  <a:lnTo>
                    <a:pt x="160" y="151"/>
                  </a:lnTo>
                  <a:lnTo>
                    <a:pt x="160" y="151"/>
                  </a:lnTo>
                  <a:lnTo>
                    <a:pt x="160" y="151"/>
                  </a:lnTo>
                  <a:lnTo>
                    <a:pt x="158" y="151"/>
                  </a:lnTo>
                  <a:lnTo>
                    <a:pt x="157" y="152"/>
                  </a:lnTo>
                  <a:lnTo>
                    <a:pt x="156" y="153"/>
                  </a:lnTo>
                  <a:lnTo>
                    <a:pt x="153" y="155"/>
                  </a:lnTo>
                  <a:lnTo>
                    <a:pt x="152" y="155"/>
                  </a:lnTo>
                  <a:lnTo>
                    <a:pt x="151" y="156"/>
                  </a:lnTo>
                  <a:lnTo>
                    <a:pt x="151" y="157"/>
                  </a:lnTo>
                  <a:lnTo>
                    <a:pt x="149" y="159"/>
                  </a:lnTo>
                  <a:lnTo>
                    <a:pt x="149" y="160"/>
                  </a:lnTo>
                  <a:lnTo>
                    <a:pt x="149" y="160"/>
                  </a:lnTo>
                  <a:lnTo>
                    <a:pt x="149" y="161"/>
                  </a:lnTo>
                  <a:lnTo>
                    <a:pt x="149" y="161"/>
                  </a:lnTo>
                  <a:lnTo>
                    <a:pt x="148" y="161"/>
                  </a:lnTo>
                  <a:lnTo>
                    <a:pt x="148" y="163"/>
                  </a:lnTo>
                  <a:lnTo>
                    <a:pt x="148" y="163"/>
                  </a:lnTo>
                  <a:lnTo>
                    <a:pt x="148" y="163"/>
                  </a:lnTo>
                  <a:lnTo>
                    <a:pt x="147" y="163"/>
                  </a:lnTo>
                  <a:lnTo>
                    <a:pt x="147" y="163"/>
                  </a:lnTo>
                  <a:lnTo>
                    <a:pt x="145" y="163"/>
                  </a:lnTo>
                  <a:lnTo>
                    <a:pt x="143" y="161"/>
                  </a:lnTo>
                  <a:lnTo>
                    <a:pt x="141" y="161"/>
                  </a:lnTo>
                  <a:lnTo>
                    <a:pt x="141" y="161"/>
                  </a:lnTo>
                  <a:lnTo>
                    <a:pt x="139" y="163"/>
                  </a:lnTo>
                  <a:lnTo>
                    <a:pt x="137" y="164"/>
                  </a:lnTo>
                  <a:lnTo>
                    <a:pt x="136" y="164"/>
                  </a:lnTo>
                  <a:lnTo>
                    <a:pt x="135" y="164"/>
                  </a:lnTo>
                  <a:lnTo>
                    <a:pt x="132" y="163"/>
                  </a:lnTo>
                  <a:lnTo>
                    <a:pt x="130" y="161"/>
                  </a:lnTo>
                  <a:lnTo>
                    <a:pt x="128" y="159"/>
                  </a:lnTo>
                  <a:lnTo>
                    <a:pt x="128" y="156"/>
                  </a:lnTo>
                  <a:lnTo>
                    <a:pt x="128" y="153"/>
                  </a:lnTo>
                  <a:lnTo>
                    <a:pt x="130" y="152"/>
                  </a:lnTo>
                  <a:lnTo>
                    <a:pt x="130" y="149"/>
                  </a:lnTo>
                  <a:lnTo>
                    <a:pt x="128" y="148"/>
                  </a:lnTo>
                  <a:lnTo>
                    <a:pt x="127" y="147"/>
                  </a:lnTo>
                  <a:lnTo>
                    <a:pt x="126" y="147"/>
                  </a:lnTo>
                  <a:lnTo>
                    <a:pt x="122" y="148"/>
                  </a:lnTo>
                  <a:lnTo>
                    <a:pt x="119" y="148"/>
                  </a:lnTo>
                  <a:lnTo>
                    <a:pt x="115" y="148"/>
                  </a:lnTo>
                  <a:lnTo>
                    <a:pt x="115" y="148"/>
                  </a:lnTo>
                  <a:lnTo>
                    <a:pt x="117" y="147"/>
                  </a:lnTo>
                  <a:lnTo>
                    <a:pt x="117" y="145"/>
                  </a:lnTo>
                  <a:lnTo>
                    <a:pt x="117" y="145"/>
                  </a:lnTo>
                  <a:lnTo>
                    <a:pt x="117" y="144"/>
                  </a:lnTo>
                  <a:lnTo>
                    <a:pt x="117" y="143"/>
                  </a:lnTo>
                  <a:lnTo>
                    <a:pt x="118" y="142"/>
                  </a:lnTo>
                  <a:lnTo>
                    <a:pt x="118" y="140"/>
                  </a:lnTo>
                  <a:lnTo>
                    <a:pt x="118" y="139"/>
                  </a:lnTo>
                  <a:lnTo>
                    <a:pt x="118" y="136"/>
                  </a:lnTo>
                  <a:lnTo>
                    <a:pt x="118" y="136"/>
                  </a:lnTo>
                  <a:lnTo>
                    <a:pt x="118" y="135"/>
                  </a:lnTo>
                  <a:lnTo>
                    <a:pt x="117" y="134"/>
                  </a:lnTo>
                  <a:lnTo>
                    <a:pt x="114" y="134"/>
                  </a:lnTo>
                  <a:lnTo>
                    <a:pt x="111" y="135"/>
                  </a:lnTo>
                  <a:lnTo>
                    <a:pt x="110" y="136"/>
                  </a:lnTo>
                  <a:lnTo>
                    <a:pt x="110" y="139"/>
                  </a:lnTo>
                  <a:lnTo>
                    <a:pt x="109" y="142"/>
                  </a:lnTo>
                  <a:lnTo>
                    <a:pt x="107" y="143"/>
                  </a:lnTo>
                  <a:lnTo>
                    <a:pt x="106" y="143"/>
                  </a:lnTo>
                  <a:lnTo>
                    <a:pt x="103" y="144"/>
                  </a:lnTo>
                  <a:lnTo>
                    <a:pt x="102" y="144"/>
                  </a:lnTo>
                  <a:lnTo>
                    <a:pt x="101" y="145"/>
                  </a:lnTo>
                  <a:lnTo>
                    <a:pt x="99" y="145"/>
                  </a:lnTo>
                  <a:lnTo>
                    <a:pt x="98" y="144"/>
                  </a:lnTo>
                  <a:lnTo>
                    <a:pt x="97" y="144"/>
                  </a:lnTo>
                  <a:lnTo>
                    <a:pt x="96" y="143"/>
                  </a:lnTo>
                  <a:lnTo>
                    <a:pt x="94" y="142"/>
                  </a:lnTo>
                  <a:lnTo>
                    <a:pt x="94" y="140"/>
                  </a:lnTo>
                  <a:lnTo>
                    <a:pt x="93" y="139"/>
                  </a:lnTo>
                  <a:lnTo>
                    <a:pt x="92" y="135"/>
                  </a:lnTo>
                  <a:lnTo>
                    <a:pt x="92" y="132"/>
                  </a:lnTo>
                  <a:lnTo>
                    <a:pt x="93" y="128"/>
                  </a:lnTo>
                  <a:lnTo>
                    <a:pt x="94" y="126"/>
                  </a:lnTo>
                  <a:lnTo>
                    <a:pt x="94" y="125"/>
                  </a:lnTo>
                  <a:lnTo>
                    <a:pt x="93" y="123"/>
                  </a:lnTo>
                  <a:lnTo>
                    <a:pt x="94" y="121"/>
                  </a:lnTo>
                  <a:lnTo>
                    <a:pt x="96" y="119"/>
                  </a:lnTo>
                  <a:lnTo>
                    <a:pt x="98" y="118"/>
                  </a:lnTo>
                  <a:lnTo>
                    <a:pt x="99" y="117"/>
                  </a:lnTo>
                  <a:lnTo>
                    <a:pt x="101" y="114"/>
                  </a:lnTo>
                  <a:lnTo>
                    <a:pt x="103" y="114"/>
                  </a:lnTo>
                  <a:lnTo>
                    <a:pt x="106" y="114"/>
                  </a:lnTo>
                  <a:lnTo>
                    <a:pt x="107" y="114"/>
                  </a:lnTo>
                  <a:lnTo>
                    <a:pt x="109" y="114"/>
                  </a:lnTo>
                  <a:lnTo>
                    <a:pt x="110" y="114"/>
                  </a:lnTo>
                  <a:lnTo>
                    <a:pt x="113" y="114"/>
                  </a:lnTo>
                  <a:lnTo>
                    <a:pt x="113" y="113"/>
                  </a:lnTo>
                  <a:lnTo>
                    <a:pt x="114" y="111"/>
                  </a:lnTo>
                  <a:lnTo>
                    <a:pt x="115" y="110"/>
                  </a:lnTo>
                  <a:lnTo>
                    <a:pt x="118" y="110"/>
                  </a:lnTo>
                  <a:lnTo>
                    <a:pt x="119" y="109"/>
                  </a:lnTo>
                  <a:lnTo>
                    <a:pt x="120" y="109"/>
                  </a:lnTo>
                  <a:lnTo>
                    <a:pt x="123" y="109"/>
                  </a:lnTo>
                  <a:lnTo>
                    <a:pt x="124" y="110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09"/>
                  </a:lnTo>
                  <a:lnTo>
                    <a:pt x="127" y="109"/>
                  </a:lnTo>
                  <a:lnTo>
                    <a:pt x="128" y="109"/>
                  </a:lnTo>
                  <a:lnTo>
                    <a:pt x="130" y="110"/>
                  </a:lnTo>
                  <a:lnTo>
                    <a:pt x="130" y="111"/>
                  </a:lnTo>
                  <a:lnTo>
                    <a:pt x="130" y="111"/>
                  </a:lnTo>
                  <a:lnTo>
                    <a:pt x="130" y="114"/>
                  </a:lnTo>
                  <a:lnTo>
                    <a:pt x="130" y="115"/>
                  </a:lnTo>
                  <a:lnTo>
                    <a:pt x="132" y="115"/>
                  </a:lnTo>
                  <a:lnTo>
                    <a:pt x="134" y="117"/>
                  </a:lnTo>
                  <a:lnTo>
                    <a:pt x="136" y="117"/>
                  </a:lnTo>
                  <a:lnTo>
                    <a:pt x="136" y="115"/>
                  </a:lnTo>
                  <a:lnTo>
                    <a:pt x="136" y="114"/>
                  </a:lnTo>
                  <a:lnTo>
                    <a:pt x="135" y="113"/>
                  </a:lnTo>
                  <a:lnTo>
                    <a:pt x="135" y="110"/>
                  </a:lnTo>
                  <a:lnTo>
                    <a:pt x="135" y="109"/>
                  </a:lnTo>
                  <a:lnTo>
                    <a:pt x="134" y="108"/>
                  </a:lnTo>
                  <a:lnTo>
                    <a:pt x="134" y="106"/>
                  </a:lnTo>
                  <a:lnTo>
                    <a:pt x="134" y="105"/>
                  </a:lnTo>
                  <a:lnTo>
                    <a:pt x="135" y="104"/>
                  </a:lnTo>
                  <a:lnTo>
                    <a:pt x="135" y="104"/>
                  </a:lnTo>
                  <a:lnTo>
                    <a:pt x="135" y="102"/>
                  </a:lnTo>
                  <a:lnTo>
                    <a:pt x="136" y="102"/>
                  </a:lnTo>
                  <a:lnTo>
                    <a:pt x="139" y="100"/>
                  </a:lnTo>
                  <a:lnTo>
                    <a:pt x="140" y="97"/>
                  </a:lnTo>
                  <a:lnTo>
                    <a:pt x="141" y="96"/>
                  </a:lnTo>
                  <a:lnTo>
                    <a:pt x="143" y="94"/>
                  </a:lnTo>
                  <a:lnTo>
                    <a:pt x="144" y="94"/>
                  </a:lnTo>
                  <a:lnTo>
                    <a:pt x="148" y="92"/>
                  </a:lnTo>
                  <a:lnTo>
                    <a:pt x="149" y="89"/>
                  </a:lnTo>
                  <a:lnTo>
                    <a:pt x="149" y="88"/>
                  </a:lnTo>
                  <a:lnTo>
                    <a:pt x="149" y="87"/>
                  </a:lnTo>
                  <a:lnTo>
                    <a:pt x="149" y="83"/>
                  </a:lnTo>
                  <a:lnTo>
                    <a:pt x="149" y="83"/>
                  </a:lnTo>
                  <a:lnTo>
                    <a:pt x="151" y="83"/>
                  </a:lnTo>
                  <a:lnTo>
                    <a:pt x="151" y="83"/>
                  </a:lnTo>
                  <a:lnTo>
                    <a:pt x="152" y="83"/>
                  </a:lnTo>
                  <a:lnTo>
                    <a:pt x="152" y="81"/>
                  </a:lnTo>
                  <a:lnTo>
                    <a:pt x="152" y="80"/>
                  </a:lnTo>
                  <a:lnTo>
                    <a:pt x="153" y="80"/>
                  </a:lnTo>
                  <a:lnTo>
                    <a:pt x="153" y="79"/>
                  </a:lnTo>
                  <a:lnTo>
                    <a:pt x="154" y="79"/>
                  </a:lnTo>
                  <a:lnTo>
                    <a:pt x="156" y="77"/>
                  </a:lnTo>
                  <a:lnTo>
                    <a:pt x="156" y="76"/>
                  </a:lnTo>
                  <a:lnTo>
                    <a:pt x="157" y="75"/>
                  </a:lnTo>
                  <a:lnTo>
                    <a:pt x="157" y="75"/>
                  </a:lnTo>
                  <a:lnTo>
                    <a:pt x="158" y="75"/>
                  </a:lnTo>
                  <a:lnTo>
                    <a:pt x="160" y="73"/>
                  </a:lnTo>
                  <a:lnTo>
                    <a:pt x="162" y="72"/>
                  </a:lnTo>
                  <a:lnTo>
                    <a:pt x="164" y="71"/>
                  </a:lnTo>
                  <a:lnTo>
                    <a:pt x="165" y="71"/>
                  </a:lnTo>
                  <a:lnTo>
                    <a:pt x="165" y="71"/>
                  </a:lnTo>
                  <a:lnTo>
                    <a:pt x="165" y="70"/>
                  </a:lnTo>
                  <a:lnTo>
                    <a:pt x="165" y="68"/>
                  </a:lnTo>
                  <a:lnTo>
                    <a:pt x="165" y="66"/>
                  </a:lnTo>
                  <a:lnTo>
                    <a:pt x="168" y="64"/>
                  </a:lnTo>
                  <a:lnTo>
                    <a:pt x="170" y="63"/>
                  </a:lnTo>
                  <a:lnTo>
                    <a:pt x="171" y="62"/>
                  </a:lnTo>
                  <a:lnTo>
                    <a:pt x="174" y="60"/>
                  </a:lnTo>
                  <a:lnTo>
                    <a:pt x="177" y="59"/>
                  </a:lnTo>
                  <a:lnTo>
                    <a:pt x="178" y="59"/>
                  </a:lnTo>
                  <a:lnTo>
                    <a:pt x="178" y="60"/>
                  </a:lnTo>
                  <a:lnTo>
                    <a:pt x="177" y="60"/>
                  </a:lnTo>
                  <a:lnTo>
                    <a:pt x="177" y="62"/>
                  </a:lnTo>
                  <a:lnTo>
                    <a:pt x="177" y="62"/>
                  </a:lnTo>
                  <a:lnTo>
                    <a:pt x="177" y="63"/>
                  </a:lnTo>
                  <a:lnTo>
                    <a:pt x="178" y="63"/>
                  </a:lnTo>
                  <a:lnTo>
                    <a:pt x="179" y="62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59"/>
                  </a:lnTo>
                  <a:lnTo>
                    <a:pt x="187" y="56"/>
                  </a:lnTo>
                  <a:lnTo>
                    <a:pt x="189" y="56"/>
                  </a:lnTo>
                  <a:lnTo>
                    <a:pt x="191" y="55"/>
                  </a:lnTo>
                  <a:lnTo>
                    <a:pt x="191" y="54"/>
                  </a:lnTo>
                  <a:lnTo>
                    <a:pt x="190" y="53"/>
                  </a:lnTo>
                  <a:lnTo>
                    <a:pt x="189" y="53"/>
                  </a:lnTo>
                  <a:lnTo>
                    <a:pt x="189" y="54"/>
                  </a:lnTo>
                  <a:lnTo>
                    <a:pt x="187" y="55"/>
                  </a:lnTo>
                  <a:lnTo>
                    <a:pt x="186" y="55"/>
                  </a:lnTo>
                  <a:lnTo>
                    <a:pt x="186" y="55"/>
                  </a:lnTo>
                  <a:lnTo>
                    <a:pt x="185" y="55"/>
                  </a:lnTo>
                  <a:lnTo>
                    <a:pt x="185" y="55"/>
                  </a:lnTo>
                  <a:lnTo>
                    <a:pt x="183" y="55"/>
                  </a:lnTo>
                  <a:lnTo>
                    <a:pt x="182" y="55"/>
                  </a:lnTo>
                  <a:lnTo>
                    <a:pt x="182" y="54"/>
                  </a:lnTo>
                  <a:lnTo>
                    <a:pt x="181" y="54"/>
                  </a:lnTo>
                  <a:lnTo>
                    <a:pt x="181" y="51"/>
                  </a:lnTo>
                  <a:lnTo>
                    <a:pt x="182" y="51"/>
                  </a:lnTo>
                  <a:lnTo>
                    <a:pt x="182" y="51"/>
                  </a:lnTo>
                  <a:lnTo>
                    <a:pt x="183" y="49"/>
                  </a:lnTo>
                  <a:lnTo>
                    <a:pt x="183" y="49"/>
                  </a:lnTo>
                  <a:lnTo>
                    <a:pt x="182" y="47"/>
                  </a:lnTo>
                  <a:lnTo>
                    <a:pt x="182" y="47"/>
                  </a:lnTo>
                  <a:lnTo>
                    <a:pt x="179" y="47"/>
                  </a:lnTo>
                  <a:lnTo>
                    <a:pt x="178" y="47"/>
                  </a:lnTo>
                  <a:lnTo>
                    <a:pt x="178" y="47"/>
                  </a:lnTo>
                  <a:lnTo>
                    <a:pt x="179" y="46"/>
                  </a:lnTo>
                  <a:lnTo>
                    <a:pt x="179" y="45"/>
                  </a:lnTo>
                  <a:lnTo>
                    <a:pt x="181" y="45"/>
                  </a:lnTo>
                  <a:lnTo>
                    <a:pt x="182" y="45"/>
                  </a:lnTo>
                  <a:lnTo>
                    <a:pt x="183" y="45"/>
                  </a:lnTo>
                  <a:lnTo>
                    <a:pt x="185" y="45"/>
                  </a:lnTo>
                  <a:lnTo>
                    <a:pt x="186" y="46"/>
                  </a:lnTo>
                  <a:lnTo>
                    <a:pt x="186" y="46"/>
                  </a:lnTo>
                  <a:lnTo>
                    <a:pt x="187" y="47"/>
                  </a:lnTo>
                  <a:lnTo>
                    <a:pt x="189" y="46"/>
                  </a:lnTo>
                  <a:lnTo>
                    <a:pt x="189" y="46"/>
                  </a:lnTo>
                  <a:lnTo>
                    <a:pt x="189" y="46"/>
                  </a:lnTo>
                  <a:lnTo>
                    <a:pt x="187" y="45"/>
                  </a:lnTo>
                  <a:lnTo>
                    <a:pt x="187" y="45"/>
                  </a:lnTo>
                  <a:lnTo>
                    <a:pt x="186" y="45"/>
                  </a:lnTo>
                  <a:lnTo>
                    <a:pt x="187" y="43"/>
                  </a:lnTo>
                  <a:lnTo>
                    <a:pt x="191" y="43"/>
                  </a:lnTo>
                  <a:lnTo>
                    <a:pt x="194" y="42"/>
                  </a:lnTo>
                  <a:lnTo>
                    <a:pt x="195" y="42"/>
                  </a:lnTo>
                  <a:lnTo>
                    <a:pt x="198" y="39"/>
                  </a:lnTo>
                  <a:lnTo>
                    <a:pt x="198" y="39"/>
                  </a:lnTo>
                  <a:lnTo>
                    <a:pt x="199" y="38"/>
                  </a:lnTo>
                  <a:lnTo>
                    <a:pt x="200" y="38"/>
                  </a:lnTo>
                  <a:lnTo>
                    <a:pt x="202" y="39"/>
                  </a:lnTo>
                  <a:lnTo>
                    <a:pt x="200" y="41"/>
                  </a:lnTo>
                  <a:lnTo>
                    <a:pt x="199" y="41"/>
                  </a:lnTo>
                  <a:lnTo>
                    <a:pt x="196" y="45"/>
                  </a:lnTo>
                  <a:lnTo>
                    <a:pt x="195" y="49"/>
                  </a:lnTo>
                  <a:lnTo>
                    <a:pt x="196" y="49"/>
                  </a:lnTo>
                  <a:lnTo>
                    <a:pt x="198" y="49"/>
                  </a:lnTo>
                  <a:lnTo>
                    <a:pt x="199" y="49"/>
                  </a:lnTo>
                  <a:lnTo>
                    <a:pt x="202" y="49"/>
                  </a:lnTo>
                  <a:lnTo>
                    <a:pt x="203" y="49"/>
                  </a:lnTo>
                  <a:lnTo>
                    <a:pt x="204" y="49"/>
                  </a:lnTo>
                  <a:lnTo>
                    <a:pt x="206" y="49"/>
                  </a:lnTo>
                  <a:lnTo>
                    <a:pt x="206" y="49"/>
                  </a:lnTo>
                  <a:lnTo>
                    <a:pt x="207" y="50"/>
                  </a:lnTo>
                  <a:lnTo>
                    <a:pt x="208" y="49"/>
                  </a:lnTo>
                  <a:lnTo>
                    <a:pt x="208" y="47"/>
                  </a:lnTo>
                  <a:lnTo>
                    <a:pt x="208" y="47"/>
                  </a:lnTo>
                  <a:lnTo>
                    <a:pt x="207" y="46"/>
                  </a:lnTo>
                  <a:lnTo>
                    <a:pt x="208" y="43"/>
                  </a:lnTo>
                  <a:lnTo>
                    <a:pt x="207" y="42"/>
                  </a:lnTo>
                  <a:lnTo>
                    <a:pt x="207" y="42"/>
                  </a:lnTo>
                  <a:lnTo>
                    <a:pt x="206" y="42"/>
                  </a:lnTo>
                  <a:lnTo>
                    <a:pt x="204" y="42"/>
                  </a:lnTo>
                  <a:lnTo>
                    <a:pt x="203" y="42"/>
                  </a:lnTo>
                  <a:lnTo>
                    <a:pt x="203" y="41"/>
                  </a:lnTo>
                  <a:lnTo>
                    <a:pt x="203" y="39"/>
                  </a:lnTo>
                  <a:lnTo>
                    <a:pt x="203" y="39"/>
                  </a:lnTo>
                  <a:lnTo>
                    <a:pt x="204" y="38"/>
                  </a:lnTo>
                  <a:lnTo>
                    <a:pt x="204" y="37"/>
                  </a:lnTo>
                  <a:lnTo>
                    <a:pt x="204" y="36"/>
                  </a:lnTo>
                  <a:lnTo>
                    <a:pt x="206" y="34"/>
                  </a:lnTo>
                  <a:lnTo>
                    <a:pt x="206" y="33"/>
                  </a:lnTo>
                  <a:lnTo>
                    <a:pt x="204" y="32"/>
                  </a:lnTo>
                  <a:lnTo>
                    <a:pt x="204" y="32"/>
                  </a:lnTo>
                  <a:lnTo>
                    <a:pt x="203" y="32"/>
                  </a:lnTo>
                  <a:lnTo>
                    <a:pt x="202" y="30"/>
                  </a:lnTo>
                  <a:lnTo>
                    <a:pt x="202" y="29"/>
                  </a:lnTo>
                  <a:lnTo>
                    <a:pt x="200" y="29"/>
                  </a:lnTo>
                  <a:lnTo>
                    <a:pt x="199" y="29"/>
                  </a:lnTo>
                  <a:lnTo>
                    <a:pt x="198" y="28"/>
                  </a:lnTo>
                  <a:lnTo>
                    <a:pt x="196" y="26"/>
                  </a:lnTo>
                  <a:lnTo>
                    <a:pt x="196" y="25"/>
                  </a:lnTo>
                  <a:lnTo>
                    <a:pt x="195" y="22"/>
                  </a:lnTo>
                  <a:lnTo>
                    <a:pt x="195" y="21"/>
                  </a:lnTo>
                  <a:lnTo>
                    <a:pt x="190" y="19"/>
                  </a:lnTo>
                  <a:lnTo>
                    <a:pt x="190" y="20"/>
                  </a:lnTo>
                  <a:lnTo>
                    <a:pt x="187" y="22"/>
                  </a:lnTo>
                  <a:lnTo>
                    <a:pt x="187" y="22"/>
                  </a:lnTo>
                  <a:lnTo>
                    <a:pt x="185" y="24"/>
                  </a:lnTo>
                  <a:lnTo>
                    <a:pt x="185" y="24"/>
                  </a:lnTo>
                  <a:lnTo>
                    <a:pt x="183" y="22"/>
                  </a:lnTo>
                  <a:lnTo>
                    <a:pt x="183" y="22"/>
                  </a:lnTo>
                  <a:lnTo>
                    <a:pt x="182" y="21"/>
                  </a:lnTo>
                  <a:lnTo>
                    <a:pt x="182" y="21"/>
                  </a:lnTo>
                  <a:lnTo>
                    <a:pt x="182" y="20"/>
                  </a:lnTo>
                  <a:lnTo>
                    <a:pt x="182" y="19"/>
                  </a:lnTo>
                  <a:lnTo>
                    <a:pt x="182" y="19"/>
                  </a:lnTo>
                  <a:lnTo>
                    <a:pt x="182" y="17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79" y="16"/>
                  </a:lnTo>
                  <a:lnTo>
                    <a:pt x="178" y="15"/>
                  </a:lnTo>
                  <a:lnTo>
                    <a:pt x="177" y="15"/>
                  </a:lnTo>
                  <a:lnTo>
                    <a:pt x="175" y="15"/>
                  </a:lnTo>
                  <a:lnTo>
                    <a:pt x="174" y="16"/>
                  </a:lnTo>
                  <a:lnTo>
                    <a:pt x="173" y="16"/>
                  </a:lnTo>
                  <a:lnTo>
                    <a:pt x="170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9" y="16"/>
                  </a:lnTo>
                  <a:lnTo>
                    <a:pt x="168" y="17"/>
                  </a:lnTo>
                  <a:lnTo>
                    <a:pt x="166" y="19"/>
                  </a:lnTo>
                  <a:lnTo>
                    <a:pt x="166" y="20"/>
                  </a:lnTo>
                  <a:lnTo>
                    <a:pt x="166" y="20"/>
                  </a:lnTo>
                  <a:lnTo>
                    <a:pt x="166" y="21"/>
                  </a:lnTo>
                  <a:lnTo>
                    <a:pt x="165" y="22"/>
                  </a:lnTo>
                  <a:lnTo>
                    <a:pt x="165" y="24"/>
                  </a:lnTo>
                  <a:lnTo>
                    <a:pt x="165" y="25"/>
                  </a:lnTo>
                  <a:lnTo>
                    <a:pt x="165" y="26"/>
                  </a:lnTo>
                  <a:lnTo>
                    <a:pt x="165" y="29"/>
                  </a:lnTo>
                  <a:lnTo>
                    <a:pt x="165" y="32"/>
                  </a:lnTo>
                  <a:lnTo>
                    <a:pt x="164" y="34"/>
                  </a:lnTo>
                  <a:lnTo>
                    <a:pt x="160" y="37"/>
                  </a:lnTo>
                  <a:lnTo>
                    <a:pt x="156" y="38"/>
                  </a:lnTo>
                  <a:lnTo>
                    <a:pt x="154" y="38"/>
                  </a:lnTo>
                  <a:lnTo>
                    <a:pt x="154" y="39"/>
                  </a:lnTo>
                  <a:lnTo>
                    <a:pt x="154" y="41"/>
                  </a:lnTo>
                  <a:lnTo>
                    <a:pt x="154" y="43"/>
                  </a:lnTo>
                  <a:lnTo>
                    <a:pt x="153" y="46"/>
                  </a:lnTo>
                  <a:lnTo>
                    <a:pt x="151" y="47"/>
                  </a:lnTo>
                  <a:lnTo>
                    <a:pt x="151" y="47"/>
                  </a:lnTo>
                  <a:lnTo>
                    <a:pt x="151" y="47"/>
                  </a:lnTo>
                  <a:lnTo>
                    <a:pt x="151" y="47"/>
                  </a:lnTo>
                  <a:lnTo>
                    <a:pt x="149" y="46"/>
                  </a:lnTo>
                  <a:lnTo>
                    <a:pt x="148" y="45"/>
                  </a:lnTo>
                  <a:lnTo>
                    <a:pt x="148" y="45"/>
                  </a:lnTo>
                  <a:lnTo>
                    <a:pt x="149" y="43"/>
                  </a:lnTo>
                  <a:lnTo>
                    <a:pt x="148" y="42"/>
                  </a:lnTo>
                  <a:lnTo>
                    <a:pt x="148" y="42"/>
                  </a:lnTo>
                  <a:lnTo>
                    <a:pt x="148" y="42"/>
                  </a:lnTo>
                  <a:lnTo>
                    <a:pt x="149" y="41"/>
                  </a:lnTo>
                  <a:lnTo>
                    <a:pt x="149" y="39"/>
                  </a:lnTo>
                  <a:lnTo>
                    <a:pt x="149" y="38"/>
                  </a:lnTo>
                  <a:lnTo>
                    <a:pt x="149" y="38"/>
                  </a:lnTo>
                  <a:lnTo>
                    <a:pt x="148" y="38"/>
                  </a:lnTo>
                  <a:lnTo>
                    <a:pt x="147" y="38"/>
                  </a:lnTo>
                  <a:lnTo>
                    <a:pt x="147" y="38"/>
                  </a:lnTo>
                  <a:lnTo>
                    <a:pt x="145" y="38"/>
                  </a:lnTo>
                  <a:lnTo>
                    <a:pt x="143" y="38"/>
                  </a:lnTo>
                  <a:lnTo>
                    <a:pt x="140" y="37"/>
                  </a:lnTo>
                  <a:lnTo>
                    <a:pt x="139" y="37"/>
                  </a:lnTo>
                  <a:lnTo>
                    <a:pt x="136" y="36"/>
                  </a:lnTo>
                  <a:lnTo>
                    <a:pt x="135" y="36"/>
                  </a:lnTo>
                  <a:lnTo>
                    <a:pt x="134" y="36"/>
                  </a:lnTo>
                  <a:lnTo>
                    <a:pt x="132" y="36"/>
                  </a:lnTo>
                  <a:lnTo>
                    <a:pt x="131" y="36"/>
                  </a:lnTo>
                  <a:lnTo>
                    <a:pt x="131" y="34"/>
                  </a:lnTo>
                  <a:lnTo>
                    <a:pt x="131" y="34"/>
                  </a:lnTo>
                  <a:lnTo>
                    <a:pt x="131" y="33"/>
                  </a:lnTo>
                  <a:lnTo>
                    <a:pt x="131" y="33"/>
                  </a:lnTo>
                  <a:lnTo>
                    <a:pt x="130" y="32"/>
                  </a:lnTo>
                  <a:lnTo>
                    <a:pt x="130" y="32"/>
                  </a:lnTo>
                  <a:lnTo>
                    <a:pt x="130" y="30"/>
                  </a:lnTo>
                  <a:lnTo>
                    <a:pt x="130" y="29"/>
                  </a:lnTo>
                  <a:lnTo>
                    <a:pt x="131" y="28"/>
                  </a:lnTo>
                  <a:lnTo>
                    <a:pt x="132" y="26"/>
                  </a:lnTo>
                  <a:lnTo>
                    <a:pt x="135" y="25"/>
                  </a:lnTo>
                  <a:lnTo>
                    <a:pt x="135" y="24"/>
                  </a:lnTo>
                  <a:lnTo>
                    <a:pt x="137" y="22"/>
                  </a:lnTo>
                  <a:lnTo>
                    <a:pt x="140" y="21"/>
                  </a:lnTo>
                  <a:lnTo>
                    <a:pt x="141" y="20"/>
                  </a:lnTo>
                  <a:lnTo>
                    <a:pt x="143" y="20"/>
                  </a:lnTo>
                  <a:lnTo>
                    <a:pt x="144" y="19"/>
                  </a:lnTo>
                  <a:lnTo>
                    <a:pt x="145" y="19"/>
                  </a:lnTo>
                  <a:lnTo>
                    <a:pt x="147" y="17"/>
                  </a:lnTo>
                  <a:lnTo>
                    <a:pt x="147" y="17"/>
                  </a:lnTo>
                  <a:lnTo>
                    <a:pt x="149" y="16"/>
                  </a:lnTo>
                  <a:lnTo>
                    <a:pt x="152" y="15"/>
                  </a:lnTo>
                  <a:lnTo>
                    <a:pt x="154" y="13"/>
                  </a:lnTo>
                  <a:lnTo>
                    <a:pt x="154" y="12"/>
                  </a:lnTo>
                  <a:lnTo>
                    <a:pt x="154" y="13"/>
                  </a:lnTo>
                  <a:lnTo>
                    <a:pt x="153" y="15"/>
                  </a:lnTo>
                  <a:lnTo>
                    <a:pt x="153" y="16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56" y="16"/>
                  </a:lnTo>
                  <a:lnTo>
                    <a:pt x="158" y="15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2" y="15"/>
                  </a:lnTo>
                  <a:lnTo>
                    <a:pt x="162" y="15"/>
                  </a:lnTo>
                  <a:lnTo>
                    <a:pt x="164" y="15"/>
                  </a:lnTo>
                  <a:lnTo>
                    <a:pt x="165" y="13"/>
                  </a:lnTo>
                  <a:lnTo>
                    <a:pt x="162" y="12"/>
                  </a:lnTo>
                  <a:lnTo>
                    <a:pt x="161" y="11"/>
                  </a:lnTo>
                  <a:lnTo>
                    <a:pt x="160" y="11"/>
                  </a:lnTo>
                  <a:lnTo>
                    <a:pt x="158" y="9"/>
                  </a:lnTo>
                  <a:lnTo>
                    <a:pt x="158" y="9"/>
                  </a:lnTo>
                  <a:lnTo>
                    <a:pt x="158" y="8"/>
                  </a:lnTo>
                  <a:lnTo>
                    <a:pt x="160" y="9"/>
                  </a:lnTo>
                  <a:lnTo>
                    <a:pt x="160" y="9"/>
                  </a:lnTo>
                  <a:lnTo>
                    <a:pt x="161" y="9"/>
                  </a:lnTo>
                  <a:lnTo>
                    <a:pt x="162" y="8"/>
                  </a:lnTo>
                  <a:lnTo>
                    <a:pt x="153" y="7"/>
                  </a:lnTo>
                  <a:lnTo>
                    <a:pt x="147" y="5"/>
                  </a:lnTo>
                  <a:lnTo>
                    <a:pt x="147" y="5"/>
                  </a:lnTo>
                  <a:lnTo>
                    <a:pt x="145" y="7"/>
                  </a:lnTo>
                  <a:lnTo>
                    <a:pt x="144" y="8"/>
                  </a:lnTo>
                  <a:lnTo>
                    <a:pt x="143" y="8"/>
                  </a:lnTo>
                  <a:lnTo>
                    <a:pt x="143" y="7"/>
                  </a:lnTo>
                  <a:lnTo>
                    <a:pt x="143" y="7"/>
                  </a:lnTo>
                  <a:lnTo>
                    <a:pt x="144" y="5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37" y="8"/>
                  </a:lnTo>
                  <a:lnTo>
                    <a:pt x="137" y="9"/>
                  </a:lnTo>
                  <a:lnTo>
                    <a:pt x="136" y="9"/>
                  </a:lnTo>
                  <a:lnTo>
                    <a:pt x="135" y="9"/>
                  </a:lnTo>
                  <a:lnTo>
                    <a:pt x="134" y="9"/>
                  </a:lnTo>
                  <a:lnTo>
                    <a:pt x="134" y="9"/>
                  </a:lnTo>
                  <a:lnTo>
                    <a:pt x="131" y="11"/>
                  </a:lnTo>
                  <a:lnTo>
                    <a:pt x="130" y="11"/>
                  </a:lnTo>
                  <a:lnTo>
                    <a:pt x="127" y="11"/>
                  </a:lnTo>
                  <a:lnTo>
                    <a:pt x="126" y="11"/>
                  </a:lnTo>
                  <a:lnTo>
                    <a:pt x="124" y="9"/>
                  </a:lnTo>
                  <a:lnTo>
                    <a:pt x="124" y="9"/>
                  </a:lnTo>
                  <a:lnTo>
                    <a:pt x="127" y="8"/>
                  </a:lnTo>
                  <a:lnTo>
                    <a:pt x="130" y="8"/>
                  </a:lnTo>
                  <a:lnTo>
                    <a:pt x="131" y="8"/>
                  </a:lnTo>
                  <a:lnTo>
                    <a:pt x="132" y="7"/>
                  </a:lnTo>
                  <a:lnTo>
                    <a:pt x="134" y="7"/>
                  </a:lnTo>
                  <a:lnTo>
                    <a:pt x="135" y="5"/>
                  </a:lnTo>
                  <a:lnTo>
                    <a:pt x="135" y="5"/>
                  </a:lnTo>
                  <a:lnTo>
                    <a:pt x="135" y="5"/>
                  </a:lnTo>
                  <a:close/>
                  <a:moveTo>
                    <a:pt x="124" y="0"/>
                  </a:moveTo>
                  <a:lnTo>
                    <a:pt x="149" y="0"/>
                  </a:lnTo>
                  <a:lnTo>
                    <a:pt x="173" y="5"/>
                  </a:lnTo>
                  <a:lnTo>
                    <a:pt x="196" y="15"/>
                  </a:lnTo>
                  <a:lnTo>
                    <a:pt x="217" y="28"/>
                  </a:lnTo>
                  <a:lnTo>
                    <a:pt x="236" y="45"/>
                  </a:lnTo>
                  <a:lnTo>
                    <a:pt x="250" y="67"/>
                  </a:lnTo>
                  <a:lnTo>
                    <a:pt x="260" y="94"/>
                  </a:lnTo>
                  <a:lnTo>
                    <a:pt x="267" y="123"/>
                  </a:lnTo>
                  <a:lnTo>
                    <a:pt x="266" y="151"/>
                  </a:lnTo>
                  <a:lnTo>
                    <a:pt x="260" y="176"/>
                  </a:lnTo>
                  <a:lnTo>
                    <a:pt x="250" y="197"/>
                  </a:lnTo>
                  <a:lnTo>
                    <a:pt x="236" y="215"/>
                  </a:lnTo>
                  <a:lnTo>
                    <a:pt x="219" y="231"/>
                  </a:lnTo>
                  <a:lnTo>
                    <a:pt x="198" y="244"/>
                  </a:lnTo>
                  <a:lnTo>
                    <a:pt x="175" y="252"/>
                  </a:lnTo>
                  <a:lnTo>
                    <a:pt x="152" y="258"/>
                  </a:lnTo>
                  <a:lnTo>
                    <a:pt x="128" y="259"/>
                  </a:lnTo>
                  <a:lnTo>
                    <a:pt x="105" y="258"/>
                  </a:lnTo>
                  <a:lnTo>
                    <a:pt x="81" y="253"/>
                  </a:lnTo>
                  <a:lnTo>
                    <a:pt x="60" y="244"/>
                  </a:lnTo>
                  <a:lnTo>
                    <a:pt x="41" y="229"/>
                  </a:lnTo>
                  <a:lnTo>
                    <a:pt x="25" y="212"/>
                  </a:lnTo>
                  <a:lnTo>
                    <a:pt x="12" y="191"/>
                  </a:lnTo>
                  <a:lnTo>
                    <a:pt x="3" y="165"/>
                  </a:lnTo>
                  <a:lnTo>
                    <a:pt x="0" y="135"/>
                  </a:lnTo>
                  <a:lnTo>
                    <a:pt x="1" y="106"/>
                  </a:lnTo>
                  <a:lnTo>
                    <a:pt x="9" y="80"/>
                  </a:lnTo>
                  <a:lnTo>
                    <a:pt x="21" y="58"/>
                  </a:lnTo>
                  <a:lnTo>
                    <a:pt x="37" y="39"/>
                  </a:lnTo>
                  <a:lnTo>
                    <a:pt x="56" y="24"/>
                  </a:lnTo>
                  <a:lnTo>
                    <a:pt x="77" y="12"/>
                  </a:lnTo>
                  <a:lnTo>
                    <a:pt x="101" y="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1162"/>
            <p:cNvSpPr/>
            <p:nvPr/>
          </p:nvSpPr>
          <p:spPr bwMode="auto">
            <a:xfrm>
              <a:off x="3087688" y="2573338"/>
              <a:ext cx="142875" cy="50800"/>
            </a:xfrm>
            <a:custGeom>
              <a:avLst/>
              <a:gdLst>
                <a:gd name="T0" fmla="*/ 85 w 90"/>
                <a:gd name="T1" fmla="*/ 0 h 32"/>
                <a:gd name="T2" fmla="*/ 88 w 90"/>
                <a:gd name="T3" fmla="*/ 1 h 32"/>
                <a:gd name="T4" fmla="*/ 89 w 90"/>
                <a:gd name="T5" fmla="*/ 4 h 32"/>
                <a:gd name="T6" fmla="*/ 90 w 90"/>
                <a:gd name="T7" fmla="*/ 6 h 32"/>
                <a:gd name="T8" fmla="*/ 89 w 90"/>
                <a:gd name="T9" fmla="*/ 9 h 32"/>
                <a:gd name="T10" fmla="*/ 88 w 90"/>
                <a:gd name="T11" fmla="*/ 11 h 32"/>
                <a:gd name="T12" fmla="*/ 85 w 90"/>
                <a:gd name="T13" fmla="*/ 13 h 32"/>
                <a:gd name="T14" fmla="*/ 8 w 90"/>
                <a:gd name="T15" fmla="*/ 32 h 32"/>
                <a:gd name="T16" fmla="*/ 4 w 90"/>
                <a:gd name="T17" fmla="*/ 32 h 32"/>
                <a:gd name="T18" fmla="*/ 3 w 90"/>
                <a:gd name="T19" fmla="*/ 31 h 32"/>
                <a:gd name="T20" fmla="*/ 0 w 90"/>
                <a:gd name="T21" fmla="*/ 28 h 32"/>
                <a:gd name="T22" fmla="*/ 0 w 90"/>
                <a:gd name="T23" fmla="*/ 26 h 32"/>
                <a:gd name="T24" fmla="*/ 0 w 90"/>
                <a:gd name="T25" fmla="*/ 23 h 32"/>
                <a:gd name="T26" fmla="*/ 1 w 90"/>
                <a:gd name="T27" fmla="*/ 21 h 32"/>
                <a:gd name="T28" fmla="*/ 4 w 90"/>
                <a:gd name="T29" fmla="*/ 19 h 32"/>
                <a:gd name="T30" fmla="*/ 83 w 90"/>
                <a:gd name="T31" fmla="*/ 0 h 32"/>
                <a:gd name="T32" fmla="*/ 85 w 90"/>
                <a:gd name="T3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32">
                  <a:moveTo>
                    <a:pt x="85" y="0"/>
                  </a:moveTo>
                  <a:lnTo>
                    <a:pt x="88" y="1"/>
                  </a:lnTo>
                  <a:lnTo>
                    <a:pt x="89" y="4"/>
                  </a:lnTo>
                  <a:lnTo>
                    <a:pt x="90" y="6"/>
                  </a:lnTo>
                  <a:lnTo>
                    <a:pt x="89" y="9"/>
                  </a:lnTo>
                  <a:lnTo>
                    <a:pt x="88" y="11"/>
                  </a:lnTo>
                  <a:lnTo>
                    <a:pt x="85" y="13"/>
                  </a:lnTo>
                  <a:lnTo>
                    <a:pt x="8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1" y="21"/>
                  </a:lnTo>
                  <a:lnTo>
                    <a:pt x="4" y="19"/>
                  </a:lnTo>
                  <a:lnTo>
                    <a:pt x="83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1163"/>
            <p:cNvSpPr/>
            <p:nvPr/>
          </p:nvSpPr>
          <p:spPr bwMode="auto">
            <a:xfrm>
              <a:off x="3094038" y="2595563"/>
              <a:ext cx="141288" cy="52388"/>
            </a:xfrm>
            <a:custGeom>
              <a:avLst/>
              <a:gdLst>
                <a:gd name="T0" fmla="*/ 85 w 89"/>
                <a:gd name="T1" fmla="*/ 0 h 33"/>
                <a:gd name="T2" fmla="*/ 88 w 89"/>
                <a:gd name="T3" fmla="*/ 1 h 33"/>
                <a:gd name="T4" fmla="*/ 89 w 89"/>
                <a:gd name="T5" fmla="*/ 4 h 33"/>
                <a:gd name="T6" fmla="*/ 89 w 89"/>
                <a:gd name="T7" fmla="*/ 7 h 33"/>
                <a:gd name="T8" fmla="*/ 89 w 89"/>
                <a:gd name="T9" fmla="*/ 9 h 33"/>
                <a:gd name="T10" fmla="*/ 88 w 89"/>
                <a:gd name="T11" fmla="*/ 12 h 33"/>
                <a:gd name="T12" fmla="*/ 85 w 89"/>
                <a:gd name="T13" fmla="*/ 13 h 33"/>
                <a:gd name="T14" fmla="*/ 8 w 89"/>
                <a:gd name="T15" fmla="*/ 33 h 33"/>
                <a:gd name="T16" fmla="*/ 4 w 89"/>
                <a:gd name="T17" fmla="*/ 33 h 33"/>
                <a:gd name="T18" fmla="*/ 1 w 89"/>
                <a:gd name="T19" fmla="*/ 31 h 33"/>
                <a:gd name="T20" fmla="*/ 0 w 89"/>
                <a:gd name="T21" fmla="*/ 30 h 33"/>
                <a:gd name="T22" fmla="*/ 0 w 89"/>
                <a:gd name="T23" fmla="*/ 26 h 33"/>
                <a:gd name="T24" fmla="*/ 0 w 89"/>
                <a:gd name="T25" fmla="*/ 24 h 33"/>
                <a:gd name="T26" fmla="*/ 1 w 89"/>
                <a:gd name="T27" fmla="*/ 21 h 33"/>
                <a:gd name="T28" fmla="*/ 4 w 89"/>
                <a:gd name="T29" fmla="*/ 20 h 33"/>
                <a:gd name="T30" fmla="*/ 81 w 89"/>
                <a:gd name="T31" fmla="*/ 0 h 33"/>
                <a:gd name="T32" fmla="*/ 85 w 89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33">
                  <a:moveTo>
                    <a:pt x="85" y="0"/>
                  </a:moveTo>
                  <a:lnTo>
                    <a:pt x="88" y="1"/>
                  </a:lnTo>
                  <a:lnTo>
                    <a:pt x="89" y="4"/>
                  </a:lnTo>
                  <a:lnTo>
                    <a:pt x="89" y="7"/>
                  </a:lnTo>
                  <a:lnTo>
                    <a:pt x="89" y="9"/>
                  </a:lnTo>
                  <a:lnTo>
                    <a:pt x="88" y="12"/>
                  </a:lnTo>
                  <a:lnTo>
                    <a:pt x="85" y="1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1" y="31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1" y="21"/>
                  </a:lnTo>
                  <a:lnTo>
                    <a:pt x="4" y="20"/>
                  </a:lnTo>
                  <a:lnTo>
                    <a:pt x="81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1164"/>
            <p:cNvSpPr/>
            <p:nvPr/>
          </p:nvSpPr>
          <p:spPr bwMode="auto">
            <a:xfrm>
              <a:off x="3100388" y="2617788"/>
              <a:ext cx="141288" cy="52388"/>
            </a:xfrm>
            <a:custGeom>
              <a:avLst/>
              <a:gdLst>
                <a:gd name="T0" fmla="*/ 85 w 89"/>
                <a:gd name="T1" fmla="*/ 0 h 33"/>
                <a:gd name="T2" fmla="*/ 86 w 89"/>
                <a:gd name="T3" fmla="*/ 2 h 33"/>
                <a:gd name="T4" fmla="*/ 89 w 89"/>
                <a:gd name="T5" fmla="*/ 4 h 33"/>
                <a:gd name="T6" fmla="*/ 89 w 89"/>
                <a:gd name="T7" fmla="*/ 7 h 33"/>
                <a:gd name="T8" fmla="*/ 89 w 89"/>
                <a:gd name="T9" fmla="*/ 10 h 33"/>
                <a:gd name="T10" fmla="*/ 88 w 89"/>
                <a:gd name="T11" fmla="*/ 12 h 33"/>
                <a:gd name="T12" fmla="*/ 85 w 89"/>
                <a:gd name="T13" fmla="*/ 14 h 33"/>
                <a:gd name="T14" fmla="*/ 8 w 89"/>
                <a:gd name="T15" fmla="*/ 33 h 33"/>
                <a:gd name="T16" fmla="*/ 4 w 89"/>
                <a:gd name="T17" fmla="*/ 33 h 33"/>
                <a:gd name="T18" fmla="*/ 1 w 89"/>
                <a:gd name="T19" fmla="*/ 32 h 33"/>
                <a:gd name="T20" fmla="*/ 0 w 89"/>
                <a:gd name="T21" fmla="*/ 31 h 33"/>
                <a:gd name="T22" fmla="*/ 0 w 89"/>
                <a:gd name="T23" fmla="*/ 27 h 33"/>
                <a:gd name="T24" fmla="*/ 0 w 89"/>
                <a:gd name="T25" fmla="*/ 24 h 33"/>
                <a:gd name="T26" fmla="*/ 1 w 89"/>
                <a:gd name="T27" fmla="*/ 21 h 33"/>
                <a:gd name="T28" fmla="*/ 4 w 89"/>
                <a:gd name="T29" fmla="*/ 20 h 33"/>
                <a:gd name="T30" fmla="*/ 81 w 89"/>
                <a:gd name="T31" fmla="*/ 0 h 33"/>
                <a:gd name="T32" fmla="*/ 85 w 89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33">
                  <a:moveTo>
                    <a:pt x="85" y="0"/>
                  </a:moveTo>
                  <a:lnTo>
                    <a:pt x="86" y="2"/>
                  </a:lnTo>
                  <a:lnTo>
                    <a:pt x="89" y="4"/>
                  </a:lnTo>
                  <a:lnTo>
                    <a:pt x="89" y="7"/>
                  </a:lnTo>
                  <a:lnTo>
                    <a:pt x="89" y="10"/>
                  </a:lnTo>
                  <a:lnTo>
                    <a:pt x="88" y="12"/>
                  </a:lnTo>
                  <a:lnTo>
                    <a:pt x="85" y="14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1" y="32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1" y="21"/>
                  </a:lnTo>
                  <a:lnTo>
                    <a:pt x="4" y="20"/>
                  </a:lnTo>
                  <a:lnTo>
                    <a:pt x="81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1165"/>
            <p:cNvSpPr/>
            <p:nvPr/>
          </p:nvSpPr>
          <p:spPr bwMode="auto">
            <a:xfrm>
              <a:off x="3127375" y="2644776"/>
              <a:ext cx="93663" cy="39688"/>
            </a:xfrm>
            <a:custGeom>
              <a:avLst/>
              <a:gdLst>
                <a:gd name="T0" fmla="*/ 59 w 59"/>
                <a:gd name="T1" fmla="*/ 0 h 25"/>
                <a:gd name="T2" fmla="*/ 58 w 59"/>
                <a:gd name="T3" fmla="*/ 8 h 25"/>
                <a:gd name="T4" fmla="*/ 52 w 59"/>
                <a:gd name="T5" fmla="*/ 15 h 25"/>
                <a:gd name="T6" fmla="*/ 43 w 59"/>
                <a:gd name="T7" fmla="*/ 20 h 25"/>
                <a:gd name="T8" fmla="*/ 34 w 59"/>
                <a:gd name="T9" fmla="*/ 24 h 25"/>
                <a:gd name="T10" fmla="*/ 24 w 59"/>
                <a:gd name="T11" fmla="*/ 25 h 25"/>
                <a:gd name="T12" fmla="*/ 13 w 59"/>
                <a:gd name="T13" fmla="*/ 25 h 25"/>
                <a:gd name="T14" fmla="*/ 5 w 59"/>
                <a:gd name="T15" fmla="*/ 21 h 25"/>
                <a:gd name="T16" fmla="*/ 0 w 59"/>
                <a:gd name="T17" fmla="*/ 16 h 25"/>
                <a:gd name="T18" fmla="*/ 59 w 59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25">
                  <a:moveTo>
                    <a:pt x="59" y="0"/>
                  </a:moveTo>
                  <a:lnTo>
                    <a:pt x="58" y="8"/>
                  </a:lnTo>
                  <a:lnTo>
                    <a:pt x="52" y="15"/>
                  </a:lnTo>
                  <a:lnTo>
                    <a:pt x="43" y="20"/>
                  </a:lnTo>
                  <a:lnTo>
                    <a:pt x="34" y="24"/>
                  </a:lnTo>
                  <a:lnTo>
                    <a:pt x="24" y="25"/>
                  </a:lnTo>
                  <a:lnTo>
                    <a:pt x="13" y="25"/>
                  </a:lnTo>
                  <a:lnTo>
                    <a:pt x="5" y="21"/>
                  </a:lnTo>
                  <a:lnTo>
                    <a:pt x="0" y="16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1166"/>
            <p:cNvSpPr/>
            <p:nvPr/>
          </p:nvSpPr>
          <p:spPr bwMode="auto">
            <a:xfrm>
              <a:off x="2960688" y="2212976"/>
              <a:ext cx="269875" cy="373063"/>
            </a:xfrm>
            <a:custGeom>
              <a:avLst/>
              <a:gdLst>
                <a:gd name="T0" fmla="*/ 85 w 170"/>
                <a:gd name="T1" fmla="*/ 0 h 235"/>
                <a:gd name="T2" fmla="*/ 101 w 170"/>
                <a:gd name="T3" fmla="*/ 1 h 235"/>
                <a:gd name="T4" fmla="*/ 118 w 170"/>
                <a:gd name="T5" fmla="*/ 7 h 235"/>
                <a:gd name="T6" fmla="*/ 138 w 170"/>
                <a:gd name="T7" fmla="*/ 16 h 235"/>
                <a:gd name="T8" fmla="*/ 156 w 170"/>
                <a:gd name="T9" fmla="*/ 34 h 235"/>
                <a:gd name="T10" fmla="*/ 157 w 170"/>
                <a:gd name="T11" fmla="*/ 37 h 235"/>
                <a:gd name="T12" fmla="*/ 160 w 170"/>
                <a:gd name="T13" fmla="*/ 45 h 235"/>
                <a:gd name="T14" fmla="*/ 164 w 170"/>
                <a:gd name="T15" fmla="*/ 55 h 235"/>
                <a:gd name="T16" fmla="*/ 168 w 170"/>
                <a:gd name="T17" fmla="*/ 68 h 235"/>
                <a:gd name="T18" fmla="*/ 170 w 170"/>
                <a:gd name="T19" fmla="*/ 81 h 235"/>
                <a:gd name="T20" fmla="*/ 170 w 170"/>
                <a:gd name="T21" fmla="*/ 93 h 235"/>
                <a:gd name="T22" fmla="*/ 170 w 170"/>
                <a:gd name="T23" fmla="*/ 96 h 235"/>
                <a:gd name="T24" fmla="*/ 169 w 170"/>
                <a:gd name="T25" fmla="*/ 104 h 235"/>
                <a:gd name="T26" fmla="*/ 167 w 170"/>
                <a:gd name="T27" fmla="*/ 114 h 235"/>
                <a:gd name="T28" fmla="*/ 164 w 170"/>
                <a:gd name="T29" fmla="*/ 126 h 235"/>
                <a:gd name="T30" fmla="*/ 163 w 170"/>
                <a:gd name="T31" fmla="*/ 138 h 235"/>
                <a:gd name="T32" fmla="*/ 161 w 170"/>
                <a:gd name="T33" fmla="*/ 145 h 235"/>
                <a:gd name="T34" fmla="*/ 161 w 170"/>
                <a:gd name="T35" fmla="*/ 151 h 235"/>
                <a:gd name="T36" fmla="*/ 157 w 170"/>
                <a:gd name="T37" fmla="*/ 197 h 235"/>
                <a:gd name="T38" fmla="*/ 157 w 170"/>
                <a:gd name="T39" fmla="*/ 199 h 235"/>
                <a:gd name="T40" fmla="*/ 157 w 170"/>
                <a:gd name="T41" fmla="*/ 204 h 235"/>
                <a:gd name="T42" fmla="*/ 157 w 170"/>
                <a:gd name="T43" fmla="*/ 211 h 235"/>
                <a:gd name="T44" fmla="*/ 156 w 170"/>
                <a:gd name="T45" fmla="*/ 216 h 235"/>
                <a:gd name="T46" fmla="*/ 152 w 170"/>
                <a:gd name="T47" fmla="*/ 219 h 235"/>
                <a:gd name="T48" fmla="*/ 93 w 170"/>
                <a:gd name="T49" fmla="*/ 235 h 235"/>
                <a:gd name="T50" fmla="*/ 92 w 170"/>
                <a:gd name="T51" fmla="*/ 235 h 235"/>
                <a:gd name="T52" fmla="*/ 91 w 170"/>
                <a:gd name="T53" fmla="*/ 235 h 235"/>
                <a:gd name="T54" fmla="*/ 89 w 170"/>
                <a:gd name="T55" fmla="*/ 235 h 235"/>
                <a:gd name="T56" fmla="*/ 87 w 170"/>
                <a:gd name="T57" fmla="*/ 233 h 235"/>
                <a:gd name="T58" fmla="*/ 84 w 170"/>
                <a:gd name="T59" fmla="*/ 232 h 235"/>
                <a:gd name="T60" fmla="*/ 83 w 170"/>
                <a:gd name="T61" fmla="*/ 231 h 235"/>
                <a:gd name="T62" fmla="*/ 80 w 170"/>
                <a:gd name="T63" fmla="*/ 227 h 235"/>
                <a:gd name="T64" fmla="*/ 78 w 170"/>
                <a:gd name="T65" fmla="*/ 221 h 235"/>
                <a:gd name="T66" fmla="*/ 76 w 170"/>
                <a:gd name="T67" fmla="*/ 219 h 235"/>
                <a:gd name="T68" fmla="*/ 72 w 170"/>
                <a:gd name="T69" fmla="*/ 211 h 235"/>
                <a:gd name="T70" fmla="*/ 66 w 170"/>
                <a:gd name="T71" fmla="*/ 200 h 235"/>
                <a:gd name="T72" fmla="*/ 58 w 170"/>
                <a:gd name="T73" fmla="*/ 190 h 235"/>
                <a:gd name="T74" fmla="*/ 51 w 170"/>
                <a:gd name="T75" fmla="*/ 180 h 235"/>
                <a:gd name="T76" fmla="*/ 45 w 170"/>
                <a:gd name="T77" fmla="*/ 173 h 235"/>
                <a:gd name="T78" fmla="*/ 44 w 170"/>
                <a:gd name="T79" fmla="*/ 170 h 235"/>
                <a:gd name="T80" fmla="*/ 38 w 170"/>
                <a:gd name="T81" fmla="*/ 164 h 235"/>
                <a:gd name="T82" fmla="*/ 30 w 170"/>
                <a:gd name="T83" fmla="*/ 155 h 235"/>
                <a:gd name="T84" fmla="*/ 23 w 170"/>
                <a:gd name="T85" fmla="*/ 144 h 235"/>
                <a:gd name="T86" fmla="*/ 16 w 170"/>
                <a:gd name="T87" fmla="*/ 132 h 235"/>
                <a:gd name="T88" fmla="*/ 9 w 170"/>
                <a:gd name="T89" fmla="*/ 122 h 235"/>
                <a:gd name="T90" fmla="*/ 6 w 170"/>
                <a:gd name="T91" fmla="*/ 114 h 235"/>
                <a:gd name="T92" fmla="*/ 4 w 170"/>
                <a:gd name="T93" fmla="*/ 113 h 235"/>
                <a:gd name="T94" fmla="*/ 3 w 170"/>
                <a:gd name="T95" fmla="*/ 106 h 235"/>
                <a:gd name="T96" fmla="*/ 0 w 170"/>
                <a:gd name="T97" fmla="*/ 96 h 235"/>
                <a:gd name="T98" fmla="*/ 0 w 170"/>
                <a:gd name="T99" fmla="*/ 81 h 235"/>
                <a:gd name="T100" fmla="*/ 4 w 170"/>
                <a:gd name="T101" fmla="*/ 64 h 235"/>
                <a:gd name="T102" fmla="*/ 12 w 170"/>
                <a:gd name="T103" fmla="*/ 43 h 235"/>
                <a:gd name="T104" fmla="*/ 13 w 170"/>
                <a:gd name="T105" fmla="*/ 42 h 235"/>
                <a:gd name="T106" fmla="*/ 17 w 170"/>
                <a:gd name="T107" fmla="*/ 36 h 235"/>
                <a:gd name="T108" fmla="*/ 25 w 170"/>
                <a:gd name="T109" fmla="*/ 28 h 235"/>
                <a:gd name="T110" fmla="*/ 34 w 170"/>
                <a:gd name="T111" fmla="*/ 19 h 235"/>
                <a:gd name="T112" fmla="*/ 46 w 170"/>
                <a:gd name="T113" fmla="*/ 11 h 235"/>
                <a:gd name="T114" fmla="*/ 61 w 170"/>
                <a:gd name="T115" fmla="*/ 4 h 235"/>
                <a:gd name="T116" fmla="*/ 64 w 170"/>
                <a:gd name="T117" fmla="*/ 3 h 235"/>
                <a:gd name="T118" fmla="*/ 72 w 170"/>
                <a:gd name="T119" fmla="*/ 1 h 235"/>
                <a:gd name="T120" fmla="*/ 85 w 170"/>
                <a:gd name="T12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35">
                  <a:moveTo>
                    <a:pt x="85" y="0"/>
                  </a:moveTo>
                  <a:lnTo>
                    <a:pt x="101" y="1"/>
                  </a:lnTo>
                  <a:lnTo>
                    <a:pt x="118" y="7"/>
                  </a:lnTo>
                  <a:lnTo>
                    <a:pt x="138" y="16"/>
                  </a:lnTo>
                  <a:lnTo>
                    <a:pt x="156" y="34"/>
                  </a:lnTo>
                  <a:lnTo>
                    <a:pt x="157" y="37"/>
                  </a:lnTo>
                  <a:lnTo>
                    <a:pt x="160" y="45"/>
                  </a:lnTo>
                  <a:lnTo>
                    <a:pt x="164" y="55"/>
                  </a:lnTo>
                  <a:lnTo>
                    <a:pt x="168" y="68"/>
                  </a:lnTo>
                  <a:lnTo>
                    <a:pt x="170" y="81"/>
                  </a:lnTo>
                  <a:lnTo>
                    <a:pt x="170" y="93"/>
                  </a:lnTo>
                  <a:lnTo>
                    <a:pt x="170" y="96"/>
                  </a:lnTo>
                  <a:lnTo>
                    <a:pt x="169" y="104"/>
                  </a:lnTo>
                  <a:lnTo>
                    <a:pt x="167" y="114"/>
                  </a:lnTo>
                  <a:lnTo>
                    <a:pt x="164" y="126"/>
                  </a:lnTo>
                  <a:lnTo>
                    <a:pt x="163" y="138"/>
                  </a:lnTo>
                  <a:lnTo>
                    <a:pt x="161" y="145"/>
                  </a:lnTo>
                  <a:lnTo>
                    <a:pt x="161" y="151"/>
                  </a:lnTo>
                  <a:lnTo>
                    <a:pt x="157" y="197"/>
                  </a:lnTo>
                  <a:lnTo>
                    <a:pt x="157" y="199"/>
                  </a:lnTo>
                  <a:lnTo>
                    <a:pt x="157" y="204"/>
                  </a:lnTo>
                  <a:lnTo>
                    <a:pt x="157" y="211"/>
                  </a:lnTo>
                  <a:lnTo>
                    <a:pt x="156" y="216"/>
                  </a:lnTo>
                  <a:lnTo>
                    <a:pt x="152" y="219"/>
                  </a:lnTo>
                  <a:lnTo>
                    <a:pt x="93" y="235"/>
                  </a:lnTo>
                  <a:lnTo>
                    <a:pt x="92" y="235"/>
                  </a:lnTo>
                  <a:lnTo>
                    <a:pt x="91" y="235"/>
                  </a:lnTo>
                  <a:lnTo>
                    <a:pt x="89" y="235"/>
                  </a:lnTo>
                  <a:lnTo>
                    <a:pt x="87" y="233"/>
                  </a:lnTo>
                  <a:lnTo>
                    <a:pt x="84" y="232"/>
                  </a:lnTo>
                  <a:lnTo>
                    <a:pt x="83" y="231"/>
                  </a:lnTo>
                  <a:lnTo>
                    <a:pt x="80" y="227"/>
                  </a:lnTo>
                  <a:lnTo>
                    <a:pt x="78" y="221"/>
                  </a:lnTo>
                  <a:lnTo>
                    <a:pt x="76" y="219"/>
                  </a:lnTo>
                  <a:lnTo>
                    <a:pt x="72" y="211"/>
                  </a:lnTo>
                  <a:lnTo>
                    <a:pt x="66" y="200"/>
                  </a:lnTo>
                  <a:lnTo>
                    <a:pt x="58" y="190"/>
                  </a:lnTo>
                  <a:lnTo>
                    <a:pt x="51" y="180"/>
                  </a:lnTo>
                  <a:lnTo>
                    <a:pt x="45" y="173"/>
                  </a:lnTo>
                  <a:lnTo>
                    <a:pt x="44" y="170"/>
                  </a:lnTo>
                  <a:lnTo>
                    <a:pt x="38" y="164"/>
                  </a:lnTo>
                  <a:lnTo>
                    <a:pt x="30" y="155"/>
                  </a:lnTo>
                  <a:lnTo>
                    <a:pt x="23" y="144"/>
                  </a:lnTo>
                  <a:lnTo>
                    <a:pt x="16" y="132"/>
                  </a:lnTo>
                  <a:lnTo>
                    <a:pt x="9" y="122"/>
                  </a:lnTo>
                  <a:lnTo>
                    <a:pt x="6" y="114"/>
                  </a:lnTo>
                  <a:lnTo>
                    <a:pt x="4" y="113"/>
                  </a:lnTo>
                  <a:lnTo>
                    <a:pt x="3" y="106"/>
                  </a:lnTo>
                  <a:lnTo>
                    <a:pt x="0" y="96"/>
                  </a:lnTo>
                  <a:lnTo>
                    <a:pt x="0" y="81"/>
                  </a:lnTo>
                  <a:lnTo>
                    <a:pt x="4" y="64"/>
                  </a:lnTo>
                  <a:lnTo>
                    <a:pt x="12" y="43"/>
                  </a:lnTo>
                  <a:lnTo>
                    <a:pt x="13" y="42"/>
                  </a:lnTo>
                  <a:lnTo>
                    <a:pt x="17" y="36"/>
                  </a:lnTo>
                  <a:lnTo>
                    <a:pt x="25" y="28"/>
                  </a:lnTo>
                  <a:lnTo>
                    <a:pt x="34" y="19"/>
                  </a:lnTo>
                  <a:lnTo>
                    <a:pt x="46" y="11"/>
                  </a:lnTo>
                  <a:lnTo>
                    <a:pt x="61" y="4"/>
                  </a:lnTo>
                  <a:lnTo>
                    <a:pt x="64" y="3"/>
                  </a:lnTo>
                  <a:lnTo>
                    <a:pt x="72" y="1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Freeform 1167"/>
            <p:cNvSpPr>
              <a:spLocks noEditPoints="1"/>
            </p:cNvSpPr>
            <p:nvPr/>
          </p:nvSpPr>
          <p:spPr bwMode="auto">
            <a:xfrm>
              <a:off x="3068638" y="2384426"/>
              <a:ext cx="125413" cy="195263"/>
            </a:xfrm>
            <a:custGeom>
              <a:avLst/>
              <a:gdLst>
                <a:gd name="T0" fmla="*/ 3 w 79"/>
                <a:gd name="T1" fmla="*/ 15 h 123"/>
                <a:gd name="T2" fmla="*/ 7 w 79"/>
                <a:gd name="T3" fmla="*/ 26 h 123"/>
                <a:gd name="T4" fmla="*/ 17 w 79"/>
                <a:gd name="T5" fmla="*/ 34 h 123"/>
                <a:gd name="T6" fmla="*/ 23 w 79"/>
                <a:gd name="T7" fmla="*/ 28 h 123"/>
                <a:gd name="T8" fmla="*/ 10 w 79"/>
                <a:gd name="T9" fmla="*/ 15 h 123"/>
                <a:gd name="T10" fmla="*/ 33 w 79"/>
                <a:gd name="T11" fmla="*/ 7 h 123"/>
                <a:gd name="T12" fmla="*/ 32 w 79"/>
                <a:gd name="T13" fmla="*/ 14 h 123"/>
                <a:gd name="T14" fmla="*/ 38 w 79"/>
                <a:gd name="T15" fmla="*/ 24 h 123"/>
                <a:gd name="T16" fmla="*/ 45 w 79"/>
                <a:gd name="T17" fmla="*/ 23 h 123"/>
                <a:gd name="T18" fmla="*/ 45 w 79"/>
                <a:gd name="T19" fmla="*/ 14 h 123"/>
                <a:gd name="T20" fmla="*/ 37 w 79"/>
                <a:gd name="T21" fmla="*/ 7 h 123"/>
                <a:gd name="T22" fmla="*/ 58 w 79"/>
                <a:gd name="T23" fmla="*/ 5 h 123"/>
                <a:gd name="T24" fmla="*/ 54 w 79"/>
                <a:gd name="T25" fmla="*/ 15 h 123"/>
                <a:gd name="T26" fmla="*/ 61 w 79"/>
                <a:gd name="T27" fmla="*/ 27 h 123"/>
                <a:gd name="T28" fmla="*/ 62 w 79"/>
                <a:gd name="T29" fmla="*/ 7 h 123"/>
                <a:gd name="T30" fmla="*/ 61 w 79"/>
                <a:gd name="T31" fmla="*/ 0 h 123"/>
                <a:gd name="T32" fmla="*/ 66 w 79"/>
                <a:gd name="T33" fmla="*/ 7 h 123"/>
                <a:gd name="T34" fmla="*/ 66 w 79"/>
                <a:gd name="T35" fmla="*/ 17 h 123"/>
                <a:gd name="T36" fmla="*/ 63 w 79"/>
                <a:gd name="T37" fmla="*/ 27 h 123"/>
                <a:gd name="T38" fmla="*/ 57 w 79"/>
                <a:gd name="T39" fmla="*/ 34 h 123"/>
                <a:gd name="T40" fmla="*/ 79 w 79"/>
                <a:gd name="T41" fmla="*/ 108 h 123"/>
                <a:gd name="T42" fmla="*/ 78 w 79"/>
                <a:gd name="T43" fmla="*/ 112 h 123"/>
                <a:gd name="T44" fmla="*/ 68 w 79"/>
                <a:gd name="T45" fmla="*/ 86 h 123"/>
                <a:gd name="T46" fmla="*/ 51 w 79"/>
                <a:gd name="T47" fmla="*/ 35 h 123"/>
                <a:gd name="T48" fmla="*/ 41 w 79"/>
                <a:gd name="T49" fmla="*/ 32 h 123"/>
                <a:gd name="T50" fmla="*/ 32 w 79"/>
                <a:gd name="T51" fmla="*/ 36 h 123"/>
                <a:gd name="T52" fmla="*/ 27 w 79"/>
                <a:gd name="T53" fmla="*/ 37 h 123"/>
                <a:gd name="T54" fmla="*/ 25 w 79"/>
                <a:gd name="T55" fmla="*/ 121 h 123"/>
                <a:gd name="T56" fmla="*/ 24 w 79"/>
                <a:gd name="T57" fmla="*/ 123 h 123"/>
                <a:gd name="T58" fmla="*/ 27 w 79"/>
                <a:gd name="T59" fmla="*/ 91 h 123"/>
                <a:gd name="T60" fmla="*/ 24 w 79"/>
                <a:gd name="T61" fmla="*/ 37 h 123"/>
                <a:gd name="T62" fmla="*/ 15 w 79"/>
                <a:gd name="T63" fmla="*/ 37 h 123"/>
                <a:gd name="T64" fmla="*/ 3 w 79"/>
                <a:gd name="T65" fmla="*/ 24 h 123"/>
                <a:gd name="T66" fmla="*/ 0 w 79"/>
                <a:gd name="T67" fmla="*/ 17 h 123"/>
                <a:gd name="T68" fmla="*/ 6 w 79"/>
                <a:gd name="T69" fmla="*/ 10 h 123"/>
                <a:gd name="T70" fmla="*/ 15 w 79"/>
                <a:gd name="T71" fmla="*/ 13 h 123"/>
                <a:gd name="T72" fmla="*/ 23 w 79"/>
                <a:gd name="T73" fmla="*/ 22 h 123"/>
                <a:gd name="T74" fmla="*/ 30 w 79"/>
                <a:gd name="T75" fmla="*/ 32 h 123"/>
                <a:gd name="T76" fmla="*/ 34 w 79"/>
                <a:gd name="T77" fmla="*/ 26 h 123"/>
                <a:gd name="T78" fmla="*/ 29 w 79"/>
                <a:gd name="T79" fmla="*/ 14 h 123"/>
                <a:gd name="T80" fmla="*/ 30 w 79"/>
                <a:gd name="T81" fmla="*/ 6 h 123"/>
                <a:gd name="T82" fmla="*/ 40 w 79"/>
                <a:gd name="T83" fmla="*/ 3 h 123"/>
                <a:gd name="T84" fmla="*/ 46 w 79"/>
                <a:gd name="T85" fmla="*/ 11 h 123"/>
                <a:gd name="T86" fmla="*/ 46 w 79"/>
                <a:gd name="T87" fmla="*/ 26 h 123"/>
                <a:gd name="T88" fmla="*/ 50 w 79"/>
                <a:gd name="T89" fmla="*/ 31 h 123"/>
                <a:gd name="T90" fmla="*/ 54 w 79"/>
                <a:gd name="T91" fmla="*/ 9 h 123"/>
                <a:gd name="T92" fmla="*/ 55 w 79"/>
                <a:gd name="T93" fmla="*/ 3 h 123"/>
                <a:gd name="T94" fmla="*/ 61 w 79"/>
                <a:gd name="T9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123">
                  <a:moveTo>
                    <a:pt x="6" y="15"/>
                  </a:moveTo>
                  <a:lnTo>
                    <a:pt x="4" y="15"/>
                  </a:lnTo>
                  <a:lnTo>
                    <a:pt x="3" y="15"/>
                  </a:lnTo>
                  <a:lnTo>
                    <a:pt x="3" y="17"/>
                  </a:lnTo>
                  <a:lnTo>
                    <a:pt x="4" y="20"/>
                  </a:lnTo>
                  <a:lnTo>
                    <a:pt x="7" y="26"/>
                  </a:lnTo>
                  <a:lnTo>
                    <a:pt x="10" y="28"/>
                  </a:lnTo>
                  <a:lnTo>
                    <a:pt x="13" y="32"/>
                  </a:lnTo>
                  <a:lnTo>
                    <a:pt x="17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3" y="28"/>
                  </a:lnTo>
                  <a:lnTo>
                    <a:pt x="17" y="19"/>
                  </a:lnTo>
                  <a:lnTo>
                    <a:pt x="13" y="17"/>
                  </a:lnTo>
                  <a:lnTo>
                    <a:pt x="10" y="15"/>
                  </a:lnTo>
                  <a:lnTo>
                    <a:pt x="6" y="15"/>
                  </a:lnTo>
                  <a:close/>
                  <a:moveTo>
                    <a:pt x="34" y="7"/>
                  </a:moveTo>
                  <a:lnTo>
                    <a:pt x="33" y="7"/>
                  </a:lnTo>
                  <a:lnTo>
                    <a:pt x="32" y="9"/>
                  </a:lnTo>
                  <a:lnTo>
                    <a:pt x="30" y="10"/>
                  </a:lnTo>
                  <a:lnTo>
                    <a:pt x="32" y="14"/>
                  </a:lnTo>
                  <a:lnTo>
                    <a:pt x="33" y="18"/>
                  </a:lnTo>
                  <a:lnTo>
                    <a:pt x="36" y="22"/>
                  </a:lnTo>
                  <a:lnTo>
                    <a:pt x="38" y="24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45" y="17"/>
                  </a:lnTo>
                  <a:lnTo>
                    <a:pt x="45" y="14"/>
                  </a:lnTo>
                  <a:lnTo>
                    <a:pt x="42" y="11"/>
                  </a:lnTo>
                  <a:lnTo>
                    <a:pt x="40" y="9"/>
                  </a:lnTo>
                  <a:lnTo>
                    <a:pt x="37" y="7"/>
                  </a:lnTo>
                  <a:lnTo>
                    <a:pt x="34" y="7"/>
                  </a:lnTo>
                  <a:close/>
                  <a:moveTo>
                    <a:pt x="59" y="5"/>
                  </a:moveTo>
                  <a:lnTo>
                    <a:pt x="58" y="5"/>
                  </a:lnTo>
                  <a:lnTo>
                    <a:pt x="57" y="6"/>
                  </a:lnTo>
                  <a:lnTo>
                    <a:pt x="55" y="11"/>
                  </a:lnTo>
                  <a:lnTo>
                    <a:pt x="54" y="15"/>
                  </a:lnTo>
                  <a:lnTo>
                    <a:pt x="55" y="20"/>
                  </a:lnTo>
                  <a:lnTo>
                    <a:pt x="57" y="30"/>
                  </a:lnTo>
                  <a:lnTo>
                    <a:pt x="61" y="27"/>
                  </a:lnTo>
                  <a:lnTo>
                    <a:pt x="63" y="20"/>
                  </a:lnTo>
                  <a:lnTo>
                    <a:pt x="63" y="14"/>
                  </a:lnTo>
                  <a:lnTo>
                    <a:pt x="62" y="7"/>
                  </a:lnTo>
                  <a:lnTo>
                    <a:pt x="61" y="5"/>
                  </a:lnTo>
                  <a:lnTo>
                    <a:pt x="59" y="5"/>
                  </a:lnTo>
                  <a:close/>
                  <a:moveTo>
                    <a:pt x="61" y="0"/>
                  </a:moveTo>
                  <a:lnTo>
                    <a:pt x="63" y="1"/>
                  </a:lnTo>
                  <a:lnTo>
                    <a:pt x="65" y="3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6" y="14"/>
                  </a:lnTo>
                  <a:lnTo>
                    <a:pt x="66" y="17"/>
                  </a:lnTo>
                  <a:lnTo>
                    <a:pt x="65" y="20"/>
                  </a:lnTo>
                  <a:lnTo>
                    <a:pt x="65" y="24"/>
                  </a:lnTo>
                  <a:lnTo>
                    <a:pt x="63" y="27"/>
                  </a:lnTo>
                  <a:lnTo>
                    <a:pt x="61" y="31"/>
                  </a:lnTo>
                  <a:lnTo>
                    <a:pt x="58" y="34"/>
                  </a:lnTo>
                  <a:lnTo>
                    <a:pt x="57" y="34"/>
                  </a:lnTo>
                  <a:lnTo>
                    <a:pt x="61" y="52"/>
                  </a:lnTo>
                  <a:lnTo>
                    <a:pt x="70" y="81"/>
                  </a:lnTo>
                  <a:lnTo>
                    <a:pt x="79" y="108"/>
                  </a:lnTo>
                  <a:lnTo>
                    <a:pt x="79" y="109"/>
                  </a:lnTo>
                  <a:lnTo>
                    <a:pt x="79" y="111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68" y="86"/>
                  </a:lnTo>
                  <a:lnTo>
                    <a:pt x="59" y="60"/>
                  </a:lnTo>
                  <a:lnTo>
                    <a:pt x="54" y="35"/>
                  </a:lnTo>
                  <a:lnTo>
                    <a:pt x="51" y="35"/>
                  </a:lnTo>
                  <a:lnTo>
                    <a:pt x="48" y="35"/>
                  </a:lnTo>
                  <a:lnTo>
                    <a:pt x="44" y="34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37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7" y="37"/>
                  </a:lnTo>
                  <a:lnTo>
                    <a:pt x="27" y="37"/>
                  </a:lnTo>
                  <a:lnTo>
                    <a:pt x="29" y="56"/>
                  </a:lnTo>
                  <a:lnTo>
                    <a:pt x="28" y="95"/>
                  </a:lnTo>
                  <a:lnTo>
                    <a:pt x="25" y="121"/>
                  </a:lnTo>
                  <a:lnTo>
                    <a:pt x="24" y="123"/>
                  </a:lnTo>
                  <a:lnTo>
                    <a:pt x="24" y="123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5" y="106"/>
                  </a:lnTo>
                  <a:lnTo>
                    <a:pt x="27" y="91"/>
                  </a:lnTo>
                  <a:lnTo>
                    <a:pt x="27" y="51"/>
                  </a:lnTo>
                  <a:lnTo>
                    <a:pt x="25" y="40"/>
                  </a:lnTo>
                  <a:lnTo>
                    <a:pt x="24" y="37"/>
                  </a:lnTo>
                  <a:lnTo>
                    <a:pt x="24" y="39"/>
                  </a:lnTo>
                  <a:lnTo>
                    <a:pt x="19" y="39"/>
                  </a:lnTo>
                  <a:lnTo>
                    <a:pt x="15" y="37"/>
                  </a:lnTo>
                  <a:lnTo>
                    <a:pt x="10" y="35"/>
                  </a:lnTo>
                  <a:lnTo>
                    <a:pt x="6" y="30"/>
                  </a:lnTo>
                  <a:lnTo>
                    <a:pt x="3" y="24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2" y="14"/>
                  </a:lnTo>
                  <a:lnTo>
                    <a:pt x="3" y="11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2" y="11"/>
                  </a:lnTo>
                  <a:lnTo>
                    <a:pt x="15" y="13"/>
                  </a:lnTo>
                  <a:lnTo>
                    <a:pt x="19" y="15"/>
                  </a:lnTo>
                  <a:lnTo>
                    <a:pt x="20" y="18"/>
                  </a:lnTo>
                  <a:lnTo>
                    <a:pt x="23" y="22"/>
                  </a:lnTo>
                  <a:lnTo>
                    <a:pt x="25" y="34"/>
                  </a:lnTo>
                  <a:lnTo>
                    <a:pt x="27" y="34"/>
                  </a:lnTo>
                  <a:lnTo>
                    <a:pt x="30" y="32"/>
                  </a:lnTo>
                  <a:lnTo>
                    <a:pt x="34" y="31"/>
                  </a:lnTo>
                  <a:lnTo>
                    <a:pt x="38" y="30"/>
                  </a:lnTo>
                  <a:lnTo>
                    <a:pt x="34" y="26"/>
                  </a:lnTo>
                  <a:lnTo>
                    <a:pt x="32" y="22"/>
                  </a:lnTo>
                  <a:lnTo>
                    <a:pt x="29" y="17"/>
                  </a:lnTo>
                  <a:lnTo>
                    <a:pt x="29" y="14"/>
                  </a:lnTo>
                  <a:lnTo>
                    <a:pt x="29" y="10"/>
                  </a:lnTo>
                  <a:lnTo>
                    <a:pt x="29" y="7"/>
                  </a:lnTo>
                  <a:lnTo>
                    <a:pt x="30" y="6"/>
                  </a:lnTo>
                  <a:lnTo>
                    <a:pt x="33" y="3"/>
                  </a:lnTo>
                  <a:lnTo>
                    <a:pt x="36" y="2"/>
                  </a:lnTo>
                  <a:lnTo>
                    <a:pt x="40" y="3"/>
                  </a:lnTo>
                  <a:lnTo>
                    <a:pt x="42" y="5"/>
                  </a:lnTo>
                  <a:lnTo>
                    <a:pt x="45" y="7"/>
                  </a:lnTo>
                  <a:lnTo>
                    <a:pt x="46" y="11"/>
                  </a:lnTo>
                  <a:lnTo>
                    <a:pt x="48" y="17"/>
                  </a:lnTo>
                  <a:lnTo>
                    <a:pt x="48" y="20"/>
                  </a:lnTo>
                  <a:lnTo>
                    <a:pt x="46" y="26"/>
                  </a:lnTo>
                  <a:lnTo>
                    <a:pt x="44" y="28"/>
                  </a:lnTo>
                  <a:lnTo>
                    <a:pt x="46" y="30"/>
                  </a:lnTo>
                  <a:lnTo>
                    <a:pt x="50" y="31"/>
                  </a:lnTo>
                  <a:lnTo>
                    <a:pt x="54" y="31"/>
                  </a:lnTo>
                  <a:lnTo>
                    <a:pt x="53" y="20"/>
                  </a:lnTo>
                  <a:lnTo>
                    <a:pt x="54" y="9"/>
                  </a:lnTo>
                  <a:lnTo>
                    <a:pt x="54" y="7"/>
                  </a:lnTo>
                  <a:lnTo>
                    <a:pt x="55" y="5"/>
                  </a:lnTo>
                  <a:lnTo>
                    <a:pt x="55" y="3"/>
                  </a:lnTo>
                  <a:lnTo>
                    <a:pt x="57" y="1"/>
                  </a:lnTo>
                  <a:lnTo>
                    <a:pt x="59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00004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528918" y="2154968"/>
            <a:ext cx="1243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pc="408" dirty="0">
                <a:solidFill>
                  <a:schemeClr val="bg1"/>
                </a:solidFill>
                <a:cs typeface="+mn-ea"/>
                <a:sym typeface="+mn-lt"/>
              </a:rPr>
              <a:t>Plan A</a:t>
            </a:r>
            <a:endParaRPr lang="en-US" altLang="zh-CN" b="1" spc="408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787448" y="2936979"/>
            <a:ext cx="1227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pc="408" dirty="0">
                <a:solidFill>
                  <a:schemeClr val="bg1"/>
                </a:solidFill>
                <a:cs typeface="+mn-ea"/>
                <a:sym typeface="+mn-lt"/>
              </a:rPr>
              <a:t>Plan B</a:t>
            </a:r>
            <a:endParaRPr lang="en-US" altLang="zh-CN" b="1" spc="408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3850365" y="4470149"/>
            <a:ext cx="1226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pc="408" dirty="0">
                <a:solidFill>
                  <a:schemeClr val="bg1"/>
                </a:solidFill>
                <a:cs typeface="+mn-ea"/>
                <a:sym typeface="+mn-lt"/>
              </a:rPr>
              <a:t>Plan C</a:t>
            </a:r>
            <a:endParaRPr lang="en-US" altLang="zh-CN" b="1" spc="408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3654" cy="6858000"/>
          </a:xfrm>
          <a:prstGeom prst="rect">
            <a:avLst/>
          </a:prstGeom>
        </p:spPr>
      </p:pic>
      <p:sp>
        <p:nvSpPr>
          <p:cNvPr id="20" name="任意多边形: 形状 19"/>
          <p:cNvSpPr/>
          <p:nvPr/>
        </p:nvSpPr>
        <p:spPr>
          <a:xfrm>
            <a:off x="2" y="0"/>
            <a:ext cx="12191999" cy="6858000"/>
          </a:xfrm>
          <a:custGeom>
            <a:avLst/>
            <a:gdLst>
              <a:gd name="connsiteX0" fmla="*/ 6827434 w 12191999"/>
              <a:gd name="connsiteY0" fmla="*/ 4986353 h 6858000"/>
              <a:gd name="connsiteX1" fmla="*/ 6827435 w 12191999"/>
              <a:gd name="connsiteY1" fmla="*/ 4986354 h 6858000"/>
              <a:gd name="connsiteX2" fmla="*/ 6827434 w 12191999"/>
              <a:gd name="connsiteY2" fmla="*/ 4986354 h 6858000"/>
              <a:gd name="connsiteX3" fmla="*/ 10060002 w 12191999"/>
              <a:gd name="connsiteY3" fmla="*/ 1069301 h 6858000"/>
              <a:gd name="connsiteX4" fmla="*/ 9723821 w 12191999"/>
              <a:gd name="connsiteY4" fmla="*/ 1267167 h 6858000"/>
              <a:gd name="connsiteX5" fmla="*/ 6690511 w 12191999"/>
              <a:gd name="connsiteY5" fmla="*/ 6213030 h 6858000"/>
              <a:gd name="connsiteX6" fmla="*/ 6827434 w 12191999"/>
              <a:gd name="connsiteY6" fmla="*/ 6784269 h 6858000"/>
              <a:gd name="connsiteX7" fmla="*/ 6827433 w 12191999"/>
              <a:gd name="connsiteY7" fmla="*/ 6784268 h 6858000"/>
              <a:gd name="connsiteX8" fmla="*/ 7398671 w 12191999"/>
              <a:gd name="connsiteY8" fmla="*/ 6647346 h 6858000"/>
              <a:gd name="connsiteX9" fmla="*/ 10431981 w 12191999"/>
              <a:gd name="connsiteY9" fmla="*/ 1701484 h 6858000"/>
              <a:gd name="connsiteX10" fmla="*/ 10295059 w 12191999"/>
              <a:gd name="connsiteY10" fmla="*/ 1130245 h 6858000"/>
              <a:gd name="connsiteX11" fmla="*/ 10295059 w 12191999"/>
              <a:gd name="connsiteY11" fmla="*/ 1130245 h 6858000"/>
              <a:gd name="connsiteX12" fmla="*/ 10060002 w 12191999"/>
              <a:gd name="connsiteY12" fmla="*/ 1069301 h 6858000"/>
              <a:gd name="connsiteX13" fmla="*/ 0 w 12191999"/>
              <a:gd name="connsiteY13" fmla="*/ 0 h 6858000"/>
              <a:gd name="connsiteX14" fmla="*/ 9398313 w 12191999"/>
              <a:gd name="connsiteY14" fmla="*/ 0 h 6858000"/>
              <a:gd name="connsiteX15" fmla="*/ 6690512 w 12191999"/>
              <a:gd name="connsiteY15" fmla="*/ 4415115 h 6858000"/>
              <a:gd name="connsiteX16" fmla="*/ 6760487 w 12191999"/>
              <a:gd name="connsiteY16" fmla="*/ 4935395 h 6858000"/>
              <a:gd name="connsiteX17" fmla="*/ 6827434 w 12191999"/>
              <a:gd name="connsiteY17" fmla="*/ 4986354 h 6858000"/>
              <a:gd name="connsiteX18" fmla="*/ 6903205 w 12191999"/>
              <a:gd name="connsiteY18" fmla="*/ 5022924 h 6858000"/>
              <a:gd name="connsiteX19" fmla="*/ 7398672 w 12191999"/>
              <a:gd name="connsiteY19" fmla="*/ 4849431 h 6858000"/>
              <a:gd name="connsiteX20" fmla="*/ 10372840 w 12191999"/>
              <a:gd name="connsiteY20" fmla="*/ 0 h 6858000"/>
              <a:gd name="connsiteX21" fmla="*/ 11588053 w 12191999"/>
              <a:gd name="connsiteY21" fmla="*/ 0 h 6858000"/>
              <a:gd name="connsiteX22" fmla="*/ 8778406 w 12191999"/>
              <a:gd name="connsiteY22" fmla="*/ 4581177 h 6858000"/>
              <a:gd name="connsiteX23" fmla="*/ 8915328 w 12191999"/>
              <a:gd name="connsiteY23" fmla="*/ 5152416 h 6858000"/>
              <a:gd name="connsiteX24" fmla="*/ 8915327 w 12191999"/>
              <a:gd name="connsiteY24" fmla="*/ 5152415 h 6858000"/>
              <a:gd name="connsiteX25" fmla="*/ 9486566 w 12191999"/>
              <a:gd name="connsiteY25" fmla="*/ 5015493 h 6858000"/>
              <a:gd name="connsiteX26" fmla="*/ 12191999 w 12191999"/>
              <a:gd name="connsiteY26" fmla="*/ 604240 h 6858000"/>
              <a:gd name="connsiteX27" fmla="*/ 12191999 w 12191999"/>
              <a:gd name="connsiteY27" fmla="*/ 6858000 h 6858000"/>
              <a:gd name="connsiteX28" fmla="*/ 0 w 12191999"/>
              <a:gd name="connsiteY2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1999" h="6858000">
                <a:moveTo>
                  <a:pt x="6827434" y="4986353"/>
                </a:moveTo>
                <a:lnTo>
                  <a:pt x="6827435" y="4986354"/>
                </a:lnTo>
                <a:lnTo>
                  <a:pt x="6827434" y="4986354"/>
                </a:lnTo>
                <a:close/>
                <a:moveTo>
                  <a:pt x="10060002" y="1069301"/>
                </a:moveTo>
                <a:cubicBezTo>
                  <a:pt x="9926791" y="1075167"/>
                  <a:pt x="9798779" y="1144946"/>
                  <a:pt x="9723821" y="1267167"/>
                </a:cubicBezTo>
                <a:lnTo>
                  <a:pt x="6690511" y="6213030"/>
                </a:lnTo>
                <a:cubicBezTo>
                  <a:pt x="6570579" y="6408583"/>
                  <a:pt x="6631881" y="6664336"/>
                  <a:pt x="6827434" y="6784269"/>
                </a:cubicBezTo>
                <a:lnTo>
                  <a:pt x="6827433" y="6784268"/>
                </a:lnTo>
                <a:cubicBezTo>
                  <a:pt x="7022986" y="6904201"/>
                  <a:pt x="7278738" y="6842899"/>
                  <a:pt x="7398671" y="6647346"/>
                </a:cubicBezTo>
                <a:lnTo>
                  <a:pt x="10431981" y="1701484"/>
                </a:lnTo>
                <a:cubicBezTo>
                  <a:pt x="10551914" y="1505931"/>
                  <a:pt x="10490611" y="1250178"/>
                  <a:pt x="10295059" y="1130245"/>
                </a:cubicBezTo>
                <a:lnTo>
                  <a:pt x="10295059" y="1130245"/>
                </a:lnTo>
                <a:cubicBezTo>
                  <a:pt x="10221727" y="1085270"/>
                  <a:pt x="10139929" y="1065781"/>
                  <a:pt x="10060002" y="1069301"/>
                </a:cubicBezTo>
                <a:close/>
                <a:moveTo>
                  <a:pt x="0" y="0"/>
                </a:moveTo>
                <a:lnTo>
                  <a:pt x="9398313" y="0"/>
                </a:lnTo>
                <a:lnTo>
                  <a:pt x="6690512" y="4415115"/>
                </a:lnTo>
                <a:cubicBezTo>
                  <a:pt x="6585571" y="4586224"/>
                  <a:pt x="6619388" y="4803423"/>
                  <a:pt x="6760487" y="4935395"/>
                </a:cubicBezTo>
                <a:lnTo>
                  <a:pt x="6827434" y="4986354"/>
                </a:lnTo>
                <a:lnTo>
                  <a:pt x="6903205" y="5022924"/>
                </a:lnTo>
                <a:cubicBezTo>
                  <a:pt x="7084803" y="5088863"/>
                  <a:pt x="7293731" y="5020540"/>
                  <a:pt x="7398672" y="4849431"/>
                </a:cubicBezTo>
                <a:lnTo>
                  <a:pt x="10372840" y="0"/>
                </a:lnTo>
                <a:lnTo>
                  <a:pt x="11588053" y="0"/>
                </a:lnTo>
                <a:lnTo>
                  <a:pt x="8778406" y="4581177"/>
                </a:lnTo>
                <a:cubicBezTo>
                  <a:pt x="8658473" y="4776730"/>
                  <a:pt x="8719776" y="5032483"/>
                  <a:pt x="8915328" y="5152416"/>
                </a:cubicBezTo>
                <a:lnTo>
                  <a:pt x="8915327" y="5152415"/>
                </a:lnTo>
                <a:cubicBezTo>
                  <a:pt x="9110880" y="5272348"/>
                  <a:pt x="9366633" y="5211046"/>
                  <a:pt x="9486566" y="5015493"/>
                </a:cubicBezTo>
                <a:lnTo>
                  <a:pt x="12191999" y="60424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tx2">
                  <a:lumMod val="75000"/>
                  <a:alpha val="0"/>
                </a:schemeClr>
              </a:gs>
              <a:gs pos="90000">
                <a:schemeClr val="accent1">
                  <a:lumMod val="50000"/>
                </a:schemeClr>
              </a:gs>
            </a:gsLst>
            <a:lin ang="118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42562" y="3183002"/>
            <a:ext cx="42003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团队的力量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3090" y="4160138"/>
            <a:ext cx="4959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 Life isn't about waiting for the storm to pass. it's about learning to dance in the rain. 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11304" y="1909603"/>
            <a:ext cx="246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4762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7200" b="1" dirty="0">
              <a:ln w="4762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am0042u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3827</Words>
  <Application>WPS 演示</Application>
  <PresentationFormat>自定义</PresentationFormat>
  <Paragraphs>335</Paragraphs>
  <Slides>25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等线</vt:lpstr>
      <vt:lpstr>Calibri</vt:lpstr>
      <vt:lpstr>汉仪中圆简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团队精神</dc:title>
  <dc:creator>第一PPT</dc:creator>
  <cp:keywords>www.1ppt.com</cp:keywords>
  <dc:description>www.1ppt.com</dc:description>
  <cp:lastModifiedBy>铭</cp:lastModifiedBy>
  <cp:revision>254</cp:revision>
  <dcterms:created xsi:type="dcterms:W3CDTF">2019-07-04T08:14:00Z</dcterms:created>
  <dcterms:modified xsi:type="dcterms:W3CDTF">2022-01-27T02:08:12Z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31837E6B364048EC8623C9978E745448</vt:lpwstr>
  </property>
  <property fmtid="{D5CDD505-2E9C-101B-9397-08002B2CF9AE}" pid="3" name="KSOProductBuildVer">
    <vt:lpwstr>2052-11.1.0.11194</vt:lpwstr>
  </property>
</Properties>
</file>