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4"/>
  </p:handoutMasterIdLst>
  <p:sldIdLst>
    <p:sldId id="409" r:id="rId3"/>
    <p:sldId id="411" r:id="rId5"/>
    <p:sldId id="412" r:id="rId6"/>
    <p:sldId id="416" r:id="rId7"/>
    <p:sldId id="417" r:id="rId8"/>
    <p:sldId id="418" r:id="rId9"/>
    <p:sldId id="419" r:id="rId10"/>
    <p:sldId id="413" r:id="rId11"/>
    <p:sldId id="420" r:id="rId12"/>
    <p:sldId id="421" r:id="rId13"/>
    <p:sldId id="422" r:id="rId14"/>
    <p:sldId id="414" r:id="rId15"/>
    <p:sldId id="423" r:id="rId16"/>
    <p:sldId id="424" r:id="rId17"/>
    <p:sldId id="425" r:id="rId18"/>
    <p:sldId id="415" r:id="rId19"/>
    <p:sldId id="426" r:id="rId20"/>
    <p:sldId id="427" r:id="rId21"/>
    <p:sldId id="428" r:id="rId22"/>
    <p:sldId id="410"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70B988"/>
    <a:srgbClr val="D3DEF2"/>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08"/>
        <p:guide pos="386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63.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xml"/><Relationship Id="rId3" Type="http://schemas.openxmlformats.org/officeDocument/2006/relationships/tags" Target="../tags/tag72.xml"/><Relationship Id="rId2" Type="http://schemas.openxmlformats.org/officeDocument/2006/relationships/image" Target="../media/image8.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tags" Target="../tags/tag73.xml"/><Relationship Id="rId2" Type="http://schemas.openxmlformats.org/officeDocument/2006/relationships/image" Target="../media/image9.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1.xml"/><Relationship Id="rId4" Type="http://schemas.openxmlformats.org/officeDocument/2006/relationships/tags" Target="../tags/tag74.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tags" Target="../tags/tag75.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tags" Target="../tags/tag76.xml"/><Relationship Id="rId2" Type="http://schemas.openxmlformats.org/officeDocument/2006/relationships/image" Target="../media/image10.png"/><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1.xml"/><Relationship Id="rId2" Type="http://schemas.openxmlformats.org/officeDocument/2006/relationships/tags" Target="../tags/tag77.xml"/><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6.xml"/><Relationship Id="rId5" Type="http://schemas.openxmlformats.org/officeDocument/2006/relationships/slideLayout" Target="../slideLayouts/slideLayout1.xml"/><Relationship Id="rId4" Type="http://schemas.openxmlformats.org/officeDocument/2006/relationships/tags" Target="../tags/tag78.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tags" Target="../tags/tag79.xml"/><Relationship Id="rId2" Type="http://schemas.openxmlformats.org/officeDocument/2006/relationships/image" Target="../media/image11.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tags" Target="../tags/tag80.xml"/><Relationship Id="rId2" Type="http://schemas.openxmlformats.org/officeDocument/2006/relationships/image" Target="../media/image12.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tags" Target="../tags/tag81.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1.xml"/><Relationship Id="rId4" Type="http://schemas.openxmlformats.org/officeDocument/2006/relationships/tags" Target="../tags/tag64.xml"/><Relationship Id="rId3" Type="http://schemas.openxmlformats.org/officeDocument/2006/relationships/image" Target="../media/image4.png"/><Relationship Id="rId2" Type="http://schemas.openxmlformats.org/officeDocument/2006/relationships/image" Target="../media/image2.jpe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1.xml"/><Relationship Id="rId4" Type="http://schemas.openxmlformats.org/officeDocument/2006/relationships/tags" Target="../tags/tag82.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tags" Target="../tags/tag65.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tags" Target="../tags/tag66.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tags" Target="../tags/tag67.xml"/><Relationship Id="rId2" Type="http://schemas.openxmlformats.org/officeDocument/2006/relationships/image" Target="../media/image5.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tags" Target="../tags/tag68.xml"/><Relationship Id="rId2" Type="http://schemas.openxmlformats.org/officeDocument/2006/relationships/image" Target="../media/image6.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xml"/><Relationship Id="rId2" Type="http://schemas.openxmlformats.org/officeDocument/2006/relationships/tags" Target="../tags/tag69.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1.xml"/><Relationship Id="rId4" Type="http://schemas.openxmlformats.org/officeDocument/2006/relationships/tags" Target="../tags/tag70.xml"/><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tags" Target="../tags/tag71.xml"/><Relationship Id="rId2" Type="http://schemas.openxmlformats.org/officeDocument/2006/relationships/image" Target="../media/image7.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D3DEF2"/>
        </a:solidFill>
        <a:effectLst/>
      </p:bgPr>
    </p:bg>
    <p:spTree>
      <p:nvGrpSpPr>
        <p:cNvPr id="1" name=""/>
        <p:cNvGrpSpPr/>
        <p:nvPr/>
      </p:nvGrpSpPr>
      <p:grpSpPr>
        <a:xfrm>
          <a:off x="0" y="0"/>
          <a:ext cx="0" cy="0"/>
          <a:chOff x="0" y="0"/>
          <a:chExt cx="0" cy="0"/>
        </a:xfrm>
      </p:grpSpPr>
      <p:pic>
        <p:nvPicPr>
          <p:cNvPr id="7" name="图片 6" descr="未标题-1"/>
          <p:cNvPicPr>
            <a:picLocks noChangeAspect="1"/>
          </p:cNvPicPr>
          <p:nvPr/>
        </p:nvPicPr>
        <p:blipFill>
          <a:blip r:embed="rId1"/>
          <a:stretch>
            <a:fillRect/>
          </a:stretch>
        </p:blipFill>
        <p:spPr>
          <a:xfrm>
            <a:off x="1661160" y="-894080"/>
            <a:ext cx="11633200" cy="8722360"/>
          </a:xfrm>
          <a:prstGeom prst="rect">
            <a:avLst/>
          </a:prstGeom>
        </p:spPr>
      </p:pic>
      <p:pic>
        <p:nvPicPr>
          <p:cNvPr id="4" name="图片 3" descr="LMX2019031504"/>
          <p:cNvPicPr>
            <a:picLocks noChangeAspect="1"/>
          </p:cNvPicPr>
          <p:nvPr/>
        </p:nvPicPr>
        <p:blipFill>
          <a:blip r:embed="rId2">
            <a:clrChange>
              <a:clrFrom>
                <a:srgbClr val="D2E0F3">
                  <a:alpha val="100000"/>
                </a:srgbClr>
              </a:clrFrom>
              <a:clrTo>
                <a:srgbClr val="D2E0F3">
                  <a:alpha val="100000"/>
                  <a:alpha val="0"/>
                </a:srgbClr>
              </a:clrTo>
            </a:clrChange>
          </a:blip>
          <a:stretch>
            <a:fillRect/>
          </a:stretch>
        </p:blipFill>
        <p:spPr>
          <a:xfrm>
            <a:off x="0" y="-164465"/>
            <a:ext cx="4767580" cy="7022465"/>
          </a:xfrm>
          <a:prstGeom prst="rect">
            <a:avLst/>
          </a:prstGeom>
        </p:spPr>
      </p:pic>
      <p:sp>
        <p:nvSpPr>
          <p:cNvPr id="6" name="矩形 5"/>
          <p:cNvSpPr/>
          <p:nvPr/>
        </p:nvSpPr>
        <p:spPr>
          <a:xfrm>
            <a:off x="1372870" y="1508125"/>
            <a:ext cx="9446260" cy="390525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descr="C:\Users\111\Desktop\三明治\摄图网_401510463_美食阳光三明治水果早餐（非企业商用）.png摄图网_401510463_美食阳光三明治水果早餐（非企业商用）"/>
          <p:cNvPicPr>
            <a:picLocks noChangeAspect="1"/>
          </p:cNvPicPr>
          <p:nvPr/>
        </p:nvPicPr>
        <p:blipFill>
          <a:blip r:embed="rId3"/>
          <a:srcRect/>
          <a:stretch>
            <a:fillRect/>
          </a:stretch>
        </p:blipFill>
        <p:spPr>
          <a:xfrm rot="20280000">
            <a:off x="8884920" y="3401060"/>
            <a:ext cx="4188460" cy="4190365"/>
          </a:xfrm>
          <a:prstGeom prst="rect">
            <a:avLst/>
          </a:prstGeom>
        </p:spPr>
      </p:pic>
      <p:sp>
        <p:nvSpPr>
          <p:cNvPr id="9" name="文本框 8"/>
          <p:cNvSpPr txBox="1"/>
          <p:nvPr/>
        </p:nvSpPr>
        <p:spPr>
          <a:xfrm>
            <a:off x="2508250" y="2607310"/>
            <a:ext cx="7175500" cy="1106805"/>
          </a:xfrm>
          <a:prstGeom prst="rect">
            <a:avLst/>
          </a:prstGeom>
          <a:noFill/>
        </p:spPr>
        <p:txBody>
          <a:bodyPr wrap="square" rtlCol="0">
            <a:spAutoFit/>
          </a:bodyPr>
          <a:p>
            <a:pPr algn="dist"/>
            <a:r>
              <a:rPr lang="zh-CN" altLang="en-US" sz="6600" b="1">
                <a:solidFill>
                  <a:schemeClr val="tx1">
                    <a:lumMod val="75000"/>
                    <a:lumOff val="25000"/>
                  </a:schemeClr>
                </a:solidFill>
                <a:latin typeface="汉仪正圆-55W" panose="00020600040101010101" charset="-122"/>
                <a:ea typeface="汉仪正圆-55W" panose="00020600040101010101" charset="-122"/>
              </a:rPr>
              <a:t>小清新轻食招商</a:t>
            </a:r>
            <a:endParaRPr lang="zh-CN" altLang="en-US" sz="6600" b="1">
              <a:solidFill>
                <a:schemeClr val="tx1">
                  <a:lumMod val="75000"/>
                  <a:lumOff val="25000"/>
                </a:schemeClr>
              </a:solidFill>
              <a:latin typeface="汉仪正圆-55W" panose="00020600040101010101" charset="-122"/>
              <a:ea typeface="汉仪正圆-55W" panose="00020600040101010101" charset="-122"/>
            </a:endParaRPr>
          </a:p>
        </p:txBody>
      </p:sp>
      <p:sp>
        <p:nvSpPr>
          <p:cNvPr id="10" name="文本框 9"/>
          <p:cNvSpPr txBox="1"/>
          <p:nvPr/>
        </p:nvSpPr>
        <p:spPr>
          <a:xfrm>
            <a:off x="3063240" y="2083435"/>
            <a:ext cx="6129020" cy="398780"/>
          </a:xfrm>
          <a:prstGeom prst="rect">
            <a:avLst/>
          </a:prstGeom>
          <a:noFill/>
        </p:spPr>
        <p:txBody>
          <a:bodyPr wrap="square" rtlCol="0">
            <a:spAutoFit/>
          </a:bodyPr>
          <a:p>
            <a:pPr algn="ctr"/>
            <a:r>
              <a:rPr lang="zh-CN" altLang="en-US" sz="2000" b="1">
                <a:solidFill>
                  <a:srgbClr val="70B988"/>
                </a:solidFill>
                <a:latin typeface="汉仪正圆-55W" panose="00020600040101010101" charset="-122"/>
                <a:ea typeface="汉仪正圆-55W" panose="00020600040101010101" charset="-122"/>
              </a:rPr>
              <a:t>Small fresh light food business plan</a:t>
            </a:r>
            <a:endParaRPr lang="zh-CN" altLang="en-US" sz="2000" b="1">
              <a:solidFill>
                <a:srgbClr val="70B988"/>
              </a:solidFill>
              <a:latin typeface="汉仪正圆-55W" panose="00020600040101010101" charset="-122"/>
              <a:ea typeface="汉仪正圆-55W" panose="00020600040101010101" charset="-122"/>
            </a:endParaRPr>
          </a:p>
        </p:txBody>
      </p:sp>
      <p:sp>
        <p:nvSpPr>
          <p:cNvPr id="11" name="文本框 10"/>
          <p:cNvSpPr txBox="1"/>
          <p:nvPr/>
        </p:nvSpPr>
        <p:spPr>
          <a:xfrm>
            <a:off x="2508250" y="3714115"/>
            <a:ext cx="7175500" cy="553085"/>
          </a:xfrm>
          <a:prstGeom prst="rect">
            <a:avLst/>
          </a:prstGeom>
          <a:noFill/>
        </p:spPr>
        <p:txBody>
          <a:bodyPr wrap="square" rtlCol="0">
            <a:spAutoFit/>
          </a:bodyPr>
          <a:p>
            <a:pPr algn="ctr">
              <a:lnSpc>
                <a:spcPct val="15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sp>
        <p:nvSpPr>
          <p:cNvPr id="12" name="圆角矩形 11"/>
          <p:cNvSpPr/>
          <p:nvPr/>
        </p:nvSpPr>
        <p:spPr>
          <a:xfrm>
            <a:off x="4264660" y="4474210"/>
            <a:ext cx="1666875" cy="364490"/>
          </a:xfrm>
          <a:prstGeom prst="roundRect">
            <a:avLst>
              <a:gd name="adj" fmla="val 34146"/>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latin typeface="汉仪正圆-55W" panose="00020600040101010101" charset="-122"/>
                <a:ea typeface="汉仪正圆-55W" panose="00020600040101010101" charset="-122"/>
                <a:cs typeface="汉仪正圆-55W" panose="00020600040101010101" charset="-122"/>
              </a:rPr>
              <a:t>汇报人：</a:t>
            </a:r>
            <a:r>
              <a:rPr lang="en-US" altLang="zh-CN" sz="1400" b="1">
                <a:latin typeface="汉仪正圆-55W" panose="00020600040101010101" charset="-122"/>
                <a:ea typeface="汉仪正圆-55W" panose="00020600040101010101" charset="-122"/>
                <a:cs typeface="汉仪正圆-55W" panose="00020600040101010101" charset="-122"/>
              </a:rPr>
              <a:t>XXX</a:t>
            </a:r>
            <a:endParaRPr lang="en-US" altLang="zh-CN" sz="1400" b="1">
              <a:latin typeface="汉仪正圆-55W" panose="00020600040101010101" charset="-122"/>
              <a:ea typeface="汉仪正圆-55W" panose="00020600040101010101" charset="-122"/>
              <a:cs typeface="汉仪正圆-55W" panose="00020600040101010101" charset="-122"/>
            </a:endParaRPr>
          </a:p>
        </p:txBody>
      </p:sp>
      <p:sp>
        <p:nvSpPr>
          <p:cNvPr id="13" name="圆角矩形 12"/>
          <p:cNvSpPr/>
          <p:nvPr/>
        </p:nvSpPr>
        <p:spPr>
          <a:xfrm>
            <a:off x="6200775" y="4474210"/>
            <a:ext cx="1666875" cy="364490"/>
          </a:xfrm>
          <a:prstGeom prst="roundRect">
            <a:avLst>
              <a:gd name="adj" fmla="val 34146"/>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latin typeface="汉仪正圆-55W" panose="00020600040101010101" charset="-122"/>
                <a:ea typeface="汉仪正圆-55W" panose="00020600040101010101" charset="-122"/>
                <a:cs typeface="汉仪正圆-55W" panose="00020600040101010101" charset="-122"/>
              </a:rPr>
              <a:t>日期：</a:t>
            </a:r>
            <a:r>
              <a:rPr lang="en-US" altLang="zh-CN" sz="1400" b="1">
                <a:latin typeface="汉仪正圆-55W" panose="00020600040101010101" charset="-122"/>
                <a:ea typeface="汉仪正圆-55W" panose="00020600040101010101" charset="-122"/>
                <a:cs typeface="汉仪正圆-55W" panose="00020600040101010101" charset="-122"/>
              </a:rPr>
              <a:t>20</a:t>
            </a:r>
            <a:r>
              <a:rPr lang="en-US" altLang="zh-CN" sz="1400" b="1">
                <a:latin typeface="汉仪正圆-55W" panose="00020600040101010101" charset="-122"/>
                <a:ea typeface="汉仪正圆-55W" panose="00020600040101010101" charset="-122"/>
                <a:cs typeface="汉仪正圆-55W" panose="00020600040101010101" charset="-122"/>
              </a:rPr>
              <a:t>XX.0X</a:t>
            </a:r>
            <a:endParaRPr lang="en-US" altLang="zh-CN" sz="1400" b="1">
              <a:latin typeface="汉仪正圆-55W" panose="00020600040101010101" charset="-122"/>
              <a:ea typeface="汉仪正圆-55W" panose="00020600040101010101" charset="-122"/>
              <a:cs typeface="汉仪正圆-55W" panose="00020600040101010101" charset="-122"/>
            </a:endParaRPr>
          </a:p>
        </p:txBody>
      </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strVal val="#ppt_w*0.70"/>
                                          </p:val>
                                        </p:tav>
                                        <p:tav tm="100000">
                                          <p:val>
                                            <p:strVal val="#ppt_w"/>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animEffect transition="in" filter="fade">
                                      <p:cBhvr>
                                        <p:cTn id="15" dur="1000"/>
                                        <p:tgtEl>
                                          <p:spTgt spid="6"/>
                                        </p:tgtEl>
                                      </p:cBhvr>
                                    </p:animEffect>
                                  </p:childTnLst>
                                </p:cTn>
                              </p:par>
                            </p:childTnLst>
                          </p:cTn>
                        </p:par>
                        <p:par>
                          <p:cTn id="16" fill="hold">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strVal val="#ppt_w*0.70"/>
                                          </p:val>
                                        </p:tav>
                                        <p:tav tm="100000">
                                          <p:val>
                                            <p:strVal val="#ppt_w"/>
                                          </p:val>
                                        </p:tav>
                                      </p:tavLst>
                                    </p:anim>
                                    <p:anim calcmode="lin" valueType="num">
                                      <p:cBhvr>
                                        <p:cTn id="20" dur="1000" fill="hold"/>
                                        <p:tgtEl>
                                          <p:spTgt spid="10"/>
                                        </p:tgtEl>
                                        <p:attrNameLst>
                                          <p:attrName>ppt_h</p:attrName>
                                        </p:attrNameLst>
                                      </p:cBhvr>
                                      <p:tavLst>
                                        <p:tav tm="0">
                                          <p:val>
                                            <p:strVal val="#ppt_h"/>
                                          </p:val>
                                        </p:tav>
                                        <p:tav tm="100000">
                                          <p:val>
                                            <p:strVal val="#ppt_h"/>
                                          </p:val>
                                        </p:tav>
                                      </p:tavLst>
                                    </p:anim>
                                    <p:animEffect transition="in" filter="fade">
                                      <p:cBhvr>
                                        <p:cTn id="21" dur="1000"/>
                                        <p:tgtEl>
                                          <p:spTgt spid="10"/>
                                        </p:tgtEl>
                                      </p:cBhvr>
                                    </p:animEffect>
                                  </p:childTnLst>
                                </p:cTn>
                              </p:par>
                            </p:childTnLst>
                          </p:cTn>
                        </p:par>
                        <p:par>
                          <p:cTn id="22" fill="hold">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strVal val="#ppt_w*0.70"/>
                                          </p:val>
                                        </p:tav>
                                        <p:tav tm="100000">
                                          <p:val>
                                            <p:strVal val="#ppt_w"/>
                                          </p:val>
                                        </p:tav>
                                      </p:tavLst>
                                    </p:anim>
                                    <p:anim calcmode="lin" valueType="num">
                                      <p:cBhvr>
                                        <p:cTn id="26" dur="1000" fill="hold"/>
                                        <p:tgtEl>
                                          <p:spTgt spid="9"/>
                                        </p:tgtEl>
                                        <p:attrNameLst>
                                          <p:attrName>ppt_h</p:attrName>
                                        </p:attrNameLst>
                                      </p:cBhvr>
                                      <p:tavLst>
                                        <p:tav tm="0">
                                          <p:val>
                                            <p:strVal val="#ppt_h"/>
                                          </p:val>
                                        </p:tav>
                                        <p:tav tm="100000">
                                          <p:val>
                                            <p:strVal val="#ppt_h"/>
                                          </p:val>
                                        </p:tav>
                                      </p:tavLst>
                                    </p:anim>
                                    <p:animEffect transition="in" filter="fade">
                                      <p:cBhvr>
                                        <p:cTn id="27" dur="1000"/>
                                        <p:tgtEl>
                                          <p:spTgt spid="9"/>
                                        </p:tgtEl>
                                      </p:cBhvr>
                                    </p:animEffect>
                                  </p:childTnLst>
                                </p:cTn>
                              </p:par>
                            </p:childTnLst>
                          </p:cTn>
                        </p:par>
                        <p:par>
                          <p:cTn id="28" fill="hold">
                            <p:stCondLst>
                              <p:cond delay="4000"/>
                            </p:stCondLst>
                            <p:childTnLst>
                              <p:par>
                                <p:cTn id="29" presetID="55"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strVal val="#ppt_w*0.70"/>
                                          </p:val>
                                        </p:tav>
                                        <p:tav tm="100000">
                                          <p:val>
                                            <p:strVal val="#ppt_w"/>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animEffect transition="in" filter="fade">
                                      <p:cBhvr>
                                        <p:cTn id="33" dur="1000"/>
                                        <p:tgtEl>
                                          <p:spTgt spid="11"/>
                                        </p:tgtEl>
                                      </p:cBhvr>
                                    </p:animEffect>
                                  </p:childTnLst>
                                </p:cTn>
                              </p:par>
                            </p:childTnLst>
                          </p:cTn>
                        </p:par>
                        <p:par>
                          <p:cTn id="34" fill="hold">
                            <p:stCondLst>
                              <p:cond delay="5000"/>
                            </p:stCondLst>
                            <p:childTnLst>
                              <p:par>
                                <p:cTn id="35" presetID="55"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1000" fill="hold"/>
                                        <p:tgtEl>
                                          <p:spTgt spid="12"/>
                                        </p:tgtEl>
                                        <p:attrNameLst>
                                          <p:attrName>ppt_w</p:attrName>
                                        </p:attrNameLst>
                                      </p:cBhvr>
                                      <p:tavLst>
                                        <p:tav tm="0">
                                          <p:val>
                                            <p:strVal val="#ppt_w*0.70"/>
                                          </p:val>
                                        </p:tav>
                                        <p:tav tm="100000">
                                          <p:val>
                                            <p:strVal val="#ppt_w"/>
                                          </p:val>
                                        </p:tav>
                                      </p:tavLst>
                                    </p:anim>
                                    <p:anim calcmode="lin" valueType="num">
                                      <p:cBhvr>
                                        <p:cTn id="38" dur="1000" fill="hold"/>
                                        <p:tgtEl>
                                          <p:spTgt spid="12"/>
                                        </p:tgtEl>
                                        <p:attrNameLst>
                                          <p:attrName>ppt_h</p:attrName>
                                        </p:attrNameLst>
                                      </p:cBhvr>
                                      <p:tavLst>
                                        <p:tav tm="0">
                                          <p:val>
                                            <p:strVal val="#ppt_h"/>
                                          </p:val>
                                        </p:tav>
                                        <p:tav tm="100000">
                                          <p:val>
                                            <p:strVal val="#ppt_h"/>
                                          </p:val>
                                        </p:tav>
                                      </p:tavLst>
                                    </p:anim>
                                    <p:animEffect transition="in" filter="fade">
                                      <p:cBhvr>
                                        <p:cTn id="39" dur="1000"/>
                                        <p:tgtEl>
                                          <p:spTgt spid="12"/>
                                        </p:tgtEl>
                                      </p:cBhvr>
                                    </p:animEffect>
                                  </p:childTnLst>
                                </p:cTn>
                              </p:par>
                            </p:childTnLst>
                          </p:cTn>
                        </p:par>
                        <p:par>
                          <p:cTn id="40" fill="hold">
                            <p:stCondLst>
                              <p:cond delay="6000"/>
                            </p:stCondLst>
                            <p:childTnLst>
                              <p:par>
                                <p:cTn id="41" presetID="55"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strVal val="#ppt_w*0.70"/>
                                          </p:val>
                                        </p:tav>
                                        <p:tav tm="100000">
                                          <p:val>
                                            <p:strVal val="#ppt_w"/>
                                          </p:val>
                                        </p:tav>
                                      </p:tavLst>
                                    </p:anim>
                                    <p:anim calcmode="lin" valueType="num">
                                      <p:cBhvr>
                                        <p:cTn id="44" dur="1000" fill="hold"/>
                                        <p:tgtEl>
                                          <p:spTgt spid="13"/>
                                        </p:tgtEl>
                                        <p:attrNameLst>
                                          <p:attrName>ppt_h</p:attrName>
                                        </p:attrNameLst>
                                      </p:cBhvr>
                                      <p:tavLst>
                                        <p:tav tm="0">
                                          <p:val>
                                            <p:strVal val="#ppt_h"/>
                                          </p:val>
                                        </p:tav>
                                        <p:tav tm="100000">
                                          <p:val>
                                            <p:strVal val="#ppt_h"/>
                                          </p:val>
                                        </p:tav>
                                      </p:tavLst>
                                    </p:anim>
                                    <p:animEffect transition="in" filter="fade">
                                      <p:cBhvr>
                                        <p:cTn id="45" dur="1000"/>
                                        <p:tgtEl>
                                          <p:spTgt spid="13"/>
                                        </p:tgtEl>
                                      </p:cBhvr>
                                    </p:animEffect>
                                  </p:childTnLst>
                                </p:cTn>
                              </p:par>
                            </p:childTnLst>
                          </p:cTn>
                        </p:par>
                        <p:par>
                          <p:cTn id="46" fill="hold">
                            <p:stCondLst>
                              <p:cond delay="7000"/>
                            </p:stCondLst>
                            <p:childTnLst>
                              <p:par>
                                <p:cTn id="47" presetID="55" presetClass="entr" presetSubtype="0"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1000" fill="hold"/>
                                        <p:tgtEl>
                                          <p:spTgt spid="8"/>
                                        </p:tgtEl>
                                        <p:attrNameLst>
                                          <p:attrName>ppt_w</p:attrName>
                                        </p:attrNameLst>
                                      </p:cBhvr>
                                      <p:tavLst>
                                        <p:tav tm="0">
                                          <p:val>
                                            <p:strVal val="#ppt_w*0.70"/>
                                          </p:val>
                                        </p:tav>
                                        <p:tav tm="100000">
                                          <p:val>
                                            <p:strVal val="#ppt_w"/>
                                          </p:val>
                                        </p:tav>
                                      </p:tavLst>
                                    </p:anim>
                                    <p:anim calcmode="lin" valueType="num">
                                      <p:cBhvr>
                                        <p:cTn id="50" dur="1000" fill="hold"/>
                                        <p:tgtEl>
                                          <p:spTgt spid="8"/>
                                        </p:tgtEl>
                                        <p:attrNameLst>
                                          <p:attrName>ppt_h</p:attrName>
                                        </p:attrNameLst>
                                      </p:cBhvr>
                                      <p:tavLst>
                                        <p:tav tm="0">
                                          <p:val>
                                            <p:strVal val="#ppt_h"/>
                                          </p:val>
                                        </p:tav>
                                        <p:tav tm="100000">
                                          <p:val>
                                            <p:strVal val="#ppt_h"/>
                                          </p:val>
                                        </p:tav>
                                      </p:tavLst>
                                    </p:anim>
                                    <p:animEffect transition="in" filter="fade">
                                      <p:cBhvr>
                                        <p:cTn id="5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P spid="9" grpId="0"/>
      <p:bldP spid="11" grpId="0"/>
      <p:bldP spid="12" grpId="0" animBg="1"/>
      <p:bldP spid="13" grpId="0" animBg="1"/>
      <p:bldP spid="6" grpId="1" animBg="1"/>
      <p:bldP spid="10" grpId="1"/>
      <p:bldP spid="9" grpId="1"/>
      <p:bldP spid="11" grpId="1"/>
      <p:bldP spid="12" grpId="1" animBg="1"/>
      <p:bldP spid="13" grpId="1"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3DEF2"/>
        </a:solidFill>
        <a:effectLst/>
      </p:bgPr>
    </p:bg>
    <p:spTree>
      <p:nvGrpSpPr>
        <p:cNvPr id="1" name=""/>
        <p:cNvGrpSpPr/>
        <p:nvPr/>
      </p:nvGrpSpPr>
      <p:grpSpPr>
        <a:xfrm>
          <a:off x="0" y="0"/>
          <a:ext cx="0" cy="0"/>
          <a:chOff x="0" y="0"/>
          <a:chExt cx="0" cy="0"/>
        </a:xfrm>
      </p:grpSpPr>
      <p:pic>
        <p:nvPicPr>
          <p:cNvPr id="7" name="图片 6" descr="未标题-1"/>
          <p:cNvPicPr>
            <a:picLocks noChangeAspect="1"/>
          </p:cNvPicPr>
          <p:nvPr/>
        </p:nvPicPr>
        <p:blipFill>
          <a:blip r:embed="rId1"/>
          <a:stretch>
            <a:fillRect/>
          </a:stretch>
        </p:blipFill>
        <p:spPr>
          <a:xfrm>
            <a:off x="1042035" y="-894080"/>
            <a:ext cx="12252325" cy="9186545"/>
          </a:xfrm>
          <a:prstGeom prst="rect">
            <a:avLst/>
          </a:prstGeom>
        </p:spPr>
      </p:pic>
      <p:sp>
        <p:nvSpPr>
          <p:cNvPr id="6" name="矩形 5"/>
          <p:cNvSpPr/>
          <p:nvPr/>
        </p:nvSpPr>
        <p:spPr>
          <a:xfrm>
            <a:off x="468630" y="380365"/>
            <a:ext cx="11255375" cy="609663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031490" y="574675"/>
            <a:ext cx="6129020" cy="460375"/>
          </a:xfrm>
          <a:prstGeom prst="rect">
            <a:avLst/>
          </a:prstGeom>
          <a:noFill/>
        </p:spPr>
        <p:txBody>
          <a:bodyPr wrap="square" rtlCol="0">
            <a:spAutoFit/>
          </a:bodyPr>
          <a:p>
            <a:pPr algn="ctr"/>
            <a:r>
              <a:rPr lang="en-US" altLang="zh-CN" sz="2400" b="1" u="sng">
                <a:solidFill>
                  <a:srgbClr val="70B988"/>
                </a:solidFill>
                <a:latin typeface="汉仪正圆-55W" panose="00020600040101010101" charset="-122"/>
                <a:ea typeface="汉仪正圆-55W" panose="00020600040101010101" charset="-122"/>
              </a:rPr>
              <a:t>招商项目安排</a:t>
            </a:r>
            <a:endParaRPr lang="en-US" altLang="zh-CN" sz="2400" b="1" u="sng">
              <a:solidFill>
                <a:srgbClr val="70B988"/>
              </a:solidFill>
              <a:latin typeface="汉仪正圆-55W" panose="00020600040101010101" charset="-122"/>
              <a:ea typeface="汉仪正圆-55W" panose="00020600040101010101" charset="-122"/>
            </a:endParaRPr>
          </a:p>
        </p:txBody>
      </p:sp>
      <p:sp>
        <p:nvSpPr>
          <p:cNvPr id="2" name="椭圆 1"/>
          <p:cNvSpPr/>
          <p:nvPr/>
        </p:nvSpPr>
        <p:spPr>
          <a:xfrm>
            <a:off x="1359535" y="2009140"/>
            <a:ext cx="3380105" cy="3380105"/>
          </a:xfrm>
          <a:prstGeom prst="ellipse">
            <a:avLst/>
          </a:prstGeom>
          <a:solidFill>
            <a:srgbClr val="70B988">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8a87d561_E672863_63202d57"/>
          <p:cNvPicPr>
            <a:picLocks noChangeAspect="1"/>
          </p:cNvPicPr>
          <p:nvPr/>
        </p:nvPicPr>
        <p:blipFill>
          <a:blip r:embed="rId2"/>
          <a:stretch>
            <a:fillRect/>
          </a:stretch>
        </p:blipFill>
        <p:spPr>
          <a:xfrm>
            <a:off x="1359535" y="2635250"/>
            <a:ext cx="3328035" cy="2127885"/>
          </a:xfrm>
          <a:prstGeom prst="rect">
            <a:avLst/>
          </a:prstGeom>
        </p:spPr>
      </p:pic>
      <p:cxnSp>
        <p:nvCxnSpPr>
          <p:cNvPr id="5" name="直接连接符 4"/>
          <p:cNvCxnSpPr/>
          <p:nvPr/>
        </p:nvCxnSpPr>
        <p:spPr>
          <a:xfrm flipV="1">
            <a:off x="5504815" y="2635250"/>
            <a:ext cx="2507615" cy="0"/>
          </a:xfrm>
          <a:prstGeom prst="line">
            <a:avLst/>
          </a:prstGeom>
          <a:ln>
            <a:solidFill>
              <a:srgbClr val="70B988"/>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8012430" y="4874260"/>
            <a:ext cx="2507615" cy="0"/>
          </a:xfrm>
          <a:prstGeom prst="line">
            <a:avLst/>
          </a:prstGeom>
          <a:ln>
            <a:solidFill>
              <a:srgbClr val="70B988"/>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5629275" y="2940685"/>
            <a:ext cx="2259330" cy="36830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17" name="文本框 16"/>
          <p:cNvSpPr txBox="1"/>
          <p:nvPr/>
        </p:nvSpPr>
        <p:spPr>
          <a:xfrm>
            <a:off x="5629275" y="3308985"/>
            <a:ext cx="4890770" cy="1245235"/>
          </a:xfrm>
          <a:prstGeom prst="rect">
            <a:avLst/>
          </a:prstGeom>
          <a:noFill/>
        </p:spPr>
        <p:txBody>
          <a:bodyPr wrap="square" rtlCol="0">
            <a:spAutoFit/>
          </a:bodyPr>
          <a:p>
            <a:pPr algn="l">
              <a:lnSpc>
                <a:spcPct val="25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sp>
        <p:nvSpPr>
          <p:cNvPr id="9" name="同心圆 8"/>
          <p:cNvSpPr/>
          <p:nvPr/>
        </p:nvSpPr>
        <p:spPr>
          <a:xfrm>
            <a:off x="8477885" y="2405380"/>
            <a:ext cx="571500" cy="571500"/>
          </a:xfrm>
          <a:prstGeom prst="donut">
            <a:avLst>
              <a:gd name="adj" fmla="val 15709"/>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10" name="同心圆 9"/>
          <p:cNvSpPr/>
          <p:nvPr/>
        </p:nvSpPr>
        <p:spPr>
          <a:xfrm>
            <a:off x="7334250" y="4588510"/>
            <a:ext cx="428625" cy="428625"/>
          </a:xfrm>
          <a:prstGeom prst="donut">
            <a:avLst>
              <a:gd name="adj" fmla="val 15709"/>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Tree>
    <p:custDataLst>
      <p:tags r:id="rId3"/>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17" presetClass="entr" presetSubtype="1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strVal val="#ppt_h"/>
                                          </p:val>
                                        </p:tav>
                                        <p:tav tm="100000">
                                          <p:val>
                                            <p:strVal val="#ppt_h"/>
                                          </p:val>
                                        </p:tav>
                                      </p:tavLst>
                                    </p:anim>
                                  </p:childTnLst>
                                </p:cTn>
                              </p:par>
                            </p:childTnLst>
                          </p:cTn>
                        </p:par>
                        <p:par>
                          <p:cTn id="15" fill="hold">
                            <p:stCondLst>
                              <p:cond delay="1500"/>
                            </p:stCondLst>
                            <p:childTnLst>
                              <p:par>
                                <p:cTn id="16" presetID="17" presetClass="entr" presetSubtype="10"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strVal val="#ppt_h"/>
                                          </p:val>
                                        </p:tav>
                                        <p:tav tm="100000">
                                          <p:val>
                                            <p:strVal val="#ppt_h"/>
                                          </p:val>
                                        </p:tav>
                                      </p:tavLst>
                                    </p:anim>
                                  </p:childTnLst>
                                </p:cTn>
                              </p:par>
                            </p:childTnLst>
                          </p:cTn>
                        </p:par>
                        <p:par>
                          <p:cTn id="20" fill="hold">
                            <p:stCondLst>
                              <p:cond delay="2000"/>
                            </p:stCondLst>
                            <p:childTnLst>
                              <p:par>
                                <p:cTn id="21" presetID="17" presetClass="entr" presetSubtype="1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strVal val="#ppt_h"/>
                                          </p:val>
                                        </p:tav>
                                        <p:tav tm="100000">
                                          <p:val>
                                            <p:strVal val="#ppt_h"/>
                                          </p:val>
                                        </p:tav>
                                      </p:tavLst>
                                    </p:anim>
                                  </p:childTnLst>
                                </p:cTn>
                              </p:par>
                            </p:childTnLst>
                          </p:cTn>
                        </p:par>
                        <p:par>
                          <p:cTn id="25" fill="hold">
                            <p:stCondLst>
                              <p:cond delay="2500"/>
                            </p:stCondLst>
                            <p:childTnLst>
                              <p:par>
                                <p:cTn id="26" presetID="17" presetClass="entr" presetSubtype="1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strVal val="#ppt_h"/>
                                          </p:val>
                                        </p:tav>
                                        <p:tav tm="100000">
                                          <p:val>
                                            <p:strVal val="#ppt_h"/>
                                          </p:val>
                                        </p:tav>
                                      </p:tavLst>
                                    </p:anim>
                                  </p:childTnLst>
                                </p:cTn>
                              </p:par>
                            </p:childTnLst>
                          </p:cTn>
                        </p:par>
                        <p:par>
                          <p:cTn id="30" fill="hold">
                            <p:stCondLst>
                              <p:cond delay="3000"/>
                            </p:stCondLst>
                            <p:childTnLst>
                              <p:par>
                                <p:cTn id="31" presetID="17" presetClass="entr" presetSubtype="1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p:cTn id="33" dur="500" fill="hold"/>
                                        <p:tgtEl>
                                          <p:spTgt spid="16"/>
                                        </p:tgtEl>
                                        <p:attrNameLst>
                                          <p:attrName>ppt_w</p:attrName>
                                        </p:attrNameLst>
                                      </p:cBhvr>
                                      <p:tavLst>
                                        <p:tav tm="0">
                                          <p:val>
                                            <p:fltVal val="0"/>
                                          </p:val>
                                        </p:tav>
                                        <p:tav tm="100000">
                                          <p:val>
                                            <p:strVal val="#ppt_w"/>
                                          </p:val>
                                        </p:tav>
                                      </p:tavLst>
                                    </p:anim>
                                    <p:anim calcmode="lin" valueType="num">
                                      <p:cBhvr>
                                        <p:cTn id="34" dur="500" fill="hold"/>
                                        <p:tgtEl>
                                          <p:spTgt spid="16"/>
                                        </p:tgtEl>
                                        <p:attrNameLst>
                                          <p:attrName>ppt_h</p:attrName>
                                        </p:attrNameLst>
                                      </p:cBhvr>
                                      <p:tavLst>
                                        <p:tav tm="0">
                                          <p:val>
                                            <p:strVal val="#ppt_h"/>
                                          </p:val>
                                        </p:tav>
                                        <p:tav tm="100000">
                                          <p:val>
                                            <p:strVal val="#ppt_h"/>
                                          </p:val>
                                        </p:tav>
                                      </p:tavLst>
                                    </p:anim>
                                  </p:childTnLst>
                                </p:cTn>
                              </p:par>
                            </p:childTnLst>
                          </p:cTn>
                        </p:par>
                        <p:par>
                          <p:cTn id="35" fill="hold">
                            <p:stCondLst>
                              <p:cond delay="3500"/>
                            </p:stCondLst>
                            <p:childTnLst>
                              <p:par>
                                <p:cTn id="36" presetID="17" presetClass="entr" presetSubtype="1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strVal val="#ppt_h"/>
                                          </p:val>
                                        </p:tav>
                                        <p:tav tm="100000">
                                          <p:val>
                                            <p:strVal val="#ppt_h"/>
                                          </p:val>
                                        </p:tav>
                                      </p:tavLst>
                                    </p:anim>
                                  </p:childTnLst>
                                </p:cTn>
                              </p:par>
                            </p:childTnLst>
                          </p:cTn>
                        </p:par>
                        <p:par>
                          <p:cTn id="40" fill="hold">
                            <p:stCondLst>
                              <p:cond delay="4000"/>
                            </p:stCondLst>
                            <p:childTnLst>
                              <p:par>
                                <p:cTn id="41" presetID="17" presetClass="entr" presetSubtype="10" fill="hold" grpId="0" nodeType="after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500" fill="hold"/>
                                        <p:tgtEl>
                                          <p:spTgt spid="10"/>
                                        </p:tgtEl>
                                        <p:attrNameLst>
                                          <p:attrName>ppt_w</p:attrName>
                                        </p:attrNameLst>
                                      </p:cBhvr>
                                      <p:tavLst>
                                        <p:tav tm="0">
                                          <p:val>
                                            <p:fltVal val="0"/>
                                          </p:val>
                                        </p:tav>
                                        <p:tav tm="100000">
                                          <p:val>
                                            <p:strVal val="#ppt_w"/>
                                          </p:val>
                                        </p:tav>
                                      </p:tavLst>
                                    </p:anim>
                                    <p:anim calcmode="lin" valueType="num">
                                      <p:cBhvr>
                                        <p:cTn id="44" dur="500" fill="hold"/>
                                        <p:tgtEl>
                                          <p:spTgt spid="10"/>
                                        </p:tgtEl>
                                        <p:attrNameLst>
                                          <p:attrName>ppt_h</p:attrName>
                                        </p:attrNameLst>
                                      </p:cBhvr>
                                      <p:tavLst>
                                        <p:tav tm="0">
                                          <p:val>
                                            <p:strVal val="#ppt_h"/>
                                          </p:val>
                                        </p:tav>
                                        <p:tav tm="100000">
                                          <p:val>
                                            <p:strVal val="#ppt_h"/>
                                          </p:val>
                                        </p:tav>
                                      </p:tavLst>
                                    </p:anim>
                                  </p:childTnLst>
                                </p:cTn>
                              </p:par>
                            </p:childTnLst>
                          </p:cTn>
                        </p:par>
                        <p:par>
                          <p:cTn id="45" fill="hold">
                            <p:stCondLst>
                              <p:cond delay="4500"/>
                            </p:stCondLst>
                            <p:childTnLst>
                              <p:par>
                                <p:cTn id="46" presetID="17" presetClass="entr" presetSubtype="10" fill="hold" nodeType="afterEffect">
                                  <p:stCondLst>
                                    <p:cond delay="0"/>
                                  </p:stCondLst>
                                  <p:childTnLst>
                                    <p:set>
                                      <p:cBhvr>
                                        <p:cTn id="47" dur="1" fill="hold">
                                          <p:stCondLst>
                                            <p:cond delay="0"/>
                                          </p:stCondLst>
                                        </p:cTn>
                                        <p:tgtEl>
                                          <p:spTgt spid="8"/>
                                        </p:tgtEl>
                                        <p:attrNameLst>
                                          <p:attrName>style.visibility</p:attrName>
                                        </p:attrNameLst>
                                      </p:cBhvr>
                                      <p:to>
                                        <p:strVal val="visible"/>
                                      </p:to>
                                    </p:set>
                                    <p:anim calcmode="lin" valueType="num">
                                      <p:cBhvr>
                                        <p:cTn id="48" dur="500" fill="hold"/>
                                        <p:tgtEl>
                                          <p:spTgt spid="8"/>
                                        </p:tgtEl>
                                        <p:attrNameLst>
                                          <p:attrName>ppt_w</p:attrName>
                                        </p:attrNameLst>
                                      </p:cBhvr>
                                      <p:tavLst>
                                        <p:tav tm="0">
                                          <p:val>
                                            <p:fltVal val="0"/>
                                          </p:val>
                                        </p:tav>
                                        <p:tav tm="100000">
                                          <p:val>
                                            <p:strVal val="#ppt_w"/>
                                          </p:val>
                                        </p:tav>
                                      </p:tavLst>
                                    </p:anim>
                                    <p:anim calcmode="lin" valueType="num">
                                      <p:cBhvr>
                                        <p:cTn id="49"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3" grpId="0"/>
      <p:bldP spid="3" grpId="1"/>
      <p:bldP spid="2" grpId="0" animBg="1"/>
      <p:bldP spid="9" grpId="0" animBg="1"/>
      <p:bldP spid="16" grpId="0"/>
      <p:bldP spid="17" grpId="0"/>
      <p:bldP spid="10" grpId="0" animBg="1"/>
      <p:bldP spid="2" grpId="1" animBg="1"/>
      <p:bldP spid="9" grpId="1" animBg="1"/>
      <p:bldP spid="16" grpId="1"/>
      <p:bldP spid="17" grpId="1"/>
      <p:bldP spid="10"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D3DEF2"/>
        </a:solidFill>
        <a:effectLst/>
      </p:bgPr>
    </p:bg>
    <p:spTree>
      <p:nvGrpSpPr>
        <p:cNvPr id="1" name=""/>
        <p:cNvGrpSpPr/>
        <p:nvPr/>
      </p:nvGrpSpPr>
      <p:grpSpPr>
        <a:xfrm>
          <a:off x="0" y="0"/>
          <a:ext cx="0" cy="0"/>
          <a:chOff x="0" y="0"/>
          <a:chExt cx="0" cy="0"/>
        </a:xfrm>
      </p:grpSpPr>
      <p:pic>
        <p:nvPicPr>
          <p:cNvPr id="7" name="图片 6" descr="未标题-1"/>
          <p:cNvPicPr>
            <a:picLocks noChangeAspect="1"/>
          </p:cNvPicPr>
          <p:nvPr/>
        </p:nvPicPr>
        <p:blipFill>
          <a:blip r:embed="rId1"/>
          <a:stretch>
            <a:fillRect/>
          </a:stretch>
        </p:blipFill>
        <p:spPr>
          <a:xfrm>
            <a:off x="1042035" y="-894080"/>
            <a:ext cx="12252325" cy="9186545"/>
          </a:xfrm>
          <a:prstGeom prst="rect">
            <a:avLst/>
          </a:prstGeom>
        </p:spPr>
      </p:pic>
      <p:sp>
        <p:nvSpPr>
          <p:cNvPr id="6" name="矩形 5"/>
          <p:cNvSpPr/>
          <p:nvPr/>
        </p:nvSpPr>
        <p:spPr>
          <a:xfrm>
            <a:off x="468630" y="380365"/>
            <a:ext cx="11255375" cy="609663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031490" y="574675"/>
            <a:ext cx="6129020" cy="460375"/>
          </a:xfrm>
          <a:prstGeom prst="rect">
            <a:avLst/>
          </a:prstGeom>
          <a:noFill/>
        </p:spPr>
        <p:txBody>
          <a:bodyPr wrap="square" rtlCol="0">
            <a:spAutoFit/>
          </a:bodyPr>
          <a:p>
            <a:pPr algn="ctr"/>
            <a:r>
              <a:rPr lang="en-US" altLang="zh-CN" sz="2400" b="1" u="sng">
                <a:solidFill>
                  <a:srgbClr val="70B988"/>
                </a:solidFill>
                <a:latin typeface="汉仪正圆-55W" panose="00020600040101010101" charset="-122"/>
                <a:ea typeface="汉仪正圆-55W" panose="00020600040101010101" charset="-122"/>
              </a:rPr>
              <a:t>招商项目安排</a:t>
            </a:r>
            <a:endParaRPr lang="en-US" altLang="zh-CN" sz="2400" b="1" u="sng">
              <a:solidFill>
                <a:srgbClr val="70B988"/>
              </a:solidFill>
              <a:latin typeface="汉仪正圆-55W" panose="00020600040101010101" charset="-122"/>
              <a:ea typeface="汉仪正圆-55W" panose="00020600040101010101" charset="-122"/>
            </a:endParaRPr>
          </a:p>
        </p:txBody>
      </p:sp>
      <p:sp>
        <p:nvSpPr>
          <p:cNvPr id="2" name="矩形 1"/>
          <p:cNvSpPr/>
          <p:nvPr/>
        </p:nvSpPr>
        <p:spPr>
          <a:xfrm>
            <a:off x="436245" y="3889375"/>
            <a:ext cx="11287760" cy="1649730"/>
          </a:xfrm>
          <a:prstGeom prst="rect">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 name="图片 3" descr="摄图网_401344514_三明治（非企业商用）"/>
          <p:cNvPicPr>
            <a:picLocks noChangeAspect="1"/>
          </p:cNvPicPr>
          <p:nvPr/>
        </p:nvPicPr>
        <p:blipFill>
          <a:blip r:embed="rId2"/>
          <a:stretch>
            <a:fillRect/>
          </a:stretch>
        </p:blipFill>
        <p:spPr>
          <a:xfrm>
            <a:off x="4344035" y="2066925"/>
            <a:ext cx="3472180" cy="3472180"/>
          </a:xfrm>
          <a:prstGeom prst="rect">
            <a:avLst/>
          </a:prstGeom>
        </p:spPr>
      </p:pic>
      <p:sp>
        <p:nvSpPr>
          <p:cNvPr id="16" name="文本框 15"/>
          <p:cNvSpPr txBox="1"/>
          <p:nvPr/>
        </p:nvSpPr>
        <p:spPr>
          <a:xfrm>
            <a:off x="1042035" y="2066925"/>
            <a:ext cx="2259330" cy="36830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17" name="文本框 16"/>
          <p:cNvSpPr txBox="1"/>
          <p:nvPr/>
        </p:nvSpPr>
        <p:spPr>
          <a:xfrm>
            <a:off x="1042035" y="2435225"/>
            <a:ext cx="3156585" cy="1014730"/>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sp>
        <p:nvSpPr>
          <p:cNvPr id="5" name="文本框 4"/>
          <p:cNvSpPr txBox="1"/>
          <p:nvPr/>
        </p:nvSpPr>
        <p:spPr>
          <a:xfrm>
            <a:off x="1137285" y="3996055"/>
            <a:ext cx="2259330" cy="368300"/>
          </a:xfrm>
          <a:prstGeom prst="rect">
            <a:avLst/>
          </a:prstGeom>
          <a:noFill/>
        </p:spPr>
        <p:txBody>
          <a:bodyPr wrap="square" rtlCol="0">
            <a:spAutoFit/>
          </a:bodyPr>
          <a:p>
            <a:pPr algn="l"/>
            <a:r>
              <a:rPr lang="zh-CN" altLang="en-US" b="1">
                <a:solidFill>
                  <a:schemeClr val="bg1"/>
                </a:solidFill>
                <a:latin typeface="汉仪正圆-55W" panose="00020600040101010101" charset="-122"/>
                <a:ea typeface="汉仪正圆-55W" panose="00020600040101010101" charset="-122"/>
              </a:rPr>
              <a:t>输入你的标题</a:t>
            </a:r>
            <a:endParaRPr lang="zh-CN" altLang="en-US" b="1">
              <a:solidFill>
                <a:schemeClr val="bg1"/>
              </a:solidFill>
              <a:latin typeface="汉仪正圆-55W" panose="00020600040101010101" charset="-122"/>
              <a:ea typeface="汉仪正圆-55W" panose="00020600040101010101" charset="-122"/>
            </a:endParaRPr>
          </a:p>
        </p:txBody>
      </p:sp>
      <p:sp>
        <p:nvSpPr>
          <p:cNvPr id="8" name="文本框 7"/>
          <p:cNvSpPr txBox="1"/>
          <p:nvPr/>
        </p:nvSpPr>
        <p:spPr>
          <a:xfrm>
            <a:off x="1137285" y="4364355"/>
            <a:ext cx="3156585" cy="1014730"/>
          </a:xfrm>
          <a:prstGeom prst="rect">
            <a:avLst/>
          </a:prstGeom>
          <a:noFill/>
        </p:spPr>
        <p:txBody>
          <a:bodyPr wrap="square" rtlCol="0">
            <a:spAutoFit/>
          </a:bodyPr>
          <a:p>
            <a:pPr algn="l">
              <a:lnSpc>
                <a:spcPct val="200000"/>
              </a:lnSpc>
            </a:pPr>
            <a:r>
              <a:rPr lang="zh-CN" altLang="en-US" sz="1000">
                <a:solidFill>
                  <a:schemeClr val="bg1"/>
                </a:solidFill>
                <a:latin typeface="汉仪正圆-55W" panose="00020600040101010101" charset="-122"/>
                <a:ea typeface="汉仪正圆-55W" panose="00020600040101010101" charset="-122"/>
              </a:rPr>
              <a:t>在这里输入你需要的文本内容</a:t>
            </a:r>
            <a:r>
              <a:rPr lang="zh-CN" altLang="en-US" sz="1000">
                <a:solidFill>
                  <a:schemeClr val="bg1"/>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bg1"/>
              </a:solidFill>
              <a:latin typeface="汉仪正圆-55W" panose="00020600040101010101" charset="-122"/>
              <a:ea typeface="汉仪正圆-55W" panose="00020600040101010101" charset="-122"/>
              <a:sym typeface="+mn-ea"/>
            </a:endParaRPr>
          </a:p>
        </p:txBody>
      </p:sp>
      <p:sp>
        <p:nvSpPr>
          <p:cNvPr id="9" name="文本框 8"/>
          <p:cNvSpPr txBox="1"/>
          <p:nvPr/>
        </p:nvSpPr>
        <p:spPr>
          <a:xfrm>
            <a:off x="7931150" y="2066925"/>
            <a:ext cx="2259330" cy="36830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10" name="文本框 9"/>
          <p:cNvSpPr txBox="1"/>
          <p:nvPr/>
        </p:nvSpPr>
        <p:spPr>
          <a:xfrm>
            <a:off x="7931150" y="2435225"/>
            <a:ext cx="3156585" cy="1014730"/>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sp>
        <p:nvSpPr>
          <p:cNvPr id="11" name="文本框 10"/>
          <p:cNvSpPr txBox="1"/>
          <p:nvPr/>
        </p:nvSpPr>
        <p:spPr>
          <a:xfrm>
            <a:off x="8026400" y="3996055"/>
            <a:ext cx="2259330" cy="368300"/>
          </a:xfrm>
          <a:prstGeom prst="rect">
            <a:avLst/>
          </a:prstGeom>
          <a:noFill/>
        </p:spPr>
        <p:txBody>
          <a:bodyPr wrap="square" rtlCol="0">
            <a:spAutoFit/>
          </a:bodyPr>
          <a:p>
            <a:pPr algn="l"/>
            <a:r>
              <a:rPr lang="zh-CN" altLang="en-US" b="1">
                <a:solidFill>
                  <a:schemeClr val="bg1"/>
                </a:solidFill>
                <a:latin typeface="汉仪正圆-55W" panose="00020600040101010101" charset="-122"/>
                <a:ea typeface="汉仪正圆-55W" panose="00020600040101010101" charset="-122"/>
              </a:rPr>
              <a:t>输入你的标题</a:t>
            </a:r>
            <a:endParaRPr lang="zh-CN" altLang="en-US" b="1">
              <a:solidFill>
                <a:schemeClr val="bg1"/>
              </a:solidFill>
              <a:latin typeface="汉仪正圆-55W" panose="00020600040101010101" charset="-122"/>
              <a:ea typeface="汉仪正圆-55W" panose="00020600040101010101" charset="-122"/>
            </a:endParaRPr>
          </a:p>
        </p:txBody>
      </p:sp>
      <p:sp>
        <p:nvSpPr>
          <p:cNvPr id="12" name="文本框 11"/>
          <p:cNvSpPr txBox="1"/>
          <p:nvPr/>
        </p:nvSpPr>
        <p:spPr>
          <a:xfrm>
            <a:off x="8026400" y="4364355"/>
            <a:ext cx="3156585" cy="1014730"/>
          </a:xfrm>
          <a:prstGeom prst="rect">
            <a:avLst/>
          </a:prstGeom>
          <a:noFill/>
        </p:spPr>
        <p:txBody>
          <a:bodyPr wrap="square" rtlCol="0">
            <a:spAutoFit/>
          </a:bodyPr>
          <a:p>
            <a:pPr algn="l">
              <a:lnSpc>
                <a:spcPct val="200000"/>
              </a:lnSpc>
            </a:pPr>
            <a:r>
              <a:rPr lang="zh-CN" altLang="en-US" sz="1000">
                <a:solidFill>
                  <a:schemeClr val="bg1"/>
                </a:solidFill>
                <a:latin typeface="汉仪正圆-55W" panose="00020600040101010101" charset="-122"/>
                <a:ea typeface="汉仪正圆-55W" panose="00020600040101010101" charset="-122"/>
              </a:rPr>
              <a:t>在这里输入你需要的文本内容</a:t>
            </a:r>
            <a:r>
              <a:rPr lang="zh-CN" altLang="en-US" sz="1000">
                <a:solidFill>
                  <a:schemeClr val="bg1"/>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bg1"/>
              </a:solidFill>
              <a:latin typeface="汉仪正圆-55W" panose="00020600040101010101" charset="-122"/>
              <a:ea typeface="汉仪正圆-55W" panose="00020600040101010101" charset="-122"/>
              <a:sym typeface="+mn-ea"/>
            </a:endParaRPr>
          </a:p>
        </p:txBody>
      </p:sp>
    </p:spTree>
    <p:custDataLst>
      <p:tags r:id="rId3"/>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up)">
                                      <p:cBhvr>
                                        <p:cTn id="17" dur="500"/>
                                        <p:tgtEl>
                                          <p:spTgt spid="2"/>
                                        </p:tgtEl>
                                      </p:cBhvr>
                                    </p:animEffect>
                                  </p:childTnLst>
                                </p:cTn>
                              </p:par>
                            </p:childTnLst>
                          </p:cTn>
                        </p:par>
                        <p:par>
                          <p:cTn id="18" fill="hold">
                            <p:stCondLst>
                              <p:cond delay="2000"/>
                            </p:stCondLst>
                            <p:childTnLst>
                              <p:par>
                                <p:cTn id="19" presetID="22" presetClass="entr" presetSubtype="1"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up)">
                                      <p:cBhvr>
                                        <p:cTn id="21" dur="500"/>
                                        <p:tgtEl>
                                          <p:spTgt spid="16"/>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childTnLst>
                          </p:cTn>
                        </p:par>
                        <p:par>
                          <p:cTn id="26" fill="hold">
                            <p:stCondLst>
                              <p:cond delay="3000"/>
                            </p:stCondLst>
                            <p:childTnLst>
                              <p:par>
                                <p:cTn id="27" presetID="22" presetClass="entr" presetSubtype="1"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up)">
                                      <p:cBhvr>
                                        <p:cTn id="33" dur="500"/>
                                        <p:tgtEl>
                                          <p:spTgt spid="8"/>
                                        </p:tgtEl>
                                      </p:cBhvr>
                                    </p:animEffect>
                                  </p:childTnLst>
                                </p:cTn>
                              </p:par>
                            </p:childTnLst>
                          </p:cTn>
                        </p:par>
                        <p:par>
                          <p:cTn id="34" fill="hold">
                            <p:stCondLst>
                              <p:cond delay="4000"/>
                            </p:stCondLst>
                            <p:childTnLst>
                              <p:par>
                                <p:cTn id="35" presetID="22" presetClass="entr" presetSubtype="1"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childTnLst>
                          </p:cTn>
                        </p:par>
                        <p:par>
                          <p:cTn id="38" fill="hold">
                            <p:stCondLst>
                              <p:cond delay="4500"/>
                            </p:stCondLst>
                            <p:childTnLst>
                              <p:par>
                                <p:cTn id="39" presetID="22" presetClass="entr" presetSubtype="1" fill="hold" grpId="0" nodeType="after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up)">
                                      <p:cBhvr>
                                        <p:cTn id="41" dur="500"/>
                                        <p:tgtEl>
                                          <p:spTgt spid="10"/>
                                        </p:tgtEl>
                                      </p:cBhvr>
                                    </p:animEffect>
                                  </p:childTnLst>
                                </p:cTn>
                              </p:par>
                            </p:childTnLst>
                          </p:cTn>
                        </p:par>
                        <p:par>
                          <p:cTn id="42" fill="hold">
                            <p:stCondLst>
                              <p:cond delay="5000"/>
                            </p:stCondLst>
                            <p:childTnLst>
                              <p:par>
                                <p:cTn id="43" presetID="22" presetClass="entr" presetSubtype="1"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up)">
                                      <p:cBhvr>
                                        <p:cTn id="45" dur="500"/>
                                        <p:tgtEl>
                                          <p:spTgt spid="11"/>
                                        </p:tgtEl>
                                      </p:cBhvr>
                                    </p:animEffect>
                                  </p:childTnLst>
                                </p:cTn>
                              </p:par>
                            </p:childTnLst>
                          </p:cTn>
                        </p:par>
                        <p:par>
                          <p:cTn id="46" fill="hold">
                            <p:stCondLst>
                              <p:cond delay="5500"/>
                            </p:stCondLst>
                            <p:childTnLst>
                              <p:par>
                                <p:cTn id="47" presetID="22" presetClass="entr" presetSubtype="1"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3" grpId="0"/>
      <p:bldP spid="3" grpId="1"/>
      <p:bldP spid="2" grpId="0" animBg="1"/>
      <p:bldP spid="16" grpId="0"/>
      <p:bldP spid="17" grpId="0"/>
      <p:bldP spid="5" grpId="0"/>
      <p:bldP spid="8" grpId="0"/>
      <p:bldP spid="9" grpId="0"/>
      <p:bldP spid="10" grpId="0"/>
      <p:bldP spid="11" grpId="0"/>
      <p:bldP spid="12" grpId="0"/>
      <p:bldP spid="2" grpId="1" animBg="1"/>
      <p:bldP spid="16" grpId="1"/>
      <p:bldP spid="17" grpId="1"/>
      <p:bldP spid="5" grpId="1"/>
      <p:bldP spid="8" grpId="1"/>
      <p:bldP spid="9" grpId="1"/>
      <p:bldP spid="10" grpId="1"/>
      <p:bldP spid="11" grpId="1"/>
      <p:bldP spid="12"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D3DEF2"/>
        </a:solidFill>
        <a:effectLst/>
      </p:bgPr>
    </p:bg>
    <p:spTree>
      <p:nvGrpSpPr>
        <p:cNvPr id="1" name=""/>
        <p:cNvGrpSpPr/>
        <p:nvPr/>
      </p:nvGrpSpPr>
      <p:grpSpPr>
        <a:xfrm>
          <a:off x="0" y="0"/>
          <a:ext cx="0" cy="0"/>
          <a:chOff x="0" y="0"/>
          <a:chExt cx="0" cy="0"/>
        </a:xfrm>
      </p:grpSpPr>
      <p:pic>
        <p:nvPicPr>
          <p:cNvPr id="7" name="图片 6" descr="未标题-1"/>
          <p:cNvPicPr>
            <a:picLocks noChangeAspect="1"/>
          </p:cNvPicPr>
          <p:nvPr/>
        </p:nvPicPr>
        <p:blipFill>
          <a:blip r:embed="rId1"/>
          <a:stretch>
            <a:fillRect/>
          </a:stretch>
        </p:blipFill>
        <p:spPr>
          <a:xfrm>
            <a:off x="1661160" y="-894080"/>
            <a:ext cx="11633200" cy="8722360"/>
          </a:xfrm>
          <a:prstGeom prst="rect">
            <a:avLst/>
          </a:prstGeom>
        </p:spPr>
      </p:pic>
      <p:pic>
        <p:nvPicPr>
          <p:cNvPr id="4" name="图片 3" descr="LMX2019031504"/>
          <p:cNvPicPr>
            <a:picLocks noChangeAspect="1"/>
          </p:cNvPicPr>
          <p:nvPr/>
        </p:nvPicPr>
        <p:blipFill>
          <a:blip r:embed="rId2">
            <a:clrChange>
              <a:clrFrom>
                <a:srgbClr val="D2E0F3">
                  <a:alpha val="100000"/>
                </a:srgbClr>
              </a:clrFrom>
              <a:clrTo>
                <a:srgbClr val="D2E0F3">
                  <a:alpha val="100000"/>
                  <a:alpha val="0"/>
                </a:srgbClr>
              </a:clrTo>
            </a:clrChange>
          </a:blip>
          <a:stretch>
            <a:fillRect/>
          </a:stretch>
        </p:blipFill>
        <p:spPr>
          <a:xfrm>
            <a:off x="0" y="-164465"/>
            <a:ext cx="4767580" cy="7022465"/>
          </a:xfrm>
          <a:prstGeom prst="rect">
            <a:avLst/>
          </a:prstGeom>
        </p:spPr>
      </p:pic>
      <p:sp>
        <p:nvSpPr>
          <p:cNvPr id="6" name="矩形 5"/>
          <p:cNvSpPr/>
          <p:nvPr/>
        </p:nvSpPr>
        <p:spPr>
          <a:xfrm>
            <a:off x="1372870" y="1508125"/>
            <a:ext cx="9446260" cy="327152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descr="C:\Users\111\Desktop\三明治\摄图网_401510463_美食阳光三明治水果早餐（非企业商用）.png摄图网_401510463_美食阳光三明治水果早餐（非企业商用）"/>
          <p:cNvPicPr>
            <a:picLocks noChangeAspect="1"/>
          </p:cNvPicPr>
          <p:nvPr/>
        </p:nvPicPr>
        <p:blipFill>
          <a:blip r:embed="rId3"/>
          <a:srcRect/>
          <a:stretch>
            <a:fillRect/>
          </a:stretch>
        </p:blipFill>
        <p:spPr>
          <a:xfrm rot="20280000">
            <a:off x="8884920" y="3401060"/>
            <a:ext cx="4188460" cy="4190365"/>
          </a:xfrm>
          <a:prstGeom prst="rect">
            <a:avLst/>
          </a:prstGeom>
        </p:spPr>
      </p:pic>
      <p:sp>
        <p:nvSpPr>
          <p:cNvPr id="9" name="文本框 8"/>
          <p:cNvSpPr txBox="1"/>
          <p:nvPr/>
        </p:nvSpPr>
        <p:spPr>
          <a:xfrm>
            <a:off x="3223895" y="2682240"/>
            <a:ext cx="5744210" cy="1014730"/>
          </a:xfrm>
          <a:prstGeom prst="rect">
            <a:avLst/>
          </a:prstGeom>
          <a:noFill/>
        </p:spPr>
        <p:txBody>
          <a:bodyPr wrap="square" rtlCol="0">
            <a:spAutoFit/>
          </a:bodyPr>
          <a:p>
            <a:pPr algn="dist"/>
            <a:r>
              <a:rPr lang="zh-CN" altLang="en-US" sz="6000" b="1">
                <a:solidFill>
                  <a:schemeClr val="tx1">
                    <a:lumMod val="75000"/>
                    <a:lumOff val="25000"/>
                  </a:schemeClr>
                </a:solidFill>
                <a:latin typeface="汉仪正圆-55W" panose="00020600040101010101" charset="-122"/>
                <a:ea typeface="汉仪正圆-55W" panose="00020600040101010101" charset="-122"/>
              </a:rPr>
              <a:t>项目发展概况</a:t>
            </a:r>
            <a:endParaRPr lang="zh-CN" altLang="en-US" sz="6000" b="1">
              <a:solidFill>
                <a:schemeClr val="tx1">
                  <a:lumMod val="75000"/>
                  <a:lumOff val="25000"/>
                </a:schemeClr>
              </a:solidFill>
              <a:latin typeface="汉仪正圆-55W" panose="00020600040101010101" charset="-122"/>
              <a:ea typeface="汉仪正圆-55W" panose="00020600040101010101" charset="-122"/>
            </a:endParaRPr>
          </a:p>
        </p:txBody>
      </p:sp>
      <p:sp>
        <p:nvSpPr>
          <p:cNvPr id="10" name="文本框 9"/>
          <p:cNvSpPr txBox="1"/>
          <p:nvPr/>
        </p:nvSpPr>
        <p:spPr>
          <a:xfrm>
            <a:off x="3031490" y="1924685"/>
            <a:ext cx="6129020" cy="706755"/>
          </a:xfrm>
          <a:prstGeom prst="rect">
            <a:avLst/>
          </a:prstGeom>
          <a:noFill/>
        </p:spPr>
        <p:txBody>
          <a:bodyPr wrap="square" rtlCol="0">
            <a:spAutoFit/>
          </a:bodyPr>
          <a:p>
            <a:pPr algn="ctr"/>
            <a:r>
              <a:rPr lang="en-US" altLang="zh-CN" sz="4000" b="1" u="sng">
                <a:solidFill>
                  <a:srgbClr val="70B988"/>
                </a:solidFill>
                <a:latin typeface="汉仪正圆-55W" panose="00020600040101010101" charset="-122"/>
                <a:ea typeface="汉仪正圆-55W" panose="00020600040101010101" charset="-122"/>
              </a:rPr>
              <a:t>PART 03</a:t>
            </a:r>
            <a:endParaRPr lang="en-US" altLang="zh-CN" sz="4000" b="1" u="sng">
              <a:solidFill>
                <a:srgbClr val="70B988"/>
              </a:solidFill>
              <a:latin typeface="汉仪正圆-55W" panose="00020600040101010101" charset="-122"/>
              <a:ea typeface="汉仪正圆-55W" panose="00020600040101010101" charset="-122"/>
            </a:endParaRPr>
          </a:p>
        </p:txBody>
      </p:sp>
      <p:sp>
        <p:nvSpPr>
          <p:cNvPr id="11" name="文本框 10"/>
          <p:cNvSpPr txBox="1"/>
          <p:nvPr/>
        </p:nvSpPr>
        <p:spPr>
          <a:xfrm>
            <a:off x="2508250" y="3714115"/>
            <a:ext cx="7175500" cy="553085"/>
          </a:xfrm>
          <a:prstGeom prst="rect">
            <a:avLst/>
          </a:prstGeom>
          <a:noFill/>
        </p:spPr>
        <p:txBody>
          <a:bodyPr wrap="square" rtlCol="0">
            <a:spAutoFit/>
          </a:bodyPr>
          <a:p>
            <a:pPr algn="ctr">
              <a:lnSpc>
                <a:spcPct val="15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nvGrpSpPr>
          <p:cNvPr id="2" name="组合 1"/>
          <p:cNvGrpSpPr/>
          <p:nvPr/>
        </p:nvGrpSpPr>
        <p:grpSpPr>
          <a:xfrm>
            <a:off x="5541010" y="4514850"/>
            <a:ext cx="1110615" cy="1110615"/>
            <a:chOff x="2993" y="3804"/>
            <a:chExt cx="1124" cy="1124"/>
          </a:xfrm>
        </p:grpSpPr>
        <p:sp>
          <p:nvSpPr>
            <p:cNvPr id="13" name="椭圆 12"/>
            <p:cNvSpPr/>
            <p:nvPr/>
          </p:nvSpPr>
          <p:spPr>
            <a:xfrm>
              <a:off x="2993" y="3804"/>
              <a:ext cx="1125" cy="11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4" name="lemon_349835"/>
            <p:cNvSpPr>
              <a:spLocks noChangeAspect="1"/>
            </p:cNvSpPr>
            <p:nvPr/>
          </p:nvSpPr>
          <p:spPr bwMode="auto">
            <a:xfrm>
              <a:off x="3302" y="4071"/>
              <a:ext cx="505" cy="590"/>
            </a:xfrm>
            <a:custGeom>
              <a:avLst/>
              <a:gdLst>
                <a:gd name="T0" fmla="*/ 5502 w 5838"/>
                <a:gd name="T1" fmla="*/ 2066 h 6827"/>
                <a:gd name="T2" fmla="*/ 4936 w 5838"/>
                <a:gd name="T3" fmla="*/ 1581 h 6827"/>
                <a:gd name="T4" fmla="*/ 4936 w 5838"/>
                <a:gd name="T5" fmla="*/ 1380 h 6827"/>
                <a:gd name="T6" fmla="*/ 5148 w 5838"/>
                <a:gd name="T7" fmla="*/ 1380 h 6827"/>
                <a:gd name="T8" fmla="*/ 5838 w 5838"/>
                <a:gd name="T9" fmla="*/ 690 h 6827"/>
                <a:gd name="T10" fmla="*/ 5148 w 5838"/>
                <a:gd name="T11" fmla="*/ 0 h 6827"/>
                <a:gd name="T12" fmla="*/ 691 w 5838"/>
                <a:gd name="T13" fmla="*/ 0 h 6827"/>
                <a:gd name="T14" fmla="*/ 0 w 5838"/>
                <a:gd name="T15" fmla="*/ 690 h 6827"/>
                <a:gd name="T16" fmla="*/ 691 w 5838"/>
                <a:gd name="T17" fmla="*/ 1380 h 6827"/>
                <a:gd name="T18" fmla="*/ 903 w 5838"/>
                <a:gd name="T19" fmla="*/ 1380 h 6827"/>
                <a:gd name="T20" fmla="*/ 903 w 5838"/>
                <a:gd name="T21" fmla="*/ 1581 h 6827"/>
                <a:gd name="T22" fmla="*/ 337 w 5838"/>
                <a:gd name="T23" fmla="*/ 2066 h 6827"/>
                <a:gd name="T24" fmla="*/ 0 w 5838"/>
                <a:gd name="T25" fmla="*/ 2798 h 6827"/>
                <a:gd name="T26" fmla="*/ 0 w 5838"/>
                <a:gd name="T27" fmla="*/ 5863 h 6827"/>
                <a:gd name="T28" fmla="*/ 965 w 5838"/>
                <a:gd name="T29" fmla="*/ 6827 h 6827"/>
                <a:gd name="T30" fmla="*/ 4874 w 5838"/>
                <a:gd name="T31" fmla="*/ 6827 h 6827"/>
                <a:gd name="T32" fmla="*/ 5838 w 5838"/>
                <a:gd name="T33" fmla="*/ 5863 h 6827"/>
                <a:gd name="T34" fmla="*/ 5838 w 5838"/>
                <a:gd name="T35" fmla="*/ 2798 h 6827"/>
                <a:gd name="T36" fmla="*/ 5502 w 5838"/>
                <a:gd name="T37" fmla="*/ 2066 h 6827"/>
                <a:gd name="T38" fmla="*/ 691 w 5838"/>
                <a:gd name="T39" fmla="*/ 846 h 6827"/>
                <a:gd name="T40" fmla="*/ 534 w 5838"/>
                <a:gd name="T41" fmla="*/ 690 h 6827"/>
                <a:gd name="T42" fmla="*/ 691 w 5838"/>
                <a:gd name="T43" fmla="*/ 534 h 6827"/>
                <a:gd name="T44" fmla="*/ 5148 w 5838"/>
                <a:gd name="T45" fmla="*/ 534 h 6827"/>
                <a:gd name="T46" fmla="*/ 5304 w 5838"/>
                <a:gd name="T47" fmla="*/ 690 h 6827"/>
                <a:gd name="T48" fmla="*/ 5148 w 5838"/>
                <a:gd name="T49" fmla="*/ 846 h 6827"/>
                <a:gd name="T50" fmla="*/ 691 w 5838"/>
                <a:gd name="T51" fmla="*/ 846 h 6827"/>
                <a:gd name="T52" fmla="*/ 5304 w 5838"/>
                <a:gd name="T53" fmla="*/ 5863 h 6827"/>
                <a:gd name="T54" fmla="*/ 4874 w 5838"/>
                <a:gd name="T55" fmla="*/ 6293 h 6827"/>
                <a:gd name="T56" fmla="*/ 965 w 5838"/>
                <a:gd name="T57" fmla="*/ 6293 h 6827"/>
                <a:gd name="T58" fmla="*/ 534 w 5838"/>
                <a:gd name="T59" fmla="*/ 5863 h 6827"/>
                <a:gd name="T60" fmla="*/ 534 w 5838"/>
                <a:gd name="T61" fmla="*/ 5593 h 6827"/>
                <a:gd name="T62" fmla="*/ 5304 w 5838"/>
                <a:gd name="T63" fmla="*/ 5593 h 6827"/>
                <a:gd name="T64" fmla="*/ 5304 w 5838"/>
                <a:gd name="T65" fmla="*/ 5863 h 6827"/>
                <a:gd name="T66" fmla="*/ 5304 w 5838"/>
                <a:gd name="T67" fmla="*/ 5059 h 6827"/>
                <a:gd name="T68" fmla="*/ 5304 w 5838"/>
                <a:gd name="T69" fmla="*/ 5059 h 6827"/>
                <a:gd name="T70" fmla="*/ 534 w 5838"/>
                <a:gd name="T71" fmla="*/ 5059 h 6827"/>
                <a:gd name="T72" fmla="*/ 534 w 5838"/>
                <a:gd name="T73" fmla="*/ 3436 h 6827"/>
                <a:gd name="T74" fmla="*/ 2098 w 5838"/>
                <a:gd name="T75" fmla="*/ 3436 h 6827"/>
                <a:gd name="T76" fmla="*/ 2365 w 5838"/>
                <a:gd name="T77" fmla="*/ 3169 h 6827"/>
                <a:gd name="T78" fmla="*/ 2919 w 5838"/>
                <a:gd name="T79" fmla="*/ 2614 h 6827"/>
                <a:gd name="T80" fmla="*/ 3474 w 5838"/>
                <a:gd name="T81" fmla="*/ 3169 h 6827"/>
                <a:gd name="T82" fmla="*/ 3741 w 5838"/>
                <a:gd name="T83" fmla="*/ 3436 h 6827"/>
                <a:gd name="T84" fmla="*/ 5304 w 5838"/>
                <a:gd name="T85" fmla="*/ 3436 h 6827"/>
                <a:gd name="T86" fmla="*/ 5304 w 5838"/>
                <a:gd name="T87" fmla="*/ 5059 h 6827"/>
                <a:gd name="T88" fmla="*/ 5304 w 5838"/>
                <a:gd name="T89" fmla="*/ 2902 h 6827"/>
                <a:gd name="T90" fmla="*/ 3975 w 5838"/>
                <a:gd name="T91" fmla="*/ 2902 h 6827"/>
                <a:gd name="T92" fmla="*/ 2919 w 5838"/>
                <a:gd name="T93" fmla="*/ 2080 h 6827"/>
                <a:gd name="T94" fmla="*/ 1864 w 5838"/>
                <a:gd name="T95" fmla="*/ 2902 h 6827"/>
                <a:gd name="T96" fmla="*/ 534 w 5838"/>
                <a:gd name="T97" fmla="*/ 2902 h 6827"/>
                <a:gd name="T98" fmla="*/ 685 w 5838"/>
                <a:gd name="T99" fmla="*/ 2471 h 6827"/>
                <a:gd name="T100" fmla="*/ 1344 w 5838"/>
                <a:gd name="T101" fmla="*/ 1906 h 6827"/>
                <a:gd name="T102" fmla="*/ 1437 w 5838"/>
                <a:gd name="T103" fmla="*/ 1704 h 6827"/>
                <a:gd name="T104" fmla="*/ 1437 w 5838"/>
                <a:gd name="T105" fmla="*/ 1380 h 6827"/>
                <a:gd name="T106" fmla="*/ 4402 w 5838"/>
                <a:gd name="T107" fmla="*/ 1380 h 6827"/>
                <a:gd name="T108" fmla="*/ 4402 w 5838"/>
                <a:gd name="T109" fmla="*/ 1704 h 6827"/>
                <a:gd name="T110" fmla="*/ 4495 w 5838"/>
                <a:gd name="T111" fmla="*/ 1906 h 6827"/>
                <a:gd name="T112" fmla="*/ 5154 w 5838"/>
                <a:gd name="T113" fmla="*/ 2471 h 6827"/>
                <a:gd name="T114" fmla="*/ 5304 w 5838"/>
                <a:gd name="T115" fmla="*/ 2902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38" h="6827">
                  <a:moveTo>
                    <a:pt x="5502" y="2066"/>
                  </a:moveTo>
                  <a:lnTo>
                    <a:pt x="4936" y="1581"/>
                  </a:lnTo>
                  <a:lnTo>
                    <a:pt x="4936" y="1380"/>
                  </a:lnTo>
                  <a:lnTo>
                    <a:pt x="5148" y="1380"/>
                  </a:lnTo>
                  <a:cubicBezTo>
                    <a:pt x="5529" y="1380"/>
                    <a:pt x="5838" y="1071"/>
                    <a:pt x="5838" y="690"/>
                  </a:cubicBezTo>
                  <a:cubicBezTo>
                    <a:pt x="5838" y="310"/>
                    <a:pt x="5529" y="0"/>
                    <a:pt x="5148" y="0"/>
                  </a:cubicBezTo>
                  <a:lnTo>
                    <a:pt x="691" y="0"/>
                  </a:lnTo>
                  <a:cubicBezTo>
                    <a:pt x="310" y="0"/>
                    <a:pt x="0" y="310"/>
                    <a:pt x="0" y="690"/>
                  </a:cubicBezTo>
                  <a:cubicBezTo>
                    <a:pt x="0" y="1071"/>
                    <a:pt x="310" y="1380"/>
                    <a:pt x="691" y="1380"/>
                  </a:cubicBezTo>
                  <a:lnTo>
                    <a:pt x="903" y="1380"/>
                  </a:lnTo>
                  <a:lnTo>
                    <a:pt x="903" y="1581"/>
                  </a:lnTo>
                  <a:lnTo>
                    <a:pt x="337" y="2066"/>
                  </a:lnTo>
                  <a:cubicBezTo>
                    <a:pt x="123" y="2249"/>
                    <a:pt x="0" y="2516"/>
                    <a:pt x="0" y="2798"/>
                  </a:cubicBezTo>
                  <a:lnTo>
                    <a:pt x="0" y="5863"/>
                  </a:lnTo>
                  <a:cubicBezTo>
                    <a:pt x="0" y="6394"/>
                    <a:pt x="433" y="6827"/>
                    <a:pt x="965" y="6827"/>
                  </a:cubicBezTo>
                  <a:lnTo>
                    <a:pt x="4874" y="6827"/>
                  </a:lnTo>
                  <a:cubicBezTo>
                    <a:pt x="5406" y="6827"/>
                    <a:pt x="5838" y="6394"/>
                    <a:pt x="5838" y="5863"/>
                  </a:cubicBezTo>
                  <a:lnTo>
                    <a:pt x="5838" y="2798"/>
                  </a:lnTo>
                  <a:cubicBezTo>
                    <a:pt x="5838" y="2516"/>
                    <a:pt x="5716" y="2249"/>
                    <a:pt x="5502" y="2066"/>
                  </a:cubicBezTo>
                  <a:close/>
                  <a:moveTo>
                    <a:pt x="691" y="846"/>
                  </a:moveTo>
                  <a:cubicBezTo>
                    <a:pt x="605" y="846"/>
                    <a:pt x="534" y="776"/>
                    <a:pt x="534" y="690"/>
                  </a:cubicBezTo>
                  <a:cubicBezTo>
                    <a:pt x="534" y="604"/>
                    <a:pt x="605" y="534"/>
                    <a:pt x="691" y="534"/>
                  </a:cubicBezTo>
                  <a:lnTo>
                    <a:pt x="5148" y="534"/>
                  </a:lnTo>
                  <a:cubicBezTo>
                    <a:pt x="5234" y="534"/>
                    <a:pt x="5304" y="604"/>
                    <a:pt x="5304" y="690"/>
                  </a:cubicBezTo>
                  <a:cubicBezTo>
                    <a:pt x="5304" y="776"/>
                    <a:pt x="5234" y="846"/>
                    <a:pt x="5148" y="846"/>
                  </a:cubicBezTo>
                  <a:lnTo>
                    <a:pt x="691" y="846"/>
                  </a:lnTo>
                  <a:close/>
                  <a:moveTo>
                    <a:pt x="5304" y="5863"/>
                  </a:moveTo>
                  <a:cubicBezTo>
                    <a:pt x="5304" y="6100"/>
                    <a:pt x="5111" y="6293"/>
                    <a:pt x="4874" y="6293"/>
                  </a:cubicBezTo>
                  <a:lnTo>
                    <a:pt x="965" y="6293"/>
                  </a:lnTo>
                  <a:cubicBezTo>
                    <a:pt x="727" y="6293"/>
                    <a:pt x="534" y="6100"/>
                    <a:pt x="534" y="5863"/>
                  </a:cubicBezTo>
                  <a:lnTo>
                    <a:pt x="534" y="5593"/>
                  </a:lnTo>
                  <a:lnTo>
                    <a:pt x="5304" y="5593"/>
                  </a:lnTo>
                  <a:lnTo>
                    <a:pt x="5304" y="5863"/>
                  </a:lnTo>
                  <a:close/>
                  <a:moveTo>
                    <a:pt x="5304" y="5059"/>
                  </a:moveTo>
                  <a:lnTo>
                    <a:pt x="5304" y="5059"/>
                  </a:lnTo>
                  <a:lnTo>
                    <a:pt x="534" y="5059"/>
                  </a:lnTo>
                  <a:lnTo>
                    <a:pt x="534" y="3436"/>
                  </a:lnTo>
                  <a:lnTo>
                    <a:pt x="2098" y="3436"/>
                  </a:lnTo>
                  <a:cubicBezTo>
                    <a:pt x="2245" y="3436"/>
                    <a:pt x="2365" y="3316"/>
                    <a:pt x="2365" y="3169"/>
                  </a:cubicBezTo>
                  <a:cubicBezTo>
                    <a:pt x="2365" y="2863"/>
                    <a:pt x="2613" y="2614"/>
                    <a:pt x="2919" y="2614"/>
                  </a:cubicBezTo>
                  <a:cubicBezTo>
                    <a:pt x="3225" y="2614"/>
                    <a:pt x="3474" y="2863"/>
                    <a:pt x="3474" y="3169"/>
                  </a:cubicBezTo>
                  <a:cubicBezTo>
                    <a:pt x="3474" y="3316"/>
                    <a:pt x="3594" y="3436"/>
                    <a:pt x="3741" y="3436"/>
                  </a:cubicBezTo>
                  <a:lnTo>
                    <a:pt x="5304" y="3436"/>
                  </a:lnTo>
                  <a:lnTo>
                    <a:pt x="5304" y="5059"/>
                  </a:lnTo>
                  <a:close/>
                  <a:moveTo>
                    <a:pt x="5304" y="2902"/>
                  </a:moveTo>
                  <a:lnTo>
                    <a:pt x="3975" y="2902"/>
                  </a:lnTo>
                  <a:cubicBezTo>
                    <a:pt x="3856" y="2430"/>
                    <a:pt x="3428" y="2080"/>
                    <a:pt x="2919" y="2080"/>
                  </a:cubicBezTo>
                  <a:cubicBezTo>
                    <a:pt x="2411" y="2080"/>
                    <a:pt x="1983" y="2430"/>
                    <a:pt x="1864" y="2902"/>
                  </a:cubicBezTo>
                  <a:lnTo>
                    <a:pt x="534" y="2902"/>
                  </a:lnTo>
                  <a:cubicBezTo>
                    <a:pt x="534" y="2796"/>
                    <a:pt x="515" y="2616"/>
                    <a:pt x="685" y="2471"/>
                  </a:cubicBezTo>
                  <a:lnTo>
                    <a:pt x="1344" y="1906"/>
                  </a:lnTo>
                  <a:cubicBezTo>
                    <a:pt x="1403" y="1856"/>
                    <a:pt x="1437" y="1782"/>
                    <a:pt x="1437" y="1704"/>
                  </a:cubicBezTo>
                  <a:lnTo>
                    <a:pt x="1437" y="1380"/>
                  </a:lnTo>
                  <a:lnTo>
                    <a:pt x="4402" y="1380"/>
                  </a:lnTo>
                  <a:lnTo>
                    <a:pt x="4402" y="1704"/>
                  </a:lnTo>
                  <a:cubicBezTo>
                    <a:pt x="4402" y="1782"/>
                    <a:pt x="4436" y="1856"/>
                    <a:pt x="4495" y="1906"/>
                  </a:cubicBezTo>
                  <a:lnTo>
                    <a:pt x="5154" y="2471"/>
                  </a:lnTo>
                  <a:cubicBezTo>
                    <a:pt x="5316" y="2610"/>
                    <a:pt x="5304" y="2774"/>
                    <a:pt x="5304" y="2902"/>
                  </a:cubicBezTo>
                  <a:close/>
                </a:path>
              </a:pathLst>
            </a:custGeom>
            <a:solidFill>
              <a:schemeClr val="bg1"/>
            </a:solidFill>
            <a:ln>
              <a:noFill/>
            </a:ln>
          </p:spPr>
        </p:sp>
      </p:gr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strVal val="#ppt_w*0.70"/>
                                          </p:val>
                                        </p:tav>
                                        <p:tav tm="100000">
                                          <p:val>
                                            <p:strVal val="#ppt_w"/>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animEffect transition="in" filter="fade">
                                      <p:cBhvr>
                                        <p:cTn id="15" dur="1000"/>
                                        <p:tgtEl>
                                          <p:spTgt spid="6"/>
                                        </p:tgtEl>
                                      </p:cBhvr>
                                    </p:animEffect>
                                  </p:childTnLst>
                                </p:cTn>
                              </p:par>
                            </p:childTnLst>
                          </p:cTn>
                        </p:par>
                        <p:par>
                          <p:cTn id="16" fill="hold">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strVal val="#ppt_w*0.70"/>
                                          </p:val>
                                        </p:tav>
                                        <p:tav tm="100000">
                                          <p:val>
                                            <p:strVal val="#ppt_w"/>
                                          </p:val>
                                        </p:tav>
                                      </p:tavLst>
                                    </p:anim>
                                    <p:anim calcmode="lin" valueType="num">
                                      <p:cBhvr>
                                        <p:cTn id="20" dur="1000" fill="hold"/>
                                        <p:tgtEl>
                                          <p:spTgt spid="10"/>
                                        </p:tgtEl>
                                        <p:attrNameLst>
                                          <p:attrName>ppt_h</p:attrName>
                                        </p:attrNameLst>
                                      </p:cBhvr>
                                      <p:tavLst>
                                        <p:tav tm="0">
                                          <p:val>
                                            <p:strVal val="#ppt_h"/>
                                          </p:val>
                                        </p:tav>
                                        <p:tav tm="100000">
                                          <p:val>
                                            <p:strVal val="#ppt_h"/>
                                          </p:val>
                                        </p:tav>
                                      </p:tavLst>
                                    </p:anim>
                                    <p:animEffect transition="in" filter="fade">
                                      <p:cBhvr>
                                        <p:cTn id="21" dur="1000"/>
                                        <p:tgtEl>
                                          <p:spTgt spid="10"/>
                                        </p:tgtEl>
                                      </p:cBhvr>
                                    </p:animEffect>
                                  </p:childTnLst>
                                </p:cTn>
                              </p:par>
                            </p:childTnLst>
                          </p:cTn>
                        </p:par>
                        <p:par>
                          <p:cTn id="22" fill="hold">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strVal val="#ppt_w*0.70"/>
                                          </p:val>
                                        </p:tav>
                                        <p:tav tm="100000">
                                          <p:val>
                                            <p:strVal val="#ppt_w"/>
                                          </p:val>
                                        </p:tav>
                                      </p:tavLst>
                                    </p:anim>
                                    <p:anim calcmode="lin" valueType="num">
                                      <p:cBhvr>
                                        <p:cTn id="26" dur="1000" fill="hold"/>
                                        <p:tgtEl>
                                          <p:spTgt spid="9"/>
                                        </p:tgtEl>
                                        <p:attrNameLst>
                                          <p:attrName>ppt_h</p:attrName>
                                        </p:attrNameLst>
                                      </p:cBhvr>
                                      <p:tavLst>
                                        <p:tav tm="0">
                                          <p:val>
                                            <p:strVal val="#ppt_h"/>
                                          </p:val>
                                        </p:tav>
                                        <p:tav tm="100000">
                                          <p:val>
                                            <p:strVal val="#ppt_h"/>
                                          </p:val>
                                        </p:tav>
                                      </p:tavLst>
                                    </p:anim>
                                    <p:animEffect transition="in" filter="fade">
                                      <p:cBhvr>
                                        <p:cTn id="27" dur="1000"/>
                                        <p:tgtEl>
                                          <p:spTgt spid="9"/>
                                        </p:tgtEl>
                                      </p:cBhvr>
                                    </p:animEffect>
                                  </p:childTnLst>
                                </p:cTn>
                              </p:par>
                            </p:childTnLst>
                          </p:cTn>
                        </p:par>
                        <p:par>
                          <p:cTn id="28" fill="hold">
                            <p:stCondLst>
                              <p:cond delay="4000"/>
                            </p:stCondLst>
                            <p:childTnLst>
                              <p:par>
                                <p:cTn id="29" presetID="55"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strVal val="#ppt_w*0.70"/>
                                          </p:val>
                                        </p:tav>
                                        <p:tav tm="100000">
                                          <p:val>
                                            <p:strVal val="#ppt_w"/>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animEffect transition="in" filter="fade">
                                      <p:cBhvr>
                                        <p:cTn id="33" dur="1000"/>
                                        <p:tgtEl>
                                          <p:spTgt spid="11"/>
                                        </p:tgtEl>
                                      </p:cBhvr>
                                    </p:animEffect>
                                  </p:childTnLst>
                                </p:cTn>
                              </p:par>
                            </p:childTnLst>
                          </p:cTn>
                        </p:par>
                        <p:par>
                          <p:cTn id="34" fill="hold">
                            <p:stCondLst>
                              <p:cond delay="5000"/>
                            </p:stCondLst>
                            <p:childTnLst>
                              <p:par>
                                <p:cTn id="35" presetID="55"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strVal val="#ppt_w*0.70"/>
                                          </p:val>
                                        </p:tav>
                                        <p:tav tm="100000">
                                          <p:val>
                                            <p:strVal val="#ppt_w"/>
                                          </p:val>
                                        </p:tav>
                                      </p:tavLst>
                                    </p:anim>
                                    <p:anim calcmode="lin" valueType="num">
                                      <p:cBhvr>
                                        <p:cTn id="38" dur="1000" fill="hold"/>
                                        <p:tgtEl>
                                          <p:spTgt spid="8"/>
                                        </p:tgtEl>
                                        <p:attrNameLst>
                                          <p:attrName>ppt_h</p:attrName>
                                        </p:attrNameLst>
                                      </p:cBhvr>
                                      <p:tavLst>
                                        <p:tav tm="0">
                                          <p:val>
                                            <p:strVal val="#ppt_h"/>
                                          </p:val>
                                        </p:tav>
                                        <p:tav tm="100000">
                                          <p:val>
                                            <p:strVal val="#ppt_h"/>
                                          </p:val>
                                        </p:tav>
                                      </p:tavLst>
                                    </p:anim>
                                    <p:animEffect transition="in" filter="fade">
                                      <p:cBhvr>
                                        <p:cTn id="39" dur="1000"/>
                                        <p:tgtEl>
                                          <p:spTgt spid="8"/>
                                        </p:tgtEl>
                                      </p:cBhvr>
                                    </p:animEffect>
                                  </p:childTnLst>
                                </p:cTn>
                              </p:par>
                            </p:childTnLst>
                          </p:cTn>
                        </p:par>
                        <p:par>
                          <p:cTn id="40" fill="hold">
                            <p:stCondLst>
                              <p:cond delay="6000"/>
                            </p:stCondLst>
                            <p:childTnLst>
                              <p:par>
                                <p:cTn id="41" presetID="54" presetClass="entr" presetSubtype="0" accel="100000" fill="hold" nodeType="after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p:cTn id="43" dur="500" fill="hold"/>
                                        <p:tgtEl>
                                          <p:spTgt spid="2"/>
                                        </p:tgtEl>
                                        <p:attrNameLst>
                                          <p:attrName>ppt_w</p:attrName>
                                        </p:attrNameLst>
                                      </p:cBhvr>
                                      <p:tavLst>
                                        <p:tav tm="0">
                                          <p:val>
                                            <p:strVal val="#ppt_w*0.05"/>
                                          </p:val>
                                        </p:tav>
                                        <p:tav tm="100000">
                                          <p:val>
                                            <p:strVal val="#ppt_w"/>
                                          </p:val>
                                        </p:tav>
                                      </p:tavLst>
                                    </p:anim>
                                    <p:anim calcmode="lin" valueType="num">
                                      <p:cBhvr>
                                        <p:cTn id="44" dur="500" fill="hold"/>
                                        <p:tgtEl>
                                          <p:spTgt spid="2"/>
                                        </p:tgtEl>
                                        <p:attrNameLst>
                                          <p:attrName>ppt_h</p:attrName>
                                        </p:attrNameLst>
                                      </p:cBhvr>
                                      <p:tavLst>
                                        <p:tav tm="0">
                                          <p:val>
                                            <p:strVal val="#ppt_h"/>
                                          </p:val>
                                        </p:tav>
                                        <p:tav tm="100000">
                                          <p:val>
                                            <p:strVal val="#ppt_h"/>
                                          </p:val>
                                        </p:tav>
                                      </p:tavLst>
                                    </p:anim>
                                    <p:anim calcmode="lin" valueType="num">
                                      <p:cBhvr>
                                        <p:cTn id="45" dur="500" fill="hold"/>
                                        <p:tgtEl>
                                          <p:spTgt spid="2"/>
                                        </p:tgtEl>
                                        <p:attrNameLst>
                                          <p:attrName>ppt_x</p:attrName>
                                        </p:attrNameLst>
                                      </p:cBhvr>
                                      <p:tavLst>
                                        <p:tav tm="0">
                                          <p:val>
                                            <p:strVal val="#ppt_x-.2"/>
                                          </p:val>
                                        </p:tav>
                                        <p:tav tm="100000">
                                          <p:val>
                                            <p:strVal val="#ppt_x"/>
                                          </p:val>
                                        </p:tav>
                                      </p:tavLst>
                                    </p:anim>
                                    <p:anim calcmode="lin" valueType="num">
                                      <p:cBhvr>
                                        <p:cTn id="46" dur="500" fill="hold"/>
                                        <p:tgtEl>
                                          <p:spTgt spid="2"/>
                                        </p:tgtEl>
                                        <p:attrNameLst>
                                          <p:attrName>ppt_y</p:attrName>
                                        </p:attrNameLst>
                                      </p:cBhvr>
                                      <p:tavLst>
                                        <p:tav tm="0">
                                          <p:val>
                                            <p:strVal val="#ppt_y"/>
                                          </p:val>
                                        </p:tav>
                                        <p:tav tm="100000">
                                          <p:val>
                                            <p:strVal val="#ppt_y"/>
                                          </p:val>
                                        </p:tav>
                                      </p:tavLst>
                                    </p:anim>
                                    <p:animEffect transition="in" filter="fade">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 grpId="0"/>
      <p:bldP spid="9" grpId="0"/>
      <p:bldP spid="11" grpId="0"/>
      <p:bldP spid="6" grpId="1" animBg="1"/>
      <p:bldP spid="10" grpId="1"/>
      <p:bldP spid="9" grpId="1"/>
      <p:bldP spid="11" grpId="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D3DEF2"/>
        </a:solidFill>
        <a:effectLst/>
      </p:bgPr>
    </p:bg>
    <p:spTree>
      <p:nvGrpSpPr>
        <p:cNvPr id="1" name=""/>
        <p:cNvGrpSpPr/>
        <p:nvPr/>
      </p:nvGrpSpPr>
      <p:grpSpPr>
        <a:xfrm>
          <a:off x="0" y="0"/>
          <a:ext cx="0" cy="0"/>
          <a:chOff x="0" y="0"/>
          <a:chExt cx="0" cy="0"/>
        </a:xfrm>
      </p:grpSpPr>
      <p:pic>
        <p:nvPicPr>
          <p:cNvPr id="7" name="图片 6" descr="未标题-1"/>
          <p:cNvPicPr>
            <a:picLocks noChangeAspect="1"/>
          </p:cNvPicPr>
          <p:nvPr/>
        </p:nvPicPr>
        <p:blipFill>
          <a:blip r:embed="rId1"/>
          <a:stretch>
            <a:fillRect/>
          </a:stretch>
        </p:blipFill>
        <p:spPr>
          <a:xfrm>
            <a:off x="1042035" y="-894080"/>
            <a:ext cx="12252325" cy="9186545"/>
          </a:xfrm>
          <a:prstGeom prst="rect">
            <a:avLst/>
          </a:prstGeom>
        </p:spPr>
      </p:pic>
      <p:sp>
        <p:nvSpPr>
          <p:cNvPr id="6" name="矩形 5"/>
          <p:cNvSpPr/>
          <p:nvPr/>
        </p:nvSpPr>
        <p:spPr>
          <a:xfrm>
            <a:off x="468630" y="380365"/>
            <a:ext cx="11255375" cy="609663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031490" y="574675"/>
            <a:ext cx="6129020" cy="460375"/>
          </a:xfrm>
          <a:prstGeom prst="rect">
            <a:avLst/>
          </a:prstGeom>
          <a:noFill/>
        </p:spPr>
        <p:txBody>
          <a:bodyPr wrap="square" rtlCol="0">
            <a:spAutoFit/>
          </a:bodyPr>
          <a:p>
            <a:pPr algn="ctr"/>
            <a:r>
              <a:rPr lang="en-US" altLang="zh-CN" sz="2400" b="1" u="sng">
                <a:solidFill>
                  <a:srgbClr val="70B988"/>
                </a:solidFill>
                <a:latin typeface="汉仪正圆-55W" panose="00020600040101010101" charset="-122"/>
                <a:ea typeface="汉仪正圆-55W" panose="00020600040101010101" charset="-122"/>
              </a:rPr>
              <a:t>项目发展概况</a:t>
            </a:r>
            <a:endParaRPr lang="en-US" altLang="zh-CN" sz="2400" b="1" u="sng">
              <a:solidFill>
                <a:srgbClr val="70B988"/>
              </a:solidFill>
              <a:latin typeface="汉仪正圆-55W" panose="00020600040101010101" charset="-122"/>
              <a:ea typeface="汉仪正圆-55W" panose="00020600040101010101" charset="-122"/>
            </a:endParaRPr>
          </a:p>
        </p:txBody>
      </p:sp>
      <p:grpSp>
        <p:nvGrpSpPr>
          <p:cNvPr id="10" name="组合 9"/>
          <p:cNvGrpSpPr/>
          <p:nvPr/>
        </p:nvGrpSpPr>
        <p:grpSpPr>
          <a:xfrm>
            <a:off x="1138555" y="1840865"/>
            <a:ext cx="4572000" cy="1032510"/>
            <a:chOff x="1969" y="3524"/>
            <a:chExt cx="7200" cy="1626"/>
          </a:xfrm>
        </p:grpSpPr>
        <p:sp>
          <p:nvSpPr>
            <p:cNvPr id="2" name="圆角矩形 1"/>
            <p:cNvSpPr/>
            <p:nvPr/>
          </p:nvSpPr>
          <p:spPr>
            <a:xfrm>
              <a:off x="1969" y="3524"/>
              <a:ext cx="7199" cy="1626"/>
            </a:xfrm>
            <a:prstGeom prst="roundRect">
              <a:avLst>
                <a:gd name="adj" fmla="val 25891"/>
              </a:avLst>
            </a:prstGeom>
            <a:noFill/>
            <a:ln>
              <a:solidFill>
                <a:srgbClr val="70B98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 name="组合 3"/>
            <p:cNvGrpSpPr/>
            <p:nvPr/>
          </p:nvGrpSpPr>
          <p:grpSpPr>
            <a:xfrm>
              <a:off x="2376" y="3962"/>
              <a:ext cx="750" cy="750"/>
              <a:chOff x="2993" y="3804"/>
              <a:chExt cx="1124" cy="1124"/>
            </a:xfrm>
          </p:grpSpPr>
          <p:sp>
            <p:nvSpPr>
              <p:cNvPr id="8" name="椭圆 7"/>
              <p:cNvSpPr/>
              <p:nvPr/>
            </p:nvSpPr>
            <p:spPr>
              <a:xfrm>
                <a:off x="2993" y="3804"/>
                <a:ext cx="1125" cy="11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9" name="lemon_349835"/>
              <p:cNvSpPr>
                <a:spLocks noChangeAspect="1"/>
              </p:cNvSpPr>
              <p:nvPr/>
            </p:nvSpPr>
            <p:spPr bwMode="auto">
              <a:xfrm>
                <a:off x="3395" y="4071"/>
                <a:ext cx="317" cy="590"/>
              </a:xfrm>
              <a:custGeom>
                <a:avLst/>
                <a:gdLst>
                  <a:gd name="T0" fmla="*/ 3491 w 3666"/>
                  <a:gd name="T1" fmla="*/ 1420 h 6826"/>
                  <a:gd name="T2" fmla="*/ 1997 w 3666"/>
                  <a:gd name="T3" fmla="*/ 3096 h 6826"/>
                  <a:gd name="T4" fmla="*/ 2016 w 3666"/>
                  <a:gd name="T5" fmla="*/ 2470 h 6826"/>
                  <a:gd name="T6" fmla="*/ 2241 w 3666"/>
                  <a:gd name="T7" fmla="*/ 282 h 6826"/>
                  <a:gd name="T8" fmla="*/ 2110 w 3666"/>
                  <a:gd name="T9" fmla="*/ 222 h 6826"/>
                  <a:gd name="T10" fmla="*/ 1744 w 3666"/>
                  <a:gd name="T11" fmla="*/ 600 h 6826"/>
                  <a:gd name="T12" fmla="*/ 1729 w 3666"/>
                  <a:gd name="T13" fmla="*/ 2482 h 6826"/>
                  <a:gd name="T14" fmla="*/ 1478 w 3666"/>
                  <a:gd name="T15" fmla="*/ 2928 h 6826"/>
                  <a:gd name="T16" fmla="*/ 1208 w 3666"/>
                  <a:gd name="T17" fmla="*/ 1107 h 6826"/>
                  <a:gd name="T18" fmla="*/ 274 w 3666"/>
                  <a:gd name="T19" fmla="*/ 0 h 6826"/>
                  <a:gd name="T20" fmla="*/ 106 w 3666"/>
                  <a:gd name="T21" fmla="*/ 99 h 6826"/>
                  <a:gd name="T22" fmla="*/ 219 w 3666"/>
                  <a:gd name="T23" fmla="*/ 1648 h 6826"/>
                  <a:gd name="T24" fmla="*/ 1546 w 3666"/>
                  <a:gd name="T25" fmla="*/ 3708 h 6826"/>
                  <a:gd name="T26" fmla="*/ 1565 w 3666"/>
                  <a:gd name="T27" fmla="*/ 6480 h 6826"/>
                  <a:gd name="T28" fmla="*/ 1707 w 3666"/>
                  <a:gd name="T29" fmla="*/ 6826 h 6826"/>
                  <a:gd name="T30" fmla="*/ 1850 w 3666"/>
                  <a:gd name="T31" fmla="*/ 6480 h 6826"/>
                  <a:gd name="T32" fmla="*/ 1934 w 3666"/>
                  <a:gd name="T33" fmla="*/ 3718 h 6826"/>
                  <a:gd name="T34" fmla="*/ 3393 w 3666"/>
                  <a:gd name="T35" fmla="*/ 2560 h 6826"/>
                  <a:gd name="T36" fmla="*/ 3661 w 3666"/>
                  <a:gd name="T37" fmla="*/ 1687 h 6826"/>
                  <a:gd name="T38" fmla="*/ 475 w 3666"/>
                  <a:gd name="T39" fmla="*/ 1524 h 6826"/>
                  <a:gd name="T40" fmla="*/ 319 w 3666"/>
                  <a:gd name="T41" fmla="*/ 338 h 6826"/>
                  <a:gd name="T42" fmla="*/ 947 w 3666"/>
                  <a:gd name="T43" fmla="*/ 1222 h 6826"/>
                  <a:gd name="T44" fmla="*/ 1168 w 3666"/>
                  <a:gd name="T45" fmla="*/ 2510 h 6826"/>
                  <a:gd name="T46" fmla="*/ 1708 w 3666"/>
                  <a:gd name="T47" fmla="*/ 6232 h 6826"/>
                  <a:gd name="T48" fmla="*/ 1241 w 3666"/>
                  <a:gd name="T49" fmla="*/ 5946 h 6826"/>
                  <a:gd name="T50" fmla="*/ 2173 w 3666"/>
                  <a:gd name="T51" fmla="*/ 5947 h 6826"/>
                  <a:gd name="T52" fmla="*/ 2409 w 3666"/>
                  <a:gd name="T53" fmla="*/ 4278 h 6826"/>
                  <a:gd name="T54" fmla="*/ 2399 w 3666"/>
                  <a:gd name="T55" fmla="*/ 5737 h 6826"/>
                  <a:gd name="T56" fmla="*/ 1015 w 3666"/>
                  <a:gd name="T57" fmla="*/ 5736 h 6826"/>
                  <a:gd name="T58" fmla="*/ 1006 w 3666"/>
                  <a:gd name="T59" fmla="*/ 4278 h 6826"/>
                  <a:gd name="T60" fmla="*/ 2409 w 3666"/>
                  <a:gd name="T61" fmla="*/ 4278 h 6826"/>
                  <a:gd name="T62" fmla="*/ 1810 w 3666"/>
                  <a:gd name="T63" fmla="*/ 1342 h 6826"/>
                  <a:gd name="T64" fmla="*/ 2176 w 3666"/>
                  <a:gd name="T65" fmla="*/ 772 h 6826"/>
                  <a:gd name="T66" fmla="*/ 2003 w 3666"/>
                  <a:gd name="T67" fmla="*/ 1914 h 6826"/>
                  <a:gd name="T68" fmla="*/ 3166 w 3666"/>
                  <a:gd name="T69" fmla="*/ 2389 h 6826"/>
                  <a:gd name="T70" fmla="*/ 2681 w 3666"/>
                  <a:gd name="T71" fmla="*/ 2201 h 6826"/>
                  <a:gd name="T72" fmla="*/ 3374 w 3666"/>
                  <a:gd name="T73" fmla="*/ 1733 h 6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66" h="6826">
                    <a:moveTo>
                      <a:pt x="3609" y="1464"/>
                    </a:moveTo>
                    <a:cubicBezTo>
                      <a:pt x="3578" y="1435"/>
                      <a:pt x="3539" y="1420"/>
                      <a:pt x="3491" y="1420"/>
                    </a:cubicBezTo>
                    <a:cubicBezTo>
                      <a:pt x="3344" y="1420"/>
                      <a:pt x="2732" y="1614"/>
                      <a:pt x="2445" y="2043"/>
                    </a:cubicBezTo>
                    <a:cubicBezTo>
                      <a:pt x="2191" y="2422"/>
                      <a:pt x="2033" y="2966"/>
                      <a:pt x="1997" y="3096"/>
                    </a:cubicBezTo>
                    <a:cubicBezTo>
                      <a:pt x="1982" y="3109"/>
                      <a:pt x="1968" y="3124"/>
                      <a:pt x="1953" y="3141"/>
                    </a:cubicBezTo>
                    <a:cubicBezTo>
                      <a:pt x="1975" y="2885"/>
                      <a:pt x="2000" y="2630"/>
                      <a:pt x="2016" y="2470"/>
                    </a:cubicBezTo>
                    <a:cubicBezTo>
                      <a:pt x="2136" y="2273"/>
                      <a:pt x="2528" y="1603"/>
                      <a:pt x="2546" y="1253"/>
                    </a:cubicBezTo>
                    <a:cubicBezTo>
                      <a:pt x="2565" y="897"/>
                      <a:pt x="2357" y="404"/>
                      <a:pt x="2241" y="282"/>
                    </a:cubicBezTo>
                    <a:cubicBezTo>
                      <a:pt x="2203" y="242"/>
                      <a:pt x="2160" y="222"/>
                      <a:pt x="2114" y="222"/>
                    </a:cubicBezTo>
                    <a:lnTo>
                      <a:pt x="2110" y="222"/>
                    </a:lnTo>
                    <a:cubicBezTo>
                      <a:pt x="2045" y="224"/>
                      <a:pt x="1989" y="262"/>
                      <a:pt x="1909" y="358"/>
                    </a:cubicBezTo>
                    <a:cubicBezTo>
                      <a:pt x="1854" y="424"/>
                      <a:pt x="1795" y="510"/>
                      <a:pt x="1744" y="600"/>
                    </a:cubicBezTo>
                    <a:cubicBezTo>
                      <a:pt x="1645" y="776"/>
                      <a:pt x="1526" y="1047"/>
                      <a:pt x="1526" y="1342"/>
                    </a:cubicBezTo>
                    <a:cubicBezTo>
                      <a:pt x="1525" y="1829"/>
                      <a:pt x="1708" y="2417"/>
                      <a:pt x="1729" y="2482"/>
                    </a:cubicBezTo>
                    <a:cubicBezTo>
                      <a:pt x="1709" y="2677"/>
                      <a:pt x="1680" y="2980"/>
                      <a:pt x="1657" y="3265"/>
                    </a:cubicBezTo>
                    <a:cubicBezTo>
                      <a:pt x="1594" y="3139"/>
                      <a:pt x="1533" y="3026"/>
                      <a:pt x="1478" y="2928"/>
                    </a:cubicBezTo>
                    <a:lnTo>
                      <a:pt x="1477" y="2896"/>
                    </a:lnTo>
                    <a:cubicBezTo>
                      <a:pt x="1475" y="2843"/>
                      <a:pt x="1424" y="1601"/>
                      <a:pt x="1208" y="1107"/>
                    </a:cubicBezTo>
                    <a:cubicBezTo>
                      <a:pt x="1109" y="882"/>
                      <a:pt x="943" y="620"/>
                      <a:pt x="752" y="387"/>
                    </a:cubicBezTo>
                    <a:cubicBezTo>
                      <a:pt x="439" y="6"/>
                      <a:pt x="315" y="1"/>
                      <a:pt x="274" y="0"/>
                    </a:cubicBezTo>
                    <a:cubicBezTo>
                      <a:pt x="273" y="0"/>
                      <a:pt x="270" y="0"/>
                      <a:pt x="269" y="0"/>
                    </a:cubicBezTo>
                    <a:cubicBezTo>
                      <a:pt x="231" y="0"/>
                      <a:pt x="160" y="13"/>
                      <a:pt x="106" y="99"/>
                    </a:cubicBezTo>
                    <a:cubicBezTo>
                      <a:pt x="22" y="234"/>
                      <a:pt x="0" y="517"/>
                      <a:pt x="8" y="738"/>
                    </a:cubicBezTo>
                    <a:cubicBezTo>
                      <a:pt x="19" y="1066"/>
                      <a:pt x="94" y="1389"/>
                      <a:pt x="219" y="1648"/>
                    </a:cubicBezTo>
                    <a:cubicBezTo>
                      <a:pt x="459" y="2145"/>
                      <a:pt x="919" y="2668"/>
                      <a:pt x="1128" y="2891"/>
                    </a:cubicBezTo>
                    <a:cubicBezTo>
                      <a:pt x="1235" y="3072"/>
                      <a:pt x="1392" y="3371"/>
                      <a:pt x="1546" y="3708"/>
                    </a:cubicBezTo>
                    <a:cubicBezTo>
                      <a:pt x="915" y="3789"/>
                      <a:pt x="428" y="4337"/>
                      <a:pt x="428" y="5001"/>
                    </a:cubicBezTo>
                    <a:cubicBezTo>
                      <a:pt x="428" y="5846"/>
                      <a:pt x="1232" y="6320"/>
                      <a:pt x="1565" y="6480"/>
                    </a:cubicBezTo>
                    <a:lnTo>
                      <a:pt x="1565" y="6684"/>
                    </a:lnTo>
                    <a:cubicBezTo>
                      <a:pt x="1565" y="6763"/>
                      <a:pt x="1629" y="6826"/>
                      <a:pt x="1707" y="6826"/>
                    </a:cubicBezTo>
                    <a:cubicBezTo>
                      <a:pt x="1786" y="6826"/>
                      <a:pt x="1850" y="6763"/>
                      <a:pt x="1850" y="6684"/>
                    </a:cubicBezTo>
                    <a:lnTo>
                      <a:pt x="1850" y="6480"/>
                    </a:lnTo>
                    <a:cubicBezTo>
                      <a:pt x="2183" y="6320"/>
                      <a:pt x="2987" y="5847"/>
                      <a:pt x="2987" y="5001"/>
                    </a:cubicBezTo>
                    <a:cubicBezTo>
                      <a:pt x="2987" y="4360"/>
                      <a:pt x="2533" y="3827"/>
                      <a:pt x="1934" y="3718"/>
                    </a:cubicBezTo>
                    <a:cubicBezTo>
                      <a:pt x="2041" y="3480"/>
                      <a:pt x="2149" y="3336"/>
                      <a:pt x="2226" y="3271"/>
                    </a:cubicBezTo>
                    <a:cubicBezTo>
                      <a:pt x="2432" y="3182"/>
                      <a:pt x="3177" y="2847"/>
                      <a:pt x="3393" y="2560"/>
                    </a:cubicBezTo>
                    <a:cubicBezTo>
                      <a:pt x="3468" y="2460"/>
                      <a:pt x="3570" y="2272"/>
                      <a:pt x="3630" y="1948"/>
                    </a:cubicBezTo>
                    <a:cubicBezTo>
                      <a:pt x="3647" y="1857"/>
                      <a:pt x="3658" y="1764"/>
                      <a:pt x="3661" y="1687"/>
                    </a:cubicBezTo>
                    <a:cubicBezTo>
                      <a:pt x="3666" y="1583"/>
                      <a:pt x="3659" y="1513"/>
                      <a:pt x="3609" y="1464"/>
                    </a:cubicBezTo>
                    <a:close/>
                    <a:moveTo>
                      <a:pt x="475" y="1524"/>
                    </a:moveTo>
                    <a:cubicBezTo>
                      <a:pt x="366" y="1299"/>
                      <a:pt x="301" y="1014"/>
                      <a:pt x="292" y="723"/>
                    </a:cubicBezTo>
                    <a:cubicBezTo>
                      <a:pt x="286" y="554"/>
                      <a:pt x="301" y="421"/>
                      <a:pt x="319" y="338"/>
                    </a:cubicBezTo>
                    <a:cubicBezTo>
                      <a:pt x="375" y="389"/>
                      <a:pt x="459" y="475"/>
                      <a:pt x="561" y="603"/>
                    </a:cubicBezTo>
                    <a:cubicBezTo>
                      <a:pt x="723" y="807"/>
                      <a:pt x="864" y="1033"/>
                      <a:pt x="947" y="1222"/>
                    </a:cubicBezTo>
                    <a:cubicBezTo>
                      <a:pt x="1026" y="1402"/>
                      <a:pt x="1094" y="1749"/>
                      <a:pt x="1142" y="2224"/>
                    </a:cubicBezTo>
                    <a:cubicBezTo>
                      <a:pt x="1153" y="2325"/>
                      <a:pt x="1161" y="2422"/>
                      <a:pt x="1168" y="2510"/>
                    </a:cubicBezTo>
                    <a:cubicBezTo>
                      <a:pt x="948" y="2257"/>
                      <a:pt x="646" y="1878"/>
                      <a:pt x="475" y="1524"/>
                    </a:cubicBezTo>
                    <a:close/>
                    <a:moveTo>
                      <a:pt x="1708" y="6232"/>
                    </a:moveTo>
                    <a:cubicBezTo>
                      <a:pt x="1600" y="6182"/>
                      <a:pt x="1421" y="6088"/>
                      <a:pt x="1244" y="5948"/>
                    </a:cubicBezTo>
                    <a:cubicBezTo>
                      <a:pt x="1243" y="5947"/>
                      <a:pt x="1242" y="5946"/>
                      <a:pt x="1241" y="5946"/>
                    </a:cubicBezTo>
                    <a:cubicBezTo>
                      <a:pt x="1360" y="5898"/>
                      <a:pt x="1520" y="5854"/>
                      <a:pt x="1707" y="5854"/>
                    </a:cubicBezTo>
                    <a:cubicBezTo>
                      <a:pt x="1895" y="5854"/>
                      <a:pt x="2055" y="5899"/>
                      <a:pt x="2173" y="5947"/>
                    </a:cubicBezTo>
                    <a:cubicBezTo>
                      <a:pt x="1995" y="6087"/>
                      <a:pt x="1815" y="6182"/>
                      <a:pt x="1708" y="6232"/>
                    </a:cubicBezTo>
                    <a:close/>
                    <a:moveTo>
                      <a:pt x="2409" y="4278"/>
                    </a:moveTo>
                    <a:cubicBezTo>
                      <a:pt x="2599" y="4471"/>
                      <a:pt x="2703" y="4728"/>
                      <a:pt x="2703" y="5001"/>
                    </a:cubicBezTo>
                    <a:cubicBezTo>
                      <a:pt x="2703" y="5266"/>
                      <a:pt x="2600" y="5513"/>
                      <a:pt x="2399" y="5737"/>
                    </a:cubicBezTo>
                    <a:cubicBezTo>
                      <a:pt x="2248" y="5660"/>
                      <a:pt x="2008" y="5570"/>
                      <a:pt x="1707" y="5570"/>
                    </a:cubicBezTo>
                    <a:cubicBezTo>
                      <a:pt x="1407" y="5570"/>
                      <a:pt x="1167" y="5659"/>
                      <a:pt x="1015" y="5736"/>
                    </a:cubicBezTo>
                    <a:cubicBezTo>
                      <a:pt x="814" y="5511"/>
                      <a:pt x="713" y="5266"/>
                      <a:pt x="713" y="5001"/>
                    </a:cubicBezTo>
                    <a:cubicBezTo>
                      <a:pt x="713" y="4728"/>
                      <a:pt x="817" y="4471"/>
                      <a:pt x="1006" y="4278"/>
                    </a:cubicBezTo>
                    <a:cubicBezTo>
                      <a:pt x="1194" y="4087"/>
                      <a:pt x="1443" y="3982"/>
                      <a:pt x="1708" y="3982"/>
                    </a:cubicBezTo>
                    <a:cubicBezTo>
                      <a:pt x="1972" y="3982"/>
                      <a:pt x="2222" y="4087"/>
                      <a:pt x="2409" y="4278"/>
                    </a:cubicBezTo>
                    <a:close/>
                    <a:moveTo>
                      <a:pt x="1914" y="2079"/>
                    </a:moveTo>
                    <a:cubicBezTo>
                      <a:pt x="1863" y="1868"/>
                      <a:pt x="1810" y="1587"/>
                      <a:pt x="1810" y="1342"/>
                    </a:cubicBezTo>
                    <a:cubicBezTo>
                      <a:pt x="1810" y="1030"/>
                      <a:pt x="1986" y="729"/>
                      <a:pt x="2096" y="581"/>
                    </a:cubicBezTo>
                    <a:cubicBezTo>
                      <a:pt x="2120" y="630"/>
                      <a:pt x="2148" y="695"/>
                      <a:pt x="2176" y="772"/>
                    </a:cubicBezTo>
                    <a:cubicBezTo>
                      <a:pt x="2238" y="949"/>
                      <a:pt x="2269" y="1114"/>
                      <a:pt x="2262" y="1238"/>
                    </a:cubicBezTo>
                    <a:cubicBezTo>
                      <a:pt x="2258" y="1312"/>
                      <a:pt x="2219" y="1497"/>
                      <a:pt x="2003" y="1914"/>
                    </a:cubicBezTo>
                    <a:cubicBezTo>
                      <a:pt x="1972" y="1972"/>
                      <a:pt x="1942" y="2028"/>
                      <a:pt x="1914" y="2079"/>
                    </a:cubicBezTo>
                    <a:close/>
                    <a:moveTo>
                      <a:pt x="3166" y="2389"/>
                    </a:moveTo>
                    <a:cubicBezTo>
                      <a:pt x="3056" y="2534"/>
                      <a:pt x="2682" y="2744"/>
                      <a:pt x="2356" y="2900"/>
                    </a:cubicBezTo>
                    <a:cubicBezTo>
                      <a:pt x="2428" y="2691"/>
                      <a:pt x="2540" y="2413"/>
                      <a:pt x="2681" y="2201"/>
                    </a:cubicBezTo>
                    <a:cubicBezTo>
                      <a:pt x="2799" y="2026"/>
                      <a:pt x="2993" y="1903"/>
                      <a:pt x="3135" y="1832"/>
                    </a:cubicBezTo>
                    <a:cubicBezTo>
                      <a:pt x="3226" y="1786"/>
                      <a:pt x="3310" y="1754"/>
                      <a:pt x="3374" y="1733"/>
                    </a:cubicBezTo>
                    <a:cubicBezTo>
                      <a:pt x="3358" y="1910"/>
                      <a:pt x="3296" y="2215"/>
                      <a:pt x="3166" y="2389"/>
                    </a:cubicBezTo>
                    <a:close/>
                  </a:path>
                </a:pathLst>
              </a:custGeom>
              <a:solidFill>
                <a:schemeClr val="bg1"/>
              </a:solidFill>
              <a:ln>
                <a:noFill/>
              </a:ln>
            </p:spPr>
          </p:sp>
        </p:grpSp>
        <p:sp>
          <p:nvSpPr>
            <p:cNvPr id="16" name="文本框 15"/>
            <p:cNvSpPr txBox="1"/>
            <p:nvPr/>
          </p:nvSpPr>
          <p:spPr>
            <a:xfrm>
              <a:off x="3315" y="3634"/>
              <a:ext cx="3558"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17" name="文本框 16"/>
            <p:cNvSpPr txBox="1"/>
            <p:nvPr/>
          </p:nvSpPr>
          <p:spPr>
            <a:xfrm>
              <a:off x="3315" y="4142"/>
              <a:ext cx="5854" cy="871"/>
            </a:xfrm>
            <a:prstGeom prst="rect">
              <a:avLst/>
            </a:prstGeom>
            <a:noFill/>
          </p:spPr>
          <p:txBody>
            <a:bodyPr wrap="square" rtlCol="0">
              <a:spAutoFit/>
            </a:bodyPr>
            <a:p>
              <a:pPr algn="l">
                <a:lnSpc>
                  <a:spcPct val="15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50" name="组合 10"/>
          <p:cNvGrpSpPr/>
          <p:nvPr/>
        </p:nvGrpSpPr>
        <p:grpSpPr>
          <a:xfrm>
            <a:off x="1138555" y="3277235"/>
            <a:ext cx="4572000" cy="1032510"/>
            <a:chOff x="1969" y="3524"/>
            <a:chExt cx="7200" cy="1626"/>
          </a:xfrm>
        </p:grpSpPr>
        <p:sp>
          <p:nvSpPr>
            <p:cNvPr id="51" name="圆角矩形 50"/>
            <p:cNvSpPr/>
            <p:nvPr/>
          </p:nvSpPr>
          <p:spPr>
            <a:xfrm>
              <a:off x="1969" y="3524"/>
              <a:ext cx="7199" cy="1626"/>
            </a:xfrm>
            <a:prstGeom prst="roundRect">
              <a:avLst>
                <a:gd name="adj" fmla="val 25891"/>
              </a:avLst>
            </a:prstGeom>
            <a:noFill/>
            <a:ln>
              <a:solidFill>
                <a:srgbClr val="70B98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2" name="组合 3"/>
            <p:cNvGrpSpPr/>
            <p:nvPr/>
          </p:nvGrpSpPr>
          <p:grpSpPr>
            <a:xfrm>
              <a:off x="2376" y="3962"/>
              <a:ext cx="750" cy="750"/>
              <a:chOff x="2993" y="3804"/>
              <a:chExt cx="1124" cy="1124"/>
            </a:xfrm>
          </p:grpSpPr>
          <p:sp>
            <p:nvSpPr>
              <p:cNvPr id="53" name="椭圆 52"/>
              <p:cNvSpPr/>
              <p:nvPr/>
            </p:nvSpPr>
            <p:spPr>
              <a:xfrm>
                <a:off x="2993" y="3804"/>
                <a:ext cx="1125" cy="11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4" name="lemon_349835"/>
              <p:cNvSpPr>
                <a:spLocks noChangeAspect="1"/>
              </p:cNvSpPr>
              <p:nvPr/>
            </p:nvSpPr>
            <p:spPr bwMode="auto">
              <a:xfrm>
                <a:off x="3357" y="4071"/>
                <a:ext cx="391" cy="590"/>
              </a:xfrm>
              <a:custGeom>
                <a:avLst/>
                <a:gdLst>
                  <a:gd name="connsiteX0" fmla="*/ 288434 w 402790"/>
                  <a:gd name="connsiteY0" fmla="*/ 497411 h 606940"/>
                  <a:gd name="connsiteX1" fmla="*/ 293905 w 402790"/>
                  <a:gd name="connsiteY1" fmla="*/ 500214 h 606940"/>
                  <a:gd name="connsiteX2" fmla="*/ 307232 w 402790"/>
                  <a:gd name="connsiteY2" fmla="*/ 541418 h 606940"/>
                  <a:gd name="connsiteX3" fmla="*/ 304566 w 402790"/>
                  <a:gd name="connsiteY3" fmla="*/ 547024 h 606940"/>
                  <a:gd name="connsiteX4" fmla="*/ 303163 w 402790"/>
                  <a:gd name="connsiteY4" fmla="*/ 547164 h 606940"/>
                  <a:gd name="connsiteX5" fmla="*/ 298955 w 402790"/>
                  <a:gd name="connsiteY5" fmla="*/ 544221 h 606940"/>
                  <a:gd name="connsiteX6" fmla="*/ 285628 w 402790"/>
                  <a:gd name="connsiteY6" fmla="*/ 503017 h 606940"/>
                  <a:gd name="connsiteX7" fmla="*/ 288434 w 402790"/>
                  <a:gd name="connsiteY7" fmla="*/ 497411 h 606940"/>
                  <a:gd name="connsiteX8" fmla="*/ 229794 w 402790"/>
                  <a:gd name="connsiteY8" fmla="*/ 473205 h 606940"/>
                  <a:gd name="connsiteX9" fmla="*/ 235405 w 402790"/>
                  <a:gd name="connsiteY9" fmla="*/ 475725 h 606940"/>
                  <a:gd name="connsiteX10" fmla="*/ 260235 w 402790"/>
                  <a:gd name="connsiteY10" fmla="*/ 543755 h 606940"/>
                  <a:gd name="connsiteX11" fmla="*/ 257569 w 402790"/>
                  <a:gd name="connsiteY11" fmla="*/ 549354 h 606940"/>
                  <a:gd name="connsiteX12" fmla="*/ 256167 w 402790"/>
                  <a:gd name="connsiteY12" fmla="*/ 549634 h 606940"/>
                  <a:gd name="connsiteX13" fmla="*/ 252098 w 402790"/>
                  <a:gd name="connsiteY13" fmla="*/ 546835 h 606940"/>
                  <a:gd name="connsiteX14" fmla="*/ 227129 w 402790"/>
                  <a:gd name="connsiteY14" fmla="*/ 478664 h 606940"/>
                  <a:gd name="connsiteX15" fmla="*/ 229794 w 402790"/>
                  <a:gd name="connsiteY15" fmla="*/ 473205 h 606940"/>
                  <a:gd name="connsiteX16" fmla="*/ 273683 w 402790"/>
                  <a:gd name="connsiteY16" fmla="*/ 452318 h 606940"/>
                  <a:gd name="connsiteX17" fmla="*/ 279149 w 402790"/>
                  <a:gd name="connsiteY17" fmla="*/ 455117 h 606940"/>
                  <a:gd name="connsiteX18" fmla="*/ 289660 w 402790"/>
                  <a:gd name="connsiteY18" fmla="*/ 487445 h 606940"/>
                  <a:gd name="connsiteX19" fmla="*/ 286857 w 402790"/>
                  <a:gd name="connsiteY19" fmla="*/ 492902 h 606940"/>
                  <a:gd name="connsiteX20" fmla="*/ 285456 w 402790"/>
                  <a:gd name="connsiteY20" fmla="*/ 493042 h 606940"/>
                  <a:gd name="connsiteX21" fmla="*/ 281391 w 402790"/>
                  <a:gd name="connsiteY21" fmla="*/ 490104 h 606940"/>
                  <a:gd name="connsiteX22" fmla="*/ 270880 w 402790"/>
                  <a:gd name="connsiteY22" fmla="*/ 457916 h 606940"/>
                  <a:gd name="connsiteX23" fmla="*/ 273683 w 402790"/>
                  <a:gd name="connsiteY23" fmla="*/ 452318 h 606940"/>
                  <a:gd name="connsiteX24" fmla="*/ 42504 w 402790"/>
                  <a:gd name="connsiteY24" fmla="*/ 446376 h 606940"/>
                  <a:gd name="connsiteX25" fmla="*/ 47972 w 402790"/>
                  <a:gd name="connsiteY25" fmla="*/ 449246 h 606940"/>
                  <a:gd name="connsiteX26" fmla="*/ 86390 w 402790"/>
                  <a:gd name="connsiteY26" fmla="*/ 493901 h 606940"/>
                  <a:gd name="connsiteX27" fmla="*/ 84006 w 402790"/>
                  <a:gd name="connsiteY27" fmla="*/ 502299 h 606940"/>
                  <a:gd name="connsiteX28" fmla="*/ 39559 w 402790"/>
                  <a:gd name="connsiteY28" fmla="*/ 451486 h 606940"/>
                  <a:gd name="connsiteX29" fmla="*/ 42504 w 402790"/>
                  <a:gd name="connsiteY29" fmla="*/ 446376 h 606940"/>
                  <a:gd name="connsiteX30" fmla="*/ 307914 w 402790"/>
                  <a:gd name="connsiteY30" fmla="*/ 430303 h 606940"/>
                  <a:gd name="connsiteX31" fmla="*/ 313251 w 402790"/>
                  <a:gd name="connsiteY31" fmla="*/ 433244 h 606940"/>
                  <a:gd name="connsiteX32" fmla="*/ 332492 w 402790"/>
                  <a:gd name="connsiteY32" fmla="*/ 496966 h 606940"/>
                  <a:gd name="connsiteX33" fmla="*/ 329543 w 402790"/>
                  <a:gd name="connsiteY33" fmla="*/ 502428 h 606940"/>
                  <a:gd name="connsiteX34" fmla="*/ 328279 w 402790"/>
                  <a:gd name="connsiteY34" fmla="*/ 502568 h 606940"/>
                  <a:gd name="connsiteX35" fmla="*/ 324206 w 402790"/>
                  <a:gd name="connsiteY35" fmla="*/ 499487 h 606940"/>
                  <a:gd name="connsiteX36" fmla="*/ 304964 w 402790"/>
                  <a:gd name="connsiteY36" fmla="*/ 435765 h 606940"/>
                  <a:gd name="connsiteX37" fmla="*/ 307914 w 402790"/>
                  <a:gd name="connsiteY37" fmla="*/ 430303 h 606940"/>
                  <a:gd name="connsiteX38" fmla="*/ 39184 w 402790"/>
                  <a:gd name="connsiteY38" fmla="*/ 421001 h 606940"/>
                  <a:gd name="connsiteX39" fmla="*/ 43740 w 402790"/>
                  <a:gd name="connsiteY39" fmla="*/ 425260 h 606940"/>
                  <a:gd name="connsiteX40" fmla="*/ 44161 w 402790"/>
                  <a:gd name="connsiteY40" fmla="*/ 432131 h 606940"/>
                  <a:gd name="connsiteX41" fmla="*/ 44441 w 402790"/>
                  <a:gd name="connsiteY41" fmla="*/ 432972 h 606940"/>
                  <a:gd name="connsiteX42" fmla="*/ 44722 w 402790"/>
                  <a:gd name="connsiteY42" fmla="*/ 435916 h 606940"/>
                  <a:gd name="connsiteX43" fmla="*/ 39254 w 402790"/>
                  <a:gd name="connsiteY43" fmla="*/ 439982 h 606940"/>
                  <a:gd name="connsiteX44" fmla="*/ 35049 w 402790"/>
                  <a:gd name="connsiteY44" fmla="*/ 425260 h 606940"/>
                  <a:gd name="connsiteX45" fmla="*/ 39184 w 402790"/>
                  <a:gd name="connsiteY45" fmla="*/ 421001 h 606940"/>
                  <a:gd name="connsiteX46" fmla="*/ 302610 w 402790"/>
                  <a:gd name="connsiteY46" fmla="*/ 397683 h 606940"/>
                  <a:gd name="connsiteX47" fmla="*/ 308783 w 402790"/>
                  <a:gd name="connsiteY47" fmla="*/ 418135 h 606940"/>
                  <a:gd name="connsiteX48" fmla="*/ 305837 w 402790"/>
                  <a:gd name="connsiteY48" fmla="*/ 423598 h 606940"/>
                  <a:gd name="connsiteX49" fmla="*/ 304574 w 402790"/>
                  <a:gd name="connsiteY49" fmla="*/ 423738 h 606940"/>
                  <a:gd name="connsiteX50" fmla="*/ 300366 w 402790"/>
                  <a:gd name="connsiteY50" fmla="*/ 420656 h 606940"/>
                  <a:gd name="connsiteX51" fmla="*/ 293492 w 402790"/>
                  <a:gd name="connsiteY51" fmla="*/ 397823 h 606940"/>
                  <a:gd name="connsiteX52" fmla="*/ 262489 w 402790"/>
                  <a:gd name="connsiteY52" fmla="*/ 404127 h 606940"/>
                  <a:gd name="connsiteX53" fmla="*/ 273852 w 402790"/>
                  <a:gd name="connsiteY53" fmla="*/ 439006 h 606940"/>
                  <a:gd name="connsiteX54" fmla="*/ 271047 w 402790"/>
                  <a:gd name="connsiteY54" fmla="*/ 444469 h 606940"/>
                  <a:gd name="connsiteX55" fmla="*/ 269784 w 402790"/>
                  <a:gd name="connsiteY55" fmla="*/ 444750 h 606940"/>
                  <a:gd name="connsiteX56" fmla="*/ 265576 w 402790"/>
                  <a:gd name="connsiteY56" fmla="*/ 441668 h 606940"/>
                  <a:gd name="connsiteX57" fmla="*/ 254353 w 402790"/>
                  <a:gd name="connsiteY57" fmla="*/ 407349 h 606940"/>
                  <a:gd name="connsiteX58" fmla="*/ 218861 w 402790"/>
                  <a:gd name="connsiteY58" fmla="*/ 433964 h 606940"/>
                  <a:gd name="connsiteX59" fmla="*/ 220965 w 402790"/>
                  <a:gd name="connsiteY59" fmla="*/ 436345 h 606940"/>
                  <a:gd name="connsiteX60" fmla="*/ 230084 w 402790"/>
                  <a:gd name="connsiteY60" fmla="*/ 461139 h 606940"/>
                  <a:gd name="connsiteX61" fmla="*/ 227418 w 402790"/>
                  <a:gd name="connsiteY61" fmla="*/ 466742 h 606940"/>
                  <a:gd name="connsiteX62" fmla="*/ 226015 w 402790"/>
                  <a:gd name="connsiteY62" fmla="*/ 467022 h 606940"/>
                  <a:gd name="connsiteX63" fmla="*/ 221807 w 402790"/>
                  <a:gd name="connsiteY63" fmla="*/ 464080 h 606940"/>
                  <a:gd name="connsiteX64" fmla="*/ 213390 w 402790"/>
                  <a:gd name="connsiteY64" fmla="*/ 441108 h 606940"/>
                  <a:gd name="connsiteX65" fmla="*/ 209321 w 402790"/>
                  <a:gd name="connsiteY65" fmla="*/ 447411 h 606940"/>
                  <a:gd name="connsiteX66" fmla="*/ 271047 w 402790"/>
                  <a:gd name="connsiteY66" fmla="*/ 573202 h 606940"/>
                  <a:gd name="connsiteX67" fmla="*/ 271748 w 402790"/>
                  <a:gd name="connsiteY67" fmla="*/ 573482 h 606940"/>
                  <a:gd name="connsiteX68" fmla="*/ 351148 w 402790"/>
                  <a:gd name="connsiteY68" fmla="*/ 479910 h 606940"/>
                  <a:gd name="connsiteX69" fmla="*/ 344275 w 402790"/>
                  <a:gd name="connsiteY69" fmla="*/ 410851 h 606940"/>
                  <a:gd name="connsiteX70" fmla="*/ 344134 w 402790"/>
                  <a:gd name="connsiteY70" fmla="*/ 409170 h 606940"/>
                  <a:gd name="connsiteX71" fmla="*/ 302610 w 402790"/>
                  <a:gd name="connsiteY71" fmla="*/ 397683 h 606940"/>
                  <a:gd name="connsiteX72" fmla="*/ 46364 w 402790"/>
                  <a:gd name="connsiteY72" fmla="*/ 392399 h 606940"/>
                  <a:gd name="connsiteX73" fmla="*/ 48402 w 402790"/>
                  <a:gd name="connsiteY73" fmla="*/ 398396 h 606940"/>
                  <a:gd name="connsiteX74" fmla="*/ 44187 w 402790"/>
                  <a:gd name="connsiteY74" fmla="*/ 414059 h 606940"/>
                  <a:gd name="connsiteX75" fmla="*/ 35475 w 402790"/>
                  <a:gd name="connsiteY75" fmla="*/ 414059 h 606940"/>
                  <a:gd name="connsiteX76" fmla="*/ 40955 w 402790"/>
                  <a:gd name="connsiteY76" fmla="*/ 394060 h 606940"/>
                  <a:gd name="connsiteX77" fmla="*/ 46364 w 402790"/>
                  <a:gd name="connsiteY77" fmla="*/ 392399 h 606940"/>
                  <a:gd name="connsiteX78" fmla="*/ 281568 w 402790"/>
                  <a:gd name="connsiteY78" fmla="*/ 0 h 606940"/>
                  <a:gd name="connsiteX79" fmla="*/ 349184 w 402790"/>
                  <a:gd name="connsiteY79" fmla="*/ 77603 h 606940"/>
                  <a:gd name="connsiteX80" fmla="*/ 341749 w 402790"/>
                  <a:gd name="connsiteY80" fmla="*/ 143861 h 606940"/>
                  <a:gd name="connsiteX81" fmla="*/ 366580 w 402790"/>
                  <a:gd name="connsiteY81" fmla="*/ 133915 h 606940"/>
                  <a:gd name="connsiteX82" fmla="*/ 395057 w 402790"/>
                  <a:gd name="connsiteY82" fmla="*/ 132794 h 606940"/>
                  <a:gd name="connsiteX83" fmla="*/ 402773 w 402790"/>
                  <a:gd name="connsiteY83" fmla="*/ 152686 h 606940"/>
                  <a:gd name="connsiteX84" fmla="*/ 396600 w 402790"/>
                  <a:gd name="connsiteY84" fmla="*/ 158849 h 606940"/>
                  <a:gd name="connsiteX85" fmla="*/ 353814 w 402790"/>
                  <a:gd name="connsiteY85" fmla="*/ 182102 h 606940"/>
                  <a:gd name="connsiteX86" fmla="*/ 376540 w 402790"/>
                  <a:gd name="connsiteY86" fmla="*/ 260686 h 606940"/>
                  <a:gd name="connsiteX87" fmla="*/ 351850 w 402790"/>
                  <a:gd name="connsiteY87" fmla="*/ 311955 h 606940"/>
                  <a:gd name="connsiteX88" fmla="*/ 354655 w 402790"/>
                  <a:gd name="connsiteY88" fmla="*/ 394321 h 606940"/>
                  <a:gd name="connsiteX89" fmla="*/ 344695 w 402790"/>
                  <a:gd name="connsiteY89" fmla="*/ 539023 h 606940"/>
                  <a:gd name="connsiteX90" fmla="*/ 237659 w 402790"/>
                  <a:gd name="connsiteY90" fmla="*/ 591272 h 606940"/>
                  <a:gd name="connsiteX91" fmla="*/ 162747 w 402790"/>
                  <a:gd name="connsiteY91" fmla="*/ 583288 h 606940"/>
                  <a:gd name="connsiteX92" fmla="*/ 126695 w 402790"/>
                  <a:gd name="connsiteY92" fmla="*/ 562976 h 606940"/>
                  <a:gd name="connsiteX93" fmla="*/ 155873 w 402790"/>
                  <a:gd name="connsiteY93" fmla="*/ 598136 h 606940"/>
                  <a:gd name="connsiteX94" fmla="*/ 145212 w 402790"/>
                  <a:gd name="connsiteY94" fmla="*/ 604300 h 606940"/>
                  <a:gd name="connsiteX95" fmla="*/ 121785 w 402790"/>
                  <a:gd name="connsiteY95" fmla="*/ 576004 h 606940"/>
                  <a:gd name="connsiteX96" fmla="*/ 122626 w 402790"/>
                  <a:gd name="connsiteY96" fmla="*/ 596035 h 606940"/>
                  <a:gd name="connsiteX97" fmla="*/ 111965 w 402790"/>
                  <a:gd name="connsiteY97" fmla="*/ 602198 h 606940"/>
                  <a:gd name="connsiteX98" fmla="*/ 109299 w 402790"/>
                  <a:gd name="connsiteY98" fmla="*/ 574743 h 606940"/>
                  <a:gd name="connsiteX99" fmla="*/ 93307 w 402790"/>
                  <a:gd name="connsiteY99" fmla="*/ 578385 h 606940"/>
                  <a:gd name="connsiteX100" fmla="*/ 93307 w 402790"/>
                  <a:gd name="connsiteY100" fmla="*/ 566058 h 606940"/>
                  <a:gd name="connsiteX101" fmla="*/ 112947 w 402790"/>
                  <a:gd name="connsiteY101" fmla="*/ 557373 h 606940"/>
                  <a:gd name="connsiteX102" fmla="*/ 109720 w 402790"/>
                  <a:gd name="connsiteY102" fmla="*/ 556533 h 606940"/>
                  <a:gd name="connsiteX103" fmla="*/ 55992 w 402790"/>
                  <a:gd name="connsiteY103" fmla="*/ 539163 h 606940"/>
                  <a:gd name="connsiteX104" fmla="*/ 14608 w 402790"/>
                  <a:gd name="connsiteY104" fmla="*/ 489995 h 606940"/>
                  <a:gd name="connsiteX105" fmla="*/ 14047 w 402790"/>
                  <a:gd name="connsiteY105" fmla="*/ 379333 h 606940"/>
                  <a:gd name="connsiteX106" fmla="*/ 54168 w 402790"/>
                  <a:gd name="connsiteY106" fmla="*/ 341231 h 606940"/>
                  <a:gd name="connsiteX107" fmla="*/ 107897 w 402790"/>
                  <a:gd name="connsiteY107" fmla="*/ 308173 h 606940"/>
                  <a:gd name="connsiteX108" fmla="*/ 139601 w 402790"/>
                  <a:gd name="connsiteY108" fmla="*/ 280437 h 606940"/>
                  <a:gd name="connsiteX109" fmla="*/ 153910 w 402790"/>
                  <a:gd name="connsiteY109" fmla="*/ 249340 h 606940"/>
                  <a:gd name="connsiteX110" fmla="*/ 181966 w 402790"/>
                  <a:gd name="connsiteY110" fmla="*/ 202413 h 606940"/>
                  <a:gd name="connsiteX111" fmla="*/ 273291 w 402790"/>
                  <a:gd name="connsiteY111" fmla="*/ 156468 h 606940"/>
                  <a:gd name="connsiteX112" fmla="*/ 273291 w 402790"/>
                  <a:gd name="connsiteY112" fmla="*/ 168795 h 606940"/>
                  <a:gd name="connsiteX113" fmla="*/ 174110 w 402790"/>
                  <a:gd name="connsiteY113" fmla="*/ 235752 h 606940"/>
                  <a:gd name="connsiteX114" fmla="*/ 150262 w 402790"/>
                  <a:gd name="connsiteY114" fmla="*/ 286741 h 606940"/>
                  <a:gd name="connsiteX115" fmla="*/ 116734 w 402790"/>
                  <a:gd name="connsiteY115" fmla="*/ 316998 h 606940"/>
                  <a:gd name="connsiteX116" fmla="*/ 68477 w 402790"/>
                  <a:gd name="connsiteY116" fmla="*/ 348516 h 606940"/>
                  <a:gd name="connsiteX117" fmla="*/ 26252 w 402790"/>
                  <a:gd name="connsiteY117" fmla="*/ 383115 h 606940"/>
                  <a:gd name="connsiteX118" fmla="*/ 40841 w 402790"/>
                  <a:gd name="connsiteY118" fmla="*/ 507225 h 606940"/>
                  <a:gd name="connsiteX119" fmla="*/ 91764 w 402790"/>
                  <a:gd name="connsiteY119" fmla="*/ 541404 h 606940"/>
                  <a:gd name="connsiteX120" fmla="*/ 136795 w 402790"/>
                  <a:gd name="connsiteY120" fmla="*/ 553591 h 606940"/>
                  <a:gd name="connsiteX121" fmla="*/ 192207 w 402790"/>
                  <a:gd name="connsiteY121" fmla="*/ 576844 h 606940"/>
                  <a:gd name="connsiteX122" fmla="*/ 253651 w 402790"/>
                  <a:gd name="connsiteY122" fmla="*/ 577264 h 606940"/>
                  <a:gd name="connsiteX123" fmla="*/ 198660 w 402790"/>
                  <a:gd name="connsiteY123" fmla="*/ 448952 h 606940"/>
                  <a:gd name="connsiteX124" fmla="*/ 343012 w 402790"/>
                  <a:gd name="connsiteY124" fmla="*/ 398804 h 606940"/>
                  <a:gd name="connsiteX125" fmla="*/ 339224 w 402790"/>
                  <a:gd name="connsiteY125" fmla="*/ 351737 h 606940"/>
                  <a:gd name="connsiteX126" fmla="*/ 340908 w 402790"/>
                  <a:gd name="connsiteY126" fmla="*/ 305792 h 606940"/>
                  <a:gd name="connsiteX127" fmla="*/ 357882 w 402790"/>
                  <a:gd name="connsiteY127" fmla="*/ 272313 h 606940"/>
                  <a:gd name="connsiteX128" fmla="*/ 349184 w 402790"/>
                  <a:gd name="connsiteY128" fmla="*/ 193729 h 606940"/>
                  <a:gd name="connsiteX129" fmla="*/ 348343 w 402790"/>
                  <a:gd name="connsiteY129" fmla="*/ 203254 h 606940"/>
                  <a:gd name="connsiteX130" fmla="*/ 335998 w 402790"/>
                  <a:gd name="connsiteY130" fmla="*/ 203254 h 606940"/>
                  <a:gd name="connsiteX131" fmla="*/ 388744 w 402790"/>
                  <a:gd name="connsiteY131" fmla="*/ 147503 h 606940"/>
                  <a:gd name="connsiteX132" fmla="*/ 353112 w 402790"/>
                  <a:gd name="connsiteY132" fmla="*/ 151425 h 606940"/>
                  <a:gd name="connsiteX133" fmla="*/ 324635 w 402790"/>
                  <a:gd name="connsiteY133" fmla="*/ 176639 h 606940"/>
                  <a:gd name="connsiteX134" fmla="*/ 321549 w 402790"/>
                  <a:gd name="connsiteY134" fmla="*/ 179020 h 606940"/>
                  <a:gd name="connsiteX135" fmla="*/ 321268 w 402790"/>
                  <a:gd name="connsiteY135" fmla="*/ 179160 h 606940"/>
                  <a:gd name="connsiteX136" fmla="*/ 320005 w 402790"/>
                  <a:gd name="connsiteY136" fmla="*/ 179441 h 606940"/>
                  <a:gd name="connsiteX137" fmla="*/ 318743 w 402790"/>
                  <a:gd name="connsiteY137" fmla="*/ 179721 h 606940"/>
                  <a:gd name="connsiteX138" fmla="*/ 315096 w 402790"/>
                  <a:gd name="connsiteY138" fmla="*/ 178460 h 606940"/>
                  <a:gd name="connsiteX139" fmla="*/ 313132 w 402790"/>
                  <a:gd name="connsiteY139" fmla="*/ 171316 h 606940"/>
                  <a:gd name="connsiteX140" fmla="*/ 295175 w 402790"/>
                  <a:gd name="connsiteY140" fmla="*/ 126351 h 606940"/>
                  <a:gd name="connsiteX141" fmla="*/ 294614 w 402790"/>
                  <a:gd name="connsiteY141" fmla="*/ 126351 h 606940"/>
                  <a:gd name="connsiteX142" fmla="*/ 268241 w 402790"/>
                  <a:gd name="connsiteY142" fmla="*/ 109121 h 606940"/>
                  <a:gd name="connsiteX143" fmla="*/ 275676 w 402790"/>
                  <a:gd name="connsiteY143" fmla="*/ 104779 h 606940"/>
                  <a:gd name="connsiteX144" fmla="*/ 291809 w 402790"/>
                  <a:gd name="connsiteY144" fmla="*/ 116405 h 606940"/>
                  <a:gd name="connsiteX145" fmla="*/ 275115 w 402790"/>
                  <a:gd name="connsiteY145" fmla="*/ 47206 h 606940"/>
                  <a:gd name="connsiteX146" fmla="*/ 283812 w 402790"/>
                  <a:gd name="connsiteY146" fmla="*/ 47206 h 606940"/>
                  <a:gd name="connsiteX147" fmla="*/ 304995 w 402790"/>
                  <a:gd name="connsiteY147" fmla="*/ 128452 h 606940"/>
                  <a:gd name="connsiteX148" fmla="*/ 317060 w 402790"/>
                  <a:gd name="connsiteY148" fmla="*/ 90210 h 606940"/>
                  <a:gd name="connsiteX149" fmla="*/ 325336 w 402790"/>
                  <a:gd name="connsiteY149" fmla="*/ 87969 h 606940"/>
                  <a:gd name="connsiteX150" fmla="*/ 308222 w 402790"/>
                  <a:gd name="connsiteY150" fmla="*/ 137277 h 606940"/>
                  <a:gd name="connsiteX151" fmla="*/ 318603 w 402790"/>
                  <a:gd name="connsiteY151" fmla="*/ 162351 h 606940"/>
                  <a:gd name="connsiteX152" fmla="*/ 337120 w 402790"/>
                  <a:gd name="connsiteY152" fmla="*/ 80405 h 606940"/>
                  <a:gd name="connsiteX153" fmla="*/ 280726 w 402790"/>
                  <a:gd name="connsiteY153" fmla="*/ 13727 h 606940"/>
                  <a:gd name="connsiteX154" fmla="*/ 260385 w 402790"/>
                  <a:gd name="connsiteY154" fmla="*/ 98615 h 606940"/>
                  <a:gd name="connsiteX155" fmla="*/ 292650 w 402790"/>
                  <a:gd name="connsiteY155" fmla="*/ 147783 h 606940"/>
                  <a:gd name="connsiteX156" fmla="*/ 293071 w 402790"/>
                  <a:gd name="connsiteY156" fmla="*/ 156468 h 606940"/>
                  <a:gd name="connsiteX157" fmla="*/ 284374 w 402790"/>
                  <a:gd name="connsiteY157" fmla="*/ 156888 h 606940"/>
                  <a:gd name="connsiteX158" fmla="*/ 248321 w 402790"/>
                  <a:gd name="connsiteY158" fmla="*/ 101557 h 606940"/>
                  <a:gd name="connsiteX159" fmla="*/ 273712 w 402790"/>
                  <a:gd name="connsiteY159" fmla="*/ 1821 h 606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Lst>
                <a:rect l="l" t="t" r="r" b="b"/>
                <a:pathLst>
                  <a:path w="402790" h="606940">
                    <a:moveTo>
                      <a:pt x="288434" y="497411"/>
                    </a:moveTo>
                    <a:cubicBezTo>
                      <a:pt x="290678" y="496710"/>
                      <a:pt x="293063" y="497972"/>
                      <a:pt x="293905" y="500214"/>
                    </a:cubicBezTo>
                    <a:lnTo>
                      <a:pt x="307232" y="541418"/>
                    </a:lnTo>
                    <a:cubicBezTo>
                      <a:pt x="308073" y="543801"/>
                      <a:pt x="306811" y="546183"/>
                      <a:pt x="304566" y="547024"/>
                    </a:cubicBezTo>
                    <a:cubicBezTo>
                      <a:pt x="304005" y="547164"/>
                      <a:pt x="303584" y="547164"/>
                      <a:pt x="303163" y="547164"/>
                    </a:cubicBezTo>
                    <a:cubicBezTo>
                      <a:pt x="301340" y="547164"/>
                      <a:pt x="299656" y="546043"/>
                      <a:pt x="298955" y="544221"/>
                    </a:cubicBezTo>
                    <a:lnTo>
                      <a:pt x="285628" y="503017"/>
                    </a:lnTo>
                    <a:cubicBezTo>
                      <a:pt x="284786" y="500634"/>
                      <a:pt x="286049" y="498252"/>
                      <a:pt x="288434" y="497411"/>
                    </a:cubicBezTo>
                    <a:close/>
                    <a:moveTo>
                      <a:pt x="229794" y="473205"/>
                    </a:moveTo>
                    <a:cubicBezTo>
                      <a:pt x="232039" y="472365"/>
                      <a:pt x="234564" y="473485"/>
                      <a:pt x="235405" y="475725"/>
                    </a:cubicBezTo>
                    <a:lnTo>
                      <a:pt x="260235" y="543755"/>
                    </a:lnTo>
                    <a:cubicBezTo>
                      <a:pt x="261076" y="546135"/>
                      <a:pt x="259814" y="548514"/>
                      <a:pt x="257569" y="549354"/>
                    </a:cubicBezTo>
                    <a:cubicBezTo>
                      <a:pt x="257148" y="549494"/>
                      <a:pt x="256587" y="549634"/>
                      <a:pt x="256167" y="549634"/>
                    </a:cubicBezTo>
                    <a:cubicBezTo>
                      <a:pt x="254343" y="549634"/>
                      <a:pt x="252660" y="548514"/>
                      <a:pt x="252098" y="546835"/>
                    </a:cubicBezTo>
                    <a:lnTo>
                      <a:pt x="227129" y="478664"/>
                    </a:lnTo>
                    <a:cubicBezTo>
                      <a:pt x="226287" y="476425"/>
                      <a:pt x="227550" y="473905"/>
                      <a:pt x="229794" y="473205"/>
                    </a:cubicBezTo>
                    <a:close/>
                    <a:moveTo>
                      <a:pt x="273683" y="452318"/>
                    </a:moveTo>
                    <a:cubicBezTo>
                      <a:pt x="275926" y="451619"/>
                      <a:pt x="278448" y="452878"/>
                      <a:pt x="279149" y="455117"/>
                    </a:cubicBezTo>
                    <a:lnTo>
                      <a:pt x="289660" y="487445"/>
                    </a:lnTo>
                    <a:cubicBezTo>
                      <a:pt x="290361" y="489684"/>
                      <a:pt x="289100" y="492203"/>
                      <a:pt x="286857" y="492902"/>
                    </a:cubicBezTo>
                    <a:cubicBezTo>
                      <a:pt x="286437" y="493042"/>
                      <a:pt x="286017" y="493182"/>
                      <a:pt x="285456" y="493042"/>
                    </a:cubicBezTo>
                    <a:cubicBezTo>
                      <a:pt x="283634" y="493042"/>
                      <a:pt x="281952" y="491923"/>
                      <a:pt x="281391" y="490104"/>
                    </a:cubicBezTo>
                    <a:lnTo>
                      <a:pt x="270880" y="457916"/>
                    </a:lnTo>
                    <a:cubicBezTo>
                      <a:pt x="270179" y="455537"/>
                      <a:pt x="271300" y="453158"/>
                      <a:pt x="273683" y="452318"/>
                    </a:cubicBezTo>
                    <a:close/>
                    <a:moveTo>
                      <a:pt x="42504" y="446376"/>
                    </a:moveTo>
                    <a:cubicBezTo>
                      <a:pt x="44607" y="445817"/>
                      <a:pt x="47131" y="446587"/>
                      <a:pt x="47972" y="449246"/>
                    </a:cubicBezTo>
                    <a:cubicBezTo>
                      <a:pt x="54141" y="468703"/>
                      <a:pt x="66059" y="487181"/>
                      <a:pt x="86390" y="493901"/>
                    </a:cubicBezTo>
                    <a:cubicBezTo>
                      <a:pt x="91718" y="495720"/>
                      <a:pt x="89334" y="504119"/>
                      <a:pt x="84006" y="502299"/>
                    </a:cubicBezTo>
                    <a:cubicBezTo>
                      <a:pt x="60731" y="494601"/>
                      <a:pt x="46710" y="474163"/>
                      <a:pt x="39559" y="451486"/>
                    </a:cubicBezTo>
                    <a:cubicBezTo>
                      <a:pt x="38718" y="448826"/>
                      <a:pt x="40401" y="446936"/>
                      <a:pt x="42504" y="446376"/>
                    </a:cubicBezTo>
                    <a:close/>
                    <a:moveTo>
                      <a:pt x="307914" y="430303"/>
                    </a:moveTo>
                    <a:cubicBezTo>
                      <a:pt x="310161" y="429603"/>
                      <a:pt x="312549" y="431003"/>
                      <a:pt x="313251" y="433244"/>
                    </a:cubicBezTo>
                    <a:lnTo>
                      <a:pt x="332492" y="496966"/>
                    </a:lnTo>
                    <a:cubicBezTo>
                      <a:pt x="333194" y="499207"/>
                      <a:pt x="331930" y="501728"/>
                      <a:pt x="329543" y="502428"/>
                    </a:cubicBezTo>
                    <a:cubicBezTo>
                      <a:pt x="329121" y="502568"/>
                      <a:pt x="328700" y="502568"/>
                      <a:pt x="328279" y="502568"/>
                    </a:cubicBezTo>
                    <a:cubicBezTo>
                      <a:pt x="326453" y="502568"/>
                      <a:pt x="324767" y="501308"/>
                      <a:pt x="324206" y="499487"/>
                    </a:cubicBezTo>
                    <a:lnTo>
                      <a:pt x="304964" y="435765"/>
                    </a:lnTo>
                    <a:cubicBezTo>
                      <a:pt x="304262" y="433384"/>
                      <a:pt x="305526" y="431003"/>
                      <a:pt x="307914" y="430303"/>
                    </a:cubicBezTo>
                    <a:close/>
                    <a:moveTo>
                      <a:pt x="39184" y="421001"/>
                    </a:moveTo>
                    <a:cubicBezTo>
                      <a:pt x="41357" y="421019"/>
                      <a:pt x="43600" y="422456"/>
                      <a:pt x="43740" y="425260"/>
                    </a:cubicBezTo>
                    <a:cubicBezTo>
                      <a:pt x="43881" y="427363"/>
                      <a:pt x="43881" y="429887"/>
                      <a:pt x="44161" y="432131"/>
                    </a:cubicBezTo>
                    <a:cubicBezTo>
                      <a:pt x="44301" y="432411"/>
                      <a:pt x="44441" y="432691"/>
                      <a:pt x="44441" y="432972"/>
                    </a:cubicBezTo>
                    <a:cubicBezTo>
                      <a:pt x="44582" y="433813"/>
                      <a:pt x="44722" y="434935"/>
                      <a:pt x="44722" y="435916"/>
                    </a:cubicBezTo>
                    <a:cubicBezTo>
                      <a:pt x="44441" y="438580"/>
                      <a:pt x="42058" y="440964"/>
                      <a:pt x="39254" y="439982"/>
                    </a:cubicBezTo>
                    <a:cubicBezTo>
                      <a:pt x="34208" y="438440"/>
                      <a:pt x="35189" y="429186"/>
                      <a:pt x="35049" y="425260"/>
                    </a:cubicBezTo>
                    <a:cubicBezTo>
                      <a:pt x="34909" y="422386"/>
                      <a:pt x="37011" y="420984"/>
                      <a:pt x="39184" y="421001"/>
                    </a:cubicBezTo>
                    <a:close/>
                    <a:moveTo>
                      <a:pt x="302610" y="397683"/>
                    </a:moveTo>
                    <a:lnTo>
                      <a:pt x="308783" y="418135"/>
                    </a:lnTo>
                    <a:cubicBezTo>
                      <a:pt x="309484" y="420376"/>
                      <a:pt x="308081" y="422897"/>
                      <a:pt x="305837" y="423598"/>
                    </a:cubicBezTo>
                    <a:cubicBezTo>
                      <a:pt x="305416" y="423738"/>
                      <a:pt x="304995" y="423738"/>
                      <a:pt x="304574" y="423738"/>
                    </a:cubicBezTo>
                    <a:cubicBezTo>
                      <a:pt x="302751" y="423738"/>
                      <a:pt x="300927" y="422477"/>
                      <a:pt x="300366" y="420656"/>
                    </a:cubicBezTo>
                    <a:lnTo>
                      <a:pt x="293492" y="397823"/>
                    </a:lnTo>
                    <a:cubicBezTo>
                      <a:pt x="282971" y="398384"/>
                      <a:pt x="272449" y="400485"/>
                      <a:pt x="262489" y="404127"/>
                    </a:cubicBezTo>
                    <a:lnTo>
                      <a:pt x="273852" y="439006"/>
                    </a:lnTo>
                    <a:cubicBezTo>
                      <a:pt x="274694" y="441388"/>
                      <a:pt x="273431" y="443769"/>
                      <a:pt x="271047" y="444469"/>
                    </a:cubicBezTo>
                    <a:cubicBezTo>
                      <a:pt x="270626" y="444610"/>
                      <a:pt x="270205" y="444750"/>
                      <a:pt x="269784" y="444750"/>
                    </a:cubicBezTo>
                    <a:cubicBezTo>
                      <a:pt x="267960" y="444750"/>
                      <a:pt x="266137" y="443629"/>
                      <a:pt x="265576" y="441668"/>
                    </a:cubicBezTo>
                    <a:lnTo>
                      <a:pt x="254353" y="407349"/>
                    </a:lnTo>
                    <a:cubicBezTo>
                      <a:pt x="240886" y="413652"/>
                      <a:pt x="228541" y="422617"/>
                      <a:pt x="218861" y="433964"/>
                    </a:cubicBezTo>
                    <a:cubicBezTo>
                      <a:pt x="219843" y="434524"/>
                      <a:pt x="220684" y="435224"/>
                      <a:pt x="220965" y="436345"/>
                    </a:cubicBezTo>
                    <a:lnTo>
                      <a:pt x="230084" y="461139"/>
                    </a:lnTo>
                    <a:cubicBezTo>
                      <a:pt x="230926" y="463380"/>
                      <a:pt x="229663" y="465901"/>
                      <a:pt x="227418" y="466742"/>
                    </a:cubicBezTo>
                    <a:cubicBezTo>
                      <a:pt x="226998" y="466882"/>
                      <a:pt x="226436" y="467022"/>
                      <a:pt x="226015" y="467022"/>
                    </a:cubicBezTo>
                    <a:cubicBezTo>
                      <a:pt x="224191" y="467022"/>
                      <a:pt x="222508" y="465901"/>
                      <a:pt x="221807" y="464080"/>
                    </a:cubicBezTo>
                    <a:lnTo>
                      <a:pt x="213390" y="441108"/>
                    </a:lnTo>
                    <a:cubicBezTo>
                      <a:pt x="211987" y="443069"/>
                      <a:pt x="210584" y="445170"/>
                      <a:pt x="209321" y="447411"/>
                    </a:cubicBezTo>
                    <a:cubicBezTo>
                      <a:pt x="179301" y="498820"/>
                      <a:pt x="215634" y="562696"/>
                      <a:pt x="271047" y="573202"/>
                    </a:cubicBezTo>
                    <a:cubicBezTo>
                      <a:pt x="271327" y="573202"/>
                      <a:pt x="271608" y="573342"/>
                      <a:pt x="271748" y="573482"/>
                    </a:cubicBezTo>
                    <a:cubicBezTo>
                      <a:pt x="316078" y="561296"/>
                      <a:pt x="348764" y="527396"/>
                      <a:pt x="351148" y="479910"/>
                    </a:cubicBezTo>
                    <a:cubicBezTo>
                      <a:pt x="352271" y="456796"/>
                      <a:pt x="347361" y="433683"/>
                      <a:pt x="344275" y="410851"/>
                    </a:cubicBezTo>
                    <a:cubicBezTo>
                      <a:pt x="344275" y="410290"/>
                      <a:pt x="344134" y="409730"/>
                      <a:pt x="344134" y="409170"/>
                    </a:cubicBezTo>
                    <a:cubicBezTo>
                      <a:pt x="331228" y="401886"/>
                      <a:pt x="317060" y="398243"/>
                      <a:pt x="302610" y="397683"/>
                    </a:cubicBezTo>
                    <a:close/>
                    <a:moveTo>
                      <a:pt x="46364" y="392399"/>
                    </a:moveTo>
                    <a:cubicBezTo>
                      <a:pt x="48226" y="393501"/>
                      <a:pt x="49526" y="395878"/>
                      <a:pt x="48402" y="398396"/>
                    </a:cubicBezTo>
                    <a:cubicBezTo>
                      <a:pt x="46294" y="403430"/>
                      <a:pt x="44889" y="408744"/>
                      <a:pt x="44187" y="414059"/>
                    </a:cubicBezTo>
                    <a:cubicBezTo>
                      <a:pt x="43484" y="419513"/>
                      <a:pt x="34773" y="419653"/>
                      <a:pt x="35475" y="414059"/>
                    </a:cubicBezTo>
                    <a:cubicBezTo>
                      <a:pt x="36318" y="407066"/>
                      <a:pt x="38004" y="400493"/>
                      <a:pt x="40955" y="394060"/>
                    </a:cubicBezTo>
                    <a:cubicBezTo>
                      <a:pt x="42079" y="391473"/>
                      <a:pt x="44503" y="391298"/>
                      <a:pt x="46364" y="392399"/>
                    </a:cubicBezTo>
                    <a:close/>
                    <a:moveTo>
                      <a:pt x="281568" y="0"/>
                    </a:moveTo>
                    <a:cubicBezTo>
                      <a:pt x="283812" y="1120"/>
                      <a:pt x="337681" y="28996"/>
                      <a:pt x="349184" y="77603"/>
                    </a:cubicBezTo>
                    <a:cubicBezTo>
                      <a:pt x="354936" y="101417"/>
                      <a:pt x="349184" y="125370"/>
                      <a:pt x="341749" y="143861"/>
                    </a:cubicBezTo>
                    <a:cubicBezTo>
                      <a:pt x="349325" y="139238"/>
                      <a:pt x="357742" y="135736"/>
                      <a:pt x="366580" y="133915"/>
                    </a:cubicBezTo>
                    <a:cubicBezTo>
                      <a:pt x="374015" y="132234"/>
                      <a:pt x="388043" y="128592"/>
                      <a:pt x="395057" y="132794"/>
                    </a:cubicBezTo>
                    <a:cubicBezTo>
                      <a:pt x="401370" y="136576"/>
                      <a:pt x="402492" y="146102"/>
                      <a:pt x="402773" y="152686"/>
                    </a:cubicBezTo>
                    <a:cubicBezTo>
                      <a:pt x="403053" y="156187"/>
                      <a:pt x="399827" y="158569"/>
                      <a:pt x="396600" y="158849"/>
                    </a:cubicBezTo>
                    <a:cubicBezTo>
                      <a:pt x="379486" y="160110"/>
                      <a:pt x="362231" y="168234"/>
                      <a:pt x="353814" y="182102"/>
                    </a:cubicBezTo>
                    <a:cubicBezTo>
                      <a:pt x="386500" y="197371"/>
                      <a:pt x="388604" y="229589"/>
                      <a:pt x="376540" y="260686"/>
                    </a:cubicBezTo>
                    <a:cubicBezTo>
                      <a:pt x="369806" y="278196"/>
                      <a:pt x="356760" y="293885"/>
                      <a:pt x="351850" y="311955"/>
                    </a:cubicBezTo>
                    <a:cubicBezTo>
                      <a:pt x="345256" y="336889"/>
                      <a:pt x="352551" y="369107"/>
                      <a:pt x="354655" y="394321"/>
                    </a:cubicBezTo>
                    <a:cubicBezTo>
                      <a:pt x="358864" y="442929"/>
                      <a:pt x="375698" y="495459"/>
                      <a:pt x="344695" y="539023"/>
                    </a:cubicBezTo>
                    <a:cubicBezTo>
                      <a:pt x="320146" y="573202"/>
                      <a:pt x="278482" y="589031"/>
                      <a:pt x="237659" y="591272"/>
                    </a:cubicBezTo>
                    <a:cubicBezTo>
                      <a:pt x="214091" y="592533"/>
                      <a:pt x="185052" y="592113"/>
                      <a:pt x="162747" y="583288"/>
                    </a:cubicBezTo>
                    <a:cubicBezTo>
                      <a:pt x="149561" y="577965"/>
                      <a:pt x="138899" y="569280"/>
                      <a:pt x="126695" y="562976"/>
                    </a:cubicBezTo>
                    <a:cubicBezTo>
                      <a:pt x="137076" y="574183"/>
                      <a:pt x="146755" y="585949"/>
                      <a:pt x="155873" y="598136"/>
                    </a:cubicBezTo>
                    <a:cubicBezTo>
                      <a:pt x="160783" y="604440"/>
                      <a:pt x="149982" y="610603"/>
                      <a:pt x="145212" y="604300"/>
                    </a:cubicBezTo>
                    <a:cubicBezTo>
                      <a:pt x="137917" y="594494"/>
                      <a:pt x="130061" y="585109"/>
                      <a:pt x="121785" y="576004"/>
                    </a:cubicBezTo>
                    <a:cubicBezTo>
                      <a:pt x="119540" y="582447"/>
                      <a:pt x="119680" y="589451"/>
                      <a:pt x="122626" y="596035"/>
                    </a:cubicBezTo>
                    <a:cubicBezTo>
                      <a:pt x="125993" y="603179"/>
                      <a:pt x="115332" y="609483"/>
                      <a:pt x="111965" y="602198"/>
                    </a:cubicBezTo>
                    <a:cubicBezTo>
                      <a:pt x="107897" y="593374"/>
                      <a:pt x="106915" y="583708"/>
                      <a:pt x="109299" y="574743"/>
                    </a:cubicBezTo>
                    <a:cubicBezTo>
                      <a:pt x="104389" y="576844"/>
                      <a:pt x="98918" y="578245"/>
                      <a:pt x="93307" y="578385"/>
                    </a:cubicBezTo>
                    <a:cubicBezTo>
                      <a:pt x="85451" y="578665"/>
                      <a:pt x="85451" y="566338"/>
                      <a:pt x="93307" y="566058"/>
                    </a:cubicBezTo>
                    <a:cubicBezTo>
                      <a:pt x="100882" y="565778"/>
                      <a:pt x="107616" y="562696"/>
                      <a:pt x="112947" y="557373"/>
                    </a:cubicBezTo>
                    <a:cubicBezTo>
                      <a:pt x="111965" y="557093"/>
                      <a:pt x="110843" y="556673"/>
                      <a:pt x="109720" y="556533"/>
                    </a:cubicBezTo>
                    <a:cubicBezTo>
                      <a:pt x="89660" y="552050"/>
                      <a:pt x="72826" y="552190"/>
                      <a:pt x="55992" y="539163"/>
                    </a:cubicBezTo>
                    <a:cubicBezTo>
                      <a:pt x="39017" y="525996"/>
                      <a:pt x="24568" y="508906"/>
                      <a:pt x="14608" y="489995"/>
                    </a:cubicBezTo>
                    <a:cubicBezTo>
                      <a:pt x="-3629" y="455396"/>
                      <a:pt x="-5873" y="413932"/>
                      <a:pt x="14047" y="379333"/>
                    </a:cubicBezTo>
                    <a:cubicBezTo>
                      <a:pt x="23446" y="363224"/>
                      <a:pt x="37194" y="349496"/>
                      <a:pt x="54168" y="341231"/>
                    </a:cubicBezTo>
                    <a:cubicBezTo>
                      <a:pt x="73527" y="331846"/>
                      <a:pt x="90221" y="320640"/>
                      <a:pt x="107897" y="308173"/>
                    </a:cubicBezTo>
                    <a:cubicBezTo>
                      <a:pt x="120101" y="299628"/>
                      <a:pt x="131464" y="293605"/>
                      <a:pt x="139601" y="280437"/>
                    </a:cubicBezTo>
                    <a:cubicBezTo>
                      <a:pt x="145633" y="270772"/>
                      <a:pt x="149420" y="259706"/>
                      <a:pt x="153910" y="249340"/>
                    </a:cubicBezTo>
                    <a:cubicBezTo>
                      <a:pt x="161345" y="232390"/>
                      <a:pt x="170463" y="216982"/>
                      <a:pt x="181966" y="202413"/>
                    </a:cubicBezTo>
                    <a:cubicBezTo>
                      <a:pt x="205394" y="172857"/>
                      <a:pt x="234853" y="154647"/>
                      <a:pt x="273291" y="156468"/>
                    </a:cubicBezTo>
                    <a:cubicBezTo>
                      <a:pt x="281287" y="156748"/>
                      <a:pt x="281287" y="169075"/>
                      <a:pt x="273291" y="168795"/>
                    </a:cubicBezTo>
                    <a:cubicBezTo>
                      <a:pt x="227278" y="166693"/>
                      <a:pt x="195714" y="197791"/>
                      <a:pt x="174110" y="235752"/>
                    </a:cubicBezTo>
                    <a:cubicBezTo>
                      <a:pt x="164852" y="252001"/>
                      <a:pt x="159942" y="270632"/>
                      <a:pt x="150262" y="286741"/>
                    </a:cubicBezTo>
                    <a:cubicBezTo>
                      <a:pt x="141565" y="300889"/>
                      <a:pt x="130061" y="307753"/>
                      <a:pt x="116734" y="316998"/>
                    </a:cubicBezTo>
                    <a:cubicBezTo>
                      <a:pt x="100882" y="328064"/>
                      <a:pt x="86012" y="340391"/>
                      <a:pt x="68477" y="348516"/>
                    </a:cubicBezTo>
                    <a:cubicBezTo>
                      <a:pt x="50801" y="356500"/>
                      <a:pt x="36633" y="366306"/>
                      <a:pt x="26252" y="383115"/>
                    </a:cubicBezTo>
                    <a:cubicBezTo>
                      <a:pt x="1562" y="423177"/>
                      <a:pt x="12083" y="472345"/>
                      <a:pt x="40841" y="507225"/>
                    </a:cubicBezTo>
                    <a:cubicBezTo>
                      <a:pt x="54589" y="523754"/>
                      <a:pt x="70160" y="537762"/>
                      <a:pt x="91764" y="541404"/>
                    </a:cubicBezTo>
                    <a:cubicBezTo>
                      <a:pt x="107756" y="544206"/>
                      <a:pt x="122346" y="545607"/>
                      <a:pt x="136795" y="553591"/>
                    </a:cubicBezTo>
                    <a:cubicBezTo>
                      <a:pt x="156154" y="564097"/>
                      <a:pt x="169481" y="574043"/>
                      <a:pt x="192207" y="576844"/>
                    </a:cubicBezTo>
                    <a:cubicBezTo>
                      <a:pt x="212548" y="579366"/>
                      <a:pt x="233310" y="580206"/>
                      <a:pt x="253651" y="577264"/>
                    </a:cubicBezTo>
                    <a:cubicBezTo>
                      <a:pt x="203570" y="558634"/>
                      <a:pt x="174671" y="499801"/>
                      <a:pt x="198660" y="448952"/>
                    </a:cubicBezTo>
                    <a:cubicBezTo>
                      <a:pt x="223069" y="397123"/>
                      <a:pt x="292089" y="374570"/>
                      <a:pt x="343012" y="398804"/>
                    </a:cubicBezTo>
                    <a:cubicBezTo>
                      <a:pt x="341469" y="383115"/>
                      <a:pt x="340908" y="367426"/>
                      <a:pt x="339224" y="351737"/>
                    </a:cubicBezTo>
                    <a:cubicBezTo>
                      <a:pt x="337541" y="336329"/>
                      <a:pt x="336138" y="320920"/>
                      <a:pt x="340908" y="305792"/>
                    </a:cubicBezTo>
                    <a:cubicBezTo>
                      <a:pt x="344695" y="293745"/>
                      <a:pt x="352271" y="283379"/>
                      <a:pt x="357882" y="272313"/>
                    </a:cubicBezTo>
                    <a:cubicBezTo>
                      <a:pt x="371910" y="244857"/>
                      <a:pt x="381450" y="210118"/>
                      <a:pt x="349184" y="193729"/>
                    </a:cubicBezTo>
                    <a:cubicBezTo>
                      <a:pt x="348483" y="196670"/>
                      <a:pt x="348202" y="199892"/>
                      <a:pt x="348343" y="203254"/>
                    </a:cubicBezTo>
                    <a:cubicBezTo>
                      <a:pt x="348623" y="211238"/>
                      <a:pt x="336278" y="211098"/>
                      <a:pt x="335998" y="203254"/>
                    </a:cubicBezTo>
                    <a:cubicBezTo>
                      <a:pt x="335016" y="172156"/>
                      <a:pt x="360547" y="152545"/>
                      <a:pt x="388744" y="147503"/>
                    </a:cubicBezTo>
                    <a:cubicBezTo>
                      <a:pt x="382572" y="139238"/>
                      <a:pt x="361389" y="147363"/>
                      <a:pt x="353112" y="151425"/>
                    </a:cubicBezTo>
                    <a:cubicBezTo>
                      <a:pt x="341469" y="157308"/>
                      <a:pt x="331930" y="165853"/>
                      <a:pt x="324635" y="176639"/>
                    </a:cubicBezTo>
                    <a:cubicBezTo>
                      <a:pt x="323793" y="177900"/>
                      <a:pt x="322671" y="178600"/>
                      <a:pt x="321549" y="179020"/>
                    </a:cubicBezTo>
                    <a:cubicBezTo>
                      <a:pt x="321408" y="179020"/>
                      <a:pt x="321408" y="179020"/>
                      <a:pt x="321268" y="179160"/>
                    </a:cubicBezTo>
                    <a:cubicBezTo>
                      <a:pt x="320847" y="179300"/>
                      <a:pt x="320426" y="179441"/>
                      <a:pt x="320005" y="179441"/>
                    </a:cubicBezTo>
                    <a:cubicBezTo>
                      <a:pt x="319585" y="179441"/>
                      <a:pt x="319164" y="179721"/>
                      <a:pt x="318743" y="179721"/>
                    </a:cubicBezTo>
                    <a:cubicBezTo>
                      <a:pt x="317480" y="179721"/>
                      <a:pt x="316218" y="179300"/>
                      <a:pt x="315096" y="178460"/>
                    </a:cubicBezTo>
                    <a:cubicBezTo>
                      <a:pt x="312711" y="176779"/>
                      <a:pt x="312150" y="173837"/>
                      <a:pt x="313132" y="171316"/>
                    </a:cubicBezTo>
                    <a:cubicBezTo>
                      <a:pt x="306679" y="156468"/>
                      <a:pt x="300506" y="141619"/>
                      <a:pt x="295175" y="126351"/>
                    </a:cubicBezTo>
                    <a:cubicBezTo>
                      <a:pt x="295035" y="126351"/>
                      <a:pt x="294895" y="126351"/>
                      <a:pt x="294614" y="126351"/>
                    </a:cubicBezTo>
                    <a:cubicBezTo>
                      <a:pt x="283953" y="123969"/>
                      <a:pt x="274834" y="118086"/>
                      <a:pt x="268241" y="109121"/>
                    </a:cubicBezTo>
                    <a:cubicBezTo>
                      <a:pt x="265014" y="104639"/>
                      <a:pt x="272449" y="100436"/>
                      <a:pt x="275676" y="104779"/>
                    </a:cubicBezTo>
                    <a:cubicBezTo>
                      <a:pt x="279744" y="110382"/>
                      <a:pt x="285496" y="114164"/>
                      <a:pt x="291809" y="116405"/>
                    </a:cubicBezTo>
                    <a:cubicBezTo>
                      <a:pt x="284233" y="93852"/>
                      <a:pt x="278341" y="70880"/>
                      <a:pt x="275115" y="47206"/>
                    </a:cubicBezTo>
                    <a:cubicBezTo>
                      <a:pt x="274413" y="41743"/>
                      <a:pt x="283111" y="41883"/>
                      <a:pt x="283812" y="47206"/>
                    </a:cubicBezTo>
                    <a:cubicBezTo>
                      <a:pt x="287600" y="75082"/>
                      <a:pt x="295316" y="102117"/>
                      <a:pt x="304995" y="128452"/>
                    </a:cubicBezTo>
                    <a:cubicBezTo>
                      <a:pt x="315096" y="118366"/>
                      <a:pt x="320286" y="104639"/>
                      <a:pt x="317060" y="90210"/>
                    </a:cubicBezTo>
                    <a:cubicBezTo>
                      <a:pt x="315797" y="84887"/>
                      <a:pt x="324214" y="82506"/>
                      <a:pt x="325336" y="87969"/>
                    </a:cubicBezTo>
                    <a:cubicBezTo>
                      <a:pt x="329545" y="106460"/>
                      <a:pt x="322531" y="124950"/>
                      <a:pt x="308222" y="137277"/>
                    </a:cubicBezTo>
                    <a:cubicBezTo>
                      <a:pt x="311588" y="145682"/>
                      <a:pt x="314955" y="154086"/>
                      <a:pt x="318603" y="162351"/>
                    </a:cubicBezTo>
                    <a:cubicBezTo>
                      <a:pt x="327581" y="147643"/>
                      <a:pt x="344976" y="113183"/>
                      <a:pt x="337120" y="80405"/>
                    </a:cubicBezTo>
                    <a:cubicBezTo>
                      <a:pt x="328843" y="45245"/>
                      <a:pt x="293632" y="21432"/>
                      <a:pt x="280726" y="13727"/>
                    </a:cubicBezTo>
                    <a:cubicBezTo>
                      <a:pt x="272590" y="26335"/>
                      <a:pt x="251968" y="63455"/>
                      <a:pt x="260385" y="98615"/>
                    </a:cubicBezTo>
                    <a:cubicBezTo>
                      <a:pt x="264453" y="115845"/>
                      <a:pt x="275255" y="132374"/>
                      <a:pt x="292650" y="147783"/>
                    </a:cubicBezTo>
                    <a:cubicBezTo>
                      <a:pt x="295175" y="150024"/>
                      <a:pt x="295456" y="153946"/>
                      <a:pt x="293071" y="156468"/>
                    </a:cubicBezTo>
                    <a:cubicBezTo>
                      <a:pt x="290827" y="158989"/>
                      <a:pt x="286899" y="159269"/>
                      <a:pt x="284374" y="156888"/>
                    </a:cubicBezTo>
                    <a:cubicBezTo>
                      <a:pt x="265155" y="139938"/>
                      <a:pt x="252950" y="121308"/>
                      <a:pt x="248321" y="101557"/>
                    </a:cubicBezTo>
                    <a:cubicBezTo>
                      <a:pt x="236677" y="52809"/>
                      <a:pt x="272309" y="3922"/>
                      <a:pt x="273712" y="1821"/>
                    </a:cubicBezTo>
                    <a:close/>
                  </a:path>
                </a:pathLst>
              </a:custGeom>
              <a:solidFill>
                <a:schemeClr val="bg1"/>
              </a:solidFill>
              <a:ln>
                <a:noFill/>
              </a:ln>
            </p:spPr>
          </p:sp>
        </p:grpSp>
        <p:sp>
          <p:nvSpPr>
            <p:cNvPr id="55" name="文本框 54"/>
            <p:cNvSpPr txBox="1"/>
            <p:nvPr/>
          </p:nvSpPr>
          <p:spPr>
            <a:xfrm>
              <a:off x="3315" y="3634"/>
              <a:ext cx="3558"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56" name="文本框 55"/>
            <p:cNvSpPr txBox="1"/>
            <p:nvPr/>
          </p:nvSpPr>
          <p:spPr>
            <a:xfrm>
              <a:off x="3315" y="4142"/>
              <a:ext cx="5854" cy="871"/>
            </a:xfrm>
            <a:prstGeom prst="rect">
              <a:avLst/>
            </a:prstGeom>
            <a:noFill/>
          </p:spPr>
          <p:txBody>
            <a:bodyPr wrap="square" rtlCol="0">
              <a:spAutoFit/>
            </a:bodyPr>
            <a:p>
              <a:pPr algn="l">
                <a:lnSpc>
                  <a:spcPct val="15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57" name="组合 21"/>
          <p:cNvGrpSpPr/>
          <p:nvPr/>
        </p:nvGrpSpPr>
        <p:grpSpPr>
          <a:xfrm>
            <a:off x="1138555" y="4713605"/>
            <a:ext cx="4572000" cy="1032510"/>
            <a:chOff x="1969" y="3524"/>
            <a:chExt cx="7200" cy="1626"/>
          </a:xfrm>
        </p:grpSpPr>
        <p:sp>
          <p:nvSpPr>
            <p:cNvPr id="58" name="圆角矩形 57"/>
            <p:cNvSpPr/>
            <p:nvPr/>
          </p:nvSpPr>
          <p:spPr>
            <a:xfrm>
              <a:off x="1969" y="3524"/>
              <a:ext cx="7199" cy="1626"/>
            </a:xfrm>
            <a:prstGeom prst="roundRect">
              <a:avLst>
                <a:gd name="adj" fmla="val 25891"/>
              </a:avLst>
            </a:prstGeom>
            <a:noFill/>
            <a:ln>
              <a:solidFill>
                <a:srgbClr val="70B98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59" name="组合 3"/>
            <p:cNvGrpSpPr/>
            <p:nvPr/>
          </p:nvGrpSpPr>
          <p:grpSpPr>
            <a:xfrm>
              <a:off x="2376" y="3962"/>
              <a:ext cx="750" cy="750"/>
              <a:chOff x="2993" y="3804"/>
              <a:chExt cx="1124" cy="1124"/>
            </a:xfrm>
          </p:grpSpPr>
          <p:sp>
            <p:nvSpPr>
              <p:cNvPr id="60" name="椭圆 59"/>
              <p:cNvSpPr/>
              <p:nvPr/>
            </p:nvSpPr>
            <p:spPr>
              <a:xfrm>
                <a:off x="2993" y="3804"/>
                <a:ext cx="1125" cy="11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1" name="lemon_349835"/>
              <p:cNvSpPr>
                <a:spLocks noChangeAspect="1"/>
              </p:cNvSpPr>
              <p:nvPr/>
            </p:nvSpPr>
            <p:spPr bwMode="auto">
              <a:xfrm>
                <a:off x="3258" y="4071"/>
                <a:ext cx="590" cy="589"/>
              </a:xfrm>
              <a:custGeom>
                <a:avLst/>
                <a:gdLst>
                  <a:gd name="T0" fmla="*/ 6381 w 6827"/>
                  <a:gd name="T1" fmla="*/ 3631 h 6827"/>
                  <a:gd name="T2" fmla="*/ 5222 w 6827"/>
                  <a:gd name="T3" fmla="*/ 2307 h 6827"/>
                  <a:gd name="T4" fmla="*/ 4192 w 6827"/>
                  <a:gd name="T5" fmla="*/ 1795 h 6827"/>
                  <a:gd name="T6" fmla="*/ 3865 w 6827"/>
                  <a:gd name="T7" fmla="*/ 1126 h 6827"/>
                  <a:gd name="T8" fmla="*/ 2558 w 6827"/>
                  <a:gd name="T9" fmla="*/ 1679 h 6827"/>
                  <a:gd name="T10" fmla="*/ 2449 w 6827"/>
                  <a:gd name="T11" fmla="*/ 0 h 6827"/>
                  <a:gd name="T12" fmla="*/ 1904 w 6827"/>
                  <a:gd name="T13" fmla="*/ 109 h 6827"/>
                  <a:gd name="T14" fmla="*/ 2013 w 6827"/>
                  <a:gd name="T15" fmla="*/ 2036 h 6827"/>
                  <a:gd name="T16" fmla="*/ 2122 w 6827"/>
                  <a:gd name="T17" fmla="*/ 218 h 6827"/>
                  <a:gd name="T18" fmla="*/ 2340 w 6827"/>
                  <a:gd name="T19" fmla="*/ 2310 h 6827"/>
                  <a:gd name="T20" fmla="*/ 1686 w 6827"/>
                  <a:gd name="T21" fmla="*/ 2270 h 6827"/>
                  <a:gd name="T22" fmla="*/ 1578 w 6827"/>
                  <a:gd name="T23" fmla="*/ 0 h 6827"/>
                  <a:gd name="T24" fmla="*/ 1033 w 6827"/>
                  <a:gd name="T25" fmla="*/ 109 h 6827"/>
                  <a:gd name="T26" fmla="*/ 1142 w 6827"/>
                  <a:gd name="T27" fmla="*/ 2211 h 6827"/>
                  <a:gd name="T28" fmla="*/ 1251 w 6827"/>
                  <a:gd name="T29" fmla="*/ 218 h 6827"/>
                  <a:gd name="T30" fmla="*/ 1469 w 6827"/>
                  <a:gd name="T31" fmla="*/ 2323 h 6827"/>
                  <a:gd name="T32" fmla="*/ 327 w 6827"/>
                  <a:gd name="T33" fmla="*/ 3631 h 6827"/>
                  <a:gd name="T34" fmla="*/ 327 w 6827"/>
                  <a:gd name="T35" fmla="*/ 4285 h 6827"/>
                  <a:gd name="T36" fmla="*/ 3087 w 6827"/>
                  <a:gd name="T37" fmla="*/ 6827 h 6827"/>
                  <a:gd name="T38" fmla="*/ 6389 w 6827"/>
                  <a:gd name="T39" fmla="*/ 4285 h 6827"/>
                  <a:gd name="T40" fmla="*/ 6827 w 6827"/>
                  <a:gd name="T41" fmla="*/ 3958 h 6827"/>
                  <a:gd name="T42" fmla="*/ 3865 w 6827"/>
                  <a:gd name="T43" fmla="*/ 2071 h 6827"/>
                  <a:gd name="T44" fmla="*/ 5010 w 6827"/>
                  <a:gd name="T45" fmla="*/ 2478 h 6827"/>
                  <a:gd name="T46" fmla="*/ 5223 w 6827"/>
                  <a:gd name="T47" fmla="*/ 2525 h 6827"/>
                  <a:gd name="T48" fmla="*/ 6161 w 6827"/>
                  <a:gd name="T49" fmla="*/ 3631 h 6827"/>
                  <a:gd name="T50" fmla="*/ 5544 w 6827"/>
                  <a:gd name="T51" fmla="*/ 3265 h 6827"/>
                  <a:gd name="T52" fmla="*/ 5390 w 6827"/>
                  <a:gd name="T53" fmla="*/ 3111 h 6827"/>
                  <a:gd name="T54" fmla="*/ 4301 w 6827"/>
                  <a:gd name="T55" fmla="*/ 3631 h 6827"/>
                  <a:gd name="T56" fmla="*/ 4192 w 6827"/>
                  <a:gd name="T57" fmla="*/ 2475 h 6827"/>
                  <a:gd name="T58" fmla="*/ 4083 w 6827"/>
                  <a:gd name="T59" fmla="*/ 3631 h 6827"/>
                  <a:gd name="T60" fmla="*/ 3865 w 6827"/>
                  <a:gd name="T61" fmla="*/ 2071 h 6827"/>
                  <a:gd name="T62" fmla="*/ 3647 w 6827"/>
                  <a:gd name="T63" fmla="*/ 1459 h 6827"/>
                  <a:gd name="T64" fmla="*/ 2885 w 6827"/>
                  <a:gd name="T65" fmla="*/ 2323 h 6827"/>
                  <a:gd name="T66" fmla="*/ 3017 w 6827"/>
                  <a:gd name="T67" fmla="*/ 2244 h 6827"/>
                  <a:gd name="T68" fmla="*/ 3647 w 6827"/>
                  <a:gd name="T69" fmla="*/ 3631 h 6827"/>
                  <a:gd name="T70" fmla="*/ 2559 w 6827"/>
                  <a:gd name="T71" fmla="*/ 2393 h 6827"/>
                  <a:gd name="T72" fmla="*/ 1925 w 6827"/>
                  <a:gd name="T73" fmla="*/ 2469 h 6827"/>
                  <a:gd name="T74" fmla="*/ 2972 w 6827"/>
                  <a:gd name="T75" fmla="*/ 3631 h 6827"/>
                  <a:gd name="T76" fmla="*/ 1373 w 6827"/>
                  <a:gd name="T77" fmla="*/ 2843 h 6827"/>
                  <a:gd name="T78" fmla="*/ 1487 w 6827"/>
                  <a:gd name="T79" fmla="*/ 3029 h 6827"/>
                  <a:gd name="T80" fmla="*/ 2752 w 6827"/>
                  <a:gd name="T81" fmla="*/ 3631 h 6827"/>
                  <a:gd name="T82" fmla="*/ 1925 w 6827"/>
                  <a:gd name="T83" fmla="*/ 3123 h 6827"/>
                  <a:gd name="T84" fmla="*/ 1097 w 6827"/>
                  <a:gd name="T85" fmla="*/ 3631 h 6827"/>
                  <a:gd name="T86" fmla="*/ 1179 w 6827"/>
                  <a:gd name="T87" fmla="*/ 3151 h 6827"/>
                  <a:gd name="T88" fmla="*/ 877 w 6827"/>
                  <a:gd name="T89" fmla="*/ 3631 h 6827"/>
                  <a:gd name="T90" fmla="*/ 1925 w 6827"/>
                  <a:gd name="T91" fmla="*/ 2469 h 6827"/>
                  <a:gd name="T92" fmla="*/ 1540 w 6827"/>
                  <a:gd name="T93" fmla="*/ 3631 h 6827"/>
                  <a:gd name="T94" fmla="*/ 2309 w 6827"/>
                  <a:gd name="T95" fmla="*/ 3631 h 6827"/>
                  <a:gd name="T96" fmla="*/ 1416 w 6827"/>
                  <a:gd name="T97" fmla="*/ 4067 h 6827"/>
                  <a:gd name="T98" fmla="*/ 1416 w 6827"/>
                  <a:gd name="T99" fmla="*/ 4285 h 6827"/>
                  <a:gd name="T100" fmla="*/ 3740 w 6827"/>
                  <a:gd name="T101" fmla="*/ 6609 h 6827"/>
                  <a:gd name="T102" fmla="*/ 656 w 6827"/>
                  <a:gd name="T103" fmla="*/ 4285 h 6827"/>
                  <a:gd name="T104" fmla="*/ 1089 w 6827"/>
                  <a:gd name="T105" fmla="*/ 4176 h 6827"/>
                  <a:gd name="T106" fmla="*/ 327 w 6827"/>
                  <a:gd name="T107" fmla="*/ 4067 h 6827"/>
                  <a:gd name="T108" fmla="*/ 327 w 6827"/>
                  <a:gd name="T109" fmla="*/ 3849 h 6827"/>
                  <a:gd name="T110" fmla="*/ 6500 w 6827"/>
                  <a:gd name="T111" fmla="*/ 3849 h 6827"/>
                  <a:gd name="T112" fmla="*/ 6500 w 6827"/>
                  <a:gd name="T113" fmla="*/ 4067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827" h="6827">
                    <a:moveTo>
                      <a:pt x="6500" y="3631"/>
                    </a:moveTo>
                    <a:lnTo>
                      <a:pt x="6381" y="3631"/>
                    </a:lnTo>
                    <a:cubicBezTo>
                      <a:pt x="6388" y="3581"/>
                      <a:pt x="6391" y="3529"/>
                      <a:pt x="6391" y="3477"/>
                    </a:cubicBezTo>
                    <a:cubicBezTo>
                      <a:pt x="6391" y="2832"/>
                      <a:pt x="5867" y="2307"/>
                      <a:pt x="5222" y="2307"/>
                    </a:cubicBezTo>
                    <a:cubicBezTo>
                      <a:pt x="5202" y="2307"/>
                      <a:pt x="5181" y="2307"/>
                      <a:pt x="5160" y="2309"/>
                    </a:cubicBezTo>
                    <a:cubicBezTo>
                      <a:pt x="4944" y="1990"/>
                      <a:pt x="4579" y="1795"/>
                      <a:pt x="4192" y="1795"/>
                    </a:cubicBezTo>
                    <a:cubicBezTo>
                      <a:pt x="4080" y="1795"/>
                      <a:pt x="3971" y="1811"/>
                      <a:pt x="3865" y="1842"/>
                    </a:cubicBezTo>
                    <a:lnTo>
                      <a:pt x="3865" y="1126"/>
                    </a:lnTo>
                    <a:cubicBezTo>
                      <a:pt x="3865" y="1066"/>
                      <a:pt x="3816" y="1017"/>
                      <a:pt x="3756" y="1017"/>
                    </a:cubicBezTo>
                    <a:cubicBezTo>
                      <a:pt x="3252" y="1017"/>
                      <a:pt x="2809" y="1281"/>
                      <a:pt x="2558" y="1679"/>
                    </a:cubicBezTo>
                    <a:lnTo>
                      <a:pt x="2558" y="109"/>
                    </a:lnTo>
                    <a:cubicBezTo>
                      <a:pt x="2558" y="49"/>
                      <a:pt x="2509" y="0"/>
                      <a:pt x="2449" y="0"/>
                    </a:cubicBezTo>
                    <a:lnTo>
                      <a:pt x="2013" y="0"/>
                    </a:lnTo>
                    <a:cubicBezTo>
                      <a:pt x="1953" y="0"/>
                      <a:pt x="1904" y="49"/>
                      <a:pt x="1904" y="109"/>
                    </a:cubicBezTo>
                    <a:lnTo>
                      <a:pt x="1904" y="1927"/>
                    </a:lnTo>
                    <a:cubicBezTo>
                      <a:pt x="1904" y="1987"/>
                      <a:pt x="1953" y="2036"/>
                      <a:pt x="2013" y="2036"/>
                    </a:cubicBezTo>
                    <a:cubicBezTo>
                      <a:pt x="2073" y="2036"/>
                      <a:pt x="2122" y="1987"/>
                      <a:pt x="2122" y="1927"/>
                    </a:cubicBezTo>
                    <a:lnTo>
                      <a:pt x="2122" y="218"/>
                    </a:lnTo>
                    <a:lnTo>
                      <a:pt x="2340" y="218"/>
                    </a:lnTo>
                    <a:lnTo>
                      <a:pt x="2340" y="2310"/>
                    </a:lnTo>
                    <a:cubicBezTo>
                      <a:pt x="2208" y="2272"/>
                      <a:pt x="2069" y="2251"/>
                      <a:pt x="1925" y="2251"/>
                    </a:cubicBezTo>
                    <a:cubicBezTo>
                      <a:pt x="1844" y="2251"/>
                      <a:pt x="1764" y="2258"/>
                      <a:pt x="1686" y="2270"/>
                    </a:cubicBezTo>
                    <a:lnTo>
                      <a:pt x="1686" y="109"/>
                    </a:lnTo>
                    <a:cubicBezTo>
                      <a:pt x="1686" y="49"/>
                      <a:pt x="1638" y="0"/>
                      <a:pt x="1578" y="0"/>
                    </a:cubicBezTo>
                    <a:lnTo>
                      <a:pt x="1142" y="0"/>
                    </a:lnTo>
                    <a:cubicBezTo>
                      <a:pt x="1082" y="0"/>
                      <a:pt x="1033" y="49"/>
                      <a:pt x="1033" y="109"/>
                    </a:cubicBezTo>
                    <a:lnTo>
                      <a:pt x="1033" y="2102"/>
                    </a:lnTo>
                    <a:cubicBezTo>
                      <a:pt x="1033" y="2162"/>
                      <a:pt x="1082" y="2211"/>
                      <a:pt x="1142" y="2211"/>
                    </a:cubicBezTo>
                    <a:cubicBezTo>
                      <a:pt x="1202" y="2211"/>
                      <a:pt x="1251" y="2162"/>
                      <a:pt x="1251" y="2102"/>
                    </a:cubicBezTo>
                    <a:lnTo>
                      <a:pt x="1251" y="218"/>
                    </a:lnTo>
                    <a:lnTo>
                      <a:pt x="1469" y="218"/>
                    </a:lnTo>
                    <a:lnTo>
                      <a:pt x="1469" y="2323"/>
                    </a:lnTo>
                    <a:cubicBezTo>
                      <a:pt x="903" y="2505"/>
                      <a:pt x="484" y="3017"/>
                      <a:pt x="440" y="3631"/>
                    </a:cubicBezTo>
                    <a:lnTo>
                      <a:pt x="327" y="3631"/>
                    </a:lnTo>
                    <a:cubicBezTo>
                      <a:pt x="147" y="3631"/>
                      <a:pt x="0" y="3778"/>
                      <a:pt x="0" y="3958"/>
                    </a:cubicBezTo>
                    <a:cubicBezTo>
                      <a:pt x="0" y="4138"/>
                      <a:pt x="147" y="4285"/>
                      <a:pt x="327" y="4285"/>
                    </a:cubicBezTo>
                    <a:lnTo>
                      <a:pt x="438" y="4285"/>
                    </a:lnTo>
                    <a:cubicBezTo>
                      <a:pt x="496" y="5696"/>
                      <a:pt x="1661" y="6827"/>
                      <a:pt x="3087" y="6827"/>
                    </a:cubicBezTo>
                    <a:lnTo>
                      <a:pt x="3740" y="6827"/>
                    </a:lnTo>
                    <a:cubicBezTo>
                      <a:pt x="5165" y="6827"/>
                      <a:pt x="6331" y="5696"/>
                      <a:pt x="6389" y="4285"/>
                    </a:cubicBezTo>
                    <a:lnTo>
                      <a:pt x="6500" y="4285"/>
                    </a:lnTo>
                    <a:cubicBezTo>
                      <a:pt x="6680" y="4285"/>
                      <a:pt x="6827" y="4138"/>
                      <a:pt x="6827" y="3958"/>
                    </a:cubicBezTo>
                    <a:cubicBezTo>
                      <a:pt x="6827" y="3778"/>
                      <a:pt x="6680" y="3631"/>
                      <a:pt x="6500" y="3631"/>
                    </a:cubicBezTo>
                    <a:close/>
                    <a:moveTo>
                      <a:pt x="3865" y="2071"/>
                    </a:moveTo>
                    <a:cubicBezTo>
                      <a:pt x="3970" y="2033"/>
                      <a:pt x="4079" y="2013"/>
                      <a:pt x="4192" y="2013"/>
                    </a:cubicBezTo>
                    <a:cubicBezTo>
                      <a:pt x="4526" y="2013"/>
                      <a:pt x="4839" y="2192"/>
                      <a:pt x="5010" y="2478"/>
                    </a:cubicBezTo>
                    <a:cubicBezTo>
                      <a:pt x="5032" y="2515"/>
                      <a:pt x="5073" y="2536"/>
                      <a:pt x="5116" y="2531"/>
                    </a:cubicBezTo>
                    <a:cubicBezTo>
                      <a:pt x="5152" y="2527"/>
                      <a:pt x="5188" y="2525"/>
                      <a:pt x="5223" y="2525"/>
                    </a:cubicBezTo>
                    <a:cubicBezTo>
                      <a:pt x="5747" y="2525"/>
                      <a:pt x="6173" y="2952"/>
                      <a:pt x="6173" y="3477"/>
                    </a:cubicBezTo>
                    <a:cubicBezTo>
                      <a:pt x="6173" y="3529"/>
                      <a:pt x="6169" y="3581"/>
                      <a:pt x="6161" y="3631"/>
                    </a:cubicBezTo>
                    <a:lnTo>
                      <a:pt x="5178" y="3631"/>
                    </a:lnTo>
                    <a:lnTo>
                      <a:pt x="5544" y="3265"/>
                    </a:lnTo>
                    <a:cubicBezTo>
                      <a:pt x="5587" y="3222"/>
                      <a:pt x="5587" y="3153"/>
                      <a:pt x="5544" y="3111"/>
                    </a:cubicBezTo>
                    <a:cubicBezTo>
                      <a:pt x="5502" y="3068"/>
                      <a:pt x="5433" y="3068"/>
                      <a:pt x="5390" y="3111"/>
                    </a:cubicBezTo>
                    <a:lnTo>
                      <a:pt x="4869" y="3631"/>
                    </a:lnTo>
                    <a:lnTo>
                      <a:pt x="4301" y="3631"/>
                    </a:lnTo>
                    <a:lnTo>
                      <a:pt x="4301" y="2584"/>
                    </a:lnTo>
                    <a:cubicBezTo>
                      <a:pt x="4301" y="2524"/>
                      <a:pt x="4252" y="2475"/>
                      <a:pt x="4192" y="2475"/>
                    </a:cubicBezTo>
                    <a:cubicBezTo>
                      <a:pt x="4132" y="2475"/>
                      <a:pt x="4083" y="2524"/>
                      <a:pt x="4083" y="2584"/>
                    </a:cubicBezTo>
                    <a:lnTo>
                      <a:pt x="4083" y="3631"/>
                    </a:lnTo>
                    <a:lnTo>
                      <a:pt x="3865" y="3631"/>
                    </a:lnTo>
                    <a:lnTo>
                      <a:pt x="3865" y="2071"/>
                    </a:lnTo>
                    <a:close/>
                    <a:moveTo>
                      <a:pt x="3647" y="1240"/>
                    </a:moveTo>
                    <a:lnTo>
                      <a:pt x="3647" y="1459"/>
                    </a:lnTo>
                    <a:cubicBezTo>
                      <a:pt x="3246" y="1503"/>
                      <a:pt x="2908" y="1791"/>
                      <a:pt x="2806" y="2190"/>
                    </a:cubicBezTo>
                    <a:cubicBezTo>
                      <a:pt x="2791" y="2248"/>
                      <a:pt x="2827" y="2308"/>
                      <a:pt x="2885" y="2323"/>
                    </a:cubicBezTo>
                    <a:cubicBezTo>
                      <a:pt x="2894" y="2325"/>
                      <a:pt x="2903" y="2326"/>
                      <a:pt x="2912" y="2326"/>
                    </a:cubicBezTo>
                    <a:cubicBezTo>
                      <a:pt x="2960" y="2326"/>
                      <a:pt x="3005" y="2293"/>
                      <a:pt x="3017" y="2244"/>
                    </a:cubicBezTo>
                    <a:cubicBezTo>
                      <a:pt x="3095" y="1942"/>
                      <a:pt x="3346" y="1722"/>
                      <a:pt x="3647" y="1678"/>
                    </a:cubicBezTo>
                    <a:lnTo>
                      <a:pt x="3647" y="3631"/>
                    </a:lnTo>
                    <a:lnTo>
                      <a:pt x="3409" y="3631"/>
                    </a:lnTo>
                    <a:cubicBezTo>
                      <a:pt x="3370" y="3084"/>
                      <a:pt x="3032" y="2617"/>
                      <a:pt x="2559" y="2393"/>
                    </a:cubicBezTo>
                    <a:cubicBezTo>
                      <a:pt x="2579" y="1787"/>
                      <a:pt x="3050" y="1294"/>
                      <a:pt x="3647" y="1240"/>
                    </a:cubicBezTo>
                    <a:close/>
                    <a:moveTo>
                      <a:pt x="1925" y="2469"/>
                    </a:moveTo>
                    <a:cubicBezTo>
                      <a:pt x="2589" y="2469"/>
                      <a:pt x="3135" y="2981"/>
                      <a:pt x="3191" y="3631"/>
                    </a:cubicBezTo>
                    <a:lnTo>
                      <a:pt x="2972" y="3631"/>
                    </a:lnTo>
                    <a:cubicBezTo>
                      <a:pt x="2917" y="3102"/>
                      <a:pt x="2468" y="2687"/>
                      <a:pt x="1925" y="2687"/>
                    </a:cubicBezTo>
                    <a:cubicBezTo>
                      <a:pt x="1729" y="2687"/>
                      <a:pt x="1539" y="2741"/>
                      <a:pt x="1373" y="2843"/>
                    </a:cubicBezTo>
                    <a:cubicBezTo>
                      <a:pt x="1322" y="2875"/>
                      <a:pt x="1306" y="2942"/>
                      <a:pt x="1337" y="2993"/>
                    </a:cubicBezTo>
                    <a:cubicBezTo>
                      <a:pt x="1369" y="3044"/>
                      <a:pt x="1436" y="3060"/>
                      <a:pt x="1487" y="3029"/>
                    </a:cubicBezTo>
                    <a:cubicBezTo>
                      <a:pt x="1619" y="2948"/>
                      <a:pt x="1770" y="2905"/>
                      <a:pt x="1925" y="2905"/>
                    </a:cubicBezTo>
                    <a:cubicBezTo>
                      <a:pt x="2348" y="2905"/>
                      <a:pt x="2699" y="3222"/>
                      <a:pt x="2752" y="3631"/>
                    </a:cubicBezTo>
                    <a:lnTo>
                      <a:pt x="2532" y="3631"/>
                    </a:lnTo>
                    <a:cubicBezTo>
                      <a:pt x="2480" y="3343"/>
                      <a:pt x="2228" y="3123"/>
                      <a:pt x="1925" y="3123"/>
                    </a:cubicBezTo>
                    <a:cubicBezTo>
                      <a:pt x="1621" y="3123"/>
                      <a:pt x="1369" y="3343"/>
                      <a:pt x="1317" y="3631"/>
                    </a:cubicBezTo>
                    <a:lnTo>
                      <a:pt x="1097" y="3631"/>
                    </a:lnTo>
                    <a:cubicBezTo>
                      <a:pt x="1112" y="3514"/>
                      <a:pt x="1152" y="3402"/>
                      <a:pt x="1214" y="3301"/>
                    </a:cubicBezTo>
                    <a:cubicBezTo>
                      <a:pt x="1246" y="3250"/>
                      <a:pt x="1230" y="3183"/>
                      <a:pt x="1179" y="3151"/>
                    </a:cubicBezTo>
                    <a:cubicBezTo>
                      <a:pt x="1128" y="3119"/>
                      <a:pt x="1061" y="3135"/>
                      <a:pt x="1029" y="3186"/>
                    </a:cubicBezTo>
                    <a:cubicBezTo>
                      <a:pt x="945" y="3321"/>
                      <a:pt x="893" y="3473"/>
                      <a:pt x="877" y="3631"/>
                    </a:cubicBezTo>
                    <a:lnTo>
                      <a:pt x="658" y="3631"/>
                    </a:lnTo>
                    <a:cubicBezTo>
                      <a:pt x="714" y="2981"/>
                      <a:pt x="1260" y="2469"/>
                      <a:pt x="1925" y="2469"/>
                    </a:cubicBezTo>
                    <a:close/>
                    <a:moveTo>
                      <a:pt x="2309" y="3631"/>
                    </a:moveTo>
                    <a:lnTo>
                      <a:pt x="1540" y="3631"/>
                    </a:lnTo>
                    <a:cubicBezTo>
                      <a:pt x="1588" y="3464"/>
                      <a:pt x="1742" y="3341"/>
                      <a:pt x="1925" y="3341"/>
                    </a:cubicBezTo>
                    <a:cubicBezTo>
                      <a:pt x="2107" y="3341"/>
                      <a:pt x="2261" y="3464"/>
                      <a:pt x="2309" y="3631"/>
                    </a:cubicBezTo>
                    <a:close/>
                    <a:moveTo>
                      <a:pt x="6500" y="4067"/>
                    </a:moveTo>
                    <a:lnTo>
                      <a:pt x="1416" y="4067"/>
                    </a:lnTo>
                    <a:cubicBezTo>
                      <a:pt x="1356" y="4067"/>
                      <a:pt x="1307" y="4116"/>
                      <a:pt x="1307" y="4176"/>
                    </a:cubicBezTo>
                    <a:cubicBezTo>
                      <a:pt x="1307" y="4236"/>
                      <a:pt x="1356" y="4285"/>
                      <a:pt x="1416" y="4285"/>
                    </a:cubicBezTo>
                    <a:lnTo>
                      <a:pt x="6170" y="4285"/>
                    </a:lnTo>
                    <a:cubicBezTo>
                      <a:pt x="6113" y="5576"/>
                      <a:pt x="5045" y="6609"/>
                      <a:pt x="3740" y="6609"/>
                    </a:cubicBezTo>
                    <a:lnTo>
                      <a:pt x="3087" y="6609"/>
                    </a:lnTo>
                    <a:cubicBezTo>
                      <a:pt x="1782" y="6609"/>
                      <a:pt x="713" y="5576"/>
                      <a:pt x="656" y="4285"/>
                    </a:cubicBezTo>
                    <a:lnTo>
                      <a:pt x="980" y="4285"/>
                    </a:lnTo>
                    <a:cubicBezTo>
                      <a:pt x="1041" y="4285"/>
                      <a:pt x="1089" y="4236"/>
                      <a:pt x="1089" y="4176"/>
                    </a:cubicBezTo>
                    <a:cubicBezTo>
                      <a:pt x="1089" y="4116"/>
                      <a:pt x="1041" y="4067"/>
                      <a:pt x="980" y="4067"/>
                    </a:cubicBezTo>
                    <a:lnTo>
                      <a:pt x="327" y="4067"/>
                    </a:lnTo>
                    <a:cubicBezTo>
                      <a:pt x="267" y="4067"/>
                      <a:pt x="218" y="4018"/>
                      <a:pt x="218" y="3958"/>
                    </a:cubicBezTo>
                    <a:cubicBezTo>
                      <a:pt x="218" y="3898"/>
                      <a:pt x="267" y="3849"/>
                      <a:pt x="327" y="3849"/>
                    </a:cubicBezTo>
                    <a:lnTo>
                      <a:pt x="6250" y="3849"/>
                    </a:lnTo>
                    <a:lnTo>
                      <a:pt x="6500" y="3849"/>
                    </a:lnTo>
                    <a:cubicBezTo>
                      <a:pt x="6560" y="3849"/>
                      <a:pt x="6609" y="3898"/>
                      <a:pt x="6609" y="3958"/>
                    </a:cubicBezTo>
                    <a:cubicBezTo>
                      <a:pt x="6609" y="4018"/>
                      <a:pt x="6560" y="4067"/>
                      <a:pt x="6500" y="4067"/>
                    </a:cubicBezTo>
                    <a:close/>
                  </a:path>
                </a:pathLst>
              </a:custGeom>
              <a:solidFill>
                <a:schemeClr val="bg1"/>
              </a:solidFill>
              <a:ln>
                <a:noFill/>
              </a:ln>
            </p:spPr>
          </p:sp>
        </p:grpSp>
        <p:sp>
          <p:nvSpPr>
            <p:cNvPr id="62" name="文本框 61"/>
            <p:cNvSpPr txBox="1"/>
            <p:nvPr/>
          </p:nvSpPr>
          <p:spPr>
            <a:xfrm>
              <a:off x="3315" y="3634"/>
              <a:ext cx="3558"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63" name="文本框 62"/>
            <p:cNvSpPr txBox="1"/>
            <p:nvPr/>
          </p:nvSpPr>
          <p:spPr>
            <a:xfrm>
              <a:off x="3315" y="4142"/>
              <a:ext cx="5854" cy="871"/>
            </a:xfrm>
            <a:prstGeom prst="rect">
              <a:avLst/>
            </a:prstGeom>
            <a:noFill/>
          </p:spPr>
          <p:txBody>
            <a:bodyPr wrap="square" rtlCol="0">
              <a:spAutoFit/>
            </a:bodyPr>
            <a:p>
              <a:pPr algn="l">
                <a:lnSpc>
                  <a:spcPct val="15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64" name="组合 28"/>
          <p:cNvGrpSpPr/>
          <p:nvPr/>
        </p:nvGrpSpPr>
        <p:grpSpPr>
          <a:xfrm>
            <a:off x="6599555" y="1841500"/>
            <a:ext cx="4572000" cy="1032510"/>
            <a:chOff x="1969" y="3524"/>
            <a:chExt cx="7200" cy="1626"/>
          </a:xfrm>
        </p:grpSpPr>
        <p:sp>
          <p:nvSpPr>
            <p:cNvPr id="65" name="圆角矩形 64"/>
            <p:cNvSpPr/>
            <p:nvPr/>
          </p:nvSpPr>
          <p:spPr>
            <a:xfrm>
              <a:off x="1969" y="3524"/>
              <a:ext cx="7199" cy="1626"/>
            </a:xfrm>
            <a:prstGeom prst="roundRect">
              <a:avLst>
                <a:gd name="adj" fmla="val 25891"/>
              </a:avLst>
            </a:prstGeom>
            <a:noFill/>
            <a:ln>
              <a:solidFill>
                <a:srgbClr val="70B98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66" name="组合 3"/>
            <p:cNvGrpSpPr/>
            <p:nvPr/>
          </p:nvGrpSpPr>
          <p:grpSpPr>
            <a:xfrm>
              <a:off x="2376" y="3962"/>
              <a:ext cx="750" cy="750"/>
              <a:chOff x="2993" y="3804"/>
              <a:chExt cx="1124" cy="1124"/>
            </a:xfrm>
          </p:grpSpPr>
          <p:sp>
            <p:nvSpPr>
              <p:cNvPr id="67" name="椭圆 66"/>
              <p:cNvSpPr/>
              <p:nvPr/>
            </p:nvSpPr>
            <p:spPr>
              <a:xfrm>
                <a:off x="2993" y="3804"/>
                <a:ext cx="1125" cy="11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8" name="lemon_349835"/>
              <p:cNvSpPr>
                <a:spLocks noChangeAspect="1"/>
              </p:cNvSpPr>
              <p:nvPr/>
            </p:nvSpPr>
            <p:spPr bwMode="auto">
              <a:xfrm>
                <a:off x="3258" y="4165"/>
                <a:ext cx="590" cy="400"/>
              </a:xfrm>
              <a:custGeom>
                <a:avLst/>
                <a:gdLst>
                  <a:gd name="T0" fmla="*/ 6783 w 6871"/>
                  <a:gd name="T1" fmla="*/ 3253 h 4677"/>
                  <a:gd name="T2" fmla="*/ 5039 w 6871"/>
                  <a:gd name="T3" fmla="*/ 2227 h 4677"/>
                  <a:gd name="T4" fmla="*/ 4589 w 6871"/>
                  <a:gd name="T5" fmla="*/ 2296 h 4677"/>
                  <a:gd name="T6" fmla="*/ 4663 w 6871"/>
                  <a:gd name="T7" fmla="*/ 1831 h 4677"/>
                  <a:gd name="T8" fmla="*/ 3636 w 6871"/>
                  <a:gd name="T9" fmla="*/ 87 h 4677"/>
                  <a:gd name="T10" fmla="*/ 3239 w 6871"/>
                  <a:gd name="T11" fmla="*/ 87 h 4677"/>
                  <a:gd name="T12" fmla="*/ 2213 w 6871"/>
                  <a:gd name="T13" fmla="*/ 1831 h 4677"/>
                  <a:gd name="T14" fmla="*/ 2286 w 6871"/>
                  <a:gd name="T15" fmla="*/ 2297 h 4677"/>
                  <a:gd name="T16" fmla="*/ 1832 w 6871"/>
                  <a:gd name="T17" fmla="*/ 2227 h 4677"/>
                  <a:gd name="T18" fmla="*/ 88 w 6871"/>
                  <a:gd name="T19" fmla="*/ 3253 h 4677"/>
                  <a:gd name="T20" fmla="*/ 88 w 6871"/>
                  <a:gd name="T21" fmla="*/ 3651 h 4677"/>
                  <a:gd name="T22" fmla="*/ 1832 w 6871"/>
                  <a:gd name="T23" fmla="*/ 4677 h 4677"/>
                  <a:gd name="T24" fmla="*/ 3435 w 6871"/>
                  <a:gd name="T25" fmla="*/ 3819 h 4677"/>
                  <a:gd name="T26" fmla="*/ 5039 w 6871"/>
                  <a:gd name="T27" fmla="*/ 4677 h 4677"/>
                  <a:gd name="T28" fmla="*/ 6783 w 6871"/>
                  <a:gd name="T29" fmla="*/ 3651 h 4677"/>
                  <a:gd name="T30" fmla="*/ 6783 w 6871"/>
                  <a:gd name="T31" fmla="*/ 3253 h 4677"/>
                  <a:gd name="T32" fmla="*/ 1832 w 6871"/>
                  <a:gd name="T33" fmla="*/ 4010 h 4677"/>
                  <a:gd name="T34" fmla="*/ 798 w 6871"/>
                  <a:gd name="T35" fmla="*/ 3453 h 4677"/>
                  <a:gd name="T36" fmla="*/ 1832 w 6871"/>
                  <a:gd name="T37" fmla="*/ 2894 h 4677"/>
                  <a:gd name="T38" fmla="*/ 2866 w 6871"/>
                  <a:gd name="T39" fmla="*/ 3451 h 4677"/>
                  <a:gd name="T40" fmla="*/ 1832 w 6871"/>
                  <a:gd name="T41" fmla="*/ 4010 h 4677"/>
                  <a:gd name="T42" fmla="*/ 3438 w 6871"/>
                  <a:gd name="T43" fmla="*/ 2866 h 4677"/>
                  <a:gd name="T44" fmla="*/ 2880 w 6871"/>
                  <a:gd name="T45" fmla="*/ 1831 h 4677"/>
                  <a:gd name="T46" fmla="*/ 3437 w 6871"/>
                  <a:gd name="T47" fmla="*/ 797 h 4677"/>
                  <a:gd name="T48" fmla="*/ 3996 w 6871"/>
                  <a:gd name="T49" fmla="*/ 1831 h 4677"/>
                  <a:gd name="T50" fmla="*/ 3438 w 6871"/>
                  <a:gd name="T51" fmla="*/ 2866 h 4677"/>
                  <a:gd name="T52" fmla="*/ 5039 w 6871"/>
                  <a:gd name="T53" fmla="*/ 4010 h 4677"/>
                  <a:gd name="T54" fmla="*/ 4005 w 6871"/>
                  <a:gd name="T55" fmla="*/ 3453 h 4677"/>
                  <a:gd name="T56" fmla="*/ 5039 w 6871"/>
                  <a:gd name="T57" fmla="*/ 2894 h 4677"/>
                  <a:gd name="T58" fmla="*/ 6073 w 6871"/>
                  <a:gd name="T59" fmla="*/ 3451 h 4677"/>
                  <a:gd name="T60" fmla="*/ 5039 w 6871"/>
                  <a:gd name="T61" fmla="*/ 4010 h 4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871" h="4677">
                    <a:moveTo>
                      <a:pt x="6783" y="3253"/>
                    </a:moveTo>
                    <a:cubicBezTo>
                      <a:pt x="6752" y="3212"/>
                      <a:pt x="6011" y="2227"/>
                      <a:pt x="5039" y="2227"/>
                    </a:cubicBezTo>
                    <a:cubicBezTo>
                      <a:pt x="4882" y="2227"/>
                      <a:pt x="4732" y="2253"/>
                      <a:pt x="4589" y="2296"/>
                    </a:cubicBezTo>
                    <a:cubicBezTo>
                      <a:pt x="4635" y="2149"/>
                      <a:pt x="4663" y="1993"/>
                      <a:pt x="4663" y="1831"/>
                    </a:cubicBezTo>
                    <a:cubicBezTo>
                      <a:pt x="4663" y="859"/>
                      <a:pt x="3678" y="118"/>
                      <a:pt x="3636" y="87"/>
                    </a:cubicBezTo>
                    <a:cubicBezTo>
                      <a:pt x="3518" y="0"/>
                      <a:pt x="3357" y="0"/>
                      <a:pt x="3239" y="87"/>
                    </a:cubicBezTo>
                    <a:cubicBezTo>
                      <a:pt x="3197" y="118"/>
                      <a:pt x="2213" y="859"/>
                      <a:pt x="2213" y="1831"/>
                    </a:cubicBezTo>
                    <a:cubicBezTo>
                      <a:pt x="2213" y="1994"/>
                      <a:pt x="2240" y="2150"/>
                      <a:pt x="2286" y="2297"/>
                    </a:cubicBezTo>
                    <a:cubicBezTo>
                      <a:pt x="2142" y="2253"/>
                      <a:pt x="1990" y="2227"/>
                      <a:pt x="1832" y="2227"/>
                    </a:cubicBezTo>
                    <a:cubicBezTo>
                      <a:pt x="860" y="2227"/>
                      <a:pt x="119" y="3212"/>
                      <a:pt x="88" y="3253"/>
                    </a:cubicBezTo>
                    <a:cubicBezTo>
                      <a:pt x="0" y="3371"/>
                      <a:pt x="0" y="3533"/>
                      <a:pt x="88" y="3651"/>
                    </a:cubicBezTo>
                    <a:cubicBezTo>
                      <a:pt x="119" y="3693"/>
                      <a:pt x="860" y="4677"/>
                      <a:pt x="1832" y="4677"/>
                    </a:cubicBezTo>
                    <a:cubicBezTo>
                      <a:pt x="2569" y="4677"/>
                      <a:pt x="3173" y="4111"/>
                      <a:pt x="3435" y="3819"/>
                    </a:cubicBezTo>
                    <a:cubicBezTo>
                      <a:pt x="3698" y="4111"/>
                      <a:pt x="4302" y="4677"/>
                      <a:pt x="5039" y="4677"/>
                    </a:cubicBezTo>
                    <a:cubicBezTo>
                      <a:pt x="6011" y="4677"/>
                      <a:pt x="6752" y="3693"/>
                      <a:pt x="6783" y="3651"/>
                    </a:cubicBezTo>
                    <a:cubicBezTo>
                      <a:pt x="6871" y="3533"/>
                      <a:pt x="6871" y="3371"/>
                      <a:pt x="6783" y="3253"/>
                    </a:cubicBezTo>
                    <a:close/>
                    <a:moveTo>
                      <a:pt x="1832" y="4010"/>
                    </a:moveTo>
                    <a:cubicBezTo>
                      <a:pt x="1433" y="4010"/>
                      <a:pt x="1035" y="3697"/>
                      <a:pt x="798" y="3453"/>
                    </a:cubicBezTo>
                    <a:cubicBezTo>
                      <a:pt x="1015" y="3229"/>
                      <a:pt x="1411" y="2894"/>
                      <a:pt x="1832" y="2894"/>
                    </a:cubicBezTo>
                    <a:cubicBezTo>
                      <a:pt x="2230" y="2894"/>
                      <a:pt x="2628" y="3208"/>
                      <a:pt x="2866" y="3451"/>
                    </a:cubicBezTo>
                    <a:cubicBezTo>
                      <a:pt x="2648" y="3675"/>
                      <a:pt x="2253" y="4010"/>
                      <a:pt x="1832" y="4010"/>
                    </a:cubicBezTo>
                    <a:close/>
                    <a:moveTo>
                      <a:pt x="3438" y="2866"/>
                    </a:moveTo>
                    <a:cubicBezTo>
                      <a:pt x="3194" y="2628"/>
                      <a:pt x="2880" y="2230"/>
                      <a:pt x="2880" y="1831"/>
                    </a:cubicBezTo>
                    <a:cubicBezTo>
                      <a:pt x="2880" y="1432"/>
                      <a:pt x="3193" y="1035"/>
                      <a:pt x="3437" y="797"/>
                    </a:cubicBezTo>
                    <a:cubicBezTo>
                      <a:pt x="3661" y="1015"/>
                      <a:pt x="3996" y="1410"/>
                      <a:pt x="3996" y="1831"/>
                    </a:cubicBezTo>
                    <a:cubicBezTo>
                      <a:pt x="3996" y="2230"/>
                      <a:pt x="3681" y="2629"/>
                      <a:pt x="3438" y="2866"/>
                    </a:cubicBezTo>
                    <a:close/>
                    <a:moveTo>
                      <a:pt x="5039" y="4010"/>
                    </a:moveTo>
                    <a:cubicBezTo>
                      <a:pt x="4640" y="4010"/>
                      <a:pt x="4243" y="3697"/>
                      <a:pt x="4005" y="3453"/>
                    </a:cubicBezTo>
                    <a:cubicBezTo>
                      <a:pt x="4223" y="3229"/>
                      <a:pt x="4618" y="2894"/>
                      <a:pt x="5039" y="2894"/>
                    </a:cubicBezTo>
                    <a:cubicBezTo>
                      <a:pt x="5438" y="2894"/>
                      <a:pt x="5835" y="3208"/>
                      <a:pt x="6073" y="3451"/>
                    </a:cubicBezTo>
                    <a:cubicBezTo>
                      <a:pt x="5856" y="3675"/>
                      <a:pt x="5460" y="4010"/>
                      <a:pt x="5039" y="4010"/>
                    </a:cubicBezTo>
                    <a:close/>
                  </a:path>
                </a:pathLst>
              </a:custGeom>
              <a:solidFill>
                <a:schemeClr val="bg1"/>
              </a:solidFill>
              <a:ln>
                <a:noFill/>
              </a:ln>
            </p:spPr>
          </p:sp>
        </p:grpSp>
        <p:sp>
          <p:nvSpPr>
            <p:cNvPr id="69" name="文本框 68"/>
            <p:cNvSpPr txBox="1"/>
            <p:nvPr/>
          </p:nvSpPr>
          <p:spPr>
            <a:xfrm>
              <a:off x="3315" y="3634"/>
              <a:ext cx="3558"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70" name="文本框 69"/>
            <p:cNvSpPr txBox="1"/>
            <p:nvPr/>
          </p:nvSpPr>
          <p:spPr>
            <a:xfrm>
              <a:off x="3315" y="4142"/>
              <a:ext cx="5854" cy="871"/>
            </a:xfrm>
            <a:prstGeom prst="rect">
              <a:avLst/>
            </a:prstGeom>
            <a:noFill/>
          </p:spPr>
          <p:txBody>
            <a:bodyPr wrap="square" rtlCol="0">
              <a:spAutoFit/>
            </a:bodyPr>
            <a:p>
              <a:pPr algn="l">
                <a:lnSpc>
                  <a:spcPct val="15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71" name="组合 35"/>
          <p:cNvGrpSpPr/>
          <p:nvPr/>
        </p:nvGrpSpPr>
        <p:grpSpPr>
          <a:xfrm>
            <a:off x="6599555" y="3277870"/>
            <a:ext cx="4572000" cy="1032510"/>
            <a:chOff x="1969" y="3524"/>
            <a:chExt cx="7200" cy="1626"/>
          </a:xfrm>
        </p:grpSpPr>
        <p:sp>
          <p:nvSpPr>
            <p:cNvPr id="72" name="圆角矩形 71"/>
            <p:cNvSpPr/>
            <p:nvPr/>
          </p:nvSpPr>
          <p:spPr>
            <a:xfrm>
              <a:off x="1969" y="3524"/>
              <a:ext cx="7199" cy="1626"/>
            </a:xfrm>
            <a:prstGeom prst="roundRect">
              <a:avLst>
                <a:gd name="adj" fmla="val 25891"/>
              </a:avLst>
            </a:prstGeom>
            <a:noFill/>
            <a:ln>
              <a:solidFill>
                <a:srgbClr val="70B98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73" name="组合 3"/>
            <p:cNvGrpSpPr/>
            <p:nvPr/>
          </p:nvGrpSpPr>
          <p:grpSpPr>
            <a:xfrm>
              <a:off x="2376" y="3962"/>
              <a:ext cx="750" cy="750"/>
              <a:chOff x="2993" y="3804"/>
              <a:chExt cx="1124" cy="1124"/>
            </a:xfrm>
          </p:grpSpPr>
          <p:sp>
            <p:nvSpPr>
              <p:cNvPr id="74" name="椭圆 73"/>
              <p:cNvSpPr/>
              <p:nvPr/>
            </p:nvSpPr>
            <p:spPr>
              <a:xfrm>
                <a:off x="2993" y="3804"/>
                <a:ext cx="1125" cy="11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5" name="lemon_349835"/>
              <p:cNvSpPr>
                <a:spLocks noChangeAspect="1"/>
              </p:cNvSpPr>
              <p:nvPr/>
            </p:nvSpPr>
            <p:spPr bwMode="auto">
              <a:xfrm>
                <a:off x="3258" y="4208"/>
                <a:ext cx="590" cy="315"/>
              </a:xfrm>
              <a:custGeom>
                <a:avLst/>
                <a:gdLst>
                  <a:gd name="connsiteX0" fmla="*/ 0 w 607639"/>
                  <a:gd name="connsiteY0" fmla="*/ 306959 h 325024"/>
                  <a:gd name="connsiteX1" fmla="*/ 607639 w 607639"/>
                  <a:gd name="connsiteY1" fmla="*/ 306959 h 325024"/>
                  <a:gd name="connsiteX2" fmla="*/ 607639 w 607639"/>
                  <a:gd name="connsiteY2" fmla="*/ 325024 h 325024"/>
                  <a:gd name="connsiteX3" fmla="*/ 0 w 607639"/>
                  <a:gd name="connsiteY3" fmla="*/ 325024 h 325024"/>
                  <a:gd name="connsiteX4" fmla="*/ 178723 w 607639"/>
                  <a:gd name="connsiteY4" fmla="*/ 148438 h 325024"/>
                  <a:gd name="connsiteX5" fmla="*/ 178367 w 607639"/>
                  <a:gd name="connsiteY5" fmla="*/ 149060 h 325024"/>
                  <a:gd name="connsiteX6" fmla="*/ 179168 w 607639"/>
                  <a:gd name="connsiteY6" fmla="*/ 149060 h 325024"/>
                  <a:gd name="connsiteX7" fmla="*/ 178723 w 607639"/>
                  <a:gd name="connsiteY7" fmla="*/ 148438 h 325024"/>
                  <a:gd name="connsiteX8" fmla="*/ 144100 w 607639"/>
                  <a:gd name="connsiteY8" fmla="*/ 102040 h 325024"/>
                  <a:gd name="connsiteX9" fmla="*/ 120513 w 607639"/>
                  <a:gd name="connsiteY9" fmla="*/ 125505 h 325024"/>
                  <a:gd name="connsiteX10" fmla="*/ 144100 w 607639"/>
                  <a:gd name="connsiteY10" fmla="*/ 149060 h 325024"/>
                  <a:gd name="connsiteX11" fmla="*/ 167597 w 607639"/>
                  <a:gd name="connsiteY11" fmla="*/ 125505 h 325024"/>
                  <a:gd name="connsiteX12" fmla="*/ 144100 w 607639"/>
                  <a:gd name="connsiteY12" fmla="*/ 102040 h 325024"/>
                  <a:gd name="connsiteX13" fmla="*/ 217618 w 607639"/>
                  <a:gd name="connsiteY13" fmla="*/ 85152 h 325024"/>
                  <a:gd name="connsiteX14" fmla="*/ 185665 w 607639"/>
                  <a:gd name="connsiteY14" fmla="*/ 117150 h 325024"/>
                  <a:gd name="connsiteX15" fmla="*/ 217618 w 607639"/>
                  <a:gd name="connsiteY15" fmla="*/ 149060 h 325024"/>
                  <a:gd name="connsiteX16" fmla="*/ 230079 w 607639"/>
                  <a:gd name="connsiteY16" fmla="*/ 146482 h 325024"/>
                  <a:gd name="connsiteX17" fmla="*/ 229901 w 607639"/>
                  <a:gd name="connsiteY17" fmla="*/ 146393 h 325024"/>
                  <a:gd name="connsiteX18" fmla="*/ 227409 w 607639"/>
                  <a:gd name="connsiteY18" fmla="*/ 143371 h 325024"/>
                  <a:gd name="connsiteX19" fmla="*/ 226875 w 607639"/>
                  <a:gd name="connsiteY19" fmla="*/ 142749 h 325024"/>
                  <a:gd name="connsiteX20" fmla="*/ 224383 w 607639"/>
                  <a:gd name="connsiteY20" fmla="*/ 139371 h 325024"/>
                  <a:gd name="connsiteX21" fmla="*/ 224027 w 607639"/>
                  <a:gd name="connsiteY21" fmla="*/ 138927 h 325024"/>
                  <a:gd name="connsiteX22" fmla="*/ 222068 w 607639"/>
                  <a:gd name="connsiteY22" fmla="*/ 135994 h 325024"/>
                  <a:gd name="connsiteX23" fmla="*/ 221445 w 607639"/>
                  <a:gd name="connsiteY23" fmla="*/ 135016 h 325024"/>
                  <a:gd name="connsiteX24" fmla="*/ 219309 w 607639"/>
                  <a:gd name="connsiteY24" fmla="*/ 131461 h 325024"/>
                  <a:gd name="connsiteX25" fmla="*/ 214948 w 607639"/>
                  <a:gd name="connsiteY25" fmla="*/ 123639 h 325024"/>
                  <a:gd name="connsiteX26" fmla="*/ 247346 w 607639"/>
                  <a:gd name="connsiteY26" fmla="*/ 105417 h 325024"/>
                  <a:gd name="connsiteX27" fmla="*/ 217618 w 607639"/>
                  <a:gd name="connsiteY27" fmla="*/ 85152 h 325024"/>
                  <a:gd name="connsiteX28" fmla="*/ 356288 w 607639"/>
                  <a:gd name="connsiteY28" fmla="*/ 65152 h 325024"/>
                  <a:gd name="connsiteX29" fmla="*/ 240047 w 607639"/>
                  <a:gd name="connsiteY29" fmla="*/ 130216 h 325024"/>
                  <a:gd name="connsiteX30" fmla="*/ 250283 w 607639"/>
                  <a:gd name="connsiteY30" fmla="*/ 141149 h 325024"/>
                  <a:gd name="connsiteX31" fmla="*/ 250372 w 607639"/>
                  <a:gd name="connsiteY31" fmla="*/ 141149 h 325024"/>
                  <a:gd name="connsiteX32" fmla="*/ 261943 w 607639"/>
                  <a:gd name="connsiteY32" fmla="*/ 149060 h 325024"/>
                  <a:gd name="connsiteX33" fmla="*/ 325582 w 607639"/>
                  <a:gd name="connsiteY33" fmla="*/ 149060 h 325024"/>
                  <a:gd name="connsiteX34" fmla="*/ 326650 w 607639"/>
                  <a:gd name="connsiteY34" fmla="*/ 148438 h 325024"/>
                  <a:gd name="connsiteX35" fmla="*/ 356288 w 607639"/>
                  <a:gd name="connsiteY35" fmla="*/ 65152 h 325024"/>
                  <a:gd name="connsiteX36" fmla="*/ 487215 w 607639"/>
                  <a:gd name="connsiteY36" fmla="*/ 33865 h 325024"/>
                  <a:gd name="connsiteX37" fmla="*/ 445828 w 607639"/>
                  <a:gd name="connsiteY37" fmla="*/ 47909 h 325024"/>
                  <a:gd name="connsiteX38" fmla="*/ 475822 w 607639"/>
                  <a:gd name="connsiteY38" fmla="*/ 77863 h 325024"/>
                  <a:gd name="connsiteX39" fmla="*/ 463095 w 607639"/>
                  <a:gd name="connsiteY39" fmla="*/ 90574 h 325024"/>
                  <a:gd name="connsiteX40" fmla="*/ 433100 w 607639"/>
                  <a:gd name="connsiteY40" fmla="*/ 60619 h 325024"/>
                  <a:gd name="connsiteX41" fmla="*/ 432299 w 607639"/>
                  <a:gd name="connsiteY41" fmla="*/ 61597 h 325024"/>
                  <a:gd name="connsiteX42" fmla="*/ 431142 w 607639"/>
                  <a:gd name="connsiteY42" fmla="*/ 63286 h 325024"/>
                  <a:gd name="connsiteX43" fmla="*/ 430341 w 607639"/>
                  <a:gd name="connsiteY43" fmla="*/ 64352 h 325024"/>
                  <a:gd name="connsiteX44" fmla="*/ 429273 w 607639"/>
                  <a:gd name="connsiteY44" fmla="*/ 66130 h 325024"/>
                  <a:gd name="connsiteX45" fmla="*/ 428561 w 607639"/>
                  <a:gd name="connsiteY45" fmla="*/ 67197 h 325024"/>
                  <a:gd name="connsiteX46" fmla="*/ 427582 w 607639"/>
                  <a:gd name="connsiteY46" fmla="*/ 69063 h 325024"/>
                  <a:gd name="connsiteX47" fmla="*/ 426959 w 607639"/>
                  <a:gd name="connsiteY47" fmla="*/ 70130 h 325024"/>
                  <a:gd name="connsiteX48" fmla="*/ 426068 w 607639"/>
                  <a:gd name="connsiteY48" fmla="*/ 71997 h 325024"/>
                  <a:gd name="connsiteX49" fmla="*/ 425445 w 607639"/>
                  <a:gd name="connsiteY49" fmla="*/ 73063 h 325024"/>
                  <a:gd name="connsiteX50" fmla="*/ 424644 w 607639"/>
                  <a:gd name="connsiteY50" fmla="*/ 74930 h 325024"/>
                  <a:gd name="connsiteX51" fmla="*/ 424110 w 607639"/>
                  <a:gd name="connsiteY51" fmla="*/ 76085 h 325024"/>
                  <a:gd name="connsiteX52" fmla="*/ 423398 w 607639"/>
                  <a:gd name="connsiteY52" fmla="*/ 77952 h 325024"/>
                  <a:gd name="connsiteX53" fmla="*/ 422953 w 607639"/>
                  <a:gd name="connsiteY53" fmla="*/ 79196 h 325024"/>
                  <a:gd name="connsiteX54" fmla="*/ 422330 w 607639"/>
                  <a:gd name="connsiteY54" fmla="*/ 81063 h 325024"/>
                  <a:gd name="connsiteX55" fmla="*/ 421974 w 607639"/>
                  <a:gd name="connsiteY55" fmla="*/ 82307 h 325024"/>
                  <a:gd name="connsiteX56" fmla="*/ 421440 w 607639"/>
                  <a:gd name="connsiteY56" fmla="*/ 84174 h 325024"/>
                  <a:gd name="connsiteX57" fmla="*/ 421084 w 607639"/>
                  <a:gd name="connsiteY57" fmla="*/ 85418 h 325024"/>
                  <a:gd name="connsiteX58" fmla="*/ 420639 w 607639"/>
                  <a:gd name="connsiteY58" fmla="*/ 87285 h 325024"/>
                  <a:gd name="connsiteX59" fmla="*/ 420372 w 607639"/>
                  <a:gd name="connsiteY59" fmla="*/ 88618 h 325024"/>
                  <a:gd name="connsiteX60" fmla="*/ 420016 w 607639"/>
                  <a:gd name="connsiteY60" fmla="*/ 90485 h 325024"/>
                  <a:gd name="connsiteX61" fmla="*/ 419838 w 607639"/>
                  <a:gd name="connsiteY61" fmla="*/ 91818 h 325024"/>
                  <a:gd name="connsiteX62" fmla="*/ 419571 w 607639"/>
                  <a:gd name="connsiteY62" fmla="*/ 93685 h 325024"/>
                  <a:gd name="connsiteX63" fmla="*/ 419393 w 607639"/>
                  <a:gd name="connsiteY63" fmla="*/ 95107 h 325024"/>
                  <a:gd name="connsiteX64" fmla="*/ 419304 w 607639"/>
                  <a:gd name="connsiteY64" fmla="*/ 96884 h 325024"/>
                  <a:gd name="connsiteX65" fmla="*/ 419215 w 607639"/>
                  <a:gd name="connsiteY65" fmla="*/ 98307 h 325024"/>
                  <a:gd name="connsiteX66" fmla="*/ 419126 w 607639"/>
                  <a:gd name="connsiteY66" fmla="*/ 100173 h 325024"/>
                  <a:gd name="connsiteX67" fmla="*/ 419126 w 607639"/>
                  <a:gd name="connsiteY67" fmla="*/ 101506 h 325024"/>
                  <a:gd name="connsiteX68" fmla="*/ 419126 w 607639"/>
                  <a:gd name="connsiteY68" fmla="*/ 103373 h 325024"/>
                  <a:gd name="connsiteX69" fmla="*/ 419126 w 607639"/>
                  <a:gd name="connsiteY69" fmla="*/ 104795 h 325024"/>
                  <a:gd name="connsiteX70" fmla="*/ 419215 w 607639"/>
                  <a:gd name="connsiteY70" fmla="*/ 106573 h 325024"/>
                  <a:gd name="connsiteX71" fmla="*/ 419393 w 607639"/>
                  <a:gd name="connsiteY71" fmla="*/ 108084 h 325024"/>
                  <a:gd name="connsiteX72" fmla="*/ 419571 w 607639"/>
                  <a:gd name="connsiteY72" fmla="*/ 109773 h 325024"/>
                  <a:gd name="connsiteX73" fmla="*/ 419749 w 607639"/>
                  <a:gd name="connsiteY73" fmla="*/ 111284 h 325024"/>
                  <a:gd name="connsiteX74" fmla="*/ 420016 w 607639"/>
                  <a:gd name="connsiteY74" fmla="*/ 113061 h 325024"/>
                  <a:gd name="connsiteX75" fmla="*/ 420283 w 607639"/>
                  <a:gd name="connsiteY75" fmla="*/ 114484 h 325024"/>
                  <a:gd name="connsiteX76" fmla="*/ 420639 w 607639"/>
                  <a:gd name="connsiteY76" fmla="*/ 116172 h 325024"/>
                  <a:gd name="connsiteX77" fmla="*/ 420906 w 607639"/>
                  <a:gd name="connsiteY77" fmla="*/ 117683 h 325024"/>
                  <a:gd name="connsiteX78" fmla="*/ 421351 w 607639"/>
                  <a:gd name="connsiteY78" fmla="*/ 119372 h 325024"/>
                  <a:gd name="connsiteX79" fmla="*/ 421707 w 607639"/>
                  <a:gd name="connsiteY79" fmla="*/ 120883 h 325024"/>
                  <a:gd name="connsiteX80" fmla="*/ 422241 w 607639"/>
                  <a:gd name="connsiteY80" fmla="*/ 122483 h 325024"/>
                  <a:gd name="connsiteX81" fmla="*/ 422686 w 607639"/>
                  <a:gd name="connsiteY81" fmla="*/ 123994 h 325024"/>
                  <a:gd name="connsiteX82" fmla="*/ 423309 w 607639"/>
                  <a:gd name="connsiteY82" fmla="*/ 125594 h 325024"/>
                  <a:gd name="connsiteX83" fmla="*/ 423843 w 607639"/>
                  <a:gd name="connsiteY83" fmla="*/ 127016 h 325024"/>
                  <a:gd name="connsiteX84" fmla="*/ 424555 w 607639"/>
                  <a:gd name="connsiteY84" fmla="*/ 128616 h 325024"/>
                  <a:gd name="connsiteX85" fmla="*/ 425178 w 607639"/>
                  <a:gd name="connsiteY85" fmla="*/ 130127 h 325024"/>
                  <a:gd name="connsiteX86" fmla="*/ 425890 w 607639"/>
                  <a:gd name="connsiteY86" fmla="*/ 131638 h 325024"/>
                  <a:gd name="connsiteX87" fmla="*/ 426603 w 607639"/>
                  <a:gd name="connsiteY87" fmla="*/ 133061 h 325024"/>
                  <a:gd name="connsiteX88" fmla="*/ 427404 w 607639"/>
                  <a:gd name="connsiteY88" fmla="*/ 134572 h 325024"/>
                  <a:gd name="connsiteX89" fmla="*/ 428205 w 607639"/>
                  <a:gd name="connsiteY89" fmla="*/ 135994 h 325024"/>
                  <a:gd name="connsiteX90" fmla="*/ 429095 w 607639"/>
                  <a:gd name="connsiteY90" fmla="*/ 137505 h 325024"/>
                  <a:gd name="connsiteX91" fmla="*/ 429985 w 607639"/>
                  <a:gd name="connsiteY91" fmla="*/ 138838 h 325024"/>
                  <a:gd name="connsiteX92" fmla="*/ 430875 w 607639"/>
                  <a:gd name="connsiteY92" fmla="*/ 140260 h 325024"/>
                  <a:gd name="connsiteX93" fmla="*/ 431854 w 607639"/>
                  <a:gd name="connsiteY93" fmla="*/ 141682 h 325024"/>
                  <a:gd name="connsiteX94" fmla="*/ 432833 w 607639"/>
                  <a:gd name="connsiteY94" fmla="*/ 143016 h 325024"/>
                  <a:gd name="connsiteX95" fmla="*/ 433100 w 607639"/>
                  <a:gd name="connsiteY95" fmla="*/ 143282 h 325024"/>
                  <a:gd name="connsiteX96" fmla="*/ 463095 w 607639"/>
                  <a:gd name="connsiteY96" fmla="*/ 113328 h 325024"/>
                  <a:gd name="connsiteX97" fmla="*/ 475822 w 607639"/>
                  <a:gd name="connsiteY97" fmla="*/ 126039 h 325024"/>
                  <a:gd name="connsiteX98" fmla="*/ 452859 w 607639"/>
                  <a:gd name="connsiteY98" fmla="*/ 149060 h 325024"/>
                  <a:gd name="connsiteX99" fmla="*/ 521571 w 607639"/>
                  <a:gd name="connsiteY99" fmla="*/ 149060 h 325024"/>
                  <a:gd name="connsiteX100" fmla="*/ 498608 w 607639"/>
                  <a:gd name="connsiteY100" fmla="*/ 126128 h 325024"/>
                  <a:gd name="connsiteX101" fmla="*/ 511425 w 607639"/>
                  <a:gd name="connsiteY101" fmla="*/ 113328 h 325024"/>
                  <a:gd name="connsiteX102" fmla="*/ 541419 w 607639"/>
                  <a:gd name="connsiteY102" fmla="*/ 143282 h 325024"/>
                  <a:gd name="connsiteX103" fmla="*/ 541419 w 607639"/>
                  <a:gd name="connsiteY103" fmla="*/ 60619 h 325024"/>
                  <a:gd name="connsiteX104" fmla="*/ 511425 w 607639"/>
                  <a:gd name="connsiteY104" fmla="*/ 90574 h 325024"/>
                  <a:gd name="connsiteX105" fmla="*/ 498608 w 607639"/>
                  <a:gd name="connsiteY105" fmla="*/ 77863 h 325024"/>
                  <a:gd name="connsiteX106" fmla="*/ 528603 w 607639"/>
                  <a:gd name="connsiteY106" fmla="*/ 47909 h 325024"/>
                  <a:gd name="connsiteX107" fmla="*/ 487215 w 607639"/>
                  <a:gd name="connsiteY107" fmla="*/ 33865 h 325024"/>
                  <a:gd name="connsiteX108" fmla="*/ 281880 w 607639"/>
                  <a:gd name="connsiteY108" fmla="*/ 17955 h 325024"/>
                  <a:gd name="connsiteX109" fmla="*/ 250817 w 607639"/>
                  <a:gd name="connsiteY109" fmla="*/ 27021 h 325024"/>
                  <a:gd name="connsiteX110" fmla="*/ 222691 w 607639"/>
                  <a:gd name="connsiteY110" fmla="*/ 36354 h 325024"/>
                  <a:gd name="connsiteX111" fmla="*/ 210676 w 607639"/>
                  <a:gd name="connsiteY111" fmla="*/ 37243 h 325024"/>
                  <a:gd name="connsiteX112" fmla="*/ 191184 w 607639"/>
                  <a:gd name="connsiteY112" fmla="*/ 35998 h 325024"/>
                  <a:gd name="connsiteX113" fmla="*/ 174362 w 607639"/>
                  <a:gd name="connsiteY113" fmla="*/ 34843 h 325024"/>
                  <a:gd name="connsiteX114" fmla="*/ 160744 w 607639"/>
                  <a:gd name="connsiteY114" fmla="*/ 36709 h 325024"/>
                  <a:gd name="connsiteX115" fmla="*/ 132707 w 607639"/>
                  <a:gd name="connsiteY115" fmla="*/ 57153 h 325024"/>
                  <a:gd name="connsiteX116" fmla="*/ 112414 w 607639"/>
                  <a:gd name="connsiteY116" fmla="*/ 74130 h 325024"/>
                  <a:gd name="connsiteX117" fmla="*/ 87492 w 607639"/>
                  <a:gd name="connsiteY117" fmla="*/ 85863 h 325024"/>
                  <a:gd name="connsiteX118" fmla="*/ 59367 w 607639"/>
                  <a:gd name="connsiteY118" fmla="*/ 102129 h 325024"/>
                  <a:gd name="connsiteX119" fmla="*/ 52691 w 607639"/>
                  <a:gd name="connsiteY119" fmla="*/ 143816 h 325024"/>
                  <a:gd name="connsiteX120" fmla="*/ 52958 w 607639"/>
                  <a:gd name="connsiteY120" fmla="*/ 149060 h 325024"/>
                  <a:gd name="connsiteX121" fmla="*/ 109833 w 607639"/>
                  <a:gd name="connsiteY121" fmla="*/ 149060 h 325024"/>
                  <a:gd name="connsiteX122" fmla="*/ 102445 w 607639"/>
                  <a:gd name="connsiteY122" fmla="*/ 125505 h 325024"/>
                  <a:gd name="connsiteX123" fmla="*/ 144100 w 607639"/>
                  <a:gd name="connsiteY123" fmla="*/ 83996 h 325024"/>
                  <a:gd name="connsiteX124" fmla="*/ 172581 w 607639"/>
                  <a:gd name="connsiteY124" fmla="*/ 95373 h 325024"/>
                  <a:gd name="connsiteX125" fmla="*/ 217618 w 607639"/>
                  <a:gd name="connsiteY125" fmla="*/ 67197 h 325024"/>
                  <a:gd name="connsiteX126" fmla="*/ 263189 w 607639"/>
                  <a:gd name="connsiteY126" fmla="*/ 96618 h 325024"/>
                  <a:gd name="connsiteX127" fmla="*/ 363765 w 607639"/>
                  <a:gd name="connsiteY127" fmla="*/ 40354 h 325024"/>
                  <a:gd name="connsiteX128" fmla="*/ 368126 w 607639"/>
                  <a:gd name="connsiteY128" fmla="*/ 48175 h 325024"/>
                  <a:gd name="connsiteX129" fmla="*/ 355131 w 607639"/>
                  <a:gd name="connsiteY129" fmla="*/ 149060 h 325024"/>
                  <a:gd name="connsiteX130" fmla="*/ 415032 w 607639"/>
                  <a:gd name="connsiteY130" fmla="*/ 149060 h 325024"/>
                  <a:gd name="connsiteX131" fmla="*/ 413074 w 607639"/>
                  <a:gd name="connsiteY131" fmla="*/ 145860 h 325024"/>
                  <a:gd name="connsiteX132" fmla="*/ 412629 w 607639"/>
                  <a:gd name="connsiteY132" fmla="*/ 145060 h 325024"/>
                  <a:gd name="connsiteX133" fmla="*/ 411116 w 607639"/>
                  <a:gd name="connsiteY133" fmla="*/ 142482 h 325024"/>
                  <a:gd name="connsiteX134" fmla="*/ 410493 w 607639"/>
                  <a:gd name="connsiteY134" fmla="*/ 141238 h 325024"/>
                  <a:gd name="connsiteX135" fmla="*/ 409335 w 607639"/>
                  <a:gd name="connsiteY135" fmla="*/ 138927 h 325024"/>
                  <a:gd name="connsiteX136" fmla="*/ 408801 w 607639"/>
                  <a:gd name="connsiteY136" fmla="*/ 137683 h 325024"/>
                  <a:gd name="connsiteX137" fmla="*/ 407733 w 607639"/>
                  <a:gd name="connsiteY137" fmla="*/ 135194 h 325024"/>
                  <a:gd name="connsiteX138" fmla="*/ 407199 w 607639"/>
                  <a:gd name="connsiteY138" fmla="*/ 134127 h 325024"/>
                  <a:gd name="connsiteX139" fmla="*/ 405864 w 607639"/>
                  <a:gd name="connsiteY139" fmla="*/ 130572 h 325024"/>
                  <a:gd name="connsiteX140" fmla="*/ 405686 w 607639"/>
                  <a:gd name="connsiteY140" fmla="*/ 129950 h 325024"/>
                  <a:gd name="connsiteX141" fmla="*/ 404707 w 607639"/>
                  <a:gd name="connsiteY141" fmla="*/ 126927 h 325024"/>
                  <a:gd name="connsiteX142" fmla="*/ 404351 w 607639"/>
                  <a:gd name="connsiteY142" fmla="*/ 125594 h 325024"/>
                  <a:gd name="connsiteX143" fmla="*/ 403728 w 607639"/>
                  <a:gd name="connsiteY143" fmla="*/ 123194 h 325024"/>
                  <a:gd name="connsiteX144" fmla="*/ 403372 w 607639"/>
                  <a:gd name="connsiteY144" fmla="*/ 121772 h 325024"/>
                  <a:gd name="connsiteX145" fmla="*/ 402838 w 607639"/>
                  <a:gd name="connsiteY145" fmla="*/ 119283 h 325024"/>
                  <a:gd name="connsiteX146" fmla="*/ 402571 w 607639"/>
                  <a:gd name="connsiteY146" fmla="*/ 118039 h 325024"/>
                  <a:gd name="connsiteX147" fmla="*/ 402037 w 607639"/>
                  <a:gd name="connsiteY147" fmla="*/ 114750 h 325024"/>
                  <a:gd name="connsiteX148" fmla="*/ 401948 w 607639"/>
                  <a:gd name="connsiteY148" fmla="*/ 114306 h 325024"/>
                  <a:gd name="connsiteX149" fmla="*/ 401503 w 607639"/>
                  <a:gd name="connsiteY149" fmla="*/ 110573 h 325024"/>
                  <a:gd name="connsiteX150" fmla="*/ 401325 w 607639"/>
                  <a:gd name="connsiteY150" fmla="*/ 109328 h 325024"/>
                  <a:gd name="connsiteX151" fmla="*/ 401147 w 607639"/>
                  <a:gd name="connsiteY151" fmla="*/ 106751 h 325024"/>
                  <a:gd name="connsiteX152" fmla="*/ 401147 w 607639"/>
                  <a:gd name="connsiteY152" fmla="*/ 105328 h 325024"/>
                  <a:gd name="connsiteX153" fmla="*/ 401058 w 607639"/>
                  <a:gd name="connsiteY153" fmla="*/ 102840 h 325024"/>
                  <a:gd name="connsiteX154" fmla="*/ 401058 w 607639"/>
                  <a:gd name="connsiteY154" fmla="*/ 101417 h 325024"/>
                  <a:gd name="connsiteX155" fmla="*/ 401147 w 607639"/>
                  <a:gd name="connsiteY155" fmla="*/ 98662 h 325024"/>
                  <a:gd name="connsiteX156" fmla="*/ 401147 w 607639"/>
                  <a:gd name="connsiteY156" fmla="*/ 97684 h 325024"/>
                  <a:gd name="connsiteX157" fmla="*/ 401414 w 607639"/>
                  <a:gd name="connsiteY157" fmla="*/ 93951 h 325024"/>
                  <a:gd name="connsiteX158" fmla="*/ 401503 w 607639"/>
                  <a:gd name="connsiteY158" fmla="*/ 92885 h 325024"/>
                  <a:gd name="connsiteX159" fmla="*/ 401859 w 607639"/>
                  <a:gd name="connsiteY159" fmla="*/ 90129 h 325024"/>
                  <a:gd name="connsiteX160" fmla="*/ 402037 w 607639"/>
                  <a:gd name="connsiteY160" fmla="*/ 88796 h 325024"/>
                  <a:gd name="connsiteX161" fmla="*/ 402482 w 607639"/>
                  <a:gd name="connsiteY161" fmla="*/ 86307 h 325024"/>
                  <a:gd name="connsiteX162" fmla="*/ 402749 w 607639"/>
                  <a:gd name="connsiteY162" fmla="*/ 84885 h 325024"/>
                  <a:gd name="connsiteX163" fmla="*/ 403283 w 607639"/>
                  <a:gd name="connsiteY163" fmla="*/ 82307 h 325024"/>
                  <a:gd name="connsiteX164" fmla="*/ 403550 w 607639"/>
                  <a:gd name="connsiteY164" fmla="*/ 81152 h 325024"/>
                  <a:gd name="connsiteX165" fmla="*/ 404529 w 607639"/>
                  <a:gd name="connsiteY165" fmla="*/ 77507 h 325024"/>
                  <a:gd name="connsiteX166" fmla="*/ 404796 w 607639"/>
                  <a:gd name="connsiteY166" fmla="*/ 76885 h 325024"/>
                  <a:gd name="connsiteX167" fmla="*/ 405775 w 607639"/>
                  <a:gd name="connsiteY167" fmla="*/ 73863 h 325024"/>
                  <a:gd name="connsiteX168" fmla="*/ 406131 w 607639"/>
                  <a:gd name="connsiteY168" fmla="*/ 72619 h 325024"/>
                  <a:gd name="connsiteX169" fmla="*/ 407110 w 607639"/>
                  <a:gd name="connsiteY169" fmla="*/ 70219 h 325024"/>
                  <a:gd name="connsiteX170" fmla="*/ 407644 w 607639"/>
                  <a:gd name="connsiteY170" fmla="*/ 68886 h 325024"/>
                  <a:gd name="connsiteX171" fmla="*/ 408623 w 607639"/>
                  <a:gd name="connsiteY171" fmla="*/ 66486 h 325024"/>
                  <a:gd name="connsiteX172" fmla="*/ 409157 w 607639"/>
                  <a:gd name="connsiteY172" fmla="*/ 65330 h 325024"/>
                  <a:gd name="connsiteX173" fmla="*/ 410760 w 607639"/>
                  <a:gd name="connsiteY173" fmla="*/ 62130 h 325024"/>
                  <a:gd name="connsiteX174" fmla="*/ 410938 w 607639"/>
                  <a:gd name="connsiteY174" fmla="*/ 61864 h 325024"/>
                  <a:gd name="connsiteX175" fmla="*/ 412807 w 607639"/>
                  <a:gd name="connsiteY175" fmla="*/ 58486 h 325024"/>
                  <a:gd name="connsiteX176" fmla="*/ 413430 w 607639"/>
                  <a:gd name="connsiteY176" fmla="*/ 57419 h 325024"/>
                  <a:gd name="connsiteX177" fmla="*/ 414854 w 607639"/>
                  <a:gd name="connsiteY177" fmla="*/ 55108 h 325024"/>
                  <a:gd name="connsiteX178" fmla="*/ 415655 w 607639"/>
                  <a:gd name="connsiteY178" fmla="*/ 53953 h 325024"/>
                  <a:gd name="connsiteX179" fmla="*/ 417168 w 607639"/>
                  <a:gd name="connsiteY179" fmla="*/ 51731 h 325024"/>
                  <a:gd name="connsiteX180" fmla="*/ 417969 w 607639"/>
                  <a:gd name="connsiteY180" fmla="*/ 50664 h 325024"/>
                  <a:gd name="connsiteX181" fmla="*/ 419927 w 607639"/>
                  <a:gd name="connsiteY181" fmla="*/ 48175 h 325024"/>
                  <a:gd name="connsiteX182" fmla="*/ 420461 w 607639"/>
                  <a:gd name="connsiteY182" fmla="*/ 47464 h 325024"/>
                  <a:gd name="connsiteX183" fmla="*/ 420550 w 607639"/>
                  <a:gd name="connsiteY183" fmla="*/ 47375 h 325024"/>
                  <a:gd name="connsiteX184" fmla="*/ 403016 w 607639"/>
                  <a:gd name="connsiteY184" fmla="*/ 36709 h 325024"/>
                  <a:gd name="connsiteX185" fmla="*/ 389487 w 607639"/>
                  <a:gd name="connsiteY185" fmla="*/ 34843 h 325024"/>
                  <a:gd name="connsiteX186" fmla="*/ 372665 w 607639"/>
                  <a:gd name="connsiteY186" fmla="*/ 35998 h 325024"/>
                  <a:gd name="connsiteX187" fmla="*/ 353173 w 607639"/>
                  <a:gd name="connsiteY187" fmla="*/ 37243 h 325024"/>
                  <a:gd name="connsiteX188" fmla="*/ 341157 w 607639"/>
                  <a:gd name="connsiteY188" fmla="*/ 36354 h 325024"/>
                  <a:gd name="connsiteX189" fmla="*/ 313032 w 607639"/>
                  <a:gd name="connsiteY189" fmla="*/ 27021 h 325024"/>
                  <a:gd name="connsiteX190" fmla="*/ 281880 w 607639"/>
                  <a:gd name="connsiteY190" fmla="*/ 17955 h 325024"/>
                  <a:gd name="connsiteX191" fmla="*/ 281880 w 607639"/>
                  <a:gd name="connsiteY191" fmla="*/ 0 h 325024"/>
                  <a:gd name="connsiteX192" fmla="*/ 320152 w 607639"/>
                  <a:gd name="connsiteY192" fmla="*/ 10488 h 325024"/>
                  <a:gd name="connsiteX193" fmla="*/ 343828 w 607639"/>
                  <a:gd name="connsiteY193" fmla="*/ 18577 h 325024"/>
                  <a:gd name="connsiteX194" fmla="*/ 353173 w 607639"/>
                  <a:gd name="connsiteY194" fmla="*/ 19199 h 325024"/>
                  <a:gd name="connsiteX195" fmla="*/ 370885 w 607639"/>
                  <a:gd name="connsiteY195" fmla="*/ 18043 h 325024"/>
                  <a:gd name="connsiteX196" fmla="*/ 389487 w 607639"/>
                  <a:gd name="connsiteY196" fmla="*/ 16799 h 325024"/>
                  <a:gd name="connsiteX197" fmla="*/ 408712 w 607639"/>
                  <a:gd name="connsiteY197" fmla="*/ 19554 h 325024"/>
                  <a:gd name="connsiteX198" fmla="*/ 433456 w 607639"/>
                  <a:gd name="connsiteY198" fmla="*/ 34665 h 325024"/>
                  <a:gd name="connsiteX199" fmla="*/ 487215 w 607639"/>
                  <a:gd name="connsiteY199" fmla="*/ 15821 h 325024"/>
                  <a:gd name="connsiteX200" fmla="*/ 548184 w 607639"/>
                  <a:gd name="connsiteY200" fmla="*/ 41065 h 325024"/>
                  <a:gd name="connsiteX201" fmla="*/ 559398 w 607639"/>
                  <a:gd name="connsiteY201" fmla="*/ 149060 h 325024"/>
                  <a:gd name="connsiteX202" fmla="*/ 607639 w 607639"/>
                  <a:gd name="connsiteY202" fmla="*/ 149060 h 325024"/>
                  <a:gd name="connsiteX203" fmla="*/ 607639 w 607639"/>
                  <a:gd name="connsiteY203" fmla="*/ 158037 h 325024"/>
                  <a:gd name="connsiteX204" fmla="*/ 476445 w 607639"/>
                  <a:gd name="connsiteY204" fmla="*/ 288965 h 325024"/>
                  <a:gd name="connsiteX205" fmla="*/ 232838 w 607639"/>
                  <a:gd name="connsiteY205" fmla="*/ 288965 h 325024"/>
                  <a:gd name="connsiteX206" fmla="*/ 232838 w 607639"/>
                  <a:gd name="connsiteY206" fmla="*/ 271010 h 325024"/>
                  <a:gd name="connsiteX207" fmla="*/ 476445 w 607639"/>
                  <a:gd name="connsiteY207" fmla="*/ 271010 h 325024"/>
                  <a:gd name="connsiteX208" fmla="*/ 589215 w 607639"/>
                  <a:gd name="connsiteY208" fmla="*/ 167015 h 325024"/>
                  <a:gd name="connsiteX209" fmla="*/ 543733 w 607639"/>
                  <a:gd name="connsiteY209" fmla="*/ 167015 h 325024"/>
                  <a:gd name="connsiteX210" fmla="*/ 456953 w 607639"/>
                  <a:gd name="connsiteY210" fmla="*/ 167015 h 325024"/>
                  <a:gd name="connsiteX211" fmla="*/ 430697 w 607639"/>
                  <a:gd name="connsiteY211" fmla="*/ 167015 h 325024"/>
                  <a:gd name="connsiteX212" fmla="*/ 329854 w 607639"/>
                  <a:gd name="connsiteY212" fmla="*/ 167015 h 325024"/>
                  <a:gd name="connsiteX213" fmla="*/ 257671 w 607639"/>
                  <a:gd name="connsiteY213" fmla="*/ 167015 h 325024"/>
                  <a:gd name="connsiteX214" fmla="*/ 35157 w 607639"/>
                  <a:gd name="connsiteY214" fmla="*/ 167015 h 325024"/>
                  <a:gd name="connsiteX215" fmla="*/ 18424 w 607639"/>
                  <a:gd name="connsiteY215" fmla="*/ 167015 h 325024"/>
                  <a:gd name="connsiteX216" fmla="*/ 131194 w 607639"/>
                  <a:gd name="connsiteY216" fmla="*/ 271010 h 325024"/>
                  <a:gd name="connsiteX217" fmla="*/ 208718 w 607639"/>
                  <a:gd name="connsiteY217" fmla="*/ 271010 h 325024"/>
                  <a:gd name="connsiteX218" fmla="*/ 208718 w 607639"/>
                  <a:gd name="connsiteY218" fmla="*/ 288965 h 325024"/>
                  <a:gd name="connsiteX219" fmla="*/ 131194 w 607639"/>
                  <a:gd name="connsiteY219" fmla="*/ 288965 h 325024"/>
                  <a:gd name="connsiteX220" fmla="*/ 0 w 607639"/>
                  <a:gd name="connsiteY220" fmla="*/ 158037 h 325024"/>
                  <a:gd name="connsiteX221" fmla="*/ 0 w 607639"/>
                  <a:gd name="connsiteY221" fmla="*/ 149060 h 325024"/>
                  <a:gd name="connsiteX222" fmla="*/ 34890 w 607639"/>
                  <a:gd name="connsiteY222" fmla="*/ 149060 h 325024"/>
                  <a:gd name="connsiteX223" fmla="*/ 34712 w 607639"/>
                  <a:gd name="connsiteY223" fmla="*/ 144793 h 325024"/>
                  <a:gd name="connsiteX224" fmla="*/ 44948 w 607639"/>
                  <a:gd name="connsiteY224" fmla="*/ 91285 h 325024"/>
                  <a:gd name="connsiteX225" fmla="*/ 80728 w 607639"/>
                  <a:gd name="connsiteY225" fmla="*/ 69063 h 325024"/>
                  <a:gd name="connsiteX226" fmla="*/ 102979 w 607639"/>
                  <a:gd name="connsiteY226" fmla="*/ 58753 h 325024"/>
                  <a:gd name="connsiteX227" fmla="*/ 120157 w 607639"/>
                  <a:gd name="connsiteY227" fmla="*/ 44176 h 325024"/>
                  <a:gd name="connsiteX228" fmla="*/ 155047 w 607639"/>
                  <a:gd name="connsiteY228" fmla="*/ 19554 h 325024"/>
                  <a:gd name="connsiteX229" fmla="*/ 174362 w 607639"/>
                  <a:gd name="connsiteY229" fmla="*/ 16799 h 325024"/>
                  <a:gd name="connsiteX230" fmla="*/ 192875 w 607639"/>
                  <a:gd name="connsiteY230" fmla="*/ 18043 h 325024"/>
                  <a:gd name="connsiteX231" fmla="*/ 210676 w 607639"/>
                  <a:gd name="connsiteY231" fmla="*/ 19199 h 325024"/>
                  <a:gd name="connsiteX232" fmla="*/ 219932 w 607639"/>
                  <a:gd name="connsiteY232" fmla="*/ 18577 h 325024"/>
                  <a:gd name="connsiteX233" fmla="*/ 243608 w 607639"/>
                  <a:gd name="connsiteY233" fmla="*/ 10488 h 325024"/>
                  <a:gd name="connsiteX234" fmla="*/ 281880 w 607639"/>
                  <a:gd name="connsiteY234" fmla="*/ 0 h 325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Lst>
                <a:rect l="l" t="t" r="r" b="b"/>
                <a:pathLst>
                  <a:path w="607639" h="325024">
                    <a:moveTo>
                      <a:pt x="0" y="306959"/>
                    </a:moveTo>
                    <a:lnTo>
                      <a:pt x="607639" y="306959"/>
                    </a:lnTo>
                    <a:lnTo>
                      <a:pt x="607639" y="325024"/>
                    </a:lnTo>
                    <a:lnTo>
                      <a:pt x="0" y="325024"/>
                    </a:lnTo>
                    <a:close/>
                    <a:moveTo>
                      <a:pt x="178723" y="148438"/>
                    </a:moveTo>
                    <a:cubicBezTo>
                      <a:pt x="178634" y="148615"/>
                      <a:pt x="178456" y="148793"/>
                      <a:pt x="178367" y="149060"/>
                    </a:cubicBezTo>
                    <a:lnTo>
                      <a:pt x="179168" y="149060"/>
                    </a:lnTo>
                    <a:cubicBezTo>
                      <a:pt x="178990" y="148793"/>
                      <a:pt x="178901" y="148615"/>
                      <a:pt x="178723" y="148438"/>
                    </a:cubicBezTo>
                    <a:close/>
                    <a:moveTo>
                      <a:pt x="144100" y="102040"/>
                    </a:moveTo>
                    <a:cubicBezTo>
                      <a:pt x="131105" y="102040"/>
                      <a:pt x="120513" y="112528"/>
                      <a:pt x="120513" y="125505"/>
                    </a:cubicBezTo>
                    <a:cubicBezTo>
                      <a:pt x="120513" y="138483"/>
                      <a:pt x="131105" y="149060"/>
                      <a:pt x="144100" y="149060"/>
                    </a:cubicBezTo>
                    <a:cubicBezTo>
                      <a:pt x="157095" y="149060"/>
                      <a:pt x="167597" y="138483"/>
                      <a:pt x="167597" y="125505"/>
                    </a:cubicBezTo>
                    <a:cubicBezTo>
                      <a:pt x="167597" y="112528"/>
                      <a:pt x="157095" y="102040"/>
                      <a:pt x="144100" y="102040"/>
                    </a:cubicBezTo>
                    <a:close/>
                    <a:moveTo>
                      <a:pt x="217618" y="85152"/>
                    </a:moveTo>
                    <a:cubicBezTo>
                      <a:pt x="199995" y="85152"/>
                      <a:pt x="185665" y="99551"/>
                      <a:pt x="185665" y="117150"/>
                    </a:cubicBezTo>
                    <a:cubicBezTo>
                      <a:pt x="185665" y="134660"/>
                      <a:pt x="199995" y="149060"/>
                      <a:pt x="217618" y="149060"/>
                    </a:cubicBezTo>
                    <a:cubicBezTo>
                      <a:pt x="221890" y="149060"/>
                      <a:pt x="226163" y="148171"/>
                      <a:pt x="230079" y="146482"/>
                    </a:cubicBezTo>
                    <a:cubicBezTo>
                      <a:pt x="229990" y="146482"/>
                      <a:pt x="229990" y="146393"/>
                      <a:pt x="229901" y="146393"/>
                    </a:cubicBezTo>
                    <a:cubicBezTo>
                      <a:pt x="229011" y="145416"/>
                      <a:pt x="228210" y="144349"/>
                      <a:pt x="227409" y="143371"/>
                    </a:cubicBezTo>
                    <a:cubicBezTo>
                      <a:pt x="227231" y="143105"/>
                      <a:pt x="227053" y="142927"/>
                      <a:pt x="226875" y="142749"/>
                    </a:cubicBezTo>
                    <a:cubicBezTo>
                      <a:pt x="225985" y="141682"/>
                      <a:pt x="225184" y="140527"/>
                      <a:pt x="224383" y="139371"/>
                    </a:cubicBezTo>
                    <a:cubicBezTo>
                      <a:pt x="224294" y="139282"/>
                      <a:pt x="224116" y="139105"/>
                      <a:pt x="224027" y="138927"/>
                    </a:cubicBezTo>
                    <a:cubicBezTo>
                      <a:pt x="223314" y="137949"/>
                      <a:pt x="222691" y="136971"/>
                      <a:pt x="222068" y="135994"/>
                    </a:cubicBezTo>
                    <a:cubicBezTo>
                      <a:pt x="221890" y="135638"/>
                      <a:pt x="221623" y="135372"/>
                      <a:pt x="221445" y="135016"/>
                    </a:cubicBezTo>
                    <a:cubicBezTo>
                      <a:pt x="220733" y="133861"/>
                      <a:pt x="220021" y="132705"/>
                      <a:pt x="219309" y="131461"/>
                    </a:cubicBezTo>
                    <a:lnTo>
                      <a:pt x="214948" y="123639"/>
                    </a:lnTo>
                    <a:lnTo>
                      <a:pt x="247346" y="105417"/>
                    </a:lnTo>
                    <a:cubicBezTo>
                      <a:pt x="242718" y="93418"/>
                      <a:pt x="230969" y="85152"/>
                      <a:pt x="217618" y="85152"/>
                    </a:cubicBezTo>
                    <a:close/>
                    <a:moveTo>
                      <a:pt x="356288" y="65152"/>
                    </a:moveTo>
                    <a:lnTo>
                      <a:pt x="240047" y="130216"/>
                    </a:lnTo>
                    <a:cubicBezTo>
                      <a:pt x="242985" y="134216"/>
                      <a:pt x="246456" y="137860"/>
                      <a:pt x="250283" y="141149"/>
                    </a:cubicBezTo>
                    <a:lnTo>
                      <a:pt x="250372" y="141149"/>
                    </a:lnTo>
                    <a:cubicBezTo>
                      <a:pt x="253932" y="144171"/>
                      <a:pt x="257760" y="146838"/>
                      <a:pt x="261943" y="149060"/>
                    </a:cubicBezTo>
                    <a:lnTo>
                      <a:pt x="325582" y="149060"/>
                    </a:lnTo>
                    <a:cubicBezTo>
                      <a:pt x="325938" y="148793"/>
                      <a:pt x="326294" y="148615"/>
                      <a:pt x="326650" y="148438"/>
                    </a:cubicBezTo>
                    <a:cubicBezTo>
                      <a:pt x="356288" y="131816"/>
                      <a:pt x="368482" y="95907"/>
                      <a:pt x="356288" y="65152"/>
                    </a:cubicBezTo>
                    <a:close/>
                    <a:moveTo>
                      <a:pt x="487215" y="33865"/>
                    </a:moveTo>
                    <a:cubicBezTo>
                      <a:pt x="472084" y="33865"/>
                      <a:pt x="457665" y="38754"/>
                      <a:pt x="445828" y="47909"/>
                    </a:cubicBezTo>
                    <a:lnTo>
                      <a:pt x="475822" y="77863"/>
                    </a:lnTo>
                    <a:lnTo>
                      <a:pt x="463095" y="90574"/>
                    </a:lnTo>
                    <a:lnTo>
                      <a:pt x="433100" y="60619"/>
                    </a:lnTo>
                    <a:cubicBezTo>
                      <a:pt x="432833" y="60975"/>
                      <a:pt x="432566" y="61241"/>
                      <a:pt x="432299" y="61597"/>
                    </a:cubicBezTo>
                    <a:cubicBezTo>
                      <a:pt x="431854" y="62130"/>
                      <a:pt x="431498" y="62753"/>
                      <a:pt x="431142" y="63286"/>
                    </a:cubicBezTo>
                    <a:cubicBezTo>
                      <a:pt x="430875" y="63641"/>
                      <a:pt x="430608" y="63997"/>
                      <a:pt x="430341" y="64352"/>
                    </a:cubicBezTo>
                    <a:cubicBezTo>
                      <a:pt x="429985" y="64975"/>
                      <a:pt x="429629" y="65508"/>
                      <a:pt x="429273" y="66130"/>
                    </a:cubicBezTo>
                    <a:cubicBezTo>
                      <a:pt x="429006" y="66486"/>
                      <a:pt x="428828" y="66841"/>
                      <a:pt x="428561" y="67197"/>
                    </a:cubicBezTo>
                    <a:cubicBezTo>
                      <a:pt x="428205" y="67819"/>
                      <a:pt x="427938" y="68441"/>
                      <a:pt x="427582" y="69063"/>
                    </a:cubicBezTo>
                    <a:cubicBezTo>
                      <a:pt x="427404" y="69419"/>
                      <a:pt x="427137" y="69774"/>
                      <a:pt x="426959" y="70130"/>
                    </a:cubicBezTo>
                    <a:cubicBezTo>
                      <a:pt x="426603" y="70752"/>
                      <a:pt x="426335" y="71374"/>
                      <a:pt x="426068" y="71997"/>
                    </a:cubicBezTo>
                    <a:cubicBezTo>
                      <a:pt x="425890" y="72352"/>
                      <a:pt x="425623" y="72708"/>
                      <a:pt x="425445" y="73063"/>
                    </a:cubicBezTo>
                    <a:cubicBezTo>
                      <a:pt x="425178" y="73685"/>
                      <a:pt x="424911" y="74308"/>
                      <a:pt x="424644" y="74930"/>
                    </a:cubicBezTo>
                    <a:cubicBezTo>
                      <a:pt x="424466" y="75374"/>
                      <a:pt x="424288" y="75730"/>
                      <a:pt x="424110" y="76085"/>
                    </a:cubicBezTo>
                    <a:cubicBezTo>
                      <a:pt x="423932" y="76707"/>
                      <a:pt x="423665" y="77330"/>
                      <a:pt x="423398" y="77952"/>
                    </a:cubicBezTo>
                    <a:cubicBezTo>
                      <a:pt x="423309" y="78396"/>
                      <a:pt x="423131" y="78752"/>
                      <a:pt x="422953" y="79196"/>
                    </a:cubicBezTo>
                    <a:cubicBezTo>
                      <a:pt x="422775" y="79818"/>
                      <a:pt x="422597" y="80441"/>
                      <a:pt x="422330" y="81063"/>
                    </a:cubicBezTo>
                    <a:cubicBezTo>
                      <a:pt x="422241" y="81507"/>
                      <a:pt x="422063" y="81863"/>
                      <a:pt x="421974" y="82307"/>
                    </a:cubicBezTo>
                    <a:cubicBezTo>
                      <a:pt x="421796" y="82929"/>
                      <a:pt x="421618" y="83552"/>
                      <a:pt x="421440" y="84174"/>
                    </a:cubicBezTo>
                    <a:cubicBezTo>
                      <a:pt x="421351" y="84618"/>
                      <a:pt x="421173" y="85063"/>
                      <a:pt x="421084" y="85418"/>
                    </a:cubicBezTo>
                    <a:cubicBezTo>
                      <a:pt x="420906" y="86040"/>
                      <a:pt x="420817" y="86663"/>
                      <a:pt x="420639" y="87285"/>
                    </a:cubicBezTo>
                    <a:cubicBezTo>
                      <a:pt x="420550" y="87729"/>
                      <a:pt x="420461" y="88174"/>
                      <a:pt x="420372" y="88618"/>
                    </a:cubicBezTo>
                    <a:cubicBezTo>
                      <a:pt x="420283" y="89240"/>
                      <a:pt x="420194" y="89862"/>
                      <a:pt x="420016" y="90485"/>
                    </a:cubicBezTo>
                    <a:cubicBezTo>
                      <a:pt x="420016" y="90929"/>
                      <a:pt x="419927" y="91373"/>
                      <a:pt x="419838" y="91818"/>
                    </a:cubicBezTo>
                    <a:cubicBezTo>
                      <a:pt x="419749" y="92440"/>
                      <a:pt x="419660" y="93062"/>
                      <a:pt x="419571" y="93685"/>
                    </a:cubicBezTo>
                    <a:cubicBezTo>
                      <a:pt x="419571" y="94129"/>
                      <a:pt x="419482" y="94573"/>
                      <a:pt x="419393" y="95107"/>
                    </a:cubicBezTo>
                    <a:cubicBezTo>
                      <a:pt x="419393" y="95640"/>
                      <a:pt x="419304" y="96262"/>
                      <a:pt x="419304" y="96884"/>
                    </a:cubicBezTo>
                    <a:cubicBezTo>
                      <a:pt x="419215" y="97418"/>
                      <a:pt x="419215" y="97862"/>
                      <a:pt x="419215" y="98307"/>
                    </a:cubicBezTo>
                    <a:cubicBezTo>
                      <a:pt x="419126" y="98929"/>
                      <a:pt x="419126" y="99551"/>
                      <a:pt x="419126" y="100173"/>
                    </a:cubicBezTo>
                    <a:cubicBezTo>
                      <a:pt x="419126" y="100618"/>
                      <a:pt x="419126" y="101062"/>
                      <a:pt x="419126" y="101506"/>
                    </a:cubicBezTo>
                    <a:cubicBezTo>
                      <a:pt x="419126" y="102129"/>
                      <a:pt x="419126" y="102751"/>
                      <a:pt x="419126" y="103373"/>
                    </a:cubicBezTo>
                    <a:cubicBezTo>
                      <a:pt x="419126" y="103817"/>
                      <a:pt x="419126" y="104351"/>
                      <a:pt x="419126" y="104795"/>
                    </a:cubicBezTo>
                    <a:cubicBezTo>
                      <a:pt x="419126" y="105417"/>
                      <a:pt x="419215" y="106040"/>
                      <a:pt x="419215" y="106573"/>
                    </a:cubicBezTo>
                    <a:cubicBezTo>
                      <a:pt x="419304" y="107106"/>
                      <a:pt x="419304" y="107551"/>
                      <a:pt x="419393" y="108084"/>
                    </a:cubicBezTo>
                    <a:cubicBezTo>
                      <a:pt x="419393" y="108617"/>
                      <a:pt x="419482" y="109239"/>
                      <a:pt x="419571" y="109773"/>
                    </a:cubicBezTo>
                    <a:cubicBezTo>
                      <a:pt x="419571" y="110306"/>
                      <a:pt x="419660" y="110750"/>
                      <a:pt x="419749" y="111284"/>
                    </a:cubicBezTo>
                    <a:cubicBezTo>
                      <a:pt x="419838" y="111817"/>
                      <a:pt x="419927" y="112439"/>
                      <a:pt x="420016" y="113061"/>
                    </a:cubicBezTo>
                    <a:cubicBezTo>
                      <a:pt x="420105" y="113506"/>
                      <a:pt x="420194" y="114039"/>
                      <a:pt x="420283" y="114484"/>
                    </a:cubicBezTo>
                    <a:cubicBezTo>
                      <a:pt x="420372" y="115106"/>
                      <a:pt x="420461" y="115639"/>
                      <a:pt x="420639" y="116172"/>
                    </a:cubicBezTo>
                    <a:cubicBezTo>
                      <a:pt x="420728" y="116706"/>
                      <a:pt x="420817" y="117150"/>
                      <a:pt x="420906" y="117683"/>
                    </a:cubicBezTo>
                    <a:cubicBezTo>
                      <a:pt x="421084" y="118217"/>
                      <a:pt x="421173" y="118839"/>
                      <a:pt x="421351" y="119372"/>
                    </a:cubicBezTo>
                    <a:cubicBezTo>
                      <a:pt x="421440" y="119817"/>
                      <a:pt x="421618" y="120350"/>
                      <a:pt x="421707" y="120883"/>
                    </a:cubicBezTo>
                    <a:cubicBezTo>
                      <a:pt x="421885" y="121417"/>
                      <a:pt x="422063" y="121950"/>
                      <a:pt x="422241" y="122483"/>
                    </a:cubicBezTo>
                    <a:cubicBezTo>
                      <a:pt x="422419" y="123017"/>
                      <a:pt x="422597" y="123461"/>
                      <a:pt x="422686" y="123994"/>
                    </a:cubicBezTo>
                    <a:cubicBezTo>
                      <a:pt x="422953" y="124528"/>
                      <a:pt x="423131" y="125061"/>
                      <a:pt x="423309" y="125594"/>
                    </a:cubicBezTo>
                    <a:cubicBezTo>
                      <a:pt x="423487" y="126128"/>
                      <a:pt x="423665" y="126572"/>
                      <a:pt x="423843" y="127016"/>
                    </a:cubicBezTo>
                    <a:cubicBezTo>
                      <a:pt x="424110" y="127550"/>
                      <a:pt x="424288" y="128083"/>
                      <a:pt x="424555" y="128616"/>
                    </a:cubicBezTo>
                    <a:cubicBezTo>
                      <a:pt x="424733" y="129150"/>
                      <a:pt x="424911" y="129594"/>
                      <a:pt x="425178" y="130127"/>
                    </a:cubicBezTo>
                    <a:cubicBezTo>
                      <a:pt x="425356" y="130661"/>
                      <a:pt x="425623" y="131105"/>
                      <a:pt x="425890" y="131638"/>
                    </a:cubicBezTo>
                    <a:cubicBezTo>
                      <a:pt x="426157" y="132083"/>
                      <a:pt x="426335" y="132616"/>
                      <a:pt x="426603" y="133061"/>
                    </a:cubicBezTo>
                    <a:cubicBezTo>
                      <a:pt x="426870" y="133594"/>
                      <a:pt x="427137" y="134127"/>
                      <a:pt x="427404" y="134572"/>
                    </a:cubicBezTo>
                    <a:cubicBezTo>
                      <a:pt x="427671" y="135105"/>
                      <a:pt x="427938" y="135549"/>
                      <a:pt x="428205" y="135994"/>
                    </a:cubicBezTo>
                    <a:cubicBezTo>
                      <a:pt x="428472" y="136527"/>
                      <a:pt x="428739" y="136971"/>
                      <a:pt x="429095" y="137505"/>
                    </a:cubicBezTo>
                    <a:cubicBezTo>
                      <a:pt x="429362" y="137949"/>
                      <a:pt x="429629" y="138394"/>
                      <a:pt x="429985" y="138838"/>
                    </a:cubicBezTo>
                    <a:cubicBezTo>
                      <a:pt x="430252" y="139371"/>
                      <a:pt x="430608" y="139816"/>
                      <a:pt x="430875" y="140260"/>
                    </a:cubicBezTo>
                    <a:cubicBezTo>
                      <a:pt x="431231" y="140794"/>
                      <a:pt x="431498" y="141238"/>
                      <a:pt x="431854" y="141682"/>
                    </a:cubicBezTo>
                    <a:cubicBezTo>
                      <a:pt x="432210" y="142127"/>
                      <a:pt x="432566" y="142571"/>
                      <a:pt x="432833" y="143016"/>
                    </a:cubicBezTo>
                    <a:cubicBezTo>
                      <a:pt x="432922" y="143105"/>
                      <a:pt x="433011" y="143193"/>
                      <a:pt x="433100" y="143282"/>
                    </a:cubicBezTo>
                    <a:lnTo>
                      <a:pt x="463095" y="113328"/>
                    </a:lnTo>
                    <a:lnTo>
                      <a:pt x="475822" y="126039"/>
                    </a:lnTo>
                    <a:lnTo>
                      <a:pt x="452859" y="149060"/>
                    </a:lnTo>
                    <a:lnTo>
                      <a:pt x="521571" y="149060"/>
                    </a:lnTo>
                    <a:lnTo>
                      <a:pt x="498608" y="126128"/>
                    </a:lnTo>
                    <a:lnTo>
                      <a:pt x="511425" y="113328"/>
                    </a:lnTo>
                    <a:lnTo>
                      <a:pt x="541419" y="143282"/>
                    </a:lnTo>
                    <a:cubicBezTo>
                      <a:pt x="560021" y="119017"/>
                      <a:pt x="560021" y="84974"/>
                      <a:pt x="541419" y="60619"/>
                    </a:cubicBezTo>
                    <a:lnTo>
                      <a:pt x="511425" y="90574"/>
                    </a:lnTo>
                    <a:lnTo>
                      <a:pt x="498608" y="77863"/>
                    </a:lnTo>
                    <a:lnTo>
                      <a:pt x="528603" y="47909"/>
                    </a:lnTo>
                    <a:cubicBezTo>
                      <a:pt x="516765" y="38754"/>
                      <a:pt x="502435" y="33865"/>
                      <a:pt x="487215" y="33865"/>
                    </a:cubicBezTo>
                    <a:close/>
                    <a:moveTo>
                      <a:pt x="281880" y="17955"/>
                    </a:moveTo>
                    <a:cubicBezTo>
                      <a:pt x="271733" y="17955"/>
                      <a:pt x="261587" y="22399"/>
                      <a:pt x="250817" y="27021"/>
                    </a:cubicBezTo>
                    <a:cubicBezTo>
                      <a:pt x="241739" y="30843"/>
                      <a:pt x="232393" y="34932"/>
                      <a:pt x="222691" y="36354"/>
                    </a:cubicBezTo>
                    <a:cubicBezTo>
                      <a:pt x="218953" y="36887"/>
                      <a:pt x="215037" y="37243"/>
                      <a:pt x="210676" y="37243"/>
                    </a:cubicBezTo>
                    <a:cubicBezTo>
                      <a:pt x="204000" y="37243"/>
                      <a:pt x="197503" y="36531"/>
                      <a:pt x="191184" y="35998"/>
                    </a:cubicBezTo>
                    <a:cubicBezTo>
                      <a:pt x="185220" y="35376"/>
                      <a:pt x="179613" y="34843"/>
                      <a:pt x="174362" y="34843"/>
                    </a:cubicBezTo>
                    <a:cubicBezTo>
                      <a:pt x="168843" y="34843"/>
                      <a:pt x="164482" y="35465"/>
                      <a:pt x="160744" y="36709"/>
                    </a:cubicBezTo>
                    <a:cubicBezTo>
                      <a:pt x="150241" y="40176"/>
                      <a:pt x="141252" y="48798"/>
                      <a:pt x="132707" y="57153"/>
                    </a:cubicBezTo>
                    <a:cubicBezTo>
                      <a:pt x="126388" y="63286"/>
                      <a:pt x="119801" y="69597"/>
                      <a:pt x="112414" y="74130"/>
                    </a:cubicBezTo>
                    <a:cubicBezTo>
                      <a:pt x="104403" y="79018"/>
                      <a:pt x="95770" y="82485"/>
                      <a:pt x="87492" y="85863"/>
                    </a:cubicBezTo>
                    <a:cubicBezTo>
                      <a:pt x="75833" y="90485"/>
                      <a:pt x="64885" y="94929"/>
                      <a:pt x="59367" y="102129"/>
                    </a:cubicBezTo>
                    <a:cubicBezTo>
                      <a:pt x="51000" y="113150"/>
                      <a:pt x="51801" y="128083"/>
                      <a:pt x="52691" y="143816"/>
                    </a:cubicBezTo>
                    <a:cubicBezTo>
                      <a:pt x="52780" y="145504"/>
                      <a:pt x="52869" y="147282"/>
                      <a:pt x="52958" y="149060"/>
                    </a:cubicBezTo>
                    <a:lnTo>
                      <a:pt x="109833" y="149060"/>
                    </a:lnTo>
                    <a:cubicBezTo>
                      <a:pt x="105204" y="142305"/>
                      <a:pt x="102445" y="134216"/>
                      <a:pt x="102445" y="125505"/>
                    </a:cubicBezTo>
                    <a:cubicBezTo>
                      <a:pt x="102445" y="102662"/>
                      <a:pt x="121136" y="83996"/>
                      <a:pt x="144100" y="83996"/>
                    </a:cubicBezTo>
                    <a:cubicBezTo>
                      <a:pt x="155136" y="83996"/>
                      <a:pt x="165194" y="88351"/>
                      <a:pt x="172581" y="95373"/>
                    </a:cubicBezTo>
                    <a:cubicBezTo>
                      <a:pt x="180681" y="78663"/>
                      <a:pt x="197859" y="67197"/>
                      <a:pt x="217618" y="67197"/>
                    </a:cubicBezTo>
                    <a:cubicBezTo>
                      <a:pt x="237733" y="67197"/>
                      <a:pt x="255356" y="79018"/>
                      <a:pt x="263189" y="96618"/>
                    </a:cubicBezTo>
                    <a:lnTo>
                      <a:pt x="363765" y="40354"/>
                    </a:lnTo>
                    <a:lnTo>
                      <a:pt x="368126" y="48175"/>
                    </a:lnTo>
                    <a:cubicBezTo>
                      <a:pt x="386995" y="81774"/>
                      <a:pt x="380498" y="122661"/>
                      <a:pt x="355131" y="149060"/>
                    </a:cubicBezTo>
                    <a:lnTo>
                      <a:pt x="415032" y="149060"/>
                    </a:lnTo>
                    <a:cubicBezTo>
                      <a:pt x="414320" y="147993"/>
                      <a:pt x="413697" y="146927"/>
                      <a:pt x="413074" y="145860"/>
                    </a:cubicBezTo>
                    <a:cubicBezTo>
                      <a:pt x="412896" y="145593"/>
                      <a:pt x="412718" y="145327"/>
                      <a:pt x="412629" y="145060"/>
                    </a:cubicBezTo>
                    <a:cubicBezTo>
                      <a:pt x="412095" y="144260"/>
                      <a:pt x="411561" y="143371"/>
                      <a:pt x="411116" y="142482"/>
                    </a:cubicBezTo>
                    <a:cubicBezTo>
                      <a:pt x="410938" y="142038"/>
                      <a:pt x="410760" y="141682"/>
                      <a:pt x="410493" y="141238"/>
                    </a:cubicBezTo>
                    <a:cubicBezTo>
                      <a:pt x="410137" y="140527"/>
                      <a:pt x="409692" y="139727"/>
                      <a:pt x="409335" y="138927"/>
                    </a:cubicBezTo>
                    <a:cubicBezTo>
                      <a:pt x="409157" y="138483"/>
                      <a:pt x="408979" y="138127"/>
                      <a:pt x="408801" y="137683"/>
                    </a:cubicBezTo>
                    <a:cubicBezTo>
                      <a:pt x="408356" y="136883"/>
                      <a:pt x="408000" y="135994"/>
                      <a:pt x="407733" y="135194"/>
                    </a:cubicBezTo>
                    <a:cubicBezTo>
                      <a:pt x="407555" y="134838"/>
                      <a:pt x="407377" y="134483"/>
                      <a:pt x="407199" y="134127"/>
                    </a:cubicBezTo>
                    <a:cubicBezTo>
                      <a:pt x="406754" y="132883"/>
                      <a:pt x="406309" y="131727"/>
                      <a:pt x="405864" y="130572"/>
                    </a:cubicBezTo>
                    <a:cubicBezTo>
                      <a:pt x="405864" y="130305"/>
                      <a:pt x="405775" y="130127"/>
                      <a:pt x="405686" y="129950"/>
                    </a:cubicBezTo>
                    <a:cubicBezTo>
                      <a:pt x="405330" y="128972"/>
                      <a:pt x="405063" y="127905"/>
                      <a:pt x="404707" y="126927"/>
                    </a:cubicBezTo>
                    <a:cubicBezTo>
                      <a:pt x="404618" y="126483"/>
                      <a:pt x="404440" y="126039"/>
                      <a:pt x="404351" y="125594"/>
                    </a:cubicBezTo>
                    <a:cubicBezTo>
                      <a:pt x="404084" y="124794"/>
                      <a:pt x="403906" y="123994"/>
                      <a:pt x="403728" y="123194"/>
                    </a:cubicBezTo>
                    <a:cubicBezTo>
                      <a:pt x="403550" y="122750"/>
                      <a:pt x="403461" y="122217"/>
                      <a:pt x="403372" y="121772"/>
                    </a:cubicBezTo>
                    <a:cubicBezTo>
                      <a:pt x="403194" y="120972"/>
                      <a:pt x="403016" y="120172"/>
                      <a:pt x="402838" y="119283"/>
                    </a:cubicBezTo>
                    <a:cubicBezTo>
                      <a:pt x="402749" y="118839"/>
                      <a:pt x="402660" y="118483"/>
                      <a:pt x="402571" y="118039"/>
                    </a:cubicBezTo>
                    <a:cubicBezTo>
                      <a:pt x="402304" y="116972"/>
                      <a:pt x="402126" y="115906"/>
                      <a:pt x="402037" y="114750"/>
                    </a:cubicBezTo>
                    <a:cubicBezTo>
                      <a:pt x="401948" y="114572"/>
                      <a:pt x="401948" y="114484"/>
                      <a:pt x="401948" y="114306"/>
                    </a:cubicBezTo>
                    <a:cubicBezTo>
                      <a:pt x="401770" y="113061"/>
                      <a:pt x="401592" y="111817"/>
                      <a:pt x="401503" y="110573"/>
                    </a:cubicBezTo>
                    <a:cubicBezTo>
                      <a:pt x="401414" y="110128"/>
                      <a:pt x="401414" y="109684"/>
                      <a:pt x="401325" y="109328"/>
                    </a:cubicBezTo>
                    <a:cubicBezTo>
                      <a:pt x="401325" y="108439"/>
                      <a:pt x="401236" y="107551"/>
                      <a:pt x="401147" y="106751"/>
                    </a:cubicBezTo>
                    <a:cubicBezTo>
                      <a:pt x="401147" y="106217"/>
                      <a:pt x="401147" y="105773"/>
                      <a:pt x="401147" y="105328"/>
                    </a:cubicBezTo>
                    <a:cubicBezTo>
                      <a:pt x="401058" y="104440"/>
                      <a:pt x="401058" y="103640"/>
                      <a:pt x="401058" y="102840"/>
                    </a:cubicBezTo>
                    <a:cubicBezTo>
                      <a:pt x="401058" y="102395"/>
                      <a:pt x="401058" y="101951"/>
                      <a:pt x="401058" y="101417"/>
                    </a:cubicBezTo>
                    <a:cubicBezTo>
                      <a:pt x="401058" y="100529"/>
                      <a:pt x="401058" y="99551"/>
                      <a:pt x="401147" y="98662"/>
                    </a:cubicBezTo>
                    <a:cubicBezTo>
                      <a:pt x="401147" y="98307"/>
                      <a:pt x="401147" y="97951"/>
                      <a:pt x="401147" y="97684"/>
                    </a:cubicBezTo>
                    <a:cubicBezTo>
                      <a:pt x="401236" y="96440"/>
                      <a:pt x="401325" y="95196"/>
                      <a:pt x="401414" y="93951"/>
                    </a:cubicBezTo>
                    <a:cubicBezTo>
                      <a:pt x="401414" y="93596"/>
                      <a:pt x="401503" y="93240"/>
                      <a:pt x="401503" y="92885"/>
                    </a:cubicBezTo>
                    <a:cubicBezTo>
                      <a:pt x="401592" y="91907"/>
                      <a:pt x="401770" y="91018"/>
                      <a:pt x="401859" y="90129"/>
                    </a:cubicBezTo>
                    <a:cubicBezTo>
                      <a:pt x="401948" y="89685"/>
                      <a:pt x="402037" y="89240"/>
                      <a:pt x="402037" y="88796"/>
                    </a:cubicBezTo>
                    <a:cubicBezTo>
                      <a:pt x="402215" y="87907"/>
                      <a:pt x="402304" y="87107"/>
                      <a:pt x="402482" y="86307"/>
                    </a:cubicBezTo>
                    <a:cubicBezTo>
                      <a:pt x="402571" y="85863"/>
                      <a:pt x="402660" y="85418"/>
                      <a:pt x="402749" y="84885"/>
                    </a:cubicBezTo>
                    <a:cubicBezTo>
                      <a:pt x="402927" y="84085"/>
                      <a:pt x="403105" y="83196"/>
                      <a:pt x="403283" y="82307"/>
                    </a:cubicBezTo>
                    <a:cubicBezTo>
                      <a:pt x="403372" y="81952"/>
                      <a:pt x="403461" y="81596"/>
                      <a:pt x="403550" y="81152"/>
                    </a:cubicBezTo>
                    <a:cubicBezTo>
                      <a:pt x="403906" y="79996"/>
                      <a:pt x="404173" y="78752"/>
                      <a:pt x="404529" y="77507"/>
                    </a:cubicBezTo>
                    <a:cubicBezTo>
                      <a:pt x="404618" y="77330"/>
                      <a:pt x="404707" y="77063"/>
                      <a:pt x="404796" y="76885"/>
                    </a:cubicBezTo>
                    <a:cubicBezTo>
                      <a:pt x="405063" y="75908"/>
                      <a:pt x="405419" y="74841"/>
                      <a:pt x="405775" y="73863"/>
                    </a:cubicBezTo>
                    <a:cubicBezTo>
                      <a:pt x="405864" y="73419"/>
                      <a:pt x="406042" y="73063"/>
                      <a:pt x="406131" y="72619"/>
                    </a:cubicBezTo>
                    <a:cubicBezTo>
                      <a:pt x="406487" y="71819"/>
                      <a:pt x="406754" y="71019"/>
                      <a:pt x="407110" y="70219"/>
                    </a:cubicBezTo>
                    <a:cubicBezTo>
                      <a:pt x="407288" y="69774"/>
                      <a:pt x="407466" y="69330"/>
                      <a:pt x="407644" y="68886"/>
                    </a:cubicBezTo>
                    <a:cubicBezTo>
                      <a:pt x="407911" y="68086"/>
                      <a:pt x="408267" y="67286"/>
                      <a:pt x="408623" y="66486"/>
                    </a:cubicBezTo>
                    <a:cubicBezTo>
                      <a:pt x="408801" y="66130"/>
                      <a:pt x="408979" y="65686"/>
                      <a:pt x="409157" y="65330"/>
                    </a:cubicBezTo>
                    <a:cubicBezTo>
                      <a:pt x="409692" y="64264"/>
                      <a:pt x="410226" y="63197"/>
                      <a:pt x="410760" y="62130"/>
                    </a:cubicBezTo>
                    <a:cubicBezTo>
                      <a:pt x="410849" y="62041"/>
                      <a:pt x="410849" y="61953"/>
                      <a:pt x="410938" y="61864"/>
                    </a:cubicBezTo>
                    <a:cubicBezTo>
                      <a:pt x="411472" y="60708"/>
                      <a:pt x="412184" y="59553"/>
                      <a:pt x="412807" y="58486"/>
                    </a:cubicBezTo>
                    <a:cubicBezTo>
                      <a:pt x="412985" y="58131"/>
                      <a:pt x="413252" y="57775"/>
                      <a:pt x="413430" y="57419"/>
                    </a:cubicBezTo>
                    <a:cubicBezTo>
                      <a:pt x="413875" y="56619"/>
                      <a:pt x="414409" y="55908"/>
                      <a:pt x="414854" y="55108"/>
                    </a:cubicBezTo>
                    <a:cubicBezTo>
                      <a:pt x="415121" y="54753"/>
                      <a:pt x="415388" y="54308"/>
                      <a:pt x="415655" y="53953"/>
                    </a:cubicBezTo>
                    <a:cubicBezTo>
                      <a:pt x="416189" y="53242"/>
                      <a:pt x="416634" y="52442"/>
                      <a:pt x="417168" y="51731"/>
                    </a:cubicBezTo>
                    <a:cubicBezTo>
                      <a:pt x="417435" y="51375"/>
                      <a:pt x="417702" y="51020"/>
                      <a:pt x="417969" y="50664"/>
                    </a:cubicBezTo>
                    <a:cubicBezTo>
                      <a:pt x="418592" y="49775"/>
                      <a:pt x="419215" y="48975"/>
                      <a:pt x="419927" y="48175"/>
                    </a:cubicBezTo>
                    <a:cubicBezTo>
                      <a:pt x="420105" y="47909"/>
                      <a:pt x="420283" y="47731"/>
                      <a:pt x="420461" y="47464"/>
                    </a:cubicBezTo>
                    <a:cubicBezTo>
                      <a:pt x="420461" y="47464"/>
                      <a:pt x="420550" y="47375"/>
                      <a:pt x="420550" y="47375"/>
                    </a:cubicBezTo>
                    <a:cubicBezTo>
                      <a:pt x="415388" y="42931"/>
                      <a:pt x="409513" y="38842"/>
                      <a:pt x="403016" y="36709"/>
                    </a:cubicBezTo>
                    <a:cubicBezTo>
                      <a:pt x="399278" y="35465"/>
                      <a:pt x="395006" y="34843"/>
                      <a:pt x="389487" y="34843"/>
                    </a:cubicBezTo>
                    <a:cubicBezTo>
                      <a:pt x="384147" y="34843"/>
                      <a:pt x="378540" y="35376"/>
                      <a:pt x="372665" y="35998"/>
                    </a:cubicBezTo>
                    <a:cubicBezTo>
                      <a:pt x="366346" y="36531"/>
                      <a:pt x="359760" y="37243"/>
                      <a:pt x="353173" y="37243"/>
                    </a:cubicBezTo>
                    <a:cubicBezTo>
                      <a:pt x="348812" y="37243"/>
                      <a:pt x="344896" y="36887"/>
                      <a:pt x="341157" y="36354"/>
                    </a:cubicBezTo>
                    <a:cubicBezTo>
                      <a:pt x="331367" y="34932"/>
                      <a:pt x="322110" y="30843"/>
                      <a:pt x="313032" y="27021"/>
                    </a:cubicBezTo>
                    <a:cubicBezTo>
                      <a:pt x="302262" y="22399"/>
                      <a:pt x="292027" y="17955"/>
                      <a:pt x="281880" y="17955"/>
                    </a:cubicBezTo>
                    <a:close/>
                    <a:moveTo>
                      <a:pt x="281880" y="0"/>
                    </a:moveTo>
                    <a:cubicBezTo>
                      <a:pt x="295765" y="0"/>
                      <a:pt x="308136" y="5333"/>
                      <a:pt x="320152" y="10488"/>
                    </a:cubicBezTo>
                    <a:cubicBezTo>
                      <a:pt x="328519" y="14044"/>
                      <a:pt x="336440" y="17421"/>
                      <a:pt x="343828" y="18577"/>
                    </a:cubicBezTo>
                    <a:cubicBezTo>
                      <a:pt x="346676" y="18932"/>
                      <a:pt x="349702" y="19199"/>
                      <a:pt x="353173" y="19199"/>
                    </a:cubicBezTo>
                    <a:cubicBezTo>
                      <a:pt x="358959" y="19199"/>
                      <a:pt x="365011" y="18577"/>
                      <a:pt x="370885" y="18043"/>
                    </a:cubicBezTo>
                    <a:cubicBezTo>
                      <a:pt x="377027" y="17421"/>
                      <a:pt x="383346" y="16799"/>
                      <a:pt x="389487" y="16799"/>
                    </a:cubicBezTo>
                    <a:cubicBezTo>
                      <a:pt x="396875" y="16799"/>
                      <a:pt x="403194" y="17688"/>
                      <a:pt x="408712" y="19554"/>
                    </a:cubicBezTo>
                    <a:cubicBezTo>
                      <a:pt x="418592" y="22843"/>
                      <a:pt x="426603" y="28621"/>
                      <a:pt x="433456" y="34665"/>
                    </a:cubicBezTo>
                    <a:cubicBezTo>
                      <a:pt x="448676" y="22488"/>
                      <a:pt x="467456" y="15821"/>
                      <a:pt x="487215" y="15821"/>
                    </a:cubicBezTo>
                    <a:cubicBezTo>
                      <a:pt x="510267" y="15821"/>
                      <a:pt x="531896" y="24799"/>
                      <a:pt x="548184" y="41065"/>
                    </a:cubicBezTo>
                    <a:cubicBezTo>
                      <a:pt x="577555" y="70308"/>
                      <a:pt x="581294" y="115639"/>
                      <a:pt x="559398" y="149060"/>
                    </a:cubicBezTo>
                    <a:lnTo>
                      <a:pt x="607639" y="149060"/>
                    </a:lnTo>
                    <a:lnTo>
                      <a:pt x="607639" y="158037"/>
                    </a:lnTo>
                    <a:cubicBezTo>
                      <a:pt x="607639" y="230212"/>
                      <a:pt x="548807" y="288965"/>
                      <a:pt x="476445" y="288965"/>
                    </a:cubicBezTo>
                    <a:lnTo>
                      <a:pt x="232838" y="288965"/>
                    </a:lnTo>
                    <a:lnTo>
                      <a:pt x="232838" y="271010"/>
                    </a:lnTo>
                    <a:lnTo>
                      <a:pt x="476445" y="271010"/>
                    </a:lnTo>
                    <a:cubicBezTo>
                      <a:pt x="535812" y="271010"/>
                      <a:pt x="584587" y="225145"/>
                      <a:pt x="589215" y="167015"/>
                    </a:cubicBezTo>
                    <a:lnTo>
                      <a:pt x="543733" y="167015"/>
                    </a:lnTo>
                    <a:lnTo>
                      <a:pt x="456953" y="167015"/>
                    </a:lnTo>
                    <a:lnTo>
                      <a:pt x="430697" y="167015"/>
                    </a:lnTo>
                    <a:lnTo>
                      <a:pt x="329854" y="167015"/>
                    </a:lnTo>
                    <a:lnTo>
                      <a:pt x="257671" y="167015"/>
                    </a:lnTo>
                    <a:lnTo>
                      <a:pt x="35157" y="167015"/>
                    </a:lnTo>
                    <a:lnTo>
                      <a:pt x="18424" y="167015"/>
                    </a:lnTo>
                    <a:cubicBezTo>
                      <a:pt x="23053" y="225145"/>
                      <a:pt x="71828" y="271010"/>
                      <a:pt x="131194" y="271010"/>
                    </a:cubicBezTo>
                    <a:lnTo>
                      <a:pt x="208718" y="271010"/>
                    </a:lnTo>
                    <a:lnTo>
                      <a:pt x="208718" y="288965"/>
                    </a:lnTo>
                    <a:lnTo>
                      <a:pt x="131194" y="288965"/>
                    </a:lnTo>
                    <a:cubicBezTo>
                      <a:pt x="58833" y="288965"/>
                      <a:pt x="0" y="230212"/>
                      <a:pt x="0" y="158037"/>
                    </a:cubicBezTo>
                    <a:lnTo>
                      <a:pt x="0" y="149060"/>
                    </a:lnTo>
                    <a:lnTo>
                      <a:pt x="34890" y="149060"/>
                    </a:lnTo>
                    <a:cubicBezTo>
                      <a:pt x="34801" y="147638"/>
                      <a:pt x="34801" y="146216"/>
                      <a:pt x="34712" y="144793"/>
                    </a:cubicBezTo>
                    <a:cubicBezTo>
                      <a:pt x="33733" y="127372"/>
                      <a:pt x="32665" y="107551"/>
                      <a:pt x="44948" y="91285"/>
                    </a:cubicBezTo>
                    <a:cubicBezTo>
                      <a:pt x="53492" y="79996"/>
                      <a:pt x="67377" y="74485"/>
                      <a:pt x="80728" y="69063"/>
                    </a:cubicBezTo>
                    <a:cubicBezTo>
                      <a:pt x="88382" y="66041"/>
                      <a:pt x="96304" y="62930"/>
                      <a:pt x="102979" y="58753"/>
                    </a:cubicBezTo>
                    <a:cubicBezTo>
                      <a:pt x="108676" y="55286"/>
                      <a:pt x="114194" y="49864"/>
                      <a:pt x="120157" y="44176"/>
                    </a:cubicBezTo>
                    <a:cubicBezTo>
                      <a:pt x="129681" y="34932"/>
                      <a:pt x="140629" y="24443"/>
                      <a:pt x="155047" y="19554"/>
                    </a:cubicBezTo>
                    <a:cubicBezTo>
                      <a:pt x="160655" y="17688"/>
                      <a:pt x="166974" y="16799"/>
                      <a:pt x="174362" y="16799"/>
                    </a:cubicBezTo>
                    <a:cubicBezTo>
                      <a:pt x="180503" y="16799"/>
                      <a:pt x="186822" y="17421"/>
                      <a:pt x="192875" y="18043"/>
                    </a:cubicBezTo>
                    <a:cubicBezTo>
                      <a:pt x="198838" y="18577"/>
                      <a:pt x="204890" y="19199"/>
                      <a:pt x="210676" y="19199"/>
                    </a:cubicBezTo>
                    <a:cubicBezTo>
                      <a:pt x="214058" y="19199"/>
                      <a:pt x="217173" y="18932"/>
                      <a:pt x="219932" y="18577"/>
                    </a:cubicBezTo>
                    <a:cubicBezTo>
                      <a:pt x="227409" y="17421"/>
                      <a:pt x="235330" y="14044"/>
                      <a:pt x="243608" y="10488"/>
                    </a:cubicBezTo>
                    <a:cubicBezTo>
                      <a:pt x="255623" y="5333"/>
                      <a:pt x="268084" y="0"/>
                      <a:pt x="281880" y="0"/>
                    </a:cubicBezTo>
                    <a:close/>
                  </a:path>
                </a:pathLst>
              </a:custGeom>
              <a:solidFill>
                <a:schemeClr val="bg1"/>
              </a:solidFill>
              <a:ln>
                <a:noFill/>
              </a:ln>
            </p:spPr>
          </p:sp>
        </p:grpSp>
        <p:sp>
          <p:nvSpPr>
            <p:cNvPr id="76" name="文本框 75"/>
            <p:cNvSpPr txBox="1"/>
            <p:nvPr/>
          </p:nvSpPr>
          <p:spPr>
            <a:xfrm>
              <a:off x="3315" y="3634"/>
              <a:ext cx="3558"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77" name="文本框 76"/>
            <p:cNvSpPr txBox="1"/>
            <p:nvPr/>
          </p:nvSpPr>
          <p:spPr>
            <a:xfrm>
              <a:off x="3315" y="4142"/>
              <a:ext cx="5854" cy="871"/>
            </a:xfrm>
            <a:prstGeom prst="rect">
              <a:avLst/>
            </a:prstGeom>
            <a:noFill/>
          </p:spPr>
          <p:txBody>
            <a:bodyPr wrap="square" rtlCol="0">
              <a:spAutoFit/>
            </a:bodyPr>
            <a:p>
              <a:pPr algn="l">
                <a:lnSpc>
                  <a:spcPct val="15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78" name="组合 42"/>
          <p:cNvGrpSpPr/>
          <p:nvPr/>
        </p:nvGrpSpPr>
        <p:grpSpPr>
          <a:xfrm>
            <a:off x="6599555" y="4714240"/>
            <a:ext cx="4572000" cy="1032510"/>
            <a:chOff x="1969" y="3524"/>
            <a:chExt cx="7200" cy="1626"/>
          </a:xfrm>
        </p:grpSpPr>
        <p:sp>
          <p:nvSpPr>
            <p:cNvPr id="79" name="圆角矩形 78"/>
            <p:cNvSpPr/>
            <p:nvPr/>
          </p:nvSpPr>
          <p:spPr>
            <a:xfrm>
              <a:off x="1969" y="3524"/>
              <a:ext cx="7199" cy="1626"/>
            </a:xfrm>
            <a:prstGeom prst="roundRect">
              <a:avLst>
                <a:gd name="adj" fmla="val 25891"/>
              </a:avLst>
            </a:prstGeom>
            <a:noFill/>
            <a:ln>
              <a:solidFill>
                <a:srgbClr val="70B988"/>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80" name="组合 3"/>
            <p:cNvGrpSpPr/>
            <p:nvPr/>
          </p:nvGrpSpPr>
          <p:grpSpPr>
            <a:xfrm>
              <a:off x="2376" y="3962"/>
              <a:ext cx="750" cy="750"/>
              <a:chOff x="2993" y="3804"/>
              <a:chExt cx="1124" cy="1124"/>
            </a:xfrm>
          </p:grpSpPr>
          <p:sp>
            <p:nvSpPr>
              <p:cNvPr id="81" name="椭圆 80"/>
              <p:cNvSpPr/>
              <p:nvPr/>
            </p:nvSpPr>
            <p:spPr>
              <a:xfrm>
                <a:off x="2993" y="3804"/>
                <a:ext cx="1125" cy="11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2" name="lemon_349835"/>
              <p:cNvSpPr>
                <a:spLocks noChangeAspect="1"/>
              </p:cNvSpPr>
              <p:nvPr/>
            </p:nvSpPr>
            <p:spPr bwMode="auto">
              <a:xfrm>
                <a:off x="3271" y="4071"/>
                <a:ext cx="564" cy="590"/>
              </a:xfrm>
              <a:custGeom>
                <a:avLst/>
                <a:gdLst>
                  <a:gd name="connsiteX0" fmla="*/ 494370 w 563971"/>
                  <a:gd name="connsiteY0" fmla="*/ 461011 h 589928"/>
                  <a:gd name="connsiteX1" fmla="*/ 465317 w 563971"/>
                  <a:gd name="connsiteY1" fmla="*/ 472291 h 589928"/>
                  <a:gd name="connsiteX2" fmla="*/ 491949 w 563971"/>
                  <a:gd name="connsiteY2" fmla="*/ 509355 h 589928"/>
                  <a:gd name="connsiteX3" fmla="*/ 491949 w 563971"/>
                  <a:gd name="connsiteY3" fmla="*/ 510161 h 589928"/>
                  <a:gd name="connsiteX4" fmla="*/ 493563 w 563971"/>
                  <a:gd name="connsiteY4" fmla="*/ 516607 h 589928"/>
                  <a:gd name="connsiteX5" fmla="*/ 493563 w 563971"/>
                  <a:gd name="connsiteY5" fmla="*/ 518218 h 589928"/>
                  <a:gd name="connsiteX6" fmla="*/ 494370 w 563971"/>
                  <a:gd name="connsiteY6" fmla="*/ 525470 h 589928"/>
                  <a:gd name="connsiteX7" fmla="*/ 493563 w 563971"/>
                  <a:gd name="connsiteY7" fmla="*/ 535944 h 589928"/>
                  <a:gd name="connsiteX8" fmla="*/ 492756 w 563971"/>
                  <a:gd name="connsiteY8" fmla="*/ 536750 h 589928"/>
                  <a:gd name="connsiteX9" fmla="*/ 490335 w 563971"/>
                  <a:gd name="connsiteY9" fmla="*/ 546419 h 589928"/>
                  <a:gd name="connsiteX10" fmla="*/ 537142 w 563971"/>
                  <a:gd name="connsiteY10" fmla="*/ 503715 h 589928"/>
                  <a:gd name="connsiteX11" fmla="*/ 494370 w 563971"/>
                  <a:gd name="connsiteY11" fmla="*/ 461011 h 589928"/>
                  <a:gd name="connsiteX12" fmla="*/ 494370 w 563971"/>
                  <a:gd name="connsiteY12" fmla="*/ 439256 h 589928"/>
                  <a:gd name="connsiteX13" fmla="*/ 558931 w 563971"/>
                  <a:gd name="connsiteY13" fmla="*/ 503715 h 589928"/>
                  <a:gd name="connsiteX14" fmla="*/ 494370 w 563971"/>
                  <a:gd name="connsiteY14" fmla="*/ 568173 h 589928"/>
                  <a:gd name="connsiteX15" fmla="*/ 479037 w 563971"/>
                  <a:gd name="connsiteY15" fmla="*/ 566562 h 589928"/>
                  <a:gd name="connsiteX16" fmla="*/ 429809 w 563971"/>
                  <a:gd name="connsiteY16" fmla="*/ 589928 h 589928"/>
                  <a:gd name="connsiteX17" fmla="*/ 365247 w 563971"/>
                  <a:gd name="connsiteY17" fmla="*/ 525470 h 589928"/>
                  <a:gd name="connsiteX18" fmla="*/ 429809 w 563971"/>
                  <a:gd name="connsiteY18" fmla="*/ 461011 h 589928"/>
                  <a:gd name="connsiteX19" fmla="*/ 444335 w 563971"/>
                  <a:gd name="connsiteY19" fmla="*/ 462622 h 589928"/>
                  <a:gd name="connsiteX20" fmla="*/ 494370 w 563971"/>
                  <a:gd name="connsiteY20" fmla="*/ 439256 h 589928"/>
                  <a:gd name="connsiteX21" fmla="*/ 313551 w 563971"/>
                  <a:gd name="connsiteY21" fmla="*/ 104874 h 589928"/>
                  <a:gd name="connsiteX22" fmla="*/ 332918 w 563971"/>
                  <a:gd name="connsiteY22" fmla="*/ 112126 h 589928"/>
                  <a:gd name="connsiteX23" fmla="*/ 340988 w 563971"/>
                  <a:gd name="connsiteY23" fmla="*/ 110515 h 589928"/>
                  <a:gd name="connsiteX24" fmla="*/ 356320 w 563971"/>
                  <a:gd name="connsiteY24" fmla="*/ 108097 h 589928"/>
                  <a:gd name="connsiteX25" fmla="*/ 361969 w 563971"/>
                  <a:gd name="connsiteY25" fmla="*/ 106486 h 589928"/>
                  <a:gd name="connsiteX26" fmla="*/ 363583 w 563971"/>
                  <a:gd name="connsiteY26" fmla="*/ 106486 h 589928"/>
                  <a:gd name="connsiteX27" fmla="*/ 367618 w 563971"/>
                  <a:gd name="connsiteY27" fmla="*/ 105680 h 589928"/>
                  <a:gd name="connsiteX28" fmla="*/ 371653 w 563971"/>
                  <a:gd name="connsiteY28" fmla="*/ 105680 h 589928"/>
                  <a:gd name="connsiteX29" fmla="*/ 374880 w 563971"/>
                  <a:gd name="connsiteY29" fmla="*/ 105680 h 589928"/>
                  <a:gd name="connsiteX30" fmla="*/ 382143 w 563971"/>
                  <a:gd name="connsiteY30" fmla="*/ 104874 h 589928"/>
                  <a:gd name="connsiteX31" fmla="*/ 378108 w 563971"/>
                  <a:gd name="connsiteY31" fmla="*/ 108097 h 589928"/>
                  <a:gd name="connsiteX32" fmla="*/ 372460 w 563971"/>
                  <a:gd name="connsiteY32" fmla="*/ 110515 h 589928"/>
                  <a:gd name="connsiteX33" fmla="*/ 370039 w 563971"/>
                  <a:gd name="connsiteY33" fmla="*/ 112126 h 589928"/>
                  <a:gd name="connsiteX34" fmla="*/ 367618 w 563971"/>
                  <a:gd name="connsiteY34" fmla="*/ 113738 h 589928"/>
                  <a:gd name="connsiteX35" fmla="*/ 364390 w 563971"/>
                  <a:gd name="connsiteY35" fmla="*/ 116155 h 589928"/>
                  <a:gd name="connsiteX36" fmla="*/ 362776 w 563971"/>
                  <a:gd name="connsiteY36" fmla="*/ 116961 h 589928"/>
                  <a:gd name="connsiteX37" fmla="*/ 360355 w 563971"/>
                  <a:gd name="connsiteY37" fmla="*/ 120990 h 589928"/>
                  <a:gd name="connsiteX38" fmla="*/ 359548 w 563971"/>
                  <a:gd name="connsiteY38" fmla="*/ 121796 h 589928"/>
                  <a:gd name="connsiteX39" fmla="*/ 357127 w 563971"/>
                  <a:gd name="connsiteY39" fmla="*/ 125825 h 589928"/>
                  <a:gd name="connsiteX40" fmla="*/ 357127 w 563971"/>
                  <a:gd name="connsiteY40" fmla="*/ 126631 h 589928"/>
                  <a:gd name="connsiteX41" fmla="*/ 353899 w 563971"/>
                  <a:gd name="connsiteY41" fmla="*/ 143553 h 589928"/>
                  <a:gd name="connsiteX42" fmla="*/ 354706 w 563971"/>
                  <a:gd name="connsiteY42" fmla="*/ 145970 h 589928"/>
                  <a:gd name="connsiteX43" fmla="*/ 386178 w 563971"/>
                  <a:gd name="connsiteY43" fmla="*/ 171756 h 589928"/>
                  <a:gd name="connsiteX44" fmla="*/ 390213 w 563971"/>
                  <a:gd name="connsiteY44" fmla="*/ 171756 h 589928"/>
                  <a:gd name="connsiteX45" fmla="*/ 391020 w 563971"/>
                  <a:gd name="connsiteY45" fmla="*/ 171756 h 589928"/>
                  <a:gd name="connsiteX46" fmla="*/ 396669 w 563971"/>
                  <a:gd name="connsiteY46" fmla="*/ 170950 h 589928"/>
                  <a:gd name="connsiteX47" fmla="*/ 397476 w 563971"/>
                  <a:gd name="connsiteY47" fmla="*/ 170144 h 589928"/>
                  <a:gd name="connsiteX48" fmla="*/ 423299 w 563971"/>
                  <a:gd name="connsiteY48" fmla="*/ 164504 h 589928"/>
                  <a:gd name="connsiteX49" fmla="*/ 439438 w 563971"/>
                  <a:gd name="connsiteY49" fmla="*/ 158863 h 589928"/>
                  <a:gd name="connsiteX50" fmla="*/ 440245 w 563971"/>
                  <a:gd name="connsiteY50" fmla="*/ 171756 h 589928"/>
                  <a:gd name="connsiteX51" fmla="*/ 454770 w 563971"/>
                  <a:gd name="connsiteY51" fmla="*/ 199959 h 589928"/>
                  <a:gd name="connsiteX52" fmla="*/ 261098 w 563971"/>
                  <a:gd name="connsiteY52" fmla="*/ 531949 h 589928"/>
                  <a:gd name="connsiteX53" fmla="*/ 225592 w 563971"/>
                  <a:gd name="connsiteY53" fmla="*/ 544842 h 589928"/>
                  <a:gd name="connsiteX54" fmla="*/ 221557 w 563971"/>
                  <a:gd name="connsiteY54" fmla="*/ 544842 h 589928"/>
                  <a:gd name="connsiteX55" fmla="*/ 185243 w 563971"/>
                  <a:gd name="connsiteY55" fmla="*/ 498912 h 589928"/>
                  <a:gd name="connsiteX56" fmla="*/ 227206 w 563971"/>
                  <a:gd name="connsiteY56" fmla="*/ 424778 h 589928"/>
                  <a:gd name="connsiteX57" fmla="*/ 315165 w 563971"/>
                  <a:gd name="connsiteY57" fmla="*/ 289403 h 589928"/>
                  <a:gd name="connsiteX58" fmla="*/ 113423 w 563971"/>
                  <a:gd name="connsiteY58" fmla="*/ 440088 h 589928"/>
                  <a:gd name="connsiteX59" fmla="*/ 98898 w 563971"/>
                  <a:gd name="connsiteY59" fmla="*/ 441700 h 589928"/>
                  <a:gd name="connsiteX60" fmla="*/ 75496 w 563971"/>
                  <a:gd name="connsiteY60" fmla="*/ 436059 h 589928"/>
                  <a:gd name="connsiteX61" fmla="*/ 62584 w 563971"/>
                  <a:gd name="connsiteY61" fmla="*/ 380459 h 589928"/>
                  <a:gd name="connsiteX62" fmla="*/ 118265 w 563971"/>
                  <a:gd name="connsiteY62" fmla="*/ 326470 h 589928"/>
                  <a:gd name="connsiteX63" fmla="*/ 50480 w 563971"/>
                  <a:gd name="connsiteY63" fmla="*/ 342586 h 589928"/>
                  <a:gd name="connsiteX64" fmla="*/ 45638 w 563971"/>
                  <a:gd name="connsiteY64" fmla="*/ 342586 h 589928"/>
                  <a:gd name="connsiteX65" fmla="*/ 13359 w 563971"/>
                  <a:gd name="connsiteY65" fmla="*/ 332110 h 589928"/>
                  <a:gd name="connsiteX66" fmla="*/ 10938 w 563971"/>
                  <a:gd name="connsiteY66" fmla="*/ 277316 h 589928"/>
                  <a:gd name="connsiteX67" fmla="*/ 98898 w 563971"/>
                  <a:gd name="connsiteY67" fmla="*/ 225745 h 589928"/>
                  <a:gd name="connsiteX68" fmla="*/ 313551 w 563971"/>
                  <a:gd name="connsiteY68" fmla="*/ 104874 h 589928"/>
                  <a:gd name="connsiteX69" fmla="*/ 531797 w 563971"/>
                  <a:gd name="connsiteY69" fmla="*/ 323 h 589928"/>
                  <a:gd name="connsiteX70" fmla="*/ 558826 w 563971"/>
                  <a:gd name="connsiteY70" fmla="*/ 8886 h 589928"/>
                  <a:gd name="connsiteX71" fmla="*/ 562860 w 563971"/>
                  <a:gd name="connsiteY71" fmla="*/ 23393 h 589928"/>
                  <a:gd name="connsiteX72" fmla="*/ 547530 w 563971"/>
                  <a:gd name="connsiteY72" fmla="*/ 27422 h 589928"/>
                  <a:gd name="connsiteX73" fmla="*/ 480563 w 563971"/>
                  <a:gd name="connsiteY73" fmla="*/ 41929 h 589928"/>
                  <a:gd name="connsiteX74" fmla="*/ 487018 w 563971"/>
                  <a:gd name="connsiteY74" fmla="*/ 50794 h 589928"/>
                  <a:gd name="connsiteX75" fmla="*/ 482177 w 563971"/>
                  <a:gd name="connsiteY75" fmla="*/ 176520 h 589928"/>
                  <a:gd name="connsiteX76" fmla="*/ 472495 w 563971"/>
                  <a:gd name="connsiteY76" fmla="*/ 183773 h 589928"/>
                  <a:gd name="connsiteX77" fmla="*/ 470074 w 563971"/>
                  <a:gd name="connsiteY77" fmla="*/ 183773 h 589928"/>
                  <a:gd name="connsiteX78" fmla="*/ 461199 w 563971"/>
                  <a:gd name="connsiteY78" fmla="*/ 172490 h 589928"/>
                  <a:gd name="connsiteX79" fmla="*/ 456358 w 563971"/>
                  <a:gd name="connsiteY79" fmla="*/ 125746 h 589928"/>
                  <a:gd name="connsiteX80" fmla="*/ 387777 w 563971"/>
                  <a:gd name="connsiteY80" fmla="*/ 149924 h 589928"/>
                  <a:gd name="connsiteX81" fmla="*/ 375675 w 563971"/>
                  <a:gd name="connsiteY81" fmla="*/ 141865 h 589928"/>
                  <a:gd name="connsiteX82" fmla="*/ 383743 w 563971"/>
                  <a:gd name="connsiteY82" fmla="*/ 128970 h 589928"/>
                  <a:gd name="connsiteX83" fmla="*/ 414403 w 563971"/>
                  <a:gd name="connsiteY83" fmla="*/ 86255 h 589928"/>
                  <a:gd name="connsiteX84" fmla="*/ 388584 w 563971"/>
                  <a:gd name="connsiteY84" fmla="*/ 83031 h 589928"/>
                  <a:gd name="connsiteX85" fmla="*/ 335333 w 563971"/>
                  <a:gd name="connsiteY85" fmla="*/ 90285 h 589928"/>
                  <a:gd name="connsiteX86" fmla="*/ 323231 w 563971"/>
                  <a:gd name="connsiteY86" fmla="*/ 84643 h 589928"/>
                  <a:gd name="connsiteX87" fmla="*/ 325651 w 563971"/>
                  <a:gd name="connsiteY87" fmla="*/ 71748 h 589928"/>
                  <a:gd name="connsiteX88" fmla="*/ 430539 w 563971"/>
                  <a:gd name="connsiteY88" fmla="*/ 18557 h 589928"/>
                  <a:gd name="connsiteX89" fmla="*/ 464426 w 563971"/>
                  <a:gd name="connsiteY89" fmla="*/ 28228 h 589928"/>
                  <a:gd name="connsiteX90" fmla="*/ 502347 w 563971"/>
                  <a:gd name="connsiteY90" fmla="*/ 3244 h 589928"/>
                  <a:gd name="connsiteX91" fmla="*/ 531797 w 563971"/>
                  <a:gd name="connsiteY91" fmla="*/ 323 h 589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563971" h="589928">
                    <a:moveTo>
                      <a:pt x="494370" y="461011"/>
                    </a:moveTo>
                    <a:cubicBezTo>
                      <a:pt x="483072" y="461011"/>
                      <a:pt x="473387" y="465040"/>
                      <a:pt x="465317" y="472291"/>
                    </a:cubicBezTo>
                    <a:cubicBezTo>
                      <a:pt x="478230" y="480349"/>
                      <a:pt x="487914" y="494046"/>
                      <a:pt x="491949" y="509355"/>
                    </a:cubicBezTo>
                    <a:cubicBezTo>
                      <a:pt x="491949" y="509355"/>
                      <a:pt x="491949" y="510161"/>
                      <a:pt x="491949" y="510161"/>
                    </a:cubicBezTo>
                    <a:cubicBezTo>
                      <a:pt x="492756" y="511772"/>
                      <a:pt x="492756" y="514189"/>
                      <a:pt x="493563" y="516607"/>
                    </a:cubicBezTo>
                    <a:cubicBezTo>
                      <a:pt x="493563" y="516607"/>
                      <a:pt x="493563" y="517412"/>
                      <a:pt x="493563" y="518218"/>
                    </a:cubicBezTo>
                    <a:cubicBezTo>
                      <a:pt x="493563" y="520635"/>
                      <a:pt x="494370" y="523052"/>
                      <a:pt x="494370" y="525470"/>
                    </a:cubicBezTo>
                    <a:cubicBezTo>
                      <a:pt x="494370" y="528693"/>
                      <a:pt x="493563" y="532721"/>
                      <a:pt x="493563" y="535944"/>
                    </a:cubicBezTo>
                    <a:cubicBezTo>
                      <a:pt x="492756" y="535944"/>
                      <a:pt x="492756" y="535944"/>
                      <a:pt x="492756" y="536750"/>
                    </a:cubicBezTo>
                    <a:cubicBezTo>
                      <a:pt x="492756" y="539973"/>
                      <a:pt x="491142" y="543196"/>
                      <a:pt x="490335" y="546419"/>
                    </a:cubicBezTo>
                    <a:cubicBezTo>
                      <a:pt x="516159" y="548836"/>
                      <a:pt x="537142" y="528693"/>
                      <a:pt x="537142" y="503715"/>
                    </a:cubicBezTo>
                    <a:cubicBezTo>
                      <a:pt x="537142" y="480349"/>
                      <a:pt x="517773" y="461011"/>
                      <a:pt x="494370" y="461011"/>
                    </a:cubicBezTo>
                    <a:close/>
                    <a:moveTo>
                      <a:pt x="494370" y="439256"/>
                    </a:moveTo>
                    <a:cubicBezTo>
                      <a:pt x="529879" y="439256"/>
                      <a:pt x="558931" y="468263"/>
                      <a:pt x="558931" y="503715"/>
                    </a:cubicBezTo>
                    <a:cubicBezTo>
                      <a:pt x="558931" y="539167"/>
                      <a:pt x="529879" y="568173"/>
                      <a:pt x="494370" y="568173"/>
                    </a:cubicBezTo>
                    <a:cubicBezTo>
                      <a:pt x="489528" y="568173"/>
                      <a:pt x="483879" y="567368"/>
                      <a:pt x="479037" y="566562"/>
                    </a:cubicBezTo>
                    <a:cubicBezTo>
                      <a:pt x="467738" y="581065"/>
                      <a:pt x="449177" y="589928"/>
                      <a:pt x="429809" y="589928"/>
                    </a:cubicBezTo>
                    <a:cubicBezTo>
                      <a:pt x="394300" y="589928"/>
                      <a:pt x="365247" y="560922"/>
                      <a:pt x="365247" y="525470"/>
                    </a:cubicBezTo>
                    <a:cubicBezTo>
                      <a:pt x="365247" y="490017"/>
                      <a:pt x="394300" y="461011"/>
                      <a:pt x="429809" y="461011"/>
                    </a:cubicBezTo>
                    <a:cubicBezTo>
                      <a:pt x="434651" y="461011"/>
                      <a:pt x="439493" y="461817"/>
                      <a:pt x="444335" y="462622"/>
                    </a:cubicBezTo>
                    <a:cubicBezTo>
                      <a:pt x="456440" y="448119"/>
                      <a:pt x="475002" y="439256"/>
                      <a:pt x="494370" y="439256"/>
                    </a:cubicBezTo>
                    <a:close/>
                    <a:moveTo>
                      <a:pt x="313551" y="104874"/>
                    </a:moveTo>
                    <a:cubicBezTo>
                      <a:pt x="318393" y="109709"/>
                      <a:pt x="325656" y="112126"/>
                      <a:pt x="332918" y="112126"/>
                    </a:cubicBezTo>
                    <a:cubicBezTo>
                      <a:pt x="335339" y="112126"/>
                      <a:pt x="338567" y="111321"/>
                      <a:pt x="340988" y="110515"/>
                    </a:cubicBezTo>
                    <a:cubicBezTo>
                      <a:pt x="340988" y="110515"/>
                      <a:pt x="347444" y="108903"/>
                      <a:pt x="356320" y="108097"/>
                    </a:cubicBezTo>
                    <a:cubicBezTo>
                      <a:pt x="357934" y="107292"/>
                      <a:pt x="359548" y="107292"/>
                      <a:pt x="361969" y="106486"/>
                    </a:cubicBezTo>
                    <a:cubicBezTo>
                      <a:pt x="361969" y="106486"/>
                      <a:pt x="362776" y="106486"/>
                      <a:pt x="363583" y="106486"/>
                    </a:cubicBezTo>
                    <a:cubicBezTo>
                      <a:pt x="365197" y="106486"/>
                      <a:pt x="366004" y="106486"/>
                      <a:pt x="367618" y="105680"/>
                    </a:cubicBezTo>
                    <a:cubicBezTo>
                      <a:pt x="369232" y="105680"/>
                      <a:pt x="370039" y="105680"/>
                      <a:pt x="371653" y="105680"/>
                    </a:cubicBezTo>
                    <a:cubicBezTo>
                      <a:pt x="372460" y="105680"/>
                      <a:pt x="374074" y="105680"/>
                      <a:pt x="374880" y="105680"/>
                    </a:cubicBezTo>
                    <a:cubicBezTo>
                      <a:pt x="377301" y="104874"/>
                      <a:pt x="379722" y="104874"/>
                      <a:pt x="382143" y="104874"/>
                    </a:cubicBezTo>
                    <a:cubicBezTo>
                      <a:pt x="380529" y="107292"/>
                      <a:pt x="378915" y="108097"/>
                      <a:pt x="378108" y="108097"/>
                    </a:cubicBezTo>
                    <a:cubicBezTo>
                      <a:pt x="376494" y="108903"/>
                      <a:pt x="374074" y="109709"/>
                      <a:pt x="372460" y="110515"/>
                    </a:cubicBezTo>
                    <a:cubicBezTo>
                      <a:pt x="371653" y="110515"/>
                      <a:pt x="370846" y="111321"/>
                      <a:pt x="370039" y="112126"/>
                    </a:cubicBezTo>
                    <a:cubicBezTo>
                      <a:pt x="369232" y="112126"/>
                      <a:pt x="368425" y="112932"/>
                      <a:pt x="367618" y="113738"/>
                    </a:cubicBezTo>
                    <a:cubicBezTo>
                      <a:pt x="366004" y="114544"/>
                      <a:pt x="365197" y="115350"/>
                      <a:pt x="364390" y="116155"/>
                    </a:cubicBezTo>
                    <a:cubicBezTo>
                      <a:pt x="364390" y="116155"/>
                      <a:pt x="363583" y="116961"/>
                      <a:pt x="362776" y="116961"/>
                    </a:cubicBezTo>
                    <a:cubicBezTo>
                      <a:pt x="361969" y="118573"/>
                      <a:pt x="361162" y="119379"/>
                      <a:pt x="360355" y="120990"/>
                    </a:cubicBezTo>
                    <a:cubicBezTo>
                      <a:pt x="359548" y="120990"/>
                      <a:pt x="359548" y="120990"/>
                      <a:pt x="359548" y="121796"/>
                    </a:cubicBezTo>
                    <a:cubicBezTo>
                      <a:pt x="358741" y="123408"/>
                      <a:pt x="357934" y="124214"/>
                      <a:pt x="357127" y="125825"/>
                    </a:cubicBezTo>
                    <a:cubicBezTo>
                      <a:pt x="357127" y="126631"/>
                      <a:pt x="357127" y="126631"/>
                      <a:pt x="357127" y="126631"/>
                    </a:cubicBezTo>
                    <a:cubicBezTo>
                      <a:pt x="354706" y="131466"/>
                      <a:pt x="353092" y="137106"/>
                      <a:pt x="353899" y="143553"/>
                    </a:cubicBezTo>
                    <a:cubicBezTo>
                      <a:pt x="353899" y="144359"/>
                      <a:pt x="353899" y="145164"/>
                      <a:pt x="354706" y="145970"/>
                    </a:cubicBezTo>
                    <a:cubicBezTo>
                      <a:pt x="357127" y="161280"/>
                      <a:pt x="370846" y="171756"/>
                      <a:pt x="386178" y="171756"/>
                    </a:cubicBezTo>
                    <a:cubicBezTo>
                      <a:pt x="386985" y="171756"/>
                      <a:pt x="388599" y="171756"/>
                      <a:pt x="390213" y="171756"/>
                    </a:cubicBezTo>
                    <a:cubicBezTo>
                      <a:pt x="390213" y="171756"/>
                      <a:pt x="390213" y="171756"/>
                      <a:pt x="391020" y="171756"/>
                    </a:cubicBezTo>
                    <a:cubicBezTo>
                      <a:pt x="392634" y="170950"/>
                      <a:pt x="394248" y="170950"/>
                      <a:pt x="396669" y="170950"/>
                    </a:cubicBezTo>
                    <a:cubicBezTo>
                      <a:pt x="396669" y="170950"/>
                      <a:pt x="396669" y="170950"/>
                      <a:pt x="397476" y="170144"/>
                    </a:cubicBezTo>
                    <a:cubicBezTo>
                      <a:pt x="404738" y="169338"/>
                      <a:pt x="413615" y="167727"/>
                      <a:pt x="423299" y="164504"/>
                    </a:cubicBezTo>
                    <a:cubicBezTo>
                      <a:pt x="428947" y="162892"/>
                      <a:pt x="434596" y="161280"/>
                      <a:pt x="439438" y="158863"/>
                    </a:cubicBezTo>
                    <a:cubicBezTo>
                      <a:pt x="440245" y="162892"/>
                      <a:pt x="440245" y="167727"/>
                      <a:pt x="440245" y="171756"/>
                    </a:cubicBezTo>
                    <a:cubicBezTo>
                      <a:pt x="439438" y="183843"/>
                      <a:pt x="445087" y="194318"/>
                      <a:pt x="454770" y="199959"/>
                    </a:cubicBezTo>
                    <a:cubicBezTo>
                      <a:pt x="416036" y="311160"/>
                      <a:pt x="346637" y="465068"/>
                      <a:pt x="261098" y="531949"/>
                    </a:cubicBezTo>
                    <a:cubicBezTo>
                      <a:pt x="250608" y="540813"/>
                      <a:pt x="237696" y="544842"/>
                      <a:pt x="225592" y="544842"/>
                    </a:cubicBezTo>
                    <a:cubicBezTo>
                      <a:pt x="223978" y="544842"/>
                      <a:pt x="223171" y="544842"/>
                      <a:pt x="221557" y="544842"/>
                    </a:cubicBezTo>
                    <a:cubicBezTo>
                      <a:pt x="210259" y="544036"/>
                      <a:pt x="183629" y="538396"/>
                      <a:pt x="185243" y="498912"/>
                    </a:cubicBezTo>
                    <a:cubicBezTo>
                      <a:pt x="186050" y="478766"/>
                      <a:pt x="202190" y="457010"/>
                      <a:pt x="227206" y="424778"/>
                    </a:cubicBezTo>
                    <a:cubicBezTo>
                      <a:pt x="252221" y="390934"/>
                      <a:pt x="284500" y="349032"/>
                      <a:pt x="315165" y="289403"/>
                    </a:cubicBezTo>
                    <a:cubicBezTo>
                      <a:pt x="250608" y="357896"/>
                      <a:pt x="176367" y="421554"/>
                      <a:pt x="113423" y="440088"/>
                    </a:cubicBezTo>
                    <a:cubicBezTo>
                      <a:pt x="108581" y="440894"/>
                      <a:pt x="103740" y="441700"/>
                      <a:pt x="98898" y="441700"/>
                    </a:cubicBezTo>
                    <a:cubicBezTo>
                      <a:pt x="90021" y="441700"/>
                      <a:pt x="81951" y="440088"/>
                      <a:pt x="75496" y="436059"/>
                    </a:cubicBezTo>
                    <a:cubicBezTo>
                      <a:pt x="66619" y="430418"/>
                      <a:pt x="47252" y="414302"/>
                      <a:pt x="62584" y="380459"/>
                    </a:cubicBezTo>
                    <a:cubicBezTo>
                      <a:pt x="69847" y="365954"/>
                      <a:pt x="89214" y="349032"/>
                      <a:pt x="118265" y="326470"/>
                    </a:cubicBezTo>
                    <a:cubicBezTo>
                      <a:pt x="93249" y="335334"/>
                      <a:pt x="69847" y="340974"/>
                      <a:pt x="50480" y="342586"/>
                    </a:cubicBezTo>
                    <a:cubicBezTo>
                      <a:pt x="48866" y="342586"/>
                      <a:pt x="47252" y="342586"/>
                      <a:pt x="45638" y="342586"/>
                    </a:cubicBezTo>
                    <a:cubicBezTo>
                      <a:pt x="33533" y="342586"/>
                      <a:pt x="22236" y="339363"/>
                      <a:pt x="13359" y="332110"/>
                    </a:cubicBezTo>
                    <a:cubicBezTo>
                      <a:pt x="5290" y="325664"/>
                      <a:pt x="-10850" y="306325"/>
                      <a:pt x="10938" y="277316"/>
                    </a:cubicBezTo>
                    <a:cubicBezTo>
                      <a:pt x="22236" y="262006"/>
                      <a:pt x="52901" y="247501"/>
                      <a:pt x="98898" y="225745"/>
                    </a:cubicBezTo>
                    <a:cubicBezTo>
                      <a:pt x="154578" y="199153"/>
                      <a:pt x="233661" y="162086"/>
                      <a:pt x="313551" y="104874"/>
                    </a:cubicBezTo>
                    <a:close/>
                    <a:moveTo>
                      <a:pt x="531797" y="323"/>
                    </a:moveTo>
                    <a:cubicBezTo>
                      <a:pt x="541479" y="1230"/>
                      <a:pt x="550757" y="4050"/>
                      <a:pt x="558826" y="8886"/>
                    </a:cubicBezTo>
                    <a:cubicBezTo>
                      <a:pt x="563667" y="11304"/>
                      <a:pt x="565280" y="17751"/>
                      <a:pt x="562860" y="23393"/>
                    </a:cubicBezTo>
                    <a:cubicBezTo>
                      <a:pt x="559632" y="28228"/>
                      <a:pt x="553178" y="29840"/>
                      <a:pt x="547530" y="27422"/>
                    </a:cubicBezTo>
                    <a:cubicBezTo>
                      <a:pt x="526552" y="15333"/>
                      <a:pt x="496700" y="22587"/>
                      <a:pt x="480563" y="41929"/>
                    </a:cubicBezTo>
                    <a:cubicBezTo>
                      <a:pt x="483790" y="45959"/>
                      <a:pt x="485404" y="49182"/>
                      <a:pt x="487018" y="50794"/>
                    </a:cubicBezTo>
                    <a:cubicBezTo>
                      <a:pt x="516870" y="78196"/>
                      <a:pt x="488631" y="160401"/>
                      <a:pt x="482177" y="176520"/>
                    </a:cubicBezTo>
                    <a:cubicBezTo>
                      <a:pt x="480563" y="180550"/>
                      <a:pt x="476529" y="183773"/>
                      <a:pt x="472495" y="183773"/>
                    </a:cubicBezTo>
                    <a:cubicBezTo>
                      <a:pt x="471688" y="183773"/>
                      <a:pt x="470881" y="183773"/>
                      <a:pt x="470074" y="183773"/>
                    </a:cubicBezTo>
                    <a:cubicBezTo>
                      <a:pt x="465233" y="182161"/>
                      <a:pt x="461199" y="178132"/>
                      <a:pt x="461199" y="172490"/>
                    </a:cubicBezTo>
                    <a:cubicBezTo>
                      <a:pt x="462006" y="149924"/>
                      <a:pt x="458778" y="134611"/>
                      <a:pt x="456358" y="125746"/>
                    </a:cubicBezTo>
                    <a:cubicBezTo>
                      <a:pt x="435380" y="142671"/>
                      <a:pt x="396652" y="149118"/>
                      <a:pt x="387777" y="149924"/>
                    </a:cubicBezTo>
                    <a:cubicBezTo>
                      <a:pt x="382129" y="150730"/>
                      <a:pt x="376482" y="147506"/>
                      <a:pt x="375675" y="141865"/>
                    </a:cubicBezTo>
                    <a:cubicBezTo>
                      <a:pt x="374061" y="136223"/>
                      <a:pt x="378095" y="130582"/>
                      <a:pt x="383743" y="128970"/>
                    </a:cubicBezTo>
                    <a:cubicBezTo>
                      <a:pt x="399880" y="124940"/>
                      <a:pt x="409562" y="101568"/>
                      <a:pt x="414403" y="86255"/>
                    </a:cubicBezTo>
                    <a:cubicBezTo>
                      <a:pt x="407141" y="83837"/>
                      <a:pt x="399073" y="83031"/>
                      <a:pt x="388584" y="83031"/>
                    </a:cubicBezTo>
                    <a:cubicBezTo>
                      <a:pt x="362765" y="83031"/>
                      <a:pt x="336140" y="89479"/>
                      <a:pt x="335333" y="90285"/>
                    </a:cubicBezTo>
                    <a:cubicBezTo>
                      <a:pt x="330492" y="91091"/>
                      <a:pt x="325651" y="88673"/>
                      <a:pt x="323231" y="84643"/>
                    </a:cubicBezTo>
                    <a:cubicBezTo>
                      <a:pt x="320810" y="79808"/>
                      <a:pt x="322424" y="74972"/>
                      <a:pt x="325651" y="71748"/>
                    </a:cubicBezTo>
                    <a:cubicBezTo>
                      <a:pt x="365993" y="36287"/>
                      <a:pt x="400687" y="18557"/>
                      <a:pt x="430539" y="18557"/>
                    </a:cubicBezTo>
                    <a:cubicBezTo>
                      <a:pt x="445062" y="18557"/>
                      <a:pt x="456358" y="22587"/>
                      <a:pt x="464426" y="28228"/>
                    </a:cubicBezTo>
                    <a:cubicBezTo>
                      <a:pt x="474108" y="16945"/>
                      <a:pt x="487018" y="8080"/>
                      <a:pt x="502347" y="3244"/>
                    </a:cubicBezTo>
                    <a:cubicBezTo>
                      <a:pt x="512029" y="424"/>
                      <a:pt x="522115" y="-584"/>
                      <a:pt x="531797" y="323"/>
                    </a:cubicBezTo>
                    <a:close/>
                  </a:path>
                </a:pathLst>
              </a:custGeom>
              <a:solidFill>
                <a:schemeClr val="bg1"/>
              </a:solidFill>
              <a:ln>
                <a:noFill/>
              </a:ln>
            </p:spPr>
          </p:sp>
        </p:grpSp>
        <p:sp>
          <p:nvSpPr>
            <p:cNvPr id="83" name="文本框 82"/>
            <p:cNvSpPr txBox="1"/>
            <p:nvPr/>
          </p:nvSpPr>
          <p:spPr>
            <a:xfrm>
              <a:off x="3315" y="3634"/>
              <a:ext cx="3558"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84" name="文本框 83"/>
            <p:cNvSpPr txBox="1"/>
            <p:nvPr/>
          </p:nvSpPr>
          <p:spPr>
            <a:xfrm>
              <a:off x="3315" y="4142"/>
              <a:ext cx="5854" cy="871"/>
            </a:xfrm>
            <a:prstGeom prst="rect">
              <a:avLst/>
            </a:prstGeom>
            <a:noFill/>
          </p:spPr>
          <p:txBody>
            <a:bodyPr wrap="square" rtlCol="0">
              <a:spAutoFit/>
            </a:bodyPr>
            <a:p>
              <a:pPr algn="l">
                <a:lnSpc>
                  <a:spcPct val="15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spTree>
    <p:custDataLst>
      <p:tags r:id="rId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3" presetClass="entr" presetSubtype="10" fill="hold"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linds(horizontal)">
                                      <p:cBhvr>
                                        <p:cTn id="13" dur="500"/>
                                        <p:tgtEl>
                                          <p:spTgt spid="10"/>
                                        </p:tgtEl>
                                      </p:cBhvr>
                                    </p:animEffect>
                                  </p:childTnLst>
                                </p:cTn>
                              </p:par>
                            </p:childTnLst>
                          </p:cTn>
                        </p:par>
                        <p:par>
                          <p:cTn id="14" fill="hold">
                            <p:stCondLst>
                              <p:cond delay="1500"/>
                            </p:stCondLst>
                            <p:childTnLst>
                              <p:par>
                                <p:cTn id="15" presetID="3" presetClass="entr" presetSubtype="10" fill="hold"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blinds(horizontal)">
                                      <p:cBhvr>
                                        <p:cTn id="17" dur="500"/>
                                        <p:tgtEl>
                                          <p:spTgt spid="50"/>
                                        </p:tgtEl>
                                      </p:cBhvr>
                                    </p:animEffect>
                                  </p:childTnLst>
                                </p:cTn>
                              </p:par>
                            </p:childTnLst>
                          </p:cTn>
                        </p:par>
                        <p:par>
                          <p:cTn id="18" fill="hold">
                            <p:stCondLst>
                              <p:cond delay="2000"/>
                            </p:stCondLst>
                            <p:childTnLst>
                              <p:par>
                                <p:cTn id="19" presetID="3" presetClass="entr" presetSubtype="10" fill="hold" nodeType="after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blinds(horizontal)">
                                      <p:cBhvr>
                                        <p:cTn id="21" dur="500"/>
                                        <p:tgtEl>
                                          <p:spTgt spid="57"/>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 fill="hold">
                                          <p:stCondLst>
                                            <p:cond delay="0"/>
                                          </p:stCondLst>
                                        </p:cTn>
                                        <p:tgtEl>
                                          <p:spTgt spid="64"/>
                                        </p:tgtEl>
                                        <p:attrNameLst>
                                          <p:attrName>style.visibility</p:attrName>
                                        </p:attrNameLst>
                                      </p:cBhvr>
                                      <p:to>
                                        <p:strVal val="visible"/>
                                      </p:to>
                                    </p:set>
                                    <p:animEffect transition="in" filter="blinds(horizontal)">
                                      <p:cBhvr>
                                        <p:cTn id="25" dur="500"/>
                                        <p:tgtEl>
                                          <p:spTgt spid="64"/>
                                        </p:tgtEl>
                                      </p:cBhvr>
                                    </p:animEffect>
                                  </p:childTnLst>
                                </p:cTn>
                              </p:par>
                            </p:childTnLst>
                          </p:cTn>
                        </p:par>
                        <p:par>
                          <p:cTn id="26" fill="hold">
                            <p:stCondLst>
                              <p:cond delay="3000"/>
                            </p:stCondLst>
                            <p:childTnLst>
                              <p:par>
                                <p:cTn id="27" presetID="3" presetClass="entr" presetSubtype="10" fill="hold"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blinds(horizontal)">
                                      <p:cBhvr>
                                        <p:cTn id="29" dur="500"/>
                                        <p:tgtEl>
                                          <p:spTgt spid="71"/>
                                        </p:tgtEl>
                                      </p:cBhvr>
                                    </p:animEffect>
                                  </p:childTnLst>
                                </p:cTn>
                              </p:par>
                            </p:childTnLst>
                          </p:cTn>
                        </p:par>
                        <p:par>
                          <p:cTn id="30" fill="hold">
                            <p:stCondLst>
                              <p:cond delay="3500"/>
                            </p:stCondLst>
                            <p:childTnLst>
                              <p:par>
                                <p:cTn id="31" presetID="3" presetClass="entr" presetSubtype="10" fill="hold" nodeType="afterEffect">
                                  <p:stCondLst>
                                    <p:cond delay="0"/>
                                  </p:stCondLst>
                                  <p:childTnLst>
                                    <p:set>
                                      <p:cBhvr>
                                        <p:cTn id="32" dur="1" fill="hold">
                                          <p:stCondLst>
                                            <p:cond delay="0"/>
                                          </p:stCondLst>
                                        </p:cTn>
                                        <p:tgtEl>
                                          <p:spTgt spid="78"/>
                                        </p:tgtEl>
                                        <p:attrNameLst>
                                          <p:attrName>style.visibility</p:attrName>
                                        </p:attrNameLst>
                                      </p:cBhvr>
                                      <p:to>
                                        <p:strVal val="visible"/>
                                      </p:to>
                                    </p:set>
                                    <p:animEffect transition="in" filter="blinds(horizontal)">
                                      <p:cBhvr>
                                        <p:cTn id="3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3" grpId="0"/>
      <p:bldP spid="3" grpId="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D3DEF2"/>
        </a:solidFill>
        <a:effectLst/>
      </p:bgPr>
    </p:bg>
    <p:spTree>
      <p:nvGrpSpPr>
        <p:cNvPr id="1" name=""/>
        <p:cNvGrpSpPr/>
        <p:nvPr/>
      </p:nvGrpSpPr>
      <p:grpSpPr>
        <a:xfrm>
          <a:off x="0" y="0"/>
          <a:ext cx="0" cy="0"/>
          <a:chOff x="0" y="0"/>
          <a:chExt cx="0" cy="0"/>
        </a:xfrm>
      </p:grpSpPr>
      <p:pic>
        <p:nvPicPr>
          <p:cNvPr id="7" name="图片 6" descr="未标题-1"/>
          <p:cNvPicPr>
            <a:picLocks noChangeAspect="1"/>
          </p:cNvPicPr>
          <p:nvPr/>
        </p:nvPicPr>
        <p:blipFill>
          <a:blip r:embed="rId1"/>
          <a:stretch>
            <a:fillRect/>
          </a:stretch>
        </p:blipFill>
        <p:spPr>
          <a:xfrm>
            <a:off x="1042035" y="-894080"/>
            <a:ext cx="12252325" cy="9186545"/>
          </a:xfrm>
          <a:prstGeom prst="rect">
            <a:avLst/>
          </a:prstGeom>
        </p:spPr>
      </p:pic>
      <p:sp>
        <p:nvSpPr>
          <p:cNvPr id="6" name="矩形 5"/>
          <p:cNvSpPr/>
          <p:nvPr/>
        </p:nvSpPr>
        <p:spPr>
          <a:xfrm>
            <a:off x="468630" y="380365"/>
            <a:ext cx="11255375" cy="609663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031490" y="574675"/>
            <a:ext cx="6129020" cy="460375"/>
          </a:xfrm>
          <a:prstGeom prst="rect">
            <a:avLst/>
          </a:prstGeom>
          <a:noFill/>
        </p:spPr>
        <p:txBody>
          <a:bodyPr wrap="square" rtlCol="0">
            <a:spAutoFit/>
          </a:bodyPr>
          <a:p>
            <a:pPr algn="ctr"/>
            <a:r>
              <a:rPr lang="en-US" altLang="zh-CN" sz="2400" b="1" u="sng">
                <a:solidFill>
                  <a:srgbClr val="70B988"/>
                </a:solidFill>
                <a:latin typeface="汉仪正圆-55W" panose="00020600040101010101" charset="-122"/>
                <a:ea typeface="汉仪正圆-55W" panose="00020600040101010101" charset="-122"/>
              </a:rPr>
              <a:t>项目发展概况</a:t>
            </a:r>
            <a:endParaRPr lang="en-US" altLang="zh-CN" sz="2400" b="1" u="sng">
              <a:solidFill>
                <a:srgbClr val="70B988"/>
              </a:solidFill>
              <a:latin typeface="汉仪正圆-55W" panose="00020600040101010101" charset="-122"/>
              <a:ea typeface="汉仪正圆-55W" panose="00020600040101010101" charset="-122"/>
            </a:endParaRPr>
          </a:p>
        </p:txBody>
      </p:sp>
      <p:pic>
        <p:nvPicPr>
          <p:cNvPr id="2" name="图片 1" descr="摄图网_401531986_三明治牛奶早餐系列元素（非企业商用）"/>
          <p:cNvPicPr>
            <a:picLocks noChangeAspect="1"/>
          </p:cNvPicPr>
          <p:nvPr/>
        </p:nvPicPr>
        <p:blipFill>
          <a:blip r:embed="rId2"/>
          <a:srcRect t="21375" b="25500"/>
          <a:stretch>
            <a:fillRect/>
          </a:stretch>
        </p:blipFill>
        <p:spPr>
          <a:xfrm>
            <a:off x="6207125" y="2491740"/>
            <a:ext cx="5196840" cy="2760980"/>
          </a:xfrm>
          <a:prstGeom prst="rect">
            <a:avLst/>
          </a:prstGeom>
        </p:spPr>
      </p:pic>
      <p:sp>
        <p:nvSpPr>
          <p:cNvPr id="4" name="矩形 3"/>
          <p:cNvSpPr/>
          <p:nvPr/>
        </p:nvSpPr>
        <p:spPr>
          <a:xfrm>
            <a:off x="468630" y="2221865"/>
            <a:ext cx="3843020" cy="1316990"/>
          </a:xfrm>
          <a:prstGeom prst="rect">
            <a:avLst/>
          </a:prstGeom>
          <a:solidFill>
            <a:srgbClr val="70B988">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1260475" y="2696210"/>
            <a:ext cx="2259330" cy="36830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17" name="文本框 16"/>
          <p:cNvSpPr txBox="1"/>
          <p:nvPr/>
        </p:nvSpPr>
        <p:spPr>
          <a:xfrm>
            <a:off x="1260475" y="3064510"/>
            <a:ext cx="4568825" cy="1630045"/>
          </a:xfrm>
          <a:prstGeom prst="rect">
            <a:avLst/>
          </a:prstGeom>
          <a:noFill/>
        </p:spPr>
        <p:txBody>
          <a:bodyPr wrap="square" rtlCol="0">
            <a:spAutoFit/>
          </a:bodyPr>
          <a:p>
            <a:pPr algn="l">
              <a:lnSpc>
                <a:spcPct val="25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nvGrpSpPr>
          <p:cNvPr id="11" name="组合 10"/>
          <p:cNvGrpSpPr/>
          <p:nvPr/>
        </p:nvGrpSpPr>
        <p:grpSpPr>
          <a:xfrm>
            <a:off x="3676015" y="4951730"/>
            <a:ext cx="3111500" cy="523240"/>
            <a:chOff x="5789" y="7773"/>
            <a:chExt cx="4900" cy="824"/>
          </a:xfrm>
        </p:grpSpPr>
        <p:sp>
          <p:nvSpPr>
            <p:cNvPr id="5" name="矩形 4"/>
            <p:cNvSpPr/>
            <p:nvPr/>
          </p:nvSpPr>
          <p:spPr>
            <a:xfrm>
              <a:off x="5789" y="7773"/>
              <a:ext cx="4901" cy="825"/>
            </a:xfrm>
            <a:prstGeom prst="rect">
              <a:avLst/>
            </a:prstGeom>
            <a:solidFill>
              <a:srgbClr val="70B988">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potatoes_100391"/>
            <p:cNvSpPr>
              <a:spLocks noChangeAspect="1"/>
            </p:cNvSpPr>
            <p:nvPr/>
          </p:nvSpPr>
          <p:spPr bwMode="auto">
            <a:xfrm>
              <a:off x="6570" y="8023"/>
              <a:ext cx="575" cy="325"/>
            </a:xfrm>
            <a:custGeom>
              <a:avLst/>
              <a:gdLst>
                <a:gd name="connsiteX0" fmla="*/ 162689 w 602558"/>
                <a:gd name="connsiteY0" fmla="*/ 232302 h 340408"/>
                <a:gd name="connsiteX1" fmla="*/ 182130 w 602558"/>
                <a:gd name="connsiteY1" fmla="*/ 248815 h 340408"/>
                <a:gd name="connsiteX2" fmla="*/ 162689 w 602558"/>
                <a:gd name="connsiteY2" fmla="*/ 265328 h 340408"/>
                <a:gd name="connsiteX3" fmla="*/ 143248 w 602558"/>
                <a:gd name="connsiteY3" fmla="*/ 248815 h 340408"/>
                <a:gd name="connsiteX4" fmla="*/ 162689 w 602558"/>
                <a:gd name="connsiteY4" fmla="*/ 232302 h 340408"/>
                <a:gd name="connsiteX5" fmla="*/ 439605 w 602558"/>
                <a:gd name="connsiteY5" fmla="*/ 198783 h 340408"/>
                <a:gd name="connsiteX6" fmla="*/ 458976 w 602558"/>
                <a:gd name="connsiteY6" fmla="*/ 211199 h 340408"/>
                <a:gd name="connsiteX7" fmla="*/ 442833 w 602558"/>
                <a:gd name="connsiteY7" fmla="*/ 236355 h 340408"/>
                <a:gd name="connsiteX8" fmla="*/ 434278 w 602558"/>
                <a:gd name="connsiteY8" fmla="*/ 237806 h 340408"/>
                <a:gd name="connsiteX9" fmla="*/ 414907 w 602558"/>
                <a:gd name="connsiteY9" fmla="*/ 225390 h 340408"/>
                <a:gd name="connsiteX10" fmla="*/ 431050 w 602558"/>
                <a:gd name="connsiteY10" fmla="*/ 200073 h 340408"/>
                <a:gd name="connsiteX11" fmla="*/ 439605 w 602558"/>
                <a:gd name="connsiteY11" fmla="*/ 198783 h 340408"/>
                <a:gd name="connsiteX12" fmla="*/ 90889 w 602558"/>
                <a:gd name="connsiteY12" fmla="*/ 198501 h 340408"/>
                <a:gd name="connsiteX13" fmla="*/ 111142 w 602558"/>
                <a:gd name="connsiteY13" fmla="*/ 215084 h 340408"/>
                <a:gd name="connsiteX14" fmla="*/ 90889 w 602558"/>
                <a:gd name="connsiteY14" fmla="*/ 231667 h 340408"/>
                <a:gd name="connsiteX15" fmla="*/ 70636 w 602558"/>
                <a:gd name="connsiteY15" fmla="*/ 215084 h 340408"/>
                <a:gd name="connsiteX16" fmla="*/ 90889 w 602558"/>
                <a:gd name="connsiteY16" fmla="*/ 198501 h 340408"/>
                <a:gd name="connsiteX17" fmla="*/ 148081 w 602558"/>
                <a:gd name="connsiteY17" fmla="*/ 170627 h 340408"/>
                <a:gd name="connsiteX18" fmla="*/ 166957 w 602558"/>
                <a:gd name="connsiteY18" fmla="*/ 187140 h 340408"/>
                <a:gd name="connsiteX19" fmla="*/ 148081 w 602558"/>
                <a:gd name="connsiteY19" fmla="*/ 203653 h 340408"/>
                <a:gd name="connsiteX20" fmla="*/ 129205 w 602558"/>
                <a:gd name="connsiteY20" fmla="*/ 187140 h 340408"/>
                <a:gd name="connsiteX21" fmla="*/ 148081 w 602558"/>
                <a:gd name="connsiteY21" fmla="*/ 170627 h 340408"/>
                <a:gd name="connsiteX22" fmla="*/ 507230 w 602558"/>
                <a:gd name="connsiteY22" fmla="*/ 153409 h 340408"/>
                <a:gd name="connsiteX23" fmla="*/ 519498 w 602558"/>
                <a:gd name="connsiteY23" fmla="*/ 159048 h 340408"/>
                <a:gd name="connsiteX24" fmla="*/ 514655 w 602558"/>
                <a:gd name="connsiteY24" fmla="*/ 183859 h 340408"/>
                <a:gd name="connsiteX25" fmla="*/ 501419 w 602558"/>
                <a:gd name="connsiteY25" fmla="*/ 188692 h 340408"/>
                <a:gd name="connsiteX26" fmla="*/ 489152 w 602558"/>
                <a:gd name="connsiteY26" fmla="*/ 183214 h 340408"/>
                <a:gd name="connsiteX27" fmla="*/ 486408 w 602558"/>
                <a:gd name="connsiteY27" fmla="*/ 170003 h 340408"/>
                <a:gd name="connsiteX28" fmla="*/ 493994 w 602558"/>
                <a:gd name="connsiteY28" fmla="*/ 158242 h 340408"/>
                <a:gd name="connsiteX29" fmla="*/ 507230 w 602558"/>
                <a:gd name="connsiteY29" fmla="*/ 153409 h 340408"/>
                <a:gd name="connsiteX30" fmla="*/ 451739 w 602558"/>
                <a:gd name="connsiteY30" fmla="*/ 110858 h 340408"/>
                <a:gd name="connsiteX31" fmla="*/ 466104 w 602558"/>
                <a:gd name="connsiteY31" fmla="*/ 118589 h 340408"/>
                <a:gd name="connsiteX32" fmla="*/ 464651 w 602558"/>
                <a:gd name="connsiteY32" fmla="*/ 132762 h 340408"/>
                <a:gd name="connsiteX33" fmla="*/ 453030 w 602558"/>
                <a:gd name="connsiteY33" fmla="*/ 142587 h 340408"/>
                <a:gd name="connsiteX34" fmla="*/ 440279 w 602558"/>
                <a:gd name="connsiteY34" fmla="*/ 145647 h 340408"/>
                <a:gd name="connsiteX35" fmla="*/ 425914 w 602558"/>
                <a:gd name="connsiteY35" fmla="*/ 138077 h 340408"/>
                <a:gd name="connsiteX36" fmla="*/ 427367 w 602558"/>
                <a:gd name="connsiteY36" fmla="*/ 123904 h 340408"/>
                <a:gd name="connsiteX37" fmla="*/ 439149 w 602558"/>
                <a:gd name="connsiteY37" fmla="*/ 113918 h 340408"/>
                <a:gd name="connsiteX38" fmla="*/ 451739 w 602558"/>
                <a:gd name="connsiteY38" fmla="*/ 110858 h 340408"/>
                <a:gd name="connsiteX39" fmla="*/ 180525 w 602558"/>
                <a:gd name="connsiteY39" fmla="*/ 86512 h 340408"/>
                <a:gd name="connsiteX40" fmla="*/ 80018 w 602558"/>
                <a:gd name="connsiteY40" fmla="*/ 128398 h 340408"/>
                <a:gd name="connsiteX41" fmla="*/ 76953 w 602558"/>
                <a:gd name="connsiteY41" fmla="*/ 131137 h 340408"/>
                <a:gd name="connsiteX42" fmla="*/ 32265 w 602558"/>
                <a:gd name="connsiteY42" fmla="*/ 208466 h 340408"/>
                <a:gd name="connsiteX43" fmla="*/ 152454 w 602558"/>
                <a:gd name="connsiteY43" fmla="*/ 308188 h 340408"/>
                <a:gd name="connsiteX44" fmla="*/ 237313 w 602558"/>
                <a:gd name="connsiteY44" fmla="*/ 279028 h 340408"/>
                <a:gd name="connsiteX45" fmla="*/ 240862 w 602558"/>
                <a:gd name="connsiteY45" fmla="*/ 276773 h 340408"/>
                <a:gd name="connsiteX46" fmla="*/ 274418 w 602558"/>
                <a:gd name="connsiteY46" fmla="*/ 254541 h 340408"/>
                <a:gd name="connsiteX47" fmla="*/ 294584 w 602558"/>
                <a:gd name="connsiteY47" fmla="*/ 228281 h 340408"/>
                <a:gd name="connsiteX48" fmla="*/ 304748 w 602558"/>
                <a:gd name="connsiteY48" fmla="*/ 188006 h 340408"/>
                <a:gd name="connsiteX49" fmla="*/ 249735 w 602558"/>
                <a:gd name="connsiteY49" fmla="*/ 103750 h 340408"/>
                <a:gd name="connsiteX50" fmla="*/ 219889 w 602558"/>
                <a:gd name="connsiteY50" fmla="*/ 91667 h 340408"/>
                <a:gd name="connsiteX51" fmla="*/ 180525 w 602558"/>
                <a:gd name="connsiteY51" fmla="*/ 86512 h 340408"/>
                <a:gd name="connsiteX52" fmla="*/ 379926 w 602558"/>
                <a:gd name="connsiteY52" fmla="*/ 32220 h 340408"/>
                <a:gd name="connsiteX53" fmla="*/ 266997 w 602558"/>
                <a:gd name="connsiteY53" fmla="*/ 76684 h 340408"/>
                <a:gd name="connsiteX54" fmla="*/ 337013 w 602558"/>
                <a:gd name="connsiteY54" fmla="*/ 188006 h 340408"/>
                <a:gd name="connsiteX55" fmla="*/ 318138 w 602558"/>
                <a:gd name="connsiteY55" fmla="*/ 251802 h 340408"/>
                <a:gd name="connsiteX56" fmla="*/ 421710 w 602558"/>
                <a:gd name="connsiteY56" fmla="*/ 285150 h 340408"/>
                <a:gd name="connsiteX57" fmla="*/ 570292 w 602558"/>
                <a:gd name="connsiteY57" fmla="*/ 167224 h 340408"/>
                <a:gd name="connsiteX58" fmla="*/ 467366 w 602558"/>
                <a:gd name="connsiteY58" fmla="*/ 55097 h 340408"/>
                <a:gd name="connsiteX59" fmla="*/ 463332 w 602558"/>
                <a:gd name="connsiteY59" fmla="*/ 53486 h 340408"/>
                <a:gd name="connsiteX60" fmla="*/ 379926 w 602558"/>
                <a:gd name="connsiteY60" fmla="*/ 32220 h 340408"/>
                <a:gd name="connsiteX61" fmla="*/ 379926 w 602558"/>
                <a:gd name="connsiteY61" fmla="*/ 0 h 340408"/>
                <a:gd name="connsiteX62" fmla="*/ 477529 w 602558"/>
                <a:gd name="connsiteY62" fmla="*/ 24487 h 340408"/>
                <a:gd name="connsiteX63" fmla="*/ 602558 w 602558"/>
                <a:gd name="connsiteY63" fmla="*/ 167224 h 340408"/>
                <a:gd name="connsiteX64" fmla="*/ 421710 w 602558"/>
                <a:gd name="connsiteY64" fmla="*/ 317370 h 340408"/>
                <a:gd name="connsiteX65" fmla="*/ 297810 w 602558"/>
                <a:gd name="connsiteY65" fmla="*/ 276773 h 340408"/>
                <a:gd name="connsiteX66" fmla="*/ 256188 w 602558"/>
                <a:gd name="connsiteY66" fmla="*/ 305127 h 340408"/>
                <a:gd name="connsiteX67" fmla="*/ 152454 w 602558"/>
                <a:gd name="connsiteY67" fmla="*/ 340408 h 340408"/>
                <a:gd name="connsiteX68" fmla="*/ 0 w 602558"/>
                <a:gd name="connsiteY68" fmla="*/ 208466 h 340408"/>
                <a:gd name="connsiteX69" fmla="*/ 57271 w 602558"/>
                <a:gd name="connsiteY69" fmla="*/ 105522 h 340408"/>
                <a:gd name="connsiteX70" fmla="*/ 180525 w 602558"/>
                <a:gd name="connsiteY70" fmla="*/ 54291 h 340408"/>
                <a:gd name="connsiteX71" fmla="*/ 236667 w 602558"/>
                <a:gd name="connsiteY71" fmla="*/ 63152 h 340408"/>
                <a:gd name="connsiteX72" fmla="*/ 379926 w 602558"/>
                <a:gd name="connsiteY72" fmla="*/ 0 h 3404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602558" h="340408">
                  <a:moveTo>
                    <a:pt x="162689" y="232302"/>
                  </a:moveTo>
                  <a:cubicBezTo>
                    <a:pt x="173426" y="232302"/>
                    <a:pt x="182130" y="239695"/>
                    <a:pt x="182130" y="248815"/>
                  </a:cubicBezTo>
                  <a:cubicBezTo>
                    <a:pt x="182130" y="257935"/>
                    <a:pt x="173426" y="265328"/>
                    <a:pt x="162689" y="265328"/>
                  </a:cubicBezTo>
                  <a:cubicBezTo>
                    <a:pt x="151952" y="265328"/>
                    <a:pt x="143248" y="257935"/>
                    <a:pt x="143248" y="248815"/>
                  </a:cubicBezTo>
                  <a:cubicBezTo>
                    <a:pt x="143248" y="239695"/>
                    <a:pt x="151952" y="232302"/>
                    <a:pt x="162689" y="232302"/>
                  </a:cubicBezTo>
                  <a:close/>
                  <a:moveTo>
                    <a:pt x="439605" y="198783"/>
                  </a:moveTo>
                  <a:cubicBezTo>
                    <a:pt x="448967" y="198783"/>
                    <a:pt x="456554" y="203621"/>
                    <a:pt x="458976" y="211199"/>
                  </a:cubicBezTo>
                  <a:cubicBezTo>
                    <a:pt x="462204" y="221197"/>
                    <a:pt x="454940" y="232485"/>
                    <a:pt x="442833" y="236355"/>
                  </a:cubicBezTo>
                  <a:cubicBezTo>
                    <a:pt x="439928" y="237322"/>
                    <a:pt x="437184" y="237806"/>
                    <a:pt x="434278" y="237806"/>
                  </a:cubicBezTo>
                  <a:cubicBezTo>
                    <a:pt x="424916" y="237806"/>
                    <a:pt x="417329" y="232968"/>
                    <a:pt x="414907" y="225390"/>
                  </a:cubicBezTo>
                  <a:cubicBezTo>
                    <a:pt x="411679" y="215392"/>
                    <a:pt x="418943" y="203943"/>
                    <a:pt x="431050" y="200073"/>
                  </a:cubicBezTo>
                  <a:cubicBezTo>
                    <a:pt x="433794" y="199106"/>
                    <a:pt x="436699" y="198783"/>
                    <a:pt x="439605" y="198783"/>
                  </a:cubicBezTo>
                  <a:close/>
                  <a:moveTo>
                    <a:pt x="90889" y="198501"/>
                  </a:moveTo>
                  <a:cubicBezTo>
                    <a:pt x="102074" y="198501"/>
                    <a:pt x="111142" y="205925"/>
                    <a:pt x="111142" y="215084"/>
                  </a:cubicBezTo>
                  <a:cubicBezTo>
                    <a:pt x="111142" y="224243"/>
                    <a:pt x="102074" y="231667"/>
                    <a:pt x="90889" y="231667"/>
                  </a:cubicBezTo>
                  <a:cubicBezTo>
                    <a:pt x="79704" y="231667"/>
                    <a:pt x="70636" y="224243"/>
                    <a:pt x="70636" y="215084"/>
                  </a:cubicBezTo>
                  <a:cubicBezTo>
                    <a:pt x="70636" y="205925"/>
                    <a:pt x="79704" y="198501"/>
                    <a:pt x="90889" y="198501"/>
                  </a:cubicBezTo>
                  <a:close/>
                  <a:moveTo>
                    <a:pt x="148081" y="170627"/>
                  </a:moveTo>
                  <a:cubicBezTo>
                    <a:pt x="158506" y="170627"/>
                    <a:pt x="166957" y="178020"/>
                    <a:pt x="166957" y="187140"/>
                  </a:cubicBezTo>
                  <a:cubicBezTo>
                    <a:pt x="166957" y="196260"/>
                    <a:pt x="158506" y="203653"/>
                    <a:pt x="148081" y="203653"/>
                  </a:cubicBezTo>
                  <a:cubicBezTo>
                    <a:pt x="137656" y="203653"/>
                    <a:pt x="129205" y="196260"/>
                    <a:pt x="129205" y="187140"/>
                  </a:cubicBezTo>
                  <a:cubicBezTo>
                    <a:pt x="129205" y="178020"/>
                    <a:pt x="137656" y="170627"/>
                    <a:pt x="148081" y="170627"/>
                  </a:cubicBezTo>
                  <a:close/>
                  <a:moveTo>
                    <a:pt x="507230" y="153409"/>
                  </a:moveTo>
                  <a:cubicBezTo>
                    <a:pt x="512073" y="153409"/>
                    <a:pt x="516592" y="155503"/>
                    <a:pt x="519498" y="159048"/>
                  </a:cubicBezTo>
                  <a:cubicBezTo>
                    <a:pt x="525147" y="165976"/>
                    <a:pt x="523049" y="177253"/>
                    <a:pt x="514655" y="183859"/>
                  </a:cubicBezTo>
                  <a:cubicBezTo>
                    <a:pt x="510781" y="187081"/>
                    <a:pt x="506100" y="188692"/>
                    <a:pt x="501419" y="188692"/>
                  </a:cubicBezTo>
                  <a:cubicBezTo>
                    <a:pt x="496577" y="188692"/>
                    <a:pt x="492057" y="186759"/>
                    <a:pt x="489152" y="183214"/>
                  </a:cubicBezTo>
                  <a:cubicBezTo>
                    <a:pt x="486408" y="179670"/>
                    <a:pt x="485278" y="174837"/>
                    <a:pt x="486408" y="170003"/>
                  </a:cubicBezTo>
                  <a:cubicBezTo>
                    <a:pt x="487538" y="165492"/>
                    <a:pt x="490120" y="161303"/>
                    <a:pt x="493994" y="158242"/>
                  </a:cubicBezTo>
                  <a:cubicBezTo>
                    <a:pt x="497868" y="155181"/>
                    <a:pt x="502549" y="153409"/>
                    <a:pt x="507230" y="153409"/>
                  </a:cubicBezTo>
                  <a:close/>
                  <a:moveTo>
                    <a:pt x="451739" y="110858"/>
                  </a:moveTo>
                  <a:cubicBezTo>
                    <a:pt x="458518" y="110858"/>
                    <a:pt x="463844" y="113757"/>
                    <a:pt x="466104" y="118589"/>
                  </a:cubicBezTo>
                  <a:cubicBezTo>
                    <a:pt x="468202" y="122776"/>
                    <a:pt x="467718" y="127930"/>
                    <a:pt x="464651" y="132762"/>
                  </a:cubicBezTo>
                  <a:cubicBezTo>
                    <a:pt x="462069" y="136789"/>
                    <a:pt x="457872" y="140332"/>
                    <a:pt x="453030" y="142587"/>
                  </a:cubicBezTo>
                  <a:cubicBezTo>
                    <a:pt x="448834" y="144681"/>
                    <a:pt x="444476" y="145647"/>
                    <a:pt x="440279" y="145647"/>
                  </a:cubicBezTo>
                  <a:cubicBezTo>
                    <a:pt x="433662" y="145647"/>
                    <a:pt x="428174" y="142748"/>
                    <a:pt x="425914" y="138077"/>
                  </a:cubicBezTo>
                  <a:cubicBezTo>
                    <a:pt x="423816" y="133729"/>
                    <a:pt x="424462" y="128736"/>
                    <a:pt x="427367" y="123904"/>
                  </a:cubicBezTo>
                  <a:cubicBezTo>
                    <a:pt x="429949" y="119877"/>
                    <a:pt x="434146" y="116334"/>
                    <a:pt x="439149" y="113918"/>
                  </a:cubicBezTo>
                  <a:cubicBezTo>
                    <a:pt x="443184" y="111985"/>
                    <a:pt x="447704" y="110858"/>
                    <a:pt x="451739" y="110858"/>
                  </a:cubicBezTo>
                  <a:close/>
                  <a:moveTo>
                    <a:pt x="180525" y="86512"/>
                  </a:moveTo>
                  <a:cubicBezTo>
                    <a:pt x="141000" y="86512"/>
                    <a:pt x="103411" y="102139"/>
                    <a:pt x="80018" y="128398"/>
                  </a:cubicBezTo>
                  <a:cubicBezTo>
                    <a:pt x="79050" y="129365"/>
                    <a:pt x="78082" y="130331"/>
                    <a:pt x="76953" y="131137"/>
                  </a:cubicBezTo>
                  <a:cubicBezTo>
                    <a:pt x="48560" y="150147"/>
                    <a:pt x="32265" y="178340"/>
                    <a:pt x="32265" y="208466"/>
                  </a:cubicBezTo>
                  <a:cubicBezTo>
                    <a:pt x="32265" y="263401"/>
                    <a:pt x="86149" y="308188"/>
                    <a:pt x="152454" y="308188"/>
                  </a:cubicBezTo>
                  <a:cubicBezTo>
                    <a:pt x="184397" y="308188"/>
                    <a:pt x="214566" y="297877"/>
                    <a:pt x="237313" y="279028"/>
                  </a:cubicBezTo>
                  <a:cubicBezTo>
                    <a:pt x="238442" y="278062"/>
                    <a:pt x="239571" y="277256"/>
                    <a:pt x="240862" y="276773"/>
                  </a:cubicBezTo>
                  <a:cubicBezTo>
                    <a:pt x="253768" y="270812"/>
                    <a:pt x="265061" y="263240"/>
                    <a:pt x="274418" y="254541"/>
                  </a:cubicBezTo>
                  <a:cubicBezTo>
                    <a:pt x="282646" y="246647"/>
                    <a:pt x="289421" y="237786"/>
                    <a:pt x="294584" y="228281"/>
                  </a:cubicBezTo>
                  <a:cubicBezTo>
                    <a:pt x="301198" y="215715"/>
                    <a:pt x="304748" y="202022"/>
                    <a:pt x="304748" y="188006"/>
                  </a:cubicBezTo>
                  <a:cubicBezTo>
                    <a:pt x="304748" y="152886"/>
                    <a:pt x="282968" y="121954"/>
                    <a:pt x="249735" y="103750"/>
                  </a:cubicBezTo>
                  <a:cubicBezTo>
                    <a:pt x="240539" y="98594"/>
                    <a:pt x="230537" y="94567"/>
                    <a:pt x="219889" y="91667"/>
                  </a:cubicBezTo>
                  <a:cubicBezTo>
                    <a:pt x="207467" y="88284"/>
                    <a:pt x="194238" y="86512"/>
                    <a:pt x="180525" y="86512"/>
                  </a:cubicBezTo>
                  <a:close/>
                  <a:moveTo>
                    <a:pt x="379926" y="32220"/>
                  </a:moveTo>
                  <a:cubicBezTo>
                    <a:pt x="332980" y="32220"/>
                    <a:pt x="291519" y="49780"/>
                    <a:pt x="266997" y="76684"/>
                  </a:cubicBezTo>
                  <a:cubicBezTo>
                    <a:pt x="309265" y="100689"/>
                    <a:pt x="337013" y="141608"/>
                    <a:pt x="337013" y="188006"/>
                  </a:cubicBezTo>
                  <a:cubicBezTo>
                    <a:pt x="337013" y="210721"/>
                    <a:pt x="330399" y="232631"/>
                    <a:pt x="318138" y="251802"/>
                  </a:cubicBezTo>
                  <a:cubicBezTo>
                    <a:pt x="345241" y="272745"/>
                    <a:pt x="381862" y="285150"/>
                    <a:pt x="421710" y="285150"/>
                  </a:cubicBezTo>
                  <a:cubicBezTo>
                    <a:pt x="503664" y="285150"/>
                    <a:pt x="570292" y="232309"/>
                    <a:pt x="570292" y="167224"/>
                  </a:cubicBezTo>
                  <a:cubicBezTo>
                    <a:pt x="570292" y="115993"/>
                    <a:pt x="528993" y="70885"/>
                    <a:pt x="467366" y="55097"/>
                  </a:cubicBezTo>
                  <a:cubicBezTo>
                    <a:pt x="466075" y="54775"/>
                    <a:pt x="464623" y="54130"/>
                    <a:pt x="463332" y="53486"/>
                  </a:cubicBezTo>
                  <a:cubicBezTo>
                    <a:pt x="439295" y="39470"/>
                    <a:pt x="410417" y="32220"/>
                    <a:pt x="379926" y="32220"/>
                  </a:cubicBezTo>
                  <a:close/>
                  <a:moveTo>
                    <a:pt x="379926" y="0"/>
                  </a:moveTo>
                  <a:cubicBezTo>
                    <a:pt x="415257" y="0"/>
                    <a:pt x="448974" y="8377"/>
                    <a:pt x="477529" y="24487"/>
                  </a:cubicBezTo>
                  <a:cubicBezTo>
                    <a:pt x="552385" y="44464"/>
                    <a:pt x="602558" y="101655"/>
                    <a:pt x="602558" y="167224"/>
                  </a:cubicBezTo>
                  <a:cubicBezTo>
                    <a:pt x="602558" y="250030"/>
                    <a:pt x="521410" y="317370"/>
                    <a:pt x="421710" y="317370"/>
                  </a:cubicBezTo>
                  <a:cubicBezTo>
                    <a:pt x="374441" y="317370"/>
                    <a:pt x="330560" y="302227"/>
                    <a:pt x="297810" y="276773"/>
                  </a:cubicBezTo>
                  <a:cubicBezTo>
                    <a:pt x="286034" y="288050"/>
                    <a:pt x="272159" y="297716"/>
                    <a:pt x="256188" y="305127"/>
                  </a:cubicBezTo>
                  <a:cubicBezTo>
                    <a:pt x="227956" y="327842"/>
                    <a:pt x="191173" y="340408"/>
                    <a:pt x="152454" y="340408"/>
                  </a:cubicBezTo>
                  <a:cubicBezTo>
                    <a:pt x="68403" y="340408"/>
                    <a:pt x="0" y="281284"/>
                    <a:pt x="0" y="208466"/>
                  </a:cubicBezTo>
                  <a:cubicBezTo>
                    <a:pt x="0" y="168029"/>
                    <a:pt x="20811" y="130654"/>
                    <a:pt x="57271" y="105522"/>
                  </a:cubicBezTo>
                  <a:cubicBezTo>
                    <a:pt x="87117" y="72979"/>
                    <a:pt x="131966" y="54291"/>
                    <a:pt x="180525" y="54291"/>
                  </a:cubicBezTo>
                  <a:cubicBezTo>
                    <a:pt x="200207" y="54291"/>
                    <a:pt x="219244" y="57513"/>
                    <a:pt x="236667" y="63152"/>
                  </a:cubicBezTo>
                  <a:cubicBezTo>
                    <a:pt x="266190" y="25293"/>
                    <a:pt x="319428" y="0"/>
                    <a:pt x="379926" y="0"/>
                  </a:cubicBezTo>
                  <a:close/>
                </a:path>
              </a:pathLst>
            </a:custGeom>
            <a:solidFill>
              <a:srgbClr val="70B988"/>
            </a:solidFill>
            <a:ln>
              <a:noFill/>
            </a:ln>
          </p:spPr>
        </p:sp>
        <p:sp>
          <p:nvSpPr>
            <p:cNvPr id="9" name="round-mushroom_80415"/>
            <p:cNvSpPr>
              <a:spLocks noChangeAspect="1"/>
            </p:cNvSpPr>
            <p:nvPr/>
          </p:nvSpPr>
          <p:spPr bwMode="auto">
            <a:xfrm>
              <a:off x="8057" y="7899"/>
              <a:ext cx="501" cy="573"/>
            </a:xfrm>
            <a:custGeom>
              <a:avLst/>
              <a:gdLst>
                <a:gd name="connsiteX0" fmla="*/ 183557 w 527194"/>
                <a:gd name="connsiteY0" fmla="*/ 309073 h 603617"/>
                <a:gd name="connsiteX1" fmla="*/ 169278 w 527194"/>
                <a:gd name="connsiteY1" fmla="*/ 481633 h 603617"/>
                <a:gd name="connsiteX2" fmla="*/ 169278 w 527194"/>
                <a:gd name="connsiteY2" fmla="*/ 481907 h 603617"/>
                <a:gd name="connsiteX3" fmla="*/ 192892 w 527194"/>
                <a:gd name="connsiteY3" fmla="*/ 555509 h 603617"/>
                <a:gd name="connsiteX4" fmla="*/ 263597 w 527194"/>
                <a:gd name="connsiteY4" fmla="*/ 587170 h 603617"/>
                <a:gd name="connsiteX5" fmla="*/ 334301 w 527194"/>
                <a:gd name="connsiteY5" fmla="*/ 555509 h 603617"/>
                <a:gd name="connsiteX6" fmla="*/ 357915 w 527194"/>
                <a:gd name="connsiteY6" fmla="*/ 481907 h 603617"/>
                <a:gd name="connsiteX7" fmla="*/ 357915 w 527194"/>
                <a:gd name="connsiteY7" fmla="*/ 481633 h 603617"/>
                <a:gd name="connsiteX8" fmla="*/ 343637 w 527194"/>
                <a:gd name="connsiteY8" fmla="*/ 309073 h 603617"/>
                <a:gd name="connsiteX9" fmla="*/ 263597 w 527194"/>
                <a:gd name="connsiteY9" fmla="*/ 312499 h 603617"/>
                <a:gd name="connsiteX10" fmla="*/ 183557 w 527194"/>
                <a:gd name="connsiteY10" fmla="*/ 309073 h 603617"/>
                <a:gd name="connsiteX11" fmla="*/ 438791 w 527194"/>
                <a:gd name="connsiteY11" fmla="*/ 101455 h 603617"/>
                <a:gd name="connsiteX12" fmla="*/ 485066 w 527194"/>
                <a:gd name="connsiteY12" fmla="*/ 185619 h 603617"/>
                <a:gd name="connsiteX13" fmla="*/ 476827 w 527194"/>
                <a:gd name="connsiteY13" fmla="*/ 193844 h 603617"/>
                <a:gd name="connsiteX14" fmla="*/ 468588 w 527194"/>
                <a:gd name="connsiteY14" fmla="*/ 185619 h 603617"/>
                <a:gd name="connsiteX15" fmla="*/ 427806 w 527194"/>
                <a:gd name="connsiteY15" fmla="*/ 113792 h 603617"/>
                <a:gd name="connsiteX16" fmla="*/ 427119 w 527194"/>
                <a:gd name="connsiteY16" fmla="*/ 102140 h 603617"/>
                <a:gd name="connsiteX17" fmla="*/ 438791 w 527194"/>
                <a:gd name="connsiteY17" fmla="*/ 101455 h 603617"/>
                <a:gd name="connsiteX18" fmla="*/ 385917 w 527194"/>
                <a:gd name="connsiteY18" fmla="*/ 65778 h 603617"/>
                <a:gd name="connsiteX19" fmla="*/ 406802 w 527194"/>
                <a:gd name="connsiteY19" fmla="*/ 77433 h 603617"/>
                <a:gd name="connsiteX20" fmla="*/ 409413 w 527194"/>
                <a:gd name="connsiteY20" fmla="*/ 88814 h 603617"/>
                <a:gd name="connsiteX21" fmla="*/ 402405 w 527194"/>
                <a:gd name="connsiteY21" fmla="*/ 92653 h 603617"/>
                <a:gd name="connsiteX22" fmla="*/ 398008 w 527194"/>
                <a:gd name="connsiteY22" fmla="*/ 91419 h 603617"/>
                <a:gd name="connsiteX23" fmla="*/ 378359 w 527194"/>
                <a:gd name="connsiteY23" fmla="*/ 80449 h 603617"/>
                <a:gd name="connsiteX24" fmla="*/ 374787 w 527194"/>
                <a:gd name="connsiteY24" fmla="*/ 69343 h 603617"/>
                <a:gd name="connsiteX25" fmla="*/ 385917 w 527194"/>
                <a:gd name="connsiteY25" fmla="*/ 65778 h 603617"/>
                <a:gd name="connsiteX26" fmla="*/ 263597 w 527194"/>
                <a:gd name="connsiteY26" fmla="*/ 16447 h 603617"/>
                <a:gd name="connsiteX27" fmla="*/ 88140 w 527194"/>
                <a:gd name="connsiteY27" fmla="*/ 77165 h 603617"/>
                <a:gd name="connsiteX28" fmla="*/ 16475 w 527194"/>
                <a:gd name="connsiteY28" fmla="*/ 194627 h 603617"/>
                <a:gd name="connsiteX29" fmla="*/ 85943 w 527194"/>
                <a:gd name="connsiteY29" fmla="*/ 272340 h 603617"/>
                <a:gd name="connsiteX30" fmla="*/ 263597 w 527194"/>
                <a:gd name="connsiteY30" fmla="*/ 296052 h 603617"/>
                <a:gd name="connsiteX31" fmla="*/ 441251 w 527194"/>
                <a:gd name="connsiteY31" fmla="*/ 272340 h 603617"/>
                <a:gd name="connsiteX32" fmla="*/ 510719 w 527194"/>
                <a:gd name="connsiteY32" fmla="*/ 194627 h 603617"/>
                <a:gd name="connsiteX33" fmla="*/ 439054 w 527194"/>
                <a:gd name="connsiteY33" fmla="*/ 77165 h 603617"/>
                <a:gd name="connsiteX34" fmla="*/ 263597 w 527194"/>
                <a:gd name="connsiteY34" fmla="*/ 16447 h 603617"/>
                <a:gd name="connsiteX35" fmla="*/ 263597 w 527194"/>
                <a:gd name="connsiteY35" fmla="*/ 0 h 603617"/>
                <a:gd name="connsiteX36" fmla="*/ 449213 w 527194"/>
                <a:gd name="connsiteY36" fmla="*/ 64282 h 603617"/>
                <a:gd name="connsiteX37" fmla="*/ 527194 w 527194"/>
                <a:gd name="connsiteY37" fmla="*/ 194627 h 603617"/>
                <a:gd name="connsiteX38" fmla="*/ 359974 w 527194"/>
                <a:gd name="connsiteY38" fmla="*/ 307291 h 603617"/>
                <a:gd name="connsiteX39" fmla="*/ 374253 w 527194"/>
                <a:gd name="connsiteY39" fmla="*/ 480125 h 603617"/>
                <a:gd name="connsiteX40" fmla="*/ 346657 w 527194"/>
                <a:gd name="connsiteY40" fmla="*/ 566473 h 603617"/>
                <a:gd name="connsiteX41" fmla="*/ 263597 w 527194"/>
                <a:gd name="connsiteY41" fmla="*/ 603617 h 603617"/>
                <a:gd name="connsiteX42" fmla="*/ 180536 w 527194"/>
                <a:gd name="connsiteY42" fmla="*/ 566473 h 603617"/>
                <a:gd name="connsiteX43" fmla="*/ 152941 w 527194"/>
                <a:gd name="connsiteY43" fmla="*/ 480125 h 603617"/>
                <a:gd name="connsiteX44" fmla="*/ 167219 w 527194"/>
                <a:gd name="connsiteY44" fmla="*/ 307291 h 603617"/>
                <a:gd name="connsiteX45" fmla="*/ 0 w 527194"/>
                <a:gd name="connsiteY45" fmla="*/ 194627 h 603617"/>
                <a:gd name="connsiteX46" fmla="*/ 77981 w 527194"/>
                <a:gd name="connsiteY46" fmla="*/ 64282 h 603617"/>
                <a:gd name="connsiteX47" fmla="*/ 263597 w 527194"/>
                <a:gd name="connsiteY47" fmla="*/ 0 h 603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527194" h="603617">
                  <a:moveTo>
                    <a:pt x="183557" y="309073"/>
                  </a:moveTo>
                  <a:lnTo>
                    <a:pt x="169278" y="481633"/>
                  </a:lnTo>
                  <a:cubicBezTo>
                    <a:pt x="169278" y="481770"/>
                    <a:pt x="169278" y="481770"/>
                    <a:pt x="169278" y="481907"/>
                  </a:cubicBezTo>
                  <a:cubicBezTo>
                    <a:pt x="166258" y="508634"/>
                    <a:pt x="174907" y="535498"/>
                    <a:pt x="192892" y="555509"/>
                  </a:cubicBezTo>
                  <a:cubicBezTo>
                    <a:pt x="210877" y="575657"/>
                    <a:pt x="236551" y="587170"/>
                    <a:pt x="263597" y="587170"/>
                  </a:cubicBezTo>
                  <a:cubicBezTo>
                    <a:pt x="290506" y="587170"/>
                    <a:pt x="316316" y="575657"/>
                    <a:pt x="334301" y="555509"/>
                  </a:cubicBezTo>
                  <a:cubicBezTo>
                    <a:pt x="352286" y="535498"/>
                    <a:pt x="360935" y="508634"/>
                    <a:pt x="357915" y="481907"/>
                  </a:cubicBezTo>
                  <a:cubicBezTo>
                    <a:pt x="357915" y="481770"/>
                    <a:pt x="357915" y="481770"/>
                    <a:pt x="357915" y="481633"/>
                  </a:cubicBezTo>
                  <a:lnTo>
                    <a:pt x="343637" y="309073"/>
                  </a:lnTo>
                  <a:cubicBezTo>
                    <a:pt x="319337" y="311266"/>
                    <a:pt x="292565" y="312499"/>
                    <a:pt x="263597" y="312499"/>
                  </a:cubicBezTo>
                  <a:cubicBezTo>
                    <a:pt x="234629" y="312499"/>
                    <a:pt x="207857" y="311266"/>
                    <a:pt x="183557" y="309073"/>
                  </a:cubicBezTo>
                  <a:close/>
                  <a:moveTo>
                    <a:pt x="438791" y="101455"/>
                  </a:moveTo>
                  <a:cubicBezTo>
                    <a:pt x="468588" y="128322"/>
                    <a:pt x="485066" y="158067"/>
                    <a:pt x="485066" y="185619"/>
                  </a:cubicBezTo>
                  <a:cubicBezTo>
                    <a:pt x="485066" y="190143"/>
                    <a:pt x="481359" y="193844"/>
                    <a:pt x="476827" y="193844"/>
                  </a:cubicBezTo>
                  <a:cubicBezTo>
                    <a:pt x="472296" y="193844"/>
                    <a:pt x="468588" y="190143"/>
                    <a:pt x="468588" y="185619"/>
                  </a:cubicBezTo>
                  <a:cubicBezTo>
                    <a:pt x="468588" y="163139"/>
                    <a:pt x="453758" y="136957"/>
                    <a:pt x="427806" y="113792"/>
                  </a:cubicBezTo>
                  <a:cubicBezTo>
                    <a:pt x="424373" y="110639"/>
                    <a:pt x="424098" y="105430"/>
                    <a:pt x="427119" y="102140"/>
                  </a:cubicBezTo>
                  <a:cubicBezTo>
                    <a:pt x="430140" y="98713"/>
                    <a:pt x="435358" y="98439"/>
                    <a:pt x="438791" y="101455"/>
                  </a:cubicBezTo>
                  <a:close/>
                  <a:moveTo>
                    <a:pt x="385917" y="65778"/>
                  </a:moveTo>
                  <a:cubicBezTo>
                    <a:pt x="393062" y="69343"/>
                    <a:pt x="400069" y="73319"/>
                    <a:pt x="406802" y="77433"/>
                  </a:cubicBezTo>
                  <a:cubicBezTo>
                    <a:pt x="410650" y="79901"/>
                    <a:pt x="411749" y="84974"/>
                    <a:pt x="409413" y="88814"/>
                  </a:cubicBezTo>
                  <a:cubicBezTo>
                    <a:pt x="407764" y="91282"/>
                    <a:pt x="405153" y="92653"/>
                    <a:pt x="402405" y="92653"/>
                  </a:cubicBezTo>
                  <a:cubicBezTo>
                    <a:pt x="400894" y="92653"/>
                    <a:pt x="399382" y="92242"/>
                    <a:pt x="398008" y="91419"/>
                  </a:cubicBezTo>
                  <a:cubicBezTo>
                    <a:pt x="391688" y="87580"/>
                    <a:pt x="385230" y="83877"/>
                    <a:pt x="378359" y="80449"/>
                  </a:cubicBezTo>
                  <a:cubicBezTo>
                    <a:pt x="374375" y="78393"/>
                    <a:pt x="372726" y="73456"/>
                    <a:pt x="374787" y="69343"/>
                  </a:cubicBezTo>
                  <a:cubicBezTo>
                    <a:pt x="376848" y="65229"/>
                    <a:pt x="381794" y="63721"/>
                    <a:pt x="385917" y="65778"/>
                  </a:cubicBezTo>
                  <a:close/>
                  <a:moveTo>
                    <a:pt x="263597" y="16447"/>
                  </a:moveTo>
                  <a:cubicBezTo>
                    <a:pt x="200169" y="16447"/>
                    <a:pt x="137976" y="37966"/>
                    <a:pt x="88140" y="77165"/>
                  </a:cubicBezTo>
                  <a:cubicBezTo>
                    <a:pt x="43246" y="112527"/>
                    <a:pt x="16475" y="156387"/>
                    <a:pt x="16475" y="194627"/>
                  </a:cubicBezTo>
                  <a:cubicBezTo>
                    <a:pt x="16475" y="229029"/>
                    <a:pt x="39814" y="255208"/>
                    <a:pt x="85943" y="272340"/>
                  </a:cubicBezTo>
                  <a:cubicBezTo>
                    <a:pt x="128091" y="288102"/>
                    <a:pt x="187813" y="296052"/>
                    <a:pt x="263597" y="296052"/>
                  </a:cubicBezTo>
                  <a:cubicBezTo>
                    <a:pt x="339244" y="296052"/>
                    <a:pt x="399102" y="288102"/>
                    <a:pt x="441251" y="272340"/>
                  </a:cubicBezTo>
                  <a:cubicBezTo>
                    <a:pt x="487380" y="255208"/>
                    <a:pt x="510719" y="229029"/>
                    <a:pt x="510719" y="194627"/>
                  </a:cubicBezTo>
                  <a:cubicBezTo>
                    <a:pt x="510719" y="156387"/>
                    <a:pt x="483948" y="112527"/>
                    <a:pt x="439054" y="77165"/>
                  </a:cubicBezTo>
                  <a:cubicBezTo>
                    <a:pt x="389217" y="37966"/>
                    <a:pt x="326888" y="16447"/>
                    <a:pt x="263597" y="16447"/>
                  </a:cubicBezTo>
                  <a:close/>
                  <a:moveTo>
                    <a:pt x="263597" y="0"/>
                  </a:moveTo>
                  <a:cubicBezTo>
                    <a:pt x="330594" y="0"/>
                    <a:pt x="396631" y="22889"/>
                    <a:pt x="449213" y="64282"/>
                  </a:cubicBezTo>
                  <a:cubicBezTo>
                    <a:pt x="498089" y="102659"/>
                    <a:pt x="527194" y="151453"/>
                    <a:pt x="527194" y="194627"/>
                  </a:cubicBezTo>
                  <a:cubicBezTo>
                    <a:pt x="527194" y="255756"/>
                    <a:pt x="469807" y="294133"/>
                    <a:pt x="359974" y="307291"/>
                  </a:cubicBezTo>
                  <a:lnTo>
                    <a:pt x="374253" y="480125"/>
                  </a:lnTo>
                  <a:cubicBezTo>
                    <a:pt x="377685" y="511512"/>
                    <a:pt x="367663" y="543036"/>
                    <a:pt x="346657" y="566473"/>
                  </a:cubicBezTo>
                  <a:cubicBezTo>
                    <a:pt x="325515" y="590048"/>
                    <a:pt x="295173" y="603617"/>
                    <a:pt x="263597" y="603617"/>
                  </a:cubicBezTo>
                  <a:cubicBezTo>
                    <a:pt x="231883" y="603617"/>
                    <a:pt x="201679" y="590048"/>
                    <a:pt x="180536" y="566473"/>
                  </a:cubicBezTo>
                  <a:cubicBezTo>
                    <a:pt x="159531" y="543036"/>
                    <a:pt x="149371" y="511512"/>
                    <a:pt x="152941" y="480125"/>
                  </a:cubicBezTo>
                  <a:lnTo>
                    <a:pt x="167219" y="307291"/>
                  </a:lnTo>
                  <a:cubicBezTo>
                    <a:pt x="57387" y="294133"/>
                    <a:pt x="0" y="255756"/>
                    <a:pt x="0" y="194627"/>
                  </a:cubicBezTo>
                  <a:cubicBezTo>
                    <a:pt x="0" y="151453"/>
                    <a:pt x="29105" y="102659"/>
                    <a:pt x="77981" y="64282"/>
                  </a:cubicBezTo>
                  <a:cubicBezTo>
                    <a:pt x="130563" y="22889"/>
                    <a:pt x="196599" y="0"/>
                    <a:pt x="263597" y="0"/>
                  </a:cubicBezTo>
                  <a:close/>
                </a:path>
              </a:pathLst>
            </a:custGeom>
            <a:solidFill>
              <a:srgbClr val="70B988"/>
            </a:solidFill>
            <a:ln>
              <a:noFill/>
            </a:ln>
          </p:spPr>
        </p:sp>
        <p:sp>
          <p:nvSpPr>
            <p:cNvPr id="10" name="salad_121594"/>
            <p:cNvSpPr>
              <a:spLocks noChangeAspect="1"/>
            </p:cNvSpPr>
            <p:nvPr/>
          </p:nvSpPr>
          <p:spPr bwMode="auto">
            <a:xfrm>
              <a:off x="9470" y="7899"/>
              <a:ext cx="573" cy="573"/>
            </a:xfrm>
            <a:custGeom>
              <a:avLst/>
              <a:gdLst>
                <a:gd name="connsiteX0" fmla="*/ 0 w 606933"/>
                <a:gd name="connsiteY0" fmla="*/ 366517 h 606087"/>
                <a:gd name="connsiteX1" fmla="*/ 606933 w 606933"/>
                <a:gd name="connsiteY1" fmla="*/ 366517 h 606087"/>
                <a:gd name="connsiteX2" fmla="*/ 606933 w 606933"/>
                <a:gd name="connsiteY2" fmla="*/ 429457 h 606087"/>
                <a:gd name="connsiteX3" fmla="*/ 430065 w 606933"/>
                <a:gd name="connsiteY3" fmla="*/ 606087 h 606087"/>
                <a:gd name="connsiteX4" fmla="*/ 176768 w 606933"/>
                <a:gd name="connsiteY4" fmla="*/ 606087 h 606087"/>
                <a:gd name="connsiteX5" fmla="*/ 0 w 606933"/>
                <a:gd name="connsiteY5" fmla="*/ 429457 h 606087"/>
                <a:gd name="connsiteX6" fmla="*/ 27027 w 606933"/>
                <a:gd name="connsiteY6" fmla="*/ 0 h 606087"/>
                <a:gd name="connsiteX7" fmla="*/ 67043 w 606933"/>
                <a:gd name="connsiteY7" fmla="*/ 0 h 606087"/>
                <a:gd name="connsiteX8" fmla="*/ 67043 w 606933"/>
                <a:gd name="connsiteY8" fmla="*/ 233969 h 606087"/>
                <a:gd name="connsiteX9" fmla="*/ 136770 w 606933"/>
                <a:gd name="connsiteY9" fmla="*/ 179623 h 606087"/>
                <a:gd name="connsiteX10" fmla="*/ 136770 w 606933"/>
                <a:gd name="connsiteY10" fmla="*/ 0 h 606087"/>
                <a:gd name="connsiteX11" fmla="*/ 176786 w 606933"/>
                <a:gd name="connsiteY11" fmla="*/ 0 h 606087"/>
                <a:gd name="connsiteX12" fmla="*/ 176786 w 606933"/>
                <a:gd name="connsiteY12" fmla="*/ 173229 h 606087"/>
                <a:gd name="connsiteX13" fmla="*/ 177186 w 606933"/>
                <a:gd name="connsiteY13" fmla="*/ 173229 h 606087"/>
                <a:gd name="connsiteX14" fmla="*/ 191692 w 606933"/>
                <a:gd name="connsiteY14" fmla="*/ 174128 h 606087"/>
                <a:gd name="connsiteX15" fmla="*/ 303436 w 606933"/>
                <a:gd name="connsiteY15" fmla="*/ 110691 h 606087"/>
                <a:gd name="connsiteX16" fmla="*/ 415280 w 606933"/>
                <a:gd name="connsiteY16" fmla="*/ 174128 h 606087"/>
                <a:gd name="connsiteX17" fmla="*/ 429786 w 606933"/>
                <a:gd name="connsiteY17" fmla="*/ 173229 h 606087"/>
                <a:gd name="connsiteX18" fmla="*/ 559937 w 606933"/>
                <a:gd name="connsiteY18" fmla="*/ 303200 h 606087"/>
                <a:gd name="connsiteX19" fmla="*/ 557736 w 606933"/>
                <a:gd name="connsiteY19" fmla="*/ 326577 h 606087"/>
                <a:gd name="connsiteX20" fmla="*/ 434688 w 606933"/>
                <a:gd name="connsiteY20" fmla="*/ 326577 h 606087"/>
                <a:gd name="connsiteX21" fmla="*/ 469401 w 606933"/>
                <a:gd name="connsiteY21" fmla="*/ 291812 h 606087"/>
                <a:gd name="connsiteX22" fmla="*/ 441090 w 606933"/>
                <a:gd name="connsiteY22" fmla="*/ 263639 h 606087"/>
                <a:gd name="connsiteX23" fmla="*/ 378065 w 606933"/>
                <a:gd name="connsiteY23" fmla="*/ 326577 h 606087"/>
                <a:gd name="connsiteX24" fmla="*/ 323444 w 606933"/>
                <a:gd name="connsiteY24" fmla="*/ 326577 h 606087"/>
                <a:gd name="connsiteX25" fmla="*/ 323444 w 606933"/>
                <a:gd name="connsiteY25" fmla="*/ 204598 h 606087"/>
                <a:gd name="connsiteX26" fmla="*/ 283428 w 606933"/>
                <a:gd name="connsiteY26" fmla="*/ 204598 h 606087"/>
                <a:gd name="connsiteX27" fmla="*/ 283428 w 606933"/>
                <a:gd name="connsiteY27" fmla="*/ 326577 h 606087"/>
                <a:gd name="connsiteX28" fmla="*/ 228907 w 606933"/>
                <a:gd name="connsiteY28" fmla="*/ 326577 h 606087"/>
                <a:gd name="connsiteX29" fmla="*/ 165782 w 606933"/>
                <a:gd name="connsiteY29" fmla="*/ 263639 h 606087"/>
                <a:gd name="connsiteX30" fmla="*/ 137471 w 606933"/>
                <a:gd name="connsiteY30" fmla="*/ 291812 h 606087"/>
                <a:gd name="connsiteX31" fmla="*/ 172284 w 606933"/>
                <a:gd name="connsiteY31" fmla="*/ 326577 h 606087"/>
                <a:gd name="connsiteX32" fmla="*/ 27027 w 606933"/>
                <a:gd name="connsiteY32" fmla="*/ 326577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06933" h="606087">
                  <a:moveTo>
                    <a:pt x="0" y="366517"/>
                  </a:moveTo>
                  <a:lnTo>
                    <a:pt x="606933" y="366517"/>
                  </a:lnTo>
                  <a:lnTo>
                    <a:pt x="606933" y="429457"/>
                  </a:lnTo>
                  <a:cubicBezTo>
                    <a:pt x="606933" y="526963"/>
                    <a:pt x="527703" y="606087"/>
                    <a:pt x="430065" y="606087"/>
                  </a:cubicBezTo>
                  <a:lnTo>
                    <a:pt x="176768" y="606087"/>
                  </a:lnTo>
                  <a:cubicBezTo>
                    <a:pt x="79130" y="606087"/>
                    <a:pt x="0" y="526963"/>
                    <a:pt x="0" y="429457"/>
                  </a:cubicBezTo>
                  <a:close/>
                  <a:moveTo>
                    <a:pt x="27027" y="0"/>
                  </a:moveTo>
                  <a:lnTo>
                    <a:pt x="67043" y="0"/>
                  </a:lnTo>
                  <a:lnTo>
                    <a:pt x="67043" y="233969"/>
                  </a:lnTo>
                  <a:cubicBezTo>
                    <a:pt x="83049" y="208594"/>
                    <a:pt x="107659" y="189113"/>
                    <a:pt x="136770" y="179623"/>
                  </a:cubicBezTo>
                  <a:lnTo>
                    <a:pt x="136770" y="0"/>
                  </a:lnTo>
                  <a:lnTo>
                    <a:pt x="176786" y="0"/>
                  </a:lnTo>
                  <a:lnTo>
                    <a:pt x="176786" y="173229"/>
                  </a:lnTo>
                  <a:cubicBezTo>
                    <a:pt x="176886" y="173229"/>
                    <a:pt x="176986" y="173229"/>
                    <a:pt x="177186" y="173229"/>
                  </a:cubicBezTo>
                  <a:cubicBezTo>
                    <a:pt x="182088" y="173229"/>
                    <a:pt x="186890" y="173529"/>
                    <a:pt x="191692" y="174128"/>
                  </a:cubicBezTo>
                  <a:cubicBezTo>
                    <a:pt x="214401" y="136066"/>
                    <a:pt x="255917" y="110691"/>
                    <a:pt x="303436" y="110691"/>
                  </a:cubicBezTo>
                  <a:cubicBezTo>
                    <a:pt x="350955" y="110691"/>
                    <a:pt x="392571" y="136066"/>
                    <a:pt x="415280" y="174128"/>
                  </a:cubicBezTo>
                  <a:cubicBezTo>
                    <a:pt x="419982" y="173529"/>
                    <a:pt x="424884" y="173229"/>
                    <a:pt x="429786" y="173229"/>
                  </a:cubicBezTo>
                  <a:cubicBezTo>
                    <a:pt x="501614" y="173229"/>
                    <a:pt x="559937" y="231471"/>
                    <a:pt x="559937" y="303200"/>
                  </a:cubicBezTo>
                  <a:cubicBezTo>
                    <a:pt x="559937" y="311192"/>
                    <a:pt x="559137" y="318985"/>
                    <a:pt x="557736" y="326577"/>
                  </a:cubicBezTo>
                  <a:lnTo>
                    <a:pt x="434688" y="326577"/>
                  </a:lnTo>
                  <a:lnTo>
                    <a:pt x="469401" y="291812"/>
                  </a:lnTo>
                  <a:lnTo>
                    <a:pt x="441090" y="263639"/>
                  </a:lnTo>
                  <a:lnTo>
                    <a:pt x="378065" y="326577"/>
                  </a:lnTo>
                  <a:lnTo>
                    <a:pt x="323444" y="326577"/>
                  </a:lnTo>
                  <a:lnTo>
                    <a:pt x="323444" y="204598"/>
                  </a:lnTo>
                  <a:lnTo>
                    <a:pt x="283428" y="204598"/>
                  </a:lnTo>
                  <a:lnTo>
                    <a:pt x="283428" y="326577"/>
                  </a:lnTo>
                  <a:lnTo>
                    <a:pt x="228907" y="326577"/>
                  </a:lnTo>
                  <a:lnTo>
                    <a:pt x="165782" y="263639"/>
                  </a:lnTo>
                  <a:lnTo>
                    <a:pt x="137471" y="291812"/>
                  </a:lnTo>
                  <a:lnTo>
                    <a:pt x="172284" y="326577"/>
                  </a:lnTo>
                  <a:lnTo>
                    <a:pt x="27027" y="326577"/>
                  </a:lnTo>
                  <a:close/>
                </a:path>
              </a:pathLst>
            </a:custGeom>
            <a:solidFill>
              <a:srgbClr val="70B988"/>
            </a:solidFill>
            <a:ln>
              <a:noFill/>
            </a:ln>
          </p:spPr>
        </p:sp>
      </p:grpSp>
    </p:spTree>
    <p:custDataLst>
      <p:tags r:id="rId3"/>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1+#ppt_w/2"/>
                                          </p:val>
                                        </p:tav>
                                        <p:tav tm="100000">
                                          <p:val>
                                            <p:strVal val="#ppt_x"/>
                                          </p:val>
                                        </p:tav>
                                      </p:tavLst>
                                    </p:anim>
                                    <p:anim calcmode="lin" valueType="num">
                                      <p:cBhvr additive="base">
                                        <p:cTn id="14" dur="500" fill="hold"/>
                                        <p:tgtEl>
                                          <p:spTgt spid="2"/>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1+#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par>
                          <p:cTn id="20" fill="hold">
                            <p:stCondLst>
                              <p:cond delay="2000"/>
                            </p:stCondLst>
                            <p:childTnLst>
                              <p:par>
                                <p:cTn id="21" presetID="2" presetClass="entr" presetSubtype="2"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1+#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additive="base">
                                        <p:cTn id="28" dur="500" fill="hold"/>
                                        <p:tgtEl>
                                          <p:spTgt spid="17"/>
                                        </p:tgtEl>
                                        <p:attrNameLst>
                                          <p:attrName>ppt_x</p:attrName>
                                        </p:attrNameLst>
                                      </p:cBhvr>
                                      <p:tavLst>
                                        <p:tav tm="0">
                                          <p:val>
                                            <p:strVal val="1+#ppt_w/2"/>
                                          </p:val>
                                        </p:tav>
                                        <p:tav tm="100000">
                                          <p:val>
                                            <p:strVal val="#ppt_x"/>
                                          </p:val>
                                        </p:tav>
                                      </p:tavLst>
                                    </p:anim>
                                    <p:anim calcmode="lin" valueType="num">
                                      <p:cBhvr additive="base">
                                        <p:cTn id="29" dur="500" fill="hold"/>
                                        <p:tgtEl>
                                          <p:spTgt spid="17"/>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2"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1+#ppt_w/2"/>
                                          </p:val>
                                        </p:tav>
                                        <p:tav tm="100000">
                                          <p:val>
                                            <p:strVal val="#ppt_x"/>
                                          </p:val>
                                        </p:tav>
                                      </p:tavLst>
                                    </p:anim>
                                    <p:anim calcmode="lin" valueType="num">
                                      <p:cBhvr additive="base">
                                        <p:cTn id="34"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3" grpId="0"/>
      <p:bldP spid="3" grpId="1"/>
      <p:bldP spid="4" grpId="0" animBg="1"/>
      <p:bldP spid="16" grpId="0"/>
      <p:bldP spid="17" grpId="0"/>
      <p:bldP spid="4" grpId="1" animBg="1"/>
      <p:bldP spid="16" grpId="1"/>
      <p:bldP spid="17" grpId="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D3DEF2"/>
        </a:solidFill>
        <a:effectLst/>
      </p:bgPr>
    </p:bg>
    <p:spTree>
      <p:nvGrpSpPr>
        <p:cNvPr id="1" name=""/>
        <p:cNvGrpSpPr/>
        <p:nvPr/>
      </p:nvGrpSpPr>
      <p:grpSpPr>
        <a:xfrm>
          <a:off x="0" y="0"/>
          <a:ext cx="0" cy="0"/>
          <a:chOff x="0" y="0"/>
          <a:chExt cx="0" cy="0"/>
        </a:xfrm>
      </p:grpSpPr>
      <p:pic>
        <p:nvPicPr>
          <p:cNvPr id="4" name="图片 6" descr="未标题-1"/>
          <p:cNvPicPr>
            <a:picLocks noChangeAspect="1"/>
          </p:cNvPicPr>
          <p:nvPr/>
        </p:nvPicPr>
        <p:blipFill>
          <a:blip r:embed="rId1"/>
          <a:stretch>
            <a:fillRect/>
          </a:stretch>
        </p:blipFill>
        <p:spPr>
          <a:xfrm>
            <a:off x="1042035" y="-894080"/>
            <a:ext cx="12252325" cy="9186545"/>
          </a:xfrm>
          <a:prstGeom prst="rect">
            <a:avLst/>
          </a:prstGeom>
        </p:spPr>
      </p:pic>
      <p:sp>
        <p:nvSpPr>
          <p:cNvPr id="6" name="矩形 5"/>
          <p:cNvSpPr/>
          <p:nvPr/>
        </p:nvSpPr>
        <p:spPr>
          <a:xfrm>
            <a:off x="468630" y="380365"/>
            <a:ext cx="11255375" cy="609663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031490" y="574675"/>
            <a:ext cx="6129020" cy="460375"/>
          </a:xfrm>
          <a:prstGeom prst="rect">
            <a:avLst/>
          </a:prstGeom>
          <a:noFill/>
        </p:spPr>
        <p:txBody>
          <a:bodyPr wrap="square" rtlCol="0">
            <a:spAutoFit/>
          </a:bodyPr>
          <a:p>
            <a:pPr algn="ctr"/>
            <a:r>
              <a:rPr lang="en-US" altLang="zh-CN" sz="2400" b="1" u="sng">
                <a:solidFill>
                  <a:srgbClr val="70B988"/>
                </a:solidFill>
                <a:latin typeface="汉仪正圆-55W" panose="00020600040101010101" charset="-122"/>
                <a:ea typeface="汉仪正圆-55W" panose="00020600040101010101" charset="-122"/>
              </a:rPr>
              <a:t>项目发展概况</a:t>
            </a:r>
            <a:endParaRPr lang="en-US" altLang="zh-CN" sz="2400" b="1" u="sng">
              <a:solidFill>
                <a:srgbClr val="70B988"/>
              </a:solidFill>
              <a:latin typeface="汉仪正圆-55W" panose="00020600040101010101" charset="-122"/>
              <a:ea typeface="汉仪正圆-55W" panose="00020600040101010101" charset="-122"/>
            </a:endParaRPr>
          </a:p>
        </p:txBody>
      </p:sp>
      <p:grpSp>
        <p:nvGrpSpPr>
          <p:cNvPr id="8" name="组合 7"/>
          <p:cNvGrpSpPr/>
          <p:nvPr/>
        </p:nvGrpSpPr>
        <p:grpSpPr>
          <a:xfrm>
            <a:off x="948690" y="2457133"/>
            <a:ext cx="3085465" cy="2904808"/>
            <a:chOff x="1641" y="3900"/>
            <a:chExt cx="4859" cy="4575"/>
          </a:xfrm>
        </p:grpSpPr>
        <p:sp>
          <p:nvSpPr>
            <p:cNvPr id="2" name="同心圆 1"/>
            <p:cNvSpPr/>
            <p:nvPr/>
          </p:nvSpPr>
          <p:spPr>
            <a:xfrm>
              <a:off x="3008" y="3900"/>
              <a:ext cx="2125" cy="2125"/>
            </a:xfrm>
            <a:prstGeom prst="donut">
              <a:avLst>
                <a:gd name="adj" fmla="val 8988"/>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5" name="seeds_135479"/>
            <p:cNvSpPr>
              <a:spLocks noChangeAspect="1"/>
            </p:cNvSpPr>
            <p:nvPr/>
          </p:nvSpPr>
          <p:spPr bwMode="auto">
            <a:xfrm>
              <a:off x="3654" y="4482"/>
              <a:ext cx="833" cy="960"/>
            </a:xfrm>
            <a:custGeom>
              <a:avLst/>
              <a:gdLst>
                <a:gd name="connsiteX0" fmla="*/ 333932 w 512674"/>
                <a:gd name="connsiteY0" fmla="*/ 293983 h 590619"/>
                <a:gd name="connsiteX1" fmla="*/ 350272 w 512674"/>
                <a:gd name="connsiteY1" fmla="*/ 297422 h 590619"/>
                <a:gd name="connsiteX2" fmla="*/ 345972 w 512674"/>
                <a:gd name="connsiteY2" fmla="*/ 313760 h 590619"/>
                <a:gd name="connsiteX3" fmla="*/ 265132 w 512674"/>
                <a:gd name="connsiteY3" fmla="*/ 452199 h 590619"/>
                <a:gd name="connsiteX4" fmla="*/ 253092 w 512674"/>
                <a:gd name="connsiteY4" fmla="*/ 463377 h 590619"/>
                <a:gd name="connsiteX5" fmla="*/ 241912 w 512674"/>
                <a:gd name="connsiteY5" fmla="*/ 451339 h 590619"/>
                <a:gd name="connsiteX6" fmla="*/ 333932 w 512674"/>
                <a:gd name="connsiteY6" fmla="*/ 293983 h 590619"/>
                <a:gd name="connsiteX7" fmla="*/ 452801 w 512674"/>
                <a:gd name="connsiteY7" fmla="*/ 232980 h 590619"/>
                <a:gd name="connsiteX8" fmla="*/ 429559 w 512674"/>
                <a:gd name="connsiteY8" fmla="*/ 236419 h 590619"/>
                <a:gd name="connsiteX9" fmla="*/ 406316 w 512674"/>
                <a:gd name="connsiteY9" fmla="*/ 307775 h 590619"/>
                <a:gd name="connsiteX10" fmla="*/ 464853 w 512674"/>
                <a:gd name="connsiteY10" fmla="*/ 260491 h 590619"/>
                <a:gd name="connsiteX11" fmla="*/ 452801 w 512674"/>
                <a:gd name="connsiteY11" fmla="*/ 232980 h 590619"/>
                <a:gd name="connsiteX12" fmla="*/ 409760 w 512674"/>
                <a:gd name="connsiteY12" fmla="*/ 222664 h 590619"/>
                <a:gd name="connsiteX13" fmla="*/ 394264 w 512674"/>
                <a:gd name="connsiteY13" fmla="*/ 228682 h 590619"/>
                <a:gd name="connsiteX14" fmla="*/ 385656 w 512674"/>
                <a:gd name="connsiteY14" fmla="*/ 232980 h 590619"/>
                <a:gd name="connsiteX15" fmla="*/ 378769 w 512674"/>
                <a:gd name="connsiteY15" fmla="*/ 236419 h 590619"/>
                <a:gd name="connsiteX16" fmla="*/ 373604 w 512674"/>
                <a:gd name="connsiteY16" fmla="*/ 238998 h 590619"/>
                <a:gd name="connsiteX17" fmla="*/ 346918 w 512674"/>
                <a:gd name="connsiteY17" fmla="*/ 254473 h 590619"/>
                <a:gd name="connsiteX18" fmla="*/ 343475 w 512674"/>
                <a:gd name="connsiteY18" fmla="*/ 257052 h 590619"/>
                <a:gd name="connsiteX19" fmla="*/ 333145 w 512674"/>
                <a:gd name="connsiteY19" fmla="*/ 263930 h 590619"/>
                <a:gd name="connsiteX20" fmla="*/ 328841 w 512674"/>
                <a:gd name="connsiteY20" fmla="*/ 267369 h 590619"/>
                <a:gd name="connsiteX21" fmla="*/ 318511 w 512674"/>
                <a:gd name="connsiteY21" fmla="*/ 275106 h 590619"/>
                <a:gd name="connsiteX22" fmla="*/ 315067 w 512674"/>
                <a:gd name="connsiteY22" fmla="*/ 278545 h 590619"/>
                <a:gd name="connsiteX23" fmla="*/ 300433 w 512674"/>
                <a:gd name="connsiteY23" fmla="*/ 290581 h 590619"/>
                <a:gd name="connsiteX24" fmla="*/ 274608 w 512674"/>
                <a:gd name="connsiteY24" fmla="*/ 322391 h 590619"/>
                <a:gd name="connsiteX25" fmla="*/ 273747 w 512674"/>
                <a:gd name="connsiteY25" fmla="*/ 323250 h 590619"/>
                <a:gd name="connsiteX26" fmla="*/ 263417 w 512674"/>
                <a:gd name="connsiteY26" fmla="*/ 338725 h 590619"/>
                <a:gd name="connsiteX27" fmla="*/ 253087 w 512674"/>
                <a:gd name="connsiteY27" fmla="*/ 355919 h 590619"/>
                <a:gd name="connsiteX28" fmla="*/ 241895 w 512674"/>
                <a:gd name="connsiteY28" fmla="*/ 377412 h 590619"/>
                <a:gd name="connsiteX29" fmla="*/ 241035 w 512674"/>
                <a:gd name="connsiteY29" fmla="*/ 377412 h 590619"/>
                <a:gd name="connsiteX30" fmla="*/ 241035 w 512674"/>
                <a:gd name="connsiteY30" fmla="*/ 379131 h 590619"/>
                <a:gd name="connsiteX31" fmla="*/ 230705 w 512674"/>
                <a:gd name="connsiteY31" fmla="*/ 401484 h 590619"/>
                <a:gd name="connsiteX32" fmla="*/ 225540 w 512674"/>
                <a:gd name="connsiteY32" fmla="*/ 416099 h 590619"/>
                <a:gd name="connsiteX33" fmla="*/ 221235 w 512674"/>
                <a:gd name="connsiteY33" fmla="*/ 430714 h 590619"/>
                <a:gd name="connsiteX34" fmla="*/ 221235 w 512674"/>
                <a:gd name="connsiteY34" fmla="*/ 495192 h 590619"/>
                <a:gd name="connsiteX35" fmla="*/ 221235 w 512674"/>
                <a:gd name="connsiteY35" fmla="*/ 496051 h 590619"/>
                <a:gd name="connsiteX36" fmla="*/ 259113 w 512674"/>
                <a:gd name="connsiteY36" fmla="*/ 531299 h 590619"/>
                <a:gd name="connsiteX37" fmla="*/ 296129 w 512674"/>
                <a:gd name="connsiteY37" fmla="*/ 552792 h 590619"/>
                <a:gd name="connsiteX38" fmla="*/ 402012 w 512674"/>
                <a:gd name="connsiteY38" fmla="*/ 533019 h 590619"/>
                <a:gd name="connsiteX39" fmla="*/ 450219 w 512674"/>
                <a:gd name="connsiteY39" fmla="*/ 467681 h 590619"/>
                <a:gd name="connsiteX40" fmla="*/ 482070 w 512674"/>
                <a:gd name="connsiteY40" fmla="*/ 392887 h 590619"/>
                <a:gd name="connsiteX41" fmla="*/ 485513 w 512674"/>
                <a:gd name="connsiteY41" fmla="*/ 273387 h 590619"/>
                <a:gd name="connsiteX42" fmla="*/ 359831 w 512674"/>
                <a:gd name="connsiteY42" fmla="*/ 374833 h 590619"/>
                <a:gd name="connsiteX43" fmla="*/ 83501 w 512674"/>
                <a:gd name="connsiteY43" fmla="*/ 128096 h 590619"/>
                <a:gd name="connsiteX44" fmla="*/ 52511 w 512674"/>
                <a:gd name="connsiteY44" fmla="*/ 173661 h 590619"/>
                <a:gd name="connsiteX45" fmla="*/ 87805 w 512674"/>
                <a:gd name="connsiteY45" fmla="*/ 168502 h 590619"/>
                <a:gd name="connsiteX46" fmla="*/ 101579 w 512674"/>
                <a:gd name="connsiteY46" fmla="*/ 176240 h 590619"/>
                <a:gd name="connsiteX47" fmla="*/ 93831 w 512674"/>
                <a:gd name="connsiteY47" fmla="*/ 189995 h 590619"/>
                <a:gd name="connsiteX48" fmla="*/ 42181 w 512674"/>
                <a:gd name="connsiteY48" fmla="*/ 197732 h 590619"/>
                <a:gd name="connsiteX49" fmla="*/ 22382 w 512674"/>
                <a:gd name="connsiteY49" fmla="*/ 300038 h 590619"/>
                <a:gd name="connsiteX50" fmla="*/ 35294 w 512674"/>
                <a:gd name="connsiteY50" fmla="*/ 379991 h 590619"/>
                <a:gd name="connsiteX51" fmla="*/ 65424 w 512674"/>
                <a:gd name="connsiteY51" fmla="*/ 455645 h 590619"/>
                <a:gd name="connsiteX52" fmla="*/ 163559 w 512674"/>
                <a:gd name="connsiteY52" fmla="*/ 499490 h 590619"/>
                <a:gd name="connsiteX53" fmla="*/ 196271 w 512674"/>
                <a:gd name="connsiteY53" fmla="*/ 490033 h 590619"/>
                <a:gd name="connsiteX54" fmla="*/ 194549 w 512674"/>
                <a:gd name="connsiteY54" fmla="*/ 477998 h 590619"/>
                <a:gd name="connsiteX55" fmla="*/ 194549 w 512674"/>
                <a:gd name="connsiteY55" fmla="*/ 474559 h 590619"/>
                <a:gd name="connsiteX56" fmla="*/ 194549 w 512674"/>
                <a:gd name="connsiteY56" fmla="*/ 464242 h 590619"/>
                <a:gd name="connsiteX57" fmla="*/ 194549 w 512674"/>
                <a:gd name="connsiteY57" fmla="*/ 459084 h 590619"/>
                <a:gd name="connsiteX58" fmla="*/ 195410 w 512674"/>
                <a:gd name="connsiteY58" fmla="*/ 448768 h 590619"/>
                <a:gd name="connsiteX59" fmla="*/ 195410 w 512674"/>
                <a:gd name="connsiteY59" fmla="*/ 442750 h 590619"/>
                <a:gd name="connsiteX60" fmla="*/ 198854 w 512674"/>
                <a:gd name="connsiteY60" fmla="*/ 425555 h 590619"/>
                <a:gd name="connsiteX61" fmla="*/ 198854 w 512674"/>
                <a:gd name="connsiteY61" fmla="*/ 424696 h 590619"/>
                <a:gd name="connsiteX62" fmla="*/ 204879 w 512674"/>
                <a:gd name="connsiteY62" fmla="*/ 407502 h 590619"/>
                <a:gd name="connsiteX63" fmla="*/ 204879 w 512674"/>
                <a:gd name="connsiteY63" fmla="*/ 404922 h 590619"/>
                <a:gd name="connsiteX64" fmla="*/ 182498 w 512674"/>
                <a:gd name="connsiteY64" fmla="*/ 397185 h 590619"/>
                <a:gd name="connsiteX65" fmla="*/ 111048 w 512674"/>
                <a:gd name="connsiteY65" fmla="*/ 281124 h 590619"/>
                <a:gd name="connsiteX66" fmla="*/ 129986 w 512674"/>
                <a:gd name="connsiteY66" fmla="*/ 195153 h 590619"/>
                <a:gd name="connsiteX67" fmla="*/ 136873 w 512674"/>
                <a:gd name="connsiteY67" fmla="*/ 177099 h 590619"/>
                <a:gd name="connsiteX68" fmla="*/ 143760 w 512674"/>
                <a:gd name="connsiteY68" fmla="*/ 161625 h 590619"/>
                <a:gd name="connsiteX69" fmla="*/ 144621 w 512674"/>
                <a:gd name="connsiteY69" fmla="*/ 159905 h 590619"/>
                <a:gd name="connsiteX70" fmla="*/ 83501 w 512674"/>
                <a:gd name="connsiteY70" fmla="*/ 128096 h 590619"/>
                <a:gd name="connsiteX71" fmla="*/ 339171 w 512674"/>
                <a:gd name="connsiteY71" fmla="*/ 29230 h 590619"/>
                <a:gd name="connsiteX72" fmla="*/ 303016 w 512674"/>
                <a:gd name="connsiteY72" fmla="*/ 89409 h 590619"/>
                <a:gd name="connsiteX73" fmla="*/ 292685 w 512674"/>
                <a:gd name="connsiteY73" fmla="*/ 95427 h 590619"/>
                <a:gd name="connsiteX74" fmla="*/ 287520 w 512674"/>
                <a:gd name="connsiteY74" fmla="*/ 93708 h 590619"/>
                <a:gd name="connsiteX75" fmla="*/ 282355 w 512674"/>
                <a:gd name="connsiteY75" fmla="*/ 78233 h 590619"/>
                <a:gd name="connsiteX76" fmla="*/ 310763 w 512674"/>
                <a:gd name="connsiteY76" fmla="*/ 30949 h 590619"/>
                <a:gd name="connsiteX77" fmla="*/ 186802 w 512674"/>
                <a:gd name="connsiteY77" fmla="*/ 129816 h 590619"/>
                <a:gd name="connsiteX78" fmla="*/ 169585 w 512674"/>
                <a:gd name="connsiteY78" fmla="*/ 160765 h 590619"/>
                <a:gd name="connsiteX79" fmla="*/ 169585 w 512674"/>
                <a:gd name="connsiteY79" fmla="*/ 161625 h 590619"/>
                <a:gd name="connsiteX80" fmla="*/ 151507 w 512674"/>
                <a:gd name="connsiteY80" fmla="*/ 202891 h 590619"/>
                <a:gd name="connsiteX81" fmla="*/ 133430 w 512674"/>
                <a:gd name="connsiteY81" fmla="*/ 282844 h 590619"/>
                <a:gd name="connsiteX82" fmla="*/ 188523 w 512674"/>
                <a:gd name="connsiteY82" fmla="*/ 374833 h 590619"/>
                <a:gd name="connsiteX83" fmla="*/ 195410 w 512674"/>
                <a:gd name="connsiteY83" fmla="*/ 376552 h 590619"/>
                <a:gd name="connsiteX84" fmla="*/ 247061 w 512674"/>
                <a:gd name="connsiteY84" fmla="*/ 158186 h 590619"/>
                <a:gd name="connsiteX85" fmla="*/ 261695 w 512674"/>
                <a:gd name="connsiteY85" fmla="*/ 152168 h 590619"/>
                <a:gd name="connsiteX86" fmla="*/ 267721 w 512674"/>
                <a:gd name="connsiteY86" fmla="*/ 166783 h 590619"/>
                <a:gd name="connsiteX87" fmla="*/ 218653 w 512674"/>
                <a:gd name="connsiteY87" fmla="*/ 372254 h 590619"/>
                <a:gd name="connsiteX88" fmla="*/ 219514 w 512674"/>
                <a:gd name="connsiteY88" fmla="*/ 369674 h 590619"/>
                <a:gd name="connsiteX89" fmla="*/ 220375 w 512674"/>
                <a:gd name="connsiteY89" fmla="*/ 368815 h 590619"/>
                <a:gd name="connsiteX90" fmla="*/ 220375 w 512674"/>
                <a:gd name="connsiteY90" fmla="*/ 367955 h 590619"/>
                <a:gd name="connsiteX91" fmla="*/ 231565 w 512674"/>
                <a:gd name="connsiteY91" fmla="*/ 346462 h 590619"/>
                <a:gd name="connsiteX92" fmla="*/ 233287 w 512674"/>
                <a:gd name="connsiteY92" fmla="*/ 344743 h 590619"/>
                <a:gd name="connsiteX93" fmla="*/ 243618 w 512674"/>
                <a:gd name="connsiteY93" fmla="*/ 326689 h 590619"/>
                <a:gd name="connsiteX94" fmla="*/ 270304 w 512674"/>
                <a:gd name="connsiteY94" fmla="*/ 290581 h 590619"/>
                <a:gd name="connsiteX95" fmla="*/ 284938 w 512674"/>
                <a:gd name="connsiteY95" fmla="*/ 274246 h 590619"/>
                <a:gd name="connsiteX96" fmla="*/ 296129 w 512674"/>
                <a:gd name="connsiteY96" fmla="*/ 264790 h 590619"/>
                <a:gd name="connsiteX97" fmla="*/ 302155 w 512674"/>
                <a:gd name="connsiteY97" fmla="*/ 259631 h 590619"/>
                <a:gd name="connsiteX98" fmla="*/ 306459 w 512674"/>
                <a:gd name="connsiteY98" fmla="*/ 255333 h 590619"/>
                <a:gd name="connsiteX99" fmla="*/ 314206 w 512674"/>
                <a:gd name="connsiteY99" fmla="*/ 250175 h 590619"/>
                <a:gd name="connsiteX100" fmla="*/ 316789 w 512674"/>
                <a:gd name="connsiteY100" fmla="*/ 247595 h 590619"/>
                <a:gd name="connsiteX101" fmla="*/ 325397 w 512674"/>
                <a:gd name="connsiteY101" fmla="*/ 241578 h 590619"/>
                <a:gd name="connsiteX102" fmla="*/ 327119 w 512674"/>
                <a:gd name="connsiteY102" fmla="*/ 239858 h 590619"/>
                <a:gd name="connsiteX103" fmla="*/ 362413 w 512674"/>
                <a:gd name="connsiteY103" fmla="*/ 219225 h 590619"/>
                <a:gd name="connsiteX104" fmla="*/ 365857 w 512674"/>
                <a:gd name="connsiteY104" fmla="*/ 216646 h 590619"/>
                <a:gd name="connsiteX105" fmla="*/ 371883 w 512674"/>
                <a:gd name="connsiteY105" fmla="*/ 214067 h 590619"/>
                <a:gd name="connsiteX106" fmla="*/ 381352 w 512674"/>
                <a:gd name="connsiteY106" fmla="*/ 209768 h 590619"/>
                <a:gd name="connsiteX107" fmla="*/ 382213 w 512674"/>
                <a:gd name="connsiteY107" fmla="*/ 208909 h 590619"/>
                <a:gd name="connsiteX108" fmla="*/ 383934 w 512674"/>
                <a:gd name="connsiteY108" fmla="*/ 198592 h 590619"/>
                <a:gd name="connsiteX109" fmla="*/ 339171 w 512674"/>
                <a:gd name="connsiteY109" fmla="*/ 29230 h 590619"/>
                <a:gd name="connsiteX110" fmla="*/ 338310 w 512674"/>
                <a:gd name="connsiteY110" fmla="*/ 0 h 590619"/>
                <a:gd name="connsiteX111" fmla="*/ 342614 w 512674"/>
                <a:gd name="connsiteY111" fmla="*/ 859 h 590619"/>
                <a:gd name="connsiteX112" fmla="*/ 344336 w 512674"/>
                <a:gd name="connsiteY112" fmla="*/ 1719 h 590619"/>
                <a:gd name="connsiteX113" fmla="*/ 346057 w 512674"/>
                <a:gd name="connsiteY113" fmla="*/ 2579 h 590619"/>
                <a:gd name="connsiteX114" fmla="*/ 346918 w 512674"/>
                <a:gd name="connsiteY114" fmla="*/ 3439 h 590619"/>
                <a:gd name="connsiteX115" fmla="*/ 406316 w 512674"/>
                <a:gd name="connsiteY115" fmla="*/ 199452 h 590619"/>
                <a:gd name="connsiteX116" fmla="*/ 425255 w 512674"/>
                <a:gd name="connsiteY116" fmla="*/ 194294 h 590619"/>
                <a:gd name="connsiteX117" fmla="*/ 445054 w 512674"/>
                <a:gd name="connsiteY117" fmla="*/ 189995 h 590619"/>
                <a:gd name="connsiteX118" fmla="*/ 437306 w 512674"/>
                <a:gd name="connsiteY118" fmla="*/ 211488 h 590619"/>
                <a:gd name="connsiteX119" fmla="*/ 460549 w 512674"/>
                <a:gd name="connsiteY119" fmla="*/ 210628 h 590619"/>
                <a:gd name="connsiteX120" fmla="*/ 465714 w 512674"/>
                <a:gd name="connsiteY120" fmla="*/ 210628 h 590619"/>
                <a:gd name="connsiteX121" fmla="*/ 469157 w 512674"/>
                <a:gd name="connsiteY121" fmla="*/ 215786 h 590619"/>
                <a:gd name="connsiteX122" fmla="*/ 483792 w 512674"/>
                <a:gd name="connsiteY122" fmla="*/ 245016 h 590619"/>
                <a:gd name="connsiteX123" fmla="*/ 500148 w 512674"/>
                <a:gd name="connsiteY123" fmla="*/ 232121 h 590619"/>
                <a:gd name="connsiteX124" fmla="*/ 504452 w 512674"/>
                <a:gd name="connsiteY124" fmla="*/ 249315 h 590619"/>
                <a:gd name="connsiteX125" fmla="*/ 504452 w 512674"/>
                <a:gd name="connsiteY125" fmla="*/ 398045 h 590619"/>
                <a:gd name="connsiteX126" fmla="*/ 470018 w 512674"/>
                <a:gd name="connsiteY126" fmla="*/ 478857 h 590619"/>
                <a:gd name="connsiteX127" fmla="*/ 418368 w 512674"/>
                <a:gd name="connsiteY127" fmla="*/ 549353 h 590619"/>
                <a:gd name="connsiteX128" fmla="*/ 334867 w 512674"/>
                <a:gd name="connsiteY128" fmla="*/ 590619 h 590619"/>
                <a:gd name="connsiteX129" fmla="*/ 283216 w 512674"/>
                <a:gd name="connsiteY129" fmla="*/ 571706 h 590619"/>
                <a:gd name="connsiteX130" fmla="*/ 248783 w 512674"/>
                <a:gd name="connsiteY130" fmla="*/ 551932 h 590619"/>
                <a:gd name="connsiteX131" fmla="*/ 203158 w 512674"/>
                <a:gd name="connsiteY131" fmla="*/ 512386 h 590619"/>
                <a:gd name="connsiteX132" fmla="*/ 171307 w 512674"/>
                <a:gd name="connsiteY132" fmla="*/ 521843 h 590619"/>
                <a:gd name="connsiteX133" fmla="*/ 133430 w 512674"/>
                <a:gd name="connsiteY133" fmla="*/ 529580 h 590619"/>
                <a:gd name="connsiteX134" fmla="*/ 45624 w 512674"/>
                <a:gd name="connsiteY134" fmla="*/ 467681 h 590619"/>
                <a:gd name="connsiteX135" fmla="*/ 12912 w 512674"/>
                <a:gd name="connsiteY135" fmla="*/ 386009 h 590619"/>
                <a:gd name="connsiteX136" fmla="*/ 0 w 512674"/>
                <a:gd name="connsiteY136" fmla="*/ 300038 h 590619"/>
                <a:gd name="connsiteX137" fmla="*/ 23242 w 512674"/>
                <a:gd name="connsiteY137" fmla="*/ 183117 h 590619"/>
                <a:gd name="connsiteX138" fmla="*/ 24103 w 512674"/>
                <a:gd name="connsiteY138" fmla="*/ 181398 h 590619"/>
                <a:gd name="connsiteX139" fmla="*/ 72310 w 512674"/>
                <a:gd name="connsiteY139" fmla="*/ 106603 h 590619"/>
                <a:gd name="connsiteX140" fmla="*/ 81779 w 512674"/>
                <a:gd name="connsiteY140" fmla="*/ 104024 h 590619"/>
                <a:gd name="connsiteX141" fmla="*/ 154951 w 512674"/>
                <a:gd name="connsiteY141" fmla="*/ 139272 h 590619"/>
                <a:gd name="connsiteX142" fmla="*/ 167863 w 512674"/>
                <a:gd name="connsiteY142" fmla="*/ 116920 h 590619"/>
                <a:gd name="connsiteX143" fmla="*/ 338310 w 512674"/>
                <a:gd name="connsiteY143" fmla="*/ 0 h 590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Lst>
              <a:rect l="l" t="t" r="r" b="b"/>
              <a:pathLst>
                <a:path w="512674" h="590619">
                  <a:moveTo>
                    <a:pt x="333932" y="293983"/>
                  </a:moveTo>
                  <a:cubicBezTo>
                    <a:pt x="339952" y="290543"/>
                    <a:pt x="346832" y="292263"/>
                    <a:pt x="350272" y="297422"/>
                  </a:cubicBezTo>
                  <a:cubicBezTo>
                    <a:pt x="352852" y="303441"/>
                    <a:pt x="351132" y="310320"/>
                    <a:pt x="345972" y="313760"/>
                  </a:cubicBezTo>
                  <a:cubicBezTo>
                    <a:pt x="345112" y="313760"/>
                    <a:pt x="269432" y="361053"/>
                    <a:pt x="265132" y="452199"/>
                  </a:cubicBezTo>
                  <a:cubicBezTo>
                    <a:pt x="264272" y="458218"/>
                    <a:pt x="259112" y="463377"/>
                    <a:pt x="253092" y="463377"/>
                  </a:cubicBezTo>
                  <a:cubicBezTo>
                    <a:pt x="246212" y="462517"/>
                    <a:pt x="241912" y="457358"/>
                    <a:pt x="241912" y="451339"/>
                  </a:cubicBezTo>
                  <a:cubicBezTo>
                    <a:pt x="247072" y="347295"/>
                    <a:pt x="330492" y="295702"/>
                    <a:pt x="333932" y="293983"/>
                  </a:cubicBezTo>
                  <a:close/>
                  <a:moveTo>
                    <a:pt x="452801" y="232980"/>
                  </a:moveTo>
                  <a:cubicBezTo>
                    <a:pt x="448497" y="232980"/>
                    <a:pt x="439889" y="233840"/>
                    <a:pt x="429559" y="236419"/>
                  </a:cubicBezTo>
                  <a:lnTo>
                    <a:pt x="406316" y="307775"/>
                  </a:lnTo>
                  <a:lnTo>
                    <a:pt x="464853" y="260491"/>
                  </a:lnTo>
                  <a:cubicBezTo>
                    <a:pt x="460549" y="247595"/>
                    <a:pt x="456245" y="238139"/>
                    <a:pt x="452801" y="232980"/>
                  </a:cubicBezTo>
                  <a:close/>
                  <a:moveTo>
                    <a:pt x="409760" y="222664"/>
                  </a:moveTo>
                  <a:cubicBezTo>
                    <a:pt x="404595" y="224383"/>
                    <a:pt x="399429" y="226963"/>
                    <a:pt x="394264" y="228682"/>
                  </a:cubicBezTo>
                  <a:cubicBezTo>
                    <a:pt x="391682" y="230401"/>
                    <a:pt x="388239" y="231261"/>
                    <a:pt x="385656" y="232980"/>
                  </a:cubicBezTo>
                  <a:cubicBezTo>
                    <a:pt x="383074" y="233840"/>
                    <a:pt x="380491" y="235560"/>
                    <a:pt x="378769" y="236419"/>
                  </a:cubicBezTo>
                  <a:cubicBezTo>
                    <a:pt x="377048" y="237279"/>
                    <a:pt x="375326" y="238139"/>
                    <a:pt x="373604" y="238998"/>
                  </a:cubicBezTo>
                  <a:cubicBezTo>
                    <a:pt x="364996" y="243297"/>
                    <a:pt x="356388" y="248455"/>
                    <a:pt x="346918" y="254473"/>
                  </a:cubicBezTo>
                  <a:cubicBezTo>
                    <a:pt x="346057" y="255333"/>
                    <a:pt x="345197" y="256193"/>
                    <a:pt x="343475" y="257052"/>
                  </a:cubicBezTo>
                  <a:cubicBezTo>
                    <a:pt x="340032" y="258772"/>
                    <a:pt x="336588" y="261351"/>
                    <a:pt x="333145" y="263930"/>
                  </a:cubicBezTo>
                  <a:cubicBezTo>
                    <a:pt x="331423" y="264790"/>
                    <a:pt x="330562" y="266509"/>
                    <a:pt x="328841" y="267369"/>
                  </a:cubicBezTo>
                  <a:cubicBezTo>
                    <a:pt x="325397" y="269948"/>
                    <a:pt x="321954" y="272527"/>
                    <a:pt x="318511" y="275106"/>
                  </a:cubicBezTo>
                  <a:cubicBezTo>
                    <a:pt x="317650" y="275966"/>
                    <a:pt x="315928" y="276826"/>
                    <a:pt x="315067" y="278545"/>
                  </a:cubicBezTo>
                  <a:cubicBezTo>
                    <a:pt x="309902" y="281984"/>
                    <a:pt x="305598" y="286282"/>
                    <a:pt x="300433" y="290581"/>
                  </a:cubicBezTo>
                  <a:cubicBezTo>
                    <a:pt x="291825" y="300038"/>
                    <a:pt x="282355" y="311214"/>
                    <a:pt x="274608" y="322391"/>
                  </a:cubicBezTo>
                  <a:cubicBezTo>
                    <a:pt x="274608" y="322391"/>
                    <a:pt x="274608" y="322391"/>
                    <a:pt x="273747" y="323250"/>
                  </a:cubicBezTo>
                  <a:cubicBezTo>
                    <a:pt x="270304" y="328408"/>
                    <a:pt x="266860" y="333567"/>
                    <a:pt x="263417" y="338725"/>
                  </a:cubicBezTo>
                  <a:cubicBezTo>
                    <a:pt x="259974" y="344743"/>
                    <a:pt x="256530" y="349901"/>
                    <a:pt x="253087" y="355919"/>
                  </a:cubicBezTo>
                  <a:cubicBezTo>
                    <a:pt x="248783" y="362797"/>
                    <a:pt x="245339" y="370534"/>
                    <a:pt x="241895" y="377412"/>
                  </a:cubicBezTo>
                  <a:lnTo>
                    <a:pt x="241035" y="377412"/>
                  </a:lnTo>
                  <a:cubicBezTo>
                    <a:pt x="241035" y="377412"/>
                    <a:pt x="241035" y="378272"/>
                    <a:pt x="241035" y="379131"/>
                  </a:cubicBezTo>
                  <a:cubicBezTo>
                    <a:pt x="237591" y="386869"/>
                    <a:pt x="234148" y="393746"/>
                    <a:pt x="230705" y="401484"/>
                  </a:cubicBezTo>
                  <a:cubicBezTo>
                    <a:pt x="228983" y="406642"/>
                    <a:pt x="227261" y="411800"/>
                    <a:pt x="225540" y="416099"/>
                  </a:cubicBezTo>
                  <a:cubicBezTo>
                    <a:pt x="223818" y="420397"/>
                    <a:pt x="222096" y="425555"/>
                    <a:pt x="221235" y="430714"/>
                  </a:cubicBezTo>
                  <a:cubicBezTo>
                    <a:pt x="216070" y="457365"/>
                    <a:pt x="216070" y="479717"/>
                    <a:pt x="221235" y="495192"/>
                  </a:cubicBezTo>
                  <a:cubicBezTo>
                    <a:pt x="221235" y="495192"/>
                    <a:pt x="221235" y="496051"/>
                    <a:pt x="221235" y="496051"/>
                  </a:cubicBezTo>
                  <a:cubicBezTo>
                    <a:pt x="228983" y="516684"/>
                    <a:pt x="244478" y="524422"/>
                    <a:pt x="259113" y="531299"/>
                  </a:cubicBezTo>
                  <a:cubicBezTo>
                    <a:pt x="265999" y="534738"/>
                    <a:pt x="289242" y="548494"/>
                    <a:pt x="296129" y="552792"/>
                  </a:cubicBezTo>
                  <a:cubicBezTo>
                    <a:pt x="317650" y="566547"/>
                    <a:pt x="345197" y="584601"/>
                    <a:pt x="402012" y="533019"/>
                  </a:cubicBezTo>
                  <a:cubicBezTo>
                    <a:pt x="420090" y="514105"/>
                    <a:pt x="436446" y="491753"/>
                    <a:pt x="450219" y="467681"/>
                  </a:cubicBezTo>
                  <a:cubicBezTo>
                    <a:pt x="463992" y="443609"/>
                    <a:pt x="474322" y="417818"/>
                    <a:pt x="482070" y="392887"/>
                  </a:cubicBezTo>
                  <a:cubicBezTo>
                    <a:pt x="492400" y="342164"/>
                    <a:pt x="490678" y="301758"/>
                    <a:pt x="485513" y="273387"/>
                  </a:cubicBezTo>
                  <a:lnTo>
                    <a:pt x="359831" y="374833"/>
                  </a:lnTo>
                  <a:close/>
                  <a:moveTo>
                    <a:pt x="83501" y="128096"/>
                  </a:moveTo>
                  <a:cubicBezTo>
                    <a:pt x="76614" y="134974"/>
                    <a:pt x="64563" y="149589"/>
                    <a:pt x="52511" y="173661"/>
                  </a:cubicBezTo>
                  <a:cubicBezTo>
                    <a:pt x="64563" y="172801"/>
                    <a:pt x="76614" y="171082"/>
                    <a:pt x="87805" y="168502"/>
                  </a:cubicBezTo>
                  <a:cubicBezTo>
                    <a:pt x="93831" y="166783"/>
                    <a:pt x="100718" y="170222"/>
                    <a:pt x="101579" y="176240"/>
                  </a:cubicBezTo>
                  <a:cubicBezTo>
                    <a:pt x="103300" y="182258"/>
                    <a:pt x="99857" y="189135"/>
                    <a:pt x="93831" y="189995"/>
                  </a:cubicBezTo>
                  <a:cubicBezTo>
                    <a:pt x="76614" y="194294"/>
                    <a:pt x="59398" y="196873"/>
                    <a:pt x="42181" y="197732"/>
                  </a:cubicBezTo>
                  <a:cubicBezTo>
                    <a:pt x="32712" y="223524"/>
                    <a:pt x="24964" y="257052"/>
                    <a:pt x="22382" y="300038"/>
                  </a:cubicBezTo>
                  <a:cubicBezTo>
                    <a:pt x="23242" y="325829"/>
                    <a:pt x="27547" y="352480"/>
                    <a:pt x="35294" y="379991"/>
                  </a:cubicBezTo>
                  <a:cubicBezTo>
                    <a:pt x="42181" y="406642"/>
                    <a:pt x="52511" y="432433"/>
                    <a:pt x="65424" y="455645"/>
                  </a:cubicBezTo>
                  <a:cubicBezTo>
                    <a:pt x="107605" y="519264"/>
                    <a:pt x="138595" y="508087"/>
                    <a:pt x="163559" y="499490"/>
                  </a:cubicBezTo>
                  <a:cubicBezTo>
                    <a:pt x="171307" y="496911"/>
                    <a:pt x="191967" y="491753"/>
                    <a:pt x="196271" y="490033"/>
                  </a:cubicBezTo>
                  <a:cubicBezTo>
                    <a:pt x="195410" y="486595"/>
                    <a:pt x="194549" y="482296"/>
                    <a:pt x="194549" y="477998"/>
                  </a:cubicBezTo>
                  <a:cubicBezTo>
                    <a:pt x="194549" y="477138"/>
                    <a:pt x="194549" y="475418"/>
                    <a:pt x="194549" y="474559"/>
                  </a:cubicBezTo>
                  <a:cubicBezTo>
                    <a:pt x="194549" y="471120"/>
                    <a:pt x="194549" y="467681"/>
                    <a:pt x="194549" y="464242"/>
                  </a:cubicBezTo>
                  <a:cubicBezTo>
                    <a:pt x="194549" y="462523"/>
                    <a:pt x="194549" y="460803"/>
                    <a:pt x="194549" y="459084"/>
                  </a:cubicBezTo>
                  <a:cubicBezTo>
                    <a:pt x="194549" y="455645"/>
                    <a:pt x="194549" y="452206"/>
                    <a:pt x="195410" y="448768"/>
                  </a:cubicBezTo>
                  <a:cubicBezTo>
                    <a:pt x="195410" y="446188"/>
                    <a:pt x="195410" y="444469"/>
                    <a:pt x="195410" y="442750"/>
                  </a:cubicBezTo>
                  <a:cubicBezTo>
                    <a:pt x="196271" y="437591"/>
                    <a:pt x="197132" y="431573"/>
                    <a:pt x="198854" y="425555"/>
                  </a:cubicBezTo>
                  <a:cubicBezTo>
                    <a:pt x="198854" y="425555"/>
                    <a:pt x="198854" y="424696"/>
                    <a:pt x="198854" y="424696"/>
                  </a:cubicBezTo>
                  <a:cubicBezTo>
                    <a:pt x="200575" y="418678"/>
                    <a:pt x="202297" y="413520"/>
                    <a:pt x="204879" y="407502"/>
                  </a:cubicBezTo>
                  <a:cubicBezTo>
                    <a:pt x="204879" y="406642"/>
                    <a:pt x="204879" y="405782"/>
                    <a:pt x="204879" y="404922"/>
                  </a:cubicBezTo>
                  <a:cubicBezTo>
                    <a:pt x="204019" y="404922"/>
                    <a:pt x="187663" y="398045"/>
                    <a:pt x="182498" y="397185"/>
                  </a:cubicBezTo>
                  <a:cubicBezTo>
                    <a:pt x="154951" y="389448"/>
                    <a:pt x="108465" y="376552"/>
                    <a:pt x="111048" y="281124"/>
                  </a:cubicBezTo>
                  <a:cubicBezTo>
                    <a:pt x="113630" y="251894"/>
                    <a:pt x="119656" y="223524"/>
                    <a:pt x="129986" y="195153"/>
                  </a:cubicBezTo>
                  <a:cubicBezTo>
                    <a:pt x="131708" y="189135"/>
                    <a:pt x="134291" y="183117"/>
                    <a:pt x="136873" y="177099"/>
                  </a:cubicBezTo>
                  <a:cubicBezTo>
                    <a:pt x="139456" y="171941"/>
                    <a:pt x="141177" y="166783"/>
                    <a:pt x="143760" y="161625"/>
                  </a:cubicBezTo>
                  <a:cubicBezTo>
                    <a:pt x="143760" y="160765"/>
                    <a:pt x="144621" y="159905"/>
                    <a:pt x="144621" y="159905"/>
                  </a:cubicBezTo>
                  <a:cubicBezTo>
                    <a:pt x="116213" y="138413"/>
                    <a:pt x="93831" y="130675"/>
                    <a:pt x="83501" y="128096"/>
                  </a:cubicBezTo>
                  <a:close/>
                  <a:moveTo>
                    <a:pt x="339171" y="29230"/>
                  </a:moveTo>
                  <a:cubicBezTo>
                    <a:pt x="327119" y="45564"/>
                    <a:pt x="315928" y="64478"/>
                    <a:pt x="303016" y="89409"/>
                  </a:cubicBezTo>
                  <a:cubicBezTo>
                    <a:pt x="300433" y="92848"/>
                    <a:pt x="296990" y="95427"/>
                    <a:pt x="292685" y="95427"/>
                  </a:cubicBezTo>
                  <a:cubicBezTo>
                    <a:pt x="290964" y="95427"/>
                    <a:pt x="289242" y="94568"/>
                    <a:pt x="287520" y="93708"/>
                  </a:cubicBezTo>
                  <a:cubicBezTo>
                    <a:pt x="281495" y="91129"/>
                    <a:pt x="279773" y="84251"/>
                    <a:pt x="282355" y="78233"/>
                  </a:cubicBezTo>
                  <a:cubicBezTo>
                    <a:pt x="292685" y="60179"/>
                    <a:pt x="301294" y="44705"/>
                    <a:pt x="310763" y="30949"/>
                  </a:cubicBezTo>
                  <a:cubicBezTo>
                    <a:pt x="281495" y="42125"/>
                    <a:pt x="235009" y="67917"/>
                    <a:pt x="186802" y="129816"/>
                  </a:cubicBezTo>
                  <a:cubicBezTo>
                    <a:pt x="180776" y="140132"/>
                    <a:pt x="174750" y="150449"/>
                    <a:pt x="169585" y="160765"/>
                  </a:cubicBezTo>
                  <a:cubicBezTo>
                    <a:pt x="169585" y="160765"/>
                    <a:pt x="169585" y="160765"/>
                    <a:pt x="169585" y="161625"/>
                  </a:cubicBezTo>
                  <a:cubicBezTo>
                    <a:pt x="162698" y="175380"/>
                    <a:pt x="156672" y="189135"/>
                    <a:pt x="151507" y="202891"/>
                  </a:cubicBezTo>
                  <a:cubicBezTo>
                    <a:pt x="142038" y="229542"/>
                    <a:pt x="136012" y="256193"/>
                    <a:pt x="133430" y="282844"/>
                  </a:cubicBezTo>
                  <a:cubicBezTo>
                    <a:pt x="131708" y="359358"/>
                    <a:pt x="163559" y="367955"/>
                    <a:pt x="188523" y="374833"/>
                  </a:cubicBezTo>
                  <a:cubicBezTo>
                    <a:pt x="191106" y="375692"/>
                    <a:pt x="192828" y="375692"/>
                    <a:pt x="195410" y="376552"/>
                  </a:cubicBezTo>
                  <a:cubicBezTo>
                    <a:pt x="204019" y="298319"/>
                    <a:pt x="221235" y="225243"/>
                    <a:pt x="247061" y="158186"/>
                  </a:cubicBezTo>
                  <a:cubicBezTo>
                    <a:pt x="248783" y="152168"/>
                    <a:pt x="255669" y="149589"/>
                    <a:pt x="261695" y="152168"/>
                  </a:cubicBezTo>
                  <a:cubicBezTo>
                    <a:pt x="267721" y="153887"/>
                    <a:pt x="270304" y="160765"/>
                    <a:pt x="267721" y="166783"/>
                  </a:cubicBezTo>
                  <a:cubicBezTo>
                    <a:pt x="244478" y="229542"/>
                    <a:pt x="228122" y="298319"/>
                    <a:pt x="218653" y="372254"/>
                  </a:cubicBezTo>
                  <a:cubicBezTo>
                    <a:pt x="218653" y="371394"/>
                    <a:pt x="219514" y="370534"/>
                    <a:pt x="219514" y="369674"/>
                  </a:cubicBezTo>
                  <a:cubicBezTo>
                    <a:pt x="220375" y="369674"/>
                    <a:pt x="220375" y="369674"/>
                    <a:pt x="220375" y="368815"/>
                  </a:cubicBezTo>
                  <a:cubicBezTo>
                    <a:pt x="220375" y="367955"/>
                    <a:pt x="220375" y="367955"/>
                    <a:pt x="220375" y="367955"/>
                  </a:cubicBezTo>
                  <a:cubicBezTo>
                    <a:pt x="223818" y="361077"/>
                    <a:pt x="228122" y="354200"/>
                    <a:pt x="231565" y="346462"/>
                  </a:cubicBezTo>
                  <a:cubicBezTo>
                    <a:pt x="232426" y="345603"/>
                    <a:pt x="232426" y="344743"/>
                    <a:pt x="233287" y="344743"/>
                  </a:cubicBezTo>
                  <a:cubicBezTo>
                    <a:pt x="236730" y="338725"/>
                    <a:pt x="240174" y="332707"/>
                    <a:pt x="243618" y="326689"/>
                  </a:cubicBezTo>
                  <a:cubicBezTo>
                    <a:pt x="252226" y="313793"/>
                    <a:pt x="260834" y="301758"/>
                    <a:pt x="270304" y="290581"/>
                  </a:cubicBezTo>
                  <a:cubicBezTo>
                    <a:pt x="274608" y="284563"/>
                    <a:pt x="279773" y="279405"/>
                    <a:pt x="284938" y="274246"/>
                  </a:cubicBezTo>
                  <a:cubicBezTo>
                    <a:pt x="288381" y="270808"/>
                    <a:pt x="291825" y="267369"/>
                    <a:pt x="296129" y="264790"/>
                  </a:cubicBezTo>
                  <a:cubicBezTo>
                    <a:pt x="297850" y="263070"/>
                    <a:pt x="299572" y="261351"/>
                    <a:pt x="302155" y="259631"/>
                  </a:cubicBezTo>
                  <a:cubicBezTo>
                    <a:pt x="303016" y="257912"/>
                    <a:pt x="304737" y="257052"/>
                    <a:pt x="306459" y="255333"/>
                  </a:cubicBezTo>
                  <a:cubicBezTo>
                    <a:pt x="309041" y="253613"/>
                    <a:pt x="311624" y="251894"/>
                    <a:pt x="314206" y="250175"/>
                  </a:cubicBezTo>
                  <a:cubicBezTo>
                    <a:pt x="315067" y="249315"/>
                    <a:pt x="315928" y="248455"/>
                    <a:pt x="316789" y="247595"/>
                  </a:cubicBezTo>
                  <a:cubicBezTo>
                    <a:pt x="320232" y="245876"/>
                    <a:pt x="322815" y="243297"/>
                    <a:pt x="325397" y="241578"/>
                  </a:cubicBezTo>
                  <a:cubicBezTo>
                    <a:pt x="326258" y="241578"/>
                    <a:pt x="326258" y="240718"/>
                    <a:pt x="327119" y="239858"/>
                  </a:cubicBezTo>
                  <a:cubicBezTo>
                    <a:pt x="339171" y="232121"/>
                    <a:pt x="350362" y="225243"/>
                    <a:pt x="362413" y="219225"/>
                  </a:cubicBezTo>
                  <a:cubicBezTo>
                    <a:pt x="363274" y="218365"/>
                    <a:pt x="364996" y="217506"/>
                    <a:pt x="365857" y="216646"/>
                  </a:cubicBezTo>
                  <a:cubicBezTo>
                    <a:pt x="367578" y="215786"/>
                    <a:pt x="370161" y="214927"/>
                    <a:pt x="371883" y="214067"/>
                  </a:cubicBezTo>
                  <a:cubicBezTo>
                    <a:pt x="375326" y="212347"/>
                    <a:pt x="377908" y="210628"/>
                    <a:pt x="381352" y="209768"/>
                  </a:cubicBezTo>
                  <a:cubicBezTo>
                    <a:pt x="381352" y="209768"/>
                    <a:pt x="382213" y="208909"/>
                    <a:pt x="382213" y="208909"/>
                  </a:cubicBezTo>
                  <a:cubicBezTo>
                    <a:pt x="383074" y="205470"/>
                    <a:pt x="383074" y="202031"/>
                    <a:pt x="383934" y="198592"/>
                  </a:cubicBezTo>
                  <a:cubicBezTo>
                    <a:pt x="385656" y="102305"/>
                    <a:pt x="355527" y="49863"/>
                    <a:pt x="339171" y="29230"/>
                  </a:cubicBezTo>
                  <a:close/>
                  <a:moveTo>
                    <a:pt x="338310" y="0"/>
                  </a:moveTo>
                  <a:cubicBezTo>
                    <a:pt x="340032" y="0"/>
                    <a:pt x="340892" y="0"/>
                    <a:pt x="342614" y="859"/>
                  </a:cubicBezTo>
                  <a:cubicBezTo>
                    <a:pt x="343475" y="859"/>
                    <a:pt x="343475" y="859"/>
                    <a:pt x="344336" y="1719"/>
                  </a:cubicBezTo>
                  <a:cubicBezTo>
                    <a:pt x="345197" y="1719"/>
                    <a:pt x="346057" y="1719"/>
                    <a:pt x="346057" y="2579"/>
                  </a:cubicBezTo>
                  <a:cubicBezTo>
                    <a:pt x="346918" y="2579"/>
                    <a:pt x="346918" y="2579"/>
                    <a:pt x="346918" y="3439"/>
                  </a:cubicBezTo>
                  <a:cubicBezTo>
                    <a:pt x="353805" y="9457"/>
                    <a:pt x="408899" y="67917"/>
                    <a:pt x="406316" y="199452"/>
                  </a:cubicBezTo>
                  <a:cubicBezTo>
                    <a:pt x="413203" y="197732"/>
                    <a:pt x="419229" y="196013"/>
                    <a:pt x="425255" y="194294"/>
                  </a:cubicBezTo>
                  <a:lnTo>
                    <a:pt x="445054" y="189995"/>
                  </a:lnTo>
                  <a:lnTo>
                    <a:pt x="437306" y="211488"/>
                  </a:lnTo>
                  <a:cubicBezTo>
                    <a:pt x="449358" y="209768"/>
                    <a:pt x="457106" y="210628"/>
                    <a:pt x="460549" y="210628"/>
                  </a:cubicBezTo>
                  <a:lnTo>
                    <a:pt x="465714" y="210628"/>
                  </a:lnTo>
                  <a:lnTo>
                    <a:pt x="469157" y="215786"/>
                  </a:lnTo>
                  <a:cubicBezTo>
                    <a:pt x="471740" y="219225"/>
                    <a:pt x="477766" y="229542"/>
                    <a:pt x="483792" y="245016"/>
                  </a:cubicBezTo>
                  <a:lnTo>
                    <a:pt x="500148" y="232121"/>
                  </a:lnTo>
                  <a:lnTo>
                    <a:pt x="504452" y="249315"/>
                  </a:lnTo>
                  <a:cubicBezTo>
                    <a:pt x="512199" y="280264"/>
                    <a:pt x="518225" y="330128"/>
                    <a:pt x="504452" y="398045"/>
                  </a:cubicBezTo>
                  <a:cubicBezTo>
                    <a:pt x="495843" y="426415"/>
                    <a:pt x="484653" y="453066"/>
                    <a:pt x="470018" y="478857"/>
                  </a:cubicBezTo>
                  <a:cubicBezTo>
                    <a:pt x="455384" y="504648"/>
                    <a:pt x="438167" y="528720"/>
                    <a:pt x="418368" y="549353"/>
                  </a:cubicBezTo>
                  <a:cubicBezTo>
                    <a:pt x="383934" y="581162"/>
                    <a:pt x="356388" y="590619"/>
                    <a:pt x="334867" y="590619"/>
                  </a:cubicBezTo>
                  <a:cubicBezTo>
                    <a:pt x="311624" y="590619"/>
                    <a:pt x="295268" y="579443"/>
                    <a:pt x="283216" y="571706"/>
                  </a:cubicBezTo>
                  <a:cubicBezTo>
                    <a:pt x="278051" y="568267"/>
                    <a:pt x="253948" y="554512"/>
                    <a:pt x="248783" y="551932"/>
                  </a:cubicBezTo>
                  <a:cubicBezTo>
                    <a:pt x="234148" y="545055"/>
                    <a:pt x="214349" y="535598"/>
                    <a:pt x="203158" y="512386"/>
                  </a:cubicBezTo>
                  <a:cubicBezTo>
                    <a:pt x="199714" y="513246"/>
                    <a:pt x="176472" y="519264"/>
                    <a:pt x="171307" y="521843"/>
                  </a:cubicBezTo>
                  <a:cubicBezTo>
                    <a:pt x="160977" y="525281"/>
                    <a:pt x="148064" y="529580"/>
                    <a:pt x="133430" y="529580"/>
                  </a:cubicBezTo>
                  <a:cubicBezTo>
                    <a:pt x="109326" y="529580"/>
                    <a:pt x="79197" y="516684"/>
                    <a:pt x="45624" y="467681"/>
                  </a:cubicBezTo>
                  <a:cubicBezTo>
                    <a:pt x="31851" y="441890"/>
                    <a:pt x="20660" y="414379"/>
                    <a:pt x="12912" y="386009"/>
                  </a:cubicBezTo>
                  <a:cubicBezTo>
                    <a:pt x="5165" y="356779"/>
                    <a:pt x="861" y="328408"/>
                    <a:pt x="0" y="300038"/>
                  </a:cubicBezTo>
                  <a:cubicBezTo>
                    <a:pt x="1721" y="250175"/>
                    <a:pt x="12051" y="212347"/>
                    <a:pt x="23242" y="183117"/>
                  </a:cubicBezTo>
                  <a:cubicBezTo>
                    <a:pt x="23242" y="182258"/>
                    <a:pt x="24103" y="182258"/>
                    <a:pt x="24103" y="181398"/>
                  </a:cubicBezTo>
                  <a:cubicBezTo>
                    <a:pt x="43903" y="133254"/>
                    <a:pt x="68006" y="110902"/>
                    <a:pt x="72310" y="106603"/>
                  </a:cubicBezTo>
                  <a:cubicBezTo>
                    <a:pt x="74893" y="104884"/>
                    <a:pt x="78336" y="104024"/>
                    <a:pt x="81779" y="104024"/>
                  </a:cubicBezTo>
                  <a:cubicBezTo>
                    <a:pt x="90388" y="105744"/>
                    <a:pt x="118796" y="112621"/>
                    <a:pt x="154951" y="139272"/>
                  </a:cubicBezTo>
                  <a:cubicBezTo>
                    <a:pt x="159255" y="131535"/>
                    <a:pt x="163559" y="123798"/>
                    <a:pt x="167863" y="116920"/>
                  </a:cubicBezTo>
                  <a:cubicBezTo>
                    <a:pt x="248783" y="12036"/>
                    <a:pt x="328841" y="859"/>
                    <a:pt x="338310" y="0"/>
                  </a:cubicBezTo>
                  <a:close/>
                </a:path>
              </a:pathLst>
            </a:custGeom>
            <a:solidFill>
              <a:srgbClr val="70B988"/>
            </a:solidFill>
            <a:ln>
              <a:noFill/>
            </a:ln>
          </p:spPr>
        </p:sp>
        <p:sp>
          <p:nvSpPr>
            <p:cNvPr id="16" name="文本框 15"/>
            <p:cNvSpPr txBox="1"/>
            <p:nvPr/>
          </p:nvSpPr>
          <p:spPr>
            <a:xfrm>
              <a:off x="2292" y="6296"/>
              <a:ext cx="3558" cy="580"/>
            </a:xfrm>
            <a:prstGeom prst="rect">
              <a:avLst/>
            </a:prstGeom>
            <a:noFill/>
          </p:spPr>
          <p:txBody>
            <a:bodyPr wrap="square" rtlCol="0">
              <a:spAutoFit/>
            </a:bodyPr>
            <a:p>
              <a:pPr algn="ctr"/>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17" name="文本框 16"/>
            <p:cNvSpPr txBox="1"/>
            <p:nvPr/>
          </p:nvSpPr>
          <p:spPr>
            <a:xfrm>
              <a:off x="1641" y="6876"/>
              <a:ext cx="4859" cy="1598"/>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21" name="组合 8"/>
          <p:cNvGrpSpPr/>
          <p:nvPr/>
        </p:nvGrpSpPr>
        <p:grpSpPr>
          <a:xfrm>
            <a:off x="4552950" y="2457133"/>
            <a:ext cx="3085465" cy="2904808"/>
            <a:chOff x="1641" y="3900"/>
            <a:chExt cx="4859" cy="4575"/>
          </a:xfrm>
        </p:grpSpPr>
        <p:sp>
          <p:nvSpPr>
            <p:cNvPr id="22" name="同心圆 21"/>
            <p:cNvSpPr/>
            <p:nvPr/>
          </p:nvSpPr>
          <p:spPr>
            <a:xfrm>
              <a:off x="3008" y="3900"/>
              <a:ext cx="2125" cy="2125"/>
            </a:xfrm>
            <a:prstGeom prst="donut">
              <a:avLst>
                <a:gd name="adj" fmla="val 8988"/>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3" name="seeds_135479"/>
            <p:cNvSpPr>
              <a:spLocks noChangeAspect="1"/>
            </p:cNvSpPr>
            <p:nvPr/>
          </p:nvSpPr>
          <p:spPr bwMode="auto">
            <a:xfrm>
              <a:off x="3590" y="4482"/>
              <a:ext cx="960" cy="958"/>
            </a:xfrm>
            <a:custGeom>
              <a:avLst/>
              <a:gdLst>
                <a:gd name="T0" fmla="*/ 6116 w 6827"/>
                <a:gd name="T1" fmla="*/ 622 h 6827"/>
                <a:gd name="T2" fmla="*/ 4608 w 6827"/>
                <a:gd name="T3" fmla="*/ 50 h 6827"/>
                <a:gd name="T4" fmla="*/ 474 w 6827"/>
                <a:gd name="T5" fmla="*/ 3796 h 6827"/>
                <a:gd name="T6" fmla="*/ 4871 w 6827"/>
                <a:gd name="T7" fmla="*/ 4513 h 6827"/>
                <a:gd name="T8" fmla="*/ 4814 w 6827"/>
                <a:gd name="T9" fmla="*/ 2166 h 6827"/>
                <a:gd name="T10" fmla="*/ 5294 w 6827"/>
                <a:gd name="T11" fmla="*/ 1780 h 6827"/>
                <a:gd name="T12" fmla="*/ 5388 w 6827"/>
                <a:gd name="T13" fmla="*/ 1740 h 6827"/>
                <a:gd name="T14" fmla="*/ 5490 w 6827"/>
                <a:gd name="T15" fmla="*/ 1707 h 6827"/>
                <a:gd name="T16" fmla="*/ 5608 w 6827"/>
                <a:gd name="T17" fmla="*/ 1686 h 6827"/>
                <a:gd name="T18" fmla="*/ 5717 w 6827"/>
                <a:gd name="T19" fmla="*/ 1683 h 6827"/>
                <a:gd name="T20" fmla="*/ 5816 w 6827"/>
                <a:gd name="T21" fmla="*/ 1694 h 6827"/>
                <a:gd name="T22" fmla="*/ 6563 w 6827"/>
                <a:gd name="T23" fmla="*/ 2156 h 6827"/>
                <a:gd name="T24" fmla="*/ 618 w 6827"/>
                <a:gd name="T25" fmla="*/ 3940 h 6827"/>
                <a:gd name="T26" fmla="*/ 623 w 6827"/>
                <a:gd name="T27" fmla="*/ 5946 h 6827"/>
                <a:gd name="T28" fmla="*/ 225 w 6827"/>
                <a:gd name="T29" fmla="*/ 5189 h 6827"/>
                <a:gd name="T30" fmla="*/ 2192 w 6827"/>
                <a:gd name="T31" fmla="*/ 2917 h 6827"/>
                <a:gd name="T32" fmla="*/ 1638 w 6827"/>
                <a:gd name="T33" fmla="*/ 3674 h 6827"/>
                <a:gd name="T34" fmla="*/ 1435 w 6827"/>
                <a:gd name="T35" fmla="*/ 6149 h 6827"/>
                <a:gd name="T36" fmla="*/ 1435 w 6827"/>
                <a:gd name="T37" fmla="*/ 5946 h 6827"/>
                <a:gd name="T38" fmla="*/ 1435 w 6827"/>
                <a:gd name="T39" fmla="*/ 4431 h 6827"/>
                <a:gd name="T40" fmla="*/ 1435 w 6827"/>
                <a:gd name="T41" fmla="*/ 3674 h 6827"/>
                <a:gd name="T42" fmla="*/ 1638 w 6827"/>
                <a:gd name="T43" fmla="*/ 6602 h 6827"/>
                <a:gd name="T44" fmla="*/ 1638 w 6827"/>
                <a:gd name="T45" fmla="*/ 5392 h 6827"/>
                <a:gd name="T46" fmla="*/ 2192 w 6827"/>
                <a:gd name="T47" fmla="*/ 4635 h 6827"/>
                <a:gd name="T48" fmla="*/ 1638 w 6827"/>
                <a:gd name="T49" fmla="*/ 4431 h 6827"/>
                <a:gd name="T50" fmla="*/ 2887 w 6827"/>
                <a:gd name="T51" fmla="*/ 6209 h 6827"/>
                <a:gd name="T52" fmla="*/ 2395 w 6827"/>
                <a:gd name="T53" fmla="*/ 5946 h 6827"/>
                <a:gd name="T54" fmla="*/ 2395 w 6827"/>
                <a:gd name="T55" fmla="*/ 4635 h 6827"/>
                <a:gd name="T56" fmla="*/ 2949 w 6827"/>
                <a:gd name="T57" fmla="*/ 3877 h 6827"/>
                <a:gd name="T58" fmla="*/ 2949 w 6827"/>
                <a:gd name="T59" fmla="*/ 2917 h 6827"/>
                <a:gd name="T60" fmla="*/ 3910 w 6827"/>
                <a:gd name="T61" fmla="*/ 2363 h 6827"/>
                <a:gd name="T62" fmla="*/ 3153 w 6827"/>
                <a:gd name="T63" fmla="*/ 5392 h 6827"/>
                <a:gd name="T64" fmla="*/ 3707 w 6827"/>
                <a:gd name="T65" fmla="*/ 4635 h 6827"/>
                <a:gd name="T66" fmla="*/ 3707 w 6827"/>
                <a:gd name="T67" fmla="*/ 4431 h 6827"/>
                <a:gd name="T68" fmla="*/ 3707 w 6827"/>
                <a:gd name="T69" fmla="*/ 2917 h 6827"/>
                <a:gd name="T70" fmla="*/ 3153 w 6827"/>
                <a:gd name="T71" fmla="*/ 2160 h 6827"/>
                <a:gd name="T72" fmla="*/ 3910 w 6827"/>
                <a:gd name="T73" fmla="*/ 4635 h 6827"/>
                <a:gd name="T74" fmla="*/ 4464 w 6827"/>
                <a:gd name="T75" fmla="*/ 3877 h 6827"/>
                <a:gd name="T76" fmla="*/ 4464 w 6827"/>
                <a:gd name="T77" fmla="*/ 3674 h 6827"/>
                <a:gd name="T78" fmla="*/ 4464 w 6827"/>
                <a:gd name="T79" fmla="*/ 2105 h 6827"/>
                <a:gd name="T80" fmla="*/ 4727 w 6827"/>
                <a:gd name="T81" fmla="*/ 4369 h 6827"/>
                <a:gd name="T82" fmla="*/ 5067 w 6827"/>
                <a:gd name="T83" fmla="*/ 2917 h 6827"/>
                <a:gd name="T84" fmla="*/ 5145 w 6827"/>
                <a:gd name="T85" fmla="*/ 1143 h 6827"/>
                <a:gd name="T86" fmla="*/ 5135 w 6827"/>
                <a:gd name="T87" fmla="*/ 1261 h 6827"/>
                <a:gd name="T88" fmla="*/ 5111 w 6827"/>
                <a:gd name="T89" fmla="*/ 1368 h 6827"/>
                <a:gd name="T90" fmla="*/ 5071 w 6827"/>
                <a:gd name="T91" fmla="*/ 1479 h 6827"/>
                <a:gd name="T92" fmla="*/ 5029 w 6827"/>
                <a:gd name="T93" fmla="*/ 1566 h 6827"/>
                <a:gd name="T94" fmla="*/ 4670 w 6827"/>
                <a:gd name="T95" fmla="*/ 264 h 6827"/>
                <a:gd name="T96" fmla="*/ 5140 w 6827"/>
                <a:gd name="T97" fmla="*/ 1059 h 6827"/>
                <a:gd name="T98" fmla="*/ 5900 w 6827"/>
                <a:gd name="T99" fmla="*/ 1504 h 6827"/>
                <a:gd name="T100" fmla="*/ 5640 w 6827"/>
                <a:gd name="T101" fmla="*/ 1480 h 6827"/>
                <a:gd name="T102" fmla="*/ 5343 w 6827"/>
                <a:gd name="T103" fmla="*/ 1238 h 6827"/>
                <a:gd name="T104" fmla="*/ 5347 w 6827"/>
                <a:gd name="T105" fmla="*/ 1098 h 6827"/>
                <a:gd name="T106" fmla="*/ 6008 w 6827"/>
                <a:gd name="T107" fmla="*/ 81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827" h="6827">
                  <a:moveTo>
                    <a:pt x="6777" y="2093"/>
                  </a:moveTo>
                  <a:cubicBezTo>
                    <a:pt x="6772" y="2087"/>
                    <a:pt x="6654" y="1938"/>
                    <a:pt x="6463" y="1788"/>
                  </a:cubicBezTo>
                  <a:cubicBezTo>
                    <a:pt x="6342" y="1693"/>
                    <a:pt x="6217" y="1619"/>
                    <a:pt x="6094" y="1567"/>
                  </a:cubicBezTo>
                  <a:cubicBezTo>
                    <a:pt x="6256" y="1170"/>
                    <a:pt x="6207" y="731"/>
                    <a:pt x="6205" y="711"/>
                  </a:cubicBezTo>
                  <a:lnTo>
                    <a:pt x="6195" y="632"/>
                  </a:lnTo>
                  <a:lnTo>
                    <a:pt x="6116" y="622"/>
                  </a:lnTo>
                  <a:cubicBezTo>
                    <a:pt x="6113" y="622"/>
                    <a:pt x="6041" y="613"/>
                    <a:pt x="5932" y="613"/>
                  </a:cubicBezTo>
                  <a:cubicBezTo>
                    <a:pt x="5751" y="613"/>
                    <a:pt x="5497" y="636"/>
                    <a:pt x="5260" y="733"/>
                  </a:cubicBezTo>
                  <a:cubicBezTo>
                    <a:pt x="5208" y="609"/>
                    <a:pt x="5134" y="485"/>
                    <a:pt x="5038" y="363"/>
                  </a:cubicBezTo>
                  <a:cubicBezTo>
                    <a:pt x="4889" y="173"/>
                    <a:pt x="4740" y="54"/>
                    <a:pt x="4733" y="50"/>
                  </a:cubicBezTo>
                  <a:lnTo>
                    <a:pt x="4670" y="0"/>
                  </a:lnTo>
                  <a:lnTo>
                    <a:pt x="4608" y="50"/>
                  </a:lnTo>
                  <a:cubicBezTo>
                    <a:pt x="4601" y="54"/>
                    <a:pt x="4452" y="173"/>
                    <a:pt x="4302" y="363"/>
                  </a:cubicBezTo>
                  <a:cubicBezTo>
                    <a:pt x="4100" y="621"/>
                    <a:pt x="3993" y="891"/>
                    <a:pt x="3993" y="1143"/>
                  </a:cubicBezTo>
                  <a:cubicBezTo>
                    <a:pt x="3993" y="1297"/>
                    <a:pt x="4033" y="1458"/>
                    <a:pt x="4111" y="1618"/>
                  </a:cubicBezTo>
                  <a:cubicBezTo>
                    <a:pt x="3908" y="1529"/>
                    <a:pt x="3687" y="1482"/>
                    <a:pt x="3458" y="1482"/>
                  </a:cubicBezTo>
                  <a:cubicBezTo>
                    <a:pt x="3026" y="1482"/>
                    <a:pt x="2620" y="1650"/>
                    <a:pt x="2314" y="1956"/>
                  </a:cubicBezTo>
                  <a:lnTo>
                    <a:pt x="474" y="3796"/>
                  </a:lnTo>
                  <a:cubicBezTo>
                    <a:pt x="168" y="4102"/>
                    <a:pt x="0" y="4508"/>
                    <a:pt x="0" y="4940"/>
                  </a:cubicBezTo>
                  <a:cubicBezTo>
                    <a:pt x="0" y="5373"/>
                    <a:pt x="168" y="5779"/>
                    <a:pt x="474" y="6085"/>
                  </a:cubicBezTo>
                  <a:lnTo>
                    <a:pt x="742" y="6353"/>
                  </a:lnTo>
                  <a:cubicBezTo>
                    <a:pt x="1048" y="6658"/>
                    <a:pt x="1454" y="6827"/>
                    <a:pt x="1886" y="6827"/>
                  </a:cubicBezTo>
                  <a:cubicBezTo>
                    <a:pt x="2319" y="6827"/>
                    <a:pt x="2725" y="6658"/>
                    <a:pt x="3030" y="6353"/>
                  </a:cubicBezTo>
                  <a:lnTo>
                    <a:pt x="4871" y="4513"/>
                  </a:lnTo>
                  <a:cubicBezTo>
                    <a:pt x="5356" y="4028"/>
                    <a:pt x="5468" y="3309"/>
                    <a:pt x="5207" y="2715"/>
                  </a:cubicBezTo>
                  <a:cubicBezTo>
                    <a:pt x="5368" y="2794"/>
                    <a:pt x="5529" y="2834"/>
                    <a:pt x="5684" y="2834"/>
                  </a:cubicBezTo>
                  <a:cubicBezTo>
                    <a:pt x="5785" y="2834"/>
                    <a:pt x="5890" y="2817"/>
                    <a:pt x="5994" y="2783"/>
                  </a:cubicBezTo>
                  <a:lnTo>
                    <a:pt x="5932" y="2590"/>
                  </a:lnTo>
                  <a:cubicBezTo>
                    <a:pt x="5847" y="2617"/>
                    <a:pt x="5764" y="2631"/>
                    <a:pt x="5684" y="2631"/>
                  </a:cubicBezTo>
                  <a:cubicBezTo>
                    <a:pt x="5295" y="2631"/>
                    <a:pt x="4951" y="2312"/>
                    <a:pt x="4814" y="2166"/>
                  </a:cubicBezTo>
                  <a:cubicBezTo>
                    <a:pt x="4861" y="2122"/>
                    <a:pt x="4925" y="2059"/>
                    <a:pt x="4991" y="1980"/>
                  </a:cubicBezTo>
                  <a:cubicBezTo>
                    <a:pt x="5061" y="1922"/>
                    <a:pt x="5142" y="1863"/>
                    <a:pt x="5233" y="1812"/>
                  </a:cubicBezTo>
                  <a:cubicBezTo>
                    <a:pt x="5234" y="1812"/>
                    <a:pt x="5236" y="1811"/>
                    <a:pt x="5237" y="1810"/>
                  </a:cubicBezTo>
                  <a:cubicBezTo>
                    <a:pt x="5245" y="1806"/>
                    <a:pt x="5253" y="1801"/>
                    <a:pt x="5261" y="1797"/>
                  </a:cubicBezTo>
                  <a:cubicBezTo>
                    <a:pt x="5263" y="1796"/>
                    <a:pt x="5266" y="1795"/>
                    <a:pt x="5268" y="1793"/>
                  </a:cubicBezTo>
                  <a:cubicBezTo>
                    <a:pt x="5277" y="1789"/>
                    <a:pt x="5285" y="1785"/>
                    <a:pt x="5294" y="1780"/>
                  </a:cubicBezTo>
                  <a:cubicBezTo>
                    <a:pt x="5298" y="1778"/>
                    <a:pt x="5302" y="1776"/>
                    <a:pt x="5306" y="1775"/>
                  </a:cubicBezTo>
                  <a:cubicBezTo>
                    <a:pt x="5311" y="1772"/>
                    <a:pt x="5316" y="1770"/>
                    <a:pt x="5321" y="1768"/>
                  </a:cubicBezTo>
                  <a:cubicBezTo>
                    <a:pt x="5326" y="1765"/>
                    <a:pt x="5331" y="1763"/>
                    <a:pt x="5336" y="1761"/>
                  </a:cubicBezTo>
                  <a:cubicBezTo>
                    <a:pt x="5340" y="1759"/>
                    <a:pt x="5345" y="1757"/>
                    <a:pt x="5349" y="1755"/>
                  </a:cubicBezTo>
                  <a:cubicBezTo>
                    <a:pt x="5358" y="1751"/>
                    <a:pt x="5367" y="1748"/>
                    <a:pt x="5377" y="1744"/>
                  </a:cubicBezTo>
                  <a:cubicBezTo>
                    <a:pt x="5380" y="1743"/>
                    <a:pt x="5384" y="1741"/>
                    <a:pt x="5388" y="1740"/>
                  </a:cubicBezTo>
                  <a:cubicBezTo>
                    <a:pt x="5394" y="1738"/>
                    <a:pt x="5399" y="1735"/>
                    <a:pt x="5405" y="1733"/>
                  </a:cubicBezTo>
                  <a:cubicBezTo>
                    <a:pt x="5409" y="1732"/>
                    <a:pt x="5413" y="1731"/>
                    <a:pt x="5416" y="1729"/>
                  </a:cubicBezTo>
                  <a:cubicBezTo>
                    <a:pt x="5426" y="1726"/>
                    <a:pt x="5436" y="1723"/>
                    <a:pt x="5446" y="1720"/>
                  </a:cubicBezTo>
                  <a:cubicBezTo>
                    <a:pt x="5450" y="1718"/>
                    <a:pt x="5454" y="1717"/>
                    <a:pt x="5459" y="1716"/>
                  </a:cubicBezTo>
                  <a:cubicBezTo>
                    <a:pt x="5464" y="1714"/>
                    <a:pt x="5470" y="1713"/>
                    <a:pt x="5475" y="1711"/>
                  </a:cubicBezTo>
                  <a:cubicBezTo>
                    <a:pt x="5480" y="1710"/>
                    <a:pt x="5485" y="1709"/>
                    <a:pt x="5490" y="1707"/>
                  </a:cubicBezTo>
                  <a:cubicBezTo>
                    <a:pt x="5495" y="1706"/>
                    <a:pt x="5500" y="1705"/>
                    <a:pt x="5505" y="1703"/>
                  </a:cubicBezTo>
                  <a:cubicBezTo>
                    <a:pt x="5514" y="1701"/>
                    <a:pt x="5524" y="1699"/>
                    <a:pt x="5533" y="1697"/>
                  </a:cubicBezTo>
                  <a:cubicBezTo>
                    <a:pt x="5537" y="1697"/>
                    <a:pt x="5541" y="1696"/>
                    <a:pt x="5546" y="1695"/>
                  </a:cubicBezTo>
                  <a:cubicBezTo>
                    <a:pt x="5552" y="1694"/>
                    <a:pt x="5559" y="1693"/>
                    <a:pt x="5566" y="1692"/>
                  </a:cubicBezTo>
                  <a:cubicBezTo>
                    <a:pt x="5570" y="1691"/>
                    <a:pt x="5573" y="1690"/>
                    <a:pt x="5577" y="1690"/>
                  </a:cubicBezTo>
                  <a:cubicBezTo>
                    <a:pt x="5588" y="1688"/>
                    <a:pt x="5598" y="1687"/>
                    <a:pt x="5608" y="1686"/>
                  </a:cubicBezTo>
                  <a:cubicBezTo>
                    <a:pt x="5610" y="1686"/>
                    <a:pt x="5613" y="1685"/>
                    <a:pt x="5616" y="1685"/>
                  </a:cubicBezTo>
                  <a:cubicBezTo>
                    <a:pt x="5624" y="1684"/>
                    <a:pt x="5633" y="1684"/>
                    <a:pt x="5641" y="1683"/>
                  </a:cubicBezTo>
                  <a:cubicBezTo>
                    <a:pt x="5645" y="1683"/>
                    <a:pt x="5648" y="1683"/>
                    <a:pt x="5651" y="1683"/>
                  </a:cubicBezTo>
                  <a:cubicBezTo>
                    <a:pt x="5662" y="1682"/>
                    <a:pt x="5673" y="1682"/>
                    <a:pt x="5684" y="1682"/>
                  </a:cubicBezTo>
                  <a:lnTo>
                    <a:pt x="5684" y="1682"/>
                  </a:lnTo>
                  <a:cubicBezTo>
                    <a:pt x="5695" y="1682"/>
                    <a:pt x="5706" y="1682"/>
                    <a:pt x="5717" y="1683"/>
                  </a:cubicBezTo>
                  <a:cubicBezTo>
                    <a:pt x="5722" y="1683"/>
                    <a:pt x="5726" y="1683"/>
                    <a:pt x="5730" y="1683"/>
                  </a:cubicBezTo>
                  <a:cubicBezTo>
                    <a:pt x="5737" y="1684"/>
                    <a:pt x="5744" y="1684"/>
                    <a:pt x="5750" y="1685"/>
                  </a:cubicBezTo>
                  <a:cubicBezTo>
                    <a:pt x="5756" y="1686"/>
                    <a:pt x="5761" y="1686"/>
                    <a:pt x="5766" y="1687"/>
                  </a:cubicBezTo>
                  <a:cubicBezTo>
                    <a:pt x="5772" y="1687"/>
                    <a:pt x="5778" y="1688"/>
                    <a:pt x="5783" y="1689"/>
                  </a:cubicBezTo>
                  <a:cubicBezTo>
                    <a:pt x="5789" y="1690"/>
                    <a:pt x="5794" y="1690"/>
                    <a:pt x="5800" y="1691"/>
                  </a:cubicBezTo>
                  <a:cubicBezTo>
                    <a:pt x="5805" y="1692"/>
                    <a:pt x="5811" y="1693"/>
                    <a:pt x="5816" y="1694"/>
                  </a:cubicBezTo>
                  <a:cubicBezTo>
                    <a:pt x="5822" y="1695"/>
                    <a:pt x="5828" y="1696"/>
                    <a:pt x="5833" y="1697"/>
                  </a:cubicBezTo>
                  <a:cubicBezTo>
                    <a:pt x="5844" y="1699"/>
                    <a:pt x="5854" y="1701"/>
                    <a:pt x="5864" y="1704"/>
                  </a:cubicBezTo>
                  <a:cubicBezTo>
                    <a:pt x="5869" y="1705"/>
                    <a:pt x="5874" y="1706"/>
                    <a:pt x="5879" y="1708"/>
                  </a:cubicBezTo>
                  <a:cubicBezTo>
                    <a:pt x="5885" y="1709"/>
                    <a:pt x="5891" y="1711"/>
                    <a:pt x="5898" y="1713"/>
                  </a:cubicBezTo>
                  <a:cubicBezTo>
                    <a:pt x="5902" y="1714"/>
                    <a:pt x="5907" y="1715"/>
                    <a:pt x="5912" y="1717"/>
                  </a:cubicBezTo>
                  <a:cubicBezTo>
                    <a:pt x="6211" y="1806"/>
                    <a:pt x="6457" y="2042"/>
                    <a:pt x="6563" y="2156"/>
                  </a:cubicBezTo>
                  <a:cubicBezTo>
                    <a:pt x="6488" y="2237"/>
                    <a:pt x="6343" y="2379"/>
                    <a:pt x="6158" y="2487"/>
                  </a:cubicBezTo>
                  <a:lnTo>
                    <a:pt x="6261" y="2663"/>
                  </a:lnTo>
                  <a:cubicBezTo>
                    <a:pt x="6566" y="2484"/>
                    <a:pt x="6769" y="2230"/>
                    <a:pt x="6777" y="2219"/>
                  </a:cubicBezTo>
                  <a:lnTo>
                    <a:pt x="6827" y="2156"/>
                  </a:lnTo>
                  <a:lnTo>
                    <a:pt x="6777" y="2093"/>
                  </a:lnTo>
                  <a:close/>
                  <a:moveTo>
                    <a:pt x="618" y="3940"/>
                  </a:moveTo>
                  <a:lnTo>
                    <a:pt x="678" y="3880"/>
                  </a:lnTo>
                  <a:lnTo>
                    <a:pt x="678" y="4431"/>
                  </a:lnTo>
                  <a:lnTo>
                    <a:pt x="297" y="4431"/>
                  </a:lnTo>
                  <a:cubicBezTo>
                    <a:pt x="367" y="4249"/>
                    <a:pt x="475" y="4082"/>
                    <a:pt x="618" y="3940"/>
                  </a:cubicBezTo>
                  <a:close/>
                  <a:moveTo>
                    <a:pt x="678" y="5946"/>
                  </a:moveTo>
                  <a:lnTo>
                    <a:pt x="623" y="5946"/>
                  </a:lnTo>
                  <a:lnTo>
                    <a:pt x="618" y="5941"/>
                  </a:lnTo>
                  <a:cubicBezTo>
                    <a:pt x="461" y="5784"/>
                    <a:pt x="345" y="5596"/>
                    <a:pt x="277" y="5392"/>
                  </a:cubicBezTo>
                  <a:lnTo>
                    <a:pt x="678" y="5392"/>
                  </a:lnTo>
                  <a:lnTo>
                    <a:pt x="678" y="5946"/>
                  </a:lnTo>
                  <a:close/>
                  <a:moveTo>
                    <a:pt x="678" y="5189"/>
                  </a:moveTo>
                  <a:lnTo>
                    <a:pt x="225" y="5189"/>
                  </a:lnTo>
                  <a:cubicBezTo>
                    <a:pt x="211" y="5108"/>
                    <a:pt x="203" y="5025"/>
                    <a:pt x="203" y="4940"/>
                  </a:cubicBezTo>
                  <a:cubicBezTo>
                    <a:pt x="203" y="4836"/>
                    <a:pt x="214" y="4734"/>
                    <a:pt x="236" y="4635"/>
                  </a:cubicBezTo>
                  <a:lnTo>
                    <a:pt x="678" y="4635"/>
                  </a:lnTo>
                  <a:lnTo>
                    <a:pt x="678" y="5189"/>
                  </a:lnTo>
                  <a:close/>
                  <a:moveTo>
                    <a:pt x="2192" y="2365"/>
                  </a:moveTo>
                  <a:lnTo>
                    <a:pt x="2192" y="2917"/>
                  </a:lnTo>
                  <a:lnTo>
                    <a:pt x="1641" y="2917"/>
                  </a:lnTo>
                  <a:lnTo>
                    <a:pt x="2192" y="2365"/>
                  </a:lnTo>
                  <a:close/>
                  <a:moveTo>
                    <a:pt x="1638" y="3120"/>
                  </a:moveTo>
                  <a:lnTo>
                    <a:pt x="2192" y="3120"/>
                  </a:lnTo>
                  <a:lnTo>
                    <a:pt x="2192" y="3674"/>
                  </a:lnTo>
                  <a:lnTo>
                    <a:pt x="1638" y="3674"/>
                  </a:lnTo>
                  <a:lnTo>
                    <a:pt x="1638" y="3120"/>
                  </a:lnTo>
                  <a:close/>
                  <a:moveTo>
                    <a:pt x="1435" y="6550"/>
                  </a:moveTo>
                  <a:cubicBezTo>
                    <a:pt x="1230" y="6482"/>
                    <a:pt x="1043" y="6366"/>
                    <a:pt x="886" y="6209"/>
                  </a:cubicBezTo>
                  <a:lnTo>
                    <a:pt x="881" y="6204"/>
                  </a:lnTo>
                  <a:lnTo>
                    <a:pt x="881" y="6149"/>
                  </a:lnTo>
                  <a:lnTo>
                    <a:pt x="1435" y="6149"/>
                  </a:lnTo>
                  <a:lnTo>
                    <a:pt x="1435" y="6550"/>
                  </a:lnTo>
                  <a:close/>
                  <a:moveTo>
                    <a:pt x="1435" y="5946"/>
                  </a:moveTo>
                  <a:lnTo>
                    <a:pt x="881" y="5946"/>
                  </a:lnTo>
                  <a:lnTo>
                    <a:pt x="881" y="5392"/>
                  </a:lnTo>
                  <a:lnTo>
                    <a:pt x="1435" y="5392"/>
                  </a:lnTo>
                  <a:lnTo>
                    <a:pt x="1435" y="5946"/>
                  </a:lnTo>
                  <a:close/>
                  <a:moveTo>
                    <a:pt x="1435" y="5189"/>
                  </a:moveTo>
                  <a:lnTo>
                    <a:pt x="881" y="5189"/>
                  </a:lnTo>
                  <a:lnTo>
                    <a:pt x="881" y="4635"/>
                  </a:lnTo>
                  <a:lnTo>
                    <a:pt x="1435" y="4635"/>
                  </a:lnTo>
                  <a:lnTo>
                    <a:pt x="1435" y="5189"/>
                  </a:lnTo>
                  <a:close/>
                  <a:moveTo>
                    <a:pt x="1435" y="4431"/>
                  </a:moveTo>
                  <a:lnTo>
                    <a:pt x="881" y="4431"/>
                  </a:lnTo>
                  <a:lnTo>
                    <a:pt x="881" y="3877"/>
                  </a:lnTo>
                  <a:lnTo>
                    <a:pt x="1435" y="3877"/>
                  </a:lnTo>
                  <a:lnTo>
                    <a:pt x="1435" y="4431"/>
                  </a:lnTo>
                  <a:close/>
                  <a:moveTo>
                    <a:pt x="1435" y="3674"/>
                  </a:moveTo>
                  <a:lnTo>
                    <a:pt x="1435" y="3674"/>
                  </a:lnTo>
                  <a:lnTo>
                    <a:pt x="883" y="3674"/>
                  </a:lnTo>
                  <a:lnTo>
                    <a:pt x="1435" y="3123"/>
                  </a:lnTo>
                  <a:lnTo>
                    <a:pt x="1435" y="3674"/>
                  </a:lnTo>
                  <a:close/>
                  <a:moveTo>
                    <a:pt x="2192" y="6590"/>
                  </a:moveTo>
                  <a:cubicBezTo>
                    <a:pt x="2093" y="6612"/>
                    <a:pt x="1990" y="6623"/>
                    <a:pt x="1886" y="6623"/>
                  </a:cubicBezTo>
                  <a:cubicBezTo>
                    <a:pt x="1802" y="6623"/>
                    <a:pt x="1719" y="6616"/>
                    <a:pt x="1638" y="6602"/>
                  </a:cubicBezTo>
                  <a:lnTo>
                    <a:pt x="1638" y="6149"/>
                  </a:lnTo>
                  <a:lnTo>
                    <a:pt x="2192" y="6149"/>
                  </a:lnTo>
                  <a:lnTo>
                    <a:pt x="2192" y="6590"/>
                  </a:lnTo>
                  <a:close/>
                  <a:moveTo>
                    <a:pt x="2192" y="5946"/>
                  </a:moveTo>
                  <a:lnTo>
                    <a:pt x="1638" y="5946"/>
                  </a:lnTo>
                  <a:lnTo>
                    <a:pt x="1638" y="5392"/>
                  </a:lnTo>
                  <a:lnTo>
                    <a:pt x="2192" y="5392"/>
                  </a:lnTo>
                  <a:lnTo>
                    <a:pt x="2192" y="5946"/>
                  </a:lnTo>
                  <a:close/>
                  <a:moveTo>
                    <a:pt x="2192" y="5189"/>
                  </a:moveTo>
                  <a:lnTo>
                    <a:pt x="1638" y="5189"/>
                  </a:lnTo>
                  <a:lnTo>
                    <a:pt x="1638" y="4635"/>
                  </a:lnTo>
                  <a:lnTo>
                    <a:pt x="2192" y="4635"/>
                  </a:lnTo>
                  <a:lnTo>
                    <a:pt x="2192" y="5189"/>
                  </a:lnTo>
                  <a:close/>
                  <a:moveTo>
                    <a:pt x="1638" y="4431"/>
                  </a:moveTo>
                  <a:lnTo>
                    <a:pt x="1638" y="3877"/>
                  </a:lnTo>
                  <a:lnTo>
                    <a:pt x="2192" y="3877"/>
                  </a:lnTo>
                  <a:lnTo>
                    <a:pt x="2192" y="4431"/>
                  </a:lnTo>
                  <a:lnTo>
                    <a:pt x="1638" y="4431"/>
                  </a:lnTo>
                  <a:close/>
                  <a:moveTo>
                    <a:pt x="2395" y="3120"/>
                  </a:moveTo>
                  <a:lnTo>
                    <a:pt x="2949" y="3120"/>
                  </a:lnTo>
                  <a:lnTo>
                    <a:pt x="2949" y="3674"/>
                  </a:lnTo>
                  <a:lnTo>
                    <a:pt x="2395" y="3674"/>
                  </a:lnTo>
                  <a:lnTo>
                    <a:pt x="2395" y="3120"/>
                  </a:lnTo>
                  <a:close/>
                  <a:moveTo>
                    <a:pt x="2887" y="6209"/>
                  </a:moveTo>
                  <a:cubicBezTo>
                    <a:pt x="2745" y="6351"/>
                    <a:pt x="2577" y="6459"/>
                    <a:pt x="2395" y="6530"/>
                  </a:cubicBezTo>
                  <a:lnTo>
                    <a:pt x="2395" y="6149"/>
                  </a:lnTo>
                  <a:lnTo>
                    <a:pt x="2947" y="6149"/>
                  </a:lnTo>
                  <a:lnTo>
                    <a:pt x="2887" y="6209"/>
                  </a:lnTo>
                  <a:close/>
                  <a:moveTo>
                    <a:pt x="2949" y="5946"/>
                  </a:moveTo>
                  <a:lnTo>
                    <a:pt x="2395" y="5946"/>
                  </a:lnTo>
                  <a:lnTo>
                    <a:pt x="2395" y="5392"/>
                  </a:lnTo>
                  <a:lnTo>
                    <a:pt x="2949" y="5392"/>
                  </a:lnTo>
                  <a:lnTo>
                    <a:pt x="2949" y="5946"/>
                  </a:lnTo>
                  <a:close/>
                  <a:moveTo>
                    <a:pt x="2949" y="5189"/>
                  </a:moveTo>
                  <a:lnTo>
                    <a:pt x="2395" y="5189"/>
                  </a:lnTo>
                  <a:lnTo>
                    <a:pt x="2395" y="4635"/>
                  </a:lnTo>
                  <a:lnTo>
                    <a:pt x="2949" y="4635"/>
                  </a:lnTo>
                  <a:lnTo>
                    <a:pt x="2949" y="5189"/>
                  </a:lnTo>
                  <a:close/>
                  <a:moveTo>
                    <a:pt x="2949" y="4431"/>
                  </a:moveTo>
                  <a:lnTo>
                    <a:pt x="2395" y="4431"/>
                  </a:lnTo>
                  <a:lnTo>
                    <a:pt x="2395" y="3877"/>
                  </a:lnTo>
                  <a:lnTo>
                    <a:pt x="2949" y="3877"/>
                  </a:lnTo>
                  <a:lnTo>
                    <a:pt x="2949" y="4431"/>
                  </a:lnTo>
                  <a:close/>
                  <a:moveTo>
                    <a:pt x="2949" y="2917"/>
                  </a:moveTo>
                  <a:lnTo>
                    <a:pt x="2395" y="2917"/>
                  </a:lnTo>
                  <a:lnTo>
                    <a:pt x="2395" y="2363"/>
                  </a:lnTo>
                  <a:lnTo>
                    <a:pt x="2949" y="2363"/>
                  </a:lnTo>
                  <a:lnTo>
                    <a:pt x="2949" y="2917"/>
                  </a:lnTo>
                  <a:close/>
                  <a:moveTo>
                    <a:pt x="2949" y="2160"/>
                  </a:moveTo>
                  <a:lnTo>
                    <a:pt x="2398" y="2160"/>
                  </a:lnTo>
                  <a:lnTo>
                    <a:pt x="2458" y="2100"/>
                  </a:lnTo>
                  <a:cubicBezTo>
                    <a:pt x="2600" y="1958"/>
                    <a:pt x="2767" y="1849"/>
                    <a:pt x="2949" y="1779"/>
                  </a:cubicBezTo>
                  <a:lnTo>
                    <a:pt x="2949" y="2160"/>
                  </a:lnTo>
                  <a:close/>
                  <a:moveTo>
                    <a:pt x="3910" y="2363"/>
                  </a:moveTo>
                  <a:lnTo>
                    <a:pt x="4464" y="2363"/>
                  </a:lnTo>
                  <a:lnTo>
                    <a:pt x="4464" y="2917"/>
                  </a:lnTo>
                  <a:lnTo>
                    <a:pt x="3910" y="2917"/>
                  </a:lnTo>
                  <a:lnTo>
                    <a:pt x="3910" y="2363"/>
                  </a:lnTo>
                  <a:close/>
                  <a:moveTo>
                    <a:pt x="3153" y="5943"/>
                  </a:moveTo>
                  <a:lnTo>
                    <a:pt x="3153" y="5392"/>
                  </a:lnTo>
                  <a:lnTo>
                    <a:pt x="3704" y="5392"/>
                  </a:lnTo>
                  <a:lnTo>
                    <a:pt x="3153" y="5943"/>
                  </a:lnTo>
                  <a:close/>
                  <a:moveTo>
                    <a:pt x="3707" y="5189"/>
                  </a:moveTo>
                  <a:lnTo>
                    <a:pt x="3153" y="5189"/>
                  </a:lnTo>
                  <a:lnTo>
                    <a:pt x="3153" y="4635"/>
                  </a:lnTo>
                  <a:lnTo>
                    <a:pt x="3707" y="4635"/>
                  </a:lnTo>
                  <a:lnTo>
                    <a:pt x="3707" y="5189"/>
                  </a:lnTo>
                  <a:close/>
                  <a:moveTo>
                    <a:pt x="3707" y="4431"/>
                  </a:moveTo>
                  <a:lnTo>
                    <a:pt x="3153" y="4431"/>
                  </a:lnTo>
                  <a:lnTo>
                    <a:pt x="3153" y="3877"/>
                  </a:lnTo>
                  <a:lnTo>
                    <a:pt x="3707" y="3877"/>
                  </a:lnTo>
                  <a:lnTo>
                    <a:pt x="3707" y="4431"/>
                  </a:lnTo>
                  <a:close/>
                  <a:moveTo>
                    <a:pt x="3707" y="3674"/>
                  </a:moveTo>
                  <a:lnTo>
                    <a:pt x="3153" y="3674"/>
                  </a:lnTo>
                  <a:lnTo>
                    <a:pt x="3153" y="3120"/>
                  </a:lnTo>
                  <a:lnTo>
                    <a:pt x="3707" y="3120"/>
                  </a:lnTo>
                  <a:lnTo>
                    <a:pt x="3707" y="3674"/>
                  </a:lnTo>
                  <a:close/>
                  <a:moveTo>
                    <a:pt x="3707" y="2917"/>
                  </a:moveTo>
                  <a:lnTo>
                    <a:pt x="3153" y="2917"/>
                  </a:lnTo>
                  <a:lnTo>
                    <a:pt x="3153" y="2363"/>
                  </a:lnTo>
                  <a:lnTo>
                    <a:pt x="3707" y="2363"/>
                  </a:lnTo>
                  <a:lnTo>
                    <a:pt x="3707" y="2917"/>
                  </a:lnTo>
                  <a:close/>
                  <a:moveTo>
                    <a:pt x="3707" y="2160"/>
                  </a:moveTo>
                  <a:lnTo>
                    <a:pt x="3153" y="2160"/>
                  </a:lnTo>
                  <a:lnTo>
                    <a:pt x="3153" y="1718"/>
                  </a:lnTo>
                  <a:cubicBezTo>
                    <a:pt x="3252" y="1697"/>
                    <a:pt x="3354" y="1685"/>
                    <a:pt x="3458" y="1685"/>
                  </a:cubicBezTo>
                  <a:cubicBezTo>
                    <a:pt x="3542" y="1685"/>
                    <a:pt x="3625" y="1693"/>
                    <a:pt x="3707" y="1707"/>
                  </a:cubicBezTo>
                  <a:lnTo>
                    <a:pt x="3707" y="2160"/>
                  </a:lnTo>
                  <a:close/>
                  <a:moveTo>
                    <a:pt x="3910" y="5186"/>
                  </a:moveTo>
                  <a:lnTo>
                    <a:pt x="3910" y="4635"/>
                  </a:lnTo>
                  <a:lnTo>
                    <a:pt x="4461" y="4635"/>
                  </a:lnTo>
                  <a:lnTo>
                    <a:pt x="3910" y="5186"/>
                  </a:lnTo>
                  <a:close/>
                  <a:moveTo>
                    <a:pt x="4464" y="4431"/>
                  </a:moveTo>
                  <a:lnTo>
                    <a:pt x="3910" y="4431"/>
                  </a:lnTo>
                  <a:lnTo>
                    <a:pt x="3910" y="3877"/>
                  </a:lnTo>
                  <a:lnTo>
                    <a:pt x="4464" y="3877"/>
                  </a:lnTo>
                  <a:lnTo>
                    <a:pt x="4464" y="4431"/>
                  </a:lnTo>
                  <a:close/>
                  <a:moveTo>
                    <a:pt x="4464" y="3674"/>
                  </a:moveTo>
                  <a:lnTo>
                    <a:pt x="3910" y="3674"/>
                  </a:lnTo>
                  <a:lnTo>
                    <a:pt x="3910" y="3120"/>
                  </a:lnTo>
                  <a:lnTo>
                    <a:pt x="4464" y="3120"/>
                  </a:lnTo>
                  <a:lnTo>
                    <a:pt x="4464" y="3674"/>
                  </a:lnTo>
                  <a:close/>
                  <a:moveTo>
                    <a:pt x="4464" y="2160"/>
                  </a:moveTo>
                  <a:lnTo>
                    <a:pt x="3910" y="2160"/>
                  </a:lnTo>
                  <a:lnTo>
                    <a:pt x="3910" y="1759"/>
                  </a:lnTo>
                  <a:cubicBezTo>
                    <a:pt x="4114" y="1827"/>
                    <a:pt x="4302" y="1943"/>
                    <a:pt x="4459" y="2100"/>
                  </a:cubicBezTo>
                  <a:lnTo>
                    <a:pt x="4462" y="2103"/>
                  </a:lnTo>
                  <a:cubicBezTo>
                    <a:pt x="4463" y="2103"/>
                    <a:pt x="4463" y="2104"/>
                    <a:pt x="4464" y="2105"/>
                  </a:cubicBezTo>
                  <a:lnTo>
                    <a:pt x="4464" y="2160"/>
                  </a:lnTo>
                  <a:close/>
                  <a:moveTo>
                    <a:pt x="4727" y="4369"/>
                  </a:moveTo>
                  <a:lnTo>
                    <a:pt x="4667" y="4429"/>
                  </a:lnTo>
                  <a:lnTo>
                    <a:pt x="4667" y="3877"/>
                  </a:lnTo>
                  <a:lnTo>
                    <a:pt x="5046" y="3877"/>
                  </a:lnTo>
                  <a:cubicBezTo>
                    <a:pt x="4978" y="4057"/>
                    <a:pt x="4871" y="4225"/>
                    <a:pt x="4727" y="4369"/>
                  </a:cubicBezTo>
                  <a:close/>
                  <a:moveTo>
                    <a:pt x="5107" y="3674"/>
                  </a:moveTo>
                  <a:lnTo>
                    <a:pt x="4667" y="3674"/>
                  </a:lnTo>
                  <a:lnTo>
                    <a:pt x="4667" y="3120"/>
                  </a:lnTo>
                  <a:lnTo>
                    <a:pt x="5119" y="3120"/>
                  </a:lnTo>
                  <a:cubicBezTo>
                    <a:pt x="5151" y="3303"/>
                    <a:pt x="5148" y="3492"/>
                    <a:pt x="5107" y="3674"/>
                  </a:cubicBezTo>
                  <a:close/>
                  <a:moveTo>
                    <a:pt x="5067" y="2917"/>
                  </a:moveTo>
                  <a:lnTo>
                    <a:pt x="4667" y="2917"/>
                  </a:lnTo>
                  <a:lnTo>
                    <a:pt x="4667" y="2363"/>
                  </a:lnTo>
                  <a:lnTo>
                    <a:pt x="4722" y="2363"/>
                  </a:lnTo>
                  <a:lnTo>
                    <a:pt x="4727" y="2368"/>
                  </a:lnTo>
                  <a:cubicBezTo>
                    <a:pt x="4887" y="2527"/>
                    <a:pt x="5000" y="2716"/>
                    <a:pt x="5067" y="2917"/>
                  </a:cubicBezTo>
                  <a:close/>
                  <a:moveTo>
                    <a:pt x="5145" y="1143"/>
                  </a:moveTo>
                  <a:cubicBezTo>
                    <a:pt x="5145" y="1154"/>
                    <a:pt x="5144" y="1165"/>
                    <a:pt x="5144" y="1176"/>
                  </a:cubicBezTo>
                  <a:cubicBezTo>
                    <a:pt x="5144" y="1179"/>
                    <a:pt x="5144" y="1182"/>
                    <a:pt x="5143" y="1185"/>
                  </a:cubicBezTo>
                  <a:cubicBezTo>
                    <a:pt x="5143" y="1194"/>
                    <a:pt x="5142" y="1202"/>
                    <a:pt x="5141" y="1211"/>
                  </a:cubicBezTo>
                  <a:cubicBezTo>
                    <a:pt x="5141" y="1214"/>
                    <a:pt x="5141" y="1216"/>
                    <a:pt x="5141" y="1219"/>
                  </a:cubicBezTo>
                  <a:cubicBezTo>
                    <a:pt x="5140" y="1229"/>
                    <a:pt x="5138" y="1239"/>
                    <a:pt x="5137" y="1249"/>
                  </a:cubicBezTo>
                  <a:cubicBezTo>
                    <a:pt x="5136" y="1253"/>
                    <a:pt x="5136" y="1257"/>
                    <a:pt x="5135" y="1261"/>
                  </a:cubicBezTo>
                  <a:cubicBezTo>
                    <a:pt x="5134" y="1268"/>
                    <a:pt x="5133" y="1274"/>
                    <a:pt x="5132" y="1281"/>
                  </a:cubicBezTo>
                  <a:cubicBezTo>
                    <a:pt x="5131" y="1285"/>
                    <a:pt x="5130" y="1290"/>
                    <a:pt x="5129" y="1294"/>
                  </a:cubicBezTo>
                  <a:cubicBezTo>
                    <a:pt x="5127" y="1303"/>
                    <a:pt x="5125" y="1312"/>
                    <a:pt x="5123" y="1321"/>
                  </a:cubicBezTo>
                  <a:cubicBezTo>
                    <a:pt x="5122" y="1326"/>
                    <a:pt x="5121" y="1331"/>
                    <a:pt x="5119" y="1336"/>
                  </a:cubicBezTo>
                  <a:cubicBezTo>
                    <a:pt x="5118" y="1341"/>
                    <a:pt x="5117" y="1346"/>
                    <a:pt x="5116" y="1351"/>
                  </a:cubicBezTo>
                  <a:cubicBezTo>
                    <a:pt x="5114" y="1357"/>
                    <a:pt x="5112" y="1362"/>
                    <a:pt x="5111" y="1368"/>
                  </a:cubicBezTo>
                  <a:cubicBezTo>
                    <a:pt x="5110" y="1372"/>
                    <a:pt x="5108" y="1376"/>
                    <a:pt x="5107" y="1380"/>
                  </a:cubicBezTo>
                  <a:cubicBezTo>
                    <a:pt x="5104" y="1391"/>
                    <a:pt x="5101" y="1401"/>
                    <a:pt x="5097" y="1411"/>
                  </a:cubicBezTo>
                  <a:cubicBezTo>
                    <a:pt x="5096" y="1414"/>
                    <a:pt x="5095" y="1418"/>
                    <a:pt x="5093" y="1421"/>
                  </a:cubicBezTo>
                  <a:cubicBezTo>
                    <a:pt x="5091" y="1427"/>
                    <a:pt x="5089" y="1433"/>
                    <a:pt x="5087" y="1439"/>
                  </a:cubicBezTo>
                  <a:cubicBezTo>
                    <a:pt x="5086" y="1443"/>
                    <a:pt x="5084" y="1446"/>
                    <a:pt x="5083" y="1450"/>
                  </a:cubicBezTo>
                  <a:cubicBezTo>
                    <a:pt x="5079" y="1460"/>
                    <a:pt x="5075" y="1469"/>
                    <a:pt x="5071" y="1479"/>
                  </a:cubicBezTo>
                  <a:cubicBezTo>
                    <a:pt x="5069" y="1483"/>
                    <a:pt x="5068" y="1487"/>
                    <a:pt x="5066" y="1490"/>
                  </a:cubicBezTo>
                  <a:cubicBezTo>
                    <a:pt x="5064" y="1496"/>
                    <a:pt x="5061" y="1501"/>
                    <a:pt x="5059" y="1506"/>
                  </a:cubicBezTo>
                  <a:cubicBezTo>
                    <a:pt x="5057" y="1511"/>
                    <a:pt x="5055" y="1515"/>
                    <a:pt x="5053" y="1520"/>
                  </a:cubicBezTo>
                  <a:cubicBezTo>
                    <a:pt x="5050" y="1524"/>
                    <a:pt x="5048" y="1529"/>
                    <a:pt x="5046" y="1533"/>
                  </a:cubicBezTo>
                  <a:cubicBezTo>
                    <a:pt x="5042" y="1542"/>
                    <a:pt x="5038" y="1550"/>
                    <a:pt x="5033" y="1558"/>
                  </a:cubicBezTo>
                  <a:cubicBezTo>
                    <a:pt x="5032" y="1561"/>
                    <a:pt x="5031" y="1564"/>
                    <a:pt x="5029" y="1566"/>
                  </a:cubicBezTo>
                  <a:cubicBezTo>
                    <a:pt x="5025" y="1574"/>
                    <a:pt x="5021" y="1581"/>
                    <a:pt x="5017" y="1589"/>
                  </a:cubicBezTo>
                  <a:cubicBezTo>
                    <a:pt x="5016" y="1591"/>
                    <a:pt x="5015" y="1592"/>
                    <a:pt x="5014" y="1594"/>
                  </a:cubicBezTo>
                  <a:cubicBezTo>
                    <a:pt x="4964" y="1685"/>
                    <a:pt x="4904" y="1766"/>
                    <a:pt x="4847" y="1836"/>
                  </a:cubicBezTo>
                  <a:cubicBezTo>
                    <a:pt x="4768" y="1902"/>
                    <a:pt x="4705" y="1965"/>
                    <a:pt x="4661" y="2013"/>
                  </a:cubicBezTo>
                  <a:cubicBezTo>
                    <a:pt x="4514" y="1875"/>
                    <a:pt x="4196" y="1532"/>
                    <a:pt x="4196" y="1143"/>
                  </a:cubicBezTo>
                  <a:cubicBezTo>
                    <a:pt x="4196" y="745"/>
                    <a:pt x="4529" y="395"/>
                    <a:pt x="4670" y="264"/>
                  </a:cubicBezTo>
                  <a:cubicBezTo>
                    <a:pt x="4781" y="366"/>
                    <a:pt x="5006" y="599"/>
                    <a:pt x="5101" y="886"/>
                  </a:cubicBezTo>
                  <a:lnTo>
                    <a:pt x="5106" y="901"/>
                  </a:lnTo>
                  <a:cubicBezTo>
                    <a:pt x="5118" y="941"/>
                    <a:pt x="5128" y="981"/>
                    <a:pt x="5134" y="1020"/>
                  </a:cubicBezTo>
                  <a:cubicBezTo>
                    <a:pt x="5135" y="1021"/>
                    <a:pt x="5135" y="1023"/>
                    <a:pt x="5135" y="1025"/>
                  </a:cubicBezTo>
                  <a:cubicBezTo>
                    <a:pt x="5136" y="1032"/>
                    <a:pt x="5137" y="1039"/>
                    <a:pt x="5138" y="1046"/>
                  </a:cubicBezTo>
                  <a:cubicBezTo>
                    <a:pt x="5139" y="1050"/>
                    <a:pt x="5139" y="1055"/>
                    <a:pt x="5140" y="1059"/>
                  </a:cubicBezTo>
                  <a:cubicBezTo>
                    <a:pt x="5141" y="1065"/>
                    <a:pt x="5141" y="1071"/>
                    <a:pt x="5142" y="1077"/>
                  </a:cubicBezTo>
                  <a:cubicBezTo>
                    <a:pt x="5142" y="1083"/>
                    <a:pt x="5143" y="1089"/>
                    <a:pt x="5143" y="1096"/>
                  </a:cubicBezTo>
                  <a:cubicBezTo>
                    <a:pt x="5143" y="1100"/>
                    <a:pt x="5144" y="1105"/>
                    <a:pt x="5144" y="1109"/>
                  </a:cubicBezTo>
                  <a:cubicBezTo>
                    <a:pt x="5144" y="1120"/>
                    <a:pt x="5145" y="1132"/>
                    <a:pt x="5145" y="1143"/>
                  </a:cubicBezTo>
                  <a:lnTo>
                    <a:pt x="5145" y="1143"/>
                  </a:lnTo>
                  <a:close/>
                  <a:moveTo>
                    <a:pt x="5900" y="1504"/>
                  </a:moveTo>
                  <a:cubicBezTo>
                    <a:pt x="5860" y="1494"/>
                    <a:pt x="5820" y="1488"/>
                    <a:pt x="5780" y="1484"/>
                  </a:cubicBezTo>
                  <a:lnTo>
                    <a:pt x="5778" y="1484"/>
                  </a:lnTo>
                  <a:cubicBezTo>
                    <a:pt x="5763" y="1482"/>
                    <a:pt x="5748" y="1481"/>
                    <a:pt x="5733" y="1480"/>
                  </a:cubicBezTo>
                  <a:cubicBezTo>
                    <a:pt x="5731" y="1480"/>
                    <a:pt x="5730" y="1480"/>
                    <a:pt x="5728" y="1480"/>
                  </a:cubicBezTo>
                  <a:cubicBezTo>
                    <a:pt x="5713" y="1479"/>
                    <a:pt x="5699" y="1479"/>
                    <a:pt x="5684" y="1479"/>
                  </a:cubicBezTo>
                  <a:cubicBezTo>
                    <a:pt x="5669" y="1479"/>
                    <a:pt x="5655" y="1479"/>
                    <a:pt x="5640" y="1480"/>
                  </a:cubicBezTo>
                  <a:cubicBezTo>
                    <a:pt x="5638" y="1480"/>
                    <a:pt x="5636" y="1480"/>
                    <a:pt x="5634" y="1480"/>
                  </a:cubicBezTo>
                  <a:cubicBezTo>
                    <a:pt x="5619" y="1481"/>
                    <a:pt x="5604" y="1482"/>
                    <a:pt x="5589" y="1484"/>
                  </a:cubicBezTo>
                  <a:cubicBezTo>
                    <a:pt x="5589" y="1484"/>
                    <a:pt x="5588" y="1484"/>
                    <a:pt x="5588" y="1484"/>
                  </a:cubicBezTo>
                  <a:cubicBezTo>
                    <a:pt x="5468" y="1496"/>
                    <a:pt x="5354" y="1531"/>
                    <a:pt x="5250" y="1577"/>
                  </a:cubicBezTo>
                  <a:cubicBezTo>
                    <a:pt x="5296" y="1473"/>
                    <a:pt x="5331" y="1359"/>
                    <a:pt x="5343" y="1239"/>
                  </a:cubicBezTo>
                  <a:cubicBezTo>
                    <a:pt x="5343" y="1238"/>
                    <a:pt x="5343" y="1238"/>
                    <a:pt x="5343" y="1238"/>
                  </a:cubicBezTo>
                  <a:cubicBezTo>
                    <a:pt x="5345" y="1223"/>
                    <a:pt x="5346" y="1208"/>
                    <a:pt x="5347" y="1193"/>
                  </a:cubicBezTo>
                  <a:cubicBezTo>
                    <a:pt x="5347" y="1191"/>
                    <a:pt x="5347" y="1189"/>
                    <a:pt x="5347" y="1187"/>
                  </a:cubicBezTo>
                  <a:cubicBezTo>
                    <a:pt x="5348" y="1172"/>
                    <a:pt x="5348" y="1158"/>
                    <a:pt x="5348" y="1143"/>
                  </a:cubicBezTo>
                  <a:lnTo>
                    <a:pt x="5348" y="1143"/>
                  </a:lnTo>
                  <a:lnTo>
                    <a:pt x="5348" y="1143"/>
                  </a:lnTo>
                  <a:cubicBezTo>
                    <a:pt x="5348" y="1128"/>
                    <a:pt x="5348" y="1113"/>
                    <a:pt x="5347" y="1098"/>
                  </a:cubicBezTo>
                  <a:cubicBezTo>
                    <a:pt x="5347" y="1097"/>
                    <a:pt x="5347" y="1095"/>
                    <a:pt x="5347" y="1094"/>
                  </a:cubicBezTo>
                  <a:cubicBezTo>
                    <a:pt x="5346" y="1079"/>
                    <a:pt x="5345" y="1064"/>
                    <a:pt x="5343" y="1049"/>
                  </a:cubicBezTo>
                  <a:cubicBezTo>
                    <a:pt x="5343" y="1048"/>
                    <a:pt x="5343" y="1047"/>
                    <a:pt x="5343" y="1047"/>
                  </a:cubicBezTo>
                  <a:cubicBezTo>
                    <a:pt x="5339" y="1007"/>
                    <a:pt x="5332" y="967"/>
                    <a:pt x="5323" y="927"/>
                  </a:cubicBezTo>
                  <a:cubicBezTo>
                    <a:pt x="5547" y="832"/>
                    <a:pt x="5796" y="817"/>
                    <a:pt x="5932" y="817"/>
                  </a:cubicBezTo>
                  <a:cubicBezTo>
                    <a:pt x="5961" y="817"/>
                    <a:pt x="5986" y="817"/>
                    <a:pt x="6008" y="818"/>
                  </a:cubicBezTo>
                  <a:cubicBezTo>
                    <a:pt x="6014" y="957"/>
                    <a:pt x="6009" y="1246"/>
                    <a:pt x="5900" y="1504"/>
                  </a:cubicBezTo>
                  <a:close/>
                </a:path>
              </a:pathLst>
            </a:custGeom>
            <a:solidFill>
              <a:srgbClr val="70B988"/>
            </a:solidFill>
            <a:ln>
              <a:noFill/>
            </a:ln>
          </p:spPr>
        </p:sp>
        <p:sp>
          <p:nvSpPr>
            <p:cNvPr id="24" name="文本框 23"/>
            <p:cNvSpPr txBox="1"/>
            <p:nvPr/>
          </p:nvSpPr>
          <p:spPr>
            <a:xfrm>
              <a:off x="2292" y="6296"/>
              <a:ext cx="3558" cy="580"/>
            </a:xfrm>
            <a:prstGeom prst="rect">
              <a:avLst/>
            </a:prstGeom>
            <a:noFill/>
          </p:spPr>
          <p:txBody>
            <a:bodyPr wrap="square" rtlCol="0">
              <a:spAutoFit/>
            </a:bodyPr>
            <a:p>
              <a:pPr algn="ctr"/>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25" name="文本框 24"/>
            <p:cNvSpPr txBox="1"/>
            <p:nvPr/>
          </p:nvSpPr>
          <p:spPr>
            <a:xfrm>
              <a:off x="1641" y="6876"/>
              <a:ext cx="4859" cy="1598"/>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26" name="组合 13"/>
          <p:cNvGrpSpPr/>
          <p:nvPr/>
        </p:nvGrpSpPr>
        <p:grpSpPr>
          <a:xfrm>
            <a:off x="8157210" y="2457133"/>
            <a:ext cx="3085465" cy="2904808"/>
            <a:chOff x="1641" y="3900"/>
            <a:chExt cx="4859" cy="4575"/>
          </a:xfrm>
        </p:grpSpPr>
        <p:sp>
          <p:nvSpPr>
            <p:cNvPr id="27" name="同心圆 26"/>
            <p:cNvSpPr/>
            <p:nvPr/>
          </p:nvSpPr>
          <p:spPr>
            <a:xfrm>
              <a:off x="3008" y="3900"/>
              <a:ext cx="2125" cy="2125"/>
            </a:xfrm>
            <a:prstGeom prst="donut">
              <a:avLst>
                <a:gd name="adj" fmla="val 8988"/>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28" name="seeds_135479"/>
            <p:cNvSpPr>
              <a:spLocks noChangeAspect="1"/>
            </p:cNvSpPr>
            <p:nvPr/>
          </p:nvSpPr>
          <p:spPr bwMode="auto">
            <a:xfrm>
              <a:off x="3709" y="4482"/>
              <a:ext cx="722" cy="960"/>
            </a:xfrm>
            <a:custGeom>
              <a:avLst/>
              <a:gdLst>
                <a:gd name="connsiteX0" fmla="*/ 308850 w 452634"/>
                <a:gd name="connsiteY0" fmla="*/ 424409 h 601641"/>
                <a:gd name="connsiteX1" fmla="*/ 284836 w 452634"/>
                <a:gd name="connsiteY1" fmla="*/ 448377 h 601641"/>
                <a:gd name="connsiteX2" fmla="*/ 284836 w 452634"/>
                <a:gd name="connsiteY2" fmla="*/ 454518 h 601641"/>
                <a:gd name="connsiteX3" fmla="*/ 308850 w 452634"/>
                <a:gd name="connsiteY3" fmla="*/ 478486 h 601641"/>
                <a:gd name="connsiteX4" fmla="*/ 332864 w 452634"/>
                <a:gd name="connsiteY4" fmla="*/ 454518 h 601641"/>
                <a:gd name="connsiteX5" fmla="*/ 332864 w 452634"/>
                <a:gd name="connsiteY5" fmla="*/ 448377 h 601641"/>
                <a:gd name="connsiteX6" fmla="*/ 308850 w 452634"/>
                <a:gd name="connsiteY6" fmla="*/ 424409 h 601641"/>
                <a:gd name="connsiteX7" fmla="*/ 226302 w 452634"/>
                <a:gd name="connsiteY7" fmla="*/ 412125 h 601641"/>
                <a:gd name="connsiteX8" fmla="*/ 202289 w 452634"/>
                <a:gd name="connsiteY8" fmla="*/ 436093 h 601641"/>
                <a:gd name="connsiteX9" fmla="*/ 202289 w 452634"/>
                <a:gd name="connsiteY9" fmla="*/ 454518 h 601641"/>
                <a:gd name="connsiteX10" fmla="*/ 226302 w 452634"/>
                <a:gd name="connsiteY10" fmla="*/ 478486 h 601641"/>
                <a:gd name="connsiteX11" fmla="*/ 250316 w 452634"/>
                <a:gd name="connsiteY11" fmla="*/ 454518 h 601641"/>
                <a:gd name="connsiteX12" fmla="*/ 250316 w 452634"/>
                <a:gd name="connsiteY12" fmla="*/ 436093 h 601641"/>
                <a:gd name="connsiteX13" fmla="*/ 226302 w 452634"/>
                <a:gd name="connsiteY13" fmla="*/ 412125 h 601641"/>
                <a:gd name="connsiteX14" fmla="*/ 308850 w 452634"/>
                <a:gd name="connsiteY14" fmla="*/ 317003 h 601641"/>
                <a:gd name="connsiteX15" fmla="*/ 284836 w 452634"/>
                <a:gd name="connsiteY15" fmla="*/ 340971 h 601641"/>
                <a:gd name="connsiteX16" fmla="*/ 284836 w 452634"/>
                <a:gd name="connsiteY16" fmla="*/ 365837 h 601641"/>
                <a:gd name="connsiteX17" fmla="*/ 308850 w 452634"/>
                <a:gd name="connsiteY17" fmla="*/ 389955 h 601641"/>
                <a:gd name="connsiteX18" fmla="*/ 332864 w 452634"/>
                <a:gd name="connsiteY18" fmla="*/ 365837 h 601641"/>
                <a:gd name="connsiteX19" fmla="*/ 332864 w 452634"/>
                <a:gd name="connsiteY19" fmla="*/ 340971 h 601641"/>
                <a:gd name="connsiteX20" fmla="*/ 308850 w 452634"/>
                <a:gd name="connsiteY20" fmla="*/ 317003 h 601641"/>
                <a:gd name="connsiteX21" fmla="*/ 308850 w 452634"/>
                <a:gd name="connsiteY21" fmla="*/ 209597 h 601641"/>
                <a:gd name="connsiteX22" fmla="*/ 284836 w 452634"/>
                <a:gd name="connsiteY22" fmla="*/ 233714 h 601641"/>
                <a:gd name="connsiteX23" fmla="*/ 284836 w 452634"/>
                <a:gd name="connsiteY23" fmla="*/ 258581 h 601641"/>
                <a:gd name="connsiteX24" fmla="*/ 308850 w 452634"/>
                <a:gd name="connsiteY24" fmla="*/ 282549 h 601641"/>
                <a:gd name="connsiteX25" fmla="*/ 332864 w 452634"/>
                <a:gd name="connsiteY25" fmla="*/ 258581 h 601641"/>
                <a:gd name="connsiteX26" fmla="*/ 332864 w 452634"/>
                <a:gd name="connsiteY26" fmla="*/ 233714 h 601641"/>
                <a:gd name="connsiteX27" fmla="*/ 308850 w 452634"/>
                <a:gd name="connsiteY27" fmla="*/ 209597 h 601641"/>
                <a:gd name="connsiteX28" fmla="*/ 226302 w 452634"/>
                <a:gd name="connsiteY28" fmla="*/ 209597 h 601641"/>
                <a:gd name="connsiteX29" fmla="*/ 202289 w 452634"/>
                <a:gd name="connsiteY29" fmla="*/ 233714 h 601641"/>
                <a:gd name="connsiteX30" fmla="*/ 202289 w 452634"/>
                <a:gd name="connsiteY30" fmla="*/ 353704 h 601641"/>
                <a:gd name="connsiteX31" fmla="*/ 226302 w 452634"/>
                <a:gd name="connsiteY31" fmla="*/ 377671 h 601641"/>
                <a:gd name="connsiteX32" fmla="*/ 250316 w 452634"/>
                <a:gd name="connsiteY32" fmla="*/ 353704 h 601641"/>
                <a:gd name="connsiteX33" fmla="*/ 250316 w 452634"/>
                <a:gd name="connsiteY33" fmla="*/ 233714 h 601641"/>
                <a:gd name="connsiteX34" fmla="*/ 226302 w 452634"/>
                <a:gd name="connsiteY34" fmla="*/ 209597 h 601641"/>
                <a:gd name="connsiteX35" fmla="*/ 143755 w 452634"/>
                <a:gd name="connsiteY35" fmla="*/ 209597 h 601641"/>
                <a:gd name="connsiteX36" fmla="*/ 119741 w 452634"/>
                <a:gd name="connsiteY36" fmla="*/ 233714 h 601641"/>
                <a:gd name="connsiteX37" fmla="*/ 119741 w 452634"/>
                <a:gd name="connsiteY37" fmla="*/ 454518 h 601641"/>
                <a:gd name="connsiteX38" fmla="*/ 143755 w 452634"/>
                <a:gd name="connsiteY38" fmla="*/ 478486 h 601641"/>
                <a:gd name="connsiteX39" fmla="*/ 167769 w 452634"/>
                <a:gd name="connsiteY39" fmla="*/ 454518 h 601641"/>
                <a:gd name="connsiteX40" fmla="*/ 167769 w 452634"/>
                <a:gd name="connsiteY40" fmla="*/ 436093 h 601641"/>
                <a:gd name="connsiteX41" fmla="*/ 167769 w 452634"/>
                <a:gd name="connsiteY41" fmla="*/ 353704 h 601641"/>
                <a:gd name="connsiteX42" fmla="*/ 167769 w 452634"/>
                <a:gd name="connsiteY42" fmla="*/ 233714 h 601641"/>
                <a:gd name="connsiteX43" fmla="*/ 143755 w 452634"/>
                <a:gd name="connsiteY43" fmla="*/ 209597 h 601641"/>
                <a:gd name="connsiteX44" fmla="*/ 143755 w 452634"/>
                <a:gd name="connsiteY44" fmla="*/ 175143 h 601641"/>
                <a:gd name="connsiteX45" fmla="*/ 185029 w 452634"/>
                <a:gd name="connsiteY45" fmla="*/ 192220 h 601641"/>
                <a:gd name="connsiteX46" fmla="*/ 226302 w 452634"/>
                <a:gd name="connsiteY46" fmla="*/ 175143 h 601641"/>
                <a:gd name="connsiteX47" fmla="*/ 267576 w 452634"/>
                <a:gd name="connsiteY47" fmla="*/ 192220 h 601641"/>
                <a:gd name="connsiteX48" fmla="*/ 308850 w 452634"/>
                <a:gd name="connsiteY48" fmla="*/ 175143 h 601641"/>
                <a:gd name="connsiteX49" fmla="*/ 367384 w 452634"/>
                <a:gd name="connsiteY49" fmla="*/ 233714 h 601641"/>
                <a:gd name="connsiteX50" fmla="*/ 350424 w 452634"/>
                <a:gd name="connsiteY50" fmla="*/ 299776 h 601641"/>
                <a:gd name="connsiteX51" fmla="*/ 367384 w 452634"/>
                <a:gd name="connsiteY51" fmla="*/ 340971 h 601641"/>
                <a:gd name="connsiteX52" fmla="*/ 350424 w 452634"/>
                <a:gd name="connsiteY52" fmla="*/ 407182 h 601641"/>
                <a:gd name="connsiteX53" fmla="*/ 367384 w 452634"/>
                <a:gd name="connsiteY53" fmla="*/ 454518 h 601641"/>
                <a:gd name="connsiteX54" fmla="*/ 308850 w 452634"/>
                <a:gd name="connsiteY54" fmla="*/ 512940 h 601641"/>
                <a:gd name="connsiteX55" fmla="*/ 267576 w 452634"/>
                <a:gd name="connsiteY55" fmla="*/ 496013 h 601641"/>
                <a:gd name="connsiteX56" fmla="*/ 226302 w 452634"/>
                <a:gd name="connsiteY56" fmla="*/ 512940 h 601641"/>
                <a:gd name="connsiteX57" fmla="*/ 185029 w 452634"/>
                <a:gd name="connsiteY57" fmla="*/ 496013 h 601641"/>
                <a:gd name="connsiteX58" fmla="*/ 143755 w 452634"/>
                <a:gd name="connsiteY58" fmla="*/ 512940 h 601641"/>
                <a:gd name="connsiteX59" fmla="*/ 85221 w 452634"/>
                <a:gd name="connsiteY59" fmla="*/ 454518 h 601641"/>
                <a:gd name="connsiteX60" fmla="*/ 85221 w 452634"/>
                <a:gd name="connsiteY60" fmla="*/ 233714 h 601641"/>
                <a:gd name="connsiteX61" fmla="*/ 143755 w 452634"/>
                <a:gd name="connsiteY61" fmla="*/ 175143 h 601641"/>
                <a:gd name="connsiteX62" fmla="*/ 83308 w 452634"/>
                <a:gd name="connsiteY62" fmla="*/ 121047 h 601641"/>
                <a:gd name="connsiteX63" fmla="*/ 34838 w 452634"/>
                <a:gd name="connsiteY63" fmla="*/ 169436 h 601641"/>
                <a:gd name="connsiteX64" fmla="*/ 34838 w 452634"/>
                <a:gd name="connsiteY64" fmla="*/ 536174 h 601641"/>
                <a:gd name="connsiteX65" fmla="*/ 65901 w 452634"/>
                <a:gd name="connsiteY65" fmla="*/ 567184 h 601641"/>
                <a:gd name="connsiteX66" fmla="*/ 386733 w 452634"/>
                <a:gd name="connsiteY66" fmla="*/ 567184 h 601641"/>
                <a:gd name="connsiteX67" fmla="*/ 417796 w 452634"/>
                <a:gd name="connsiteY67" fmla="*/ 536174 h 601641"/>
                <a:gd name="connsiteX68" fmla="*/ 417796 w 452634"/>
                <a:gd name="connsiteY68" fmla="*/ 169436 h 601641"/>
                <a:gd name="connsiteX69" fmla="*/ 369326 w 452634"/>
                <a:gd name="connsiteY69" fmla="*/ 121047 h 601641"/>
                <a:gd name="connsiteX70" fmla="*/ 60949 w 452634"/>
                <a:gd name="connsiteY70" fmla="*/ 34457 h 601641"/>
                <a:gd name="connsiteX71" fmla="*/ 34838 w 452634"/>
                <a:gd name="connsiteY71" fmla="*/ 60524 h 601641"/>
                <a:gd name="connsiteX72" fmla="*/ 60949 w 452634"/>
                <a:gd name="connsiteY72" fmla="*/ 86591 h 601641"/>
                <a:gd name="connsiteX73" fmla="*/ 391685 w 452634"/>
                <a:gd name="connsiteY73" fmla="*/ 86591 h 601641"/>
                <a:gd name="connsiteX74" fmla="*/ 417796 w 452634"/>
                <a:gd name="connsiteY74" fmla="*/ 60524 h 601641"/>
                <a:gd name="connsiteX75" fmla="*/ 391685 w 452634"/>
                <a:gd name="connsiteY75" fmla="*/ 34457 h 601641"/>
                <a:gd name="connsiteX76" fmla="*/ 60949 w 452634"/>
                <a:gd name="connsiteY76" fmla="*/ 0 h 601641"/>
                <a:gd name="connsiteX77" fmla="*/ 391685 w 452634"/>
                <a:gd name="connsiteY77" fmla="*/ 0 h 601641"/>
                <a:gd name="connsiteX78" fmla="*/ 452310 w 452634"/>
                <a:gd name="connsiteY78" fmla="*/ 60524 h 601641"/>
                <a:gd name="connsiteX79" fmla="*/ 413894 w 452634"/>
                <a:gd name="connsiteY79" fmla="*/ 116853 h 601641"/>
                <a:gd name="connsiteX80" fmla="*/ 447208 w 452634"/>
                <a:gd name="connsiteY80" fmla="*/ 150111 h 601641"/>
                <a:gd name="connsiteX81" fmla="*/ 452310 w 452634"/>
                <a:gd name="connsiteY81" fmla="*/ 536174 h 601641"/>
                <a:gd name="connsiteX82" fmla="*/ 386733 w 452634"/>
                <a:gd name="connsiteY82" fmla="*/ 601641 h 601641"/>
                <a:gd name="connsiteX83" fmla="*/ 65901 w 452634"/>
                <a:gd name="connsiteY83" fmla="*/ 601641 h 601641"/>
                <a:gd name="connsiteX84" fmla="*/ 324 w 452634"/>
                <a:gd name="connsiteY84" fmla="*/ 536174 h 601641"/>
                <a:gd name="connsiteX85" fmla="*/ 5426 w 452634"/>
                <a:gd name="connsiteY85" fmla="*/ 150111 h 601641"/>
                <a:gd name="connsiteX86" fmla="*/ 38740 w 452634"/>
                <a:gd name="connsiteY86" fmla="*/ 116853 h 601641"/>
                <a:gd name="connsiteX87" fmla="*/ 324 w 452634"/>
                <a:gd name="connsiteY87" fmla="*/ 60524 h 601641"/>
                <a:gd name="connsiteX88" fmla="*/ 60949 w 452634"/>
                <a:gd name="connsiteY88" fmla="*/ 0 h 601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452634" h="601641">
                  <a:moveTo>
                    <a:pt x="308850" y="424409"/>
                  </a:moveTo>
                  <a:cubicBezTo>
                    <a:pt x="295642" y="424409"/>
                    <a:pt x="284836" y="435044"/>
                    <a:pt x="284836" y="448377"/>
                  </a:cubicBezTo>
                  <a:lnTo>
                    <a:pt x="284836" y="454518"/>
                  </a:lnTo>
                  <a:cubicBezTo>
                    <a:pt x="284836" y="467850"/>
                    <a:pt x="295642" y="478486"/>
                    <a:pt x="308850" y="478486"/>
                  </a:cubicBezTo>
                  <a:cubicBezTo>
                    <a:pt x="322208" y="478486"/>
                    <a:pt x="332864" y="467850"/>
                    <a:pt x="332864" y="454518"/>
                  </a:cubicBezTo>
                  <a:lnTo>
                    <a:pt x="332864" y="448377"/>
                  </a:lnTo>
                  <a:cubicBezTo>
                    <a:pt x="332864" y="435044"/>
                    <a:pt x="322208" y="424409"/>
                    <a:pt x="308850" y="424409"/>
                  </a:cubicBezTo>
                  <a:close/>
                  <a:moveTo>
                    <a:pt x="226302" y="412125"/>
                  </a:moveTo>
                  <a:cubicBezTo>
                    <a:pt x="213095" y="412125"/>
                    <a:pt x="202289" y="422911"/>
                    <a:pt x="202289" y="436093"/>
                  </a:cubicBezTo>
                  <a:lnTo>
                    <a:pt x="202289" y="454518"/>
                  </a:lnTo>
                  <a:cubicBezTo>
                    <a:pt x="202289" y="467850"/>
                    <a:pt x="213095" y="478486"/>
                    <a:pt x="226302" y="478486"/>
                  </a:cubicBezTo>
                  <a:cubicBezTo>
                    <a:pt x="239510" y="478486"/>
                    <a:pt x="250316" y="467850"/>
                    <a:pt x="250316" y="454518"/>
                  </a:cubicBezTo>
                  <a:lnTo>
                    <a:pt x="250316" y="436093"/>
                  </a:lnTo>
                  <a:cubicBezTo>
                    <a:pt x="250316" y="422911"/>
                    <a:pt x="239510" y="412125"/>
                    <a:pt x="226302" y="412125"/>
                  </a:cubicBezTo>
                  <a:close/>
                  <a:moveTo>
                    <a:pt x="308850" y="317003"/>
                  </a:moveTo>
                  <a:cubicBezTo>
                    <a:pt x="295642" y="317003"/>
                    <a:pt x="284836" y="327788"/>
                    <a:pt x="284836" y="340971"/>
                  </a:cubicBezTo>
                  <a:lnTo>
                    <a:pt x="284836" y="365837"/>
                  </a:lnTo>
                  <a:cubicBezTo>
                    <a:pt x="284836" y="379169"/>
                    <a:pt x="295642" y="389955"/>
                    <a:pt x="308850" y="389955"/>
                  </a:cubicBezTo>
                  <a:cubicBezTo>
                    <a:pt x="322208" y="389955"/>
                    <a:pt x="332864" y="379169"/>
                    <a:pt x="332864" y="365837"/>
                  </a:cubicBezTo>
                  <a:lnTo>
                    <a:pt x="332864" y="340971"/>
                  </a:lnTo>
                  <a:cubicBezTo>
                    <a:pt x="332864" y="327788"/>
                    <a:pt x="322208" y="317003"/>
                    <a:pt x="308850" y="317003"/>
                  </a:cubicBezTo>
                  <a:close/>
                  <a:moveTo>
                    <a:pt x="308850" y="209597"/>
                  </a:moveTo>
                  <a:cubicBezTo>
                    <a:pt x="295642" y="209597"/>
                    <a:pt x="284836" y="220382"/>
                    <a:pt x="284836" y="233714"/>
                  </a:cubicBezTo>
                  <a:lnTo>
                    <a:pt x="284836" y="258581"/>
                  </a:lnTo>
                  <a:cubicBezTo>
                    <a:pt x="284836" y="271763"/>
                    <a:pt x="295642" y="282549"/>
                    <a:pt x="308850" y="282549"/>
                  </a:cubicBezTo>
                  <a:cubicBezTo>
                    <a:pt x="322208" y="282549"/>
                    <a:pt x="332864" y="271763"/>
                    <a:pt x="332864" y="258581"/>
                  </a:cubicBezTo>
                  <a:lnTo>
                    <a:pt x="332864" y="233714"/>
                  </a:lnTo>
                  <a:cubicBezTo>
                    <a:pt x="332864" y="220382"/>
                    <a:pt x="322208" y="209597"/>
                    <a:pt x="308850" y="209597"/>
                  </a:cubicBezTo>
                  <a:close/>
                  <a:moveTo>
                    <a:pt x="226302" y="209597"/>
                  </a:moveTo>
                  <a:cubicBezTo>
                    <a:pt x="213095" y="209597"/>
                    <a:pt x="202289" y="220382"/>
                    <a:pt x="202289" y="233714"/>
                  </a:cubicBezTo>
                  <a:lnTo>
                    <a:pt x="202289" y="353704"/>
                  </a:lnTo>
                  <a:cubicBezTo>
                    <a:pt x="202289" y="366886"/>
                    <a:pt x="213095" y="377671"/>
                    <a:pt x="226302" y="377671"/>
                  </a:cubicBezTo>
                  <a:cubicBezTo>
                    <a:pt x="239510" y="377671"/>
                    <a:pt x="250316" y="366886"/>
                    <a:pt x="250316" y="353704"/>
                  </a:cubicBezTo>
                  <a:lnTo>
                    <a:pt x="250316" y="233714"/>
                  </a:lnTo>
                  <a:cubicBezTo>
                    <a:pt x="250316" y="220382"/>
                    <a:pt x="239510" y="209597"/>
                    <a:pt x="226302" y="209597"/>
                  </a:cubicBezTo>
                  <a:close/>
                  <a:moveTo>
                    <a:pt x="143755" y="209597"/>
                  </a:moveTo>
                  <a:cubicBezTo>
                    <a:pt x="130397" y="209597"/>
                    <a:pt x="119741" y="220382"/>
                    <a:pt x="119741" y="233714"/>
                  </a:cubicBezTo>
                  <a:lnTo>
                    <a:pt x="119741" y="454518"/>
                  </a:lnTo>
                  <a:cubicBezTo>
                    <a:pt x="119741" y="467850"/>
                    <a:pt x="130397" y="478486"/>
                    <a:pt x="143755" y="478486"/>
                  </a:cubicBezTo>
                  <a:cubicBezTo>
                    <a:pt x="156963" y="478486"/>
                    <a:pt x="167769" y="467850"/>
                    <a:pt x="167769" y="454518"/>
                  </a:cubicBezTo>
                  <a:lnTo>
                    <a:pt x="167769" y="436093"/>
                  </a:lnTo>
                  <a:lnTo>
                    <a:pt x="167769" y="353704"/>
                  </a:lnTo>
                  <a:lnTo>
                    <a:pt x="167769" y="233714"/>
                  </a:lnTo>
                  <a:cubicBezTo>
                    <a:pt x="167769" y="220382"/>
                    <a:pt x="156963" y="209597"/>
                    <a:pt x="143755" y="209597"/>
                  </a:cubicBezTo>
                  <a:close/>
                  <a:moveTo>
                    <a:pt x="143755" y="175143"/>
                  </a:moveTo>
                  <a:cubicBezTo>
                    <a:pt x="159814" y="175143"/>
                    <a:pt x="174373" y="181734"/>
                    <a:pt x="185029" y="192220"/>
                  </a:cubicBezTo>
                  <a:cubicBezTo>
                    <a:pt x="195535" y="181734"/>
                    <a:pt x="210243" y="175143"/>
                    <a:pt x="226302" y="175143"/>
                  </a:cubicBezTo>
                  <a:cubicBezTo>
                    <a:pt x="242362" y="175143"/>
                    <a:pt x="257070" y="181734"/>
                    <a:pt x="267576" y="192220"/>
                  </a:cubicBezTo>
                  <a:cubicBezTo>
                    <a:pt x="278232" y="181734"/>
                    <a:pt x="292791" y="175143"/>
                    <a:pt x="308850" y="175143"/>
                  </a:cubicBezTo>
                  <a:cubicBezTo>
                    <a:pt x="341118" y="175143"/>
                    <a:pt x="367384" y="201358"/>
                    <a:pt x="367384" y="233714"/>
                  </a:cubicBezTo>
                  <a:cubicBezTo>
                    <a:pt x="367384" y="259480"/>
                    <a:pt x="370235" y="279853"/>
                    <a:pt x="350424" y="299776"/>
                  </a:cubicBezTo>
                  <a:cubicBezTo>
                    <a:pt x="360930" y="310412"/>
                    <a:pt x="367384" y="324942"/>
                    <a:pt x="367384" y="340971"/>
                  </a:cubicBezTo>
                  <a:cubicBezTo>
                    <a:pt x="367384" y="366886"/>
                    <a:pt x="370235" y="387259"/>
                    <a:pt x="350424" y="407182"/>
                  </a:cubicBezTo>
                  <a:cubicBezTo>
                    <a:pt x="368884" y="425757"/>
                    <a:pt x="367384" y="446729"/>
                    <a:pt x="367384" y="454518"/>
                  </a:cubicBezTo>
                  <a:cubicBezTo>
                    <a:pt x="367384" y="486725"/>
                    <a:pt x="341118" y="512940"/>
                    <a:pt x="308850" y="512940"/>
                  </a:cubicBezTo>
                  <a:cubicBezTo>
                    <a:pt x="292791" y="512940"/>
                    <a:pt x="278232" y="506499"/>
                    <a:pt x="267576" y="496013"/>
                  </a:cubicBezTo>
                  <a:cubicBezTo>
                    <a:pt x="257070" y="506499"/>
                    <a:pt x="242362" y="512940"/>
                    <a:pt x="226302" y="512940"/>
                  </a:cubicBezTo>
                  <a:cubicBezTo>
                    <a:pt x="210243" y="512940"/>
                    <a:pt x="195535" y="506499"/>
                    <a:pt x="185029" y="496013"/>
                  </a:cubicBezTo>
                  <a:cubicBezTo>
                    <a:pt x="174373" y="506499"/>
                    <a:pt x="159814" y="512940"/>
                    <a:pt x="143755" y="512940"/>
                  </a:cubicBezTo>
                  <a:cubicBezTo>
                    <a:pt x="111486" y="512940"/>
                    <a:pt x="85221" y="486725"/>
                    <a:pt x="85221" y="454518"/>
                  </a:cubicBezTo>
                  <a:lnTo>
                    <a:pt x="85221" y="233714"/>
                  </a:lnTo>
                  <a:cubicBezTo>
                    <a:pt x="85221" y="201358"/>
                    <a:pt x="111486" y="175143"/>
                    <a:pt x="143755" y="175143"/>
                  </a:cubicBezTo>
                  <a:close/>
                  <a:moveTo>
                    <a:pt x="83308" y="121047"/>
                  </a:moveTo>
                  <a:lnTo>
                    <a:pt x="34838" y="169436"/>
                  </a:lnTo>
                  <a:lnTo>
                    <a:pt x="34838" y="536174"/>
                  </a:lnTo>
                  <a:cubicBezTo>
                    <a:pt x="34838" y="553252"/>
                    <a:pt x="48794" y="567184"/>
                    <a:pt x="65901" y="567184"/>
                  </a:cubicBezTo>
                  <a:lnTo>
                    <a:pt x="386733" y="567184"/>
                  </a:lnTo>
                  <a:cubicBezTo>
                    <a:pt x="403840" y="567184"/>
                    <a:pt x="417796" y="553252"/>
                    <a:pt x="417796" y="536174"/>
                  </a:cubicBezTo>
                  <a:lnTo>
                    <a:pt x="417796" y="169436"/>
                  </a:lnTo>
                  <a:lnTo>
                    <a:pt x="369326" y="121047"/>
                  </a:lnTo>
                  <a:close/>
                  <a:moveTo>
                    <a:pt x="60949" y="34457"/>
                  </a:moveTo>
                  <a:cubicBezTo>
                    <a:pt x="46543" y="34457"/>
                    <a:pt x="34838" y="46142"/>
                    <a:pt x="34838" y="60524"/>
                  </a:cubicBezTo>
                  <a:cubicBezTo>
                    <a:pt x="34838" y="74906"/>
                    <a:pt x="46543" y="86591"/>
                    <a:pt x="60949" y="86591"/>
                  </a:cubicBezTo>
                  <a:lnTo>
                    <a:pt x="391685" y="86591"/>
                  </a:lnTo>
                  <a:cubicBezTo>
                    <a:pt x="406091" y="86591"/>
                    <a:pt x="417796" y="74906"/>
                    <a:pt x="417796" y="60524"/>
                  </a:cubicBezTo>
                  <a:cubicBezTo>
                    <a:pt x="417796" y="46142"/>
                    <a:pt x="406091" y="34457"/>
                    <a:pt x="391685" y="34457"/>
                  </a:cubicBezTo>
                  <a:close/>
                  <a:moveTo>
                    <a:pt x="60949" y="0"/>
                  </a:moveTo>
                  <a:lnTo>
                    <a:pt x="391685" y="0"/>
                  </a:lnTo>
                  <a:cubicBezTo>
                    <a:pt x="425149" y="0"/>
                    <a:pt x="452310" y="27116"/>
                    <a:pt x="452310" y="60524"/>
                  </a:cubicBezTo>
                  <a:cubicBezTo>
                    <a:pt x="452310" y="85992"/>
                    <a:pt x="436404" y="107864"/>
                    <a:pt x="413894" y="116853"/>
                  </a:cubicBezTo>
                  <a:lnTo>
                    <a:pt x="447208" y="150111"/>
                  </a:lnTo>
                  <a:cubicBezTo>
                    <a:pt x="454561" y="157302"/>
                    <a:pt x="452310" y="133631"/>
                    <a:pt x="452310" y="536174"/>
                  </a:cubicBezTo>
                  <a:cubicBezTo>
                    <a:pt x="452310" y="572278"/>
                    <a:pt x="422898" y="601641"/>
                    <a:pt x="386733" y="601641"/>
                  </a:cubicBezTo>
                  <a:lnTo>
                    <a:pt x="65901" y="601641"/>
                  </a:lnTo>
                  <a:cubicBezTo>
                    <a:pt x="29736" y="601641"/>
                    <a:pt x="324" y="572278"/>
                    <a:pt x="324" y="536174"/>
                  </a:cubicBezTo>
                  <a:cubicBezTo>
                    <a:pt x="324" y="133781"/>
                    <a:pt x="-1927" y="157302"/>
                    <a:pt x="5426" y="150111"/>
                  </a:cubicBezTo>
                  <a:lnTo>
                    <a:pt x="38740" y="116853"/>
                  </a:lnTo>
                  <a:cubicBezTo>
                    <a:pt x="16230" y="107864"/>
                    <a:pt x="324" y="85992"/>
                    <a:pt x="324" y="60524"/>
                  </a:cubicBezTo>
                  <a:cubicBezTo>
                    <a:pt x="324" y="27116"/>
                    <a:pt x="27485" y="0"/>
                    <a:pt x="60949" y="0"/>
                  </a:cubicBezTo>
                  <a:close/>
                </a:path>
              </a:pathLst>
            </a:custGeom>
            <a:solidFill>
              <a:srgbClr val="70B988"/>
            </a:solidFill>
            <a:ln>
              <a:noFill/>
            </a:ln>
          </p:spPr>
        </p:sp>
        <p:sp>
          <p:nvSpPr>
            <p:cNvPr id="29" name="文本框 28"/>
            <p:cNvSpPr txBox="1"/>
            <p:nvPr/>
          </p:nvSpPr>
          <p:spPr>
            <a:xfrm>
              <a:off x="2292" y="6296"/>
              <a:ext cx="3558" cy="580"/>
            </a:xfrm>
            <a:prstGeom prst="rect">
              <a:avLst/>
            </a:prstGeom>
            <a:noFill/>
          </p:spPr>
          <p:txBody>
            <a:bodyPr wrap="square" rtlCol="0">
              <a:spAutoFit/>
            </a:bodyPr>
            <a:p>
              <a:pPr algn="ctr"/>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30" name="文本框 29"/>
            <p:cNvSpPr txBox="1"/>
            <p:nvPr/>
          </p:nvSpPr>
          <p:spPr>
            <a:xfrm>
              <a:off x="1641" y="6876"/>
              <a:ext cx="4859" cy="1598"/>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spTree>
    <p:custDataLst>
      <p:tags r:id="rId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12" presetClass="entr" presetSubtype="4"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cTn>
                              </p:par>
                            </p:childTnLst>
                          </p:cTn>
                        </p:par>
                        <p:par>
                          <p:cTn id="15" fill="hold">
                            <p:stCondLst>
                              <p:cond delay="1500"/>
                            </p:stCondLst>
                            <p:childTnLst>
                              <p:par>
                                <p:cTn id="16" presetID="12" presetClass="entr" presetSubtype="4" fill="hold" nodeType="after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p:tgtEl>
                                          <p:spTgt spid="21"/>
                                        </p:tgtEl>
                                        <p:attrNameLst>
                                          <p:attrName>ppt_y</p:attrName>
                                        </p:attrNameLst>
                                      </p:cBhvr>
                                      <p:tavLst>
                                        <p:tav tm="0">
                                          <p:val>
                                            <p:strVal val="#ppt_y+#ppt_h*1.125000"/>
                                          </p:val>
                                        </p:tav>
                                        <p:tav tm="100000">
                                          <p:val>
                                            <p:strVal val="#ppt_y"/>
                                          </p:val>
                                        </p:tav>
                                      </p:tavLst>
                                    </p:anim>
                                    <p:animEffect transition="in" filter="wipe(up)">
                                      <p:cBhvr>
                                        <p:cTn id="19" dur="500"/>
                                        <p:tgtEl>
                                          <p:spTgt spid="21"/>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p:tgtEl>
                                          <p:spTgt spid="26"/>
                                        </p:tgtEl>
                                        <p:attrNameLst>
                                          <p:attrName>ppt_y</p:attrName>
                                        </p:attrNameLst>
                                      </p:cBhvr>
                                      <p:tavLst>
                                        <p:tav tm="0">
                                          <p:val>
                                            <p:strVal val="#ppt_y+#ppt_h*1.125000"/>
                                          </p:val>
                                        </p:tav>
                                        <p:tav tm="100000">
                                          <p:val>
                                            <p:strVal val="#ppt_y"/>
                                          </p:val>
                                        </p:tav>
                                      </p:tavLst>
                                    </p:anim>
                                    <p:animEffect transition="in" filter="wipe(up)">
                                      <p:cBhvr>
                                        <p:cTn id="24"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3" grpId="0"/>
      <p:bldP spid="3" grpId="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D3DEF2"/>
        </a:solidFill>
        <a:effectLst/>
      </p:bgPr>
    </p:bg>
    <p:spTree>
      <p:nvGrpSpPr>
        <p:cNvPr id="1" name=""/>
        <p:cNvGrpSpPr/>
        <p:nvPr/>
      </p:nvGrpSpPr>
      <p:grpSpPr>
        <a:xfrm>
          <a:off x="0" y="0"/>
          <a:ext cx="0" cy="0"/>
          <a:chOff x="0" y="0"/>
          <a:chExt cx="0" cy="0"/>
        </a:xfrm>
      </p:grpSpPr>
      <p:pic>
        <p:nvPicPr>
          <p:cNvPr id="7" name="图片 6" descr="未标题-1"/>
          <p:cNvPicPr>
            <a:picLocks noChangeAspect="1"/>
          </p:cNvPicPr>
          <p:nvPr/>
        </p:nvPicPr>
        <p:blipFill>
          <a:blip r:embed="rId1"/>
          <a:stretch>
            <a:fillRect/>
          </a:stretch>
        </p:blipFill>
        <p:spPr>
          <a:xfrm>
            <a:off x="1661160" y="-894080"/>
            <a:ext cx="11633200" cy="8722360"/>
          </a:xfrm>
          <a:prstGeom prst="rect">
            <a:avLst/>
          </a:prstGeom>
        </p:spPr>
      </p:pic>
      <p:pic>
        <p:nvPicPr>
          <p:cNvPr id="4" name="图片 3" descr="LMX2019031504"/>
          <p:cNvPicPr>
            <a:picLocks noChangeAspect="1"/>
          </p:cNvPicPr>
          <p:nvPr/>
        </p:nvPicPr>
        <p:blipFill>
          <a:blip r:embed="rId2">
            <a:clrChange>
              <a:clrFrom>
                <a:srgbClr val="D2E0F3">
                  <a:alpha val="100000"/>
                </a:srgbClr>
              </a:clrFrom>
              <a:clrTo>
                <a:srgbClr val="D2E0F3">
                  <a:alpha val="100000"/>
                  <a:alpha val="0"/>
                </a:srgbClr>
              </a:clrTo>
            </a:clrChange>
          </a:blip>
          <a:stretch>
            <a:fillRect/>
          </a:stretch>
        </p:blipFill>
        <p:spPr>
          <a:xfrm>
            <a:off x="0" y="-164465"/>
            <a:ext cx="4767580" cy="7022465"/>
          </a:xfrm>
          <a:prstGeom prst="rect">
            <a:avLst/>
          </a:prstGeom>
        </p:spPr>
      </p:pic>
      <p:sp>
        <p:nvSpPr>
          <p:cNvPr id="6" name="矩形 5"/>
          <p:cNvSpPr/>
          <p:nvPr/>
        </p:nvSpPr>
        <p:spPr>
          <a:xfrm>
            <a:off x="1372870" y="1508125"/>
            <a:ext cx="9446260" cy="327152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descr="C:\Users\111\Desktop\三明治\摄图网_401510463_美食阳光三明治水果早餐（非企业商用）.png摄图网_401510463_美食阳光三明治水果早餐（非企业商用）"/>
          <p:cNvPicPr>
            <a:picLocks noChangeAspect="1"/>
          </p:cNvPicPr>
          <p:nvPr/>
        </p:nvPicPr>
        <p:blipFill>
          <a:blip r:embed="rId3"/>
          <a:srcRect/>
          <a:stretch>
            <a:fillRect/>
          </a:stretch>
        </p:blipFill>
        <p:spPr>
          <a:xfrm rot="20280000">
            <a:off x="8884920" y="3401060"/>
            <a:ext cx="4188460" cy="4190365"/>
          </a:xfrm>
          <a:prstGeom prst="rect">
            <a:avLst/>
          </a:prstGeom>
        </p:spPr>
      </p:pic>
      <p:sp>
        <p:nvSpPr>
          <p:cNvPr id="9" name="文本框 8"/>
          <p:cNvSpPr txBox="1"/>
          <p:nvPr/>
        </p:nvSpPr>
        <p:spPr>
          <a:xfrm>
            <a:off x="3223895" y="2682240"/>
            <a:ext cx="5744210" cy="1014730"/>
          </a:xfrm>
          <a:prstGeom prst="rect">
            <a:avLst/>
          </a:prstGeom>
          <a:noFill/>
        </p:spPr>
        <p:txBody>
          <a:bodyPr wrap="square" rtlCol="0">
            <a:spAutoFit/>
          </a:bodyPr>
          <a:p>
            <a:pPr algn="dist"/>
            <a:r>
              <a:rPr lang="zh-CN" altLang="en-US" sz="6000" b="1">
                <a:solidFill>
                  <a:schemeClr val="tx1">
                    <a:lumMod val="75000"/>
                    <a:lumOff val="25000"/>
                  </a:schemeClr>
                </a:solidFill>
                <a:latin typeface="汉仪正圆-55W" panose="00020600040101010101" charset="-122"/>
                <a:ea typeface="汉仪正圆-55W" panose="00020600040101010101" charset="-122"/>
              </a:rPr>
              <a:t>招商融资计划</a:t>
            </a:r>
            <a:endParaRPr lang="zh-CN" altLang="en-US" sz="6000" b="1">
              <a:solidFill>
                <a:schemeClr val="tx1">
                  <a:lumMod val="75000"/>
                  <a:lumOff val="25000"/>
                </a:schemeClr>
              </a:solidFill>
              <a:latin typeface="汉仪正圆-55W" panose="00020600040101010101" charset="-122"/>
              <a:ea typeface="汉仪正圆-55W" panose="00020600040101010101" charset="-122"/>
            </a:endParaRPr>
          </a:p>
        </p:txBody>
      </p:sp>
      <p:sp>
        <p:nvSpPr>
          <p:cNvPr id="10" name="文本框 9"/>
          <p:cNvSpPr txBox="1"/>
          <p:nvPr/>
        </p:nvSpPr>
        <p:spPr>
          <a:xfrm>
            <a:off x="3031490" y="1924685"/>
            <a:ext cx="6129020" cy="706755"/>
          </a:xfrm>
          <a:prstGeom prst="rect">
            <a:avLst/>
          </a:prstGeom>
          <a:noFill/>
        </p:spPr>
        <p:txBody>
          <a:bodyPr wrap="square" rtlCol="0">
            <a:spAutoFit/>
          </a:bodyPr>
          <a:p>
            <a:pPr algn="ctr"/>
            <a:r>
              <a:rPr lang="en-US" altLang="zh-CN" sz="4000" b="1" u="sng">
                <a:solidFill>
                  <a:srgbClr val="70B988"/>
                </a:solidFill>
                <a:latin typeface="汉仪正圆-55W" panose="00020600040101010101" charset="-122"/>
                <a:ea typeface="汉仪正圆-55W" panose="00020600040101010101" charset="-122"/>
              </a:rPr>
              <a:t>PART 04</a:t>
            </a:r>
            <a:endParaRPr lang="en-US" altLang="zh-CN" sz="4000" b="1" u="sng">
              <a:solidFill>
                <a:srgbClr val="70B988"/>
              </a:solidFill>
              <a:latin typeface="汉仪正圆-55W" panose="00020600040101010101" charset="-122"/>
              <a:ea typeface="汉仪正圆-55W" panose="00020600040101010101" charset="-122"/>
            </a:endParaRPr>
          </a:p>
        </p:txBody>
      </p:sp>
      <p:sp>
        <p:nvSpPr>
          <p:cNvPr id="11" name="文本框 10"/>
          <p:cNvSpPr txBox="1"/>
          <p:nvPr/>
        </p:nvSpPr>
        <p:spPr>
          <a:xfrm>
            <a:off x="2508250" y="3714115"/>
            <a:ext cx="7175500" cy="553085"/>
          </a:xfrm>
          <a:prstGeom prst="rect">
            <a:avLst/>
          </a:prstGeom>
          <a:noFill/>
        </p:spPr>
        <p:txBody>
          <a:bodyPr wrap="square" rtlCol="0">
            <a:spAutoFit/>
          </a:bodyPr>
          <a:p>
            <a:pPr algn="ctr">
              <a:lnSpc>
                <a:spcPct val="15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nvGrpSpPr>
          <p:cNvPr id="3" name="组合 1"/>
          <p:cNvGrpSpPr/>
          <p:nvPr/>
        </p:nvGrpSpPr>
        <p:grpSpPr>
          <a:xfrm>
            <a:off x="5541010" y="4514850"/>
            <a:ext cx="1110615" cy="1110615"/>
            <a:chOff x="2993" y="3804"/>
            <a:chExt cx="1124" cy="1124"/>
          </a:xfrm>
        </p:grpSpPr>
        <p:sp>
          <p:nvSpPr>
            <p:cNvPr id="5" name="椭圆 4"/>
            <p:cNvSpPr/>
            <p:nvPr/>
          </p:nvSpPr>
          <p:spPr>
            <a:xfrm>
              <a:off x="2993" y="3804"/>
              <a:ext cx="1125" cy="11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lemon_349835"/>
            <p:cNvSpPr>
              <a:spLocks noChangeAspect="1"/>
            </p:cNvSpPr>
            <p:nvPr/>
          </p:nvSpPr>
          <p:spPr bwMode="auto">
            <a:xfrm>
              <a:off x="3259" y="4124"/>
              <a:ext cx="590" cy="483"/>
            </a:xfrm>
            <a:custGeom>
              <a:avLst/>
              <a:gdLst>
                <a:gd name="connsiteX0" fmla="*/ 374719 w 586822"/>
                <a:gd name="connsiteY0" fmla="*/ 385764 h 481035"/>
                <a:gd name="connsiteX1" fmla="*/ 335467 w 586822"/>
                <a:gd name="connsiteY1" fmla="*/ 425045 h 481035"/>
                <a:gd name="connsiteX2" fmla="*/ 335556 w 586822"/>
                <a:gd name="connsiteY2" fmla="*/ 427889 h 481035"/>
                <a:gd name="connsiteX3" fmla="*/ 354069 w 586822"/>
                <a:gd name="connsiteY3" fmla="*/ 427001 h 481035"/>
                <a:gd name="connsiteX4" fmla="*/ 413971 w 586822"/>
                <a:gd name="connsiteY4" fmla="*/ 423001 h 481035"/>
                <a:gd name="connsiteX5" fmla="*/ 374719 w 586822"/>
                <a:gd name="connsiteY5" fmla="*/ 385764 h 481035"/>
                <a:gd name="connsiteX6" fmla="*/ 134947 w 586822"/>
                <a:gd name="connsiteY6" fmla="*/ 285350 h 481035"/>
                <a:gd name="connsiteX7" fmla="*/ 99793 w 586822"/>
                <a:gd name="connsiteY7" fmla="*/ 316380 h 481035"/>
                <a:gd name="connsiteX8" fmla="*/ 134947 w 586822"/>
                <a:gd name="connsiteY8" fmla="*/ 347409 h 481035"/>
                <a:gd name="connsiteX9" fmla="*/ 170190 w 586822"/>
                <a:gd name="connsiteY9" fmla="*/ 316380 h 481035"/>
                <a:gd name="connsiteX10" fmla="*/ 134947 w 586822"/>
                <a:gd name="connsiteY10" fmla="*/ 285350 h 481035"/>
                <a:gd name="connsiteX11" fmla="*/ 526298 w 586822"/>
                <a:gd name="connsiteY11" fmla="*/ 285338 h 481035"/>
                <a:gd name="connsiteX12" fmla="*/ 503601 w 586822"/>
                <a:gd name="connsiteY12" fmla="*/ 296358 h 481035"/>
                <a:gd name="connsiteX13" fmla="*/ 526298 w 586822"/>
                <a:gd name="connsiteY13" fmla="*/ 307378 h 481035"/>
                <a:gd name="connsiteX14" fmla="*/ 547570 w 586822"/>
                <a:gd name="connsiteY14" fmla="*/ 299380 h 481035"/>
                <a:gd name="connsiteX15" fmla="*/ 547570 w 586822"/>
                <a:gd name="connsiteY15" fmla="*/ 293247 h 481035"/>
                <a:gd name="connsiteX16" fmla="*/ 526298 w 586822"/>
                <a:gd name="connsiteY16" fmla="*/ 285338 h 481035"/>
                <a:gd name="connsiteX17" fmla="*/ 134947 w 586822"/>
                <a:gd name="connsiteY17" fmla="*/ 246052 h 481035"/>
                <a:gd name="connsiteX18" fmla="*/ 209438 w 586822"/>
                <a:gd name="connsiteY18" fmla="*/ 316380 h 481035"/>
                <a:gd name="connsiteX19" fmla="*/ 134947 w 586822"/>
                <a:gd name="connsiteY19" fmla="*/ 386618 h 481035"/>
                <a:gd name="connsiteX20" fmla="*/ 60545 w 586822"/>
                <a:gd name="connsiteY20" fmla="*/ 316380 h 481035"/>
                <a:gd name="connsiteX21" fmla="*/ 134947 w 586822"/>
                <a:gd name="connsiteY21" fmla="*/ 246052 h 481035"/>
                <a:gd name="connsiteX22" fmla="*/ 281796 w 586822"/>
                <a:gd name="connsiteY22" fmla="*/ 231925 h 481035"/>
                <a:gd name="connsiteX23" fmla="*/ 326833 w 586822"/>
                <a:gd name="connsiteY23" fmla="*/ 258320 h 481035"/>
                <a:gd name="connsiteX24" fmla="*/ 371871 w 586822"/>
                <a:gd name="connsiteY24" fmla="*/ 231925 h 481035"/>
                <a:gd name="connsiteX25" fmla="*/ 39252 w 586822"/>
                <a:gd name="connsiteY25" fmla="*/ 231925 h 481035"/>
                <a:gd name="connsiteX26" fmla="*/ 39252 w 586822"/>
                <a:gd name="connsiteY26" fmla="*/ 429756 h 481035"/>
                <a:gd name="connsiteX27" fmla="*/ 42990 w 586822"/>
                <a:gd name="connsiteY27" fmla="*/ 438465 h 481035"/>
                <a:gd name="connsiteX28" fmla="*/ 51357 w 586822"/>
                <a:gd name="connsiteY28" fmla="*/ 441754 h 481035"/>
                <a:gd name="connsiteX29" fmla="*/ 296660 w 586822"/>
                <a:gd name="connsiteY29" fmla="*/ 429756 h 481035"/>
                <a:gd name="connsiteX30" fmla="*/ 296126 w 586822"/>
                <a:gd name="connsiteY30" fmla="*/ 425045 h 481035"/>
                <a:gd name="connsiteX31" fmla="*/ 374719 w 586822"/>
                <a:gd name="connsiteY31" fmla="*/ 346571 h 481035"/>
                <a:gd name="connsiteX32" fmla="*/ 452956 w 586822"/>
                <a:gd name="connsiteY32" fmla="*/ 422113 h 481035"/>
                <a:gd name="connsiteX33" fmla="*/ 536088 w 586822"/>
                <a:gd name="connsiteY33" fmla="*/ 418025 h 481035"/>
                <a:gd name="connsiteX34" fmla="*/ 547570 w 586822"/>
                <a:gd name="connsiteY34" fmla="*/ 406027 h 481035"/>
                <a:gd name="connsiteX35" fmla="*/ 547570 w 586822"/>
                <a:gd name="connsiteY35" fmla="*/ 343460 h 481035"/>
                <a:gd name="connsiteX36" fmla="*/ 526298 w 586822"/>
                <a:gd name="connsiteY36" fmla="*/ 346571 h 481035"/>
                <a:gd name="connsiteX37" fmla="*/ 464260 w 586822"/>
                <a:gd name="connsiteY37" fmla="*/ 296358 h 481035"/>
                <a:gd name="connsiteX38" fmla="*/ 526298 w 586822"/>
                <a:gd name="connsiteY38" fmla="*/ 246056 h 481035"/>
                <a:gd name="connsiteX39" fmla="*/ 546769 w 586822"/>
                <a:gd name="connsiteY39" fmla="*/ 248900 h 481035"/>
                <a:gd name="connsiteX40" fmla="*/ 541429 w 586822"/>
                <a:gd name="connsiteY40" fmla="*/ 231925 h 481035"/>
                <a:gd name="connsiteX41" fmla="*/ 411212 w 586822"/>
                <a:gd name="connsiteY41" fmla="*/ 231925 h 481035"/>
                <a:gd name="connsiteX42" fmla="*/ 326833 w 586822"/>
                <a:gd name="connsiteY42" fmla="*/ 297513 h 481035"/>
                <a:gd name="connsiteX43" fmla="*/ 242455 w 586822"/>
                <a:gd name="connsiteY43" fmla="*/ 231925 h 481035"/>
                <a:gd name="connsiteX44" fmla="*/ 152035 w 586822"/>
                <a:gd name="connsiteY44" fmla="*/ 78 h 481035"/>
                <a:gd name="connsiteX45" fmla="*/ 194124 w 586822"/>
                <a:gd name="connsiteY45" fmla="*/ 8677 h 481035"/>
                <a:gd name="connsiteX46" fmla="*/ 537779 w 586822"/>
                <a:gd name="connsiteY46" fmla="*/ 176113 h 481035"/>
                <a:gd name="connsiteX47" fmla="*/ 586822 w 586822"/>
                <a:gd name="connsiteY47" fmla="*/ 254588 h 481035"/>
                <a:gd name="connsiteX48" fmla="*/ 586822 w 586822"/>
                <a:gd name="connsiteY48" fmla="*/ 406027 h 481035"/>
                <a:gd name="connsiteX49" fmla="*/ 537957 w 586822"/>
                <a:gd name="connsiteY49" fmla="*/ 457217 h 481035"/>
                <a:gd name="connsiteX50" fmla="*/ 51357 w 586822"/>
                <a:gd name="connsiteY50" fmla="*/ 481035 h 481035"/>
                <a:gd name="connsiteX51" fmla="*/ 15932 w 586822"/>
                <a:gd name="connsiteY51" fmla="*/ 466904 h 481035"/>
                <a:gd name="connsiteX52" fmla="*/ 0 w 586822"/>
                <a:gd name="connsiteY52" fmla="*/ 429756 h 481035"/>
                <a:gd name="connsiteX53" fmla="*/ 0 w 586822"/>
                <a:gd name="connsiteY53" fmla="*/ 212284 h 481035"/>
                <a:gd name="connsiteX54" fmla="*/ 110814 w 586822"/>
                <a:gd name="connsiteY54" fmla="*/ 12143 h 481035"/>
                <a:gd name="connsiteX55" fmla="*/ 152035 w 586822"/>
                <a:gd name="connsiteY55" fmla="*/ 78 h 481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6822" h="481035">
                  <a:moveTo>
                    <a:pt x="374719" y="385764"/>
                  </a:moveTo>
                  <a:cubicBezTo>
                    <a:pt x="353090" y="385764"/>
                    <a:pt x="335467" y="403361"/>
                    <a:pt x="335467" y="425045"/>
                  </a:cubicBezTo>
                  <a:cubicBezTo>
                    <a:pt x="335467" y="425934"/>
                    <a:pt x="335467" y="426912"/>
                    <a:pt x="335556" y="427889"/>
                  </a:cubicBezTo>
                  <a:lnTo>
                    <a:pt x="354069" y="427001"/>
                  </a:lnTo>
                  <a:lnTo>
                    <a:pt x="413971" y="423001"/>
                  </a:lnTo>
                  <a:cubicBezTo>
                    <a:pt x="412903" y="402294"/>
                    <a:pt x="395725" y="385764"/>
                    <a:pt x="374719" y="385764"/>
                  </a:cubicBezTo>
                  <a:close/>
                  <a:moveTo>
                    <a:pt x="134947" y="285350"/>
                  </a:moveTo>
                  <a:cubicBezTo>
                    <a:pt x="115635" y="285350"/>
                    <a:pt x="99793" y="299220"/>
                    <a:pt x="99793" y="316380"/>
                  </a:cubicBezTo>
                  <a:cubicBezTo>
                    <a:pt x="99793" y="333450"/>
                    <a:pt x="115635" y="347409"/>
                    <a:pt x="134947" y="347409"/>
                  </a:cubicBezTo>
                  <a:cubicBezTo>
                    <a:pt x="154349" y="347409"/>
                    <a:pt x="170190" y="333450"/>
                    <a:pt x="170190" y="316380"/>
                  </a:cubicBezTo>
                  <a:cubicBezTo>
                    <a:pt x="170190" y="299220"/>
                    <a:pt x="154349" y="285350"/>
                    <a:pt x="134947" y="285350"/>
                  </a:cubicBezTo>
                  <a:close/>
                  <a:moveTo>
                    <a:pt x="526298" y="285338"/>
                  </a:moveTo>
                  <a:cubicBezTo>
                    <a:pt x="512235" y="285338"/>
                    <a:pt x="503601" y="292447"/>
                    <a:pt x="503601" y="296358"/>
                  </a:cubicBezTo>
                  <a:cubicBezTo>
                    <a:pt x="503601" y="300179"/>
                    <a:pt x="512235" y="307378"/>
                    <a:pt x="526298" y="307378"/>
                  </a:cubicBezTo>
                  <a:cubicBezTo>
                    <a:pt x="537156" y="307378"/>
                    <a:pt x="544633" y="303112"/>
                    <a:pt x="547570" y="299380"/>
                  </a:cubicBezTo>
                  <a:lnTo>
                    <a:pt x="547570" y="293247"/>
                  </a:lnTo>
                  <a:cubicBezTo>
                    <a:pt x="544633" y="289515"/>
                    <a:pt x="537156" y="285338"/>
                    <a:pt x="526298" y="285338"/>
                  </a:cubicBezTo>
                  <a:close/>
                  <a:moveTo>
                    <a:pt x="134947" y="246052"/>
                  </a:moveTo>
                  <a:cubicBezTo>
                    <a:pt x="176064" y="246052"/>
                    <a:pt x="209438" y="277615"/>
                    <a:pt x="209438" y="316380"/>
                  </a:cubicBezTo>
                  <a:cubicBezTo>
                    <a:pt x="209438" y="355144"/>
                    <a:pt x="176064" y="386618"/>
                    <a:pt x="134947" y="386618"/>
                  </a:cubicBezTo>
                  <a:cubicBezTo>
                    <a:pt x="93919" y="386618"/>
                    <a:pt x="60545" y="355144"/>
                    <a:pt x="60545" y="316380"/>
                  </a:cubicBezTo>
                  <a:cubicBezTo>
                    <a:pt x="60545" y="277615"/>
                    <a:pt x="93919" y="246052"/>
                    <a:pt x="134947" y="246052"/>
                  </a:cubicBezTo>
                  <a:close/>
                  <a:moveTo>
                    <a:pt x="281796" y="231925"/>
                  </a:moveTo>
                  <a:cubicBezTo>
                    <a:pt x="283932" y="246234"/>
                    <a:pt x="303959" y="258320"/>
                    <a:pt x="326833" y="258320"/>
                  </a:cubicBezTo>
                  <a:cubicBezTo>
                    <a:pt x="349797" y="258320"/>
                    <a:pt x="369824" y="246234"/>
                    <a:pt x="371871" y="231925"/>
                  </a:cubicBezTo>
                  <a:close/>
                  <a:moveTo>
                    <a:pt x="39252" y="231925"/>
                  </a:moveTo>
                  <a:lnTo>
                    <a:pt x="39252" y="429756"/>
                  </a:lnTo>
                  <a:cubicBezTo>
                    <a:pt x="39252" y="433044"/>
                    <a:pt x="40587" y="436155"/>
                    <a:pt x="42990" y="438465"/>
                  </a:cubicBezTo>
                  <a:cubicBezTo>
                    <a:pt x="45304" y="440598"/>
                    <a:pt x="48241" y="441754"/>
                    <a:pt x="51357" y="441754"/>
                  </a:cubicBezTo>
                  <a:lnTo>
                    <a:pt x="296660" y="429756"/>
                  </a:lnTo>
                  <a:cubicBezTo>
                    <a:pt x="296571" y="428156"/>
                    <a:pt x="296126" y="426645"/>
                    <a:pt x="296126" y="425045"/>
                  </a:cubicBezTo>
                  <a:cubicBezTo>
                    <a:pt x="296126" y="381764"/>
                    <a:pt x="331373" y="346571"/>
                    <a:pt x="374719" y="346571"/>
                  </a:cubicBezTo>
                  <a:cubicBezTo>
                    <a:pt x="416997" y="346571"/>
                    <a:pt x="451443" y="380254"/>
                    <a:pt x="452956" y="422113"/>
                  </a:cubicBezTo>
                  <a:lnTo>
                    <a:pt x="536088" y="418025"/>
                  </a:lnTo>
                  <a:cubicBezTo>
                    <a:pt x="542497" y="417758"/>
                    <a:pt x="547570" y="412426"/>
                    <a:pt x="547570" y="406027"/>
                  </a:cubicBezTo>
                  <a:lnTo>
                    <a:pt x="547570" y="343460"/>
                  </a:lnTo>
                  <a:cubicBezTo>
                    <a:pt x="540984" y="345416"/>
                    <a:pt x="533863" y="346571"/>
                    <a:pt x="526298" y="346571"/>
                  </a:cubicBezTo>
                  <a:cubicBezTo>
                    <a:pt x="491496" y="346571"/>
                    <a:pt x="464260" y="324530"/>
                    <a:pt x="464260" y="296358"/>
                  </a:cubicBezTo>
                  <a:cubicBezTo>
                    <a:pt x="464260" y="268185"/>
                    <a:pt x="491496" y="246056"/>
                    <a:pt x="526298" y="246056"/>
                  </a:cubicBezTo>
                  <a:cubicBezTo>
                    <a:pt x="533507" y="246056"/>
                    <a:pt x="540361" y="247122"/>
                    <a:pt x="546769" y="248900"/>
                  </a:cubicBezTo>
                  <a:cubicBezTo>
                    <a:pt x="545968" y="242856"/>
                    <a:pt x="545256" y="231925"/>
                    <a:pt x="541429" y="231925"/>
                  </a:cubicBezTo>
                  <a:lnTo>
                    <a:pt x="411212" y="231925"/>
                  </a:lnTo>
                  <a:cubicBezTo>
                    <a:pt x="409699" y="268896"/>
                    <a:pt x="373295" y="297513"/>
                    <a:pt x="326833" y="297513"/>
                  </a:cubicBezTo>
                  <a:cubicBezTo>
                    <a:pt x="280372" y="297513"/>
                    <a:pt x="243968" y="268896"/>
                    <a:pt x="242455" y="231925"/>
                  </a:cubicBezTo>
                  <a:close/>
                  <a:moveTo>
                    <a:pt x="152035" y="78"/>
                  </a:moveTo>
                  <a:cubicBezTo>
                    <a:pt x="166488" y="-522"/>
                    <a:pt x="181085" y="2322"/>
                    <a:pt x="194124" y="8677"/>
                  </a:cubicBezTo>
                  <a:lnTo>
                    <a:pt x="537779" y="176113"/>
                  </a:lnTo>
                  <a:cubicBezTo>
                    <a:pt x="567597" y="190688"/>
                    <a:pt x="586822" y="221527"/>
                    <a:pt x="586822" y="254588"/>
                  </a:cubicBezTo>
                  <a:lnTo>
                    <a:pt x="586822" y="406027"/>
                  </a:lnTo>
                  <a:cubicBezTo>
                    <a:pt x="586822" y="433399"/>
                    <a:pt x="565372" y="455884"/>
                    <a:pt x="537957" y="457217"/>
                  </a:cubicBezTo>
                  <a:lnTo>
                    <a:pt x="51357" y="481035"/>
                  </a:lnTo>
                  <a:cubicBezTo>
                    <a:pt x="38095" y="481035"/>
                    <a:pt x="25545" y="475969"/>
                    <a:pt x="15932" y="466904"/>
                  </a:cubicBezTo>
                  <a:cubicBezTo>
                    <a:pt x="5785" y="457217"/>
                    <a:pt x="0" y="443709"/>
                    <a:pt x="0" y="429756"/>
                  </a:cubicBezTo>
                  <a:lnTo>
                    <a:pt x="0" y="212284"/>
                  </a:lnTo>
                  <a:cubicBezTo>
                    <a:pt x="7209" y="91328"/>
                    <a:pt x="72541" y="35072"/>
                    <a:pt x="110814" y="12143"/>
                  </a:cubicBezTo>
                  <a:cubicBezTo>
                    <a:pt x="123275" y="4722"/>
                    <a:pt x="137583" y="678"/>
                    <a:pt x="152035" y="78"/>
                  </a:cubicBezTo>
                  <a:close/>
                </a:path>
              </a:pathLst>
            </a:custGeom>
            <a:solidFill>
              <a:schemeClr val="bg1"/>
            </a:solidFill>
            <a:ln>
              <a:noFill/>
            </a:ln>
          </p:spPr>
        </p:sp>
      </p:gr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strVal val="#ppt_w*0.70"/>
                                          </p:val>
                                        </p:tav>
                                        <p:tav tm="100000">
                                          <p:val>
                                            <p:strVal val="#ppt_w"/>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animEffect transition="in" filter="fade">
                                      <p:cBhvr>
                                        <p:cTn id="15" dur="1000"/>
                                        <p:tgtEl>
                                          <p:spTgt spid="6"/>
                                        </p:tgtEl>
                                      </p:cBhvr>
                                    </p:animEffect>
                                  </p:childTnLst>
                                </p:cTn>
                              </p:par>
                            </p:childTnLst>
                          </p:cTn>
                        </p:par>
                        <p:par>
                          <p:cTn id="16" fill="hold">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strVal val="#ppt_w*0.70"/>
                                          </p:val>
                                        </p:tav>
                                        <p:tav tm="100000">
                                          <p:val>
                                            <p:strVal val="#ppt_w"/>
                                          </p:val>
                                        </p:tav>
                                      </p:tavLst>
                                    </p:anim>
                                    <p:anim calcmode="lin" valueType="num">
                                      <p:cBhvr>
                                        <p:cTn id="20" dur="1000" fill="hold"/>
                                        <p:tgtEl>
                                          <p:spTgt spid="10"/>
                                        </p:tgtEl>
                                        <p:attrNameLst>
                                          <p:attrName>ppt_h</p:attrName>
                                        </p:attrNameLst>
                                      </p:cBhvr>
                                      <p:tavLst>
                                        <p:tav tm="0">
                                          <p:val>
                                            <p:strVal val="#ppt_h"/>
                                          </p:val>
                                        </p:tav>
                                        <p:tav tm="100000">
                                          <p:val>
                                            <p:strVal val="#ppt_h"/>
                                          </p:val>
                                        </p:tav>
                                      </p:tavLst>
                                    </p:anim>
                                    <p:animEffect transition="in" filter="fade">
                                      <p:cBhvr>
                                        <p:cTn id="21" dur="1000"/>
                                        <p:tgtEl>
                                          <p:spTgt spid="10"/>
                                        </p:tgtEl>
                                      </p:cBhvr>
                                    </p:animEffect>
                                  </p:childTnLst>
                                </p:cTn>
                              </p:par>
                            </p:childTnLst>
                          </p:cTn>
                        </p:par>
                        <p:par>
                          <p:cTn id="22" fill="hold">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strVal val="#ppt_w*0.70"/>
                                          </p:val>
                                        </p:tav>
                                        <p:tav tm="100000">
                                          <p:val>
                                            <p:strVal val="#ppt_w"/>
                                          </p:val>
                                        </p:tav>
                                      </p:tavLst>
                                    </p:anim>
                                    <p:anim calcmode="lin" valueType="num">
                                      <p:cBhvr>
                                        <p:cTn id="26" dur="1000" fill="hold"/>
                                        <p:tgtEl>
                                          <p:spTgt spid="9"/>
                                        </p:tgtEl>
                                        <p:attrNameLst>
                                          <p:attrName>ppt_h</p:attrName>
                                        </p:attrNameLst>
                                      </p:cBhvr>
                                      <p:tavLst>
                                        <p:tav tm="0">
                                          <p:val>
                                            <p:strVal val="#ppt_h"/>
                                          </p:val>
                                        </p:tav>
                                        <p:tav tm="100000">
                                          <p:val>
                                            <p:strVal val="#ppt_h"/>
                                          </p:val>
                                        </p:tav>
                                      </p:tavLst>
                                    </p:anim>
                                    <p:animEffect transition="in" filter="fade">
                                      <p:cBhvr>
                                        <p:cTn id="27" dur="1000"/>
                                        <p:tgtEl>
                                          <p:spTgt spid="9"/>
                                        </p:tgtEl>
                                      </p:cBhvr>
                                    </p:animEffect>
                                  </p:childTnLst>
                                </p:cTn>
                              </p:par>
                            </p:childTnLst>
                          </p:cTn>
                        </p:par>
                        <p:par>
                          <p:cTn id="28" fill="hold">
                            <p:stCondLst>
                              <p:cond delay="4000"/>
                            </p:stCondLst>
                            <p:childTnLst>
                              <p:par>
                                <p:cTn id="29" presetID="55"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strVal val="#ppt_w*0.70"/>
                                          </p:val>
                                        </p:tav>
                                        <p:tav tm="100000">
                                          <p:val>
                                            <p:strVal val="#ppt_w"/>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animEffect transition="in" filter="fade">
                                      <p:cBhvr>
                                        <p:cTn id="33" dur="1000"/>
                                        <p:tgtEl>
                                          <p:spTgt spid="11"/>
                                        </p:tgtEl>
                                      </p:cBhvr>
                                    </p:animEffect>
                                  </p:childTnLst>
                                </p:cTn>
                              </p:par>
                            </p:childTnLst>
                          </p:cTn>
                        </p:par>
                        <p:par>
                          <p:cTn id="34" fill="hold">
                            <p:stCondLst>
                              <p:cond delay="5000"/>
                            </p:stCondLst>
                            <p:childTnLst>
                              <p:par>
                                <p:cTn id="35" presetID="55"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strVal val="#ppt_w*0.70"/>
                                          </p:val>
                                        </p:tav>
                                        <p:tav tm="100000">
                                          <p:val>
                                            <p:strVal val="#ppt_w"/>
                                          </p:val>
                                        </p:tav>
                                      </p:tavLst>
                                    </p:anim>
                                    <p:anim calcmode="lin" valueType="num">
                                      <p:cBhvr>
                                        <p:cTn id="38" dur="1000" fill="hold"/>
                                        <p:tgtEl>
                                          <p:spTgt spid="8"/>
                                        </p:tgtEl>
                                        <p:attrNameLst>
                                          <p:attrName>ppt_h</p:attrName>
                                        </p:attrNameLst>
                                      </p:cBhvr>
                                      <p:tavLst>
                                        <p:tav tm="0">
                                          <p:val>
                                            <p:strVal val="#ppt_h"/>
                                          </p:val>
                                        </p:tav>
                                        <p:tav tm="100000">
                                          <p:val>
                                            <p:strVal val="#ppt_h"/>
                                          </p:val>
                                        </p:tav>
                                      </p:tavLst>
                                    </p:anim>
                                    <p:animEffect transition="in" filter="fade">
                                      <p:cBhvr>
                                        <p:cTn id="39" dur="1000"/>
                                        <p:tgtEl>
                                          <p:spTgt spid="8"/>
                                        </p:tgtEl>
                                      </p:cBhvr>
                                    </p:animEffect>
                                  </p:childTnLst>
                                </p:cTn>
                              </p:par>
                            </p:childTnLst>
                          </p:cTn>
                        </p:par>
                        <p:par>
                          <p:cTn id="40" fill="hold">
                            <p:stCondLst>
                              <p:cond delay="6000"/>
                            </p:stCondLst>
                            <p:childTnLst>
                              <p:par>
                                <p:cTn id="41" presetID="54" presetClass="entr" presetSubtype="0" accel="100000"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strVal val="#ppt_w*0.05"/>
                                          </p:val>
                                        </p:tav>
                                        <p:tav tm="100000">
                                          <p:val>
                                            <p:strVal val="#ppt_w"/>
                                          </p:val>
                                        </p:tav>
                                      </p:tavLst>
                                    </p:anim>
                                    <p:anim calcmode="lin" valueType="num">
                                      <p:cBhvr>
                                        <p:cTn id="44" dur="500" fill="hold"/>
                                        <p:tgtEl>
                                          <p:spTgt spid="3"/>
                                        </p:tgtEl>
                                        <p:attrNameLst>
                                          <p:attrName>ppt_h</p:attrName>
                                        </p:attrNameLst>
                                      </p:cBhvr>
                                      <p:tavLst>
                                        <p:tav tm="0">
                                          <p:val>
                                            <p:strVal val="#ppt_h"/>
                                          </p:val>
                                        </p:tav>
                                        <p:tav tm="100000">
                                          <p:val>
                                            <p:strVal val="#ppt_h"/>
                                          </p:val>
                                        </p:tav>
                                      </p:tavLst>
                                    </p:anim>
                                    <p:anim calcmode="lin" valueType="num">
                                      <p:cBhvr>
                                        <p:cTn id="45" dur="500" fill="hold"/>
                                        <p:tgtEl>
                                          <p:spTgt spid="3"/>
                                        </p:tgtEl>
                                        <p:attrNameLst>
                                          <p:attrName>ppt_x</p:attrName>
                                        </p:attrNameLst>
                                      </p:cBhvr>
                                      <p:tavLst>
                                        <p:tav tm="0">
                                          <p:val>
                                            <p:strVal val="#ppt_x-.2"/>
                                          </p:val>
                                        </p:tav>
                                        <p:tav tm="100000">
                                          <p:val>
                                            <p:strVal val="#ppt_x"/>
                                          </p:val>
                                        </p:tav>
                                      </p:tavLst>
                                    </p:anim>
                                    <p:anim calcmode="lin" valueType="num">
                                      <p:cBhvr>
                                        <p:cTn id="46" dur="500" fill="hold"/>
                                        <p:tgtEl>
                                          <p:spTgt spid="3"/>
                                        </p:tgtEl>
                                        <p:attrNameLst>
                                          <p:attrName>ppt_y</p:attrName>
                                        </p:attrNameLst>
                                      </p:cBhvr>
                                      <p:tavLst>
                                        <p:tav tm="0">
                                          <p:val>
                                            <p:strVal val="#ppt_y"/>
                                          </p:val>
                                        </p:tav>
                                        <p:tav tm="100000">
                                          <p:val>
                                            <p:strVal val="#ppt_y"/>
                                          </p:val>
                                        </p:tav>
                                      </p:tavLst>
                                    </p:anim>
                                    <p:animEffect transition="in" filter="fade">
                                      <p:cBhvr>
                                        <p:cTn id="4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 grpId="0"/>
      <p:bldP spid="9" grpId="0"/>
      <p:bldP spid="11" grpId="0"/>
      <p:bldP spid="6" grpId="1" animBg="1"/>
      <p:bldP spid="10" grpId="1"/>
      <p:bldP spid="9" grpId="1"/>
      <p:bldP spid="11" grpId="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D3DEF2"/>
        </a:solidFill>
        <a:effectLst/>
      </p:bgPr>
    </p:bg>
    <p:spTree>
      <p:nvGrpSpPr>
        <p:cNvPr id="1" name=""/>
        <p:cNvGrpSpPr/>
        <p:nvPr/>
      </p:nvGrpSpPr>
      <p:grpSpPr>
        <a:xfrm>
          <a:off x="0" y="0"/>
          <a:ext cx="0" cy="0"/>
          <a:chOff x="0" y="0"/>
          <a:chExt cx="0" cy="0"/>
        </a:xfrm>
      </p:grpSpPr>
      <p:pic>
        <p:nvPicPr>
          <p:cNvPr id="7" name="图片 6" descr="未标题-1"/>
          <p:cNvPicPr>
            <a:picLocks noChangeAspect="1"/>
          </p:cNvPicPr>
          <p:nvPr/>
        </p:nvPicPr>
        <p:blipFill>
          <a:blip r:embed="rId1"/>
          <a:stretch>
            <a:fillRect/>
          </a:stretch>
        </p:blipFill>
        <p:spPr>
          <a:xfrm>
            <a:off x="1042035" y="-862330"/>
            <a:ext cx="12252325" cy="9186545"/>
          </a:xfrm>
          <a:prstGeom prst="rect">
            <a:avLst/>
          </a:prstGeom>
        </p:spPr>
      </p:pic>
      <p:sp>
        <p:nvSpPr>
          <p:cNvPr id="6" name="矩形 5"/>
          <p:cNvSpPr/>
          <p:nvPr/>
        </p:nvSpPr>
        <p:spPr>
          <a:xfrm>
            <a:off x="468630" y="380365"/>
            <a:ext cx="11255375" cy="609663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031490" y="574675"/>
            <a:ext cx="6129020" cy="460375"/>
          </a:xfrm>
          <a:prstGeom prst="rect">
            <a:avLst/>
          </a:prstGeom>
          <a:noFill/>
        </p:spPr>
        <p:txBody>
          <a:bodyPr wrap="square" rtlCol="0">
            <a:spAutoFit/>
          </a:bodyPr>
          <a:p>
            <a:pPr algn="ctr"/>
            <a:r>
              <a:rPr lang="en-US" altLang="zh-CN" sz="2400" b="1" u="sng">
                <a:solidFill>
                  <a:srgbClr val="70B988"/>
                </a:solidFill>
                <a:latin typeface="汉仪正圆-55W" panose="00020600040101010101" charset="-122"/>
                <a:ea typeface="汉仪正圆-55W" panose="00020600040101010101" charset="-122"/>
              </a:rPr>
              <a:t>招商融资计划</a:t>
            </a:r>
            <a:endParaRPr lang="en-US" altLang="zh-CN" sz="2400" b="1" u="sng">
              <a:solidFill>
                <a:srgbClr val="70B988"/>
              </a:solidFill>
              <a:latin typeface="汉仪正圆-55W" panose="00020600040101010101" charset="-122"/>
              <a:ea typeface="汉仪正圆-55W" panose="00020600040101010101" charset="-122"/>
            </a:endParaRPr>
          </a:p>
        </p:txBody>
      </p:sp>
      <p:pic>
        <p:nvPicPr>
          <p:cNvPr id="2" name="图片 1" descr="摄图网_401504555_饭菜（非企业商用）"/>
          <p:cNvPicPr>
            <a:picLocks noChangeAspect="1"/>
          </p:cNvPicPr>
          <p:nvPr/>
        </p:nvPicPr>
        <p:blipFill>
          <a:blip r:embed="rId2"/>
          <a:stretch>
            <a:fillRect/>
          </a:stretch>
        </p:blipFill>
        <p:spPr>
          <a:xfrm>
            <a:off x="899160" y="2104390"/>
            <a:ext cx="3571240" cy="3571240"/>
          </a:xfrm>
          <a:prstGeom prst="rect">
            <a:avLst/>
          </a:prstGeom>
        </p:spPr>
      </p:pic>
      <p:grpSp>
        <p:nvGrpSpPr>
          <p:cNvPr id="8" name="组合 7"/>
          <p:cNvGrpSpPr/>
          <p:nvPr/>
        </p:nvGrpSpPr>
        <p:grpSpPr>
          <a:xfrm>
            <a:off x="5075555" y="2279015"/>
            <a:ext cx="2973705" cy="1306830"/>
            <a:chOff x="8168" y="3289"/>
            <a:chExt cx="4683" cy="2058"/>
          </a:xfrm>
        </p:grpSpPr>
        <p:sp>
          <p:nvSpPr>
            <p:cNvPr id="4" name="圆角矩形 3"/>
            <p:cNvSpPr/>
            <p:nvPr/>
          </p:nvSpPr>
          <p:spPr>
            <a:xfrm>
              <a:off x="8168" y="3626"/>
              <a:ext cx="925" cy="925"/>
            </a:xfrm>
            <a:prstGeom prst="roundRect">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pistachio_135247"/>
            <p:cNvSpPr>
              <a:spLocks noChangeAspect="1"/>
            </p:cNvSpPr>
            <p:nvPr/>
          </p:nvSpPr>
          <p:spPr bwMode="auto">
            <a:xfrm>
              <a:off x="8363" y="3821"/>
              <a:ext cx="534" cy="534"/>
            </a:xfrm>
            <a:custGeom>
              <a:avLst/>
              <a:gdLst>
                <a:gd name="connsiteX0" fmla="*/ 46012 w 597646"/>
                <a:gd name="connsiteY0" fmla="*/ 385891 h 596665"/>
                <a:gd name="connsiteX1" fmla="*/ 31251 w 597646"/>
                <a:gd name="connsiteY1" fmla="*/ 395101 h 596665"/>
                <a:gd name="connsiteX2" fmla="*/ 33096 w 597646"/>
                <a:gd name="connsiteY2" fmla="*/ 492725 h 596665"/>
                <a:gd name="connsiteX3" fmla="*/ 43244 w 597646"/>
                <a:gd name="connsiteY3" fmla="*/ 498250 h 596665"/>
                <a:gd name="connsiteX4" fmla="*/ 49702 w 597646"/>
                <a:gd name="connsiteY4" fmla="*/ 496408 h 596665"/>
                <a:gd name="connsiteX5" fmla="*/ 54314 w 597646"/>
                <a:gd name="connsiteY5" fmla="*/ 478910 h 596665"/>
                <a:gd name="connsiteX6" fmla="*/ 55237 w 597646"/>
                <a:gd name="connsiteY6" fmla="*/ 400627 h 596665"/>
                <a:gd name="connsiteX7" fmla="*/ 46012 w 597646"/>
                <a:gd name="connsiteY7" fmla="*/ 385891 h 596665"/>
                <a:gd name="connsiteX8" fmla="*/ 589346 w 597646"/>
                <a:gd name="connsiteY8" fmla="*/ 142768 h 596665"/>
                <a:gd name="connsiteX9" fmla="*/ 597646 w 597646"/>
                <a:gd name="connsiteY9" fmla="*/ 142768 h 596665"/>
                <a:gd name="connsiteX10" fmla="*/ 530319 w 597646"/>
                <a:gd name="connsiteY10" fmla="*/ 309412 h 596665"/>
                <a:gd name="connsiteX11" fmla="*/ 423334 w 597646"/>
                <a:gd name="connsiteY11" fmla="*/ 466849 h 596665"/>
                <a:gd name="connsiteX12" fmla="*/ 422412 w 597646"/>
                <a:gd name="connsiteY12" fmla="*/ 467769 h 596665"/>
                <a:gd name="connsiteX13" fmla="*/ 325572 w 597646"/>
                <a:gd name="connsiteY13" fmla="*/ 547869 h 596665"/>
                <a:gd name="connsiteX14" fmla="*/ 146648 w 597646"/>
                <a:gd name="connsiteY14" fmla="*/ 596665 h 596665"/>
                <a:gd name="connsiteX15" fmla="*/ 37819 w 597646"/>
                <a:gd name="connsiteY15" fmla="*/ 581013 h 596665"/>
                <a:gd name="connsiteX16" fmla="*/ 308048 w 597646"/>
                <a:gd name="connsiteY16" fmla="*/ 353605 h 596665"/>
                <a:gd name="connsiteX17" fmla="*/ 391976 w 597646"/>
                <a:gd name="connsiteY17" fmla="*/ 251409 h 596665"/>
                <a:gd name="connsiteX18" fmla="*/ 407655 w 597646"/>
                <a:gd name="connsiteY18" fmla="*/ 222867 h 596665"/>
                <a:gd name="connsiteX19" fmla="*/ 411344 w 597646"/>
                <a:gd name="connsiteY19" fmla="*/ 217343 h 596665"/>
                <a:gd name="connsiteX20" fmla="*/ 423334 w 597646"/>
                <a:gd name="connsiteY20" fmla="*/ 193406 h 596665"/>
                <a:gd name="connsiteX21" fmla="*/ 425178 w 597646"/>
                <a:gd name="connsiteY21" fmla="*/ 190644 h 596665"/>
                <a:gd name="connsiteX22" fmla="*/ 450081 w 597646"/>
                <a:gd name="connsiteY22" fmla="*/ 179595 h 596665"/>
                <a:gd name="connsiteX23" fmla="*/ 452847 w 597646"/>
                <a:gd name="connsiteY23" fmla="*/ 177754 h 596665"/>
                <a:gd name="connsiteX24" fmla="*/ 481438 w 597646"/>
                <a:gd name="connsiteY24" fmla="*/ 166706 h 596665"/>
                <a:gd name="connsiteX25" fmla="*/ 536775 w 597646"/>
                <a:gd name="connsiteY25" fmla="*/ 150133 h 596665"/>
                <a:gd name="connsiteX26" fmla="*/ 540465 w 597646"/>
                <a:gd name="connsiteY26" fmla="*/ 149213 h 596665"/>
                <a:gd name="connsiteX27" fmla="*/ 589346 w 597646"/>
                <a:gd name="connsiteY27" fmla="*/ 142768 h 596665"/>
                <a:gd name="connsiteX28" fmla="*/ 275492 w 597646"/>
                <a:gd name="connsiteY28" fmla="*/ 113972 h 596665"/>
                <a:gd name="connsiteX29" fmla="*/ 266498 w 597646"/>
                <a:gd name="connsiteY29" fmla="*/ 115123 h 596665"/>
                <a:gd name="connsiteX30" fmla="*/ 169631 w 597646"/>
                <a:gd name="connsiteY30" fmla="*/ 188801 h 596665"/>
                <a:gd name="connsiteX31" fmla="*/ 169631 w 597646"/>
                <a:gd name="connsiteY31" fmla="*/ 206300 h 596665"/>
                <a:gd name="connsiteX32" fmla="*/ 177934 w 597646"/>
                <a:gd name="connsiteY32" fmla="*/ 209984 h 596665"/>
                <a:gd name="connsiteX33" fmla="*/ 187160 w 597646"/>
                <a:gd name="connsiteY33" fmla="*/ 205379 h 596665"/>
                <a:gd name="connsiteX34" fmla="*/ 277568 w 597646"/>
                <a:gd name="connsiteY34" fmla="*/ 136305 h 596665"/>
                <a:gd name="connsiteX35" fmla="*/ 283103 w 597646"/>
                <a:gd name="connsiteY35" fmla="*/ 119727 h 596665"/>
                <a:gd name="connsiteX36" fmla="*/ 275492 w 597646"/>
                <a:gd name="connsiteY36" fmla="*/ 113972 h 596665"/>
                <a:gd name="connsiteX37" fmla="*/ 365209 w 597646"/>
                <a:gd name="connsiteY37" fmla="*/ 63548 h 596665"/>
                <a:gd name="connsiteX38" fmla="*/ 333843 w 597646"/>
                <a:gd name="connsiteY38" fmla="*/ 79204 h 596665"/>
                <a:gd name="connsiteX39" fmla="*/ 331075 w 597646"/>
                <a:gd name="connsiteY39" fmla="*/ 81046 h 596665"/>
                <a:gd name="connsiteX40" fmla="*/ 325540 w 597646"/>
                <a:gd name="connsiteY40" fmla="*/ 97624 h 596665"/>
                <a:gd name="connsiteX41" fmla="*/ 336611 w 597646"/>
                <a:gd name="connsiteY41" fmla="*/ 104071 h 596665"/>
                <a:gd name="connsiteX42" fmla="*/ 342146 w 597646"/>
                <a:gd name="connsiteY42" fmla="*/ 102229 h 596665"/>
                <a:gd name="connsiteX43" fmla="*/ 344913 w 597646"/>
                <a:gd name="connsiteY43" fmla="*/ 101308 h 596665"/>
                <a:gd name="connsiteX44" fmla="*/ 373512 w 597646"/>
                <a:gd name="connsiteY44" fmla="*/ 86572 h 596665"/>
                <a:gd name="connsiteX45" fmla="*/ 380892 w 597646"/>
                <a:gd name="connsiteY45" fmla="*/ 70915 h 596665"/>
                <a:gd name="connsiteX46" fmla="*/ 365209 w 597646"/>
                <a:gd name="connsiteY46" fmla="*/ 63548 h 596665"/>
                <a:gd name="connsiteX47" fmla="*/ 553417 w 597646"/>
                <a:gd name="connsiteY47" fmla="*/ 31364 h 596665"/>
                <a:gd name="connsiteX48" fmla="*/ 555262 w 597646"/>
                <a:gd name="connsiteY48" fmla="*/ 32284 h 596665"/>
                <a:gd name="connsiteX49" fmla="*/ 551571 w 597646"/>
                <a:gd name="connsiteY49" fmla="*/ 52531 h 596665"/>
                <a:gd name="connsiteX50" fmla="*/ 522961 w 597646"/>
                <a:gd name="connsiteY50" fmla="*/ 127996 h 596665"/>
                <a:gd name="connsiteX51" fmla="*/ 520192 w 597646"/>
                <a:gd name="connsiteY51" fmla="*/ 127996 h 596665"/>
                <a:gd name="connsiteX52" fmla="*/ 506349 w 597646"/>
                <a:gd name="connsiteY52" fmla="*/ 132598 h 596665"/>
                <a:gd name="connsiteX53" fmla="*/ 502657 w 597646"/>
                <a:gd name="connsiteY53" fmla="*/ 133518 h 596665"/>
                <a:gd name="connsiteX54" fmla="*/ 485122 w 597646"/>
                <a:gd name="connsiteY54" fmla="*/ 139040 h 596665"/>
                <a:gd name="connsiteX55" fmla="*/ 479585 w 597646"/>
                <a:gd name="connsiteY55" fmla="*/ 140881 h 596665"/>
                <a:gd name="connsiteX56" fmla="*/ 465741 w 597646"/>
                <a:gd name="connsiteY56" fmla="*/ 146403 h 596665"/>
                <a:gd name="connsiteX57" fmla="*/ 461127 w 597646"/>
                <a:gd name="connsiteY57" fmla="*/ 148243 h 596665"/>
                <a:gd name="connsiteX58" fmla="*/ 441746 w 597646"/>
                <a:gd name="connsiteY58" fmla="*/ 155606 h 596665"/>
                <a:gd name="connsiteX59" fmla="*/ 440823 w 597646"/>
                <a:gd name="connsiteY59" fmla="*/ 156526 h 596665"/>
                <a:gd name="connsiteX60" fmla="*/ 455590 w 597646"/>
                <a:gd name="connsiteY60" fmla="*/ 117873 h 596665"/>
                <a:gd name="connsiteX61" fmla="*/ 456512 w 597646"/>
                <a:gd name="connsiteY61" fmla="*/ 117873 h 596665"/>
                <a:gd name="connsiteX62" fmla="*/ 462050 w 597646"/>
                <a:gd name="connsiteY62" fmla="*/ 99467 h 596665"/>
                <a:gd name="connsiteX63" fmla="*/ 462973 w 597646"/>
                <a:gd name="connsiteY63" fmla="*/ 97626 h 596665"/>
                <a:gd name="connsiteX64" fmla="*/ 472202 w 597646"/>
                <a:gd name="connsiteY64" fmla="*/ 63575 h 596665"/>
                <a:gd name="connsiteX65" fmla="*/ 511886 w 597646"/>
                <a:gd name="connsiteY65" fmla="*/ 47009 h 596665"/>
                <a:gd name="connsiteX66" fmla="*/ 534959 w 597646"/>
                <a:gd name="connsiteY66" fmla="*/ 36886 h 596665"/>
                <a:gd name="connsiteX67" fmla="*/ 553417 w 597646"/>
                <a:gd name="connsiteY67" fmla="*/ 31364 h 596665"/>
                <a:gd name="connsiteX68" fmla="*/ 454696 w 597646"/>
                <a:gd name="connsiteY68" fmla="*/ 0 h 596665"/>
                <a:gd name="connsiteX69" fmla="*/ 451006 w 597646"/>
                <a:gd name="connsiteY69" fmla="*/ 44207 h 596665"/>
                <a:gd name="connsiteX70" fmla="*/ 450083 w 597646"/>
                <a:gd name="connsiteY70" fmla="*/ 50654 h 596665"/>
                <a:gd name="connsiteX71" fmla="*/ 442703 w 597646"/>
                <a:gd name="connsiteY71" fmla="*/ 78283 h 596665"/>
                <a:gd name="connsiteX72" fmla="*/ 442703 w 597646"/>
                <a:gd name="connsiteY72" fmla="*/ 80125 h 596665"/>
                <a:gd name="connsiteX73" fmla="*/ 439012 w 597646"/>
                <a:gd name="connsiteY73" fmla="*/ 92098 h 596665"/>
                <a:gd name="connsiteX74" fmla="*/ 437167 w 597646"/>
                <a:gd name="connsiteY74" fmla="*/ 96703 h 596665"/>
                <a:gd name="connsiteX75" fmla="*/ 433477 w 597646"/>
                <a:gd name="connsiteY75" fmla="*/ 107755 h 596665"/>
                <a:gd name="connsiteX76" fmla="*/ 431632 w 597646"/>
                <a:gd name="connsiteY76" fmla="*/ 113281 h 596665"/>
                <a:gd name="connsiteX77" fmla="*/ 427942 w 597646"/>
                <a:gd name="connsiteY77" fmla="*/ 124332 h 596665"/>
                <a:gd name="connsiteX78" fmla="*/ 426097 w 597646"/>
                <a:gd name="connsiteY78" fmla="*/ 128937 h 596665"/>
                <a:gd name="connsiteX79" fmla="*/ 420561 w 597646"/>
                <a:gd name="connsiteY79" fmla="*/ 140910 h 596665"/>
                <a:gd name="connsiteX80" fmla="*/ 419639 w 597646"/>
                <a:gd name="connsiteY80" fmla="*/ 144594 h 596665"/>
                <a:gd name="connsiteX81" fmla="*/ 406723 w 597646"/>
                <a:gd name="connsiteY81" fmla="*/ 172223 h 596665"/>
                <a:gd name="connsiteX82" fmla="*/ 404878 w 597646"/>
                <a:gd name="connsiteY82" fmla="*/ 175907 h 596665"/>
                <a:gd name="connsiteX83" fmla="*/ 388273 w 597646"/>
                <a:gd name="connsiteY83" fmla="*/ 208142 h 596665"/>
                <a:gd name="connsiteX84" fmla="*/ 370744 w 597646"/>
                <a:gd name="connsiteY84" fmla="*/ 238534 h 596665"/>
                <a:gd name="connsiteX85" fmla="*/ 329230 w 597646"/>
                <a:gd name="connsiteY85" fmla="*/ 292872 h 596665"/>
                <a:gd name="connsiteX86" fmla="*/ 290484 w 597646"/>
                <a:gd name="connsiteY86" fmla="*/ 336158 h 596665"/>
                <a:gd name="connsiteX87" fmla="*/ 286794 w 597646"/>
                <a:gd name="connsiteY87" fmla="*/ 339842 h 596665"/>
                <a:gd name="connsiteX88" fmla="*/ 16490 w 597646"/>
                <a:gd name="connsiteY88" fmla="*/ 564561 h 596665"/>
                <a:gd name="connsiteX89" fmla="*/ 47857 w 597646"/>
                <a:gd name="connsiteY89" fmla="*/ 272610 h 596665"/>
                <a:gd name="connsiteX90" fmla="*/ 129040 w 597646"/>
                <a:gd name="connsiteY90" fmla="*/ 174986 h 596665"/>
                <a:gd name="connsiteX91" fmla="*/ 129962 w 597646"/>
                <a:gd name="connsiteY91" fmla="*/ 174065 h 596665"/>
                <a:gd name="connsiteX92" fmla="*/ 287716 w 597646"/>
                <a:gd name="connsiteY92" fmla="*/ 67232 h 596665"/>
                <a:gd name="connsiteX93" fmla="*/ 454696 w 597646"/>
                <a:gd name="connsiteY93" fmla="*/ 0 h 596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597646" h="596665">
                  <a:moveTo>
                    <a:pt x="46012" y="385891"/>
                  </a:moveTo>
                  <a:cubicBezTo>
                    <a:pt x="39554" y="384049"/>
                    <a:pt x="33096" y="388654"/>
                    <a:pt x="31251" y="395101"/>
                  </a:cubicBezTo>
                  <a:cubicBezTo>
                    <a:pt x="28483" y="407073"/>
                    <a:pt x="16490" y="466937"/>
                    <a:pt x="33096" y="492725"/>
                  </a:cubicBezTo>
                  <a:cubicBezTo>
                    <a:pt x="35864" y="496408"/>
                    <a:pt x="39554" y="498250"/>
                    <a:pt x="43244" y="498250"/>
                  </a:cubicBezTo>
                  <a:cubicBezTo>
                    <a:pt x="46012" y="498250"/>
                    <a:pt x="47857" y="497329"/>
                    <a:pt x="49702" y="496408"/>
                  </a:cubicBezTo>
                  <a:cubicBezTo>
                    <a:pt x="56159" y="492725"/>
                    <a:pt x="57082" y="485357"/>
                    <a:pt x="54314" y="478910"/>
                  </a:cubicBezTo>
                  <a:cubicBezTo>
                    <a:pt x="46012" y="466937"/>
                    <a:pt x="49702" y="425493"/>
                    <a:pt x="55237" y="400627"/>
                  </a:cubicBezTo>
                  <a:cubicBezTo>
                    <a:pt x="57082" y="394180"/>
                    <a:pt x="52469" y="386812"/>
                    <a:pt x="46012" y="385891"/>
                  </a:cubicBezTo>
                  <a:close/>
                  <a:moveTo>
                    <a:pt x="589346" y="142768"/>
                  </a:moveTo>
                  <a:cubicBezTo>
                    <a:pt x="592113" y="142768"/>
                    <a:pt x="594879" y="142768"/>
                    <a:pt x="597646" y="142768"/>
                  </a:cubicBezTo>
                  <a:cubicBezTo>
                    <a:pt x="588423" y="171309"/>
                    <a:pt x="559833" y="243123"/>
                    <a:pt x="530319" y="309412"/>
                  </a:cubicBezTo>
                  <a:cubicBezTo>
                    <a:pt x="503573" y="369256"/>
                    <a:pt x="467604" y="421735"/>
                    <a:pt x="423334" y="466849"/>
                  </a:cubicBezTo>
                  <a:lnTo>
                    <a:pt x="422412" y="467769"/>
                  </a:lnTo>
                  <a:cubicBezTo>
                    <a:pt x="391976" y="498152"/>
                    <a:pt x="358774" y="525772"/>
                    <a:pt x="325572" y="547869"/>
                  </a:cubicBezTo>
                  <a:cubicBezTo>
                    <a:pt x="270235" y="580093"/>
                    <a:pt x="210286" y="596665"/>
                    <a:pt x="146648" y="596665"/>
                  </a:cubicBezTo>
                  <a:cubicBezTo>
                    <a:pt x="98690" y="596665"/>
                    <a:pt x="59954" y="587458"/>
                    <a:pt x="37819" y="581013"/>
                  </a:cubicBezTo>
                  <a:cubicBezTo>
                    <a:pt x="107912" y="538662"/>
                    <a:pt x="287758" y="373860"/>
                    <a:pt x="308048" y="353605"/>
                  </a:cubicBezTo>
                  <a:cubicBezTo>
                    <a:pt x="339406" y="321381"/>
                    <a:pt x="367997" y="287315"/>
                    <a:pt x="391976" y="251409"/>
                  </a:cubicBezTo>
                  <a:cubicBezTo>
                    <a:pt x="397510" y="242202"/>
                    <a:pt x="403044" y="232995"/>
                    <a:pt x="407655" y="222867"/>
                  </a:cubicBezTo>
                  <a:cubicBezTo>
                    <a:pt x="409500" y="221026"/>
                    <a:pt x="410422" y="219185"/>
                    <a:pt x="411344" y="217343"/>
                  </a:cubicBezTo>
                  <a:cubicBezTo>
                    <a:pt x="415033" y="209057"/>
                    <a:pt x="419645" y="201692"/>
                    <a:pt x="423334" y="193406"/>
                  </a:cubicBezTo>
                  <a:cubicBezTo>
                    <a:pt x="423334" y="192485"/>
                    <a:pt x="424256" y="191564"/>
                    <a:pt x="425178" y="190644"/>
                  </a:cubicBezTo>
                  <a:cubicBezTo>
                    <a:pt x="433479" y="186961"/>
                    <a:pt x="441780" y="183278"/>
                    <a:pt x="450081" y="179595"/>
                  </a:cubicBezTo>
                  <a:cubicBezTo>
                    <a:pt x="451003" y="178675"/>
                    <a:pt x="451925" y="178675"/>
                    <a:pt x="452847" y="177754"/>
                  </a:cubicBezTo>
                  <a:cubicBezTo>
                    <a:pt x="462070" y="174071"/>
                    <a:pt x="472215" y="170389"/>
                    <a:pt x="481438" y="166706"/>
                  </a:cubicBezTo>
                  <a:cubicBezTo>
                    <a:pt x="500806" y="159340"/>
                    <a:pt x="519252" y="153816"/>
                    <a:pt x="536775" y="150133"/>
                  </a:cubicBezTo>
                  <a:lnTo>
                    <a:pt x="540465" y="149213"/>
                  </a:lnTo>
                  <a:cubicBezTo>
                    <a:pt x="562599" y="143689"/>
                    <a:pt x="579201" y="142768"/>
                    <a:pt x="589346" y="142768"/>
                  </a:cubicBezTo>
                  <a:close/>
                  <a:moveTo>
                    <a:pt x="275492" y="113972"/>
                  </a:moveTo>
                  <a:cubicBezTo>
                    <a:pt x="272494" y="113051"/>
                    <a:pt x="269265" y="113281"/>
                    <a:pt x="266498" y="115123"/>
                  </a:cubicBezTo>
                  <a:cubicBezTo>
                    <a:pt x="230519" y="134463"/>
                    <a:pt x="198230" y="158409"/>
                    <a:pt x="169631" y="188801"/>
                  </a:cubicBezTo>
                  <a:cubicBezTo>
                    <a:pt x="165019" y="193406"/>
                    <a:pt x="165019" y="201695"/>
                    <a:pt x="169631" y="206300"/>
                  </a:cubicBezTo>
                  <a:cubicBezTo>
                    <a:pt x="172399" y="208142"/>
                    <a:pt x="175167" y="209984"/>
                    <a:pt x="177934" y="209984"/>
                  </a:cubicBezTo>
                  <a:cubicBezTo>
                    <a:pt x="181624" y="209984"/>
                    <a:pt x="184392" y="208142"/>
                    <a:pt x="187160" y="205379"/>
                  </a:cubicBezTo>
                  <a:cubicBezTo>
                    <a:pt x="213913" y="177749"/>
                    <a:pt x="244357" y="154725"/>
                    <a:pt x="277568" y="136305"/>
                  </a:cubicBezTo>
                  <a:cubicBezTo>
                    <a:pt x="284026" y="133542"/>
                    <a:pt x="285871" y="126174"/>
                    <a:pt x="283103" y="119727"/>
                  </a:cubicBezTo>
                  <a:cubicBezTo>
                    <a:pt x="281258" y="116965"/>
                    <a:pt x="278491" y="114893"/>
                    <a:pt x="275492" y="113972"/>
                  </a:cubicBezTo>
                  <a:close/>
                  <a:moveTo>
                    <a:pt x="365209" y="63548"/>
                  </a:moveTo>
                  <a:cubicBezTo>
                    <a:pt x="354139" y="68153"/>
                    <a:pt x="343068" y="73678"/>
                    <a:pt x="333843" y="79204"/>
                  </a:cubicBezTo>
                  <a:lnTo>
                    <a:pt x="331075" y="81046"/>
                  </a:lnTo>
                  <a:cubicBezTo>
                    <a:pt x="324618" y="83809"/>
                    <a:pt x="322773" y="91177"/>
                    <a:pt x="325540" y="97624"/>
                  </a:cubicBezTo>
                  <a:cubicBezTo>
                    <a:pt x="328308" y="101308"/>
                    <a:pt x="331998" y="104071"/>
                    <a:pt x="336611" y="104071"/>
                  </a:cubicBezTo>
                  <a:cubicBezTo>
                    <a:pt x="338456" y="104071"/>
                    <a:pt x="340301" y="103150"/>
                    <a:pt x="342146" y="102229"/>
                  </a:cubicBezTo>
                  <a:lnTo>
                    <a:pt x="344913" y="101308"/>
                  </a:lnTo>
                  <a:cubicBezTo>
                    <a:pt x="355061" y="95782"/>
                    <a:pt x="364287" y="90256"/>
                    <a:pt x="373512" y="86572"/>
                  </a:cubicBezTo>
                  <a:cubicBezTo>
                    <a:pt x="379970" y="84730"/>
                    <a:pt x="383660" y="77362"/>
                    <a:pt x="380892" y="70915"/>
                  </a:cubicBezTo>
                  <a:cubicBezTo>
                    <a:pt x="378125" y="64469"/>
                    <a:pt x="370744" y="61706"/>
                    <a:pt x="365209" y="63548"/>
                  </a:cubicBezTo>
                  <a:close/>
                  <a:moveTo>
                    <a:pt x="553417" y="31364"/>
                  </a:moveTo>
                  <a:cubicBezTo>
                    <a:pt x="555262" y="31364"/>
                    <a:pt x="555262" y="32284"/>
                    <a:pt x="555262" y="32284"/>
                  </a:cubicBezTo>
                  <a:cubicBezTo>
                    <a:pt x="557108" y="33205"/>
                    <a:pt x="556185" y="42408"/>
                    <a:pt x="551571" y="52531"/>
                  </a:cubicBezTo>
                  <a:cubicBezTo>
                    <a:pt x="549725" y="58053"/>
                    <a:pt x="530344" y="100387"/>
                    <a:pt x="522961" y="127996"/>
                  </a:cubicBezTo>
                  <a:cubicBezTo>
                    <a:pt x="522038" y="127996"/>
                    <a:pt x="521115" y="127996"/>
                    <a:pt x="520192" y="127996"/>
                  </a:cubicBezTo>
                  <a:cubicBezTo>
                    <a:pt x="516501" y="129837"/>
                    <a:pt x="511886" y="130757"/>
                    <a:pt x="506349" y="132598"/>
                  </a:cubicBezTo>
                  <a:cubicBezTo>
                    <a:pt x="505426" y="132598"/>
                    <a:pt x="503580" y="133518"/>
                    <a:pt x="502657" y="133518"/>
                  </a:cubicBezTo>
                  <a:cubicBezTo>
                    <a:pt x="497120" y="135359"/>
                    <a:pt x="491583" y="137200"/>
                    <a:pt x="485122" y="139040"/>
                  </a:cubicBezTo>
                  <a:cubicBezTo>
                    <a:pt x="483277" y="139960"/>
                    <a:pt x="481431" y="139960"/>
                    <a:pt x="479585" y="140881"/>
                  </a:cubicBezTo>
                  <a:cubicBezTo>
                    <a:pt x="474970" y="142721"/>
                    <a:pt x="470356" y="144562"/>
                    <a:pt x="465741" y="146403"/>
                  </a:cubicBezTo>
                  <a:cubicBezTo>
                    <a:pt x="463896" y="147323"/>
                    <a:pt x="462973" y="147323"/>
                    <a:pt x="461127" y="148243"/>
                  </a:cubicBezTo>
                  <a:cubicBezTo>
                    <a:pt x="454667" y="150084"/>
                    <a:pt x="448206" y="152845"/>
                    <a:pt x="441746" y="155606"/>
                  </a:cubicBezTo>
                  <a:cubicBezTo>
                    <a:pt x="441746" y="156526"/>
                    <a:pt x="440823" y="156526"/>
                    <a:pt x="440823" y="156526"/>
                  </a:cubicBezTo>
                  <a:cubicBezTo>
                    <a:pt x="446361" y="143642"/>
                    <a:pt x="451898" y="130757"/>
                    <a:pt x="455590" y="117873"/>
                  </a:cubicBezTo>
                  <a:cubicBezTo>
                    <a:pt x="455590" y="117873"/>
                    <a:pt x="456512" y="117873"/>
                    <a:pt x="456512" y="117873"/>
                  </a:cubicBezTo>
                  <a:cubicBezTo>
                    <a:pt x="458358" y="111431"/>
                    <a:pt x="460204" y="104989"/>
                    <a:pt x="462050" y="99467"/>
                  </a:cubicBezTo>
                  <a:cubicBezTo>
                    <a:pt x="462050" y="98547"/>
                    <a:pt x="462973" y="98547"/>
                    <a:pt x="462973" y="97626"/>
                  </a:cubicBezTo>
                  <a:cubicBezTo>
                    <a:pt x="466664" y="85662"/>
                    <a:pt x="469433" y="74619"/>
                    <a:pt x="472202" y="63575"/>
                  </a:cubicBezTo>
                  <a:cubicBezTo>
                    <a:pt x="484199" y="59894"/>
                    <a:pt x="497120" y="54372"/>
                    <a:pt x="511886" y="47009"/>
                  </a:cubicBezTo>
                  <a:cubicBezTo>
                    <a:pt x="519269" y="43328"/>
                    <a:pt x="527576" y="39647"/>
                    <a:pt x="534959" y="36886"/>
                  </a:cubicBezTo>
                  <a:cubicBezTo>
                    <a:pt x="545111" y="32284"/>
                    <a:pt x="550648" y="31364"/>
                    <a:pt x="553417" y="31364"/>
                  </a:cubicBezTo>
                  <a:close/>
                  <a:moveTo>
                    <a:pt x="454696" y="0"/>
                  </a:moveTo>
                  <a:cubicBezTo>
                    <a:pt x="455618" y="11052"/>
                    <a:pt x="454696" y="25787"/>
                    <a:pt x="451006" y="44207"/>
                  </a:cubicBezTo>
                  <a:lnTo>
                    <a:pt x="450083" y="50654"/>
                  </a:lnTo>
                  <a:cubicBezTo>
                    <a:pt x="448238" y="59864"/>
                    <a:pt x="445470" y="69074"/>
                    <a:pt x="442703" y="78283"/>
                  </a:cubicBezTo>
                  <a:cubicBezTo>
                    <a:pt x="442703" y="79204"/>
                    <a:pt x="442703" y="80125"/>
                    <a:pt x="442703" y="80125"/>
                  </a:cubicBezTo>
                  <a:cubicBezTo>
                    <a:pt x="441780" y="84730"/>
                    <a:pt x="439935" y="88414"/>
                    <a:pt x="439012" y="92098"/>
                  </a:cubicBezTo>
                  <a:cubicBezTo>
                    <a:pt x="438090" y="93940"/>
                    <a:pt x="438090" y="94861"/>
                    <a:pt x="437167" y="96703"/>
                  </a:cubicBezTo>
                  <a:cubicBezTo>
                    <a:pt x="436245" y="100387"/>
                    <a:pt x="435322" y="104071"/>
                    <a:pt x="433477" y="107755"/>
                  </a:cubicBezTo>
                  <a:cubicBezTo>
                    <a:pt x="433477" y="109597"/>
                    <a:pt x="432554" y="111439"/>
                    <a:pt x="431632" y="113281"/>
                  </a:cubicBezTo>
                  <a:cubicBezTo>
                    <a:pt x="430709" y="116965"/>
                    <a:pt x="428864" y="120648"/>
                    <a:pt x="427942" y="124332"/>
                  </a:cubicBezTo>
                  <a:cubicBezTo>
                    <a:pt x="427019" y="125253"/>
                    <a:pt x="426097" y="127095"/>
                    <a:pt x="426097" y="128937"/>
                  </a:cubicBezTo>
                  <a:cubicBezTo>
                    <a:pt x="424252" y="132621"/>
                    <a:pt x="422406" y="137226"/>
                    <a:pt x="420561" y="140910"/>
                  </a:cubicBezTo>
                  <a:cubicBezTo>
                    <a:pt x="420561" y="141831"/>
                    <a:pt x="419639" y="143673"/>
                    <a:pt x="419639" y="144594"/>
                  </a:cubicBezTo>
                  <a:cubicBezTo>
                    <a:pt x="415026" y="153804"/>
                    <a:pt x="411336" y="163014"/>
                    <a:pt x="406723" y="172223"/>
                  </a:cubicBezTo>
                  <a:lnTo>
                    <a:pt x="404878" y="175907"/>
                  </a:lnTo>
                  <a:cubicBezTo>
                    <a:pt x="399343" y="186959"/>
                    <a:pt x="393808" y="197090"/>
                    <a:pt x="388273" y="208142"/>
                  </a:cubicBezTo>
                  <a:cubicBezTo>
                    <a:pt x="382737" y="218272"/>
                    <a:pt x="377202" y="228403"/>
                    <a:pt x="370744" y="238534"/>
                  </a:cubicBezTo>
                  <a:cubicBezTo>
                    <a:pt x="358751" y="256954"/>
                    <a:pt x="344913" y="275373"/>
                    <a:pt x="329230" y="292872"/>
                  </a:cubicBezTo>
                  <a:cubicBezTo>
                    <a:pt x="317237" y="307607"/>
                    <a:pt x="304322" y="322343"/>
                    <a:pt x="290484" y="336158"/>
                  </a:cubicBezTo>
                  <a:cubicBezTo>
                    <a:pt x="289561" y="337079"/>
                    <a:pt x="287716" y="338000"/>
                    <a:pt x="286794" y="339842"/>
                  </a:cubicBezTo>
                  <a:cubicBezTo>
                    <a:pt x="246202" y="378523"/>
                    <a:pt x="69075" y="538774"/>
                    <a:pt x="16490" y="564561"/>
                  </a:cubicBezTo>
                  <a:cubicBezTo>
                    <a:pt x="4497" y="519433"/>
                    <a:pt x="-25946" y="399705"/>
                    <a:pt x="47857" y="272610"/>
                  </a:cubicBezTo>
                  <a:cubicBezTo>
                    <a:pt x="70920" y="238534"/>
                    <a:pt x="98596" y="205379"/>
                    <a:pt x="129040" y="174986"/>
                  </a:cubicBezTo>
                  <a:lnTo>
                    <a:pt x="129962" y="174065"/>
                  </a:lnTo>
                  <a:cubicBezTo>
                    <a:pt x="174244" y="129858"/>
                    <a:pt x="227751" y="93019"/>
                    <a:pt x="287716" y="67232"/>
                  </a:cubicBezTo>
                  <a:cubicBezTo>
                    <a:pt x="354139" y="37760"/>
                    <a:pt x="426097" y="8289"/>
                    <a:pt x="454696" y="0"/>
                  </a:cubicBezTo>
                  <a:close/>
                </a:path>
              </a:pathLst>
            </a:custGeom>
            <a:solidFill>
              <a:schemeClr val="bg1"/>
            </a:solidFill>
            <a:ln>
              <a:noFill/>
            </a:ln>
          </p:spPr>
        </p:sp>
        <p:sp>
          <p:nvSpPr>
            <p:cNvPr id="16" name="文本框 15"/>
            <p:cNvSpPr txBox="1"/>
            <p:nvPr/>
          </p:nvSpPr>
          <p:spPr>
            <a:xfrm>
              <a:off x="9293" y="3289"/>
              <a:ext cx="3558"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17" name="文本框 16"/>
            <p:cNvSpPr txBox="1"/>
            <p:nvPr/>
          </p:nvSpPr>
          <p:spPr>
            <a:xfrm>
              <a:off x="9293" y="3749"/>
              <a:ext cx="3558" cy="1598"/>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14" name="组合 8"/>
          <p:cNvGrpSpPr/>
          <p:nvPr/>
        </p:nvGrpSpPr>
        <p:grpSpPr>
          <a:xfrm>
            <a:off x="8376920" y="2279015"/>
            <a:ext cx="2973705" cy="1306830"/>
            <a:chOff x="8168" y="3289"/>
            <a:chExt cx="4683" cy="2058"/>
          </a:xfrm>
        </p:grpSpPr>
        <p:sp>
          <p:nvSpPr>
            <p:cNvPr id="15" name="圆角矩形 14"/>
            <p:cNvSpPr/>
            <p:nvPr/>
          </p:nvSpPr>
          <p:spPr>
            <a:xfrm>
              <a:off x="8168" y="3626"/>
              <a:ext cx="925" cy="925"/>
            </a:xfrm>
            <a:prstGeom prst="roundRect">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pistachio_135247"/>
            <p:cNvSpPr>
              <a:spLocks noChangeAspect="1"/>
            </p:cNvSpPr>
            <p:nvPr/>
          </p:nvSpPr>
          <p:spPr bwMode="auto">
            <a:xfrm>
              <a:off x="8363" y="3821"/>
              <a:ext cx="534" cy="533"/>
            </a:xfrm>
            <a:custGeom>
              <a:avLst/>
              <a:gdLst>
                <a:gd name="connsiteX0" fmla="*/ 168042 w 607545"/>
                <a:gd name="connsiteY0" fmla="*/ 459392 h 606722"/>
                <a:gd name="connsiteX1" fmla="*/ 167508 w 607545"/>
                <a:gd name="connsiteY1" fmla="*/ 459659 h 606722"/>
                <a:gd name="connsiteX2" fmla="*/ 168042 w 607545"/>
                <a:gd name="connsiteY2" fmla="*/ 469353 h 606722"/>
                <a:gd name="connsiteX3" fmla="*/ 232903 w 607545"/>
                <a:gd name="connsiteY3" fmla="*/ 445211 h 606722"/>
                <a:gd name="connsiteX4" fmla="*/ 241260 w 607545"/>
                <a:gd name="connsiteY4" fmla="*/ 449273 h 606722"/>
                <a:gd name="connsiteX5" fmla="*/ 253189 w 607545"/>
                <a:gd name="connsiteY5" fmla="*/ 475286 h 606722"/>
                <a:gd name="connsiteX6" fmla="*/ 232892 w 607545"/>
                <a:gd name="connsiteY6" fmla="*/ 495440 h 606722"/>
                <a:gd name="connsiteX7" fmla="*/ 212684 w 607545"/>
                <a:gd name="connsiteY7" fmla="*/ 475286 h 606722"/>
                <a:gd name="connsiteX8" fmla="*/ 224613 w 607545"/>
                <a:gd name="connsiteY8" fmla="*/ 449273 h 606722"/>
                <a:gd name="connsiteX9" fmla="*/ 232903 w 607545"/>
                <a:gd name="connsiteY9" fmla="*/ 445211 h 606722"/>
                <a:gd name="connsiteX10" fmla="*/ 285450 w 607545"/>
                <a:gd name="connsiteY10" fmla="*/ 434935 h 606722"/>
                <a:gd name="connsiteX11" fmla="*/ 312220 w 607545"/>
                <a:gd name="connsiteY11" fmla="*/ 444896 h 606722"/>
                <a:gd name="connsiteX12" fmla="*/ 318179 w 607545"/>
                <a:gd name="connsiteY12" fmla="*/ 459214 h 606722"/>
                <a:gd name="connsiteX13" fmla="*/ 312220 w 607545"/>
                <a:gd name="connsiteY13" fmla="*/ 473533 h 606722"/>
                <a:gd name="connsiteX14" fmla="*/ 297902 w 607545"/>
                <a:gd name="connsiteY14" fmla="*/ 479492 h 606722"/>
                <a:gd name="connsiteX15" fmla="*/ 283583 w 607545"/>
                <a:gd name="connsiteY15" fmla="*/ 473533 h 606722"/>
                <a:gd name="connsiteX16" fmla="*/ 273622 w 607545"/>
                <a:gd name="connsiteY16" fmla="*/ 446763 h 606722"/>
                <a:gd name="connsiteX17" fmla="*/ 276468 w 607545"/>
                <a:gd name="connsiteY17" fmla="*/ 437781 h 606722"/>
                <a:gd name="connsiteX18" fmla="*/ 285450 w 607545"/>
                <a:gd name="connsiteY18" fmla="*/ 434935 h 606722"/>
                <a:gd name="connsiteX19" fmla="*/ 180493 w 607545"/>
                <a:gd name="connsiteY19" fmla="*/ 434935 h 606722"/>
                <a:gd name="connsiteX20" fmla="*/ 189476 w 607545"/>
                <a:gd name="connsiteY20" fmla="*/ 437781 h 606722"/>
                <a:gd name="connsiteX21" fmla="*/ 192233 w 607545"/>
                <a:gd name="connsiteY21" fmla="*/ 446763 h 606722"/>
                <a:gd name="connsiteX22" fmla="*/ 182272 w 607545"/>
                <a:gd name="connsiteY22" fmla="*/ 473533 h 606722"/>
                <a:gd name="connsiteX23" fmla="*/ 168042 w 607545"/>
                <a:gd name="connsiteY23" fmla="*/ 479492 h 606722"/>
                <a:gd name="connsiteX24" fmla="*/ 153723 w 607545"/>
                <a:gd name="connsiteY24" fmla="*/ 473533 h 606722"/>
                <a:gd name="connsiteX25" fmla="*/ 147764 w 607545"/>
                <a:gd name="connsiteY25" fmla="*/ 459214 h 606722"/>
                <a:gd name="connsiteX26" fmla="*/ 153723 w 607545"/>
                <a:gd name="connsiteY26" fmla="*/ 444896 h 606722"/>
                <a:gd name="connsiteX27" fmla="*/ 180493 w 607545"/>
                <a:gd name="connsiteY27" fmla="*/ 434935 h 606722"/>
                <a:gd name="connsiteX28" fmla="*/ 20560 w 607545"/>
                <a:gd name="connsiteY28" fmla="*/ 404472 h 606722"/>
                <a:gd name="connsiteX29" fmla="*/ 232922 w 607545"/>
                <a:gd name="connsiteY29" fmla="*/ 586461 h 606722"/>
                <a:gd name="connsiteX30" fmla="*/ 377731 w 607545"/>
                <a:gd name="connsiteY30" fmla="*/ 528790 h 606722"/>
                <a:gd name="connsiteX31" fmla="*/ 427484 w 607545"/>
                <a:gd name="connsiteY31" fmla="*/ 502042 h 606722"/>
                <a:gd name="connsiteX32" fmla="*/ 543989 w 607545"/>
                <a:gd name="connsiteY32" fmla="*/ 404472 h 606722"/>
                <a:gd name="connsiteX33" fmla="*/ 285879 w 607545"/>
                <a:gd name="connsiteY33" fmla="*/ 404472 h 606722"/>
                <a:gd name="connsiteX34" fmla="*/ 256241 w 607545"/>
                <a:gd name="connsiteY34" fmla="*/ 413713 h 606722"/>
                <a:gd name="connsiteX35" fmla="*/ 232922 w 607545"/>
                <a:gd name="connsiteY35" fmla="*/ 424732 h 606722"/>
                <a:gd name="connsiteX36" fmla="*/ 209692 w 607545"/>
                <a:gd name="connsiteY36" fmla="*/ 413713 h 606722"/>
                <a:gd name="connsiteX37" fmla="*/ 180054 w 607545"/>
                <a:gd name="connsiteY37" fmla="*/ 404472 h 606722"/>
                <a:gd name="connsiteX38" fmla="*/ 10146 w 607545"/>
                <a:gd name="connsiteY38" fmla="*/ 384300 h 606722"/>
                <a:gd name="connsiteX39" fmla="*/ 185127 w 607545"/>
                <a:gd name="connsiteY39" fmla="*/ 384300 h 606722"/>
                <a:gd name="connsiteX40" fmla="*/ 193850 w 607545"/>
                <a:gd name="connsiteY40" fmla="*/ 389276 h 606722"/>
                <a:gd name="connsiteX41" fmla="*/ 208268 w 607545"/>
                <a:gd name="connsiteY41" fmla="*/ 392653 h 606722"/>
                <a:gd name="connsiteX42" fmla="*/ 217080 w 607545"/>
                <a:gd name="connsiteY42" fmla="*/ 391409 h 606722"/>
                <a:gd name="connsiteX43" fmla="*/ 223488 w 607545"/>
                <a:gd name="connsiteY43" fmla="*/ 397629 h 606722"/>
                <a:gd name="connsiteX44" fmla="*/ 232922 w 607545"/>
                <a:gd name="connsiteY44" fmla="*/ 404472 h 606722"/>
                <a:gd name="connsiteX45" fmla="*/ 242446 w 607545"/>
                <a:gd name="connsiteY45" fmla="*/ 397629 h 606722"/>
                <a:gd name="connsiteX46" fmla="*/ 248854 w 607545"/>
                <a:gd name="connsiteY46" fmla="*/ 391409 h 606722"/>
                <a:gd name="connsiteX47" fmla="*/ 257665 w 607545"/>
                <a:gd name="connsiteY47" fmla="*/ 392653 h 606722"/>
                <a:gd name="connsiteX48" fmla="*/ 271995 w 607545"/>
                <a:gd name="connsiteY48" fmla="*/ 389276 h 606722"/>
                <a:gd name="connsiteX49" fmla="*/ 280806 w 607545"/>
                <a:gd name="connsiteY49" fmla="*/ 384300 h 606722"/>
                <a:gd name="connsiteX50" fmla="*/ 556984 w 607545"/>
                <a:gd name="connsiteY50" fmla="*/ 384300 h 606722"/>
                <a:gd name="connsiteX51" fmla="*/ 564816 w 607545"/>
                <a:gd name="connsiteY51" fmla="*/ 387943 h 606722"/>
                <a:gd name="connsiteX52" fmla="*/ 566952 w 607545"/>
                <a:gd name="connsiteY52" fmla="*/ 396385 h 606722"/>
                <a:gd name="connsiteX53" fmla="*/ 435316 w 607545"/>
                <a:gd name="connsiteY53" fmla="*/ 520703 h 606722"/>
                <a:gd name="connsiteX54" fmla="*/ 391971 w 607545"/>
                <a:gd name="connsiteY54" fmla="*/ 543097 h 606722"/>
                <a:gd name="connsiteX55" fmla="*/ 232922 w 607545"/>
                <a:gd name="connsiteY55" fmla="*/ 606722 h 606722"/>
                <a:gd name="connsiteX56" fmla="*/ 0 w 607545"/>
                <a:gd name="connsiteY56" fmla="*/ 394341 h 606722"/>
                <a:gd name="connsiteX57" fmla="*/ 10146 w 607545"/>
                <a:gd name="connsiteY57" fmla="*/ 384300 h 606722"/>
                <a:gd name="connsiteX58" fmla="*/ 408902 w 607545"/>
                <a:gd name="connsiteY58" fmla="*/ 203013 h 606722"/>
                <a:gd name="connsiteX59" fmla="*/ 493269 w 607545"/>
                <a:gd name="connsiteY59" fmla="*/ 255783 h 606722"/>
                <a:gd name="connsiteX60" fmla="*/ 493269 w 607545"/>
                <a:gd name="connsiteY60" fmla="*/ 270085 h 606722"/>
                <a:gd name="connsiteX61" fmla="*/ 486150 w 607545"/>
                <a:gd name="connsiteY61" fmla="*/ 273017 h 606722"/>
                <a:gd name="connsiteX62" fmla="*/ 478941 w 607545"/>
                <a:gd name="connsiteY62" fmla="*/ 270085 h 606722"/>
                <a:gd name="connsiteX63" fmla="*/ 401338 w 607545"/>
                <a:gd name="connsiteY63" fmla="*/ 221758 h 606722"/>
                <a:gd name="connsiteX64" fmla="*/ 395731 w 607545"/>
                <a:gd name="connsiteY64" fmla="*/ 208610 h 606722"/>
                <a:gd name="connsiteX65" fmla="*/ 408902 w 607545"/>
                <a:gd name="connsiteY65" fmla="*/ 203013 h 606722"/>
                <a:gd name="connsiteX66" fmla="*/ 178539 w 607545"/>
                <a:gd name="connsiteY66" fmla="*/ 89396 h 606722"/>
                <a:gd name="connsiteX67" fmla="*/ 180587 w 607545"/>
                <a:gd name="connsiteY67" fmla="*/ 103528 h 606722"/>
                <a:gd name="connsiteX68" fmla="*/ 176936 w 607545"/>
                <a:gd name="connsiteY68" fmla="*/ 239776 h 606722"/>
                <a:gd name="connsiteX69" fmla="*/ 196435 w 607545"/>
                <a:gd name="connsiteY69" fmla="*/ 344828 h 606722"/>
                <a:gd name="connsiteX70" fmla="*/ 196435 w 607545"/>
                <a:gd name="connsiteY70" fmla="*/ 354338 h 606722"/>
                <a:gd name="connsiteX71" fmla="*/ 186285 w 607545"/>
                <a:gd name="connsiteY71" fmla="*/ 364470 h 606722"/>
                <a:gd name="connsiteX72" fmla="*/ 176135 w 607545"/>
                <a:gd name="connsiteY72" fmla="*/ 354338 h 606722"/>
                <a:gd name="connsiteX73" fmla="*/ 176135 w 607545"/>
                <a:gd name="connsiteY73" fmla="*/ 344739 h 606722"/>
                <a:gd name="connsiteX74" fmla="*/ 159397 w 607545"/>
                <a:gd name="connsiteY74" fmla="*/ 249908 h 606722"/>
                <a:gd name="connsiteX75" fmla="*/ 164383 w 607545"/>
                <a:gd name="connsiteY75" fmla="*/ 91441 h 606722"/>
                <a:gd name="connsiteX76" fmla="*/ 178539 w 607545"/>
                <a:gd name="connsiteY76" fmla="*/ 89396 h 606722"/>
                <a:gd name="connsiteX77" fmla="*/ 290895 w 607545"/>
                <a:gd name="connsiteY77" fmla="*/ 86368 h 606722"/>
                <a:gd name="connsiteX78" fmla="*/ 321160 w 607545"/>
                <a:gd name="connsiteY78" fmla="*/ 104057 h 606722"/>
                <a:gd name="connsiteX79" fmla="*/ 321160 w 607545"/>
                <a:gd name="connsiteY79" fmla="*/ 118369 h 606722"/>
                <a:gd name="connsiteX80" fmla="*/ 314039 w 607545"/>
                <a:gd name="connsiteY80" fmla="*/ 121302 h 606722"/>
                <a:gd name="connsiteX81" fmla="*/ 306828 w 607545"/>
                <a:gd name="connsiteY81" fmla="*/ 118369 h 606722"/>
                <a:gd name="connsiteX82" fmla="*/ 284753 w 607545"/>
                <a:gd name="connsiteY82" fmla="*/ 105657 h 606722"/>
                <a:gd name="connsiteX83" fmla="*/ 278166 w 607545"/>
                <a:gd name="connsiteY83" fmla="*/ 93035 h 606722"/>
                <a:gd name="connsiteX84" fmla="*/ 290895 w 607545"/>
                <a:gd name="connsiteY84" fmla="*/ 86368 h 606722"/>
                <a:gd name="connsiteX85" fmla="*/ 91137 w 607545"/>
                <a:gd name="connsiteY85" fmla="*/ 0 h 606722"/>
                <a:gd name="connsiteX86" fmla="*/ 206573 w 607545"/>
                <a:gd name="connsiteY86" fmla="*/ 57499 h 606722"/>
                <a:gd name="connsiteX87" fmla="*/ 302873 w 607545"/>
                <a:gd name="connsiteY87" fmla="*/ 53145 h 606722"/>
                <a:gd name="connsiteX88" fmla="*/ 387425 w 607545"/>
                <a:gd name="connsiteY88" fmla="*/ 118465 h 606722"/>
                <a:gd name="connsiteX89" fmla="*/ 461386 w 607545"/>
                <a:gd name="connsiteY89" fmla="*/ 180319 h 606722"/>
                <a:gd name="connsiteX90" fmla="*/ 579136 w 607545"/>
                <a:gd name="connsiteY90" fmla="*/ 288120 h 606722"/>
                <a:gd name="connsiteX91" fmla="*/ 501259 w 607545"/>
                <a:gd name="connsiteY91" fmla="*/ 578195 h 606722"/>
                <a:gd name="connsiteX92" fmla="*/ 395346 w 607545"/>
                <a:gd name="connsiteY92" fmla="*/ 606722 h 606722"/>
                <a:gd name="connsiteX93" fmla="*/ 373541 w 607545"/>
                <a:gd name="connsiteY93" fmla="*/ 605567 h 606722"/>
                <a:gd name="connsiteX94" fmla="*/ 364552 w 607545"/>
                <a:gd name="connsiteY94" fmla="*/ 594547 h 606722"/>
                <a:gd name="connsiteX95" fmla="*/ 375677 w 607545"/>
                <a:gd name="connsiteY95" fmla="*/ 585482 h 606722"/>
                <a:gd name="connsiteX96" fmla="*/ 491113 w 607545"/>
                <a:gd name="connsiteY96" fmla="*/ 560687 h 606722"/>
                <a:gd name="connsiteX97" fmla="*/ 561602 w 607545"/>
                <a:gd name="connsiteY97" fmla="*/ 298251 h 606722"/>
                <a:gd name="connsiteX98" fmla="*/ 451240 w 607545"/>
                <a:gd name="connsiteY98" fmla="*/ 197827 h 606722"/>
                <a:gd name="connsiteX99" fmla="*/ 369892 w 607545"/>
                <a:gd name="connsiteY99" fmla="*/ 128507 h 606722"/>
                <a:gd name="connsiteX100" fmla="*/ 296821 w 607545"/>
                <a:gd name="connsiteY100" fmla="*/ 72430 h 606722"/>
                <a:gd name="connsiteX101" fmla="*/ 207641 w 607545"/>
                <a:gd name="connsiteY101" fmla="*/ 79539 h 606722"/>
                <a:gd name="connsiteX102" fmla="*/ 207374 w 607545"/>
                <a:gd name="connsiteY102" fmla="*/ 79628 h 606722"/>
                <a:gd name="connsiteX103" fmla="*/ 207107 w 607545"/>
                <a:gd name="connsiteY103" fmla="*/ 79806 h 606722"/>
                <a:gd name="connsiteX104" fmla="*/ 204081 w 607545"/>
                <a:gd name="connsiteY104" fmla="*/ 80695 h 606722"/>
                <a:gd name="connsiteX105" fmla="*/ 203458 w 607545"/>
                <a:gd name="connsiteY105" fmla="*/ 80784 h 606722"/>
                <a:gd name="connsiteX106" fmla="*/ 202568 w 607545"/>
                <a:gd name="connsiteY106" fmla="*/ 80873 h 606722"/>
                <a:gd name="connsiteX107" fmla="*/ 200165 w 607545"/>
                <a:gd name="connsiteY107" fmla="*/ 80517 h 606722"/>
                <a:gd name="connsiteX108" fmla="*/ 199898 w 607545"/>
                <a:gd name="connsiteY108" fmla="*/ 80517 h 606722"/>
                <a:gd name="connsiteX109" fmla="*/ 196783 w 607545"/>
                <a:gd name="connsiteY109" fmla="*/ 79006 h 606722"/>
                <a:gd name="connsiteX110" fmla="*/ 196071 w 607545"/>
                <a:gd name="connsiteY110" fmla="*/ 78473 h 606722"/>
                <a:gd name="connsiteX111" fmla="*/ 194202 w 607545"/>
                <a:gd name="connsiteY111" fmla="*/ 76251 h 606722"/>
                <a:gd name="connsiteX112" fmla="*/ 193757 w 607545"/>
                <a:gd name="connsiteY112" fmla="*/ 75807 h 606722"/>
                <a:gd name="connsiteX113" fmla="*/ 193757 w 607545"/>
                <a:gd name="connsiteY113" fmla="*/ 75629 h 606722"/>
                <a:gd name="connsiteX114" fmla="*/ 193490 w 607545"/>
                <a:gd name="connsiteY114" fmla="*/ 75274 h 606722"/>
                <a:gd name="connsiteX115" fmla="*/ 91137 w 607545"/>
                <a:gd name="connsiteY115" fmla="*/ 20263 h 606722"/>
                <a:gd name="connsiteX116" fmla="*/ 81080 w 607545"/>
                <a:gd name="connsiteY116" fmla="*/ 10131 h 606722"/>
                <a:gd name="connsiteX117" fmla="*/ 91137 w 607545"/>
                <a:gd name="connsiteY11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607545" h="606722">
                  <a:moveTo>
                    <a:pt x="168042" y="459392"/>
                  </a:moveTo>
                  <a:cubicBezTo>
                    <a:pt x="167775" y="459481"/>
                    <a:pt x="167686" y="459570"/>
                    <a:pt x="167508" y="459659"/>
                  </a:cubicBezTo>
                  <a:lnTo>
                    <a:pt x="168042" y="469353"/>
                  </a:lnTo>
                  <a:close/>
                  <a:moveTo>
                    <a:pt x="232903" y="445211"/>
                  </a:moveTo>
                  <a:cubicBezTo>
                    <a:pt x="236119" y="445211"/>
                    <a:pt x="239346" y="446565"/>
                    <a:pt x="241260" y="449273"/>
                  </a:cubicBezTo>
                  <a:cubicBezTo>
                    <a:pt x="246691" y="457175"/>
                    <a:pt x="253189" y="468006"/>
                    <a:pt x="253189" y="475286"/>
                  </a:cubicBezTo>
                  <a:cubicBezTo>
                    <a:pt x="253189" y="486384"/>
                    <a:pt x="244109" y="495440"/>
                    <a:pt x="232892" y="495440"/>
                  </a:cubicBezTo>
                  <a:cubicBezTo>
                    <a:pt x="221764" y="495440"/>
                    <a:pt x="212684" y="486384"/>
                    <a:pt x="212684" y="475286"/>
                  </a:cubicBezTo>
                  <a:cubicBezTo>
                    <a:pt x="212684" y="468006"/>
                    <a:pt x="219183" y="457175"/>
                    <a:pt x="224613" y="449273"/>
                  </a:cubicBezTo>
                  <a:cubicBezTo>
                    <a:pt x="226483" y="446565"/>
                    <a:pt x="229687" y="445211"/>
                    <a:pt x="232903" y="445211"/>
                  </a:cubicBezTo>
                  <a:close/>
                  <a:moveTo>
                    <a:pt x="285450" y="434935"/>
                  </a:moveTo>
                  <a:cubicBezTo>
                    <a:pt x="294789" y="436713"/>
                    <a:pt x="307151" y="439826"/>
                    <a:pt x="312220" y="444896"/>
                  </a:cubicBezTo>
                  <a:cubicBezTo>
                    <a:pt x="316045" y="448720"/>
                    <a:pt x="318179" y="453789"/>
                    <a:pt x="318179" y="459214"/>
                  </a:cubicBezTo>
                  <a:cubicBezTo>
                    <a:pt x="318179" y="464640"/>
                    <a:pt x="316045" y="469709"/>
                    <a:pt x="312220" y="473533"/>
                  </a:cubicBezTo>
                  <a:cubicBezTo>
                    <a:pt x="308396" y="477358"/>
                    <a:pt x="303327" y="479492"/>
                    <a:pt x="297902" y="479492"/>
                  </a:cubicBezTo>
                  <a:cubicBezTo>
                    <a:pt x="292476" y="479492"/>
                    <a:pt x="287407" y="477358"/>
                    <a:pt x="283583" y="473533"/>
                  </a:cubicBezTo>
                  <a:cubicBezTo>
                    <a:pt x="278513" y="468464"/>
                    <a:pt x="275400" y="456102"/>
                    <a:pt x="273622" y="446763"/>
                  </a:cubicBezTo>
                  <a:cubicBezTo>
                    <a:pt x="273088" y="443473"/>
                    <a:pt x="274066" y="440093"/>
                    <a:pt x="276468" y="437781"/>
                  </a:cubicBezTo>
                  <a:cubicBezTo>
                    <a:pt x="278780" y="435379"/>
                    <a:pt x="282160" y="434401"/>
                    <a:pt x="285450" y="434935"/>
                  </a:cubicBezTo>
                  <a:close/>
                  <a:moveTo>
                    <a:pt x="180493" y="434935"/>
                  </a:moveTo>
                  <a:cubicBezTo>
                    <a:pt x="183784" y="434401"/>
                    <a:pt x="187163" y="435379"/>
                    <a:pt x="189476" y="437781"/>
                  </a:cubicBezTo>
                  <a:cubicBezTo>
                    <a:pt x="191788" y="440093"/>
                    <a:pt x="192855" y="443473"/>
                    <a:pt x="192233" y="446763"/>
                  </a:cubicBezTo>
                  <a:cubicBezTo>
                    <a:pt x="190543" y="456102"/>
                    <a:pt x="187430" y="468464"/>
                    <a:pt x="182272" y="473533"/>
                  </a:cubicBezTo>
                  <a:cubicBezTo>
                    <a:pt x="178447" y="477358"/>
                    <a:pt x="173378" y="479492"/>
                    <a:pt x="168042" y="479492"/>
                  </a:cubicBezTo>
                  <a:cubicBezTo>
                    <a:pt x="162617" y="479492"/>
                    <a:pt x="157547" y="477358"/>
                    <a:pt x="153723" y="473533"/>
                  </a:cubicBezTo>
                  <a:cubicBezTo>
                    <a:pt x="149899" y="469709"/>
                    <a:pt x="147764" y="464640"/>
                    <a:pt x="147764" y="459214"/>
                  </a:cubicBezTo>
                  <a:cubicBezTo>
                    <a:pt x="147764" y="453789"/>
                    <a:pt x="149899" y="448720"/>
                    <a:pt x="153723" y="444896"/>
                  </a:cubicBezTo>
                  <a:cubicBezTo>
                    <a:pt x="158792" y="439826"/>
                    <a:pt x="171066" y="436713"/>
                    <a:pt x="180493" y="434935"/>
                  </a:cubicBezTo>
                  <a:close/>
                  <a:moveTo>
                    <a:pt x="20560" y="404472"/>
                  </a:moveTo>
                  <a:cubicBezTo>
                    <a:pt x="26434" y="505686"/>
                    <a:pt x="119443" y="586461"/>
                    <a:pt x="232922" y="586461"/>
                  </a:cubicBezTo>
                  <a:cubicBezTo>
                    <a:pt x="306439" y="586461"/>
                    <a:pt x="339370" y="567001"/>
                    <a:pt x="377731" y="528790"/>
                  </a:cubicBezTo>
                  <a:cubicBezTo>
                    <a:pt x="387966" y="518482"/>
                    <a:pt x="406301" y="510929"/>
                    <a:pt x="427484" y="502042"/>
                  </a:cubicBezTo>
                  <a:cubicBezTo>
                    <a:pt x="471896" y="483648"/>
                    <a:pt x="526456" y="460899"/>
                    <a:pt x="543989" y="404472"/>
                  </a:cubicBezTo>
                  <a:lnTo>
                    <a:pt x="285879" y="404472"/>
                  </a:lnTo>
                  <a:cubicBezTo>
                    <a:pt x="278581" y="412558"/>
                    <a:pt x="266832" y="416290"/>
                    <a:pt x="256241" y="413713"/>
                  </a:cubicBezTo>
                  <a:cubicBezTo>
                    <a:pt x="250545" y="420556"/>
                    <a:pt x="242090" y="424732"/>
                    <a:pt x="232922" y="424732"/>
                  </a:cubicBezTo>
                  <a:cubicBezTo>
                    <a:pt x="223844" y="424732"/>
                    <a:pt x="215299" y="420556"/>
                    <a:pt x="209692" y="413713"/>
                  </a:cubicBezTo>
                  <a:cubicBezTo>
                    <a:pt x="199101" y="416290"/>
                    <a:pt x="187352" y="412558"/>
                    <a:pt x="180054" y="404472"/>
                  </a:cubicBezTo>
                  <a:close/>
                  <a:moveTo>
                    <a:pt x="10146" y="384300"/>
                  </a:moveTo>
                  <a:lnTo>
                    <a:pt x="185127" y="384300"/>
                  </a:lnTo>
                  <a:cubicBezTo>
                    <a:pt x="188687" y="384300"/>
                    <a:pt x="192070" y="386166"/>
                    <a:pt x="193850" y="389276"/>
                  </a:cubicBezTo>
                  <a:cubicBezTo>
                    <a:pt x="196787" y="394253"/>
                    <a:pt x="203640" y="395763"/>
                    <a:pt x="208268" y="392653"/>
                  </a:cubicBezTo>
                  <a:cubicBezTo>
                    <a:pt x="210849" y="390876"/>
                    <a:pt x="214142" y="390432"/>
                    <a:pt x="217080" y="391409"/>
                  </a:cubicBezTo>
                  <a:cubicBezTo>
                    <a:pt x="220106" y="392387"/>
                    <a:pt x="222420" y="394697"/>
                    <a:pt x="223488" y="397629"/>
                  </a:cubicBezTo>
                  <a:cubicBezTo>
                    <a:pt x="224912" y="401717"/>
                    <a:pt x="228739" y="404472"/>
                    <a:pt x="232922" y="404472"/>
                  </a:cubicBezTo>
                  <a:cubicBezTo>
                    <a:pt x="237194" y="404472"/>
                    <a:pt x="241021" y="401717"/>
                    <a:pt x="242446" y="397629"/>
                  </a:cubicBezTo>
                  <a:cubicBezTo>
                    <a:pt x="243514" y="394697"/>
                    <a:pt x="245828" y="392387"/>
                    <a:pt x="248854" y="391409"/>
                  </a:cubicBezTo>
                  <a:cubicBezTo>
                    <a:pt x="251791" y="390432"/>
                    <a:pt x="255084" y="390876"/>
                    <a:pt x="257665" y="392653"/>
                  </a:cubicBezTo>
                  <a:cubicBezTo>
                    <a:pt x="262293" y="395763"/>
                    <a:pt x="269147" y="394253"/>
                    <a:pt x="271995" y="389276"/>
                  </a:cubicBezTo>
                  <a:cubicBezTo>
                    <a:pt x="273864" y="386166"/>
                    <a:pt x="277157" y="384300"/>
                    <a:pt x="280806" y="384300"/>
                  </a:cubicBezTo>
                  <a:lnTo>
                    <a:pt x="556984" y="384300"/>
                  </a:lnTo>
                  <a:cubicBezTo>
                    <a:pt x="560010" y="384300"/>
                    <a:pt x="562947" y="385633"/>
                    <a:pt x="564816" y="387943"/>
                  </a:cubicBezTo>
                  <a:cubicBezTo>
                    <a:pt x="566774" y="390343"/>
                    <a:pt x="567486" y="393364"/>
                    <a:pt x="566952" y="396385"/>
                  </a:cubicBezTo>
                  <a:cubicBezTo>
                    <a:pt x="551733" y="472362"/>
                    <a:pt x="484446" y="500265"/>
                    <a:pt x="435316" y="520703"/>
                  </a:cubicBezTo>
                  <a:cubicBezTo>
                    <a:pt x="416091" y="528701"/>
                    <a:pt x="399448" y="535632"/>
                    <a:pt x="391971" y="543097"/>
                  </a:cubicBezTo>
                  <a:cubicBezTo>
                    <a:pt x="350674" y="584329"/>
                    <a:pt x="313114" y="606722"/>
                    <a:pt x="232922" y="606722"/>
                  </a:cubicBezTo>
                  <a:cubicBezTo>
                    <a:pt x="104490" y="606722"/>
                    <a:pt x="0" y="511462"/>
                    <a:pt x="0" y="394341"/>
                  </a:cubicBezTo>
                  <a:cubicBezTo>
                    <a:pt x="0" y="388832"/>
                    <a:pt x="4539" y="384300"/>
                    <a:pt x="10146" y="384300"/>
                  </a:cubicBezTo>
                  <a:close/>
                  <a:moveTo>
                    <a:pt x="408902" y="203013"/>
                  </a:moveTo>
                  <a:cubicBezTo>
                    <a:pt x="411038" y="203813"/>
                    <a:pt x="461854" y="224334"/>
                    <a:pt x="493269" y="255783"/>
                  </a:cubicBezTo>
                  <a:cubicBezTo>
                    <a:pt x="497274" y="259691"/>
                    <a:pt x="497274" y="266088"/>
                    <a:pt x="493269" y="270085"/>
                  </a:cubicBezTo>
                  <a:cubicBezTo>
                    <a:pt x="491311" y="272040"/>
                    <a:pt x="488731" y="273017"/>
                    <a:pt x="486150" y="273017"/>
                  </a:cubicBezTo>
                  <a:cubicBezTo>
                    <a:pt x="483569" y="273017"/>
                    <a:pt x="480988" y="272040"/>
                    <a:pt x="478941" y="270085"/>
                  </a:cubicBezTo>
                  <a:cubicBezTo>
                    <a:pt x="450374" y="241569"/>
                    <a:pt x="401872" y="221936"/>
                    <a:pt x="401338" y="221758"/>
                  </a:cubicBezTo>
                  <a:cubicBezTo>
                    <a:pt x="396176" y="219715"/>
                    <a:pt x="393684" y="213763"/>
                    <a:pt x="395731" y="208610"/>
                  </a:cubicBezTo>
                  <a:cubicBezTo>
                    <a:pt x="397778" y="203458"/>
                    <a:pt x="403741" y="200970"/>
                    <a:pt x="408902" y="203013"/>
                  </a:cubicBezTo>
                  <a:close/>
                  <a:moveTo>
                    <a:pt x="178539" y="89396"/>
                  </a:moveTo>
                  <a:cubicBezTo>
                    <a:pt x="182991" y="92774"/>
                    <a:pt x="183881" y="99084"/>
                    <a:pt x="180587" y="103528"/>
                  </a:cubicBezTo>
                  <a:cubicBezTo>
                    <a:pt x="153609" y="139434"/>
                    <a:pt x="152096" y="196760"/>
                    <a:pt x="176936" y="239776"/>
                  </a:cubicBezTo>
                  <a:cubicBezTo>
                    <a:pt x="196524" y="273638"/>
                    <a:pt x="196435" y="308211"/>
                    <a:pt x="196435" y="344828"/>
                  </a:cubicBezTo>
                  <a:lnTo>
                    <a:pt x="196435" y="354338"/>
                  </a:lnTo>
                  <a:cubicBezTo>
                    <a:pt x="196435" y="359937"/>
                    <a:pt x="191894" y="364470"/>
                    <a:pt x="186285" y="364470"/>
                  </a:cubicBezTo>
                  <a:cubicBezTo>
                    <a:pt x="180676" y="364470"/>
                    <a:pt x="176135" y="359937"/>
                    <a:pt x="176135" y="354338"/>
                  </a:cubicBezTo>
                  <a:lnTo>
                    <a:pt x="176135" y="344739"/>
                  </a:lnTo>
                  <a:cubicBezTo>
                    <a:pt x="176224" y="309455"/>
                    <a:pt x="176224" y="278971"/>
                    <a:pt x="159397" y="249908"/>
                  </a:cubicBezTo>
                  <a:cubicBezTo>
                    <a:pt x="130193" y="199337"/>
                    <a:pt x="132241" y="134190"/>
                    <a:pt x="164383" y="91441"/>
                  </a:cubicBezTo>
                  <a:cubicBezTo>
                    <a:pt x="167677" y="86997"/>
                    <a:pt x="174087" y="86019"/>
                    <a:pt x="178539" y="89396"/>
                  </a:cubicBezTo>
                  <a:close/>
                  <a:moveTo>
                    <a:pt x="290895" y="86368"/>
                  </a:moveTo>
                  <a:cubicBezTo>
                    <a:pt x="291607" y="86635"/>
                    <a:pt x="309410" y="92324"/>
                    <a:pt x="321160" y="104057"/>
                  </a:cubicBezTo>
                  <a:cubicBezTo>
                    <a:pt x="325165" y="108057"/>
                    <a:pt x="325165" y="114457"/>
                    <a:pt x="321160" y="118369"/>
                  </a:cubicBezTo>
                  <a:cubicBezTo>
                    <a:pt x="319201" y="120324"/>
                    <a:pt x="316620" y="121302"/>
                    <a:pt x="314039" y="121302"/>
                  </a:cubicBezTo>
                  <a:cubicBezTo>
                    <a:pt x="311368" y="121302"/>
                    <a:pt x="308787" y="120324"/>
                    <a:pt x="306828" y="118369"/>
                  </a:cubicBezTo>
                  <a:cubicBezTo>
                    <a:pt x="298728" y="110191"/>
                    <a:pt x="284931" y="105746"/>
                    <a:pt x="284753" y="105657"/>
                  </a:cubicBezTo>
                  <a:cubicBezTo>
                    <a:pt x="279413" y="104057"/>
                    <a:pt x="276475" y="98368"/>
                    <a:pt x="278166" y="93035"/>
                  </a:cubicBezTo>
                  <a:cubicBezTo>
                    <a:pt x="279858" y="87701"/>
                    <a:pt x="285554" y="84679"/>
                    <a:pt x="290895" y="86368"/>
                  </a:cubicBezTo>
                  <a:close/>
                  <a:moveTo>
                    <a:pt x="91137" y="0"/>
                  </a:moveTo>
                  <a:cubicBezTo>
                    <a:pt x="94608" y="0"/>
                    <a:pt x="170972" y="800"/>
                    <a:pt x="206573" y="57499"/>
                  </a:cubicBezTo>
                  <a:cubicBezTo>
                    <a:pt x="234876" y="44435"/>
                    <a:pt x="269320" y="42747"/>
                    <a:pt x="302873" y="53145"/>
                  </a:cubicBezTo>
                  <a:cubicBezTo>
                    <a:pt x="339097" y="64431"/>
                    <a:pt x="369981" y="88249"/>
                    <a:pt x="387425" y="118465"/>
                  </a:cubicBezTo>
                  <a:cubicBezTo>
                    <a:pt x="404247" y="147526"/>
                    <a:pt x="430680" y="162723"/>
                    <a:pt x="461386" y="180319"/>
                  </a:cubicBezTo>
                  <a:cubicBezTo>
                    <a:pt x="500280" y="202626"/>
                    <a:pt x="544336" y="227954"/>
                    <a:pt x="579136" y="288120"/>
                  </a:cubicBezTo>
                  <a:cubicBezTo>
                    <a:pt x="637699" y="389521"/>
                    <a:pt x="602810" y="519629"/>
                    <a:pt x="501259" y="578195"/>
                  </a:cubicBezTo>
                  <a:cubicBezTo>
                    <a:pt x="468684" y="597035"/>
                    <a:pt x="432460" y="606722"/>
                    <a:pt x="395346" y="606722"/>
                  </a:cubicBezTo>
                  <a:cubicBezTo>
                    <a:pt x="388137" y="606722"/>
                    <a:pt x="380839" y="606367"/>
                    <a:pt x="373541" y="605567"/>
                  </a:cubicBezTo>
                  <a:cubicBezTo>
                    <a:pt x="368023" y="605034"/>
                    <a:pt x="364018" y="600057"/>
                    <a:pt x="364552" y="594547"/>
                  </a:cubicBezTo>
                  <a:cubicBezTo>
                    <a:pt x="365086" y="588948"/>
                    <a:pt x="369892" y="584860"/>
                    <a:pt x="375677" y="585482"/>
                  </a:cubicBezTo>
                  <a:cubicBezTo>
                    <a:pt x="415995" y="589570"/>
                    <a:pt x="455868" y="581038"/>
                    <a:pt x="491113" y="560687"/>
                  </a:cubicBezTo>
                  <a:cubicBezTo>
                    <a:pt x="583052" y="507720"/>
                    <a:pt x="614648" y="389966"/>
                    <a:pt x="561602" y="298251"/>
                  </a:cubicBezTo>
                  <a:cubicBezTo>
                    <a:pt x="529473" y="242796"/>
                    <a:pt x="489689" y="219956"/>
                    <a:pt x="451240" y="197827"/>
                  </a:cubicBezTo>
                  <a:cubicBezTo>
                    <a:pt x="419466" y="179608"/>
                    <a:pt x="389472" y="162367"/>
                    <a:pt x="369892" y="128507"/>
                  </a:cubicBezTo>
                  <a:cubicBezTo>
                    <a:pt x="354940" y="102646"/>
                    <a:pt x="328328" y="82206"/>
                    <a:pt x="296821" y="72430"/>
                  </a:cubicBezTo>
                  <a:cubicBezTo>
                    <a:pt x="265047" y="62565"/>
                    <a:pt x="232562" y="65142"/>
                    <a:pt x="207641" y="79539"/>
                  </a:cubicBezTo>
                  <a:cubicBezTo>
                    <a:pt x="207552" y="79628"/>
                    <a:pt x="207463" y="79628"/>
                    <a:pt x="207374" y="79628"/>
                  </a:cubicBezTo>
                  <a:cubicBezTo>
                    <a:pt x="207285" y="79717"/>
                    <a:pt x="207196" y="79806"/>
                    <a:pt x="207107" y="79806"/>
                  </a:cubicBezTo>
                  <a:cubicBezTo>
                    <a:pt x="206128" y="80339"/>
                    <a:pt x="205149" y="80517"/>
                    <a:pt x="204081" y="80695"/>
                  </a:cubicBezTo>
                  <a:cubicBezTo>
                    <a:pt x="203903" y="80784"/>
                    <a:pt x="203725" y="80784"/>
                    <a:pt x="203458" y="80784"/>
                  </a:cubicBezTo>
                  <a:cubicBezTo>
                    <a:pt x="203191" y="80784"/>
                    <a:pt x="202835" y="80873"/>
                    <a:pt x="202568" y="80873"/>
                  </a:cubicBezTo>
                  <a:cubicBezTo>
                    <a:pt x="201767" y="80873"/>
                    <a:pt x="200966" y="80784"/>
                    <a:pt x="200165" y="80517"/>
                  </a:cubicBezTo>
                  <a:cubicBezTo>
                    <a:pt x="200076" y="80517"/>
                    <a:pt x="199987" y="80517"/>
                    <a:pt x="199898" y="80517"/>
                  </a:cubicBezTo>
                  <a:cubicBezTo>
                    <a:pt x="198830" y="80250"/>
                    <a:pt x="197762" y="79717"/>
                    <a:pt x="196783" y="79006"/>
                  </a:cubicBezTo>
                  <a:cubicBezTo>
                    <a:pt x="196516" y="78828"/>
                    <a:pt x="196338" y="78651"/>
                    <a:pt x="196071" y="78473"/>
                  </a:cubicBezTo>
                  <a:cubicBezTo>
                    <a:pt x="195359" y="77851"/>
                    <a:pt x="194736" y="77140"/>
                    <a:pt x="194202" y="76251"/>
                  </a:cubicBezTo>
                  <a:cubicBezTo>
                    <a:pt x="194113" y="76073"/>
                    <a:pt x="193935" y="75985"/>
                    <a:pt x="193757" y="75807"/>
                  </a:cubicBezTo>
                  <a:cubicBezTo>
                    <a:pt x="193757" y="75807"/>
                    <a:pt x="193757" y="75718"/>
                    <a:pt x="193757" y="75629"/>
                  </a:cubicBezTo>
                  <a:cubicBezTo>
                    <a:pt x="193668" y="75451"/>
                    <a:pt x="193579" y="75451"/>
                    <a:pt x="193490" y="75274"/>
                  </a:cubicBezTo>
                  <a:cubicBezTo>
                    <a:pt x="166344" y="21062"/>
                    <a:pt x="91938" y="20263"/>
                    <a:pt x="91137" y="20263"/>
                  </a:cubicBezTo>
                  <a:cubicBezTo>
                    <a:pt x="85619" y="20174"/>
                    <a:pt x="81080" y="15641"/>
                    <a:pt x="81080" y="10131"/>
                  </a:cubicBezTo>
                  <a:cubicBezTo>
                    <a:pt x="81080" y="4532"/>
                    <a:pt x="85619" y="0"/>
                    <a:pt x="91137" y="0"/>
                  </a:cubicBezTo>
                  <a:close/>
                </a:path>
              </a:pathLst>
            </a:custGeom>
            <a:solidFill>
              <a:schemeClr val="bg1"/>
            </a:solidFill>
            <a:ln>
              <a:noFill/>
            </a:ln>
          </p:spPr>
        </p:sp>
        <p:sp>
          <p:nvSpPr>
            <p:cNvPr id="19" name="文本框 18"/>
            <p:cNvSpPr txBox="1"/>
            <p:nvPr/>
          </p:nvSpPr>
          <p:spPr>
            <a:xfrm>
              <a:off x="9293" y="3289"/>
              <a:ext cx="3558"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20" name="文本框 19"/>
            <p:cNvSpPr txBox="1"/>
            <p:nvPr/>
          </p:nvSpPr>
          <p:spPr>
            <a:xfrm>
              <a:off x="9293" y="3749"/>
              <a:ext cx="3558" cy="1598"/>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31" name="组合 20"/>
          <p:cNvGrpSpPr/>
          <p:nvPr/>
        </p:nvGrpSpPr>
        <p:grpSpPr>
          <a:xfrm>
            <a:off x="5075555" y="4119880"/>
            <a:ext cx="2973705" cy="1306830"/>
            <a:chOff x="8168" y="3289"/>
            <a:chExt cx="4683" cy="2058"/>
          </a:xfrm>
        </p:grpSpPr>
        <p:sp>
          <p:nvSpPr>
            <p:cNvPr id="32" name="圆角矩形 31"/>
            <p:cNvSpPr/>
            <p:nvPr/>
          </p:nvSpPr>
          <p:spPr>
            <a:xfrm>
              <a:off x="8168" y="3626"/>
              <a:ext cx="925" cy="925"/>
            </a:xfrm>
            <a:prstGeom prst="roundRect">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3" name="pistachio_135247"/>
            <p:cNvSpPr>
              <a:spLocks noChangeAspect="1"/>
            </p:cNvSpPr>
            <p:nvPr/>
          </p:nvSpPr>
          <p:spPr bwMode="auto">
            <a:xfrm>
              <a:off x="8372" y="3821"/>
              <a:ext cx="515" cy="534"/>
            </a:xfrm>
            <a:custGeom>
              <a:avLst/>
              <a:gdLst>
                <a:gd name="connsiteX0" fmla="*/ 144203 w 586119"/>
                <a:gd name="connsiteY0" fmla="*/ 571086 h 606722"/>
                <a:gd name="connsiteX1" fmla="*/ 141177 w 586119"/>
                <a:gd name="connsiteY1" fmla="*/ 574107 h 606722"/>
                <a:gd name="connsiteX2" fmla="*/ 141177 w 586119"/>
                <a:gd name="connsiteY2" fmla="*/ 585127 h 606722"/>
                <a:gd name="connsiteX3" fmla="*/ 144203 w 586119"/>
                <a:gd name="connsiteY3" fmla="*/ 588149 h 606722"/>
                <a:gd name="connsiteX4" fmla="*/ 435261 w 586119"/>
                <a:gd name="connsiteY4" fmla="*/ 588149 h 606722"/>
                <a:gd name="connsiteX5" fmla="*/ 438198 w 586119"/>
                <a:gd name="connsiteY5" fmla="*/ 585127 h 606722"/>
                <a:gd name="connsiteX6" fmla="*/ 438198 w 586119"/>
                <a:gd name="connsiteY6" fmla="*/ 574107 h 606722"/>
                <a:gd name="connsiteX7" fmla="*/ 435261 w 586119"/>
                <a:gd name="connsiteY7" fmla="*/ 571086 h 606722"/>
                <a:gd name="connsiteX8" fmla="*/ 489294 w 586119"/>
                <a:gd name="connsiteY8" fmla="*/ 494215 h 606722"/>
                <a:gd name="connsiteX9" fmla="*/ 502366 w 586119"/>
                <a:gd name="connsiteY9" fmla="*/ 495193 h 606722"/>
                <a:gd name="connsiteX10" fmla="*/ 501388 w 586119"/>
                <a:gd name="connsiteY10" fmla="*/ 508268 h 606722"/>
                <a:gd name="connsiteX11" fmla="*/ 479601 w 586119"/>
                <a:gd name="connsiteY11" fmla="*/ 523744 h 606722"/>
                <a:gd name="connsiteX12" fmla="*/ 474888 w 586119"/>
                <a:gd name="connsiteY12" fmla="*/ 525078 h 606722"/>
                <a:gd name="connsiteX13" fmla="*/ 466885 w 586119"/>
                <a:gd name="connsiteY13" fmla="*/ 520453 h 606722"/>
                <a:gd name="connsiteX14" fmla="*/ 470264 w 586119"/>
                <a:gd name="connsiteY14" fmla="*/ 507734 h 606722"/>
                <a:gd name="connsiteX15" fmla="*/ 489294 w 586119"/>
                <a:gd name="connsiteY15" fmla="*/ 494215 h 606722"/>
                <a:gd name="connsiteX16" fmla="*/ 540260 w 586119"/>
                <a:gd name="connsiteY16" fmla="*/ 426298 h 606722"/>
                <a:gd name="connsiteX17" fmla="*/ 546574 w 586119"/>
                <a:gd name="connsiteY17" fmla="*/ 437769 h 606722"/>
                <a:gd name="connsiteX18" fmla="*/ 521677 w 586119"/>
                <a:gd name="connsiteY18" fmla="*/ 486944 h 606722"/>
                <a:gd name="connsiteX19" fmla="*/ 514385 w 586119"/>
                <a:gd name="connsiteY19" fmla="*/ 490501 h 606722"/>
                <a:gd name="connsiteX20" fmla="*/ 508695 w 586119"/>
                <a:gd name="connsiteY20" fmla="*/ 488545 h 606722"/>
                <a:gd name="connsiteX21" fmla="*/ 507094 w 586119"/>
                <a:gd name="connsiteY21" fmla="*/ 475562 h 606722"/>
                <a:gd name="connsiteX22" fmla="*/ 528790 w 586119"/>
                <a:gd name="connsiteY22" fmla="*/ 432701 h 606722"/>
                <a:gd name="connsiteX23" fmla="*/ 540260 w 586119"/>
                <a:gd name="connsiteY23" fmla="*/ 426298 h 606722"/>
                <a:gd name="connsiteX24" fmla="*/ 356489 w 586119"/>
                <a:gd name="connsiteY24" fmla="*/ 393704 h 606722"/>
                <a:gd name="connsiteX25" fmla="*/ 351148 w 586119"/>
                <a:gd name="connsiteY25" fmla="*/ 397170 h 606722"/>
                <a:gd name="connsiteX26" fmla="*/ 360049 w 586119"/>
                <a:gd name="connsiteY26" fmla="*/ 397170 h 606722"/>
                <a:gd name="connsiteX27" fmla="*/ 57776 w 586119"/>
                <a:gd name="connsiteY27" fmla="*/ 371753 h 606722"/>
                <a:gd name="connsiteX28" fmla="*/ 54750 w 586119"/>
                <a:gd name="connsiteY28" fmla="*/ 372997 h 606722"/>
                <a:gd name="connsiteX29" fmla="*/ 31697 w 586119"/>
                <a:gd name="connsiteY29" fmla="*/ 395925 h 606722"/>
                <a:gd name="connsiteX30" fmla="*/ 30807 w 586119"/>
                <a:gd name="connsiteY30" fmla="*/ 397170 h 606722"/>
                <a:gd name="connsiteX31" fmla="*/ 30807 w 586119"/>
                <a:gd name="connsiteY31" fmla="*/ 397258 h 606722"/>
                <a:gd name="connsiteX32" fmla="*/ 84746 w 586119"/>
                <a:gd name="connsiteY32" fmla="*/ 397258 h 606722"/>
                <a:gd name="connsiteX33" fmla="*/ 83856 w 586119"/>
                <a:gd name="connsiteY33" fmla="*/ 395925 h 606722"/>
                <a:gd name="connsiteX34" fmla="*/ 60803 w 586119"/>
                <a:gd name="connsiteY34" fmla="*/ 372997 h 606722"/>
                <a:gd name="connsiteX35" fmla="*/ 57776 w 586119"/>
                <a:gd name="connsiteY35" fmla="*/ 371753 h 606722"/>
                <a:gd name="connsiteX36" fmla="*/ 490090 w 586119"/>
                <a:gd name="connsiteY36" fmla="*/ 368732 h 606722"/>
                <a:gd name="connsiteX37" fmla="*/ 468817 w 586119"/>
                <a:gd name="connsiteY37" fmla="*/ 389794 h 606722"/>
                <a:gd name="connsiteX38" fmla="*/ 470152 w 586119"/>
                <a:gd name="connsiteY38" fmla="*/ 397170 h 606722"/>
                <a:gd name="connsiteX39" fmla="*/ 509940 w 586119"/>
                <a:gd name="connsiteY39" fmla="*/ 397170 h 606722"/>
                <a:gd name="connsiteX40" fmla="*/ 511275 w 586119"/>
                <a:gd name="connsiteY40" fmla="*/ 389794 h 606722"/>
                <a:gd name="connsiteX41" fmla="*/ 490090 w 586119"/>
                <a:gd name="connsiteY41" fmla="*/ 368732 h 606722"/>
                <a:gd name="connsiteX42" fmla="*/ 399213 w 586119"/>
                <a:gd name="connsiteY42" fmla="*/ 359578 h 606722"/>
                <a:gd name="connsiteX43" fmla="*/ 373845 w 586119"/>
                <a:gd name="connsiteY43" fmla="*/ 384728 h 606722"/>
                <a:gd name="connsiteX44" fmla="*/ 378741 w 586119"/>
                <a:gd name="connsiteY44" fmla="*/ 389616 h 606722"/>
                <a:gd name="connsiteX45" fmla="*/ 383992 w 586119"/>
                <a:gd name="connsiteY45" fmla="*/ 397170 h 606722"/>
                <a:gd name="connsiteX46" fmla="*/ 436151 w 586119"/>
                <a:gd name="connsiteY46" fmla="*/ 397170 h 606722"/>
                <a:gd name="connsiteX47" fmla="*/ 436685 w 586119"/>
                <a:gd name="connsiteY47" fmla="*/ 396725 h 606722"/>
                <a:gd name="connsiteX48" fmla="*/ 436685 w 586119"/>
                <a:gd name="connsiteY48" fmla="*/ 387039 h 606722"/>
                <a:gd name="connsiteX49" fmla="*/ 409093 w 586119"/>
                <a:gd name="connsiteY49" fmla="*/ 359578 h 606722"/>
                <a:gd name="connsiteX50" fmla="*/ 399213 w 586119"/>
                <a:gd name="connsiteY50" fmla="*/ 359578 h 606722"/>
                <a:gd name="connsiteX51" fmla="*/ 125423 w 586119"/>
                <a:gd name="connsiteY51" fmla="*/ 355757 h 606722"/>
                <a:gd name="connsiteX52" fmla="*/ 93202 w 586119"/>
                <a:gd name="connsiteY52" fmla="*/ 378952 h 606722"/>
                <a:gd name="connsiteX53" fmla="*/ 97029 w 586119"/>
                <a:gd name="connsiteY53" fmla="*/ 382773 h 606722"/>
                <a:gd name="connsiteX54" fmla="*/ 103616 w 586119"/>
                <a:gd name="connsiteY54" fmla="*/ 397170 h 606722"/>
                <a:gd name="connsiteX55" fmla="*/ 143758 w 586119"/>
                <a:gd name="connsiteY55" fmla="*/ 397170 h 606722"/>
                <a:gd name="connsiteX56" fmla="*/ 143224 w 586119"/>
                <a:gd name="connsiteY56" fmla="*/ 391926 h 606722"/>
                <a:gd name="connsiteX57" fmla="*/ 150167 w 586119"/>
                <a:gd name="connsiteY57" fmla="*/ 375219 h 606722"/>
                <a:gd name="connsiteX58" fmla="*/ 154083 w 586119"/>
                <a:gd name="connsiteY58" fmla="*/ 371309 h 606722"/>
                <a:gd name="connsiteX59" fmla="*/ 125423 w 586119"/>
                <a:gd name="connsiteY59" fmla="*/ 355757 h 606722"/>
                <a:gd name="connsiteX60" fmla="*/ 309937 w 586119"/>
                <a:gd name="connsiteY60" fmla="*/ 347492 h 606722"/>
                <a:gd name="connsiteX61" fmla="*/ 306288 w 586119"/>
                <a:gd name="connsiteY61" fmla="*/ 360289 h 606722"/>
                <a:gd name="connsiteX62" fmla="*/ 313230 w 586119"/>
                <a:gd name="connsiteY62" fmla="*/ 377085 h 606722"/>
                <a:gd name="connsiteX63" fmla="*/ 330231 w 586119"/>
                <a:gd name="connsiteY63" fmla="*/ 384106 h 606722"/>
                <a:gd name="connsiteX64" fmla="*/ 343048 w 586119"/>
                <a:gd name="connsiteY64" fmla="*/ 380373 h 606722"/>
                <a:gd name="connsiteX65" fmla="*/ 362096 w 586119"/>
                <a:gd name="connsiteY65" fmla="*/ 326875 h 606722"/>
                <a:gd name="connsiteX66" fmla="*/ 335483 w 586119"/>
                <a:gd name="connsiteY66" fmla="*/ 346603 h 606722"/>
                <a:gd name="connsiteX67" fmla="*/ 360672 w 586119"/>
                <a:gd name="connsiteY67" fmla="*/ 371664 h 606722"/>
                <a:gd name="connsiteX68" fmla="*/ 386039 w 586119"/>
                <a:gd name="connsiteY68" fmla="*/ 346426 h 606722"/>
                <a:gd name="connsiteX69" fmla="*/ 388176 w 586119"/>
                <a:gd name="connsiteY69" fmla="*/ 344648 h 606722"/>
                <a:gd name="connsiteX70" fmla="*/ 362096 w 586119"/>
                <a:gd name="connsiteY70" fmla="*/ 326875 h 606722"/>
                <a:gd name="connsiteX71" fmla="*/ 282612 w 586119"/>
                <a:gd name="connsiteY71" fmla="*/ 323142 h 606722"/>
                <a:gd name="connsiteX72" fmla="*/ 277627 w 586119"/>
                <a:gd name="connsiteY72" fmla="*/ 325186 h 606722"/>
                <a:gd name="connsiteX73" fmla="*/ 259469 w 586119"/>
                <a:gd name="connsiteY73" fmla="*/ 368821 h 606722"/>
                <a:gd name="connsiteX74" fmla="*/ 266412 w 586119"/>
                <a:gd name="connsiteY74" fmla="*/ 397170 h 606722"/>
                <a:gd name="connsiteX75" fmla="*/ 309403 w 586119"/>
                <a:gd name="connsiteY75" fmla="*/ 397170 h 606722"/>
                <a:gd name="connsiteX76" fmla="*/ 300146 w 586119"/>
                <a:gd name="connsiteY76" fmla="*/ 390238 h 606722"/>
                <a:gd name="connsiteX77" fmla="*/ 287685 w 586119"/>
                <a:gd name="connsiteY77" fmla="*/ 360289 h 606722"/>
                <a:gd name="connsiteX78" fmla="*/ 296586 w 586119"/>
                <a:gd name="connsiteY78" fmla="*/ 334251 h 606722"/>
                <a:gd name="connsiteX79" fmla="*/ 287507 w 586119"/>
                <a:gd name="connsiteY79" fmla="*/ 325186 h 606722"/>
                <a:gd name="connsiteX80" fmla="*/ 282612 w 586119"/>
                <a:gd name="connsiteY80" fmla="*/ 323142 h 606722"/>
                <a:gd name="connsiteX81" fmla="*/ 232856 w 586119"/>
                <a:gd name="connsiteY81" fmla="*/ 319232 h 606722"/>
                <a:gd name="connsiteX82" fmla="*/ 163251 w 586119"/>
                <a:gd name="connsiteY82" fmla="*/ 388372 h 606722"/>
                <a:gd name="connsiteX83" fmla="*/ 165209 w 586119"/>
                <a:gd name="connsiteY83" fmla="*/ 397170 h 606722"/>
                <a:gd name="connsiteX84" fmla="*/ 168147 w 586119"/>
                <a:gd name="connsiteY84" fmla="*/ 397170 h 606722"/>
                <a:gd name="connsiteX85" fmla="*/ 170550 w 586119"/>
                <a:gd name="connsiteY85" fmla="*/ 395481 h 606722"/>
                <a:gd name="connsiteX86" fmla="*/ 183723 w 586119"/>
                <a:gd name="connsiteY86" fmla="*/ 395481 h 606722"/>
                <a:gd name="connsiteX87" fmla="*/ 185325 w 586119"/>
                <a:gd name="connsiteY87" fmla="*/ 397170 h 606722"/>
                <a:gd name="connsiteX88" fmla="*/ 202860 w 586119"/>
                <a:gd name="connsiteY88" fmla="*/ 397170 h 606722"/>
                <a:gd name="connsiteX89" fmla="*/ 205797 w 586119"/>
                <a:gd name="connsiteY89" fmla="*/ 378507 h 606722"/>
                <a:gd name="connsiteX90" fmla="*/ 215466 w 586119"/>
                <a:gd name="connsiteY90" fmla="*/ 386183 h 606722"/>
                <a:gd name="connsiteX91" fmla="*/ 210819 w 586119"/>
                <a:gd name="connsiteY91" fmla="*/ 397170 h 606722"/>
                <a:gd name="connsiteX92" fmla="*/ 210782 w 586119"/>
                <a:gd name="connsiteY92" fmla="*/ 397170 h 606722"/>
                <a:gd name="connsiteX93" fmla="*/ 210782 w 586119"/>
                <a:gd name="connsiteY93" fmla="*/ 397258 h 606722"/>
                <a:gd name="connsiteX94" fmla="*/ 210819 w 586119"/>
                <a:gd name="connsiteY94" fmla="*/ 397170 h 606722"/>
                <a:gd name="connsiteX95" fmla="*/ 246029 w 586119"/>
                <a:gd name="connsiteY95" fmla="*/ 397170 h 606722"/>
                <a:gd name="connsiteX96" fmla="*/ 240867 w 586119"/>
                <a:gd name="connsiteY96" fmla="*/ 369265 h 606722"/>
                <a:gd name="connsiteX97" fmla="*/ 222086 w 586119"/>
                <a:gd name="connsiteY97" fmla="*/ 363488 h 606722"/>
                <a:gd name="connsiteX98" fmla="*/ 241134 w 586119"/>
                <a:gd name="connsiteY98" fmla="*/ 362333 h 606722"/>
                <a:gd name="connsiteX99" fmla="*/ 244872 w 586119"/>
                <a:gd name="connsiteY99" fmla="*/ 343671 h 606722"/>
                <a:gd name="connsiteX100" fmla="*/ 236950 w 586119"/>
                <a:gd name="connsiteY100" fmla="*/ 333273 h 606722"/>
                <a:gd name="connsiteX101" fmla="*/ 244783 w 586119"/>
                <a:gd name="connsiteY101" fmla="*/ 324475 h 606722"/>
                <a:gd name="connsiteX102" fmla="*/ 240155 w 586119"/>
                <a:gd name="connsiteY102" fmla="*/ 319232 h 606722"/>
                <a:gd name="connsiteX103" fmla="*/ 232856 w 586119"/>
                <a:gd name="connsiteY103" fmla="*/ 319232 h 606722"/>
                <a:gd name="connsiteX104" fmla="*/ 192997 w 586119"/>
                <a:gd name="connsiteY104" fmla="*/ 310418 h 606722"/>
                <a:gd name="connsiteX105" fmla="*/ 194336 w 586119"/>
                <a:gd name="connsiteY105" fmla="*/ 311040 h 606722"/>
                <a:gd name="connsiteX106" fmla="*/ 198263 w 586119"/>
                <a:gd name="connsiteY106" fmla="*/ 323575 h 606722"/>
                <a:gd name="connsiteX107" fmla="*/ 189962 w 586119"/>
                <a:gd name="connsiteY107" fmla="*/ 328553 h 606722"/>
                <a:gd name="connsiteX108" fmla="*/ 185678 w 586119"/>
                <a:gd name="connsiteY108" fmla="*/ 327486 h 606722"/>
                <a:gd name="connsiteX109" fmla="*/ 184429 w 586119"/>
                <a:gd name="connsiteY109" fmla="*/ 326864 h 606722"/>
                <a:gd name="connsiteX110" fmla="*/ 180412 w 586119"/>
                <a:gd name="connsiteY110" fmla="*/ 314329 h 606722"/>
                <a:gd name="connsiteX111" fmla="*/ 192997 w 586119"/>
                <a:gd name="connsiteY111" fmla="*/ 310418 h 606722"/>
                <a:gd name="connsiteX112" fmla="*/ 534506 w 586119"/>
                <a:gd name="connsiteY112" fmla="*/ 286617 h 606722"/>
                <a:gd name="connsiteX113" fmla="*/ 515725 w 586119"/>
                <a:gd name="connsiteY113" fmla="*/ 292482 h 606722"/>
                <a:gd name="connsiteX114" fmla="*/ 506913 w 586119"/>
                <a:gd name="connsiteY114" fmla="*/ 293460 h 606722"/>
                <a:gd name="connsiteX115" fmla="*/ 487153 w 586119"/>
                <a:gd name="connsiteY115" fmla="*/ 289017 h 606722"/>
                <a:gd name="connsiteX116" fmla="*/ 472556 w 586119"/>
                <a:gd name="connsiteY116" fmla="*/ 294082 h 606722"/>
                <a:gd name="connsiteX117" fmla="*/ 469974 w 586119"/>
                <a:gd name="connsiteY117" fmla="*/ 322875 h 606722"/>
                <a:gd name="connsiteX118" fmla="*/ 471398 w 586119"/>
                <a:gd name="connsiteY118" fmla="*/ 338961 h 606722"/>
                <a:gd name="connsiteX119" fmla="*/ 468995 w 586119"/>
                <a:gd name="connsiteY119" fmla="*/ 356201 h 606722"/>
                <a:gd name="connsiteX120" fmla="*/ 490090 w 586119"/>
                <a:gd name="connsiteY120" fmla="*/ 350158 h 606722"/>
                <a:gd name="connsiteX121" fmla="*/ 490268 w 586119"/>
                <a:gd name="connsiteY121" fmla="*/ 350158 h 606722"/>
                <a:gd name="connsiteX122" fmla="*/ 525249 w 586119"/>
                <a:gd name="connsiteY122" fmla="*/ 315410 h 606722"/>
                <a:gd name="connsiteX123" fmla="*/ 538422 w 586119"/>
                <a:gd name="connsiteY123" fmla="*/ 315410 h 606722"/>
                <a:gd name="connsiteX124" fmla="*/ 538422 w 586119"/>
                <a:gd name="connsiteY124" fmla="*/ 328563 h 606722"/>
                <a:gd name="connsiteX125" fmla="*/ 510830 w 586119"/>
                <a:gd name="connsiteY125" fmla="*/ 356023 h 606722"/>
                <a:gd name="connsiteX126" fmla="*/ 529254 w 586119"/>
                <a:gd name="connsiteY126" fmla="*/ 383040 h 606722"/>
                <a:gd name="connsiteX127" fmla="*/ 530857 w 586119"/>
                <a:gd name="connsiteY127" fmla="*/ 383306 h 606722"/>
                <a:gd name="connsiteX128" fmla="*/ 545365 w 586119"/>
                <a:gd name="connsiteY128" fmla="*/ 385794 h 606722"/>
                <a:gd name="connsiteX129" fmla="*/ 559962 w 586119"/>
                <a:gd name="connsiteY129" fmla="*/ 380818 h 606722"/>
                <a:gd name="connsiteX130" fmla="*/ 560674 w 586119"/>
                <a:gd name="connsiteY130" fmla="*/ 346781 h 606722"/>
                <a:gd name="connsiteX131" fmla="*/ 561653 w 586119"/>
                <a:gd name="connsiteY131" fmla="*/ 337983 h 606722"/>
                <a:gd name="connsiteX132" fmla="*/ 557826 w 586119"/>
                <a:gd name="connsiteY132" fmla="*/ 296215 h 606722"/>
                <a:gd name="connsiteX133" fmla="*/ 534506 w 586119"/>
                <a:gd name="connsiteY133" fmla="*/ 286617 h 606722"/>
                <a:gd name="connsiteX134" fmla="*/ 238819 w 586119"/>
                <a:gd name="connsiteY134" fmla="*/ 285906 h 606722"/>
                <a:gd name="connsiteX135" fmla="*/ 224133 w 586119"/>
                <a:gd name="connsiteY135" fmla="*/ 289994 h 606722"/>
                <a:gd name="connsiteX136" fmla="*/ 228227 w 586119"/>
                <a:gd name="connsiteY136" fmla="*/ 300658 h 606722"/>
                <a:gd name="connsiteX137" fmla="*/ 235526 w 586119"/>
                <a:gd name="connsiteY137" fmla="*/ 299236 h 606722"/>
                <a:gd name="connsiteX138" fmla="*/ 238819 w 586119"/>
                <a:gd name="connsiteY138" fmla="*/ 285906 h 606722"/>
                <a:gd name="connsiteX139" fmla="*/ 183189 w 586119"/>
                <a:gd name="connsiteY139" fmla="*/ 272665 h 606722"/>
                <a:gd name="connsiteX140" fmla="*/ 176336 w 586119"/>
                <a:gd name="connsiteY140" fmla="*/ 274798 h 606722"/>
                <a:gd name="connsiteX141" fmla="*/ 142779 w 586119"/>
                <a:gd name="connsiteY141" fmla="*/ 340116 h 606722"/>
                <a:gd name="connsiteX142" fmla="*/ 163785 w 586119"/>
                <a:gd name="connsiteY142" fmla="*/ 353713 h 606722"/>
                <a:gd name="connsiteX143" fmla="*/ 168770 w 586119"/>
                <a:gd name="connsiteY143" fmla="*/ 339849 h 606722"/>
                <a:gd name="connsiteX144" fmla="*/ 180875 w 586119"/>
                <a:gd name="connsiteY144" fmla="*/ 344648 h 606722"/>
                <a:gd name="connsiteX145" fmla="*/ 212028 w 586119"/>
                <a:gd name="connsiteY145" fmla="*/ 313722 h 606722"/>
                <a:gd name="connsiteX146" fmla="*/ 202237 w 586119"/>
                <a:gd name="connsiteY146" fmla="*/ 289105 h 606722"/>
                <a:gd name="connsiteX147" fmla="*/ 186482 w 586119"/>
                <a:gd name="connsiteY147" fmla="*/ 291416 h 606722"/>
                <a:gd name="connsiteX148" fmla="*/ 189331 w 586119"/>
                <a:gd name="connsiteY148" fmla="*/ 276308 h 606722"/>
                <a:gd name="connsiteX149" fmla="*/ 183189 w 586119"/>
                <a:gd name="connsiteY149" fmla="*/ 272665 h 606722"/>
                <a:gd name="connsiteX150" fmla="*/ 62049 w 586119"/>
                <a:gd name="connsiteY150" fmla="*/ 261201 h 606722"/>
                <a:gd name="connsiteX151" fmla="*/ 38283 w 586119"/>
                <a:gd name="connsiteY151" fmla="*/ 271065 h 606722"/>
                <a:gd name="connsiteX152" fmla="*/ 34456 w 586119"/>
                <a:gd name="connsiteY152" fmla="*/ 314344 h 606722"/>
                <a:gd name="connsiteX153" fmla="*/ 35346 w 586119"/>
                <a:gd name="connsiteY153" fmla="*/ 323142 h 606722"/>
                <a:gd name="connsiteX154" fmla="*/ 36058 w 586119"/>
                <a:gd name="connsiteY154" fmla="*/ 358334 h 606722"/>
                <a:gd name="connsiteX155" fmla="*/ 40153 w 586119"/>
                <a:gd name="connsiteY155" fmla="*/ 361267 h 606722"/>
                <a:gd name="connsiteX156" fmla="*/ 41577 w 586119"/>
                <a:gd name="connsiteY156" fmla="*/ 359845 h 606722"/>
                <a:gd name="connsiteX157" fmla="*/ 57776 w 586119"/>
                <a:gd name="connsiteY157" fmla="*/ 353180 h 606722"/>
                <a:gd name="connsiteX158" fmla="*/ 73976 w 586119"/>
                <a:gd name="connsiteY158" fmla="*/ 359845 h 606722"/>
                <a:gd name="connsiteX159" fmla="*/ 79049 w 586119"/>
                <a:gd name="connsiteY159" fmla="*/ 364910 h 606722"/>
                <a:gd name="connsiteX160" fmla="*/ 98364 w 586119"/>
                <a:gd name="connsiteY160" fmla="*/ 344648 h 606722"/>
                <a:gd name="connsiteX161" fmla="*/ 58221 w 586119"/>
                <a:gd name="connsiteY161" fmla="*/ 304302 h 606722"/>
                <a:gd name="connsiteX162" fmla="*/ 58221 w 586119"/>
                <a:gd name="connsiteY162" fmla="*/ 291149 h 606722"/>
                <a:gd name="connsiteX163" fmla="*/ 71395 w 586119"/>
                <a:gd name="connsiteY163" fmla="*/ 291238 h 606722"/>
                <a:gd name="connsiteX164" fmla="*/ 117768 w 586119"/>
                <a:gd name="connsiteY164" fmla="*/ 337717 h 606722"/>
                <a:gd name="connsiteX165" fmla="*/ 123376 w 586119"/>
                <a:gd name="connsiteY165" fmla="*/ 337183 h 606722"/>
                <a:gd name="connsiteX166" fmla="*/ 136905 w 586119"/>
                <a:gd name="connsiteY166" fmla="*/ 310878 h 606722"/>
                <a:gd name="connsiteX167" fmla="*/ 130051 w 586119"/>
                <a:gd name="connsiteY167" fmla="*/ 308212 h 606722"/>
                <a:gd name="connsiteX168" fmla="*/ 127737 w 586119"/>
                <a:gd name="connsiteY168" fmla="*/ 298792 h 606722"/>
                <a:gd name="connsiteX169" fmla="*/ 125156 w 586119"/>
                <a:gd name="connsiteY169" fmla="*/ 268843 h 606722"/>
                <a:gd name="connsiteX170" fmla="*/ 110202 w 586119"/>
                <a:gd name="connsiteY170" fmla="*/ 263689 h 606722"/>
                <a:gd name="connsiteX171" fmla="*/ 90175 w 586119"/>
                <a:gd name="connsiteY171" fmla="*/ 268132 h 606722"/>
                <a:gd name="connsiteX172" fmla="*/ 81275 w 586119"/>
                <a:gd name="connsiteY172" fmla="*/ 267155 h 606722"/>
                <a:gd name="connsiteX173" fmla="*/ 62049 w 586119"/>
                <a:gd name="connsiteY173" fmla="*/ 261201 h 606722"/>
                <a:gd name="connsiteX174" fmla="*/ 199745 w 586119"/>
                <a:gd name="connsiteY174" fmla="*/ 235073 h 606722"/>
                <a:gd name="connsiteX175" fmla="*/ 196006 w 586119"/>
                <a:gd name="connsiteY175" fmla="*/ 247870 h 606722"/>
                <a:gd name="connsiteX176" fmla="*/ 220039 w 586119"/>
                <a:gd name="connsiteY176" fmla="*/ 271598 h 606722"/>
                <a:gd name="connsiteX177" fmla="*/ 232856 w 586119"/>
                <a:gd name="connsiteY177" fmla="*/ 267955 h 606722"/>
                <a:gd name="connsiteX178" fmla="*/ 286884 w 586119"/>
                <a:gd name="connsiteY178" fmla="*/ 222098 h 606722"/>
                <a:gd name="connsiteX179" fmla="*/ 261339 w 586119"/>
                <a:gd name="connsiteY179" fmla="*/ 232674 h 606722"/>
                <a:gd name="connsiteX180" fmla="*/ 257155 w 586119"/>
                <a:gd name="connsiteY180" fmla="*/ 278352 h 606722"/>
                <a:gd name="connsiteX181" fmla="*/ 258134 w 586119"/>
                <a:gd name="connsiteY181" fmla="*/ 287239 h 606722"/>
                <a:gd name="connsiteX182" fmla="*/ 253417 w 586119"/>
                <a:gd name="connsiteY182" fmla="*/ 306168 h 606722"/>
                <a:gd name="connsiteX183" fmla="*/ 261250 w 586119"/>
                <a:gd name="connsiteY183" fmla="*/ 315499 h 606722"/>
                <a:gd name="connsiteX184" fmla="*/ 264543 w 586119"/>
                <a:gd name="connsiteY184" fmla="*/ 312033 h 606722"/>
                <a:gd name="connsiteX185" fmla="*/ 282612 w 586119"/>
                <a:gd name="connsiteY185" fmla="*/ 304569 h 606722"/>
                <a:gd name="connsiteX186" fmla="*/ 300591 w 586119"/>
                <a:gd name="connsiteY186" fmla="*/ 312033 h 606722"/>
                <a:gd name="connsiteX187" fmla="*/ 316346 w 586119"/>
                <a:gd name="connsiteY187" fmla="*/ 327585 h 606722"/>
                <a:gd name="connsiteX188" fmla="*/ 321241 w 586119"/>
                <a:gd name="connsiteY188" fmla="*/ 332562 h 606722"/>
                <a:gd name="connsiteX189" fmla="*/ 333969 w 586119"/>
                <a:gd name="connsiteY189" fmla="*/ 317810 h 606722"/>
                <a:gd name="connsiteX190" fmla="*/ 283235 w 586119"/>
                <a:gd name="connsiteY190" fmla="*/ 267421 h 606722"/>
                <a:gd name="connsiteX191" fmla="*/ 283146 w 586119"/>
                <a:gd name="connsiteY191" fmla="*/ 254269 h 606722"/>
                <a:gd name="connsiteX192" fmla="*/ 296319 w 586119"/>
                <a:gd name="connsiteY192" fmla="*/ 254269 h 606722"/>
                <a:gd name="connsiteX193" fmla="*/ 351860 w 586119"/>
                <a:gd name="connsiteY193" fmla="*/ 309456 h 606722"/>
                <a:gd name="connsiteX194" fmla="*/ 362096 w 586119"/>
                <a:gd name="connsiteY194" fmla="*/ 308301 h 606722"/>
                <a:gd name="connsiteX195" fmla="*/ 405888 w 586119"/>
                <a:gd name="connsiteY195" fmla="*/ 339138 h 606722"/>
                <a:gd name="connsiteX196" fmla="*/ 422177 w 586119"/>
                <a:gd name="connsiteY196" fmla="*/ 346426 h 606722"/>
                <a:gd name="connsiteX197" fmla="*/ 444162 w 586119"/>
                <a:gd name="connsiteY197" fmla="*/ 368287 h 606722"/>
                <a:gd name="connsiteX198" fmla="*/ 452796 w 586119"/>
                <a:gd name="connsiteY198" fmla="*/ 338961 h 606722"/>
                <a:gd name="connsiteX199" fmla="*/ 447188 w 586119"/>
                <a:gd name="connsiteY199" fmla="*/ 322875 h 606722"/>
                <a:gd name="connsiteX200" fmla="*/ 430900 w 586119"/>
                <a:gd name="connsiteY200" fmla="*/ 317277 h 606722"/>
                <a:gd name="connsiteX201" fmla="*/ 415145 w 586119"/>
                <a:gd name="connsiteY201" fmla="*/ 319943 h 606722"/>
                <a:gd name="connsiteX202" fmla="*/ 405710 w 586119"/>
                <a:gd name="connsiteY202" fmla="*/ 317721 h 606722"/>
                <a:gd name="connsiteX203" fmla="*/ 403485 w 586119"/>
                <a:gd name="connsiteY203" fmla="*/ 308301 h 606722"/>
                <a:gd name="connsiteX204" fmla="*/ 400548 w 586119"/>
                <a:gd name="connsiteY204" fmla="*/ 276575 h 606722"/>
                <a:gd name="connsiteX205" fmla="*/ 384348 w 586119"/>
                <a:gd name="connsiteY205" fmla="*/ 270976 h 606722"/>
                <a:gd name="connsiteX206" fmla="*/ 368594 w 586119"/>
                <a:gd name="connsiteY206" fmla="*/ 273731 h 606722"/>
                <a:gd name="connsiteX207" fmla="*/ 359159 w 586119"/>
                <a:gd name="connsiteY207" fmla="*/ 271421 h 606722"/>
                <a:gd name="connsiteX208" fmla="*/ 356934 w 586119"/>
                <a:gd name="connsiteY208" fmla="*/ 262000 h 606722"/>
                <a:gd name="connsiteX209" fmla="*/ 353996 w 586119"/>
                <a:gd name="connsiteY209" fmla="*/ 230363 h 606722"/>
                <a:gd name="connsiteX210" fmla="*/ 337797 w 586119"/>
                <a:gd name="connsiteY210" fmla="*/ 224676 h 606722"/>
                <a:gd name="connsiteX211" fmla="*/ 316346 w 586119"/>
                <a:gd name="connsiteY211" fmla="*/ 229475 h 606722"/>
                <a:gd name="connsiteX212" fmla="*/ 307534 w 586119"/>
                <a:gd name="connsiteY212" fmla="*/ 228497 h 606722"/>
                <a:gd name="connsiteX213" fmla="*/ 286884 w 586119"/>
                <a:gd name="connsiteY213" fmla="*/ 222098 h 606722"/>
                <a:gd name="connsiteX214" fmla="*/ 172330 w 586119"/>
                <a:gd name="connsiteY214" fmla="*/ 210723 h 606722"/>
                <a:gd name="connsiteX215" fmla="*/ 167435 w 586119"/>
                <a:gd name="connsiteY215" fmla="*/ 212767 h 606722"/>
                <a:gd name="connsiteX216" fmla="*/ 149277 w 586119"/>
                <a:gd name="connsiteY216" fmla="*/ 256402 h 606722"/>
                <a:gd name="connsiteX217" fmla="*/ 153460 w 586119"/>
                <a:gd name="connsiteY217" fmla="*/ 278708 h 606722"/>
                <a:gd name="connsiteX218" fmla="*/ 159869 w 586119"/>
                <a:gd name="connsiteY218" fmla="*/ 266266 h 606722"/>
                <a:gd name="connsiteX219" fmla="*/ 177849 w 586119"/>
                <a:gd name="connsiteY219" fmla="*/ 253647 h 606722"/>
                <a:gd name="connsiteX220" fmla="*/ 177404 w 586119"/>
                <a:gd name="connsiteY220" fmla="*/ 247870 h 606722"/>
                <a:gd name="connsiteX221" fmla="*/ 186393 w 586119"/>
                <a:gd name="connsiteY221" fmla="*/ 221832 h 606722"/>
                <a:gd name="connsiteX222" fmla="*/ 177315 w 586119"/>
                <a:gd name="connsiteY222" fmla="*/ 212767 h 606722"/>
                <a:gd name="connsiteX223" fmla="*/ 172330 w 586119"/>
                <a:gd name="connsiteY223" fmla="*/ 210723 h 606722"/>
                <a:gd name="connsiteX224" fmla="*/ 172330 w 586119"/>
                <a:gd name="connsiteY224" fmla="*/ 192150 h 606722"/>
                <a:gd name="connsiteX225" fmla="*/ 190399 w 586119"/>
                <a:gd name="connsiteY225" fmla="*/ 199615 h 606722"/>
                <a:gd name="connsiteX226" fmla="*/ 234280 w 586119"/>
                <a:gd name="connsiteY226" fmla="*/ 243071 h 606722"/>
                <a:gd name="connsiteX227" fmla="*/ 248254 w 586119"/>
                <a:gd name="connsiteY227" fmla="*/ 219521 h 606722"/>
                <a:gd name="connsiteX228" fmla="*/ 286884 w 586119"/>
                <a:gd name="connsiteY228" fmla="*/ 203525 h 606722"/>
                <a:gd name="connsiteX229" fmla="*/ 313854 w 586119"/>
                <a:gd name="connsiteY229" fmla="*/ 210546 h 606722"/>
                <a:gd name="connsiteX230" fmla="*/ 337708 w 586119"/>
                <a:gd name="connsiteY230" fmla="*/ 206191 h 606722"/>
                <a:gd name="connsiteX231" fmla="*/ 367081 w 586119"/>
                <a:gd name="connsiteY231" fmla="*/ 217122 h 606722"/>
                <a:gd name="connsiteX232" fmla="*/ 377851 w 586119"/>
                <a:gd name="connsiteY232" fmla="*/ 252758 h 606722"/>
                <a:gd name="connsiteX233" fmla="*/ 384348 w 586119"/>
                <a:gd name="connsiteY233" fmla="*/ 252403 h 606722"/>
                <a:gd name="connsiteX234" fmla="*/ 387731 w 586119"/>
                <a:gd name="connsiteY234" fmla="*/ 252580 h 606722"/>
                <a:gd name="connsiteX235" fmla="*/ 429297 w 586119"/>
                <a:gd name="connsiteY235" fmla="*/ 232229 h 606722"/>
                <a:gd name="connsiteX236" fmla="*/ 438643 w 586119"/>
                <a:gd name="connsiteY236" fmla="*/ 241472 h 606722"/>
                <a:gd name="connsiteX237" fmla="*/ 429297 w 586119"/>
                <a:gd name="connsiteY237" fmla="*/ 250803 h 606722"/>
                <a:gd name="connsiteX238" fmla="*/ 407579 w 586119"/>
                <a:gd name="connsiteY238" fmla="*/ 258623 h 606722"/>
                <a:gd name="connsiteX239" fmla="*/ 413721 w 586119"/>
                <a:gd name="connsiteY239" fmla="*/ 263422 h 606722"/>
                <a:gd name="connsiteX240" fmla="*/ 424402 w 586119"/>
                <a:gd name="connsiteY240" fmla="*/ 299059 h 606722"/>
                <a:gd name="connsiteX241" fmla="*/ 430900 w 586119"/>
                <a:gd name="connsiteY241" fmla="*/ 298703 h 606722"/>
                <a:gd name="connsiteX242" fmla="*/ 449324 w 586119"/>
                <a:gd name="connsiteY242" fmla="*/ 302347 h 606722"/>
                <a:gd name="connsiteX243" fmla="*/ 459471 w 586119"/>
                <a:gd name="connsiteY243" fmla="*/ 280929 h 606722"/>
                <a:gd name="connsiteX244" fmla="*/ 462676 w 586119"/>
                <a:gd name="connsiteY244" fmla="*/ 278086 h 606722"/>
                <a:gd name="connsiteX245" fmla="*/ 449146 w 586119"/>
                <a:gd name="connsiteY245" fmla="*/ 257202 h 606722"/>
                <a:gd name="connsiteX246" fmla="*/ 447099 w 586119"/>
                <a:gd name="connsiteY246" fmla="*/ 244227 h 606722"/>
                <a:gd name="connsiteX247" fmla="*/ 460005 w 586119"/>
                <a:gd name="connsiteY247" fmla="*/ 242094 h 606722"/>
                <a:gd name="connsiteX248" fmla="*/ 480032 w 586119"/>
                <a:gd name="connsiteY248" fmla="*/ 270976 h 606722"/>
                <a:gd name="connsiteX249" fmla="*/ 487153 w 586119"/>
                <a:gd name="connsiteY249" fmla="*/ 270443 h 606722"/>
                <a:gd name="connsiteX250" fmla="*/ 509406 w 586119"/>
                <a:gd name="connsiteY250" fmla="*/ 274531 h 606722"/>
                <a:gd name="connsiteX251" fmla="*/ 534506 w 586119"/>
                <a:gd name="connsiteY251" fmla="*/ 268044 h 606722"/>
                <a:gd name="connsiteX252" fmla="*/ 570910 w 586119"/>
                <a:gd name="connsiteY252" fmla="*/ 283062 h 606722"/>
                <a:gd name="connsiteX253" fmla="*/ 579544 w 586119"/>
                <a:gd name="connsiteY253" fmla="*/ 344293 h 606722"/>
                <a:gd name="connsiteX254" fmla="*/ 573136 w 586119"/>
                <a:gd name="connsiteY254" fmla="*/ 393970 h 606722"/>
                <a:gd name="connsiteX255" fmla="*/ 565748 w 586119"/>
                <a:gd name="connsiteY255" fmla="*/ 399480 h 606722"/>
                <a:gd name="connsiteX256" fmla="*/ 573670 w 586119"/>
                <a:gd name="connsiteY256" fmla="*/ 405434 h 606722"/>
                <a:gd name="connsiteX257" fmla="*/ 579099 w 586119"/>
                <a:gd name="connsiteY257" fmla="*/ 424452 h 606722"/>
                <a:gd name="connsiteX258" fmla="*/ 525427 w 586119"/>
                <a:gd name="connsiteY258" fmla="*/ 525496 h 606722"/>
                <a:gd name="connsiteX259" fmla="*/ 512254 w 586119"/>
                <a:gd name="connsiteY259" fmla="*/ 524963 h 606722"/>
                <a:gd name="connsiteX260" fmla="*/ 512788 w 586119"/>
                <a:gd name="connsiteY260" fmla="*/ 511899 h 606722"/>
                <a:gd name="connsiteX261" fmla="*/ 560763 w 586119"/>
                <a:gd name="connsiteY261" fmla="*/ 421608 h 606722"/>
                <a:gd name="connsiteX262" fmla="*/ 559517 w 586119"/>
                <a:gd name="connsiteY262" fmla="*/ 417609 h 606722"/>
                <a:gd name="connsiteX263" fmla="*/ 555601 w 586119"/>
                <a:gd name="connsiteY263" fmla="*/ 415743 h 606722"/>
                <a:gd name="connsiteX264" fmla="*/ 23775 w 586119"/>
                <a:gd name="connsiteY264" fmla="*/ 415743 h 606722"/>
                <a:gd name="connsiteX265" fmla="*/ 19859 w 586119"/>
                <a:gd name="connsiteY265" fmla="*/ 417609 h 606722"/>
                <a:gd name="connsiteX266" fmla="*/ 18702 w 586119"/>
                <a:gd name="connsiteY266" fmla="*/ 421608 h 606722"/>
                <a:gd name="connsiteX267" fmla="*/ 21995 w 586119"/>
                <a:gd name="connsiteY267" fmla="*/ 437516 h 606722"/>
                <a:gd name="connsiteX268" fmla="*/ 150879 w 586119"/>
                <a:gd name="connsiteY268" fmla="*/ 437516 h 606722"/>
                <a:gd name="connsiteX269" fmla="*/ 160225 w 586119"/>
                <a:gd name="connsiteY269" fmla="*/ 446759 h 606722"/>
                <a:gd name="connsiteX270" fmla="*/ 150879 w 586119"/>
                <a:gd name="connsiteY270" fmla="*/ 456001 h 606722"/>
                <a:gd name="connsiteX271" fmla="*/ 28136 w 586119"/>
                <a:gd name="connsiteY271" fmla="*/ 456001 h 606722"/>
                <a:gd name="connsiteX272" fmla="*/ 40687 w 586119"/>
                <a:gd name="connsiteY272" fmla="*/ 480618 h 606722"/>
                <a:gd name="connsiteX273" fmla="*/ 119103 w 586119"/>
                <a:gd name="connsiteY273" fmla="*/ 480618 h 606722"/>
                <a:gd name="connsiteX274" fmla="*/ 128360 w 586119"/>
                <a:gd name="connsiteY274" fmla="*/ 489860 h 606722"/>
                <a:gd name="connsiteX275" fmla="*/ 119103 w 586119"/>
                <a:gd name="connsiteY275" fmla="*/ 499102 h 606722"/>
                <a:gd name="connsiteX276" fmla="*/ 54394 w 586119"/>
                <a:gd name="connsiteY276" fmla="*/ 499102 h 606722"/>
                <a:gd name="connsiteX277" fmla="*/ 71217 w 586119"/>
                <a:gd name="connsiteY277" fmla="*/ 515987 h 606722"/>
                <a:gd name="connsiteX278" fmla="*/ 153638 w 586119"/>
                <a:gd name="connsiteY278" fmla="*/ 552512 h 606722"/>
                <a:gd name="connsiteX279" fmla="*/ 425648 w 586119"/>
                <a:gd name="connsiteY279" fmla="*/ 552512 h 606722"/>
                <a:gd name="connsiteX280" fmla="*/ 478786 w 586119"/>
                <a:gd name="connsiteY280" fmla="*/ 535894 h 606722"/>
                <a:gd name="connsiteX281" fmla="*/ 491336 w 586119"/>
                <a:gd name="connsiteY281" fmla="*/ 539804 h 606722"/>
                <a:gd name="connsiteX282" fmla="*/ 487420 w 586119"/>
                <a:gd name="connsiteY282" fmla="*/ 552335 h 606722"/>
                <a:gd name="connsiteX283" fmla="*/ 454932 w 586119"/>
                <a:gd name="connsiteY283" fmla="*/ 565398 h 606722"/>
                <a:gd name="connsiteX284" fmla="*/ 456801 w 586119"/>
                <a:gd name="connsiteY284" fmla="*/ 574107 h 606722"/>
                <a:gd name="connsiteX285" fmla="*/ 456801 w 586119"/>
                <a:gd name="connsiteY285" fmla="*/ 585127 h 606722"/>
                <a:gd name="connsiteX286" fmla="*/ 435261 w 586119"/>
                <a:gd name="connsiteY286" fmla="*/ 606722 h 606722"/>
                <a:gd name="connsiteX287" fmla="*/ 144203 w 586119"/>
                <a:gd name="connsiteY287" fmla="*/ 606722 h 606722"/>
                <a:gd name="connsiteX288" fmla="*/ 122574 w 586119"/>
                <a:gd name="connsiteY288" fmla="*/ 585127 h 606722"/>
                <a:gd name="connsiteX289" fmla="*/ 122574 w 586119"/>
                <a:gd name="connsiteY289" fmla="*/ 574107 h 606722"/>
                <a:gd name="connsiteX290" fmla="*/ 124444 w 586119"/>
                <a:gd name="connsiteY290" fmla="*/ 565398 h 606722"/>
                <a:gd name="connsiteX291" fmla="*/ 59111 w 586119"/>
                <a:gd name="connsiteY291" fmla="*/ 530029 h 606722"/>
                <a:gd name="connsiteX292" fmla="*/ 277 w 586119"/>
                <a:gd name="connsiteY292" fmla="*/ 424452 h 606722"/>
                <a:gd name="connsiteX293" fmla="*/ 5795 w 586119"/>
                <a:gd name="connsiteY293" fmla="*/ 405434 h 606722"/>
                <a:gd name="connsiteX294" fmla="*/ 11937 w 586119"/>
                <a:gd name="connsiteY294" fmla="*/ 400369 h 606722"/>
                <a:gd name="connsiteX295" fmla="*/ 11848 w 586119"/>
                <a:gd name="connsiteY295" fmla="*/ 398858 h 606722"/>
                <a:gd name="connsiteX296" fmla="*/ 18524 w 586119"/>
                <a:gd name="connsiteY296" fmla="*/ 382773 h 606722"/>
                <a:gd name="connsiteX297" fmla="*/ 26623 w 586119"/>
                <a:gd name="connsiteY297" fmla="*/ 374686 h 606722"/>
                <a:gd name="connsiteX298" fmla="*/ 22885 w 586119"/>
                <a:gd name="connsiteY298" fmla="*/ 371487 h 606722"/>
                <a:gd name="connsiteX299" fmla="*/ 16476 w 586119"/>
                <a:gd name="connsiteY299" fmla="*/ 320654 h 606722"/>
                <a:gd name="connsiteX300" fmla="*/ 25110 w 586119"/>
                <a:gd name="connsiteY300" fmla="*/ 258001 h 606722"/>
                <a:gd name="connsiteX301" fmla="*/ 62049 w 586119"/>
                <a:gd name="connsiteY301" fmla="*/ 242627 h 606722"/>
                <a:gd name="connsiteX302" fmla="*/ 87594 w 586119"/>
                <a:gd name="connsiteY302" fmla="*/ 249292 h 606722"/>
                <a:gd name="connsiteX303" fmla="*/ 110202 w 586119"/>
                <a:gd name="connsiteY303" fmla="*/ 245115 h 606722"/>
                <a:gd name="connsiteX304" fmla="*/ 130941 w 586119"/>
                <a:gd name="connsiteY304" fmla="*/ 250181 h 606722"/>
                <a:gd name="connsiteX305" fmla="*/ 154350 w 586119"/>
                <a:gd name="connsiteY305" fmla="*/ 199615 h 606722"/>
                <a:gd name="connsiteX306" fmla="*/ 172330 w 586119"/>
                <a:gd name="connsiteY306" fmla="*/ 192150 h 606722"/>
                <a:gd name="connsiteX307" fmla="*/ 479574 w 586119"/>
                <a:gd name="connsiteY307" fmla="*/ 188529 h 606722"/>
                <a:gd name="connsiteX308" fmla="*/ 465602 w 586119"/>
                <a:gd name="connsiteY308" fmla="*/ 202479 h 606722"/>
                <a:gd name="connsiteX309" fmla="*/ 479574 w 586119"/>
                <a:gd name="connsiteY309" fmla="*/ 216429 h 606722"/>
                <a:gd name="connsiteX310" fmla="*/ 493635 w 586119"/>
                <a:gd name="connsiteY310" fmla="*/ 202479 h 606722"/>
                <a:gd name="connsiteX311" fmla="*/ 479574 w 586119"/>
                <a:gd name="connsiteY311" fmla="*/ 169781 h 606722"/>
                <a:gd name="connsiteX312" fmla="*/ 492389 w 586119"/>
                <a:gd name="connsiteY312" fmla="*/ 175023 h 606722"/>
                <a:gd name="connsiteX313" fmla="*/ 507163 w 586119"/>
                <a:gd name="connsiteY313" fmla="*/ 189773 h 606722"/>
                <a:gd name="connsiteX314" fmla="*/ 512502 w 586119"/>
                <a:gd name="connsiteY314" fmla="*/ 202479 h 606722"/>
                <a:gd name="connsiteX315" fmla="*/ 507163 w 586119"/>
                <a:gd name="connsiteY315" fmla="*/ 215274 h 606722"/>
                <a:gd name="connsiteX316" fmla="*/ 492389 w 586119"/>
                <a:gd name="connsiteY316" fmla="*/ 229935 h 606722"/>
                <a:gd name="connsiteX317" fmla="*/ 479574 w 586119"/>
                <a:gd name="connsiteY317" fmla="*/ 235266 h 606722"/>
                <a:gd name="connsiteX318" fmla="*/ 466848 w 586119"/>
                <a:gd name="connsiteY318" fmla="*/ 230023 h 606722"/>
                <a:gd name="connsiteX319" fmla="*/ 451985 w 586119"/>
                <a:gd name="connsiteY319" fmla="*/ 215185 h 606722"/>
                <a:gd name="connsiteX320" fmla="*/ 446735 w 586119"/>
                <a:gd name="connsiteY320" fmla="*/ 202479 h 606722"/>
                <a:gd name="connsiteX321" fmla="*/ 451985 w 586119"/>
                <a:gd name="connsiteY321" fmla="*/ 189773 h 606722"/>
                <a:gd name="connsiteX322" fmla="*/ 466848 w 586119"/>
                <a:gd name="connsiteY322" fmla="*/ 175023 h 606722"/>
                <a:gd name="connsiteX323" fmla="*/ 479574 w 586119"/>
                <a:gd name="connsiteY323" fmla="*/ 169781 h 606722"/>
                <a:gd name="connsiteX324" fmla="*/ 93026 w 586119"/>
                <a:gd name="connsiteY324" fmla="*/ 160660 h 606722"/>
                <a:gd name="connsiteX325" fmla="*/ 78968 w 586119"/>
                <a:gd name="connsiteY325" fmla="*/ 174614 h 606722"/>
                <a:gd name="connsiteX326" fmla="*/ 93026 w 586119"/>
                <a:gd name="connsiteY326" fmla="*/ 188568 h 606722"/>
                <a:gd name="connsiteX327" fmla="*/ 107083 w 586119"/>
                <a:gd name="connsiteY327" fmla="*/ 174614 h 606722"/>
                <a:gd name="connsiteX328" fmla="*/ 93026 w 586119"/>
                <a:gd name="connsiteY328" fmla="*/ 141907 h 606722"/>
                <a:gd name="connsiteX329" fmla="*/ 105749 w 586119"/>
                <a:gd name="connsiteY329" fmla="*/ 147151 h 606722"/>
                <a:gd name="connsiteX330" fmla="*/ 120607 w 586119"/>
                <a:gd name="connsiteY330" fmla="*/ 161904 h 606722"/>
                <a:gd name="connsiteX331" fmla="*/ 125945 w 586119"/>
                <a:gd name="connsiteY331" fmla="*/ 174614 h 606722"/>
                <a:gd name="connsiteX332" fmla="*/ 120607 w 586119"/>
                <a:gd name="connsiteY332" fmla="*/ 187323 h 606722"/>
                <a:gd name="connsiteX333" fmla="*/ 105749 w 586119"/>
                <a:gd name="connsiteY333" fmla="*/ 202077 h 606722"/>
                <a:gd name="connsiteX334" fmla="*/ 93026 w 586119"/>
                <a:gd name="connsiteY334" fmla="*/ 207321 h 606722"/>
                <a:gd name="connsiteX335" fmla="*/ 80303 w 586119"/>
                <a:gd name="connsiteY335" fmla="*/ 202077 h 606722"/>
                <a:gd name="connsiteX336" fmla="*/ 65445 w 586119"/>
                <a:gd name="connsiteY336" fmla="*/ 187323 h 606722"/>
                <a:gd name="connsiteX337" fmla="*/ 60107 w 586119"/>
                <a:gd name="connsiteY337" fmla="*/ 174614 h 606722"/>
                <a:gd name="connsiteX338" fmla="*/ 65445 w 586119"/>
                <a:gd name="connsiteY338" fmla="*/ 161904 h 606722"/>
                <a:gd name="connsiteX339" fmla="*/ 80303 w 586119"/>
                <a:gd name="connsiteY339" fmla="*/ 147151 h 606722"/>
                <a:gd name="connsiteX340" fmla="*/ 93026 w 586119"/>
                <a:gd name="connsiteY340" fmla="*/ 141907 h 606722"/>
                <a:gd name="connsiteX341" fmla="*/ 364253 w 586119"/>
                <a:gd name="connsiteY341" fmla="*/ 128089 h 606722"/>
                <a:gd name="connsiteX342" fmla="*/ 342979 w 586119"/>
                <a:gd name="connsiteY342" fmla="*/ 149060 h 606722"/>
                <a:gd name="connsiteX343" fmla="*/ 364253 w 586119"/>
                <a:gd name="connsiteY343" fmla="*/ 170120 h 606722"/>
                <a:gd name="connsiteX344" fmla="*/ 385439 w 586119"/>
                <a:gd name="connsiteY344" fmla="*/ 149060 h 606722"/>
                <a:gd name="connsiteX345" fmla="*/ 364253 w 586119"/>
                <a:gd name="connsiteY345" fmla="*/ 128089 h 606722"/>
                <a:gd name="connsiteX346" fmla="*/ 213619 w 586119"/>
                <a:gd name="connsiteY346" fmla="*/ 127275 h 606722"/>
                <a:gd name="connsiteX347" fmla="*/ 226793 w 586119"/>
                <a:gd name="connsiteY347" fmla="*/ 127275 h 606722"/>
                <a:gd name="connsiteX348" fmla="*/ 227861 w 586119"/>
                <a:gd name="connsiteY348" fmla="*/ 128253 h 606722"/>
                <a:gd name="connsiteX349" fmla="*/ 227861 w 586119"/>
                <a:gd name="connsiteY349" fmla="*/ 141410 h 606722"/>
                <a:gd name="connsiteX350" fmla="*/ 221274 w 586119"/>
                <a:gd name="connsiteY350" fmla="*/ 144166 h 606722"/>
                <a:gd name="connsiteX351" fmla="*/ 214687 w 586119"/>
                <a:gd name="connsiteY351" fmla="*/ 141410 h 606722"/>
                <a:gd name="connsiteX352" fmla="*/ 213708 w 586119"/>
                <a:gd name="connsiteY352" fmla="*/ 140432 h 606722"/>
                <a:gd name="connsiteX353" fmla="*/ 213619 w 586119"/>
                <a:gd name="connsiteY353" fmla="*/ 127275 h 606722"/>
                <a:gd name="connsiteX354" fmla="*/ 364253 w 586119"/>
                <a:gd name="connsiteY354" fmla="*/ 109518 h 606722"/>
                <a:gd name="connsiteX355" fmla="*/ 404043 w 586119"/>
                <a:gd name="connsiteY355" fmla="*/ 149060 h 606722"/>
                <a:gd name="connsiteX356" fmla="*/ 364253 w 586119"/>
                <a:gd name="connsiteY356" fmla="*/ 188692 h 606722"/>
                <a:gd name="connsiteX357" fmla="*/ 324375 w 586119"/>
                <a:gd name="connsiteY357" fmla="*/ 149060 h 606722"/>
                <a:gd name="connsiteX358" fmla="*/ 364253 w 586119"/>
                <a:gd name="connsiteY358" fmla="*/ 109518 h 606722"/>
                <a:gd name="connsiteX359" fmla="*/ 239252 w 586119"/>
                <a:gd name="connsiteY359" fmla="*/ 103918 h 606722"/>
                <a:gd name="connsiteX360" fmla="*/ 252337 w 586119"/>
                <a:gd name="connsiteY360" fmla="*/ 103918 h 606722"/>
                <a:gd name="connsiteX361" fmla="*/ 253405 w 586119"/>
                <a:gd name="connsiteY361" fmla="*/ 104896 h 606722"/>
                <a:gd name="connsiteX362" fmla="*/ 253405 w 586119"/>
                <a:gd name="connsiteY362" fmla="*/ 118053 h 606722"/>
                <a:gd name="connsiteX363" fmla="*/ 246818 w 586119"/>
                <a:gd name="connsiteY363" fmla="*/ 120809 h 606722"/>
                <a:gd name="connsiteX364" fmla="*/ 240231 w 586119"/>
                <a:gd name="connsiteY364" fmla="*/ 118053 h 606722"/>
                <a:gd name="connsiteX365" fmla="*/ 239252 w 586119"/>
                <a:gd name="connsiteY365" fmla="*/ 117075 h 606722"/>
                <a:gd name="connsiteX366" fmla="*/ 239252 w 586119"/>
                <a:gd name="connsiteY366" fmla="*/ 103918 h 606722"/>
                <a:gd name="connsiteX367" fmla="*/ 250951 w 586119"/>
                <a:gd name="connsiteY367" fmla="*/ 45192 h 606722"/>
                <a:gd name="connsiteX368" fmla="*/ 267729 w 586119"/>
                <a:gd name="connsiteY368" fmla="*/ 52057 h 606722"/>
                <a:gd name="connsiteX369" fmla="*/ 289091 w 586119"/>
                <a:gd name="connsiteY369" fmla="*/ 103333 h 606722"/>
                <a:gd name="connsiteX370" fmla="*/ 267729 w 586119"/>
                <a:gd name="connsiteY370" fmla="*/ 154698 h 606722"/>
                <a:gd name="connsiteX371" fmla="*/ 216194 w 586119"/>
                <a:gd name="connsiteY371" fmla="*/ 175849 h 606722"/>
                <a:gd name="connsiteX372" fmla="*/ 164570 w 586119"/>
                <a:gd name="connsiteY372" fmla="*/ 154610 h 606722"/>
                <a:gd name="connsiteX373" fmla="*/ 157628 w 586119"/>
                <a:gd name="connsiteY373" fmla="*/ 137903 h 606722"/>
                <a:gd name="connsiteX374" fmla="*/ 164570 w 586119"/>
                <a:gd name="connsiteY374" fmla="*/ 121196 h 606722"/>
                <a:gd name="connsiteX375" fmla="*/ 172759 w 586119"/>
                <a:gd name="connsiteY375" fmla="*/ 113109 h 606722"/>
                <a:gd name="connsiteX376" fmla="*/ 185932 w 586119"/>
                <a:gd name="connsiteY376" fmla="*/ 113109 h 606722"/>
                <a:gd name="connsiteX377" fmla="*/ 185843 w 586119"/>
                <a:gd name="connsiteY377" fmla="*/ 126261 h 606722"/>
                <a:gd name="connsiteX378" fmla="*/ 177743 w 586119"/>
                <a:gd name="connsiteY378" fmla="*/ 134348 h 606722"/>
                <a:gd name="connsiteX379" fmla="*/ 176230 w 586119"/>
                <a:gd name="connsiteY379" fmla="*/ 137903 h 606722"/>
                <a:gd name="connsiteX380" fmla="*/ 177743 w 586119"/>
                <a:gd name="connsiteY380" fmla="*/ 141457 h 606722"/>
                <a:gd name="connsiteX381" fmla="*/ 182550 w 586119"/>
                <a:gd name="connsiteY381" fmla="*/ 145723 h 606722"/>
                <a:gd name="connsiteX382" fmla="*/ 197414 w 586119"/>
                <a:gd name="connsiteY382" fmla="*/ 140746 h 606722"/>
                <a:gd name="connsiteX383" fmla="*/ 199906 w 586119"/>
                <a:gd name="connsiteY383" fmla="*/ 154787 h 606722"/>
                <a:gd name="connsiteX384" fmla="*/ 254645 w 586119"/>
                <a:gd name="connsiteY384" fmla="*/ 141457 h 606722"/>
                <a:gd name="connsiteX385" fmla="*/ 270488 w 586119"/>
                <a:gd name="connsiteY385" fmla="*/ 103333 h 606722"/>
                <a:gd name="connsiteX386" fmla="*/ 267818 w 586119"/>
                <a:gd name="connsiteY386" fmla="*/ 86449 h 606722"/>
                <a:gd name="connsiteX387" fmla="*/ 259897 w 586119"/>
                <a:gd name="connsiteY387" fmla="*/ 89737 h 606722"/>
                <a:gd name="connsiteX388" fmla="*/ 252153 w 586119"/>
                <a:gd name="connsiteY388" fmla="*/ 84227 h 606722"/>
                <a:gd name="connsiteX389" fmla="*/ 259273 w 586119"/>
                <a:gd name="connsiteY389" fmla="*/ 70453 h 606722"/>
                <a:gd name="connsiteX390" fmla="*/ 254645 w 586119"/>
                <a:gd name="connsiteY390" fmla="*/ 65209 h 606722"/>
                <a:gd name="connsiteX391" fmla="*/ 247258 w 586119"/>
                <a:gd name="connsiteY391" fmla="*/ 65209 h 606722"/>
                <a:gd name="connsiteX392" fmla="*/ 211922 w 586119"/>
                <a:gd name="connsiteY392" fmla="*/ 100401 h 606722"/>
                <a:gd name="connsiteX393" fmla="*/ 198749 w 586119"/>
                <a:gd name="connsiteY393" fmla="*/ 100312 h 606722"/>
                <a:gd name="connsiteX394" fmla="*/ 198749 w 586119"/>
                <a:gd name="connsiteY394" fmla="*/ 87248 h 606722"/>
                <a:gd name="connsiteX395" fmla="*/ 234174 w 586119"/>
                <a:gd name="connsiteY395" fmla="*/ 52057 h 606722"/>
                <a:gd name="connsiteX396" fmla="*/ 250951 w 586119"/>
                <a:gd name="connsiteY396" fmla="*/ 45192 h 606722"/>
                <a:gd name="connsiteX397" fmla="*/ 407228 w 586119"/>
                <a:gd name="connsiteY397" fmla="*/ 18580 h 606722"/>
                <a:gd name="connsiteX398" fmla="*/ 406071 w 586119"/>
                <a:gd name="connsiteY398" fmla="*/ 19025 h 606722"/>
                <a:gd name="connsiteX399" fmla="*/ 387736 w 586119"/>
                <a:gd name="connsiteY399" fmla="*/ 37250 h 606722"/>
                <a:gd name="connsiteX400" fmla="*/ 387291 w 586119"/>
                <a:gd name="connsiteY400" fmla="*/ 38317 h 606722"/>
                <a:gd name="connsiteX401" fmla="*/ 387736 w 586119"/>
                <a:gd name="connsiteY401" fmla="*/ 39295 h 606722"/>
                <a:gd name="connsiteX402" fmla="*/ 406071 w 586119"/>
                <a:gd name="connsiteY402" fmla="*/ 57609 h 606722"/>
                <a:gd name="connsiteX403" fmla="*/ 407228 w 586119"/>
                <a:gd name="connsiteY403" fmla="*/ 58053 h 606722"/>
                <a:gd name="connsiteX404" fmla="*/ 408296 w 586119"/>
                <a:gd name="connsiteY404" fmla="*/ 57609 h 606722"/>
                <a:gd name="connsiteX405" fmla="*/ 426630 w 586119"/>
                <a:gd name="connsiteY405" fmla="*/ 39295 h 606722"/>
                <a:gd name="connsiteX406" fmla="*/ 427075 w 586119"/>
                <a:gd name="connsiteY406" fmla="*/ 38317 h 606722"/>
                <a:gd name="connsiteX407" fmla="*/ 426630 w 586119"/>
                <a:gd name="connsiteY407" fmla="*/ 37250 h 606722"/>
                <a:gd name="connsiteX408" fmla="*/ 408296 w 586119"/>
                <a:gd name="connsiteY408" fmla="*/ 19025 h 606722"/>
                <a:gd name="connsiteX409" fmla="*/ 407228 w 586119"/>
                <a:gd name="connsiteY409" fmla="*/ 18580 h 606722"/>
                <a:gd name="connsiteX410" fmla="*/ 407228 w 586119"/>
                <a:gd name="connsiteY410" fmla="*/ 0 h 606722"/>
                <a:gd name="connsiteX411" fmla="*/ 421379 w 586119"/>
                <a:gd name="connsiteY411" fmla="*/ 5867 h 606722"/>
                <a:gd name="connsiteX412" fmla="*/ 439803 w 586119"/>
                <a:gd name="connsiteY412" fmla="*/ 24092 h 606722"/>
                <a:gd name="connsiteX413" fmla="*/ 445677 w 586119"/>
                <a:gd name="connsiteY413" fmla="*/ 38317 h 606722"/>
                <a:gd name="connsiteX414" fmla="*/ 439803 w 586119"/>
                <a:gd name="connsiteY414" fmla="*/ 52541 h 606722"/>
                <a:gd name="connsiteX415" fmla="*/ 421379 w 586119"/>
                <a:gd name="connsiteY415" fmla="*/ 70766 h 606722"/>
                <a:gd name="connsiteX416" fmla="*/ 407228 w 586119"/>
                <a:gd name="connsiteY416" fmla="*/ 76634 h 606722"/>
                <a:gd name="connsiteX417" fmla="*/ 392987 w 586119"/>
                <a:gd name="connsiteY417" fmla="*/ 70766 h 606722"/>
                <a:gd name="connsiteX418" fmla="*/ 374653 w 586119"/>
                <a:gd name="connsiteY418" fmla="*/ 52541 h 606722"/>
                <a:gd name="connsiteX419" fmla="*/ 368690 w 586119"/>
                <a:gd name="connsiteY419" fmla="*/ 38317 h 606722"/>
                <a:gd name="connsiteX420" fmla="*/ 374564 w 586119"/>
                <a:gd name="connsiteY420" fmla="*/ 24092 h 606722"/>
                <a:gd name="connsiteX421" fmla="*/ 392987 w 586119"/>
                <a:gd name="connsiteY421" fmla="*/ 5867 h 606722"/>
                <a:gd name="connsiteX422" fmla="*/ 407228 w 586119"/>
                <a:gd name="connsiteY422"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Lst>
              <a:rect l="l" t="t" r="r" b="b"/>
              <a:pathLst>
                <a:path w="586119" h="606722">
                  <a:moveTo>
                    <a:pt x="144203" y="571086"/>
                  </a:moveTo>
                  <a:cubicBezTo>
                    <a:pt x="142512" y="571086"/>
                    <a:pt x="141177" y="572419"/>
                    <a:pt x="141177" y="574107"/>
                  </a:cubicBezTo>
                  <a:lnTo>
                    <a:pt x="141177" y="585127"/>
                  </a:lnTo>
                  <a:cubicBezTo>
                    <a:pt x="141177" y="586816"/>
                    <a:pt x="142512" y="588149"/>
                    <a:pt x="144203" y="588149"/>
                  </a:cubicBezTo>
                  <a:lnTo>
                    <a:pt x="435261" y="588149"/>
                  </a:lnTo>
                  <a:cubicBezTo>
                    <a:pt x="436863" y="588149"/>
                    <a:pt x="438198" y="586816"/>
                    <a:pt x="438198" y="585127"/>
                  </a:cubicBezTo>
                  <a:lnTo>
                    <a:pt x="438198" y="574107"/>
                  </a:lnTo>
                  <a:cubicBezTo>
                    <a:pt x="438198" y="572419"/>
                    <a:pt x="436863" y="571086"/>
                    <a:pt x="435261" y="571086"/>
                  </a:cubicBezTo>
                  <a:close/>
                  <a:moveTo>
                    <a:pt x="489294" y="494215"/>
                  </a:moveTo>
                  <a:cubicBezTo>
                    <a:pt x="493118" y="490924"/>
                    <a:pt x="498987" y="491369"/>
                    <a:pt x="502366" y="495193"/>
                  </a:cubicBezTo>
                  <a:cubicBezTo>
                    <a:pt x="505657" y="499107"/>
                    <a:pt x="505213" y="504977"/>
                    <a:pt x="501388" y="508268"/>
                  </a:cubicBezTo>
                  <a:cubicBezTo>
                    <a:pt x="494630" y="514138"/>
                    <a:pt x="487249" y="519297"/>
                    <a:pt x="479601" y="523744"/>
                  </a:cubicBezTo>
                  <a:cubicBezTo>
                    <a:pt x="478089" y="524634"/>
                    <a:pt x="476489" y="525078"/>
                    <a:pt x="474888" y="525078"/>
                  </a:cubicBezTo>
                  <a:cubicBezTo>
                    <a:pt x="471776" y="525078"/>
                    <a:pt x="468663" y="523388"/>
                    <a:pt x="466885" y="520453"/>
                  </a:cubicBezTo>
                  <a:cubicBezTo>
                    <a:pt x="464306" y="516006"/>
                    <a:pt x="465818" y="510314"/>
                    <a:pt x="470264" y="507734"/>
                  </a:cubicBezTo>
                  <a:cubicBezTo>
                    <a:pt x="477022" y="503821"/>
                    <a:pt x="483425" y="499285"/>
                    <a:pt x="489294" y="494215"/>
                  </a:cubicBezTo>
                  <a:close/>
                  <a:moveTo>
                    <a:pt x="540260" y="426298"/>
                  </a:moveTo>
                  <a:cubicBezTo>
                    <a:pt x="545151" y="427721"/>
                    <a:pt x="547996" y="432878"/>
                    <a:pt x="546574" y="437769"/>
                  </a:cubicBezTo>
                  <a:cubicBezTo>
                    <a:pt x="541505" y="455643"/>
                    <a:pt x="533147" y="472183"/>
                    <a:pt x="521677" y="486944"/>
                  </a:cubicBezTo>
                  <a:cubicBezTo>
                    <a:pt x="519898" y="489256"/>
                    <a:pt x="517142" y="490501"/>
                    <a:pt x="514385" y="490501"/>
                  </a:cubicBezTo>
                  <a:cubicBezTo>
                    <a:pt x="512429" y="490501"/>
                    <a:pt x="510384" y="489879"/>
                    <a:pt x="508695" y="488545"/>
                  </a:cubicBezTo>
                  <a:cubicBezTo>
                    <a:pt x="504694" y="485433"/>
                    <a:pt x="503893" y="479653"/>
                    <a:pt x="507094" y="475562"/>
                  </a:cubicBezTo>
                  <a:cubicBezTo>
                    <a:pt x="517053" y="462668"/>
                    <a:pt x="524344" y="448262"/>
                    <a:pt x="528790" y="432701"/>
                  </a:cubicBezTo>
                  <a:cubicBezTo>
                    <a:pt x="530213" y="427721"/>
                    <a:pt x="535281" y="424875"/>
                    <a:pt x="540260" y="426298"/>
                  </a:cubicBezTo>
                  <a:close/>
                  <a:moveTo>
                    <a:pt x="356489" y="393704"/>
                  </a:moveTo>
                  <a:cubicBezTo>
                    <a:pt x="354797" y="395037"/>
                    <a:pt x="353017" y="396192"/>
                    <a:pt x="351148" y="397170"/>
                  </a:cubicBezTo>
                  <a:lnTo>
                    <a:pt x="360049" y="397170"/>
                  </a:lnTo>
                  <a:close/>
                  <a:moveTo>
                    <a:pt x="57776" y="371753"/>
                  </a:moveTo>
                  <a:cubicBezTo>
                    <a:pt x="57064" y="371753"/>
                    <a:pt x="55818" y="371931"/>
                    <a:pt x="54750" y="372997"/>
                  </a:cubicBezTo>
                  <a:lnTo>
                    <a:pt x="31697" y="395925"/>
                  </a:lnTo>
                  <a:cubicBezTo>
                    <a:pt x="31252" y="396281"/>
                    <a:pt x="30985" y="396814"/>
                    <a:pt x="30807" y="397170"/>
                  </a:cubicBezTo>
                  <a:lnTo>
                    <a:pt x="30807" y="397258"/>
                  </a:lnTo>
                  <a:lnTo>
                    <a:pt x="84746" y="397258"/>
                  </a:lnTo>
                  <a:cubicBezTo>
                    <a:pt x="84568" y="396814"/>
                    <a:pt x="84301" y="396281"/>
                    <a:pt x="83856" y="395925"/>
                  </a:cubicBezTo>
                  <a:lnTo>
                    <a:pt x="60803" y="372997"/>
                  </a:lnTo>
                  <a:cubicBezTo>
                    <a:pt x="59734" y="371931"/>
                    <a:pt x="58399" y="371753"/>
                    <a:pt x="57776" y="371753"/>
                  </a:cubicBezTo>
                  <a:close/>
                  <a:moveTo>
                    <a:pt x="490090" y="368732"/>
                  </a:moveTo>
                  <a:cubicBezTo>
                    <a:pt x="478341" y="368732"/>
                    <a:pt x="468817" y="378152"/>
                    <a:pt x="468817" y="389794"/>
                  </a:cubicBezTo>
                  <a:cubicBezTo>
                    <a:pt x="468817" y="392371"/>
                    <a:pt x="469262" y="394948"/>
                    <a:pt x="470152" y="397170"/>
                  </a:cubicBezTo>
                  <a:lnTo>
                    <a:pt x="509940" y="397170"/>
                  </a:lnTo>
                  <a:cubicBezTo>
                    <a:pt x="510830" y="394948"/>
                    <a:pt x="511275" y="392371"/>
                    <a:pt x="511275" y="389794"/>
                  </a:cubicBezTo>
                  <a:cubicBezTo>
                    <a:pt x="511275" y="378152"/>
                    <a:pt x="501750" y="368732"/>
                    <a:pt x="490090" y="368732"/>
                  </a:cubicBezTo>
                  <a:close/>
                  <a:moveTo>
                    <a:pt x="399213" y="359578"/>
                  </a:moveTo>
                  <a:lnTo>
                    <a:pt x="373845" y="384728"/>
                  </a:lnTo>
                  <a:lnTo>
                    <a:pt x="378741" y="389616"/>
                  </a:lnTo>
                  <a:cubicBezTo>
                    <a:pt x="380966" y="391837"/>
                    <a:pt x="382746" y="394415"/>
                    <a:pt x="383992" y="397170"/>
                  </a:cubicBezTo>
                  <a:lnTo>
                    <a:pt x="436151" y="397170"/>
                  </a:lnTo>
                  <a:lnTo>
                    <a:pt x="436685" y="396725"/>
                  </a:lnTo>
                  <a:cubicBezTo>
                    <a:pt x="439266" y="394059"/>
                    <a:pt x="439266" y="389705"/>
                    <a:pt x="436685" y="387039"/>
                  </a:cubicBezTo>
                  <a:lnTo>
                    <a:pt x="409093" y="359578"/>
                  </a:lnTo>
                  <a:cubicBezTo>
                    <a:pt x="406333" y="356912"/>
                    <a:pt x="401883" y="356912"/>
                    <a:pt x="399213" y="359578"/>
                  </a:cubicBezTo>
                  <a:close/>
                  <a:moveTo>
                    <a:pt x="125423" y="355757"/>
                  </a:moveTo>
                  <a:cubicBezTo>
                    <a:pt x="110380" y="355757"/>
                    <a:pt x="97652" y="365444"/>
                    <a:pt x="93202" y="378952"/>
                  </a:cubicBezTo>
                  <a:lnTo>
                    <a:pt x="97029" y="382773"/>
                  </a:lnTo>
                  <a:cubicBezTo>
                    <a:pt x="100945" y="386683"/>
                    <a:pt x="103260" y="391749"/>
                    <a:pt x="103616" y="397170"/>
                  </a:cubicBezTo>
                  <a:lnTo>
                    <a:pt x="143758" y="397170"/>
                  </a:lnTo>
                  <a:cubicBezTo>
                    <a:pt x="143402" y="395481"/>
                    <a:pt x="143224" y="393704"/>
                    <a:pt x="143224" y="391926"/>
                  </a:cubicBezTo>
                  <a:cubicBezTo>
                    <a:pt x="143224" y="385617"/>
                    <a:pt x="145628" y="379662"/>
                    <a:pt x="150167" y="375219"/>
                  </a:cubicBezTo>
                  <a:lnTo>
                    <a:pt x="154083" y="371309"/>
                  </a:lnTo>
                  <a:cubicBezTo>
                    <a:pt x="148031" y="361978"/>
                    <a:pt x="137439" y="355757"/>
                    <a:pt x="125423" y="355757"/>
                  </a:cubicBezTo>
                  <a:close/>
                  <a:moveTo>
                    <a:pt x="309937" y="347492"/>
                  </a:moveTo>
                  <a:cubicBezTo>
                    <a:pt x="307534" y="351313"/>
                    <a:pt x="306288" y="355668"/>
                    <a:pt x="306288" y="360289"/>
                  </a:cubicBezTo>
                  <a:cubicBezTo>
                    <a:pt x="306288" y="366599"/>
                    <a:pt x="308780" y="372553"/>
                    <a:pt x="313230" y="377085"/>
                  </a:cubicBezTo>
                  <a:cubicBezTo>
                    <a:pt x="317770" y="381618"/>
                    <a:pt x="323822" y="384106"/>
                    <a:pt x="330231" y="384106"/>
                  </a:cubicBezTo>
                  <a:cubicBezTo>
                    <a:pt x="334860" y="384106"/>
                    <a:pt x="339310" y="382773"/>
                    <a:pt x="343048" y="380373"/>
                  </a:cubicBezTo>
                  <a:close/>
                  <a:moveTo>
                    <a:pt x="362096" y="326875"/>
                  </a:moveTo>
                  <a:cubicBezTo>
                    <a:pt x="349546" y="326875"/>
                    <a:pt x="338865" y="335228"/>
                    <a:pt x="335483" y="346603"/>
                  </a:cubicBezTo>
                  <a:lnTo>
                    <a:pt x="360672" y="371664"/>
                  </a:lnTo>
                  <a:lnTo>
                    <a:pt x="386039" y="346426"/>
                  </a:lnTo>
                  <a:cubicBezTo>
                    <a:pt x="386751" y="345804"/>
                    <a:pt x="387464" y="345181"/>
                    <a:pt x="388176" y="344648"/>
                  </a:cubicBezTo>
                  <a:cubicBezTo>
                    <a:pt x="384170" y="334251"/>
                    <a:pt x="374023" y="326875"/>
                    <a:pt x="362096" y="326875"/>
                  </a:cubicBezTo>
                  <a:close/>
                  <a:moveTo>
                    <a:pt x="282612" y="323142"/>
                  </a:moveTo>
                  <a:cubicBezTo>
                    <a:pt x="280742" y="323142"/>
                    <a:pt x="278962" y="323853"/>
                    <a:pt x="277627" y="325186"/>
                  </a:cubicBezTo>
                  <a:cubicBezTo>
                    <a:pt x="265878" y="336828"/>
                    <a:pt x="259469" y="352291"/>
                    <a:pt x="259469" y="368821"/>
                  </a:cubicBezTo>
                  <a:cubicBezTo>
                    <a:pt x="259469" y="378863"/>
                    <a:pt x="261873" y="388549"/>
                    <a:pt x="266412" y="397170"/>
                  </a:cubicBezTo>
                  <a:lnTo>
                    <a:pt x="309403" y="397170"/>
                  </a:lnTo>
                  <a:cubicBezTo>
                    <a:pt x="306021" y="395303"/>
                    <a:pt x="302906" y="392993"/>
                    <a:pt x="300146" y="390238"/>
                  </a:cubicBezTo>
                  <a:cubicBezTo>
                    <a:pt x="292046" y="382240"/>
                    <a:pt x="287685" y="371575"/>
                    <a:pt x="287685" y="360289"/>
                  </a:cubicBezTo>
                  <a:cubicBezTo>
                    <a:pt x="287685" y="350691"/>
                    <a:pt x="290800" y="341627"/>
                    <a:pt x="296586" y="334251"/>
                  </a:cubicBezTo>
                  <a:lnTo>
                    <a:pt x="287507" y="325186"/>
                  </a:lnTo>
                  <a:cubicBezTo>
                    <a:pt x="286172" y="323853"/>
                    <a:pt x="284481" y="323142"/>
                    <a:pt x="282612" y="323142"/>
                  </a:cubicBezTo>
                  <a:close/>
                  <a:moveTo>
                    <a:pt x="232856" y="319232"/>
                  </a:moveTo>
                  <a:lnTo>
                    <a:pt x="163251" y="388372"/>
                  </a:lnTo>
                  <a:cubicBezTo>
                    <a:pt x="160848" y="390771"/>
                    <a:pt x="161738" y="396014"/>
                    <a:pt x="165209" y="397170"/>
                  </a:cubicBezTo>
                  <a:cubicBezTo>
                    <a:pt x="165833" y="397436"/>
                    <a:pt x="167524" y="397347"/>
                    <a:pt x="168147" y="397170"/>
                  </a:cubicBezTo>
                  <a:cubicBezTo>
                    <a:pt x="169571" y="396903"/>
                    <a:pt x="169304" y="396725"/>
                    <a:pt x="170550" y="395481"/>
                  </a:cubicBezTo>
                  <a:cubicBezTo>
                    <a:pt x="174199" y="391837"/>
                    <a:pt x="180074" y="391837"/>
                    <a:pt x="183723" y="395481"/>
                  </a:cubicBezTo>
                  <a:cubicBezTo>
                    <a:pt x="184257" y="396014"/>
                    <a:pt x="184880" y="396548"/>
                    <a:pt x="185325" y="397170"/>
                  </a:cubicBezTo>
                  <a:lnTo>
                    <a:pt x="202860" y="397170"/>
                  </a:lnTo>
                  <a:cubicBezTo>
                    <a:pt x="194048" y="393082"/>
                    <a:pt x="194760" y="378596"/>
                    <a:pt x="205797" y="378507"/>
                  </a:cubicBezTo>
                  <a:cubicBezTo>
                    <a:pt x="210604" y="378507"/>
                    <a:pt x="214231" y="382062"/>
                    <a:pt x="215466" y="386183"/>
                  </a:cubicBezTo>
                  <a:lnTo>
                    <a:pt x="210819" y="397170"/>
                  </a:lnTo>
                  <a:lnTo>
                    <a:pt x="210782" y="397170"/>
                  </a:lnTo>
                  <a:lnTo>
                    <a:pt x="210782" y="397258"/>
                  </a:lnTo>
                  <a:lnTo>
                    <a:pt x="210819" y="397170"/>
                  </a:lnTo>
                  <a:lnTo>
                    <a:pt x="246029" y="397170"/>
                  </a:lnTo>
                  <a:cubicBezTo>
                    <a:pt x="242736" y="388372"/>
                    <a:pt x="240956" y="378952"/>
                    <a:pt x="240867" y="369265"/>
                  </a:cubicBezTo>
                  <a:cubicBezTo>
                    <a:pt x="236327" y="379396"/>
                    <a:pt x="221107" y="373708"/>
                    <a:pt x="222086" y="363488"/>
                  </a:cubicBezTo>
                  <a:cubicBezTo>
                    <a:pt x="223243" y="352646"/>
                    <a:pt x="237929" y="353180"/>
                    <a:pt x="241134" y="362333"/>
                  </a:cubicBezTo>
                  <a:cubicBezTo>
                    <a:pt x="241668" y="355935"/>
                    <a:pt x="242914" y="349625"/>
                    <a:pt x="244872" y="343671"/>
                  </a:cubicBezTo>
                  <a:cubicBezTo>
                    <a:pt x="239888" y="342960"/>
                    <a:pt x="236327" y="338250"/>
                    <a:pt x="236950" y="333273"/>
                  </a:cubicBezTo>
                  <a:cubicBezTo>
                    <a:pt x="237484" y="329363"/>
                    <a:pt x="240956" y="325542"/>
                    <a:pt x="244783" y="324475"/>
                  </a:cubicBezTo>
                  <a:cubicBezTo>
                    <a:pt x="243359" y="322609"/>
                    <a:pt x="241846" y="320920"/>
                    <a:pt x="240155" y="319232"/>
                  </a:cubicBezTo>
                  <a:cubicBezTo>
                    <a:pt x="238196" y="317277"/>
                    <a:pt x="234814" y="317277"/>
                    <a:pt x="232856" y="319232"/>
                  </a:cubicBezTo>
                  <a:close/>
                  <a:moveTo>
                    <a:pt x="192997" y="310418"/>
                  </a:moveTo>
                  <a:lnTo>
                    <a:pt x="194336" y="311040"/>
                  </a:lnTo>
                  <a:cubicBezTo>
                    <a:pt x="198888" y="313440"/>
                    <a:pt x="200673" y="319041"/>
                    <a:pt x="198263" y="323575"/>
                  </a:cubicBezTo>
                  <a:cubicBezTo>
                    <a:pt x="196656" y="326775"/>
                    <a:pt x="193354" y="328553"/>
                    <a:pt x="189962" y="328553"/>
                  </a:cubicBezTo>
                  <a:cubicBezTo>
                    <a:pt x="188534" y="328553"/>
                    <a:pt x="187106" y="328197"/>
                    <a:pt x="185678" y="327486"/>
                  </a:cubicBezTo>
                  <a:lnTo>
                    <a:pt x="184429" y="326864"/>
                  </a:lnTo>
                  <a:cubicBezTo>
                    <a:pt x="179877" y="324464"/>
                    <a:pt x="178092" y="318863"/>
                    <a:pt x="180412" y="314329"/>
                  </a:cubicBezTo>
                  <a:cubicBezTo>
                    <a:pt x="182822" y="309796"/>
                    <a:pt x="188445" y="308018"/>
                    <a:pt x="192997" y="310418"/>
                  </a:cubicBezTo>
                  <a:close/>
                  <a:moveTo>
                    <a:pt x="534506" y="286617"/>
                  </a:moveTo>
                  <a:cubicBezTo>
                    <a:pt x="527741" y="286617"/>
                    <a:pt x="521244" y="288661"/>
                    <a:pt x="515725" y="292482"/>
                  </a:cubicBezTo>
                  <a:cubicBezTo>
                    <a:pt x="513055" y="294260"/>
                    <a:pt x="509762" y="294615"/>
                    <a:pt x="506913" y="293460"/>
                  </a:cubicBezTo>
                  <a:cubicBezTo>
                    <a:pt x="499881" y="290527"/>
                    <a:pt x="493028" y="289017"/>
                    <a:pt x="487153" y="289017"/>
                  </a:cubicBezTo>
                  <a:cubicBezTo>
                    <a:pt x="480833" y="289017"/>
                    <a:pt x="475938" y="290705"/>
                    <a:pt x="472556" y="294082"/>
                  </a:cubicBezTo>
                  <a:cubicBezTo>
                    <a:pt x="466859" y="299770"/>
                    <a:pt x="465969" y="310256"/>
                    <a:pt x="469974" y="322875"/>
                  </a:cubicBezTo>
                  <a:cubicBezTo>
                    <a:pt x="470508" y="324564"/>
                    <a:pt x="471398" y="335050"/>
                    <a:pt x="471398" y="338961"/>
                  </a:cubicBezTo>
                  <a:cubicBezTo>
                    <a:pt x="471398" y="344471"/>
                    <a:pt x="470597" y="350247"/>
                    <a:pt x="468995" y="356201"/>
                  </a:cubicBezTo>
                  <a:cubicBezTo>
                    <a:pt x="475137" y="352380"/>
                    <a:pt x="482347" y="350158"/>
                    <a:pt x="490090" y="350158"/>
                  </a:cubicBezTo>
                  <a:cubicBezTo>
                    <a:pt x="490090" y="350158"/>
                    <a:pt x="490179" y="350158"/>
                    <a:pt x="490268" y="350158"/>
                  </a:cubicBezTo>
                  <a:lnTo>
                    <a:pt x="525249" y="315410"/>
                  </a:lnTo>
                  <a:cubicBezTo>
                    <a:pt x="528898" y="311767"/>
                    <a:pt x="534773" y="311767"/>
                    <a:pt x="538422" y="315410"/>
                  </a:cubicBezTo>
                  <a:cubicBezTo>
                    <a:pt x="542072" y="319054"/>
                    <a:pt x="541983" y="324919"/>
                    <a:pt x="538422" y="328563"/>
                  </a:cubicBezTo>
                  <a:lnTo>
                    <a:pt x="510830" y="356023"/>
                  </a:lnTo>
                  <a:cubicBezTo>
                    <a:pt x="520354" y="361800"/>
                    <a:pt x="527296" y="371575"/>
                    <a:pt x="529254" y="383040"/>
                  </a:cubicBezTo>
                  <a:cubicBezTo>
                    <a:pt x="529788" y="383040"/>
                    <a:pt x="530322" y="383217"/>
                    <a:pt x="530857" y="383306"/>
                  </a:cubicBezTo>
                  <a:cubicBezTo>
                    <a:pt x="536108" y="384995"/>
                    <a:pt x="540915" y="385794"/>
                    <a:pt x="545365" y="385794"/>
                  </a:cubicBezTo>
                  <a:cubicBezTo>
                    <a:pt x="551685" y="385794"/>
                    <a:pt x="556669" y="384106"/>
                    <a:pt x="559962" y="380818"/>
                  </a:cubicBezTo>
                  <a:cubicBezTo>
                    <a:pt x="566549" y="374330"/>
                    <a:pt x="566727" y="361622"/>
                    <a:pt x="560674" y="346781"/>
                  </a:cubicBezTo>
                  <a:cubicBezTo>
                    <a:pt x="559428" y="343937"/>
                    <a:pt x="559784" y="340560"/>
                    <a:pt x="561653" y="337983"/>
                  </a:cubicBezTo>
                  <a:cubicBezTo>
                    <a:pt x="570732" y="325008"/>
                    <a:pt x="569130" y="307412"/>
                    <a:pt x="557826" y="296215"/>
                  </a:cubicBezTo>
                  <a:cubicBezTo>
                    <a:pt x="551596" y="290083"/>
                    <a:pt x="543318" y="286617"/>
                    <a:pt x="534506" y="286617"/>
                  </a:cubicBezTo>
                  <a:close/>
                  <a:moveTo>
                    <a:pt x="238819" y="285906"/>
                  </a:moveTo>
                  <a:cubicBezTo>
                    <a:pt x="234280" y="288128"/>
                    <a:pt x="229296" y="289550"/>
                    <a:pt x="224133" y="289994"/>
                  </a:cubicBezTo>
                  <a:cubicBezTo>
                    <a:pt x="225824" y="293460"/>
                    <a:pt x="227159" y="297015"/>
                    <a:pt x="228227" y="300658"/>
                  </a:cubicBezTo>
                  <a:cubicBezTo>
                    <a:pt x="230542" y="299770"/>
                    <a:pt x="233034" y="299325"/>
                    <a:pt x="235526" y="299236"/>
                  </a:cubicBezTo>
                  <a:cubicBezTo>
                    <a:pt x="236238" y="294882"/>
                    <a:pt x="237306" y="290438"/>
                    <a:pt x="238819" y="285906"/>
                  </a:cubicBezTo>
                  <a:close/>
                  <a:moveTo>
                    <a:pt x="183189" y="272665"/>
                  </a:moveTo>
                  <a:cubicBezTo>
                    <a:pt x="180786" y="271332"/>
                    <a:pt x="177671" y="272309"/>
                    <a:pt x="176336" y="274798"/>
                  </a:cubicBezTo>
                  <a:lnTo>
                    <a:pt x="142779" y="340116"/>
                  </a:lnTo>
                  <a:cubicBezTo>
                    <a:pt x="150879" y="342871"/>
                    <a:pt x="158000" y="347581"/>
                    <a:pt x="163785" y="353713"/>
                  </a:cubicBezTo>
                  <a:cubicBezTo>
                    <a:pt x="160581" y="348647"/>
                    <a:pt x="163073" y="341627"/>
                    <a:pt x="168770" y="339849"/>
                  </a:cubicBezTo>
                  <a:cubicBezTo>
                    <a:pt x="173131" y="338516"/>
                    <a:pt x="178561" y="340827"/>
                    <a:pt x="180875" y="344648"/>
                  </a:cubicBezTo>
                  <a:lnTo>
                    <a:pt x="212028" y="313722"/>
                  </a:lnTo>
                  <a:cubicBezTo>
                    <a:pt x="210782" y="304924"/>
                    <a:pt x="207488" y="296393"/>
                    <a:pt x="202237" y="289105"/>
                  </a:cubicBezTo>
                  <a:cubicBezTo>
                    <a:pt x="199300" y="295148"/>
                    <a:pt x="191022" y="296748"/>
                    <a:pt x="186482" y="291416"/>
                  </a:cubicBezTo>
                  <a:cubicBezTo>
                    <a:pt x="182655" y="286884"/>
                    <a:pt x="184435" y="279419"/>
                    <a:pt x="189331" y="276308"/>
                  </a:cubicBezTo>
                  <a:cubicBezTo>
                    <a:pt x="187373" y="274975"/>
                    <a:pt x="185325" y="273731"/>
                    <a:pt x="183189" y="272665"/>
                  </a:cubicBezTo>
                  <a:close/>
                  <a:moveTo>
                    <a:pt x="62049" y="261201"/>
                  </a:moveTo>
                  <a:cubicBezTo>
                    <a:pt x="53059" y="261201"/>
                    <a:pt x="44692" y="264667"/>
                    <a:pt x="38283" y="271065"/>
                  </a:cubicBezTo>
                  <a:cubicBezTo>
                    <a:pt x="26712" y="282707"/>
                    <a:pt x="25110" y="300836"/>
                    <a:pt x="34456" y="314344"/>
                  </a:cubicBezTo>
                  <a:cubicBezTo>
                    <a:pt x="36236" y="316921"/>
                    <a:pt x="36592" y="320209"/>
                    <a:pt x="35346" y="323142"/>
                  </a:cubicBezTo>
                  <a:cubicBezTo>
                    <a:pt x="29116" y="338427"/>
                    <a:pt x="29383" y="351580"/>
                    <a:pt x="36058" y="358334"/>
                  </a:cubicBezTo>
                  <a:cubicBezTo>
                    <a:pt x="37304" y="359578"/>
                    <a:pt x="38639" y="360467"/>
                    <a:pt x="40153" y="361267"/>
                  </a:cubicBezTo>
                  <a:lnTo>
                    <a:pt x="41577" y="359845"/>
                  </a:lnTo>
                  <a:cubicBezTo>
                    <a:pt x="45938" y="355579"/>
                    <a:pt x="51635" y="353180"/>
                    <a:pt x="57776" y="353180"/>
                  </a:cubicBezTo>
                  <a:cubicBezTo>
                    <a:pt x="63918" y="353180"/>
                    <a:pt x="69614" y="355579"/>
                    <a:pt x="73976" y="359845"/>
                  </a:cubicBezTo>
                  <a:lnTo>
                    <a:pt x="79049" y="364910"/>
                  </a:lnTo>
                  <a:cubicBezTo>
                    <a:pt x="83500" y="356557"/>
                    <a:pt x="90264" y="349536"/>
                    <a:pt x="98364" y="344648"/>
                  </a:cubicBezTo>
                  <a:lnTo>
                    <a:pt x="58221" y="304302"/>
                  </a:lnTo>
                  <a:cubicBezTo>
                    <a:pt x="54572" y="300658"/>
                    <a:pt x="54572" y="294793"/>
                    <a:pt x="58221" y="291149"/>
                  </a:cubicBezTo>
                  <a:cubicBezTo>
                    <a:pt x="61871" y="287595"/>
                    <a:pt x="67745" y="287595"/>
                    <a:pt x="71395" y="291238"/>
                  </a:cubicBezTo>
                  <a:lnTo>
                    <a:pt x="117768" y="337717"/>
                  </a:lnTo>
                  <a:cubicBezTo>
                    <a:pt x="119548" y="337450"/>
                    <a:pt x="121417" y="337272"/>
                    <a:pt x="123376" y="337183"/>
                  </a:cubicBezTo>
                  <a:lnTo>
                    <a:pt x="136905" y="310878"/>
                  </a:lnTo>
                  <a:cubicBezTo>
                    <a:pt x="134413" y="310967"/>
                    <a:pt x="131920" y="309990"/>
                    <a:pt x="130051" y="308212"/>
                  </a:cubicBezTo>
                  <a:cubicBezTo>
                    <a:pt x="127648" y="305724"/>
                    <a:pt x="126758" y="302080"/>
                    <a:pt x="127737" y="298792"/>
                  </a:cubicBezTo>
                  <a:cubicBezTo>
                    <a:pt x="131920" y="285640"/>
                    <a:pt x="131030" y="274798"/>
                    <a:pt x="125156" y="268843"/>
                  </a:cubicBezTo>
                  <a:cubicBezTo>
                    <a:pt x="121684" y="265377"/>
                    <a:pt x="116611" y="263689"/>
                    <a:pt x="110202" y="263689"/>
                  </a:cubicBezTo>
                  <a:cubicBezTo>
                    <a:pt x="104239" y="263689"/>
                    <a:pt x="97296" y="265200"/>
                    <a:pt x="90175" y="268132"/>
                  </a:cubicBezTo>
                  <a:cubicBezTo>
                    <a:pt x="87238" y="269377"/>
                    <a:pt x="83856" y="269021"/>
                    <a:pt x="81275" y="267155"/>
                  </a:cubicBezTo>
                  <a:cubicBezTo>
                    <a:pt x="75578" y="263245"/>
                    <a:pt x="68991" y="261201"/>
                    <a:pt x="62049" y="261201"/>
                  </a:cubicBezTo>
                  <a:close/>
                  <a:moveTo>
                    <a:pt x="199745" y="235073"/>
                  </a:moveTo>
                  <a:cubicBezTo>
                    <a:pt x="197342" y="238806"/>
                    <a:pt x="196006" y="243249"/>
                    <a:pt x="196006" y="247870"/>
                  </a:cubicBezTo>
                  <a:cubicBezTo>
                    <a:pt x="196006" y="260223"/>
                    <a:pt x="207666" y="271598"/>
                    <a:pt x="220039" y="271598"/>
                  </a:cubicBezTo>
                  <a:cubicBezTo>
                    <a:pt x="224667" y="271598"/>
                    <a:pt x="229118" y="270354"/>
                    <a:pt x="232856" y="267955"/>
                  </a:cubicBezTo>
                  <a:close/>
                  <a:moveTo>
                    <a:pt x="286884" y="222098"/>
                  </a:moveTo>
                  <a:cubicBezTo>
                    <a:pt x="277271" y="222098"/>
                    <a:pt x="268192" y="225831"/>
                    <a:pt x="261339" y="232674"/>
                  </a:cubicBezTo>
                  <a:cubicBezTo>
                    <a:pt x="248966" y="244938"/>
                    <a:pt x="247186" y="264133"/>
                    <a:pt x="257155" y="278352"/>
                  </a:cubicBezTo>
                  <a:cubicBezTo>
                    <a:pt x="259024" y="281018"/>
                    <a:pt x="259380" y="284306"/>
                    <a:pt x="258134" y="287239"/>
                  </a:cubicBezTo>
                  <a:cubicBezTo>
                    <a:pt x="255286" y="294082"/>
                    <a:pt x="253773" y="300481"/>
                    <a:pt x="253417" y="306168"/>
                  </a:cubicBezTo>
                  <a:cubicBezTo>
                    <a:pt x="256354" y="309101"/>
                    <a:pt x="258935" y="312211"/>
                    <a:pt x="261250" y="315499"/>
                  </a:cubicBezTo>
                  <a:cubicBezTo>
                    <a:pt x="262318" y="314255"/>
                    <a:pt x="263386" y="313100"/>
                    <a:pt x="264543" y="312033"/>
                  </a:cubicBezTo>
                  <a:cubicBezTo>
                    <a:pt x="269349" y="307235"/>
                    <a:pt x="275758" y="304569"/>
                    <a:pt x="282612" y="304569"/>
                  </a:cubicBezTo>
                  <a:cubicBezTo>
                    <a:pt x="289376" y="304569"/>
                    <a:pt x="295785" y="307235"/>
                    <a:pt x="300591" y="312033"/>
                  </a:cubicBezTo>
                  <a:lnTo>
                    <a:pt x="316346" y="327585"/>
                  </a:lnTo>
                  <a:lnTo>
                    <a:pt x="321241" y="332562"/>
                  </a:lnTo>
                  <a:cubicBezTo>
                    <a:pt x="324446" y="326786"/>
                    <a:pt x="328718" y="321720"/>
                    <a:pt x="333969" y="317810"/>
                  </a:cubicBezTo>
                  <a:lnTo>
                    <a:pt x="283235" y="267421"/>
                  </a:lnTo>
                  <a:cubicBezTo>
                    <a:pt x="279585" y="263778"/>
                    <a:pt x="279585" y="257913"/>
                    <a:pt x="283146" y="254269"/>
                  </a:cubicBezTo>
                  <a:cubicBezTo>
                    <a:pt x="286795" y="250625"/>
                    <a:pt x="292670" y="250625"/>
                    <a:pt x="296319" y="254269"/>
                  </a:cubicBezTo>
                  <a:lnTo>
                    <a:pt x="351860" y="309456"/>
                  </a:lnTo>
                  <a:cubicBezTo>
                    <a:pt x="355153" y="308656"/>
                    <a:pt x="358625" y="308301"/>
                    <a:pt x="362096" y="308301"/>
                  </a:cubicBezTo>
                  <a:cubicBezTo>
                    <a:pt x="382301" y="308301"/>
                    <a:pt x="399569" y="321187"/>
                    <a:pt x="405888" y="339138"/>
                  </a:cubicBezTo>
                  <a:cubicBezTo>
                    <a:pt x="412030" y="339494"/>
                    <a:pt x="417815" y="342071"/>
                    <a:pt x="422177" y="346426"/>
                  </a:cubicBezTo>
                  <a:lnTo>
                    <a:pt x="444162" y="368287"/>
                  </a:lnTo>
                  <a:cubicBezTo>
                    <a:pt x="449680" y="358067"/>
                    <a:pt x="452796" y="347848"/>
                    <a:pt x="452796" y="338961"/>
                  </a:cubicBezTo>
                  <a:cubicBezTo>
                    <a:pt x="452796" y="332029"/>
                    <a:pt x="450927" y="326608"/>
                    <a:pt x="447188" y="322875"/>
                  </a:cubicBezTo>
                  <a:cubicBezTo>
                    <a:pt x="443450" y="319143"/>
                    <a:pt x="437931" y="317277"/>
                    <a:pt x="430900" y="317277"/>
                  </a:cubicBezTo>
                  <a:cubicBezTo>
                    <a:pt x="426093" y="317277"/>
                    <a:pt x="420842" y="318165"/>
                    <a:pt x="415145" y="319943"/>
                  </a:cubicBezTo>
                  <a:cubicBezTo>
                    <a:pt x="411852" y="321009"/>
                    <a:pt x="408202" y="320121"/>
                    <a:pt x="405710" y="317721"/>
                  </a:cubicBezTo>
                  <a:cubicBezTo>
                    <a:pt x="403307" y="315233"/>
                    <a:pt x="402417" y="311589"/>
                    <a:pt x="403485" y="308301"/>
                  </a:cubicBezTo>
                  <a:cubicBezTo>
                    <a:pt x="407935" y="294438"/>
                    <a:pt x="406867" y="282885"/>
                    <a:pt x="400548" y="276575"/>
                  </a:cubicBezTo>
                  <a:cubicBezTo>
                    <a:pt x="396809" y="272842"/>
                    <a:pt x="391380" y="270976"/>
                    <a:pt x="384348" y="270976"/>
                  </a:cubicBezTo>
                  <a:cubicBezTo>
                    <a:pt x="379542" y="270976"/>
                    <a:pt x="374201" y="271865"/>
                    <a:pt x="368594" y="273731"/>
                  </a:cubicBezTo>
                  <a:cubicBezTo>
                    <a:pt x="365211" y="274709"/>
                    <a:pt x="361651" y="273909"/>
                    <a:pt x="359159" y="271421"/>
                  </a:cubicBezTo>
                  <a:cubicBezTo>
                    <a:pt x="356667" y="268932"/>
                    <a:pt x="355866" y="265289"/>
                    <a:pt x="356934" y="262000"/>
                  </a:cubicBezTo>
                  <a:cubicBezTo>
                    <a:pt x="361384" y="248137"/>
                    <a:pt x="360316" y="236584"/>
                    <a:pt x="353996" y="230363"/>
                  </a:cubicBezTo>
                  <a:cubicBezTo>
                    <a:pt x="350258" y="226631"/>
                    <a:pt x="344739" y="224676"/>
                    <a:pt x="337797" y="224676"/>
                  </a:cubicBezTo>
                  <a:cubicBezTo>
                    <a:pt x="331388" y="224676"/>
                    <a:pt x="323912" y="226364"/>
                    <a:pt x="316346" y="229475"/>
                  </a:cubicBezTo>
                  <a:cubicBezTo>
                    <a:pt x="313409" y="230630"/>
                    <a:pt x="310115" y="230274"/>
                    <a:pt x="307534" y="228497"/>
                  </a:cubicBezTo>
                  <a:cubicBezTo>
                    <a:pt x="301481" y="224320"/>
                    <a:pt x="294361" y="222098"/>
                    <a:pt x="286884" y="222098"/>
                  </a:cubicBezTo>
                  <a:close/>
                  <a:moveTo>
                    <a:pt x="172330" y="210723"/>
                  </a:moveTo>
                  <a:cubicBezTo>
                    <a:pt x="170550" y="210723"/>
                    <a:pt x="168770" y="211434"/>
                    <a:pt x="167435" y="212767"/>
                  </a:cubicBezTo>
                  <a:cubicBezTo>
                    <a:pt x="155686" y="224409"/>
                    <a:pt x="149277" y="239872"/>
                    <a:pt x="149277" y="256402"/>
                  </a:cubicBezTo>
                  <a:cubicBezTo>
                    <a:pt x="149277" y="264133"/>
                    <a:pt x="150701" y="271687"/>
                    <a:pt x="153460" y="278708"/>
                  </a:cubicBezTo>
                  <a:lnTo>
                    <a:pt x="159869" y="266266"/>
                  </a:lnTo>
                  <a:cubicBezTo>
                    <a:pt x="163429" y="259334"/>
                    <a:pt x="170194" y="254624"/>
                    <a:pt x="177849" y="253647"/>
                  </a:cubicBezTo>
                  <a:cubicBezTo>
                    <a:pt x="177582" y="251781"/>
                    <a:pt x="177404" y="249825"/>
                    <a:pt x="177404" y="247870"/>
                  </a:cubicBezTo>
                  <a:cubicBezTo>
                    <a:pt x="177404" y="238273"/>
                    <a:pt x="180608" y="229208"/>
                    <a:pt x="186393" y="221832"/>
                  </a:cubicBezTo>
                  <a:lnTo>
                    <a:pt x="177315" y="212767"/>
                  </a:lnTo>
                  <a:cubicBezTo>
                    <a:pt x="175979" y="211434"/>
                    <a:pt x="174199" y="210723"/>
                    <a:pt x="172330" y="210723"/>
                  </a:cubicBezTo>
                  <a:close/>
                  <a:moveTo>
                    <a:pt x="172330" y="192150"/>
                  </a:moveTo>
                  <a:cubicBezTo>
                    <a:pt x="179184" y="192150"/>
                    <a:pt x="185592" y="194816"/>
                    <a:pt x="190399" y="199615"/>
                  </a:cubicBezTo>
                  <a:lnTo>
                    <a:pt x="234280" y="243071"/>
                  </a:lnTo>
                  <a:cubicBezTo>
                    <a:pt x="236683" y="234451"/>
                    <a:pt x="241401" y="226275"/>
                    <a:pt x="248254" y="219521"/>
                  </a:cubicBezTo>
                  <a:cubicBezTo>
                    <a:pt x="258579" y="209213"/>
                    <a:pt x="272287" y="203525"/>
                    <a:pt x="286884" y="203525"/>
                  </a:cubicBezTo>
                  <a:cubicBezTo>
                    <a:pt x="296408" y="203525"/>
                    <a:pt x="305665" y="205924"/>
                    <a:pt x="313854" y="210546"/>
                  </a:cubicBezTo>
                  <a:cubicBezTo>
                    <a:pt x="322131" y="207613"/>
                    <a:pt x="330231" y="206191"/>
                    <a:pt x="337708" y="206191"/>
                  </a:cubicBezTo>
                  <a:cubicBezTo>
                    <a:pt x="349724" y="206191"/>
                    <a:pt x="359871" y="209923"/>
                    <a:pt x="367081" y="217122"/>
                  </a:cubicBezTo>
                  <a:cubicBezTo>
                    <a:pt x="375714" y="225742"/>
                    <a:pt x="379364" y="238273"/>
                    <a:pt x="377851" y="252758"/>
                  </a:cubicBezTo>
                  <a:cubicBezTo>
                    <a:pt x="380076" y="252580"/>
                    <a:pt x="382212" y="252403"/>
                    <a:pt x="384348" y="252403"/>
                  </a:cubicBezTo>
                  <a:cubicBezTo>
                    <a:pt x="385505" y="252403"/>
                    <a:pt x="386662" y="252492"/>
                    <a:pt x="387731" y="252580"/>
                  </a:cubicBezTo>
                  <a:cubicBezTo>
                    <a:pt x="397343" y="240228"/>
                    <a:pt x="412386" y="232229"/>
                    <a:pt x="429297" y="232229"/>
                  </a:cubicBezTo>
                  <a:cubicBezTo>
                    <a:pt x="434460" y="232229"/>
                    <a:pt x="438643" y="236406"/>
                    <a:pt x="438643" y="241472"/>
                  </a:cubicBezTo>
                  <a:cubicBezTo>
                    <a:pt x="438643" y="246626"/>
                    <a:pt x="434460" y="250803"/>
                    <a:pt x="429297" y="250803"/>
                  </a:cubicBezTo>
                  <a:cubicBezTo>
                    <a:pt x="421020" y="250803"/>
                    <a:pt x="413454" y="253736"/>
                    <a:pt x="407579" y="258623"/>
                  </a:cubicBezTo>
                  <a:cubicBezTo>
                    <a:pt x="409805" y="259956"/>
                    <a:pt x="411852" y="261645"/>
                    <a:pt x="413721" y="263422"/>
                  </a:cubicBezTo>
                  <a:cubicBezTo>
                    <a:pt x="422266" y="272043"/>
                    <a:pt x="426004" y="284573"/>
                    <a:pt x="424402" y="299059"/>
                  </a:cubicBezTo>
                  <a:cubicBezTo>
                    <a:pt x="426627" y="298792"/>
                    <a:pt x="428852" y="298703"/>
                    <a:pt x="430900" y="298703"/>
                  </a:cubicBezTo>
                  <a:cubicBezTo>
                    <a:pt x="437753" y="298703"/>
                    <a:pt x="443895" y="299947"/>
                    <a:pt x="449324" y="302347"/>
                  </a:cubicBezTo>
                  <a:cubicBezTo>
                    <a:pt x="450481" y="293815"/>
                    <a:pt x="453864" y="286439"/>
                    <a:pt x="459471" y="280929"/>
                  </a:cubicBezTo>
                  <a:cubicBezTo>
                    <a:pt x="460450" y="279863"/>
                    <a:pt x="461519" y="278974"/>
                    <a:pt x="462676" y="278086"/>
                  </a:cubicBezTo>
                  <a:cubicBezTo>
                    <a:pt x="460984" y="269821"/>
                    <a:pt x="456267" y="262267"/>
                    <a:pt x="449146" y="257202"/>
                  </a:cubicBezTo>
                  <a:cubicBezTo>
                    <a:pt x="445052" y="254180"/>
                    <a:pt x="444073" y="248404"/>
                    <a:pt x="447099" y="244227"/>
                  </a:cubicBezTo>
                  <a:cubicBezTo>
                    <a:pt x="450036" y="240050"/>
                    <a:pt x="455822" y="239072"/>
                    <a:pt x="460005" y="242094"/>
                  </a:cubicBezTo>
                  <a:cubicBezTo>
                    <a:pt x="469974" y="249203"/>
                    <a:pt x="476917" y="259512"/>
                    <a:pt x="480032" y="270976"/>
                  </a:cubicBezTo>
                  <a:cubicBezTo>
                    <a:pt x="482347" y="270621"/>
                    <a:pt x="484750" y="270443"/>
                    <a:pt x="487153" y="270443"/>
                  </a:cubicBezTo>
                  <a:cubicBezTo>
                    <a:pt x="494185" y="270443"/>
                    <a:pt x="501661" y="271865"/>
                    <a:pt x="509406" y="274531"/>
                  </a:cubicBezTo>
                  <a:cubicBezTo>
                    <a:pt x="517060" y="270265"/>
                    <a:pt x="525605" y="268044"/>
                    <a:pt x="534506" y="268044"/>
                  </a:cubicBezTo>
                  <a:cubicBezTo>
                    <a:pt x="548302" y="268044"/>
                    <a:pt x="561208" y="273376"/>
                    <a:pt x="570910" y="283062"/>
                  </a:cubicBezTo>
                  <a:cubicBezTo>
                    <a:pt x="587466" y="299414"/>
                    <a:pt x="590759" y="324475"/>
                    <a:pt x="579544" y="344293"/>
                  </a:cubicBezTo>
                  <a:cubicBezTo>
                    <a:pt x="586665" y="364466"/>
                    <a:pt x="584351" y="382862"/>
                    <a:pt x="573136" y="393970"/>
                  </a:cubicBezTo>
                  <a:cubicBezTo>
                    <a:pt x="570910" y="396103"/>
                    <a:pt x="568507" y="397969"/>
                    <a:pt x="565748" y="399480"/>
                  </a:cubicBezTo>
                  <a:cubicBezTo>
                    <a:pt x="568774" y="400902"/>
                    <a:pt x="571444" y="402857"/>
                    <a:pt x="573670" y="405434"/>
                  </a:cubicBezTo>
                  <a:cubicBezTo>
                    <a:pt x="578209" y="410678"/>
                    <a:pt x="580167" y="417609"/>
                    <a:pt x="579099" y="424452"/>
                  </a:cubicBezTo>
                  <a:cubicBezTo>
                    <a:pt x="573225" y="462933"/>
                    <a:pt x="554177" y="498836"/>
                    <a:pt x="525427" y="525496"/>
                  </a:cubicBezTo>
                  <a:cubicBezTo>
                    <a:pt x="521689" y="528962"/>
                    <a:pt x="515814" y="528784"/>
                    <a:pt x="512254" y="524963"/>
                  </a:cubicBezTo>
                  <a:cubicBezTo>
                    <a:pt x="508782" y="521231"/>
                    <a:pt x="508960" y="515365"/>
                    <a:pt x="512788" y="511899"/>
                  </a:cubicBezTo>
                  <a:cubicBezTo>
                    <a:pt x="538422" y="488083"/>
                    <a:pt x="555512" y="456001"/>
                    <a:pt x="560763" y="421608"/>
                  </a:cubicBezTo>
                  <a:cubicBezTo>
                    <a:pt x="560941" y="420187"/>
                    <a:pt x="560496" y="418676"/>
                    <a:pt x="559517" y="417609"/>
                  </a:cubicBezTo>
                  <a:cubicBezTo>
                    <a:pt x="558538" y="416454"/>
                    <a:pt x="557114" y="415743"/>
                    <a:pt x="555601" y="415743"/>
                  </a:cubicBezTo>
                  <a:lnTo>
                    <a:pt x="23775" y="415743"/>
                  </a:lnTo>
                  <a:cubicBezTo>
                    <a:pt x="22262" y="415743"/>
                    <a:pt x="20838" y="416454"/>
                    <a:pt x="19859" y="417609"/>
                  </a:cubicBezTo>
                  <a:cubicBezTo>
                    <a:pt x="18880" y="418676"/>
                    <a:pt x="18435" y="420187"/>
                    <a:pt x="18702" y="421608"/>
                  </a:cubicBezTo>
                  <a:cubicBezTo>
                    <a:pt x="19503" y="426941"/>
                    <a:pt x="20571" y="432273"/>
                    <a:pt x="21995" y="437516"/>
                  </a:cubicBezTo>
                  <a:lnTo>
                    <a:pt x="150879" y="437516"/>
                  </a:lnTo>
                  <a:cubicBezTo>
                    <a:pt x="156042" y="437516"/>
                    <a:pt x="160225" y="441604"/>
                    <a:pt x="160225" y="446759"/>
                  </a:cubicBezTo>
                  <a:cubicBezTo>
                    <a:pt x="160225" y="451824"/>
                    <a:pt x="156042" y="456001"/>
                    <a:pt x="150879" y="456001"/>
                  </a:cubicBezTo>
                  <a:lnTo>
                    <a:pt x="28136" y="456001"/>
                  </a:lnTo>
                  <a:cubicBezTo>
                    <a:pt x="31608" y="464532"/>
                    <a:pt x="35791" y="472797"/>
                    <a:pt x="40687" y="480618"/>
                  </a:cubicBezTo>
                  <a:lnTo>
                    <a:pt x="119103" y="480618"/>
                  </a:lnTo>
                  <a:cubicBezTo>
                    <a:pt x="124266" y="480618"/>
                    <a:pt x="128360" y="484706"/>
                    <a:pt x="128360" y="489860"/>
                  </a:cubicBezTo>
                  <a:cubicBezTo>
                    <a:pt x="128360" y="495014"/>
                    <a:pt x="124266" y="499102"/>
                    <a:pt x="119103" y="499102"/>
                  </a:cubicBezTo>
                  <a:lnTo>
                    <a:pt x="54394" y="499102"/>
                  </a:lnTo>
                  <a:cubicBezTo>
                    <a:pt x="59556" y="505145"/>
                    <a:pt x="65164" y="510744"/>
                    <a:pt x="71217" y="515987"/>
                  </a:cubicBezTo>
                  <a:cubicBezTo>
                    <a:pt x="94537" y="535983"/>
                    <a:pt x="123286" y="548602"/>
                    <a:pt x="153638" y="552512"/>
                  </a:cubicBezTo>
                  <a:lnTo>
                    <a:pt x="425648" y="552512"/>
                  </a:lnTo>
                  <a:cubicBezTo>
                    <a:pt x="444162" y="550202"/>
                    <a:pt x="462231" y="544514"/>
                    <a:pt x="478786" y="535894"/>
                  </a:cubicBezTo>
                  <a:cubicBezTo>
                    <a:pt x="483326" y="533495"/>
                    <a:pt x="489022" y="535183"/>
                    <a:pt x="491336" y="539804"/>
                  </a:cubicBezTo>
                  <a:cubicBezTo>
                    <a:pt x="493740" y="544336"/>
                    <a:pt x="491959" y="549935"/>
                    <a:pt x="487420" y="552335"/>
                  </a:cubicBezTo>
                  <a:cubicBezTo>
                    <a:pt x="477095" y="557756"/>
                    <a:pt x="466147" y="562110"/>
                    <a:pt x="454932" y="565398"/>
                  </a:cubicBezTo>
                  <a:cubicBezTo>
                    <a:pt x="456178" y="568064"/>
                    <a:pt x="456801" y="570997"/>
                    <a:pt x="456801" y="574107"/>
                  </a:cubicBezTo>
                  <a:lnTo>
                    <a:pt x="456801" y="585127"/>
                  </a:lnTo>
                  <a:cubicBezTo>
                    <a:pt x="456801" y="597036"/>
                    <a:pt x="447099" y="606722"/>
                    <a:pt x="435261" y="606722"/>
                  </a:cubicBezTo>
                  <a:lnTo>
                    <a:pt x="144203" y="606722"/>
                  </a:lnTo>
                  <a:cubicBezTo>
                    <a:pt x="132276" y="606722"/>
                    <a:pt x="122574" y="597036"/>
                    <a:pt x="122574" y="585127"/>
                  </a:cubicBezTo>
                  <a:lnTo>
                    <a:pt x="122574" y="574107"/>
                  </a:lnTo>
                  <a:cubicBezTo>
                    <a:pt x="122574" y="570997"/>
                    <a:pt x="123286" y="568064"/>
                    <a:pt x="124444" y="565398"/>
                  </a:cubicBezTo>
                  <a:cubicBezTo>
                    <a:pt x="100589" y="558378"/>
                    <a:pt x="78248" y="546469"/>
                    <a:pt x="59111" y="530029"/>
                  </a:cubicBezTo>
                  <a:cubicBezTo>
                    <a:pt x="27424" y="502924"/>
                    <a:pt x="6596" y="465421"/>
                    <a:pt x="277" y="424452"/>
                  </a:cubicBezTo>
                  <a:cubicBezTo>
                    <a:pt x="-791" y="417609"/>
                    <a:pt x="1256" y="410678"/>
                    <a:pt x="5795" y="405434"/>
                  </a:cubicBezTo>
                  <a:cubicBezTo>
                    <a:pt x="7576" y="403390"/>
                    <a:pt x="9623" y="401702"/>
                    <a:pt x="11937" y="400369"/>
                  </a:cubicBezTo>
                  <a:cubicBezTo>
                    <a:pt x="11848" y="399925"/>
                    <a:pt x="11848" y="399391"/>
                    <a:pt x="11848" y="398858"/>
                  </a:cubicBezTo>
                  <a:cubicBezTo>
                    <a:pt x="11848" y="392726"/>
                    <a:pt x="14251" y="387039"/>
                    <a:pt x="18524" y="382773"/>
                  </a:cubicBezTo>
                  <a:lnTo>
                    <a:pt x="26623" y="374686"/>
                  </a:lnTo>
                  <a:cubicBezTo>
                    <a:pt x="25288" y="373708"/>
                    <a:pt x="24042" y="372642"/>
                    <a:pt x="22885" y="371487"/>
                  </a:cubicBezTo>
                  <a:cubicBezTo>
                    <a:pt x="11581" y="360111"/>
                    <a:pt x="9267" y="341271"/>
                    <a:pt x="16476" y="320654"/>
                  </a:cubicBezTo>
                  <a:cubicBezTo>
                    <a:pt x="5083" y="300392"/>
                    <a:pt x="8466" y="274709"/>
                    <a:pt x="25110" y="258001"/>
                  </a:cubicBezTo>
                  <a:cubicBezTo>
                    <a:pt x="34990" y="248048"/>
                    <a:pt x="48074" y="242627"/>
                    <a:pt x="62049" y="242627"/>
                  </a:cubicBezTo>
                  <a:cubicBezTo>
                    <a:pt x="71128" y="242627"/>
                    <a:pt x="79850" y="244938"/>
                    <a:pt x="87594" y="249292"/>
                  </a:cubicBezTo>
                  <a:cubicBezTo>
                    <a:pt x="95427" y="246537"/>
                    <a:pt x="102993" y="245115"/>
                    <a:pt x="110202" y="245115"/>
                  </a:cubicBezTo>
                  <a:cubicBezTo>
                    <a:pt x="118035" y="245115"/>
                    <a:pt x="125067" y="246804"/>
                    <a:pt x="130941" y="250181"/>
                  </a:cubicBezTo>
                  <a:cubicBezTo>
                    <a:pt x="132365" y="231074"/>
                    <a:pt x="140554" y="213300"/>
                    <a:pt x="154350" y="199615"/>
                  </a:cubicBezTo>
                  <a:cubicBezTo>
                    <a:pt x="159157" y="194816"/>
                    <a:pt x="165566" y="192150"/>
                    <a:pt x="172330" y="192150"/>
                  </a:cubicBezTo>
                  <a:close/>
                  <a:moveTo>
                    <a:pt x="479574" y="188529"/>
                  </a:moveTo>
                  <a:lnTo>
                    <a:pt x="465602" y="202479"/>
                  </a:lnTo>
                  <a:lnTo>
                    <a:pt x="479574" y="216429"/>
                  </a:lnTo>
                  <a:lnTo>
                    <a:pt x="493635" y="202479"/>
                  </a:lnTo>
                  <a:close/>
                  <a:moveTo>
                    <a:pt x="479574" y="169781"/>
                  </a:moveTo>
                  <a:cubicBezTo>
                    <a:pt x="484379" y="169781"/>
                    <a:pt x="488918" y="171647"/>
                    <a:pt x="492389" y="175023"/>
                  </a:cubicBezTo>
                  <a:lnTo>
                    <a:pt x="507163" y="189773"/>
                  </a:lnTo>
                  <a:cubicBezTo>
                    <a:pt x="510633" y="193149"/>
                    <a:pt x="512502" y="197681"/>
                    <a:pt x="512502" y="202479"/>
                  </a:cubicBezTo>
                  <a:cubicBezTo>
                    <a:pt x="512502" y="207277"/>
                    <a:pt x="510633" y="211808"/>
                    <a:pt x="507163" y="215274"/>
                  </a:cubicBezTo>
                  <a:lnTo>
                    <a:pt x="492389" y="229935"/>
                  </a:lnTo>
                  <a:cubicBezTo>
                    <a:pt x="488918" y="233400"/>
                    <a:pt x="484379" y="235266"/>
                    <a:pt x="479574" y="235266"/>
                  </a:cubicBezTo>
                  <a:cubicBezTo>
                    <a:pt x="474768" y="235266"/>
                    <a:pt x="470229" y="233400"/>
                    <a:pt x="466848" y="230023"/>
                  </a:cubicBezTo>
                  <a:lnTo>
                    <a:pt x="451985" y="215185"/>
                  </a:lnTo>
                  <a:cubicBezTo>
                    <a:pt x="448604" y="211808"/>
                    <a:pt x="446735" y="207277"/>
                    <a:pt x="446735" y="202479"/>
                  </a:cubicBezTo>
                  <a:cubicBezTo>
                    <a:pt x="446735" y="197681"/>
                    <a:pt x="448604" y="193149"/>
                    <a:pt x="451985" y="189773"/>
                  </a:cubicBezTo>
                  <a:lnTo>
                    <a:pt x="466848" y="175023"/>
                  </a:lnTo>
                  <a:cubicBezTo>
                    <a:pt x="470229" y="171647"/>
                    <a:pt x="474768" y="169781"/>
                    <a:pt x="479574" y="169781"/>
                  </a:cubicBezTo>
                  <a:close/>
                  <a:moveTo>
                    <a:pt x="93026" y="160660"/>
                  </a:moveTo>
                  <a:lnTo>
                    <a:pt x="78968" y="174614"/>
                  </a:lnTo>
                  <a:lnTo>
                    <a:pt x="93026" y="188568"/>
                  </a:lnTo>
                  <a:lnTo>
                    <a:pt x="107083" y="174614"/>
                  </a:lnTo>
                  <a:close/>
                  <a:moveTo>
                    <a:pt x="93026" y="141907"/>
                  </a:moveTo>
                  <a:cubicBezTo>
                    <a:pt x="97830" y="141907"/>
                    <a:pt x="102368" y="143773"/>
                    <a:pt x="105749" y="147151"/>
                  </a:cubicBezTo>
                  <a:lnTo>
                    <a:pt x="120607" y="161904"/>
                  </a:lnTo>
                  <a:cubicBezTo>
                    <a:pt x="124076" y="165282"/>
                    <a:pt x="125945" y="169814"/>
                    <a:pt x="125945" y="174614"/>
                  </a:cubicBezTo>
                  <a:cubicBezTo>
                    <a:pt x="125945" y="179413"/>
                    <a:pt x="124076" y="183946"/>
                    <a:pt x="120607" y="187323"/>
                  </a:cubicBezTo>
                  <a:lnTo>
                    <a:pt x="105749" y="202077"/>
                  </a:lnTo>
                  <a:cubicBezTo>
                    <a:pt x="102368" y="205454"/>
                    <a:pt x="97830" y="207321"/>
                    <a:pt x="93026" y="207321"/>
                  </a:cubicBezTo>
                  <a:cubicBezTo>
                    <a:pt x="88221" y="207321"/>
                    <a:pt x="83684" y="205454"/>
                    <a:pt x="80303" y="202077"/>
                  </a:cubicBezTo>
                  <a:lnTo>
                    <a:pt x="65445" y="187323"/>
                  </a:lnTo>
                  <a:cubicBezTo>
                    <a:pt x="62064" y="183946"/>
                    <a:pt x="60107" y="179413"/>
                    <a:pt x="60107" y="174614"/>
                  </a:cubicBezTo>
                  <a:cubicBezTo>
                    <a:pt x="60107" y="169814"/>
                    <a:pt x="62064" y="165282"/>
                    <a:pt x="65445" y="161904"/>
                  </a:cubicBezTo>
                  <a:lnTo>
                    <a:pt x="80303" y="147151"/>
                  </a:lnTo>
                  <a:cubicBezTo>
                    <a:pt x="83684" y="143773"/>
                    <a:pt x="88221" y="141907"/>
                    <a:pt x="93026" y="141907"/>
                  </a:cubicBezTo>
                  <a:close/>
                  <a:moveTo>
                    <a:pt x="364253" y="128089"/>
                  </a:moveTo>
                  <a:cubicBezTo>
                    <a:pt x="352503" y="128089"/>
                    <a:pt x="342979" y="137509"/>
                    <a:pt x="342979" y="149060"/>
                  </a:cubicBezTo>
                  <a:cubicBezTo>
                    <a:pt x="342979" y="160701"/>
                    <a:pt x="352503" y="170120"/>
                    <a:pt x="364253" y="170120"/>
                  </a:cubicBezTo>
                  <a:cubicBezTo>
                    <a:pt x="375914" y="170120"/>
                    <a:pt x="385439" y="160701"/>
                    <a:pt x="385439" y="149060"/>
                  </a:cubicBezTo>
                  <a:cubicBezTo>
                    <a:pt x="385439" y="137509"/>
                    <a:pt x="375914" y="128089"/>
                    <a:pt x="364253" y="128089"/>
                  </a:cubicBezTo>
                  <a:close/>
                  <a:moveTo>
                    <a:pt x="213619" y="127275"/>
                  </a:moveTo>
                  <a:cubicBezTo>
                    <a:pt x="217269" y="123631"/>
                    <a:pt x="223144" y="123631"/>
                    <a:pt x="226793" y="127275"/>
                  </a:cubicBezTo>
                  <a:lnTo>
                    <a:pt x="227861" y="128253"/>
                  </a:lnTo>
                  <a:cubicBezTo>
                    <a:pt x="231422" y="131898"/>
                    <a:pt x="231511" y="137765"/>
                    <a:pt x="227861" y="141410"/>
                  </a:cubicBezTo>
                  <a:cubicBezTo>
                    <a:pt x="226081" y="143188"/>
                    <a:pt x="223678" y="144166"/>
                    <a:pt x="221274" y="144166"/>
                  </a:cubicBezTo>
                  <a:cubicBezTo>
                    <a:pt x="218871" y="144166"/>
                    <a:pt x="216557" y="143277"/>
                    <a:pt x="214687" y="141410"/>
                  </a:cubicBezTo>
                  <a:lnTo>
                    <a:pt x="213708" y="140432"/>
                  </a:lnTo>
                  <a:cubicBezTo>
                    <a:pt x="210059" y="136787"/>
                    <a:pt x="210059" y="130920"/>
                    <a:pt x="213619" y="127275"/>
                  </a:cubicBezTo>
                  <a:close/>
                  <a:moveTo>
                    <a:pt x="364253" y="109518"/>
                  </a:moveTo>
                  <a:cubicBezTo>
                    <a:pt x="386151" y="109518"/>
                    <a:pt x="404043" y="127290"/>
                    <a:pt x="404043" y="149060"/>
                  </a:cubicBezTo>
                  <a:cubicBezTo>
                    <a:pt x="404043" y="170920"/>
                    <a:pt x="386151" y="188692"/>
                    <a:pt x="364253" y="188692"/>
                  </a:cubicBezTo>
                  <a:cubicBezTo>
                    <a:pt x="342267" y="188692"/>
                    <a:pt x="324375" y="170920"/>
                    <a:pt x="324375" y="149060"/>
                  </a:cubicBezTo>
                  <a:cubicBezTo>
                    <a:pt x="324375" y="127290"/>
                    <a:pt x="342267" y="109518"/>
                    <a:pt x="364253" y="109518"/>
                  </a:cubicBezTo>
                  <a:close/>
                  <a:moveTo>
                    <a:pt x="239252" y="103918"/>
                  </a:moveTo>
                  <a:cubicBezTo>
                    <a:pt x="242813" y="100274"/>
                    <a:pt x="248777" y="100274"/>
                    <a:pt x="252337" y="103918"/>
                  </a:cubicBezTo>
                  <a:lnTo>
                    <a:pt x="253405" y="104896"/>
                  </a:lnTo>
                  <a:cubicBezTo>
                    <a:pt x="257055" y="108541"/>
                    <a:pt x="257055" y="114408"/>
                    <a:pt x="253405" y="118053"/>
                  </a:cubicBezTo>
                  <a:cubicBezTo>
                    <a:pt x="251625" y="119920"/>
                    <a:pt x="249222" y="120809"/>
                    <a:pt x="246818" y="120809"/>
                  </a:cubicBezTo>
                  <a:cubicBezTo>
                    <a:pt x="244504" y="120809"/>
                    <a:pt x="242101" y="119920"/>
                    <a:pt x="240231" y="118053"/>
                  </a:cubicBezTo>
                  <a:lnTo>
                    <a:pt x="239252" y="117075"/>
                  </a:lnTo>
                  <a:cubicBezTo>
                    <a:pt x="235603" y="113430"/>
                    <a:pt x="235603" y="107563"/>
                    <a:pt x="239252" y="103918"/>
                  </a:cubicBezTo>
                  <a:close/>
                  <a:moveTo>
                    <a:pt x="250951" y="45192"/>
                  </a:moveTo>
                  <a:cubicBezTo>
                    <a:pt x="257026" y="45192"/>
                    <a:pt x="263101" y="47481"/>
                    <a:pt x="267729" y="52057"/>
                  </a:cubicBezTo>
                  <a:cubicBezTo>
                    <a:pt x="281525" y="65743"/>
                    <a:pt x="289091" y="83960"/>
                    <a:pt x="289091" y="103333"/>
                  </a:cubicBezTo>
                  <a:cubicBezTo>
                    <a:pt x="289091" y="122795"/>
                    <a:pt x="281525" y="141013"/>
                    <a:pt x="267729" y="154698"/>
                  </a:cubicBezTo>
                  <a:cubicBezTo>
                    <a:pt x="253577" y="168739"/>
                    <a:pt x="234886" y="175849"/>
                    <a:pt x="216194" y="175849"/>
                  </a:cubicBezTo>
                  <a:cubicBezTo>
                    <a:pt x="197503" y="175849"/>
                    <a:pt x="178811" y="168739"/>
                    <a:pt x="164570" y="154610"/>
                  </a:cubicBezTo>
                  <a:cubicBezTo>
                    <a:pt x="160120" y="150166"/>
                    <a:pt x="157628" y="144212"/>
                    <a:pt x="157628" y="137903"/>
                  </a:cubicBezTo>
                  <a:cubicBezTo>
                    <a:pt x="157628" y="131593"/>
                    <a:pt x="160120" y="125639"/>
                    <a:pt x="164570" y="121196"/>
                  </a:cubicBezTo>
                  <a:lnTo>
                    <a:pt x="172759" y="113109"/>
                  </a:lnTo>
                  <a:cubicBezTo>
                    <a:pt x="176408" y="109465"/>
                    <a:pt x="182283" y="109465"/>
                    <a:pt x="185932" y="113109"/>
                  </a:cubicBezTo>
                  <a:cubicBezTo>
                    <a:pt x="189492" y="116752"/>
                    <a:pt x="189492" y="122617"/>
                    <a:pt x="185843" y="126261"/>
                  </a:cubicBezTo>
                  <a:lnTo>
                    <a:pt x="177743" y="134348"/>
                  </a:lnTo>
                  <a:cubicBezTo>
                    <a:pt x="176764" y="135325"/>
                    <a:pt x="176230" y="136570"/>
                    <a:pt x="176230" y="137903"/>
                  </a:cubicBezTo>
                  <a:cubicBezTo>
                    <a:pt x="176230" y="139236"/>
                    <a:pt x="176764" y="140569"/>
                    <a:pt x="177743" y="141457"/>
                  </a:cubicBezTo>
                  <a:cubicBezTo>
                    <a:pt x="179256" y="143057"/>
                    <a:pt x="180859" y="144479"/>
                    <a:pt x="182550" y="145723"/>
                  </a:cubicBezTo>
                  <a:cubicBezTo>
                    <a:pt x="184241" y="139236"/>
                    <a:pt x="192162" y="136658"/>
                    <a:pt x="197414" y="140746"/>
                  </a:cubicBezTo>
                  <a:cubicBezTo>
                    <a:pt x="201686" y="144123"/>
                    <a:pt x="203555" y="150166"/>
                    <a:pt x="199906" y="154787"/>
                  </a:cubicBezTo>
                  <a:cubicBezTo>
                    <a:pt x="218597" y="160564"/>
                    <a:pt x="239870" y="156209"/>
                    <a:pt x="254645" y="141457"/>
                  </a:cubicBezTo>
                  <a:cubicBezTo>
                    <a:pt x="264881" y="131326"/>
                    <a:pt x="270488" y="117819"/>
                    <a:pt x="270488" y="103333"/>
                  </a:cubicBezTo>
                  <a:cubicBezTo>
                    <a:pt x="270488" y="97557"/>
                    <a:pt x="269598" y="91869"/>
                    <a:pt x="267818" y="86449"/>
                  </a:cubicBezTo>
                  <a:cubicBezTo>
                    <a:pt x="265593" y="88581"/>
                    <a:pt x="263012" y="89914"/>
                    <a:pt x="259897" y="89737"/>
                  </a:cubicBezTo>
                  <a:cubicBezTo>
                    <a:pt x="256514" y="89470"/>
                    <a:pt x="253488" y="87337"/>
                    <a:pt x="252153" y="84227"/>
                  </a:cubicBezTo>
                  <a:cubicBezTo>
                    <a:pt x="249661" y="78717"/>
                    <a:pt x="253577" y="71963"/>
                    <a:pt x="259273" y="70453"/>
                  </a:cubicBezTo>
                  <a:cubicBezTo>
                    <a:pt x="257849" y="68675"/>
                    <a:pt x="256336" y="66898"/>
                    <a:pt x="254645" y="65209"/>
                  </a:cubicBezTo>
                  <a:cubicBezTo>
                    <a:pt x="252598" y="63254"/>
                    <a:pt x="249305" y="63254"/>
                    <a:pt x="247258" y="65209"/>
                  </a:cubicBezTo>
                  <a:lnTo>
                    <a:pt x="211922" y="100401"/>
                  </a:lnTo>
                  <a:cubicBezTo>
                    <a:pt x="208273" y="104044"/>
                    <a:pt x="202398" y="103955"/>
                    <a:pt x="198749" y="100312"/>
                  </a:cubicBezTo>
                  <a:cubicBezTo>
                    <a:pt x="195100" y="96757"/>
                    <a:pt x="195100" y="90803"/>
                    <a:pt x="198749" y="87248"/>
                  </a:cubicBezTo>
                  <a:lnTo>
                    <a:pt x="234174" y="52057"/>
                  </a:lnTo>
                  <a:cubicBezTo>
                    <a:pt x="238802" y="47481"/>
                    <a:pt x="244877" y="45192"/>
                    <a:pt x="250951" y="45192"/>
                  </a:cubicBezTo>
                  <a:close/>
                  <a:moveTo>
                    <a:pt x="407228" y="18580"/>
                  </a:moveTo>
                  <a:cubicBezTo>
                    <a:pt x="406872" y="18580"/>
                    <a:pt x="406427" y="18669"/>
                    <a:pt x="406071" y="19025"/>
                  </a:cubicBezTo>
                  <a:lnTo>
                    <a:pt x="387736" y="37250"/>
                  </a:lnTo>
                  <a:cubicBezTo>
                    <a:pt x="387380" y="37606"/>
                    <a:pt x="387291" y="38050"/>
                    <a:pt x="387291" y="38317"/>
                  </a:cubicBezTo>
                  <a:cubicBezTo>
                    <a:pt x="387291" y="38583"/>
                    <a:pt x="387380" y="38939"/>
                    <a:pt x="387736" y="39295"/>
                  </a:cubicBezTo>
                  <a:lnTo>
                    <a:pt x="406071" y="57609"/>
                  </a:lnTo>
                  <a:cubicBezTo>
                    <a:pt x="406427" y="57964"/>
                    <a:pt x="406872" y="58053"/>
                    <a:pt x="407228" y="58053"/>
                  </a:cubicBezTo>
                  <a:cubicBezTo>
                    <a:pt x="407495" y="58053"/>
                    <a:pt x="407940" y="57964"/>
                    <a:pt x="408296" y="57609"/>
                  </a:cubicBezTo>
                  <a:lnTo>
                    <a:pt x="426630" y="39295"/>
                  </a:lnTo>
                  <a:cubicBezTo>
                    <a:pt x="426986" y="38939"/>
                    <a:pt x="427075" y="38583"/>
                    <a:pt x="427075" y="38317"/>
                  </a:cubicBezTo>
                  <a:cubicBezTo>
                    <a:pt x="427075" y="38050"/>
                    <a:pt x="426986" y="37606"/>
                    <a:pt x="426630" y="37250"/>
                  </a:cubicBezTo>
                  <a:lnTo>
                    <a:pt x="408296" y="19025"/>
                  </a:lnTo>
                  <a:cubicBezTo>
                    <a:pt x="407940" y="18669"/>
                    <a:pt x="407495" y="18580"/>
                    <a:pt x="407228" y="18580"/>
                  </a:cubicBezTo>
                  <a:close/>
                  <a:moveTo>
                    <a:pt x="407228" y="0"/>
                  </a:moveTo>
                  <a:cubicBezTo>
                    <a:pt x="412568" y="0"/>
                    <a:pt x="417641" y="2045"/>
                    <a:pt x="421379" y="5867"/>
                  </a:cubicBezTo>
                  <a:lnTo>
                    <a:pt x="439803" y="24092"/>
                  </a:lnTo>
                  <a:cubicBezTo>
                    <a:pt x="443630" y="27915"/>
                    <a:pt x="445677" y="32983"/>
                    <a:pt x="445677" y="38317"/>
                  </a:cubicBezTo>
                  <a:cubicBezTo>
                    <a:pt x="445677" y="43651"/>
                    <a:pt x="443630" y="48718"/>
                    <a:pt x="439803" y="52541"/>
                  </a:cubicBezTo>
                  <a:lnTo>
                    <a:pt x="421379" y="70766"/>
                  </a:lnTo>
                  <a:cubicBezTo>
                    <a:pt x="417641" y="74500"/>
                    <a:pt x="412568" y="76634"/>
                    <a:pt x="407228" y="76634"/>
                  </a:cubicBezTo>
                  <a:cubicBezTo>
                    <a:pt x="401799" y="76634"/>
                    <a:pt x="396814" y="74500"/>
                    <a:pt x="392987" y="70766"/>
                  </a:cubicBezTo>
                  <a:lnTo>
                    <a:pt x="374653" y="52541"/>
                  </a:lnTo>
                  <a:cubicBezTo>
                    <a:pt x="370826" y="48718"/>
                    <a:pt x="368690" y="43651"/>
                    <a:pt x="368690" y="38317"/>
                  </a:cubicBezTo>
                  <a:cubicBezTo>
                    <a:pt x="368690" y="32983"/>
                    <a:pt x="370826" y="27915"/>
                    <a:pt x="374564" y="24092"/>
                  </a:cubicBezTo>
                  <a:lnTo>
                    <a:pt x="392987" y="5867"/>
                  </a:lnTo>
                  <a:cubicBezTo>
                    <a:pt x="396814" y="2045"/>
                    <a:pt x="401799" y="0"/>
                    <a:pt x="407228" y="0"/>
                  </a:cubicBezTo>
                  <a:close/>
                </a:path>
              </a:pathLst>
            </a:custGeom>
            <a:solidFill>
              <a:schemeClr val="bg1"/>
            </a:solidFill>
            <a:ln>
              <a:noFill/>
            </a:ln>
          </p:spPr>
        </p:sp>
        <p:sp>
          <p:nvSpPr>
            <p:cNvPr id="34" name="文本框 33"/>
            <p:cNvSpPr txBox="1"/>
            <p:nvPr/>
          </p:nvSpPr>
          <p:spPr>
            <a:xfrm>
              <a:off x="9293" y="3289"/>
              <a:ext cx="3558"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35" name="文本框 34"/>
            <p:cNvSpPr txBox="1"/>
            <p:nvPr/>
          </p:nvSpPr>
          <p:spPr>
            <a:xfrm>
              <a:off x="9293" y="3749"/>
              <a:ext cx="3558" cy="1598"/>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36" name="组合 8"/>
          <p:cNvGrpSpPr/>
          <p:nvPr/>
        </p:nvGrpSpPr>
        <p:grpSpPr>
          <a:xfrm>
            <a:off x="8376920" y="4119880"/>
            <a:ext cx="2973705" cy="1306830"/>
            <a:chOff x="8168" y="3289"/>
            <a:chExt cx="4683" cy="2058"/>
          </a:xfrm>
        </p:grpSpPr>
        <p:sp>
          <p:nvSpPr>
            <p:cNvPr id="37" name="圆角矩形 36"/>
            <p:cNvSpPr/>
            <p:nvPr/>
          </p:nvSpPr>
          <p:spPr>
            <a:xfrm>
              <a:off x="8168" y="3626"/>
              <a:ext cx="925" cy="925"/>
            </a:xfrm>
            <a:prstGeom prst="roundRect">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pistachio_135247"/>
            <p:cNvSpPr>
              <a:spLocks noChangeAspect="1"/>
            </p:cNvSpPr>
            <p:nvPr/>
          </p:nvSpPr>
          <p:spPr bwMode="auto">
            <a:xfrm>
              <a:off x="8363" y="3832"/>
              <a:ext cx="534" cy="510"/>
            </a:xfrm>
            <a:custGeom>
              <a:avLst/>
              <a:gdLst>
                <a:gd name="T0" fmla="*/ 4004 w 4004"/>
                <a:gd name="T1" fmla="*/ 1833 h 3835"/>
                <a:gd name="T2" fmla="*/ 3822 w 4004"/>
                <a:gd name="T3" fmla="*/ 1651 h 3835"/>
                <a:gd name="T4" fmla="*/ 3778 w 4004"/>
                <a:gd name="T5" fmla="*/ 1651 h 3835"/>
                <a:gd name="T6" fmla="*/ 3780 w 4004"/>
                <a:gd name="T7" fmla="*/ 814 h 3835"/>
                <a:gd name="T8" fmla="*/ 3624 w 4004"/>
                <a:gd name="T9" fmla="*/ 678 h 3835"/>
                <a:gd name="T10" fmla="*/ 2713 w 4004"/>
                <a:gd name="T11" fmla="*/ 741 h 3835"/>
                <a:gd name="T12" fmla="*/ 2116 w 4004"/>
                <a:gd name="T13" fmla="*/ 53 h 3835"/>
                <a:gd name="T14" fmla="*/ 1908 w 4004"/>
                <a:gd name="T15" fmla="*/ 39 h 3835"/>
                <a:gd name="T16" fmla="*/ 1260 w 4004"/>
                <a:gd name="T17" fmla="*/ 733 h 3835"/>
                <a:gd name="T18" fmla="*/ 380 w 4004"/>
                <a:gd name="T19" fmla="*/ 677 h 3835"/>
                <a:gd name="T20" fmla="*/ 224 w 4004"/>
                <a:gd name="T21" fmla="*/ 814 h 3835"/>
                <a:gd name="T22" fmla="*/ 226 w 4004"/>
                <a:gd name="T23" fmla="*/ 1651 h 3835"/>
                <a:gd name="T24" fmla="*/ 182 w 4004"/>
                <a:gd name="T25" fmla="*/ 1651 h 3835"/>
                <a:gd name="T26" fmla="*/ 0 w 4004"/>
                <a:gd name="T27" fmla="*/ 1833 h 3835"/>
                <a:gd name="T28" fmla="*/ 952 w 4004"/>
                <a:gd name="T29" fmla="*/ 3537 h 3835"/>
                <a:gd name="T30" fmla="*/ 910 w 4004"/>
                <a:gd name="T31" fmla="*/ 3653 h 3835"/>
                <a:gd name="T32" fmla="*/ 1092 w 4004"/>
                <a:gd name="T33" fmla="*/ 3835 h 3835"/>
                <a:gd name="T34" fmla="*/ 2912 w 4004"/>
                <a:gd name="T35" fmla="*/ 3835 h 3835"/>
                <a:gd name="T36" fmla="*/ 3094 w 4004"/>
                <a:gd name="T37" fmla="*/ 3653 h 3835"/>
                <a:gd name="T38" fmla="*/ 3052 w 4004"/>
                <a:gd name="T39" fmla="*/ 3537 h 3835"/>
                <a:gd name="T40" fmla="*/ 4004 w 4004"/>
                <a:gd name="T41" fmla="*/ 1833 h 3835"/>
                <a:gd name="T42" fmla="*/ 2858 w 4004"/>
                <a:gd name="T43" fmla="*/ 1080 h 3835"/>
                <a:gd name="T44" fmla="*/ 3448 w 4004"/>
                <a:gd name="T45" fmla="*/ 1031 h 3835"/>
                <a:gd name="T46" fmla="*/ 3401 w 4004"/>
                <a:gd name="T47" fmla="*/ 1651 h 3835"/>
                <a:gd name="T48" fmla="*/ 2849 w 4004"/>
                <a:gd name="T49" fmla="*/ 1651 h 3835"/>
                <a:gd name="T50" fmla="*/ 2892 w 4004"/>
                <a:gd name="T51" fmla="*/ 1327 h 3835"/>
                <a:gd name="T52" fmla="*/ 2858 w 4004"/>
                <a:gd name="T53" fmla="*/ 1080 h 3835"/>
                <a:gd name="T54" fmla="*/ 2184 w 4004"/>
                <a:gd name="T55" fmla="*/ 627 h 3835"/>
                <a:gd name="T56" fmla="*/ 2528 w 4004"/>
                <a:gd name="T57" fmla="*/ 1327 h 3835"/>
                <a:gd name="T58" fmla="*/ 2466 w 4004"/>
                <a:gd name="T59" fmla="*/ 1651 h 3835"/>
                <a:gd name="T60" fmla="*/ 2184 w 4004"/>
                <a:gd name="T61" fmla="*/ 1651 h 3835"/>
                <a:gd name="T62" fmla="*/ 2184 w 4004"/>
                <a:gd name="T63" fmla="*/ 627 h 3835"/>
                <a:gd name="T64" fmla="*/ 1820 w 4004"/>
                <a:gd name="T65" fmla="*/ 580 h 3835"/>
                <a:gd name="T66" fmla="*/ 1820 w 4004"/>
                <a:gd name="T67" fmla="*/ 1651 h 3835"/>
                <a:gd name="T68" fmla="*/ 1538 w 4004"/>
                <a:gd name="T69" fmla="*/ 1651 h 3835"/>
                <a:gd name="T70" fmla="*/ 1476 w 4004"/>
                <a:gd name="T71" fmla="*/ 1327 h 3835"/>
                <a:gd name="T72" fmla="*/ 1820 w 4004"/>
                <a:gd name="T73" fmla="*/ 580 h 3835"/>
                <a:gd name="T74" fmla="*/ 556 w 4004"/>
                <a:gd name="T75" fmla="*/ 1031 h 3835"/>
                <a:gd name="T76" fmla="*/ 1137 w 4004"/>
                <a:gd name="T77" fmla="*/ 1078 h 3835"/>
                <a:gd name="T78" fmla="*/ 1112 w 4004"/>
                <a:gd name="T79" fmla="*/ 1327 h 3835"/>
                <a:gd name="T80" fmla="*/ 1155 w 4004"/>
                <a:gd name="T81" fmla="*/ 1651 h 3835"/>
                <a:gd name="T82" fmla="*/ 603 w 4004"/>
                <a:gd name="T83" fmla="*/ 1651 h 3835"/>
                <a:gd name="T84" fmla="*/ 556 w 4004"/>
                <a:gd name="T85" fmla="*/ 1031 h 3835"/>
                <a:gd name="T86" fmla="*/ 2002 w 4004"/>
                <a:gd name="T87" fmla="*/ 3471 h 3835"/>
                <a:gd name="T88" fmla="*/ 374 w 4004"/>
                <a:gd name="T89" fmla="*/ 2015 h 3835"/>
                <a:gd name="T90" fmla="*/ 476 w 4004"/>
                <a:gd name="T91" fmla="*/ 2015 h 3835"/>
                <a:gd name="T92" fmla="*/ 478 w 4004"/>
                <a:gd name="T93" fmla="*/ 2015 h 3835"/>
                <a:gd name="T94" fmla="*/ 479 w 4004"/>
                <a:gd name="T95" fmla="*/ 2015 h 3835"/>
                <a:gd name="T96" fmla="*/ 1418 w 4004"/>
                <a:gd name="T97" fmla="*/ 2015 h 3835"/>
                <a:gd name="T98" fmla="*/ 1420 w 4004"/>
                <a:gd name="T99" fmla="*/ 2015 h 3835"/>
                <a:gd name="T100" fmla="*/ 1421 w 4004"/>
                <a:gd name="T101" fmla="*/ 2015 h 3835"/>
                <a:gd name="T102" fmla="*/ 3525 w 4004"/>
                <a:gd name="T103" fmla="*/ 2015 h 3835"/>
                <a:gd name="T104" fmla="*/ 3526 w 4004"/>
                <a:gd name="T105" fmla="*/ 2015 h 3835"/>
                <a:gd name="T106" fmla="*/ 3528 w 4004"/>
                <a:gd name="T107" fmla="*/ 2015 h 3835"/>
                <a:gd name="T108" fmla="*/ 3630 w 4004"/>
                <a:gd name="T109" fmla="*/ 2015 h 3835"/>
                <a:gd name="T110" fmla="*/ 2002 w 4004"/>
                <a:gd name="T111" fmla="*/ 3471 h 3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004" h="3835">
                  <a:moveTo>
                    <a:pt x="4004" y="1833"/>
                  </a:moveTo>
                  <a:cubicBezTo>
                    <a:pt x="4004" y="1733"/>
                    <a:pt x="3923" y="1651"/>
                    <a:pt x="3822" y="1651"/>
                  </a:cubicBezTo>
                  <a:lnTo>
                    <a:pt x="3778" y="1651"/>
                  </a:lnTo>
                  <a:cubicBezTo>
                    <a:pt x="3880" y="1224"/>
                    <a:pt x="3785" y="834"/>
                    <a:pt x="3780" y="814"/>
                  </a:cubicBezTo>
                  <a:cubicBezTo>
                    <a:pt x="3762" y="740"/>
                    <a:pt x="3699" y="686"/>
                    <a:pt x="3624" y="678"/>
                  </a:cubicBezTo>
                  <a:cubicBezTo>
                    <a:pt x="3602" y="675"/>
                    <a:pt x="3143" y="626"/>
                    <a:pt x="2713" y="741"/>
                  </a:cubicBezTo>
                  <a:cubicBezTo>
                    <a:pt x="2491" y="356"/>
                    <a:pt x="2137" y="70"/>
                    <a:pt x="2116" y="53"/>
                  </a:cubicBezTo>
                  <a:cubicBezTo>
                    <a:pt x="2056" y="5"/>
                    <a:pt x="1974" y="0"/>
                    <a:pt x="1908" y="39"/>
                  </a:cubicBezTo>
                  <a:cubicBezTo>
                    <a:pt x="1885" y="53"/>
                    <a:pt x="1484" y="299"/>
                    <a:pt x="1260" y="733"/>
                  </a:cubicBezTo>
                  <a:cubicBezTo>
                    <a:pt x="839" y="629"/>
                    <a:pt x="401" y="675"/>
                    <a:pt x="380" y="677"/>
                  </a:cubicBezTo>
                  <a:cubicBezTo>
                    <a:pt x="305" y="686"/>
                    <a:pt x="242" y="740"/>
                    <a:pt x="224" y="814"/>
                  </a:cubicBezTo>
                  <a:cubicBezTo>
                    <a:pt x="219" y="834"/>
                    <a:pt x="124" y="1224"/>
                    <a:pt x="226" y="1651"/>
                  </a:cubicBezTo>
                  <a:lnTo>
                    <a:pt x="182" y="1651"/>
                  </a:lnTo>
                  <a:cubicBezTo>
                    <a:pt x="81" y="1651"/>
                    <a:pt x="0" y="1732"/>
                    <a:pt x="0" y="1833"/>
                  </a:cubicBezTo>
                  <a:cubicBezTo>
                    <a:pt x="0" y="2552"/>
                    <a:pt x="381" y="3184"/>
                    <a:pt x="952" y="3537"/>
                  </a:cubicBezTo>
                  <a:cubicBezTo>
                    <a:pt x="926" y="3568"/>
                    <a:pt x="910" y="3609"/>
                    <a:pt x="910" y="3653"/>
                  </a:cubicBezTo>
                  <a:cubicBezTo>
                    <a:pt x="910" y="3753"/>
                    <a:pt x="991" y="3835"/>
                    <a:pt x="1092" y="3835"/>
                  </a:cubicBezTo>
                  <a:lnTo>
                    <a:pt x="2912" y="3835"/>
                  </a:lnTo>
                  <a:cubicBezTo>
                    <a:pt x="3013" y="3835"/>
                    <a:pt x="3094" y="3753"/>
                    <a:pt x="3094" y="3653"/>
                  </a:cubicBezTo>
                  <a:cubicBezTo>
                    <a:pt x="3094" y="3609"/>
                    <a:pt x="3078" y="3568"/>
                    <a:pt x="3052" y="3537"/>
                  </a:cubicBezTo>
                  <a:cubicBezTo>
                    <a:pt x="3623" y="3184"/>
                    <a:pt x="4004" y="2552"/>
                    <a:pt x="4004" y="1833"/>
                  </a:cubicBezTo>
                  <a:close/>
                  <a:moveTo>
                    <a:pt x="2858" y="1080"/>
                  </a:moveTo>
                  <a:cubicBezTo>
                    <a:pt x="3078" y="1029"/>
                    <a:pt x="3308" y="1026"/>
                    <a:pt x="3448" y="1031"/>
                  </a:cubicBezTo>
                  <a:cubicBezTo>
                    <a:pt x="3466" y="1174"/>
                    <a:pt x="3476" y="1415"/>
                    <a:pt x="3401" y="1651"/>
                  </a:cubicBezTo>
                  <a:lnTo>
                    <a:pt x="2849" y="1651"/>
                  </a:lnTo>
                  <a:cubicBezTo>
                    <a:pt x="2877" y="1545"/>
                    <a:pt x="2892" y="1437"/>
                    <a:pt x="2892" y="1327"/>
                  </a:cubicBezTo>
                  <a:cubicBezTo>
                    <a:pt x="2892" y="1244"/>
                    <a:pt x="2879" y="1161"/>
                    <a:pt x="2858" y="1080"/>
                  </a:cubicBezTo>
                  <a:close/>
                  <a:moveTo>
                    <a:pt x="2184" y="627"/>
                  </a:moveTo>
                  <a:cubicBezTo>
                    <a:pt x="2358" y="827"/>
                    <a:pt x="2528" y="1089"/>
                    <a:pt x="2528" y="1327"/>
                  </a:cubicBezTo>
                  <a:cubicBezTo>
                    <a:pt x="2528" y="1436"/>
                    <a:pt x="2507" y="1545"/>
                    <a:pt x="2466" y="1651"/>
                  </a:cubicBezTo>
                  <a:lnTo>
                    <a:pt x="2184" y="1651"/>
                  </a:lnTo>
                  <a:lnTo>
                    <a:pt x="2184" y="627"/>
                  </a:lnTo>
                  <a:close/>
                  <a:moveTo>
                    <a:pt x="1820" y="580"/>
                  </a:moveTo>
                  <a:lnTo>
                    <a:pt x="1820" y="1651"/>
                  </a:lnTo>
                  <a:lnTo>
                    <a:pt x="1538" y="1651"/>
                  </a:lnTo>
                  <a:cubicBezTo>
                    <a:pt x="1497" y="1545"/>
                    <a:pt x="1476" y="1436"/>
                    <a:pt x="1476" y="1327"/>
                  </a:cubicBezTo>
                  <a:cubicBezTo>
                    <a:pt x="1476" y="1007"/>
                    <a:pt x="1655" y="750"/>
                    <a:pt x="1820" y="580"/>
                  </a:cubicBezTo>
                  <a:close/>
                  <a:moveTo>
                    <a:pt x="556" y="1031"/>
                  </a:moveTo>
                  <a:cubicBezTo>
                    <a:pt x="694" y="1026"/>
                    <a:pt x="920" y="1029"/>
                    <a:pt x="1137" y="1078"/>
                  </a:cubicBezTo>
                  <a:cubicBezTo>
                    <a:pt x="1121" y="1157"/>
                    <a:pt x="1112" y="1240"/>
                    <a:pt x="1112" y="1327"/>
                  </a:cubicBezTo>
                  <a:cubicBezTo>
                    <a:pt x="1112" y="1437"/>
                    <a:pt x="1127" y="1545"/>
                    <a:pt x="1155" y="1651"/>
                  </a:cubicBezTo>
                  <a:lnTo>
                    <a:pt x="603" y="1651"/>
                  </a:lnTo>
                  <a:cubicBezTo>
                    <a:pt x="528" y="1415"/>
                    <a:pt x="538" y="1174"/>
                    <a:pt x="556" y="1031"/>
                  </a:cubicBezTo>
                  <a:close/>
                  <a:moveTo>
                    <a:pt x="2002" y="3471"/>
                  </a:moveTo>
                  <a:cubicBezTo>
                    <a:pt x="1160" y="3471"/>
                    <a:pt x="465" y="2833"/>
                    <a:pt x="374" y="2015"/>
                  </a:cubicBezTo>
                  <a:lnTo>
                    <a:pt x="476" y="2015"/>
                  </a:lnTo>
                  <a:cubicBezTo>
                    <a:pt x="476" y="2015"/>
                    <a:pt x="477" y="2015"/>
                    <a:pt x="478" y="2015"/>
                  </a:cubicBezTo>
                  <a:cubicBezTo>
                    <a:pt x="478" y="2015"/>
                    <a:pt x="479" y="2015"/>
                    <a:pt x="479" y="2015"/>
                  </a:cubicBezTo>
                  <a:lnTo>
                    <a:pt x="1418" y="2015"/>
                  </a:lnTo>
                  <a:cubicBezTo>
                    <a:pt x="1418" y="2015"/>
                    <a:pt x="1419" y="2015"/>
                    <a:pt x="1420" y="2015"/>
                  </a:cubicBezTo>
                  <a:cubicBezTo>
                    <a:pt x="1420" y="2015"/>
                    <a:pt x="1421" y="2015"/>
                    <a:pt x="1421" y="2015"/>
                  </a:cubicBezTo>
                  <a:lnTo>
                    <a:pt x="3525" y="2015"/>
                  </a:lnTo>
                  <a:cubicBezTo>
                    <a:pt x="3525" y="2015"/>
                    <a:pt x="3526" y="2015"/>
                    <a:pt x="3526" y="2015"/>
                  </a:cubicBezTo>
                  <a:cubicBezTo>
                    <a:pt x="3527" y="2015"/>
                    <a:pt x="3527" y="2015"/>
                    <a:pt x="3528" y="2015"/>
                  </a:cubicBezTo>
                  <a:lnTo>
                    <a:pt x="3630" y="2015"/>
                  </a:lnTo>
                  <a:cubicBezTo>
                    <a:pt x="3539" y="2833"/>
                    <a:pt x="2844" y="3471"/>
                    <a:pt x="2002" y="3471"/>
                  </a:cubicBezTo>
                  <a:close/>
                </a:path>
              </a:pathLst>
            </a:custGeom>
            <a:solidFill>
              <a:schemeClr val="bg1"/>
            </a:solidFill>
            <a:ln>
              <a:noFill/>
            </a:ln>
          </p:spPr>
        </p:sp>
        <p:sp>
          <p:nvSpPr>
            <p:cNvPr id="39" name="文本框 38"/>
            <p:cNvSpPr txBox="1"/>
            <p:nvPr/>
          </p:nvSpPr>
          <p:spPr>
            <a:xfrm>
              <a:off x="9293" y="3289"/>
              <a:ext cx="3558"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40" name="文本框 39"/>
            <p:cNvSpPr txBox="1"/>
            <p:nvPr/>
          </p:nvSpPr>
          <p:spPr>
            <a:xfrm>
              <a:off x="9293" y="3749"/>
              <a:ext cx="3558" cy="1598"/>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spTree>
    <p:custDataLst>
      <p:tags r:id="rId3"/>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500"/>
                                        <p:tgtEl>
                                          <p:spTgt spid="8"/>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left)">
                                      <p:cBhvr>
                                        <p:cTn id="21" dur="500"/>
                                        <p:tgtEl>
                                          <p:spTgt spid="14"/>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wipe(left)">
                                      <p:cBhvr>
                                        <p:cTn id="25" dur="500"/>
                                        <p:tgtEl>
                                          <p:spTgt spid="31"/>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left)">
                                      <p:cBhvr>
                                        <p:cTn id="2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3" grpId="0"/>
      <p:bldP spid="3" grpId="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D3DEF2"/>
        </a:solidFill>
        <a:effectLst/>
      </p:bgPr>
    </p:bg>
    <p:spTree>
      <p:nvGrpSpPr>
        <p:cNvPr id="1" name=""/>
        <p:cNvGrpSpPr/>
        <p:nvPr/>
      </p:nvGrpSpPr>
      <p:grpSpPr>
        <a:xfrm>
          <a:off x="0" y="0"/>
          <a:ext cx="0" cy="0"/>
          <a:chOff x="0" y="0"/>
          <a:chExt cx="0" cy="0"/>
        </a:xfrm>
      </p:grpSpPr>
      <p:pic>
        <p:nvPicPr>
          <p:cNvPr id="7" name="图片 6" descr="未标题-1"/>
          <p:cNvPicPr>
            <a:picLocks noChangeAspect="1"/>
          </p:cNvPicPr>
          <p:nvPr/>
        </p:nvPicPr>
        <p:blipFill>
          <a:blip r:embed="rId1"/>
          <a:stretch>
            <a:fillRect/>
          </a:stretch>
        </p:blipFill>
        <p:spPr>
          <a:xfrm>
            <a:off x="1042035" y="-894080"/>
            <a:ext cx="12252325" cy="9186545"/>
          </a:xfrm>
          <a:prstGeom prst="rect">
            <a:avLst/>
          </a:prstGeom>
        </p:spPr>
      </p:pic>
      <p:sp>
        <p:nvSpPr>
          <p:cNvPr id="6" name="矩形 5"/>
          <p:cNvSpPr/>
          <p:nvPr/>
        </p:nvSpPr>
        <p:spPr>
          <a:xfrm>
            <a:off x="468630" y="380365"/>
            <a:ext cx="11255375" cy="609663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031490" y="574675"/>
            <a:ext cx="6129020" cy="460375"/>
          </a:xfrm>
          <a:prstGeom prst="rect">
            <a:avLst/>
          </a:prstGeom>
          <a:noFill/>
        </p:spPr>
        <p:txBody>
          <a:bodyPr wrap="square" rtlCol="0">
            <a:spAutoFit/>
          </a:bodyPr>
          <a:p>
            <a:pPr algn="ctr"/>
            <a:r>
              <a:rPr lang="en-US" altLang="zh-CN" sz="2400" b="1" u="sng">
                <a:solidFill>
                  <a:srgbClr val="70B988"/>
                </a:solidFill>
                <a:latin typeface="汉仪正圆-55W" panose="00020600040101010101" charset="-122"/>
                <a:ea typeface="汉仪正圆-55W" panose="00020600040101010101" charset="-122"/>
              </a:rPr>
              <a:t>招商融资计划</a:t>
            </a:r>
            <a:endParaRPr lang="en-US" altLang="zh-CN" sz="2400" b="1" u="sng">
              <a:solidFill>
                <a:srgbClr val="70B988"/>
              </a:solidFill>
              <a:latin typeface="汉仪正圆-55W" panose="00020600040101010101" charset="-122"/>
              <a:ea typeface="汉仪正圆-55W" panose="00020600040101010101" charset="-122"/>
            </a:endParaRPr>
          </a:p>
        </p:txBody>
      </p:sp>
      <p:sp>
        <p:nvSpPr>
          <p:cNvPr id="4" name="矩形 3"/>
          <p:cNvSpPr/>
          <p:nvPr/>
        </p:nvSpPr>
        <p:spPr>
          <a:xfrm>
            <a:off x="1042670" y="2794000"/>
            <a:ext cx="8636635" cy="1968500"/>
          </a:xfrm>
          <a:prstGeom prst="rect">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descr="摄图网_401339131_三明治（非企业商用）"/>
          <p:cNvPicPr>
            <a:picLocks noChangeAspect="1"/>
          </p:cNvPicPr>
          <p:nvPr/>
        </p:nvPicPr>
        <p:blipFill>
          <a:blip r:embed="rId2"/>
          <a:stretch>
            <a:fillRect/>
          </a:stretch>
        </p:blipFill>
        <p:spPr>
          <a:xfrm>
            <a:off x="7672070" y="1932305"/>
            <a:ext cx="3533140" cy="3533140"/>
          </a:xfrm>
          <a:prstGeom prst="rect">
            <a:avLst/>
          </a:prstGeom>
        </p:spPr>
      </p:pic>
      <p:sp>
        <p:nvSpPr>
          <p:cNvPr id="34" name="文本框 33"/>
          <p:cNvSpPr txBox="1"/>
          <p:nvPr/>
        </p:nvSpPr>
        <p:spPr>
          <a:xfrm>
            <a:off x="1503680" y="3027680"/>
            <a:ext cx="2259330" cy="368300"/>
          </a:xfrm>
          <a:prstGeom prst="rect">
            <a:avLst/>
          </a:prstGeom>
          <a:noFill/>
        </p:spPr>
        <p:txBody>
          <a:bodyPr wrap="square" rtlCol="0">
            <a:spAutoFit/>
          </a:bodyPr>
          <a:p>
            <a:pPr algn="l"/>
            <a:r>
              <a:rPr lang="zh-CN" altLang="en-US" b="1">
                <a:solidFill>
                  <a:schemeClr val="bg1"/>
                </a:solidFill>
                <a:latin typeface="汉仪正圆-55W" panose="00020600040101010101" charset="-122"/>
                <a:ea typeface="汉仪正圆-55W" panose="00020600040101010101" charset="-122"/>
              </a:rPr>
              <a:t>输入你的标题</a:t>
            </a:r>
            <a:endParaRPr lang="zh-CN" altLang="en-US" b="1">
              <a:solidFill>
                <a:schemeClr val="bg1"/>
              </a:solidFill>
              <a:latin typeface="汉仪正圆-55W" panose="00020600040101010101" charset="-122"/>
              <a:ea typeface="汉仪正圆-55W" panose="00020600040101010101" charset="-122"/>
            </a:endParaRPr>
          </a:p>
        </p:txBody>
      </p:sp>
      <p:sp>
        <p:nvSpPr>
          <p:cNvPr id="35" name="文本框 34"/>
          <p:cNvSpPr txBox="1"/>
          <p:nvPr/>
        </p:nvSpPr>
        <p:spPr>
          <a:xfrm>
            <a:off x="1503680" y="3319780"/>
            <a:ext cx="5862320" cy="1245235"/>
          </a:xfrm>
          <a:prstGeom prst="rect">
            <a:avLst/>
          </a:prstGeom>
          <a:noFill/>
        </p:spPr>
        <p:txBody>
          <a:bodyPr wrap="square" rtlCol="0">
            <a:spAutoFit/>
          </a:bodyPr>
          <a:p>
            <a:pPr algn="l">
              <a:lnSpc>
                <a:spcPct val="250000"/>
              </a:lnSpc>
            </a:pPr>
            <a:r>
              <a:rPr lang="zh-CN" altLang="en-US" sz="1000">
                <a:solidFill>
                  <a:schemeClr val="bg1"/>
                </a:solidFill>
                <a:latin typeface="汉仪正圆-55W" panose="00020600040101010101" charset="-122"/>
                <a:ea typeface="汉仪正圆-55W" panose="00020600040101010101" charset="-122"/>
                <a:sym typeface="+mn-ea"/>
              </a:rPr>
              <a:t>在这里输入你需要的文本内容</a:t>
            </a:r>
            <a:r>
              <a:rPr lang="zh-CN" altLang="en-US" sz="1000">
                <a:solidFill>
                  <a:schemeClr val="bg1"/>
                </a:solidFill>
                <a:latin typeface="汉仪正圆-55W" panose="00020600040101010101" charset="-122"/>
                <a:ea typeface="汉仪正圆-55W" panose="00020600040101010101" charset="-122"/>
                <a:sym typeface="+mn-ea"/>
              </a:rPr>
              <a:t>在这里输入你需要的文本内容在这里输入你需要的文本内容</a:t>
            </a:r>
            <a:r>
              <a:rPr lang="zh-CN" altLang="en-US" sz="1000">
                <a:solidFill>
                  <a:schemeClr val="bg1"/>
                </a:solidFill>
                <a:latin typeface="汉仪正圆-55W" panose="00020600040101010101" charset="-122"/>
                <a:ea typeface="汉仪正圆-55W" panose="00020600040101010101" charset="-122"/>
                <a:sym typeface="+mn-ea"/>
              </a:rPr>
              <a:t>在这里输入你需要的文本内容</a:t>
            </a:r>
            <a:r>
              <a:rPr lang="zh-CN" altLang="en-US" sz="1000">
                <a:solidFill>
                  <a:schemeClr val="bg1"/>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在这里输入你需要的文本内容在这里输入你需要的文本内容在这里输入你需要的文本内容在这里输入你需要的文本内容</a:t>
            </a:r>
            <a:endParaRPr lang="zh-CN" altLang="en-US" sz="1000">
              <a:solidFill>
                <a:schemeClr val="bg1"/>
              </a:solidFill>
              <a:latin typeface="汉仪正圆-55W" panose="00020600040101010101" charset="-122"/>
              <a:ea typeface="汉仪正圆-55W" panose="00020600040101010101" charset="-122"/>
              <a:sym typeface="+mn-ea"/>
            </a:endParaRPr>
          </a:p>
        </p:txBody>
      </p:sp>
    </p:spTree>
    <p:custDataLst>
      <p:tags r:id="rId3"/>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strVal val="#ppt_w*0.70"/>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Effect transition="in" filter="fade">
                                      <p:cBhvr>
                                        <p:cTn id="15" dur="1000"/>
                                        <p:tgtEl>
                                          <p:spTgt spid="2"/>
                                        </p:tgtEl>
                                      </p:cBhvr>
                                    </p:animEffect>
                                  </p:childTnLst>
                                </p:cTn>
                              </p:par>
                            </p:childTnLst>
                          </p:cTn>
                        </p:par>
                        <p:par>
                          <p:cTn id="16" fill="hold">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strVal val="#ppt_w*0.70"/>
                                          </p:val>
                                        </p:tav>
                                        <p:tav tm="100000">
                                          <p:val>
                                            <p:strVal val="#ppt_w"/>
                                          </p:val>
                                        </p:tav>
                                      </p:tavLst>
                                    </p:anim>
                                    <p:anim calcmode="lin" valueType="num">
                                      <p:cBhvr>
                                        <p:cTn id="20" dur="1000" fill="hold"/>
                                        <p:tgtEl>
                                          <p:spTgt spid="4"/>
                                        </p:tgtEl>
                                        <p:attrNameLst>
                                          <p:attrName>ppt_h</p:attrName>
                                        </p:attrNameLst>
                                      </p:cBhvr>
                                      <p:tavLst>
                                        <p:tav tm="0">
                                          <p:val>
                                            <p:strVal val="#ppt_h"/>
                                          </p:val>
                                        </p:tav>
                                        <p:tav tm="100000">
                                          <p:val>
                                            <p:strVal val="#ppt_h"/>
                                          </p:val>
                                        </p:tav>
                                      </p:tavLst>
                                    </p:anim>
                                    <p:animEffect transition="in" filter="fade">
                                      <p:cBhvr>
                                        <p:cTn id="21" dur="1000"/>
                                        <p:tgtEl>
                                          <p:spTgt spid="4"/>
                                        </p:tgtEl>
                                      </p:cBhvr>
                                    </p:animEffect>
                                  </p:childTnLst>
                                </p:cTn>
                              </p:par>
                            </p:childTnLst>
                          </p:cTn>
                        </p:par>
                        <p:par>
                          <p:cTn id="22" fill="hold">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p:cTn id="25" dur="1000" fill="hold"/>
                                        <p:tgtEl>
                                          <p:spTgt spid="34"/>
                                        </p:tgtEl>
                                        <p:attrNameLst>
                                          <p:attrName>ppt_w</p:attrName>
                                        </p:attrNameLst>
                                      </p:cBhvr>
                                      <p:tavLst>
                                        <p:tav tm="0">
                                          <p:val>
                                            <p:strVal val="#ppt_w*0.70"/>
                                          </p:val>
                                        </p:tav>
                                        <p:tav tm="100000">
                                          <p:val>
                                            <p:strVal val="#ppt_w"/>
                                          </p:val>
                                        </p:tav>
                                      </p:tavLst>
                                    </p:anim>
                                    <p:anim calcmode="lin" valueType="num">
                                      <p:cBhvr>
                                        <p:cTn id="26" dur="1000" fill="hold"/>
                                        <p:tgtEl>
                                          <p:spTgt spid="34"/>
                                        </p:tgtEl>
                                        <p:attrNameLst>
                                          <p:attrName>ppt_h</p:attrName>
                                        </p:attrNameLst>
                                      </p:cBhvr>
                                      <p:tavLst>
                                        <p:tav tm="0">
                                          <p:val>
                                            <p:strVal val="#ppt_h"/>
                                          </p:val>
                                        </p:tav>
                                        <p:tav tm="100000">
                                          <p:val>
                                            <p:strVal val="#ppt_h"/>
                                          </p:val>
                                        </p:tav>
                                      </p:tavLst>
                                    </p:anim>
                                    <p:animEffect transition="in" filter="fade">
                                      <p:cBhvr>
                                        <p:cTn id="27" dur="1000"/>
                                        <p:tgtEl>
                                          <p:spTgt spid="34"/>
                                        </p:tgtEl>
                                      </p:cBhvr>
                                    </p:animEffect>
                                  </p:childTnLst>
                                </p:cTn>
                              </p:par>
                            </p:childTnLst>
                          </p:cTn>
                        </p:par>
                        <p:par>
                          <p:cTn id="28" fill="hold">
                            <p:stCondLst>
                              <p:cond delay="4000"/>
                            </p:stCondLst>
                            <p:childTnLst>
                              <p:par>
                                <p:cTn id="29" presetID="55" presetClass="entr" presetSubtype="0"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 calcmode="lin" valueType="num">
                                      <p:cBhvr>
                                        <p:cTn id="31" dur="1000" fill="hold"/>
                                        <p:tgtEl>
                                          <p:spTgt spid="35"/>
                                        </p:tgtEl>
                                        <p:attrNameLst>
                                          <p:attrName>ppt_w</p:attrName>
                                        </p:attrNameLst>
                                      </p:cBhvr>
                                      <p:tavLst>
                                        <p:tav tm="0">
                                          <p:val>
                                            <p:strVal val="#ppt_w*0.70"/>
                                          </p:val>
                                        </p:tav>
                                        <p:tav tm="100000">
                                          <p:val>
                                            <p:strVal val="#ppt_w"/>
                                          </p:val>
                                        </p:tav>
                                      </p:tavLst>
                                    </p:anim>
                                    <p:anim calcmode="lin" valueType="num">
                                      <p:cBhvr>
                                        <p:cTn id="32" dur="1000" fill="hold"/>
                                        <p:tgtEl>
                                          <p:spTgt spid="35"/>
                                        </p:tgtEl>
                                        <p:attrNameLst>
                                          <p:attrName>ppt_h</p:attrName>
                                        </p:attrNameLst>
                                      </p:cBhvr>
                                      <p:tavLst>
                                        <p:tav tm="0">
                                          <p:val>
                                            <p:strVal val="#ppt_h"/>
                                          </p:val>
                                        </p:tav>
                                        <p:tav tm="100000">
                                          <p:val>
                                            <p:strVal val="#ppt_h"/>
                                          </p:val>
                                        </p:tav>
                                      </p:tavLst>
                                    </p:anim>
                                    <p:animEffect transition="in" filter="fade">
                                      <p:cBhvr>
                                        <p:cTn id="33" dur="1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3" grpId="0"/>
      <p:bldP spid="3" grpId="1"/>
      <p:bldP spid="4" grpId="0" animBg="1"/>
      <p:bldP spid="34" grpId="0"/>
      <p:bldP spid="35" grpId="0"/>
      <p:bldP spid="4" grpId="1" animBg="1"/>
      <p:bldP spid="34" grpId="1"/>
      <p:bldP spid="35" grpId="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D3DEF2"/>
        </a:solidFill>
        <a:effectLst/>
      </p:bgPr>
    </p:bg>
    <p:spTree>
      <p:nvGrpSpPr>
        <p:cNvPr id="1" name=""/>
        <p:cNvGrpSpPr/>
        <p:nvPr/>
      </p:nvGrpSpPr>
      <p:grpSpPr>
        <a:xfrm>
          <a:off x="0" y="0"/>
          <a:ext cx="0" cy="0"/>
          <a:chOff x="0" y="0"/>
          <a:chExt cx="0" cy="0"/>
        </a:xfrm>
      </p:grpSpPr>
      <p:pic>
        <p:nvPicPr>
          <p:cNvPr id="7" name="图片 6" descr="未标题-1"/>
          <p:cNvPicPr>
            <a:picLocks noChangeAspect="1"/>
          </p:cNvPicPr>
          <p:nvPr/>
        </p:nvPicPr>
        <p:blipFill>
          <a:blip r:embed="rId1"/>
          <a:stretch>
            <a:fillRect/>
          </a:stretch>
        </p:blipFill>
        <p:spPr>
          <a:xfrm>
            <a:off x="1042035" y="-894080"/>
            <a:ext cx="12252325" cy="9186545"/>
          </a:xfrm>
          <a:prstGeom prst="rect">
            <a:avLst/>
          </a:prstGeom>
        </p:spPr>
      </p:pic>
      <p:sp>
        <p:nvSpPr>
          <p:cNvPr id="6" name="矩形 5"/>
          <p:cNvSpPr/>
          <p:nvPr/>
        </p:nvSpPr>
        <p:spPr>
          <a:xfrm>
            <a:off x="468630" y="380365"/>
            <a:ext cx="11255375" cy="609663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031490" y="574675"/>
            <a:ext cx="6129020" cy="460375"/>
          </a:xfrm>
          <a:prstGeom prst="rect">
            <a:avLst/>
          </a:prstGeom>
          <a:noFill/>
        </p:spPr>
        <p:txBody>
          <a:bodyPr wrap="square" rtlCol="0">
            <a:spAutoFit/>
          </a:bodyPr>
          <a:p>
            <a:pPr algn="ctr"/>
            <a:r>
              <a:rPr lang="en-US" altLang="zh-CN" sz="2400" b="1" u="sng">
                <a:solidFill>
                  <a:srgbClr val="70B988"/>
                </a:solidFill>
                <a:latin typeface="汉仪正圆-55W" panose="00020600040101010101" charset="-122"/>
                <a:ea typeface="汉仪正圆-55W" panose="00020600040101010101" charset="-122"/>
              </a:rPr>
              <a:t>招商融资计划</a:t>
            </a:r>
            <a:endParaRPr lang="en-US" altLang="zh-CN" sz="2400" b="1" u="sng">
              <a:solidFill>
                <a:srgbClr val="70B988"/>
              </a:solidFill>
              <a:latin typeface="汉仪正圆-55W" panose="00020600040101010101" charset="-122"/>
              <a:ea typeface="汉仪正圆-55W" panose="00020600040101010101" charset="-122"/>
            </a:endParaRPr>
          </a:p>
        </p:txBody>
      </p:sp>
      <p:grpSp>
        <p:nvGrpSpPr>
          <p:cNvPr id="51" name="组合 50"/>
          <p:cNvGrpSpPr/>
          <p:nvPr/>
        </p:nvGrpSpPr>
        <p:grpSpPr>
          <a:xfrm>
            <a:off x="4007485" y="2254250"/>
            <a:ext cx="3920490" cy="3032760"/>
            <a:chOff x="6311" y="3550"/>
            <a:chExt cx="6174" cy="4776"/>
          </a:xfrm>
        </p:grpSpPr>
        <p:grpSp>
          <p:nvGrpSpPr>
            <p:cNvPr id="5" name="组合 4"/>
            <p:cNvGrpSpPr/>
            <p:nvPr/>
          </p:nvGrpSpPr>
          <p:grpSpPr>
            <a:xfrm>
              <a:off x="7293" y="3550"/>
              <a:ext cx="1774" cy="1774"/>
              <a:chOff x="7368" y="4250"/>
              <a:chExt cx="1774" cy="1774"/>
            </a:xfrm>
          </p:grpSpPr>
          <p:sp>
            <p:nvSpPr>
              <p:cNvPr id="2" name="椭圆 1"/>
              <p:cNvSpPr/>
              <p:nvPr/>
            </p:nvSpPr>
            <p:spPr>
              <a:xfrm>
                <a:off x="7368" y="4250"/>
                <a:ext cx="1774" cy="1774"/>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strawberry_267800"/>
              <p:cNvSpPr>
                <a:spLocks noChangeAspect="1"/>
              </p:cNvSpPr>
              <p:nvPr/>
            </p:nvSpPr>
            <p:spPr bwMode="auto">
              <a:xfrm>
                <a:off x="7968" y="4657"/>
                <a:ext cx="573" cy="960"/>
              </a:xfrm>
              <a:custGeom>
                <a:avLst/>
                <a:gdLst>
                  <a:gd name="connsiteX0" fmla="*/ 172508 w 362373"/>
                  <a:gd name="connsiteY0" fmla="*/ 559161 h 606722"/>
                  <a:gd name="connsiteX1" fmla="*/ 189867 w 362373"/>
                  <a:gd name="connsiteY1" fmla="*/ 559161 h 606722"/>
                  <a:gd name="connsiteX2" fmla="*/ 189867 w 362373"/>
                  <a:gd name="connsiteY2" fmla="*/ 577790 h 606722"/>
                  <a:gd name="connsiteX3" fmla="*/ 172508 w 362373"/>
                  <a:gd name="connsiteY3" fmla="*/ 577790 h 606722"/>
                  <a:gd name="connsiteX4" fmla="*/ 199747 w 362373"/>
                  <a:gd name="connsiteY4" fmla="*/ 523172 h 606722"/>
                  <a:gd name="connsiteX5" fmla="*/ 219646 w 362373"/>
                  <a:gd name="connsiteY5" fmla="*/ 523172 h 606722"/>
                  <a:gd name="connsiteX6" fmla="*/ 219646 w 362373"/>
                  <a:gd name="connsiteY6" fmla="*/ 541801 h 606722"/>
                  <a:gd name="connsiteX7" fmla="*/ 199747 w 362373"/>
                  <a:gd name="connsiteY7" fmla="*/ 541801 h 606722"/>
                  <a:gd name="connsiteX8" fmla="*/ 142730 w 362373"/>
                  <a:gd name="connsiteY8" fmla="*/ 523172 h 606722"/>
                  <a:gd name="connsiteX9" fmla="*/ 162559 w 362373"/>
                  <a:gd name="connsiteY9" fmla="*/ 523172 h 606722"/>
                  <a:gd name="connsiteX10" fmla="*/ 162559 w 362373"/>
                  <a:gd name="connsiteY10" fmla="*/ 541801 h 606722"/>
                  <a:gd name="connsiteX11" fmla="*/ 142730 w 362373"/>
                  <a:gd name="connsiteY11" fmla="*/ 541801 h 606722"/>
                  <a:gd name="connsiteX12" fmla="*/ 172508 w 362373"/>
                  <a:gd name="connsiteY12" fmla="*/ 484785 h 606722"/>
                  <a:gd name="connsiteX13" fmla="*/ 189867 w 362373"/>
                  <a:gd name="connsiteY13" fmla="*/ 484785 h 606722"/>
                  <a:gd name="connsiteX14" fmla="*/ 189867 w 362373"/>
                  <a:gd name="connsiteY14" fmla="*/ 503344 h 606722"/>
                  <a:gd name="connsiteX15" fmla="*/ 172508 w 362373"/>
                  <a:gd name="connsiteY15" fmla="*/ 503344 h 606722"/>
                  <a:gd name="connsiteX16" fmla="*/ 199747 w 362373"/>
                  <a:gd name="connsiteY16" fmla="*/ 448867 h 606722"/>
                  <a:gd name="connsiteX17" fmla="*/ 219646 w 362373"/>
                  <a:gd name="connsiteY17" fmla="*/ 448867 h 606722"/>
                  <a:gd name="connsiteX18" fmla="*/ 219646 w 362373"/>
                  <a:gd name="connsiteY18" fmla="*/ 467496 h 606722"/>
                  <a:gd name="connsiteX19" fmla="*/ 199747 w 362373"/>
                  <a:gd name="connsiteY19" fmla="*/ 467496 h 606722"/>
                  <a:gd name="connsiteX20" fmla="*/ 142730 w 362373"/>
                  <a:gd name="connsiteY20" fmla="*/ 448867 h 606722"/>
                  <a:gd name="connsiteX21" fmla="*/ 162559 w 362373"/>
                  <a:gd name="connsiteY21" fmla="*/ 448867 h 606722"/>
                  <a:gd name="connsiteX22" fmla="*/ 162559 w 362373"/>
                  <a:gd name="connsiteY22" fmla="*/ 467496 h 606722"/>
                  <a:gd name="connsiteX23" fmla="*/ 142730 w 362373"/>
                  <a:gd name="connsiteY23" fmla="*/ 467496 h 606722"/>
                  <a:gd name="connsiteX24" fmla="*/ 228326 w 362373"/>
                  <a:gd name="connsiteY24" fmla="*/ 410479 h 606722"/>
                  <a:gd name="connsiteX25" fmla="*/ 246955 w 362373"/>
                  <a:gd name="connsiteY25" fmla="*/ 410479 h 606722"/>
                  <a:gd name="connsiteX26" fmla="*/ 246955 w 362373"/>
                  <a:gd name="connsiteY26" fmla="*/ 429108 h 606722"/>
                  <a:gd name="connsiteX27" fmla="*/ 228326 w 362373"/>
                  <a:gd name="connsiteY27" fmla="*/ 429108 h 606722"/>
                  <a:gd name="connsiteX28" fmla="*/ 172508 w 362373"/>
                  <a:gd name="connsiteY28" fmla="*/ 410479 h 606722"/>
                  <a:gd name="connsiteX29" fmla="*/ 189867 w 362373"/>
                  <a:gd name="connsiteY29" fmla="*/ 410479 h 606722"/>
                  <a:gd name="connsiteX30" fmla="*/ 189867 w 362373"/>
                  <a:gd name="connsiteY30" fmla="*/ 429108 h 606722"/>
                  <a:gd name="connsiteX31" fmla="*/ 172508 w 362373"/>
                  <a:gd name="connsiteY31" fmla="*/ 429108 h 606722"/>
                  <a:gd name="connsiteX32" fmla="*/ 115492 w 362373"/>
                  <a:gd name="connsiteY32" fmla="*/ 410479 h 606722"/>
                  <a:gd name="connsiteX33" fmla="*/ 134121 w 362373"/>
                  <a:gd name="connsiteY33" fmla="*/ 410479 h 606722"/>
                  <a:gd name="connsiteX34" fmla="*/ 134121 w 362373"/>
                  <a:gd name="connsiteY34" fmla="*/ 429108 h 606722"/>
                  <a:gd name="connsiteX35" fmla="*/ 115492 w 362373"/>
                  <a:gd name="connsiteY35" fmla="*/ 429108 h 606722"/>
                  <a:gd name="connsiteX36" fmla="*/ 255705 w 362373"/>
                  <a:gd name="connsiteY36" fmla="*/ 372092 h 606722"/>
                  <a:gd name="connsiteX37" fmla="*/ 274264 w 362373"/>
                  <a:gd name="connsiteY37" fmla="*/ 372092 h 606722"/>
                  <a:gd name="connsiteX38" fmla="*/ 274264 w 362373"/>
                  <a:gd name="connsiteY38" fmla="*/ 390651 h 606722"/>
                  <a:gd name="connsiteX39" fmla="*/ 255705 w 362373"/>
                  <a:gd name="connsiteY39" fmla="*/ 390651 h 606722"/>
                  <a:gd name="connsiteX40" fmla="*/ 199747 w 362373"/>
                  <a:gd name="connsiteY40" fmla="*/ 372092 h 606722"/>
                  <a:gd name="connsiteX41" fmla="*/ 219646 w 362373"/>
                  <a:gd name="connsiteY41" fmla="*/ 372092 h 606722"/>
                  <a:gd name="connsiteX42" fmla="*/ 219646 w 362373"/>
                  <a:gd name="connsiteY42" fmla="*/ 390651 h 606722"/>
                  <a:gd name="connsiteX43" fmla="*/ 199747 w 362373"/>
                  <a:gd name="connsiteY43" fmla="*/ 390651 h 606722"/>
                  <a:gd name="connsiteX44" fmla="*/ 142730 w 362373"/>
                  <a:gd name="connsiteY44" fmla="*/ 372092 h 606722"/>
                  <a:gd name="connsiteX45" fmla="*/ 162559 w 362373"/>
                  <a:gd name="connsiteY45" fmla="*/ 372092 h 606722"/>
                  <a:gd name="connsiteX46" fmla="*/ 162559 w 362373"/>
                  <a:gd name="connsiteY46" fmla="*/ 390651 h 606722"/>
                  <a:gd name="connsiteX47" fmla="*/ 142730 w 362373"/>
                  <a:gd name="connsiteY47" fmla="*/ 390651 h 606722"/>
                  <a:gd name="connsiteX48" fmla="*/ 88183 w 362373"/>
                  <a:gd name="connsiteY48" fmla="*/ 372092 h 606722"/>
                  <a:gd name="connsiteX49" fmla="*/ 106742 w 362373"/>
                  <a:gd name="connsiteY49" fmla="*/ 372092 h 606722"/>
                  <a:gd name="connsiteX50" fmla="*/ 106742 w 362373"/>
                  <a:gd name="connsiteY50" fmla="*/ 390651 h 606722"/>
                  <a:gd name="connsiteX51" fmla="*/ 88183 w 362373"/>
                  <a:gd name="connsiteY51" fmla="*/ 390651 h 606722"/>
                  <a:gd name="connsiteX52" fmla="*/ 228326 w 362373"/>
                  <a:gd name="connsiteY52" fmla="*/ 336174 h 606722"/>
                  <a:gd name="connsiteX53" fmla="*/ 246955 w 362373"/>
                  <a:gd name="connsiteY53" fmla="*/ 336174 h 606722"/>
                  <a:gd name="connsiteX54" fmla="*/ 246955 w 362373"/>
                  <a:gd name="connsiteY54" fmla="*/ 354803 h 606722"/>
                  <a:gd name="connsiteX55" fmla="*/ 228326 w 362373"/>
                  <a:gd name="connsiteY55" fmla="*/ 354803 h 606722"/>
                  <a:gd name="connsiteX56" fmla="*/ 172508 w 362373"/>
                  <a:gd name="connsiteY56" fmla="*/ 336174 h 606722"/>
                  <a:gd name="connsiteX57" fmla="*/ 189867 w 362373"/>
                  <a:gd name="connsiteY57" fmla="*/ 336174 h 606722"/>
                  <a:gd name="connsiteX58" fmla="*/ 189867 w 362373"/>
                  <a:gd name="connsiteY58" fmla="*/ 354803 h 606722"/>
                  <a:gd name="connsiteX59" fmla="*/ 172508 w 362373"/>
                  <a:gd name="connsiteY59" fmla="*/ 354803 h 606722"/>
                  <a:gd name="connsiteX60" fmla="*/ 115492 w 362373"/>
                  <a:gd name="connsiteY60" fmla="*/ 336174 h 606722"/>
                  <a:gd name="connsiteX61" fmla="*/ 134121 w 362373"/>
                  <a:gd name="connsiteY61" fmla="*/ 336174 h 606722"/>
                  <a:gd name="connsiteX62" fmla="*/ 134121 w 362373"/>
                  <a:gd name="connsiteY62" fmla="*/ 354803 h 606722"/>
                  <a:gd name="connsiteX63" fmla="*/ 115492 w 362373"/>
                  <a:gd name="connsiteY63" fmla="*/ 354803 h 606722"/>
                  <a:gd name="connsiteX64" fmla="*/ 255705 w 362373"/>
                  <a:gd name="connsiteY64" fmla="*/ 297786 h 606722"/>
                  <a:gd name="connsiteX65" fmla="*/ 274264 w 362373"/>
                  <a:gd name="connsiteY65" fmla="*/ 297786 h 606722"/>
                  <a:gd name="connsiteX66" fmla="*/ 274264 w 362373"/>
                  <a:gd name="connsiteY66" fmla="*/ 316415 h 606722"/>
                  <a:gd name="connsiteX67" fmla="*/ 255705 w 362373"/>
                  <a:gd name="connsiteY67" fmla="*/ 316415 h 606722"/>
                  <a:gd name="connsiteX68" fmla="*/ 199747 w 362373"/>
                  <a:gd name="connsiteY68" fmla="*/ 297786 h 606722"/>
                  <a:gd name="connsiteX69" fmla="*/ 219646 w 362373"/>
                  <a:gd name="connsiteY69" fmla="*/ 297786 h 606722"/>
                  <a:gd name="connsiteX70" fmla="*/ 219646 w 362373"/>
                  <a:gd name="connsiteY70" fmla="*/ 316415 h 606722"/>
                  <a:gd name="connsiteX71" fmla="*/ 199747 w 362373"/>
                  <a:gd name="connsiteY71" fmla="*/ 316415 h 606722"/>
                  <a:gd name="connsiteX72" fmla="*/ 142730 w 362373"/>
                  <a:gd name="connsiteY72" fmla="*/ 297786 h 606722"/>
                  <a:gd name="connsiteX73" fmla="*/ 162559 w 362373"/>
                  <a:gd name="connsiteY73" fmla="*/ 297786 h 606722"/>
                  <a:gd name="connsiteX74" fmla="*/ 162559 w 362373"/>
                  <a:gd name="connsiteY74" fmla="*/ 316415 h 606722"/>
                  <a:gd name="connsiteX75" fmla="*/ 142730 w 362373"/>
                  <a:gd name="connsiteY75" fmla="*/ 316415 h 606722"/>
                  <a:gd name="connsiteX76" fmla="*/ 88183 w 362373"/>
                  <a:gd name="connsiteY76" fmla="*/ 297786 h 606722"/>
                  <a:gd name="connsiteX77" fmla="*/ 106742 w 362373"/>
                  <a:gd name="connsiteY77" fmla="*/ 297786 h 606722"/>
                  <a:gd name="connsiteX78" fmla="*/ 106742 w 362373"/>
                  <a:gd name="connsiteY78" fmla="*/ 316415 h 606722"/>
                  <a:gd name="connsiteX79" fmla="*/ 88183 w 362373"/>
                  <a:gd name="connsiteY79" fmla="*/ 316415 h 606722"/>
                  <a:gd name="connsiteX80" fmla="*/ 285413 w 362373"/>
                  <a:gd name="connsiteY80" fmla="*/ 260669 h 606722"/>
                  <a:gd name="connsiteX81" fmla="*/ 303972 w 362373"/>
                  <a:gd name="connsiteY81" fmla="*/ 260669 h 606722"/>
                  <a:gd name="connsiteX82" fmla="*/ 303972 w 362373"/>
                  <a:gd name="connsiteY82" fmla="*/ 279228 h 606722"/>
                  <a:gd name="connsiteX83" fmla="*/ 285413 w 362373"/>
                  <a:gd name="connsiteY83" fmla="*/ 279228 h 606722"/>
                  <a:gd name="connsiteX84" fmla="*/ 228326 w 362373"/>
                  <a:gd name="connsiteY84" fmla="*/ 260669 h 606722"/>
                  <a:gd name="connsiteX85" fmla="*/ 246955 w 362373"/>
                  <a:gd name="connsiteY85" fmla="*/ 260669 h 606722"/>
                  <a:gd name="connsiteX86" fmla="*/ 246955 w 362373"/>
                  <a:gd name="connsiteY86" fmla="*/ 279228 h 606722"/>
                  <a:gd name="connsiteX87" fmla="*/ 228326 w 362373"/>
                  <a:gd name="connsiteY87" fmla="*/ 279228 h 606722"/>
                  <a:gd name="connsiteX88" fmla="*/ 172508 w 362373"/>
                  <a:gd name="connsiteY88" fmla="*/ 260669 h 606722"/>
                  <a:gd name="connsiteX89" fmla="*/ 189867 w 362373"/>
                  <a:gd name="connsiteY89" fmla="*/ 260669 h 606722"/>
                  <a:gd name="connsiteX90" fmla="*/ 189867 w 362373"/>
                  <a:gd name="connsiteY90" fmla="*/ 279228 h 606722"/>
                  <a:gd name="connsiteX91" fmla="*/ 172508 w 362373"/>
                  <a:gd name="connsiteY91" fmla="*/ 279228 h 606722"/>
                  <a:gd name="connsiteX92" fmla="*/ 115492 w 362373"/>
                  <a:gd name="connsiteY92" fmla="*/ 260669 h 606722"/>
                  <a:gd name="connsiteX93" fmla="*/ 134121 w 362373"/>
                  <a:gd name="connsiteY93" fmla="*/ 260669 h 606722"/>
                  <a:gd name="connsiteX94" fmla="*/ 134121 w 362373"/>
                  <a:gd name="connsiteY94" fmla="*/ 279228 h 606722"/>
                  <a:gd name="connsiteX95" fmla="*/ 115492 w 362373"/>
                  <a:gd name="connsiteY95" fmla="*/ 279228 h 606722"/>
                  <a:gd name="connsiteX96" fmla="*/ 58404 w 362373"/>
                  <a:gd name="connsiteY96" fmla="*/ 260669 h 606722"/>
                  <a:gd name="connsiteX97" fmla="*/ 77033 w 362373"/>
                  <a:gd name="connsiteY97" fmla="*/ 260669 h 606722"/>
                  <a:gd name="connsiteX98" fmla="*/ 77033 w 362373"/>
                  <a:gd name="connsiteY98" fmla="*/ 279228 h 606722"/>
                  <a:gd name="connsiteX99" fmla="*/ 58404 w 362373"/>
                  <a:gd name="connsiteY99" fmla="*/ 279228 h 606722"/>
                  <a:gd name="connsiteX100" fmla="*/ 312722 w 362373"/>
                  <a:gd name="connsiteY100" fmla="*/ 222281 h 606722"/>
                  <a:gd name="connsiteX101" fmla="*/ 330081 w 362373"/>
                  <a:gd name="connsiteY101" fmla="*/ 222281 h 606722"/>
                  <a:gd name="connsiteX102" fmla="*/ 330081 w 362373"/>
                  <a:gd name="connsiteY102" fmla="*/ 240840 h 606722"/>
                  <a:gd name="connsiteX103" fmla="*/ 312722 w 362373"/>
                  <a:gd name="connsiteY103" fmla="*/ 240840 h 606722"/>
                  <a:gd name="connsiteX104" fmla="*/ 255705 w 362373"/>
                  <a:gd name="connsiteY104" fmla="*/ 222281 h 606722"/>
                  <a:gd name="connsiteX105" fmla="*/ 274264 w 362373"/>
                  <a:gd name="connsiteY105" fmla="*/ 222281 h 606722"/>
                  <a:gd name="connsiteX106" fmla="*/ 274264 w 362373"/>
                  <a:gd name="connsiteY106" fmla="*/ 240840 h 606722"/>
                  <a:gd name="connsiteX107" fmla="*/ 255705 w 362373"/>
                  <a:gd name="connsiteY107" fmla="*/ 240840 h 606722"/>
                  <a:gd name="connsiteX108" fmla="*/ 199747 w 362373"/>
                  <a:gd name="connsiteY108" fmla="*/ 222281 h 606722"/>
                  <a:gd name="connsiteX109" fmla="*/ 219646 w 362373"/>
                  <a:gd name="connsiteY109" fmla="*/ 222281 h 606722"/>
                  <a:gd name="connsiteX110" fmla="*/ 219646 w 362373"/>
                  <a:gd name="connsiteY110" fmla="*/ 240840 h 606722"/>
                  <a:gd name="connsiteX111" fmla="*/ 199747 w 362373"/>
                  <a:gd name="connsiteY111" fmla="*/ 240840 h 606722"/>
                  <a:gd name="connsiteX112" fmla="*/ 142730 w 362373"/>
                  <a:gd name="connsiteY112" fmla="*/ 222281 h 606722"/>
                  <a:gd name="connsiteX113" fmla="*/ 162559 w 362373"/>
                  <a:gd name="connsiteY113" fmla="*/ 222281 h 606722"/>
                  <a:gd name="connsiteX114" fmla="*/ 162559 w 362373"/>
                  <a:gd name="connsiteY114" fmla="*/ 240840 h 606722"/>
                  <a:gd name="connsiteX115" fmla="*/ 142730 w 362373"/>
                  <a:gd name="connsiteY115" fmla="*/ 240840 h 606722"/>
                  <a:gd name="connsiteX116" fmla="*/ 88183 w 362373"/>
                  <a:gd name="connsiteY116" fmla="*/ 222281 h 606722"/>
                  <a:gd name="connsiteX117" fmla="*/ 106742 w 362373"/>
                  <a:gd name="connsiteY117" fmla="*/ 222281 h 606722"/>
                  <a:gd name="connsiteX118" fmla="*/ 106742 w 362373"/>
                  <a:gd name="connsiteY118" fmla="*/ 240840 h 606722"/>
                  <a:gd name="connsiteX119" fmla="*/ 88183 w 362373"/>
                  <a:gd name="connsiteY119" fmla="*/ 240840 h 606722"/>
                  <a:gd name="connsiteX120" fmla="*/ 32366 w 362373"/>
                  <a:gd name="connsiteY120" fmla="*/ 222281 h 606722"/>
                  <a:gd name="connsiteX121" fmla="*/ 49725 w 362373"/>
                  <a:gd name="connsiteY121" fmla="*/ 222281 h 606722"/>
                  <a:gd name="connsiteX122" fmla="*/ 49725 w 362373"/>
                  <a:gd name="connsiteY122" fmla="*/ 240840 h 606722"/>
                  <a:gd name="connsiteX123" fmla="*/ 32366 w 362373"/>
                  <a:gd name="connsiteY123" fmla="*/ 240840 h 606722"/>
                  <a:gd name="connsiteX124" fmla="*/ 172508 w 362373"/>
                  <a:gd name="connsiteY124" fmla="*/ 186293 h 606722"/>
                  <a:gd name="connsiteX125" fmla="*/ 189867 w 362373"/>
                  <a:gd name="connsiteY125" fmla="*/ 186293 h 606722"/>
                  <a:gd name="connsiteX126" fmla="*/ 189867 w 362373"/>
                  <a:gd name="connsiteY126" fmla="*/ 204922 h 606722"/>
                  <a:gd name="connsiteX127" fmla="*/ 172508 w 362373"/>
                  <a:gd name="connsiteY127" fmla="*/ 204922 h 606722"/>
                  <a:gd name="connsiteX128" fmla="*/ 134060 w 362373"/>
                  <a:gd name="connsiteY128" fmla="*/ 143349 h 606722"/>
                  <a:gd name="connsiteX129" fmla="*/ 134060 w 362373"/>
                  <a:gd name="connsiteY129" fmla="*/ 167255 h 606722"/>
                  <a:gd name="connsiteX130" fmla="*/ 128719 w 362373"/>
                  <a:gd name="connsiteY130" fmla="*/ 186274 h 606722"/>
                  <a:gd name="connsiteX131" fmla="*/ 134060 w 362373"/>
                  <a:gd name="connsiteY131" fmla="*/ 186274 h 606722"/>
                  <a:gd name="connsiteX132" fmla="*/ 134060 w 362373"/>
                  <a:gd name="connsiteY132" fmla="*/ 204848 h 606722"/>
                  <a:gd name="connsiteX133" fmla="*/ 115457 w 362373"/>
                  <a:gd name="connsiteY133" fmla="*/ 204848 h 606722"/>
                  <a:gd name="connsiteX134" fmla="*/ 115457 w 362373"/>
                  <a:gd name="connsiteY134" fmla="*/ 199426 h 606722"/>
                  <a:gd name="connsiteX135" fmla="*/ 96232 w 362373"/>
                  <a:gd name="connsiteY135" fmla="*/ 204581 h 606722"/>
                  <a:gd name="connsiteX136" fmla="*/ 77007 w 362373"/>
                  <a:gd name="connsiteY136" fmla="*/ 199426 h 606722"/>
                  <a:gd name="connsiteX137" fmla="*/ 77007 w 362373"/>
                  <a:gd name="connsiteY137" fmla="*/ 204848 h 606722"/>
                  <a:gd name="connsiteX138" fmla="*/ 58405 w 362373"/>
                  <a:gd name="connsiteY138" fmla="*/ 204848 h 606722"/>
                  <a:gd name="connsiteX139" fmla="*/ 58405 w 362373"/>
                  <a:gd name="connsiteY139" fmla="*/ 186274 h 606722"/>
                  <a:gd name="connsiteX140" fmla="*/ 63656 w 362373"/>
                  <a:gd name="connsiteY140" fmla="*/ 186274 h 606722"/>
                  <a:gd name="connsiteX141" fmla="*/ 58405 w 362373"/>
                  <a:gd name="connsiteY141" fmla="*/ 167255 h 606722"/>
                  <a:gd name="connsiteX142" fmla="*/ 58405 w 362373"/>
                  <a:gd name="connsiteY142" fmla="*/ 153391 h 606722"/>
                  <a:gd name="connsiteX143" fmla="*/ 25740 w 362373"/>
                  <a:gd name="connsiteY143" fmla="*/ 193383 h 606722"/>
                  <a:gd name="connsiteX144" fmla="*/ 25028 w 362373"/>
                  <a:gd name="connsiteY144" fmla="*/ 262525 h 606722"/>
                  <a:gd name="connsiteX145" fmla="*/ 38912 w 362373"/>
                  <a:gd name="connsiteY145" fmla="*/ 297807 h 606722"/>
                  <a:gd name="connsiteX146" fmla="*/ 49682 w 362373"/>
                  <a:gd name="connsiteY146" fmla="*/ 297807 h 606722"/>
                  <a:gd name="connsiteX147" fmla="*/ 49682 w 362373"/>
                  <a:gd name="connsiteY147" fmla="*/ 316381 h 606722"/>
                  <a:gd name="connsiteX148" fmla="*/ 46211 w 362373"/>
                  <a:gd name="connsiteY148" fmla="*/ 316381 h 606722"/>
                  <a:gd name="connsiteX149" fmla="*/ 58405 w 362373"/>
                  <a:gd name="connsiteY149" fmla="*/ 347130 h 606722"/>
                  <a:gd name="connsiteX150" fmla="*/ 58405 w 362373"/>
                  <a:gd name="connsiteY150" fmla="*/ 336199 h 606722"/>
                  <a:gd name="connsiteX151" fmla="*/ 77007 w 362373"/>
                  <a:gd name="connsiteY151" fmla="*/ 336199 h 606722"/>
                  <a:gd name="connsiteX152" fmla="*/ 77007 w 362373"/>
                  <a:gd name="connsiteY152" fmla="*/ 354773 h 606722"/>
                  <a:gd name="connsiteX153" fmla="*/ 61431 w 362373"/>
                  <a:gd name="connsiteY153" fmla="*/ 354773 h 606722"/>
                  <a:gd name="connsiteX154" fmla="*/ 98546 w 362373"/>
                  <a:gd name="connsiteY154" fmla="*/ 448887 h 606722"/>
                  <a:gd name="connsiteX155" fmla="*/ 115457 w 362373"/>
                  <a:gd name="connsiteY155" fmla="*/ 448887 h 606722"/>
                  <a:gd name="connsiteX156" fmla="*/ 115457 w 362373"/>
                  <a:gd name="connsiteY156" fmla="*/ 467461 h 606722"/>
                  <a:gd name="connsiteX157" fmla="*/ 105845 w 362373"/>
                  <a:gd name="connsiteY157" fmla="*/ 467461 h 606722"/>
                  <a:gd name="connsiteX158" fmla="*/ 115457 w 362373"/>
                  <a:gd name="connsiteY158" fmla="*/ 491723 h 606722"/>
                  <a:gd name="connsiteX159" fmla="*/ 115457 w 362373"/>
                  <a:gd name="connsiteY159" fmla="*/ 484791 h 606722"/>
                  <a:gd name="connsiteX160" fmla="*/ 134060 w 362373"/>
                  <a:gd name="connsiteY160" fmla="*/ 484791 h 606722"/>
                  <a:gd name="connsiteX161" fmla="*/ 134060 w 362373"/>
                  <a:gd name="connsiteY161" fmla="*/ 503365 h 606722"/>
                  <a:gd name="connsiteX162" fmla="*/ 119908 w 362373"/>
                  <a:gd name="connsiteY162" fmla="*/ 503365 h 606722"/>
                  <a:gd name="connsiteX163" fmla="*/ 131924 w 362373"/>
                  <a:gd name="connsiteY163" fmla="*/ 540513 h 606722"/>
                  <a:gd name="connsiteX164" fmla="*/ 136374 w 362373"/>
                  <a:gd name="connsiteY164" fmla="*/ 555177 h 606722"/>
                  <a:gd name="connsiteX165" fmla="*/ 181144 w 362373"/>
                  <a:gd name="connsiteY165" fmla="*/ 588148 h 606722"/>
                  <a:gd name="connsiteX166" fmla="*/ 225914 w 362373"/>
                  <a:gd name="connsiteY166" fmla="*/ 555177 h 606722"/>
                  <a:gd name="connsiteX167" fmla="*/ 230453 w 362373"/>
                  <a:gd name="connsiteY167" fmla="*/ 540513 h 606722"/>
                  <a:gd name="connsiteX168" fmla="*/ 242469 w 362373"/>
                  <a:gd name="connsiteY168" fmla="*/ 503365 h 606722"/>
                  <a:gd name="connsiteX169" fmla="*/ 228317 w 362373"/>
                  <a:gd name="connsiteY169" fmla="*/ 503365 h 606722"/>
                  <a:gd name="connsiteX170" fmla="*/ 228317 w 362373"/>
                  <a:gd name="connsiteY170" fmla="*/ 484791 h 606722"/>
                  <a:gd name="connsiteX171" fmla="*/ 246919 w 362373"/>
                  <a:gd name="connsiteY171" fmla="*/ 484791 h 606722"/>
                  <a:gd name="connsiteX172" fmla="*/ 246919 w 362373"/>
                  <a:gd name="connsiteY172" fmla="*/ 491723 h 606722"/>
                  <a:gd name="connsiteX173" fmla="*/ 256532 w 362373"/>
                  <a:gd name="connsiteY173" fmla="*/ 467461 h 606722"/>
                  <a:gd name="connsiteX174" fmla="*/ 246919 w 362373"/>
                  <a:gd name="connsiteY174" fmla="*/ 467461 h 606722"/>
                  <a:gd name="connsiteX175" fmla="*/ 246919 w 362373"/>
                  <a:gd name="connsiteY175" fmla="*/ 448887 h 606722"/>
                  <a:gd name="connsiteX176" fmla="*/ 263830 w 362373"/>
                  <a:gd name="connsiteY176" fmla="*/ 448887 h 606722"/>
                  <a:gd name="connsiteX177" fmla="*/ 300946 w 362373"/>
                  <a:gd name="connsiteY177" fmla="*/ 354773 h 606722"/>
                  <a:gd name="connsiteX178" fmla="*/ 285370 w 362373"/>
                  <a:gd name="connsiteY178" fmla="*/ 354773 h 606722"/>
                  <a:gd name="connsiteX179" fmla="*/ 285370 w 362373"/>
                  <a:gd name="connsiteY179" fmla="*/ 336199 h 606722"/>
                  <a:gd name="connsiteX180" fmla="*/ 303972 w 362373"/>
                  <a:gd name="connsiteY180" fmla="*/ 336199 h 606722"/>
                  <a:gd name="connsiteX181" fmla="*/ 303972 w 362373"/>
                  <a:gd name="connsiteY181" fmla="*/ 347130 h 606722"/>
                  <a:gd name="connsiteX182" fmla="*/ 316077 w 362373"/>
                  <a:gd name="connsiteY182" fmla="*/ 316381 h 606722"/>
                  <a:gd name="connsiteX183" fmla="*/ 312694 w 362373"/>
                  <a:gd name="connsiteY183" fmla="*/ 316381 h 606722"/>
                  <a:gd name="connsiteX184" fmla="*/ 312694 w 362373"/>
                  <a:gd name="connsiteY184" fmla="*/ 297807 h 606722"/>
                  <a:gd name="connsiteX185" fmla="*/ 323464 w 362373"/>
                  <a:gd name="connsiteY185" fmla="*/ 297807 h 606722"/>
                  <a:gd name="connsiteX186" fmla="*/ 337349 w 362373"/>
                  <a:gd name="connsiteY186" fmla="*/ 262525 h 606722"/>
                  <a:gd name="connsiteX187" fmla="*/ 336548 w 362373"/>
                  <a:gd name="connsiteY187" fmla="*/ 193383 h 606722"/>
                  <a:gd name="connsiteX188" fmla="*/ 303972 w 362373"/>
                  <a:gd name="connsiteY188" fmla="*/ 153391 h 606722"/>
                  <a:gd name="connsiteX189" fmla="*/ 303972 w 362373"/>
                  <a:gd name="connsiteY189" fmla="*/ 167255 h 606722"/>
                  <a:gd name="connsiteX190" fmla="*/ 298631 w 362373"/>
                  <a:gd name="connsiteY190" fmla="*/ 186274 h 606722"/>
                  <a:gd name="connsiteX191" fmla="*/ 303972 w 362373"/>
                  <a:gd name="connsiteY191" fmla="*/ 186274 h 606722"/>
                  <a:gd name="connsiteX192" fmla="*/ 303972 w 362373"/>
                  <a:gd name="connsiteY192" fmla="*/ 204848 h 606722"/>
                  <a:gd name="connsiteX193" fmla="*/ 285370 w 362373"/>
                  <a:gd name="connsiteY193" fmla="*/ 204848 h 606722"/>
                  <a:gd name="connsiteX194" fmla="*/ 285370 w 362373"/>
                  <a:gd name="connsiteY194" fmla="*/ 199426 h 606722"/>
                  <a:gd name="connsiteX195" fmla="*/ 266144 w 362373"/>
                  <a:gd name="connsiteY195" fmla="*/ 204581 h 606722"/>
                  <a:gd name="connsiteX196" fmla="*/ 246919 w 362373"/>
                  <a:gd name="connsiteY196" fmla="*/ 199426 h 606722"/>
                  <a:gd name="connsiteX197" fmla="*/ 246919 w 362373"/>
                  <a:gd name="connsiteY197" fmla="*/ 204848 h 606722"/>
                  <a:gd name="connsiteX198" fmla="*/ 228317 w 362373"/>
                  <a:gd name="connsiteY198" fmla="*/ 204848 h 606722"/>
                  <a:gd name="connsiteX199" fmla="*/ 228317 w 362373"/>
                  <a:gd name="connsiteY199" fmla="*/ 186274 h 606722"/>
                  <a:gd name="connsiteX200" fmla="*/ 233657 w 362373"/>
                  <a:gd name="connsiteY200" fmla="*/ 186274 h 606722"/>
                  <a:gd name="connsiteX201" fmla="*/ 228317 w 362373"/>
                  <a:gd name="connsiteY201" fmla="*/ 167255 h 606722"/>
                  <a:gd name="connsiteX202" fmla="*/ 228317 w 362373"/>
                  <a:gd name="connsiteY202" fmla="*/ 143349 h 606722"/>
                  <a:gd name="connsiteX203" fmla="*/ 216479 w 362373"/>
                  <a:gd name="connsiteY203" fmla="*/ 147881 h 606722"/>
                  <a:gd name="connsiteX204" fmla="*/ 219594 w 362373"/>
                  <a:gd name="connsiteY204" fmla="*/ 147881 h 606722"/>
                  <a:gd name="connsiteX205" fmla="*/ 219594 w 362373"/>
                  <a:gd name="connsiteY205" fmla="*/ 166455 h 606722"/>
                  <a:gd name="connsiteX206" fmla="*/ 199746 w 362373"/>
                  <a:gd name="connsiteY206" fmla="*/ 166455 h 606722"/>
                  <a:gd name="connsiteX207" fmla="*/ 199746 w 362373"/>
                  <a:gd name="connsiteY207" fmla="*/ 158013 h 606722"/>
                  <a:gd name="connsiteX208" fmla="*/ 187908 w 362373"/>
                  <a:gd name="connsiteY208" fmla="*/ 168588 h 606722"/>
                  <a:gd name="connsiteX209" fmla="*/ 181144 w 362373"/>
                  <a:gd name="connsiteY209" fmla="*/ 175787 h 606722"/>
                  <a:gd name="connsiteX210" fmla="*/ 174379 w 362373"/>
                  <a:gd name="connsiteY210" fmla="*/ 168588 h 606722"/>
                  <a:gd name="connsiteX211" fmla="*/ 162542 w 362373"/>
                  <a:gd name="connsiteY211" fmla="*/ 158013 h 606722"/>
                  <a:gd name="connsiteX212" fmla="*/ 162542 w 362373"/>
                  <a:gd name="connsiteY212" fmla="*/ 166455 h 606722"/>
                  <a:gd name="connsiteX213" fmla="*/ 142693 w 362373"/>
                  <a:gd name="connsiteY213" fmla="*/ 166455 h 606722"/>
                  <a:gd name="connsiteX214" fmla="*/ 142693 w 362373"/>
                  <a:gd name="connsiteY214" fmla="*/ 147881 h 606722"/>
                  <a:gd name="connsiteX215" fmla="*/ 145897 w 362373"/>
                  <a:gd name="connsiteY215" fmla="*/ 147881 h 606722"/>
                  <a:gd name="connsiteX216" fmla="*/ 134060 w 362373"/>
                  <a:gd name="connsiteY216" fmla="*/ 143349 h 606722"/>
                  <a:gd name="connsiteX217" fmla="*/ 209359 w 362373"/>
                  <a:gd name="connsiteY217" fmla="*/ 110822 h 606722"/>
                  <a:gd name="connsiteX218" fmla="*/ 190489 w 362373"/>
                  <a:gd name="connsiteY218" fmla="*/ 129307 h 606722"/>
                  <a:gd name="connsiteX219" fmla="*/ 190489 w 362373"/>
                  <a:gd name="connsiteY219" fmla="*/ 141749 h 606722"/>
                  <a:gd name="connsiteX220" fmla="*/ 227427 w 362373"/>
                  <a:gd name="connsiteY220" fmla="*/ 124242 h 606722"/>
                  <a:gd name="connsiteX221" fmla="*/ 209359 w 362373"/>
                  <a:gd name="connsiteY221" fmla="*/ 110822 h 606722"/>
                  <a:gd name="connsiteX222" fmla="*/ 152929 w 362373"/>
                  <a:gd name="connsiteY222" fmla="*/ 110822 h 606722"/>
                  <a:gd name="connsiteX223" fmla="*/ 134861 w 362373"/>
                  <a:gd name="connsiteY223" fmla="*/ 124242 h 606722"/>
                  <a:gd name="connsiteX224" fmla="*/ 171887 w 362373"/>
                  <a:gd name="connsiteY224" fmla="*/ 141749 h 606722"/>
                  <a:gd name="connsiteX225" fmla="*/ 171887 w 362373"/>
                  <a:gd name="connsiteY225" fmla="*/ 129307 h 606722"/>
                  <a:gd name="connsiteX226" fmla="*/ 152929 w 362373"/>
                  <a:gd name="connsiteY226" fmla="*/ 110822 h 606722"/>
                  <a:gd name="connsiteX227" fmla="*/ 237929 w 362373"/>
                  <a:gd name="connsiteY227" fmla="*/ 82828 h 606722"/>
                  <a:gd name="connsiteX228" fmla="*/ 209359 w 362373"/>
                  <a:gd name="connsiteY228" fmla="*/ 92159 h 606722"/>
                  <a:gd name="connsiteX229" fmla="*/ 246919 w 362373"/>
                  <a:gd name="connsiteY229" fmla="*/ 129841 h 606722"/>
                  <a:gd name="connsiteX230" fmla="*/ 246919 w 362373"/>
                  <a:gd name="connsiteY230" fmla="*/ 167255 h 606722"/>
                  <a:gd name="connsiteX231" fmla="*/ 266144 w 362373"/>
                  <a:gd name="connsiteY231" fmla="*/ 186007 h 606722"/>
                  <a:gd name="connsiteX232" fmla="*/ 285370 w 362373"/>
                  <a:gd name="connsiteY232" fmla="*/ 167255 h 606722"/>
                  <a:gd name="connsiteX233" fmla="*/ 285370 w 362373"/>
                  <a:gd name="connsiteY233" fmla="*/ 129841 h 606722"/>
                  <a:gd name="connsiteX234" fmla="*/ 237929 w 362373"/>
                  <a:gd name="connsiteY234" fmla="*/ 82828 h 606722"/>
                  <a:gd name="connsiteX235" fmla="*/ 124447 w 362373"/>
                  <a:gd name="connsiteY235" fmla="*/ 82828 h 606722"/>
                  <a:gd name="connsiteX236" fmla="*/ 77007 w 362373"/>
                  <a:gd name="connsiteY236" fmla="*/ 129841 h 606722"/>
                  <a:gd name="connsiteX237" fmla="*/ 77007 w 362373"/>
                  <a:gd name="connsiteY237" fmla="*/ 167255 h 606722"/>
                  <a:gd name="connsiteX238" fmla="*/ 96232 w 362373"/>
                  <a:gd name="connsiteY238" fmla="*/ 186007 h 606722"/>
                  <a:gd name="connsiteX239" fmla="*/ 115457 w 362373"/>
                  <a:gd name="connsiteY239" fmla="*/ 167255 h 606722"/>
                  <a:gd name="connsiteX240" fmla="*/ 115457 w 362373"/>
                  <a:gd name="connsiteY240" fmla="*/ 129841 h 606722"/>
                  <a:gd name="connsiteX241" fmla="*/ 152929 w 362373"/>
                  <a:gd name="connsiteY241" fmla="*/ 92159 h 606722"/>
                  <a:gd name="connsiteX242" fmla="*/ 153018 w 362373"/>
                  <a:gd name="connsiteY242" fmla="*/ 92159 h 606722"/>
                  <a:gd name="connsiteX243" fmla="*/ 124447 w 362373"/>
                  <a:gd name="connsiteY243" fmla="*/ 82828 h 606722"/>
                  <a:gd name="connsiteX244" fmla="*/ 218259 w 362373"/>
                  <a:gd name="connsiteY244" fmla="*/ 45591 h 606722"/>
                  <a:gd name="connsiteX245" fmla="*/ 190489 w 362373"/>
                  <a:gd name="connsiteY245" fmla="*/ 67809 h 606722"/>
                  <a:gd name="connsiteX246" fmla="*/ 190489 w 362373"/>
                  <a:gd name="connsiteY246" fmla="*/ 84072 h 606722"/>
                  <a:gd name="connsiteX247" fmla="*/ 237929 w 362373"/>
                  <a:gd name="connsiteY247" fmla="*/ 64165 h 606722"/>
                  <a:gd name="connsiteX248" fmla="*/ 245228 w 362373"/>
                  <a:gd name="connsiteY248" fmla="*/ 64609 h 606722"/>
                  <a:gd name="connsiteX249" fmla="*/ 218259 w 362373"/>
                  <a:gd name="connsiteY249" fmla="*/ 45591 h 606722"/>
                  <a:gd name="connsiteX250" fmla="*/ 144028 w 362373"/>
                  <a:gd name="connsiteY250" fmla="*/ 45591 h 606722"/>
                  <a:gd name="connsiteX251" fmla="*/ 117149 w 362373"/>
                  <a:gd name="connsiteY251" fmla="*/ 64609 h 606722"/>
                  <a:gd name="connsiteX252" fmla="*/ 124447 w 362373"/>
                  <a:gd name="connsiteY252" fmla="*/ 64165 h 606722"/>
                  <a:gd name="connsiteX253" fmla="*/ 171887 w 362373"/>
                  <a:gd name="connsiteY253" fmla="*/ 84072 h 606722"/>
                  <a:gd name="connsiteX254" fmla="*/ 171887 w 362373"/>
                  <a:gd name="connsiteY254" fmla="*/ 67809 h 606722"/>
                  <a:gd name="connsiteX255" fmla="*/ 144028 w 362373"/>
                  <a:gd name="connsiteY255" fmla="*/ 45591 h 606722"/>
                  <a:gd name="connsiteX256" fmla="*/ 115012 w 362373"/>
                  <a:gd name="connsiteY256" fmla="*/ 18663 h 606722"/>
                  <a:gd name="connsiteX257" fmla="*/ 59562 w 362373"/>
                  <a:gd name="connsiteY257" fmla="*/ 73052 h 606722"/>
                  <a:gd name="connsiteX258" fmla="*/ 59562 w 362373"/>
                  <a:gd name="connsiteY258" fmla="*/ 117221 h 606722"/>
                  <a:gd name="connsiteX259" fmla="*/ 97211 w 362373"/>
                  <a:gd name="connsiteY259" fmla="*/ 70030 h 606722"/>
                  <a:gd name="connsiteX260" fmla="*/ 143761 w 362373"/>
                  <a:gd name="connsiteY260" fmla="*/ 27017 h 606722"/>
                  <a:gd name="connsiteX261" fmla="*/ 145007 w 362373"/>
                  <a:gd name="connsiteY261" fmla="*/ 26928 h 606722"/>
                  <a:gd name="connsiteX262" fmla="*/ 115012 w 362373"/>
                  <a:gd name="connsiteY262" fmla="*/ 18663 h 606722"/>
                  <a:gd name="connsiteX263" fmla="*/ 247275 w 362373"/>
                  <a:gd name="connsiteY263" fmla="*/ 18574 h 606722"/>
                  <a:gd name="connsiteX264" fmla="*/ 217369 w 362373"/>
                  <a:gd name="connsiteY264" fmla="*/ 26928 h 606722"/>
                  <a:gd name="connsiteX265" fmla="*/ 218615 w 362373"/>
                  <a:gd name="connsiteY265" fmla="*/ 27017 h 606722"/>
                  <a:gd name="connsiteX266" fmla="*/ 265165 w 362373"/>
                  <a:gd name="connsiteY266" fmla="*/ 70030 h 606722"/>
                  <a:gd name="connsiteX267" fmla="*/ 302726 w 362373"/>
                  <a:gd name="connsiteY267" fmla="*/ 117221 h 606722"/>
                  <a:gd name="connsiteX268" fmla="*/ 302726 w 362373"/>
                  <a:gd name="connsiteY268" fmla="*/ 73052 h 606722"/>
                  <a:gd name="connsiteX269" fmla="*/ 247275 w 362373"/>
                  <a:gd name="connsiteY269" fmla="*/ 18574 h 606722"/>
                  <a:gd name="connsiteX270" fmla="*/ 115012 w 362373"/>
                  <a:gd name="connsiteY270" fmla="*/ 0 h 606722"/>
                  <a:gd name="connsiteX271" fmla="*/ 181144 w 362373"/>
                  <a:gd name="connsiteY271" fmla="*/ 38037 h 606722"/>
                  <a:gd name="connsiteX272" fmla="*/ 247275 w 362373"/>
                  <a:gd name="connsiteY272" fmla="*/ 0 h 606722"/>
                  <a:gd name="connsiteX273" fmla="*/ 299610 w 362373"/>
                  <a:gd name="connsiteY273" fmla="*/ 21151 h 606722"/>
                  <a:gd name="connsiteX274" fmla="*/ 321328 w 362373"/>
                  <a:gd name="connsiteY274" fmla="*/ 73052 h 606722"/>
                  <a:gd name="connsiteX275" fmla="*/ 321328 w 362373"/>
                  <a:gd name="connsiteY275" fmla="*/ 143082 h 606722"/>
                  <a:gd name="connsiteX276" fmla="*/ 354705 w 362373"/>
                  <a:gd name="connsiteY276" fmla="*/ 269279 h 606722"/>
                  <a:gd name="connsiteX277" fmla="*/ 262317 w 362373"/>
                  <a:gd name="connsiteY277" fmla="*/ 503365 h 606722"/>
                  <a:gd name="connsiteX278" fmla="*/ 248254 w 362373"/>
                  <a:gd name="connsiteY278" fmla="*/ 545845 h 606722"/>
                  <a:gd name="connsiteX279" fmla="*/ 243715 w 362373"/>
                  <a:gd name="connsiteY279" fmla="*/ 560776 h 606722"/>
                  <a:gd name="connsiteX280" fmla="*/ 181144 w 362373"/>
                  <a:gd name="connsiteY280" fmla="*/ 606722 h 606722"/>
                  <a:gd name="connsiteX281" fmla="*/ 118662 w 362373"/>
                  <a:gd name="connsiteY281" fmla="*/ 560776 h 606722"/>
                  <a:gd name="connsiteX282" fmla="*/ 114122 w 362373"/>
                  <a:gd name="connsiteY282" fmla="*/ 545845 h 606722"/>
                  <a:gd name="connsiteX283" fmla="*/ 99970 w 362373"/>
                  <a:gd name="connsiteY283" fmla="*/ 503365 h 606722"/>
                  <a:gd name="connsiteX284" fmla="*/ 7671 w 362373"/>
                  <a:gd name="connsiteY284" fmla="*/ 269279 h 606722"/>
                  <a:gd name="connsiteX285" fmla="*/ 40960 w 362373"/>
                  <a:gd name="connsiteY285" fmla="*/ 143082 h 606722"/>
                  <a:gd name="connsiteX286" fmla="*/ 40960 w 362373"/>
                  <a:gd name="connsiteY286" fmla="*/ 73052 h 606722"/>
                  <a:gd name="connsiteX287" fmla="*/ 62766 w 362373"/>
                  <a:gd name="connsiteY287" fmla="*/ 21151 h 606722"/>
                  <a:gd name="connsiteX288" fmla="*/ 115012 w 362373"/>
                  <a:gd name="connsiteY288"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Lst>
                <a:rect l="l" t="t" r="r" b="b"/>
                <a:pathLst>
                  <a:path w="362373" h="606722">
                    <a:moveTo>
                      <a:pt x="172508" y="559161"/>
                    </a:moveTo>
                    <a:lnTo>
                      <a:pt x="189867" y="559161"/>
                    </a:lnTo>
                    <a:lnTo>
                      <a:pt x="189867" y="577790"/>
                    </a:lnTo>
                    <a:lnTo>
                      <a:pt x="172508" y="577790"/>
                    </a:lnTo>
                    <a:close/>
                    <a:moveTo>
                      <a:pt x="199747" y="523172"/>
                    </a:moveTo>
                    <a:lnTo>
                      <a:pt x="219646" y="523172"/>
                    </a:lnTo>
                    <a:lnTo>
                      <a:pt x="219646" y="541801"/>
                    </a:lnTo>
                    <a:lnTo>
                      <a:pt x="199747" y="541801"/>
                    </a:lnTo>
                    <a:close/>
                    <a:moveTo>
                      <a:pt x="142730" y="523172"/>
                    </a:moveTo>
                    <a:lnTo>
                      <a:pt x="162559" y="523172"/>
                    </a:lnTo>
                    <a:lnTo>
                      <a:pt x="162559" y="541801"/>
                    </a:lnTo>
                    <a:lnTo>
                      <a:pt x="142730" y="541801"/>
                    </a:lnTo>
                    <a:close/>
                    <a:moveTo>
                      <a:pt x="172508" y="484785"/>
                    </a:moveTo>
                    <a:lnTo>
                      <a:pt x="189867" y="484785"/>
                    </a:lnTo>
                    <a:lnTo>
                      <a:pt x="189867" y="503344"/>
                    </a:lnTo>
                    <a:lnTo>
                      <a:pt x="172508" y="503344"/>
                    </a:lnTo>
                    <a:close/>
                    <a:moveTo>
                      <a:pt x="199747" y="448867"/>
                    </a:moveTo>
                    <a:lnTo>
                      <a:pt x="219646" y="448867"/>
                    </a:lnTo>
                    <a:lnTo>
                      <a:pt x="219646" y="467496"/>
                    </a:lnTo>
                    <a:lnTo>
                      <a:pt x="199747" y="467496"/>
                    </a:lnTo>
                    <a:close/>
                    <a:moveTo>
                      <a:pt x="142730" y="448867"/>
                    </a:moveTo>
                    <a:lnTo>
                      <a:pt x="162559" y="448867"/>
                    </a:lnTo>
                    <a:lnTo>
                      <a:pt x="162559" y="467496"/>
                    </a:lnTo>
                    <a:lnTo>
                      <a:pt x="142730" y="467496"/>
                    </a:lnTo>
                    <a:close/>
                    <a:moveTo>
                      <a:pt x="228326" y="410479"/>
                    </a:moveTo>
                    <a:lnTo>
                      <a:pt x="246955" y="410479"/>
                    </a:lnTo>
                    <a:lnTo>
                      <a:pt x="246955" y="429108"/>
                    </a:lnTo>
                    <a:lnTo>
                      <a:pt x="228326" y="429108"/>
                    </a:lnTo>
                    <a:close/>
                    <a:moveTo>
                      <a:pt x="172508" y="410479"/>
                    </a:moveTo>
                    <a:lnTo>
                      <a:pt x="189867" y="410479"/>
                    </a:lnTo>
                    <a:lnTo>
                      <a:pt x="189867" y="429108"/>
                    </a:lnTo>
                    <a:lnTo>
                      <a:pt x="172508" y="429108"/>
                    </a:lnTo>
                    <a:close/>
                    <a:moveTo>
                      <a:pt x="115492" y="410479"/>
                    </a:moveTo>
                    <a:lnTo>
                      <a:pt x="134121" y="410479"/>
                    </a:lnTo>
                    <a:lnTo>
                      <a:pt x="134121" y="429108"/>
                    </a:lnTo>
                    <a:lnTo>
                      <a:pt x="115492" y="429108"/>
                    </a:lnTo>
                    <a:close/>
                    <a:moveTo>
                      <a:pt x="255705" y="372092"/>
                    </a:moveTo>
                    <a:lnTo>
                      <a:pt x="274264" y="372092"/>
                    </a:lnTo>
                    <a:lnTo>
                      <a:pt x="274264" y="390651"/>
                    </a:lnTo>
                    <a:lnTo>
                      <a:pt x="255705" y="390651"/>
                    </a:lnTo>
                    <a:close/>
                    <a:moveTo>
                      <a:pt x="199747" y="372092"/>
                    </a:moveTo>
                    <a:lnTo>
                      <a:pt x="219646" y="372092"/>
                    </a:lnTo>
                    <a:lnTo>
                      <a:pt x="219646" y="390651"/>
                    </a:lnTo>
                    <a:lnTo>
                      <a:pt x="199747" y="390651"/>
                    </a:lnTo>
                    <a:close/>
                    <a:moveTo>
                      <a:pt x="142730" y="372092"/>
                    </a:moveTo>
                    <a:lnTo>
                      <a:pt x="162559" y="372092"/>
                    </a:lnTo>
                    <a:lnTo>
                      <a:pt x="162559" y="390651"/>
                    </a:lnTo>
                    <a:lnTo>
                      <a:pt x="142730" y="390651"/>
                    </a:lnTo>
                    <a:close/>
                    <a:moveTo>
                      <a:pt x="88183" y="372092"/>
                    </a:moveTo>
                    <a:lnTo>
                      <a:pt x="106742" y="372092"/>
                    </a:lnTo>
                    <a:lnTo>
                      <a:pt x="106742" y="390651"/>
                    </a:lnTo>
                    <a:lnTo>
                      <a:pt x="88183" y="390651"/>
                    </a:lnTo>
                    <a:close/>
                    <a:moveTo>
                      <a:pt x="228326" y="336174"/>
                    </a:moveTo>
                    <a:lnTo>
                      <a:pt x="246955" y="336174"/>
                    </a:lnTo>
                    <a:lnTo>
                      <a:pt x="246955" y="354803"/>
                    </a:lnTo>
                    <a:lnTo>
                      <a:pt x="228326" y="354803"/>
                    </a:lnTo>
                    <a:close/>
                    <a:moveTo>
                      <a:pt x="172508" y="336174"/>
                    </a:moveTo>
                    <a:lnTo>
                      <a:pt x="189867" y="336174"/>
                    </a:lnTo>
                    <a:lnTo>
                      <a:pt x="189867" y="354803"/>
                    </a:lnTo>
                    <a:lnTo>
                      <a:pt x="172508" y="354803"/>
                    </a:lnTo>
                    <a:close/>
                    <a:moveTo>
                      <a:pt x="115492" y="336174"/>
                    </a:moveTo>
                    <a:lnTo>
                      <a:pt x="134121" y="336174"/>
                    </a:lnTo>
                    <a:lnTo>
                      <a:pt x="134121" y="354803"/>
                    </a:lnTo>
                    <a:lnTo>
                      <a:pt x="115492" y="354803"/>
                    </a:lnTo>
                    <a:close/>
                    <a:moveTo>
                      <a:pt x="255705" y="297786"/>
                    </a:moveTo>
                    <a:lnTo>
                      <a:pt x="274264" y="297786"/>
                    </a:lnTo>
                    <a:lnTo>
                      <a:pt x="274264" y="316415"/>
                    </a:lnTo>
                    <a:lnTo>
                      <a:pt x="255705" y="316415"/>
                    </a:lnTo>
                    <a:close/>
                    <a:moveTo>
                      <a:pt x="199747" y="297786"/>
                    </a:moveTo>
                    <a:lnTo>
                      <a:pt x="219646" y="297786"/>
                    </a:lnTo>
                    <a:lnTo>
                      <a:pt x="219646" y="316415"/>
                    </a:lnTo>
                    <a:lnTo>
                      <a:pt x="199747" y="316415"/>
                    </a:lnTo>
                    <a:close/>
                    <a:moveTo>
                      <a:pt x="142730" y="297786"/>
                    </a:moveTo>
                    <a:lnTo>
                      <a:pt x="162559" y="297786"/>
                    </a:lnTo>
                    <a:lnTo>
                      <a:pt x="162559" y="316415"/>
                    </a:lnTo>
                    <a:lnTo>
                      <a:pt x="142730" y="316415"/>
                    </a:lnTo>
                    <a:close/>
                    <a:moveTo>
                      <a:pt x="88183" y="297786"/>
                    </a:moveTo>
                    <a:lnTo>
                      <a:pt x="106742" y="297786"/>
                    </a:lnTo>
                    <a:lnTo>
                      <a:pt x="106742" y="316415"/>
                    </a:lnTo>
                    <a:lnTo>
                      <a:pt x="88183" y="316415"/>
                    </a:lnTo>
                    <a:close/>
                    <a:moveTo>
                      <a:pt x="285413" y="260669"/>
                    </a:moveTo>
                    <a:lnTo>
                      <a:pt x="303972" y="260669"/>
                    </a:lnTo>
                    <a:lnTo>
                      <a:pt x="303972" y="279228"/>
                    </a:lnTo>
                    <a:lnTo>
                      <a:pt x="285413" y="279228"/>
                    </a:lnTo>
                    <a:close/>
                    <a:moveTo>
                      <a:pt x="228326" y="260669"/>
                    </a:moveTo>
                    <a:lnTo>
                      <a:pt x="246955" y="260669"/>
                    </a:lnTo>
                    <a:lnTo>
                      <a:pt x="246955" y="279228"/>
                    </a:lnTo>
                    <a:lnTo>
                      <a:pt x="228326" y="279228"/>
                    </a:lnTo>
                    <a:close/>
                    <a:moveTo>
                      <a:pt x="172508" y="260669"/>
                    </a:moveTo>
                    <a:lnTo>
                      <a:pt x="189867" y="260669"/>
                    </a:lnTo>
                    <a:lnTo>
                      <a:pt x="189867" y="279228"/>
                    </a:lnTo>
                    <a:lnTo>
                      <a:pt x="172508" y="279228"/>
                    </a:lnTo>
                    <a:close/>
                    <a:moveTo>
                      <a:pt x="115492" y="260669"/>
                    </a:moveTo>
                    <a:lnTo>
                      <a:pt x="134121" y="260669"/>
                    </a:lnTo>
                    <a:lnTo>
                      <a:pt x="134121" y="279228"/>
                    </a:lnTo>
                    <a:lnTo>
                      <a:pt x="115492" y="279228"/>
                    </a:lnTo>
                    <a:close/>
                    <a:moveTo>
                      <a:pt x="58404" y="260669"/>
                    </a:moveTo>
                    <a:lnTo>
                      <a:pt x="77033" y="260669"/>
                    </a:lnTo>
                    <a:lnTo>
                      <a:pt x="77033" y="279228"/>
                    </a:lnTo>
                    <a:lnTo>
                      <a:pt x="58404" y="279228"/>
                    </a:lnTo>
                    <a:close/>
                    <a:moveTo>
                      <a:pt x="312722" y="222281"/>
                    </a:moveTo>
                    <a:lnTo>
                      <a:pt x="330081" y="222281"/>
                    </a:lnTo>
                    <a:lnTo>
                      <a:pt x="330081" y="240840"/>
                    </a:lnTo>
                    <a:lnTo>
                      <a:pt x="312722" y="240840"/>
                    </a:lnTo>
                    <a:close/>
                    <a:moveTo>
                      <a:pt x="255705" y="222281"/>
                    </a:moveTo>
                    <a:lnTo>
                      <a:pt x="274264" y="222281"/>
                    </a:lnTo>
                    <a:lnTo>
                      <a:pt x="274264" y="240840"/>
                    </a:lnTo>
                    <a:lnTo>
                      <a:pt x="255705" y="240840"/>
                    </a:lnTo>
                    <a:close/>
                    <a:moveTo>
                      <a:pt x="199747" y="222281"/>
                    </a:moveTo>
                    <a:lnTo>
                      <a:pt x="219646" y="222281"/>
                    </a:lnTo>
                    <a:lnTo>
                      <a:pt x="219646" y="240840"/>
                    </a:lnTo>
                    <a:lnTo>
                      <a:pt x="199747" y="240840"/>
                    </a:lnTo>
                    <a:close/>
                    <a:moveTo>
                      <a:pt x="142730" y="222281"/>
                    </a:moveTo>
                    <a:lnTo>
                      <a:pt x="162559" y="222281"/>
                    </a:lnTo>
                    <a:lnTo>
                      <a:pt x="162559" y="240840"/>
                    </a:lnTo>
                    <a:lnTo>
                      <a:pt x="142730" y="240840"/>
                    </a:lnTo>
                    <a:close/>
                    <a:moveTo>
                      <a:pt x="88183" y="222281"/>
                    </a:moveTo>
                    <a:lnTo>
                      <a:pt x="106742" y="222281"/>
                    </a:lnTo>
                    <a:lnTo>
                      <a:pt x="106742" y="240840"/>
                    </a:lnTo>
                    <a:lnTo>
                      <a:pt x="88183" y="240840"/>
                    </a:lnTo>
                    <a:close/>
                    <a:moveTo>
                      <a:pt x="32366" y="222281"/>
                    </a:moveTo>
                    <a:lnTo>
                      <a:pt x="49725" y="222281"/>
                    </a:lnTo>
                    <a:lnTo>
                      <a:pt x="49725" y="240840"/>
                    </a:lnTo>
                    <a:lnTo>
                      <a:pt x="32366" y="240840"/>
                    </a:lnTo>
                    <a:close/>
                    <a:moveTo>
                      <a:pt x="172508" y="186293"/>
                    </a:moveTo>
                    <a:lnTo>
                      <a:pt x="189867" y="186293"/>
                    </a:lnTo>
                    <a:lnTo>
                      <a:pt x="189867" y="204922"/>
                    </a:lnTo>
                    <a:lnTo>
                      <a:pt x="172508" y="204922"/>
                    </a:lnTo>
                    <a:close/>
                    <a:moveTo>
                      <a:pt x="134060" y="143349"/>
                    </a:moveTo>
                    <a:lnTo>
                      <a:pt x="134060" y="167255"/>
                    </a:lnTo>
                    <a:cubicBezTo>
                      <a:pt x="134060" y="174187"/>
                      <a:pt x="132102" y="180764"/>
                      <a:pt x="128719" y="186274"/>
                    </a:cubicBezTo>
                    <a:lnTo>
                      <a:pt x="134060" y="186274"/>
                    </a:lnTo>
                    <a:lnTo>
                      <a:pt x="134060" y="204848"/>
                    </a:lnTo>
                    <a:lnTo>
                      <a:pt x="115457" y="204848"/>
                    </a:lnTo>
                    <a:lnTo>
                      <a:pt x="115457" y="199426"/>
                    </a:lnTo>
                    <a:cubicBezTo>
                      <a:pt x="109761" y="202715"/>
                      <a:pt x="103175" y="204581"/>
                      <a:pt x="96232" y="204581"/>
                    </a:cubicBezTo>
                    <a:cubicBezTo>
                      <a:pt x="89201" y="204581"/>
                      <a:pt x="82614" y="202715"/>
                      <a:pt x="77007" y="199426"/>
                    </a:cubicBezTo>
                    <a:lnTo>
                      <a:pt x="77007" y="204848"/>
                    </a:lnTo>
                    <a:lnTo>
                      <a:pt x="58405" y="204848"/>
                    </a:lnTo>
                    <a:lnTo>
                      <a:pt x="58405" y="186274"/>
                    </a:lnTo>
                    <a:lnTo>
                      <a:pt x="63656" y="186274"/>
                    </a:lnTo>
                    <a:cubicBezTo>
                      <a:pt x="60274" y="180764"/>
                      <a:pt x="58405" y="174187"/>
                      <a:pt x="58405" y="167255"/>
                    </a:cubicBezTo>
                    <a:lnTo>
                      <a:pt x="58405" y="153391"/>
                    </a:lnTo>
                    <a:cubicBezTo>
                      <a:pt x="44075" y="162989"/>
                      <a:pt x="32771" y="176764"/>
                      <a:pt x="25740" y="193383"/>
                    </a:cubicBezTo>
                    <a:cubicBezTo>
                      <a:pt x="16483" y="215690"/>
                      <a:pt x="16216" y="240218"/>
                      <a:pt x="25028" y="262525"/>
                    </a:cubicBezTo>
                    <a:lnTo>
                      <a:pt x="38912" y="297807"/>
                    </a:lnTo>
                    <a:lnTo>
                      <a:pt x="49682" y="297807"/>
                    </a:lnTo>
                    <a:lnTo>
                      <a:pt x="49682" y="316381"/>
                    </a:lnTo>
                    <a:lnTo>
                      <a:pt x="46211" y="316381"/>
                    </a:lnTo>
                    <a:lnTo>
                      <a:pt x="58405" y="347130"/>
                    </a:lnTo>
                    <a:lnTo>
                      <a:pt x="58405" y="336199"/>
                    </a:lnTo>
                    <a:lnTo>
                      <a:pt x="77007" y="336199"/>
                    </a:lnTo>
                    <a:lnTo>
                      <a:pt x="77007" y="354773"/>
                    </a:lnTo>
                    <a:lnTo>
                      <a:pt x="61431" y="354773"/>
                    </a:lnTo>
                    <a:lnTo>
                      <a:pt x="98546" y="448887"/>
                    </a:lnTo>
                    <a:lnTo>
                      <a:pt x="115457" y="448887"/>
                    </a:lnTo>
                    <a:lnTo>
                      <a:pt x="115457" y="467461"/>
                    </a:lnTo>
                    <a:lnTo>
                      <a:pt x="105845" y="467461"/>
                    </a:lnTo>
                    <a:lnTo>
                      <a:pt x="115457" y="491723"/>
                    </a:lnTo>
                    <a:lnTo>
                      <a:pt x="115457" y="484791"/>
                    </a:lnTo>
                    <a:lnTo>
                      <a:pt x="134060" y="484791"/>
                    </a:lnTo>
                    <a:lnTo>
                      <a:pt x="134060" y="503365"/>
                    </a:lnTo>
                    <a:lnTo>
                      <a:pt x="119908" y="503365"/>
                    </a:lnTo>
                    <a:cubicBezTo>
                      <a:pt x="124447" y="515718"/>
                      <a:pt x="128274" y="528249"/>
                      <a:pt x="131924" y="540513"/>
                    </a:cubicBezTo>
                    <a:cubicBezTo>
                      <a:pt x="133348" y="545401"/>
                      <a:pt x="134861" y="550289"/>
                      <a:pt x="136374" y="555177"/>
                    </a:cubicBezTo>
                    <a:cubicBezTo>
                      <a:pt x="142515" y="574906"/>
                      <a:pt x="160494" y="588148"/>
                      <a:pt x="181144" y="588148"/>
                    </a:cubicBezTo>
                    <a:cubicBezTo>
                      <a:pt x="201793" y="588148"/>
                      <a:pt x="219861" y="574906"/>
                      <a:pt x="225914" y="555177"/>
                    </a:cubicBezTo>
                    <a:cubicBezTo>
                      <a:pt x="227516" y="550289"/>
                      <a:pt x="228940" y="545401"/>
                      <a:pt x="230453" y="540513"/>
                    </a:cubicBezTo>
                    <a:cubicBezTo>
                      <a:pt x="234102" y="528249"/>
                      <a:pt x="237929" y="515718"/>
                      <a:pt x="242469" y="503365"/>
                    </a:cubicBezTo>
                    <a:lnTo>
                      <a:pt x="228317" y="503365"/>
                    </a:lnTo>
                    <a:lnTo>
                      <a:pt x="228317" y="484791"/>
                    </a:lnTo>
                    <a:lnTo>
                      <a:pt x="246919" y="484791"/>
                    </a:lnTo>
                    <a:lnTo>
                      <a:pt x="246919" y="491723"/>
                    </a:lnTo>
                    <a:lnTo>
                      <a:pt x="256532" y="467461"/>
                    </a:lnTo>
                    <a:lnTo>
                      <a:pt x="246919" y="467461"/>
                    </a:lnTo>
                    <a:lnTo>
                      <a:pt x="246919" y="448887"/>
                    </a:lnTo>
                    <a:lnTo>
                      <a:pt x="263830" y="448887"/>
                    </a:lnTo>
                    <a:lnTo>
                      <a:pt x="300946" y="354773"/>
                    </a:lnTo>
                    <a:lnTo>
                      <a:pt x="285370" y="354773"/>
                    </a:lnTo>
                    <a:lnTo>
                      <a:pt x="285370" y="336199"/>
                    </a:lnTo>
                    <a:lnTo>
                      <a:pt x="303972" y="336199"/>
                    </a:lnTo>
                    <a:lnTo>
                      <a:pt x="303972" y="347130"/>
                    </a:lnTo>
                    <a:lnTo>
                      <a:pt x="316077" y="316381"/>
                    </a:lnTo>
                    <a:lnTo>
                      <a:pt x="312694" y="316381"/>
                    </a:lnTo>
                    <a:lnTo>
                      <a:pt x="312694" y="297807"/>
                    </a:lnTo>
                    <a:lnTo>
                      <a:pt x="323464" y="297807"/>
                    </a:lnTo>
                    <a:lnTo>
                      <a:pt x="337349" y="262525"/>
                    </a:lnTo>
                    <a:cubicBezTo>
                      <a:pt x="346160" y="240218"/>
                      <a:pt x="345893" y="215601"/>
                      <a:pt x="336548" y="193383"/>
                    </a:cubicBezTo>
                    <a:cubicBezTo>
                      <a:pt x="329605" y="176764"/>
                      <a:pt x="318302" y="162989"/>
                      <a:pt x="303972" y="153391"/>
                    </a:cubicBezTo>
                    <a:lnTo>
                      <a:pt x="303972" y="167255"/>
                    </a:lnTo>
                    <a:cubicBezTo>
                      <a:pt x="303972" y="174187"/>
                      <a:pt x="302014" y="180764"/>
                      <a:pt x="298631" y="186274"/>
                    </a:cubicBezTo>
                    <a:lnTo>
                      <a:pt x="303972" y="186274"/>
                    </a:lnTo>
                    <a:lnTo>
                      <a:pt x="303972" y="204848"/>
                    </a:lnTo>
                    <a:lnTo>
                      <a:pt x="285370" y="204848"/>
                    </a:lnTo>
                    <a:lnTo>
                      <a:pt x="285370" y="199426"/>
                    </a:lnTo>
                    <a:cubicBezTo>
                      <a:pt x="279762" y="202715"/>
                      <a:pt x="273176" y="204581"/>
                      <a:pt x="266144" y="204581"/>
                    </a:cubicBezTo>
                    <a:cubicBezTo>
                      <a:pt x="259113" y="204581"/>
                      <a:pt x="252526" y="202715"/>
                      <a:pt x="246919" y="199426"/>
                    </a:cubicBezTo>
                    <a:lnTo>
                      <a:pt x="246919" y="204848"/>
                    </a:lnTo>
                    <a:lnTo>
                      <a:pt x="228317" y="204848"/>
                    </a:lnTo>
                    <a:lnTo>
                      <a:pt x="228317" y="186274"/>
                    </a:lnTo>
                    <a:lnTo>
                      <a:pt x="233657" y="186274"/>
                    </a:lnTo>
                    <a:cubicBezTo>
                      <a:pt x="230275" y="180764"/>
                      <a:pt x="228317" y="174187"/>
                      <a:pt x="228317" y="167255"/>
                    </a:cubicBezTo>
                    <a:lnTo>
                      <a:pt x="228317" y="143349"/>
                    </a:lnTo>
                    <a:cubicBezTo>
                      <a:pt x="224223" y="144593"/>
                      <a:pt x="220306" y="146104"/>
                      <a:pt x="216479" y="147881"/>
                    </a:cubicBezTo>
                    <a:lnTo>
                      <a:pt x="219594" y="147881"/>
                    </a:lnTo>
                    <a:lnTo>
                      <a:pt x="219594" y="166455"/>
                    </a:lnTo>
                    <a:lnTo>
                      <a:pt x="199746" y="166455"/>
                    </a:lnTo>
                    <a:lnTo>
                      <a:pt x="199746" y="158013"/>
                    </a:lnTo>
                    <a:cubicBezTo>
                      <a:pt x="195563" y="161212"/>
                      <a:pt x="191646" y="164678"/>
                      <a:pt x="187908" y="168588"/>
                    </a:cubicBezTo>
                    <a:lnTo>
                      <a:pt x="181144" y="175787"/>
                    </a:lnTo>
                    <a:lnTo>
                      <a:pt x="174379" y="168588"/>
                    </a:lnTo>
                    <a:cubicBezTo>
                      <a:pt x="170730" y="164678"/>
                      <a:pt x="166725" y="161212"/>
                      <a:pt x="162542" y="158013"/>
                    </a:cubicBezTo>
                    <a:lnTo>
                      <a:pt x="162542" y="166455"/>
                    </a:lnTo>
                    <a:lnTo>
                      <a:pt x="142693" y="166455"/>
                    </a:lnTo>
                    <a:lnTo>
                      <a:pt x="142693" y="147881"/>
                    </a:lnTo>
                    <a:lnTo>
                      <a:pt x="145897" y="147881"/>
                    </a:lnTo>
                    <a:cubicBezTo>
                      <a:pt x="142070" y="146104"/>
                      <a:pt x="138065" y="144593"/>
                      <a:pt x="134060" y="143349"/>
                    </a:cubicBezTo>
                    <a:close/>
                    <a:moveTo>
                      <a:pt x="209359" y="110822"/>
                    </a:moveTo>
                    <a:cubicBezTo>
                      <a:pt x="198945" y="110822"/>
                      <a:pt x="190489" y="119443"/>
                      <a:pt x="190489" y="129307"/>
                    </a:cubicBezTo>
                    <a:lnTo>
                      <a:pt x="190489" y="141749"/>
                    </a:lnTo>
                    <a:cubicBezTo>
                      <a:pt x="201615" y="133662"/>
                      <a:pt x="214076" y="127796"/>
                      <a:pt x="227427" y="124242"/>
                    </a:cubicBezTo>
                    <a:cubicBezTo>
                      <a:pt x="225024" y="116599"/>
                      <a:pt x="217903" y="110822"/>
                      <a:pt x="209359" y="110822"/>
                    </a:cubicBezTo>
                    <a:close/>
                    <a:moveTo>
                      <a:pt x="152929" y="110822"/>
                    </a:moveTo>
                    <a:cubicBezTo>
                      <a:pt x="144473" y="110822"/>
                      <a:pt x="137264" y="116599"/>
                      <a:pt x="134861" y="124242"/>
                    </a:cubicBezTo>
                    <a:cubicBezTo>
                      <a:pt x="148212" y="127796"/>
                      <a:pt x="160761" y="133662"/>
                      <a:pt x="171887" y="141749"/>
                    </a:cubicBezTo>
                    <a:lnTo>
                      <a:pt x="171887" y="129307"/>
                    </a:lnTo>
                    <a:cubicBezTo>
                      <a:pt x="171887" y="119443"/>
                      <a:pt x="163343" y="110822"/>
                      <a:pt x="152929" y="110822"/>
                    </a:cubicBezTo>
                    <a:close/>
                    <a:moveTo>
                      <a:pt x="237929" y="82828"/>
                    </a:moveTo>
                    <a:cubicBezTo>
                      <a:pt x="227160" y="82828"/>
                      <a:pt x="217280" y="86027"/>
                      <a:pt x="209359" y="92159"/>
                    </a:cubicBezTo>
                    <a:cubicBezTo>
                      <a:pt x="230097" y="92159"/>
                      <a:pt x="246919" y="109222"/>
                      <a:pt x="246919" y="129841"/>
                    </a:cubicBezTo>
                    <a:lnTo>
                      <a:pt x="246919" y="167255"/>
                    </a:lnTo>
                    <a:cubicBezTo>
                      <a:pt x="246919" y="177386"/>
                      <a:pt x="255731" y="186007"/>
                      <a:pt x="266144" y="186007"/>
                    </a:cubicBezTo>
                    <a:cubicBezTo>
                      <a:pt x="276558" y="186007"/>
                      <a:pt x="285370" y="177386"/>
                      <a:pt x="285370" y="167255"/>
                    </a:cubicBezTo>
                    <a:lnTo>
                      <a:pt x="285370" y="129841"/>
                    </a:lnTo>
                    <a:cubicBezTo>
                      <a:pt x="285370" y="104068"/>
                      <a:pt x="264097" y="82828"/>
                      <a:pt x="237929" y="82828"/>
                    </a:cubicBezTo>
                    <a:close/>
                    <a:moveTo>
                      <a:pt x="124447" y="82828"/>
                    </a:moveTo>
                    <a:cubicBezTo>
                      <a:pt x="98279" y="82828"/>
                      <a:pt x="77007" y="104068"/>
                      <a:pt x="77007" y="129841"/>
                    </a:cubicBezTo>
                    <a:lnTo>
                      <a:pt x="77007" y="167255"/>
                    </a:lnTo>
                    <a:cubicBezTo>
                      <a:pt x="77007" y="177386"/>
                      <a:pt x="85819" y="186007"/>
                      <a:pt x="96232" y="186007"/>
                    </a:cubicBezTo>
                    <a:cubicBezTo>
                      <a:pt x="106646" y="186007"/>
                      <a:pt x="115457" y="177386"/>
                      <a:pt x="115457" y="167255"/>
                    </a:cubicBezTo>
                    <a:lnTo>
                      <a:pt x="115457" y="129841"/>
                    </a:lnTo>
                    <a:cubicBezTo>
                      <a:pt x="115457" y="109222"/>
                      <a:pt x="132280" y="92159"/>
                      <a:pt x="152929" y="92159"/>
                    </a:cubicBezTo>
                    <a:lnTo>
                      <a:pt x="153018" y="92159"/>
                    </a:lnTo>
                    <a:cubicBezTo>
                      <a:pt x="145096" y="86027"/>
                      <a:pt x="135128" y="82828"/>
                      <a:pt x="124447" y="82828"/>
                    </a:cubicBezTo>
                    <a:close/>
                    <a:moveTo>
                      <a:pt x="218259" y="45591"/>
                    </a:moveTo>
                    <a:cubicBezTo>
                      <a:pt x="204730" y="45591"/>
                      <a:pt x="193249" y="55100"/>
                      <a:pt x="190489" y="67809"/>
                    </a:cubicBezTo>
                    <a:lnTo>
                      <a:pt x="190489" y="84072"/>
                    </a:lnTo>
                    <a:cubicBezTo>
                      <a:pt x="202505" y="71808"/>
                      <a:pt x="219327" y="64165"/>
                      <a:pt x="237929" y="64165"/>
                    </a:cubicBezTo>
                    <a:cubicBezTo>
                      <a:pt x="240422" y="64165"/>
                      <a:pt x="242825" y="64343"/>
                      <a:pt x="245228" y="64609"/>
                    </a:cubicBezTo>
                    <a:cubicBezTo>
                      <a:pt x="241490" y="53234"/>
                      <a:pt x="230720" y="45591"/>
                      <a:pt x="218259" y="45591"/>
                    </a:cubicBezTo>
                    <a:close/>
                    <a:moveTo>
                      <a:pt x="144028" y="45591"/>
                    </a:moveTo>
                    <a:cubicBezTo>
                      <a:pt x="131657" y="45591"/>
                      <a:pt x="120887" y="53234"/>
                      <a:pt x="117149" y="64609"/>
                    </a:cubicBezTo>
                    <a:cubicBezTo>
                      <a:pt x="119552" y="64343"/>
                      <a:pt x="121955" y="64165"/>
                      <a:pt x="124447" y="64165"/>
                    </a:cubicBezTo>
                    <a:cubicBezTo>
                      <a:pt x="143049" y="64165"/>
                      <a:pt x="159871" y="71808"/>
                      <a:pt x="171887" y="84072"/>
                    </a:cubicBezTo>
                    <a:lnTo>
                      <a:pt x="171887" y="67809"/>
                    </a:lnTo>
                    <a:cubicBezTo>
                      <a:pt x="169128" y="55100"/>
                      <a:pt x="157557" y="45591"/>
                      <a:pt x="144028" y="45591"/>
                    </a:cubicBezTo>
                    <a:close/>
                    <a:moveTo>
                      <a:pt x="115012" y="18663"/>
                    </a:moveTo>
                    <a:cubicBezTo>
                      <a:pt x="83949" y="18663"/>
                      <a:pt x="59562" y="42480"/>
                      <a:pt x="59562" y="73052"/>
                    </a:cubicBezTo>
                    <a:lnTo>
                      <a:pt x="59562" y="117221"/>
                    </a:lnTo>
                    <a:cubicBezTo>
                      <a:pt x="63745" y="96247"/>
                      <a:pt x="78075" y="78740"/>
                      <a:pt x="97211" y="70030"/>
                    </a:cubicBezTo>
                    <a:cubicBezTo>
                      <a:pt x="98991" y="45769"/>
                      <a:pt x="119196" y="27017"/>
                      <a:pt x="143761" y="27017"/>
                    </a:cubicBezTo>
                    <a:cubicBezTo>
                      <a:pt x="144206" y="27017"/>
                      <a:pt x="144651" y="26928"/>
                      <a:pt x="145007" y="26928"/>
                    </a:cubicBezTo>
                    <a:cubicBezTo>
                      <a:pt x="136285" y="21685"/>
                      <a:pt x="126049" y="18663"/>
                      <a:pt x="115012" y="18663"/>
                    </a:cubicBezTo>
                    <a:close/>
                    <a:moveTo>
                      <a:pt x="247275" y="18574"/>
                    </a:moveTo>
                    <a:cubicBezTo>
                      <a:pt x="236327" y="18574"/>
                      <a:pt x="226003" y="21685"/>
                      <a:pt x="217369" y="26928"/>
                    </a:cubicBezTo>
                    <a:cubicBezTo>
                      <a:pt x="217725" y="26928"/>
                      <a:pt x="218170" y="27017"/>
                      <a:pt x="218615" y="27017"/>
                    </a:cubicBezTo>
                    <a:cubicBezTo>
                      <a:pt x="243181" y="27017"/>
                      <a:pt x="263296" y="45769"/>
                      <a:pt x="265165" y="70030"/>
                    </a:cubicBezTo>
                    <a:cubicBezTo>
                      <a:pt x="284301" y="78740"/>
                      <a:pt x="298631" y="96247"/>
                      <a:pt x="302726" y="117221"/>
                    </a:cubicBezTo>
                    <a:lnTo>
                      <a:pt x="302726" y="73052"/>
                    </a:lnTo>
                    <a:cubicBezTo>
                      <a:pt x="302726" y="42480"/>
                      <a:pt x="278427" y="18574"/>
                      <a:pt x="247275" y="18574"/>
                    </a:cubicBezTo>
                    <a:close/>
                    <a:moveTo>
                      <a:pt x="115012" y="0"/>
                    </a:moveTo>
                    <a:cubicBezTo>
                      <a:pt x="143494" y="0"/>
                      <a:pt x="168327" y="15286"/>
                      <a:pt x="181144" y="38037"/>
                    </a:cubicBezTo>
                    <a:cubicBezTo>
                      <a:pt x="194050" y="15286"/>
                      <a:pt x="218882" y="0"/>
                      <a:pt x="247275" y="0"/>
                    </a:cubicBezTo>
                    <a:cubicBezTo>
                      <a:pt x="267123" y="0"/>
                      <a:pt x="285726" y="7465"/>
                      <a:pt x="299610" y="21151"/>
                    </a:cubicBezTo>
                    <a:cubicBezTo>
                      <a:pt x="313673" y="34837"/>
                      <a:pt x="321328" y="53234"/>
                      <a:pt x="321328" y="73052"/>
                    </a:cubicBezTo>
                    <a:lnTo>
                      <a:pt x="321328" y="143082"/>
                    </a:lnTo>
                    <a:cubicBezTo>
                      <a:pt x="357820" y="171965"/>
                      <a:pt x="372773" y="223422"/>
                      <a:pt x="354705" y="269279"/>
                    </a:cubicBezTo>
                    <a:lnTo>
                      <a:pt x="262317" y="503365"/>
                    </a:lnTo>
                    <a:cubicBezTo>
                      <a:pt x="256888" y="517140"/>
                      <a:pt x="252526" y="531715"/>
                      <a:pt x="248254" y="545845"/>
                    </a:cubicBezTo>
                    <a:cubicBezTo>
                      <a:pt x="246741" y="550822"/>
                      <a:pt x="245228" y="555799"/>
                      <a:pt x="243715" y="560776"/>
                    </a:cubicBezTo>
                    <a:cubicBezTo>
                      <a:pt x="235170" y="588237"/>
                      <a:pt x="209982" y="606722"/>
                      <a:pt x="181144" y="606722"/>
                    </a:cubicBezTo>
                    <a:cubicBezTo>
                      <a:pt x="152306" y="606722"/>
                      <a:pt x="127206" y="588237"/>
                      <a:pt x="118662" y="560776"/>
                    </a:cubicBezTo>
                    <a:cubicBezTo>
                      <a:pt x="117060" y="555799"/>
                      <a:pt x="115546" y="550822"/>
                      <a:pt x="114122" y="545845"/>
                    </a:cubicBezTo>
                    <a:cubicBezTo>
                      <a:pt x="109850" y="531715"/>
                      <a:pt x="105400" y="517140"/>
                      <a:pt x="99970" y="503365"/>
                    </a:cubicBezTo>
                    <a:lnTo>
                      <a:pt x="7671" y="269279"/>
                    </a:lnTo>
                    <a:cubicBezTo>
                      <a:pt x="-10397" y="223422"/>
                      <a:pt x="4556" y="171965"/>
                      <a:pt x="40960" y="143082"/>
                    </a:cubicBezTo>
                    <a:lnTo>
                      <a:pt x="40960" y="73052"/>
                    </a:lnTo>
                    <a:cubicBezTo>
                      <a:pt x="40960" y="53234"/>
                      <a:pt x="48703" y="34837"/>
                      <a:pt x="62766" y="21151"/>
                    </a:cubicBezTo>
                    <a:cubicBezTo>
                      <a:pt x="76651" y="7554"/>
                      <a:pt x="95164" y="0"/>
                      <a:pt x="115012" y="0"/>
                    </a:cubicBezTo>
                    <a:close/>
                  </a:path>
                </a:pathLst>
              </a:custGeom>
              <a:solidFill>
                <a:schemeClr val="bg1"/>
              </a:solidFill>
              <a:ln>
                <a:noFill/>
              </a:ln>
            </p:spPr>
          </p:sp>
        </p:grpSp>
        <p:grpSp>
          <p:nvGrpSpPr>
            <p:cNvPr id="11" name="组合 7"/>
            <p:cNvGrpSpPr/>
            <p:nvPr/>
          </p:nvGrpSpPr>
          <p:grpSpPr>
            <a:xfrm>
              <a:off x="9067" y="4917"/>
              <a:ext cx="1199" cy="1199"/>
              <a:chOff x="7368" y="4250"/>
              <a:chExt cx="1774" cy="1774"/>
            </a:xfrm>
          </p:grpSpPr>
          <p:sp>
            <p:nvSpPr>
              <p:cNvPr id="12" name="椭圆 11"/>
              <p:cNvSpPr/>
              <p:nvPr/>
            </p:nvSpPr>
            <p:spPr>
              <a:xfrm>
                <a:off x="7368" y="4250"/>
                <a:ext cx="1774" cy="1774"/>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strawberry_267800"/>
              <p:cNvSpPr>
                <a:spLocks noChangeAspect="1"/>
              </p:cNvSpPr>
              <p:nvPr/>
            </p:nvSpPr>
            <p:spPr bwMode="auto">
              <a:xfrm>
                <a:off x="7774" y="4742"/>
                <a:ext cx="960" cy="788"/>
              </a:xfrm>
              <a:custGeom>
                <a:avLst/>
                <a:gdLst>
                  <a:gd name="connsiteX0" fmla="*/ 327809 w 590105"/>
                  <a:gd name="connsiteY0" fmla="*/ 394935 h 484405"/>
                  <a:gd name="connsiteX1" fmla="*/ 290693 w 590105"/>
                  <a:gd name="connsiteY1" fmla="*/ 419922 h 484405"/>
                  <a:gd name="connsiteX2" fmla="*/ 287465 w 590105"/>
                  <a:gd name="connsiteY2" fmla="*/ 435237 h 484405"/>
                  <a:gd name="connsiteX3" fmla="*/ 296341 w 590105"/>
                  <a:gd name="connsiteY3" fmla="*/ 439267 h 484405"/>
                  <a:gd name="connsiteX4" fmla="*/ 302796 w 590105"/>
                  <a:gd name="connsiteY4" fmla="*/ 437655 h 484405"/>
                  <a:gd name="connsiteX5" fmla="*/ 339912 w 590105"/>
                  <a:gd name="connsiteY5" fmla="*/ 413474 h 484405"/>
                  <a:gd name="connsiteX6" fmla="*/ 342332 w 590105"/>
                  <a:gd name="connsiteY6" fmla="*/ 398159 h 484405"/>
                  <a:gd name="connsiteX7" fmla="*/ 327809 w 590105"/>
                  <a:gd name="connsiteY7" fmla="*/ 394935 h 484405"/>
                  <a:gd name="connsiteX8" fmla="*/ 285852 w 590105"/>
                  <a:gd name="connsiteY8" fmla="*/ 295792 h 484405"/>
                  <a:gd name="connsiteX9" fmla="*/ 272942 w 590105"/>
                  <a:gd name="connsiteY9" fmla="*/ 303852 h 484405"/>
                  <a:gd name="connsiteX10" fmla="*/ 280204 w 590105"/>
                  <a:gd name="connsiteY10" fmla="*/ 316749 h 484405"/>
                  <a:gd name="connsiteX11" fmla="*/ 322968 w 590105"/>
                  <a:gd name="connsiteY11" fmla="*/ 328840 h 484405"/>
                  <a:gd name="connsiteX12" fmla="*/ 325388 w 590105"/>
                  <a:gd name="connsiteY12" fmla="*/ 328840 h 484405"/>
                  <a:gd name="connsiteX13" fmla="*/ 335877 w 590105"/>
                  <a:gd name="connsiteY13" fmla="*/ 320779 h 484405"/>
                  <a:gd name="connsiteX14" fmla="*/ 328616 w 590105"/>
                  <a:gd name="connsiteY14" fmla="*/ 307883 h 484405"/>
                  <a:gd name="connsiteX15" fmla="*/ 137388 w 590105"/>
                  <a:gd name="connsiteY15" fmla="*/ 289344 h 484405"/>
                  <a:gd name="connsiteX16" fmla="*/ 129319 w 590105"/>
                  <a:gd name="connsiteY16" fmla="*/ 302240 h 484405"/>
                  <a:gd name="connsiteX17" fmla="*/ 140615 w 590105"/>
                  <a:gd name="connsiteY17" fmla="*/ 345766 h 484405"/>
                  <a:gd name="connsiteX18" fmla="*/ 150298 w 590105"/>
                  <a:gd name="connsiteY18" fmla="*/ 353827 h 484405"/>
                  <a:gd name="connsiteX19" fmla="*/ 153525 w 590105"/>
                  <a:gd name="connsiteY19" fmla="*/ 353021 h 484405"/>
                  <a:gd name="connsiteX20" fmla="*/ 160787 w 590105"/>
                  <a:gd name="connsiteY20" fmla="*/ 340124 h 484405"/>
                  <a:gd name="connsiteX21" fmla="*/ 150298 w 590105"/>
                  <a:gd name="connsiteY21" fmla="*/ 297404 h 484405"/>
                  <a:gd name="connsiteX22" fmla="*/ 137388 w 590105"/>
                  <a:gd name="connsiteY22" fmla="*/ 289344 h 484405"/>
                  <a:gd name="connsiteX23" fmla="*/ 159980 w 590105"/>
                  <a:gd name="connsiteY23" fmla="*/ 195843 h 484405"/>
                  <a:gd name="connsiteX24" fmla="*/ 282624 w 590105"/>
                  <a:gd name="connsiteY24" fmla="*/ 218412 h 484405"/>
                  <a:gd name="connsiteX25" fmla="*/ 341526 w 590105"/>
                  <a:gd name="connsiteY25" fmla="*/ 233727 h 484405"/>
                  <a:gd name="connsiteX26" fmla="*/ 466590 w 590105"/>
                  <a:gd name="connsiteY26" fmla="*/ 264356 h 484405"/>
                  <a:gd name="connsiteX27" fmla="*/ 498058 w 590105"/>
                  <a:gd name="connsiteY27" fmla="*/ 353827 h 484405"/>
                  <a:gd name="connsiteX28" fmla="*/ 300375 w 590105"/>
                  <a:gd name="connsiteY28" fmla="*/ 484405 h 484405"/>
                  <a:gd name="connsiteX29" fmla="*/ 255997 w 590105"/>
                  <a:gd name="connsiteY29" fmla="*/ 481181 h 484405"/>
                  <a:gd name="connsiteX30" fmla="*/ 109954 w 590105"/>
                  <a:gd name="connsiteY30" fmla="*/ 413474 h 484405"/>
                  <a:gd name="connsiteX31" fmla="*/ 61542 w 590105"/>
                  <a:gd name="connsiteY31" fmla="*/ 290150 h 484405"/>
                  <a:gd name="connsiteX32" fmla="*/ 159980 w 590105"/>
                  <a:gd name="connsiteY32" fmla="*/ 195843 h 484405"/>
                  <a:gd name="connsiteX33" fmla="*/ 520738 w 590105"/>
                  <a:gd name="connsiteY33" fmla="*/ 180511 h 484405"/>
                  <a:gd name="connsiteX34" fmla="*/ 487646 w 590105"/>
                  <a:gd name="connsiteY34" fmla="*/ 209522 h 484405"/>
                  <a:gd name="connsiteX35" fmla="*/ 486839 w 590105"/>
                  <a:gd name="connsiteY35" fmla="*/ 224833 h 484405"/>
                  <a:gd name="connsiteX36" fmla="*/ 494910 w 590105"/>
                  <a:gd name="connsiteY36" fmla="*/ 228863 h 484405"/>
                  <a:gd name="connsiteX37" fmla="*/ 502174 w 590105"/>
                  <a:gd name="connsiteY37" fmla="*/ 225639 h 484405"/>
                  <a:gd name="connsiteX38" fmla="*/ 535266 w 590105"/>
                  <a:gd name="connsiteY38" fmla="*/ 195822 h 484405"/>
                  <a:gd name="connsiteX39" fmla="*/ 536073 w 590105"/>
                  <a:gd name="connsiteY39" fmla="*/ 180511 h 484405"/>
                  <a:gd name="connsiteX40" fmla="*/ 520738 w 590105"/>
                  <a:gd name="connsiteY40" fmla="*/ 180511 h 484405"/>
                  <a:gd name="connsiteX41" fmla="*/ 373843 w 590105"/>
                  <a:gd name="connsiteY41" fmla="*/ 134576 h 484405"/>
                  <a:gd name="connsiteX42" fmla="*/ 366579 w 590105"/>
                  <a:gd name="connsiteY42" fmla="*/ 147470 h 484405"/>
                  <a:gd name="connsiteX43" fmla="*/ 377071 w 590105"/>
                  <a:gd name="connsiteY43" fmla="*/ 190987 h 484405"/>
                  <a:gd name="connsiteX44" fmla="*/ 387564 w 590105"/>
                  <a:gd name="connsiteY44" fmla="*/ 199045 h 484405"/>
                  <a:gd name="connsiteX45" fmla="*/ 389985 w 590105"/>
                  <a:gd name="connsiteY45" fmla="*/ 198240 h 484405"/>
                  <a:gd name="connsiteX46" fmla="*/ 398056 w 590105"/>
                  <a:gd name="connsiteY46" fmla="*/ 185346 h 484405"/>
                  <a:gd name="connsiteX47" fmla="*/ 386757 w 590105"/>
                  <a:gd name="connsiteY47" fmla="*/ 142635 h 484405"/>
                  <a:gd name="connsiteX48" fmla="*/ 373843 w 590105"/>
                  <a:gd name="connsiteY48" fmla="*/ 134576 h 484405"/>
                  <a:gd name="connsiteX49" fmla="*/ 57429 w 590105"/>
                  <a:gd name="connsiteY49" fmla="*/ 125712 h 484405"/>
                  <a:gd name="connsiteX50" fmla="*/ 42090 w 590105"/>
                  <a:gd name="connsiteY50" fmla="*/ 128935 h 484405"/>
                  <a:gd name="connsiteX51" fmla="*/ 45319 w 590105"/>
                  <a:gd name="connsiteY51" fmla="*/ 144246 h 484405"/>
                  <a:gd name="connsiteX52" fmla="*/ 83264 w 590105"/>
                  <a:gd name="connsiteY52" fmla="*/ 167616 h 484405"/>
                  <a:gd name="connsiteX53" fmla="*/ 88916 w 590105"/>
                  <a:gd name="connsiteY53" fmla="*/ 169228 h 484405"/>
                  <a:gd name="connsiteX54" fmla="*/ 97796 w 590105"/>
                  <a:gd name="connsiteY54" fmla="*/ 164393 h 484405"/>
                  <a:gd name="connsiteX55" fmla="*/ 94567 w 590105"/>
                  <a:gd name="connsiteY55" fmla="*/ 149887 h 484405"/>
                  <a:gd name="connsiteX56" fmla="*/ 507017 w 590105"/>
                  <a:gd name="connsiteY56" fmla="*/ 80583 h 484405"/>
                  <a:gd name="connsiteX57" fmla="*/ 586114 w 590105"/>
                  <a:gd name="connsiteY57" fmla="*/ 152305 h 484405"/>
                  <a:gd name="connsiteX58" fmla="*/ 519931 w 590105"/>
                  <a:gd name="connsiteY58" fmla="*/ 311061 h 484405"/>
                  <a:gd name="connsiteX59" fmla="*/ 477961 w 590105"/>
                  <a:gd name="connsiteY59" fmla="*/ 246592 h 484405"/>
                  <a:gd name="connsiteX60" fmla="*/ 344787 w 590105"/>
                  <a:gd name="connsiteY60" fmla="*/ 211939 h 484405"/>
                  <a:gd name="connsiteX61" fmla="*/ 289096 w 590105"/>
                  <a:gd name="connsiteY61" fmla="*/ 198240 h 484405"/>
                  <a:gd name="connsiteX62" fmla="*/ 168836 w 590105"/>
                  <a:gd name="connsiteY62" fmla="*/ 174064 h 484405"/>
                  <a:gd name="connsiteX63" fmla="*/ 213227 w 590105"/>
                  <a:gd name="connsiteY63" fmla="*/ 138605 h 484405"/>
                  <a:gd name="connsiteX64" fmla="*/ 335102 w 590105"/>
                  <a:gd name="connsiteY64" fmla="*/ 111206 h 484405"/>
                  <a:gd name="connsiteX65" fmla="*/ 395635 w 590105"/>
                  <a:gd name="connsiteY65" fmla="*/ 102341 h 484405"/>
                  <a:gd name="connsiteX66" fmla="*/ 507017 w 590105"/>
                  <a:gd name="connsiteY66" fmla="*/ 80583 h 484405"/>
                  <a:gd name="connsiteX67" fmla="*/ 125246 w 590105"/>
                  <a:gd name="connsiteY67" fmla="*/ 47545 h 484405"/>
                  <a:gd name="connsiteX68" fmla="*/ 88108 w 590105"/>
                  <a:gd name="connsiteY68" fmla="*/ 72526 h 484405"/>
                  <a:gd name="connsiteX69" fmla="*/ 85686 w 590105"/>
                  <a:gd name="connsiteY69" fmla="*/ 87031 h 484405"/>
                  <a:gd name="connsiteX70" fmla="*/ 94567 w 590105"/>
                  <a:gd name="connsiteY70" fmla="*/ 91866 h 484405"/>
                  <a:gd name="connsiteX71" fmla="*/ 100218 w 590105"/>
                  <a:gd name="connsiteY71" fmla="*/ 90255 h 484405"/>
                  <a:gd name="connsiteX72" fmla="*/ 137356 w 590105"/>
                  <a:gd name="connsiteY72" fmla="*/ 65274 h 484405"/>
                  <a:gd name="connsiteX73" fmla="*/ 140586 w 590105"/>
                  <a:gd name="connsiteY73" fmla="*/ 50768 h 484405"/>
                  <a:gd name="connsiteX74" fmla="*/ 125246 w 590105"/>
                  <a:gd name="connsiteY74" fmla="*/ 47545 h 484405"/>
                  <a:gd name="connsiteX75" fmla="*/ 107485 w 590105"/>
                  <a:gd name="connsiteY75" fmla="*/ 0 h 484405"/>
                  <a:gd name="connsiteX76" fmla="*/ 160769 w 590105"/>
                  <a:gd name="connsiteY76" fmla="*/ 14505 h 484405"/>
                  <a:gd name="connsiteX77" fmla="*/ 255228 w 590105"/>
                  <a:gd name="connsiteY77" fmla="*/ 96701 h 484405"/>
                  <a:gd name="connsiteX78" fmla="*/ 259265 w 590105"/>
                  <a:gd name="connsiteY78" fmla="*/ 101537 h 484405"/>
                  <a:gd name="connsiteX79" fmla="*/ 203558 w 590105"/>
                  <a:gd name="connsiteY79" fmla="*/ 119265 h 484405"/>
                  <a:gd name="connsiteX80" fmla="*/ 151888 w 590105"/>
                  <a:gd name="connsiteY80" fmla="*/ 161975 h 484405"/>
                  <a:gd name="connsiteX81" fmla="*/ 141393 w 590105"/>
                  <a:gd name="connsiteY81" fmla="*/ 176480 h 484405"/>
                  <a:gd name="connsiteX82" fmla="*/ 46934 w 590105"/>
                  <a:gd name="connsiteY82" fmla="*/ 256259 h 484405"/>
                  <a:gd name="connsiteX83" fmla="*/ 28365 w 590105"/>
                  <a:gd name="connsiteY83" fmla="*/ 44322 h 484405"/>
                  <a:gd name="connsiteX84" fmla="*/ 107485 w 590105"/>
                  <a:gd name="connsiteY84" fmla="*/ 0 h 484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0105" h="484405">
                    <a:moveTo>
                      <a:pt x="327809" y="394935"/>
                    </a:moveTo>
                    <a:lnTo>
                      <a:pt x="290693" y="419922"/>
                    </a:lnTo>
                    <a:cubicBezTo>
                      <a:pt x="285852" y="423146"/>
                      <a:pt x="284238" y="429594"/>
                      <a:pt x="287465" y="435237"/>
                    </a:cubicBezTo>
                    <a:cubicBezTo>
                      <a:pt x="289886" y="437655"/>
                      <a:pt x="293113" y="439267"/>
                      <a:pt x="296341" y="439267"/>
                    </a:cubicBezTo>
                    <a:cubicBezTo>
                      <a:pt x="298761" y="439267"/>
                      <a:pt x="301182" y="439267"/>
                      <a:pt x="302796" y="437655"/>
                    </a:cubicBezTo>
                    <a:lnTo>
                      <a:pt x="339912" y="413474"/>
                    </a:lnTo>
                    <a:cubicBezTo>
                      <a:pt x="344753" y="410249"/>
                      <a:pt x="345560" y="402995"/>
                      <a:pt x="342332" y="398159"/>
                    </a:cubicBezTo>
                    <a:cubicBezTo>
                      <a:pt x="339105" y="393323"/>
                      <a:pt x="332650" y="391711"/>
                      <a:pt x="327809" y="394935"/>
                    </a:cubicBezTo>
                    <a:close/>
                    <a:moveTo>
                      <a:pt x="285852" y="295792"/>
                    </a:moveTo>
                    <a:cubicBezTo>
                      <a:pt x="280204" y="294180"/>
                      <a:pt x="274555" y="298210"/>
                      <a:pt x="272942" y="303852"/>
                    </a:cubicBezTo>
                    <a:cubicBezTo>
                      <a:pt x="271328" y="309495"/>
                      <a:pt x="274555" y="315137"/>
                      <a:pt x="280204" y="316749"/>
                    </a:cubicBezTo>
                    <a:lnTo>
                      <a:pt x="322968" y="328840"/>
                    </a:lnTo>
                    <a:cubicBezTo>
                      <a:pt x="323774" y="328840"/>
                      <a:pt x="324581" y="328840"/>
                      <a:pt x="325388" y="328840"/>
                    </a:cubicBezTo>
                    <a:cubicBezTo>
                      <a:pt x="330229" y="328840"/>
                      <a:pt x="335071" y="325615"/>
                      <a:pt x="335877" y="320779"/>
                    </a:cubicBezTo>
                    <a:cubicBezTo>
                      <a:pt x="337491" y="315137"/>
                      <a:pt x="334264" y="309495"/>
                      <a:pt x="328616" y="307883"/>
                    </a:cubicBezTo>
                    <a:close/>
                    <a:moveTo>
                      <a:pt x="137388" y="289344"/>
                    </a:moveTo>
                    <a:cubicBezTo>
                      <a:pt x="131740" y="290956"/>
                      <a:pt x="127705" y="296598"/>
                      <a:pt x="129319" y="302240"/>
                    </a:cubicBezTo>
                    <a:lnTo>
                      <a:pt x="140615" y="345766"/>
                    </a:lnTo>
                    <a:cubicBezTo>
                      <a:pt x="141422" y="350603"/>
                      <a:pt x="145456" y="353827"/>
                      <a:pt x="150298" y="353827"/>
                    </a:cubicBezTo>
                    <a:cubicBezTo>
                      <a:pt x="151911" y="353827"/>
                      <a:pt x="152718" y="353827"/>
                      <a:pt x="153525" y="353021"/>
                    </a:cubicBezTo>
                    <a:cubicBezTo>
                      <a:pt x="159173" y="352215"/>
                      <a:pt x="162401" y="345766"/>
                      <a:pt x="160787" y="340124"/>
                    </a:cubicBezTo>
                    <a:lnTo>
                      <a:pt x="150298" y="297404"/>
                    </a:lnTo>
                    <a:cubicBezTo>
                      <a:pt x="148684" y="291762"/>
                      <a:pt x="143036" y="287732"/>
                      <a:pt x="137388" y="289344"/>
                    </a:cubicBezTo>
                    <a:close/>
                    <a:moveTo>
                      <a:pt x="159980" y="195843"/>
                    </a:moveTo>
                    <a:cubicBezTo>
                      <a:pt x="197903" y="193425"/>
                      <a:pt x="243088" y="207128"/>
                      <a:pt x="282624" y="218412"/>
                    </a:cubicBezTo>
                    <a:cubicBezTo>
                      <a:pt x="305216" y="224861"/>
                      <a:pt x="325388" y="231309"/>
                      <a:pt x="341526" y="233727"/>
                    </a:cubicBezTo>
                    <a:cubicBezTo>
                      <a:pt x="402848" y="242593"/>
                      <a:pt x="441577" y="249042"/>
                      <a:pt x="466590" y="264356"/>
                    </a:cubicBezTo>
                    <a:cubicBezTo>
                      <a:pt x="494831" y="282089"/>
                      <a:pt x="504513" y="309495"/>
                      <a:pt x="498058" y="353827"/>
                    </a:cubicBezTo>
                    <a:cubicBezTo>
                      <a:pt x="486762" y="429594"/>
                      <a:pt x="403654" y="484405"/>
                      <a:pt x="300375" y="484405"/>
                    </a:cubicBezTo>
                    <a:cubicBezTo>
                      <a:pt x="285852" y="484405"/>
                      <a:pt x="270521" y="483599"/>
                      <a:pt x="255997" y="481181"/>
                    </a:cubicBezTo>
                    <a:cubicBezTo>
                      <a:pt x="198710" y="473121"/>
                      <a:pt x="146263" y="448939"/>
                      <a:pt x="109954" y="413474"/>
                    </a:cubicBezTo>
                    <a:cubicBezTo>
                      <a:pt x="72031" y="377202"/>
                      <a:pt x="55087" y="332870"/>
                      <a:pt x="61542" y="290150"/>
                    </a:cubicBezTo>
                    <a:cubicBezTo>
                      <a:pt x="70418" y="229697"/>
                      <a:pt x="101885" y="199873"/>
                      <a:pt x="159980" y="195843"/>
                    </a:cubicBezTo>
                    <a:close/>
                    <a:moveTo>
                      <a:pt x="520738" y="180511"/>
                    </a:moveTo>
                    <a:lnTo>
                      <a:pt x="487646" y="209522"/>
                    </a:lnTo>
                    <a:cubicBezTo>
                      <a:pt x="483611" y="213551"/>
                      <a:pt x="482803" y="220804"/>
                      <a:pt x="486839" y="224833"/>
                    </a:cubicBezTo>
                    <a:cubicBezTo>
                      <a:pt x="489260" y="227251"/>
                      <a:pt x="492489" y="228863"/>
                      <a:pt x="494910" y="228863"/>
                    </a:cubicBezTo>
                    <a:cubicBezTo>
                      <a:pt x="497331" y="228863"/>
                      <a:pt x="500560" y="228057"/>
                      <a:pt x="502174" y="225639"/>
                    </a:cubicBezTo>
                    <a:lnTo>
                      <a:pt x="535266" y="195822"/>
                    </a:lnTo>
                    <a:cubicBezTo>
                      <a:pt x="539301" y="191793"/>
                      <a:pt x="540109" y="185346"/>
                      <a:pt x="536073" y="180511"/>
                    </a:cubicBezTo>
                    <a:cubicBezTo>
                      <a:pt x="532037" y="176481"/>
                      <a:pt x="524773" y="176481"/>
                      <a:pt x="520738" y="180511"/>
                    </a:cubicBezTo>
                    <a:close/>
                    <a:moveTo>
                      <a:pt x="373843" y="134576"/>
                    </a:moveTo>
                    <a:cubicBezTo>
                      <a:pt x="368193" y="136188"/>
                      <a:pt x="364965" y="141829"/>
                      <a:pt x="366579" y="147470"/>
                    </a:cubicBezTo>
                    <a:lnTo>
                      <a:pt x="377071" y="190987"/>
                    </a:lnTo>
                    <a:cubicBezTo>
                      <a:pt x="377879" y="195822"/>
                      <a:pt x="382721" y="199045"/>
                      <a:pt x="387564" y="199045"/>
                    </a:cubicBezTo>
                    <a:cubicBezTo>
                      <a:pt x="388371" y="199045"/>
                      <a:pt x="389178" y="199045"/>
                      <a:pt x="389985" y="198240"/>
                    </a:cubicBezTo>
                    <a:cubicBezTo>
                      <a:pt x="395635" y="197434"/>
                      <a:pt x="399671" y="190987"/>
                      <a:pt x="398056" y="185346"/>
                    </a:cubicBezTo>
                    <a:lnTo>
                      <a:pt x="386757" y="142635"/>
                    </a:lnTo>
                    <a:cubicBezTo>
                      <a:pt x="385950" y="136994"/>
                      <a:pt x="379493" y="132964"/>
                      <a:pt x="373843" y="134576"/>
                    </a:cubicBezTo>
                    <a:close/>
                    <a:moveTo>
                      <a:pt x="57429" y="125712"/>
                    </a:moveTo>
                    <a:cubicBezTo>
                      <a:pt x="51778" y="122489"/>
                      <a:pt x="45319" y="124100"/>
                      <a:pt x="42090" y="128935"/>
                    </a:cubicBezTo>
                    <a:cubicBezTo>
                      <a:pt x="38860" y="134576"/>
                      <a:pt x="40475" y="141023"/>
                      <a:pt x="45319" y="144246"/>
                    </a:cubicBezTo>
                    <a:lnTo>
                      <a:pt x="83264" y="167616"/>
                    </a:lnTo>
                    <a:cubicBezTo>
                      <a:pt x="84879" y="169228"/>
                      <a:pt x="86494" y="169228"/>
                      <a:pt x="88916" y="169228"/>
                    </a:cubicBezTo>
                    <a:cubicBezTo>
                      <a:pt x="92145" y="169228"/>
                      <a:pt x="96182" y="167616"/>
                      <a:pt x="97796" y="164393"/>
                    </a:cubicBezTo>
                    <a:cubicBezTo>
                      <a:pt x="101026" y="159557"/>
                      <a:pt x="99411" y="153111"/>
                      <a:pt x="94567" y="149887"/>
                    </a:cubicBezTo>
                    <a:close/>
                    <a:moveTo>
                      <a:pt x="507017" y="80583"/>
                    </a:moveTo>
                    <a:cubicBezTo>
                      <a:pt x="549794" y="80583"/>
                      <a:pt x="573200" y="102341"/>
                      <a:pt x="586114" y="152305"/>
                    </a:cubicBezTo>
                    <a:cubicBezTo>
                      <a:pt x="600642" y="207104"/>
                      <a:pt x="574814" y="266738"/>
                      <a:pt x="519931" y="311061"/>
                    </a:cubicBezTo>
                    <a:cubicBezTo>
                      <a:pt x="515895" y="282856"/>
                      <a:pt x="502174" y="261097"/>
                      <a:pt x="477961" y="246592"/>
                    </a:cubicBezTo>
                    <a:cubicBezTo>
                      <a:pt x="448905" y="228863"/>
                      <a:pt x="408549" y="221610"/>
                      <a:pt x="344787" y="211939"/>
                    </a:cubicBezTo>
                    <a:cubicBezTo>
                      <a:pt x="330259" y="210328"/>
                      <a:pt x="310081" y="203881"/>
                      <a:pt x="289096" y="198240"/>
                    </a:cubicBezTo>
                    <a:cubicBezTo>
                      <a:pt x="251162" y="186957"/>
                      <a:pt x="207578" y="174869"/>
                      <a:pt x="168836" y="174064"/>
                    </a:cubicBezTo>
                    <a:cubicBezTo>
                      <a:pt x="179329" y="160364"/>
                      <a:pt x="193857" y="148276"/>
                      <a:pt x="213227" y="138605"/>
                    </a:cubicBezTo>
                    <a:cubicBezTo>
                      <a:pt x="247126" y="121682"/>
                      <a:pt x="293939" y="116041"/>
                      <a:pt x="335102" y="111206"/>
                    </a:cubicBezTo>
                    <a:cubicBezTo>
                      <a:pt x="358508" y="108788"/>
                      <a:pt x="379493" y="106371"/>
                      <a:pt x="395635" y="102341"/>
                    </a:cubicBezTo>
                    <a:cubicBezTo>
                      <a:pt x="443255" y="89448"/>
                      <a:pt x="478768" y="80583"/>
                      <a:pt x="507017" y="80583"/>
                    </a:cubicBezTo>
                    <a:close/>
                    <a:moveTo>
                      <a:pt x="125246" y="47545"/>
                    </a:moveTo>
                    <a:lnTo>
                      <a:pt x="88108" y="72526"/>
                    </a:lnTo>
                    <a:cubicBezTo>
                      <a:pt x="83264" y="75750"/>
                      <a:pt x="82457" y="82196"/>
                      <a:pt x="85686" y="87031"/>
                    </a:cubicBezTo>
                    <a:cubicBezTo>
                      <a:pt x="87301" y="90255"/>
                      <a:pt x="90530" y="91866"/>
                      <a:pt x="94567" y="91866"/>
                    </a:cubicBezTo>
                    <a:cubicBezTo>
                      <a:pt x="96182" y="91866"/>
                      <a:pt x="98604" y="91866"/>
                      <a:pt x="100218" y="90255"/>
                    </a:cubicBezTo>
                    <a:lnTo>
                      <a:pt x="137356" y="65274"/>
                    </a:lnTo>
                    <a:cubicBezTo>
                      <a:pt x="142200" y="62050"/>
                      <a:pt x="143815" y="55603"/>
                      <a:pt x="140586" y="50768"/>
                    </a:cubicBezTo>
                    <a:cubicBezTo>
                      <a:pt x="136549" y="45933"/>
                      <a:pt x="130090" y="44322"/>
                      <a:pt x="125246" y="47545"/>
                    </a:cubicBezTo>
                    <a:close/>
                    <a:moveTo>
                      <a:pt x="107485" y="0"/>
                    </a:moveTo>
                    <a:cubicBezTo>
                      <a:pt x="124439" y="0"/>
                      <a:pt x="142200" y="4835"/>
                      <a:pt x="160769" y="14505"/>
                    </a:cubicBezTo>
                    <a:cubicBezTo>
                      <a:pt x="194678" y="32234"/>
                      <a:pt x="226971" y="66079"/>
                      <a:pt x="255228" y="96701"/>
                    </a:cubicBezTo>
                    <a:cubicBezTo>
                      <a:pt x="256843" y="98313"/>
                      <a:pt x="257650" y="99925"/>
                      <a:pt x="259265" y="101537"/>
                    </a:cubicBezTo>
                    <a:cubicBezTo>
                      <a:pt x="239889" y="105566"/>
                      <a:pt x="220513" y="111207"/>
                      <a:pt x="203558" y="119265"/>
                    </a:cubicBezTo>
                    <a:cubicBezTo>
                      <a:pt x="180953" y="131353"/>
                      <a:pt x="163999" y="145052"/>
                      <a:pt x="151888" y="161975"/>
                    </a:cubicBezTo>
                    <a:lnTo>
                      <a:pt x="141393" y="176480"/>
                    </a:lnTo>
                    <a:cubicBezTo>
                      <a:pt x="93760" y="184539"/>
                      <a:pt x="62273" y="211132"/>
                      <a:pt x="46934" y="256259"/>
                    </a:cubicBezTo>
                    <a:cubicBezTo>
                      <a:pt x="-7158" y="183733"/>
                      <a:pt x="-16039" y="98313"/>
                      <a:pt x="28365" y="44322"/>
                    </a:cubicBezTo>
                    <a:cubicBezTo>
                      <a:pt x="53392" y="13699"/>
                      <a:pt x="78420" y="0"/>
                      <a:pt x="107485" y="0"/>
                    </a:cubicBezTo>
                    <a:close/>
                  </a:path>
                </a:pathLst>
              </a:custGeom>
              <a:solidFill>
                <a:schemeClr val="bg1"/>
              </a:solidFill>
              <a:ln>
                <a:noFill/>
              </a:ln>
            </p:spPr>
          </p:sp>
        </p:grpSp>
        <p:sp>
          <p:nvSpPr>
            <p:cNvPr id="14" name="椭圆 13"/>
            <p:cNvSpPr/>
            <p:nvPr/>
          </p:nvSpPr>
          <p:spPr>
            <a:xfrm>
              <a:off x="8470" y="6116"/>
              <a:ext cx="597" cy="597"/>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8" name="组合 14"/>
            <p:cNvGrpSpPr/>
            <p:nvPr/>
          </p:nvGrpSpPr>
          <p:grpSpPr>
            <a:xfrm>
              <a:off x="10542" y="4588"/>
              <a:ext cx="1425" cy="1425"/>
              <a:chOff x="7368" y="4250"/>
              <a:chExt cx="1774" cy="1774"/>
            </a:xfrm>
          </p:grpSpPr>
          <p:sp>
            <p:nvSpPr>
              <p:cNvPr id="19" name="椭圆 18"/>
              <p:cNvSpPr/>
              <p:nvPr/>
            </p:nvSpPr>
            <p:spPr>
              <a:xfrm>
                <a:off x="7368" y="4250"/>
                <a:ext cx="1774" cy="1774"/>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strawberry_267800"/>
              <p:cNvSpPr>
                <a:spLocks noChangeAspect="1"/>
              </p:cNvSpPr>
              <p:nvPr/>
            </p:nvSpPr>
            <p:spPr bwMode="auto">
              <a:xfrm>
                <a:off x="7774" y="4716"/>
                <a:ext cx="960" cy="841"/>
              </a:xfrm>
              <a:custGeom>
                <a:avLst/>
                <a:gdLst>
                  <a:gd name="connsiteX0" fmla="*/ 222660 w 599532"/>
                  <a:gd name="connsiteY0" fmla="*/ 464939 h 525616"/>
                  <a:gd name="connsiteX1" fmla="*/ 212786 w 599532"/>
                  <a:gd name="connsiteY1" fmla="*/ 475558 h 525616"/>
                  <a:gd name="connsiteX2" fmla="*/ 222660 w 599532"/>
                  <a:gd name="connsiteY2" fmla="*/ 485418 h 525616"/>
                  <a:gd name="connsiteX3" fmla="*/ 374567 w 599532"/>
                  <a:gd name="connsiteY3" fmla="*/ 485418 h 525616"/>
                  <a:gd name="connsiteX4" fmla="*/ 385200 w 599532"/>
                  <a:gd name="connsiteY4" fmla="*/ 475558 h 525616"/>
                  <a:gd name="connsiteX5" fmla="*/ 374567 w 599532"/>
                  <a:gd name="connsiteY5" fmla="*/ 464939 h 525616"/>
                  <a:gd name="connsiteX6" fmla="*/ 286461 w 599532"/>
                  <a:gd name="connsiteY6" fmla="*/ 434600 h 525616"/>
                  <a:gd name="connsiteX7" fmla="*/ 276587 w 599532"/>
                  <a:gd name="connsiteY7" fmla="*/ 445219 h 525616"/>
                  <a:gd name="connsiteX8" fmla="*/ 286461 w 599532"/>
                  <a:gd name="connsiteY8" fmla="*/ 455079 h 525616"/>
                  <a:gd name="connsiteX9" fmla="*/ 374567 w 599532"/>
                  <a:gd name="connsiteY9" fmla="*/ 455079 h 525616"/>
                  <a:gd name="connsiteX10" fmla="*/ 385200 w 599532"/>
                  <a:gd name="connsiteY10" fmla="*/ 445219 h 525616"/>
                  <a:gd name="connsiteX11" fmla="*/ 374567 w 599532"/>
                  <a:gd name="connsiteY11" fmla="*/ 434600 h 525616"/>
                  <a:gd name="connsiteX12" fmla="*/ 222660 w 599532"/>
                  <a:gd name="connsiteY12" fmla="*/ 434600 h 525616"/>
                  <a:gd name="connsiteX13" fmla="*/ 212786 w 599532"/>
                  <a:gd name="connsiteY13" fmla="*/ 445219 h 525616"/>
                  <a:gd name="connsiteX14" fmla="*/ 222660 w 599532"/>
                  <a:gd name="connsiteY14" fmla="*/ 455079 h 525616"/>
                  <a:gd name="connsiteX15" fmla="*/ 256839 w 599532"/>
                  <a:gd name="connsiteY15" fmla="*/ 455079 h 525616"/>
                  <a:gd name="connsiteX16" fmla="*/ 267473 w 599532"/>
                  <a:gd name="connsiteY16" fmla="*/ 445219 h 525616"/>
                  <a:gd name="connsiteX17" fmla="*/ 256839 w 599532"/>
                  <a:gd name="connsiteY17" fmla="*/ 434600 h 525616"/>
                  <a:gd name="connsiteX18" fmla="*/ 316784 w 599532"/>
                  <a:gd name="connsiteY18" fmla="*/ 205578 h 525616"/>
                  <a:gd name="connsiteX19" fmla="*/ 331225 w 599532"/>
                  <a:gd name="connsiteY19" fmla="*/ 205578 h 525616"/>
                  <a:gd name="connsiteX20" fmla="*/ 331225 w 599532"/>
                  <a:gd name="connsiteY20" fmla="*/ 219207 h 525616"/>
                  <a:gd name="connsiteX21" fmla="*/ 321344 w 599532"/>
                  <a:gd name="connsiteY21" fmla="*/ 229807 h 525616"/>
                  <a:gd name="connsiteX22" fmla="*/ 313744 w 599532"/>
                  <a:gd name="connsiteY22" fmla="*/ 232835 h 525616"/>
                  <a:gd name="connsiteX23" fmla="*/ 306903 w 599532"/>
                  <a:gd name="connsiteY23" fmla="*/ 229807 h 525616"/>
                  <a:gd name="connsiteX24" fmla="*/ 306903 w 599532"/>
                  <a:gd name="connsiteY24" fmla="*/ 215421 h 525616"/>
                  <a:gd name="connsiteX25" fmla="*/ 347229 w 599532"/>
                  <a:gd name="connsiteY25" fmla="*/ 185086 h 525616"/>
                  <a:gd name="connsiteX26" fmla="*/ 361657 w 599532"/>
                  <a:gd name="connsiteY26" fmla="*/ 185086 h 525616"/>
                  <a:gd name="connsiteX27" fmla="*/ 371529 w 599532"/>
                  <a:gd name="connsiteY27" fmla="*/ 194937 h 525616"/>
                  <a:gd name="connsiteX28" fmla="*/ 371529 w 599532"/>
                  <a:gd name="connsiteY28" fmla="*/ 209335 h 525616"/>
                  <a:gd name="connsiteX29" fmla="*/ 364695 w 599532"/>
                  <a:gd name="connsiteY29" fmla="*/ 212366 h 525616"/>
                  <a:gd name="connsiteX30" fmla="*/ 357860 w 599532"/>
                  <a:gd name="connsiteY30" fmla="*/ 209335 h 525616"/>
                  <a:gd name="connsiteX31" fmla="*/ 347229 w 599532"/>
                  <a:gd name="connsiteY31" fmla="*/ 199484 h 525616"/>
                  <a:gd name="connsiteX32" fmla="*/ 347229 w 599532"/>
                  <a:gd name="connsiteY32" fmla="*/ 185086 h 525616"/>
                  <a:gd name="connsiteX33" fmla="*/ 506737 w 599532"/>
                  <a:gd name="connsiteY33" fmla="*/ 172159 h 525616"/>
                  <a:gd name="connsiteX34" fmla="*/ 547016 w 599532"/>
                  <a:gd name="connsiteY34" fmla="*/ 172159 h 525616"/>
                  <a:gd name="connsiteX35" fmla="*/ 556895 w 599532"/>
                  <a:gd name="connsiteY35" fmla="*/ 182028 h 525616"/>
                  <a:gd name="connsiteX36" fmla="*/ 547016 w 599532"/>
                  <a:gd name="connsiteY36" fmla="*/ 191897 h 525616"/>
                  <a:gd name="connsiteX37" fmla="*/ 506737 w 599532"/>
                  <a:gd name="connsiteY37" fmla="*/ 191897 h 525616"/>
                  <a:gd name="connsiteX38" fmla="*/ 496097 w 599532"/>
                  <a:gd name="connsiteY38" fmla="*/ 182028 h 525616"/>
                  <a:gd name="connsiteX39" fmla="*/ 506737 w 599532"/>
                  <a:gd name="connsiteY39" fmla="*/ 172159 h 525616"/>
                  <a:gd name="connsiteX40" fmla="*/ 316824 w 599532"/>
                  <a:gd name="connsiteY40" fmla="*/ 154754 h 525616"/>
                  <a:gd name="connsiteX41" fmla="*/ 331233 w 599532"/>
                  <a:gd name="connsiteY41" fmla="*/ 154754 h 525616"/>
                  <a:gd name="connsiteX42" fmla="*/ 331233 w 599532"/>
                  <a:gd name="connsiteY42" fmla="*/ 169174 h 525616"/>
                  <a:gd name="connsiteX43" fmla="*/ 316066 w 599532"/>
                  <a:gd name="connsiteY43" fmla="*/ 184353 h 525616"/>
                  <a:gd name="connsiteX44" fmla="*/ 309240 w 599532"/>
                  <a:gd name="connsiteY44" fmla="*/ 187389 h 525616"/>
                  <a:gd name="connsiteX45" fmla="*/ 301656 w 599532"/>
                  <a:gd name="connsiteY45" fmla="*/ 184353 h 525616"/>
                  <a:gd name="connsiteX46" fmla="*/ 301656 w 599532"/>
                  <a:gd name="connsiteY46" fmla="*/ 169933 h 525616"/>
                  <a:gd name="connsiteX47" fmla="*/ 108730 w 599532"/>
                  <a:gd name="connsiteY47" fmla="*/ 132732 h 525616"/>
                  <a:gd name="connsiteX48" fmla="*/ 98097 w 599532"/>
                  <a:gd name="connsiteY48" fmla="*/ 138799 h 525616"/>
                  <a:gd name="connsiteX49" fmla="*/ 98097 w 599532"/>
                  <a:gd name="connsiteY49" fmla="*/ 143350 h 525616"/>
                  <a:gd name="connsiteX50" fmla="*/ 73032 w 599532"/>
                  <a:gd name="connsiteY50" fmla="*/ 168379 h 525616"/>
                  <a:gd name="connsiteX51" fmla="*/ 68475 w 599532"/>
                  <a:gd name="connsiteY51" fmla="*/ 169138 h 525616"/>
                  <a:gd name="connsiteX52" fmla="*/ 62399 w 599532"/>
                  <a:gd name="connsiteY52" fmla="*/ 172930 h 525616"/>
                  <a:gd name="connsiteX53" fmla="*/ 62399 w 599532"/>
                  <a:gd name="connsiteY53" fmla="*/ 179756 h 525616"/>
                  <a:gd name="connsiteX54" fmla="*/ 63918 w 599532"/>
                  <a:gd name="connsiteY54" fmla="*/ 183549 h 525616"/>
                  <a:gd name="connsiteX55" fmla="*/ 54803 w 599532"/>
                  <a:gd name="connsiteY55" fmla="*/ 217680 h 525616"/>
                  <a:gd name="connsiteX56" fmla="*/ 51765 w 599532"/>
                  <a:gd name="connsiteY56" fmla="*/ 219955 h 525616"/>
                  <a:gd name="connsiteX57" fmla="*/ 47967 w 599532"/>
                  <a:gd name="connsiteY57" fmla="*/ 226023 h 525616"/>
                  <a:gd name="connsiteX58" fmla="*/ 51765 w 599532"/>
                  <a:gd name="connsiteY58" fmla="*/ 232849 h 525616"/>
                  <a:gd name="connsiteX59" fmla="*/ 54803 w 599532"/>
                  <a:gd name="connsiteY59" fmla="*/ 235124 h 525616"/>
                  <a:gd name="connsiteX60" fmla="*/ 62399 w 599532"/>
                  <a:gd name="connsiteY60" fmla="*/ 242709 h 525616"/>
                  <a:gd name="connsiteX61" fmla="*/ 249244 w 599532"/>
                  <a:gd name="connsiteY61" fmla="*/ 242709 h 525616"/>
                  <a:gd name="connsiteX62" fmla="*/ 250003 w 599532"/>
                  <a:gd name="connsiteY62" fmla="*/ 241950 h 525616"/>
                  <a:gd name="connsiteX63" fmla="*/ 251522 w 599532"/>
                  <a:gd name="connsiteY63" fmla="*/ 239675 h 525616"/>
                  <a:gd name="connsiteX64" fmla="*/ 253041 w 599532"/>
                  <a:gd name="connsiteY64" fmla="*/ 238158 h 525616"/>
                  <a:gd name="connsiteX65" fmla="*/ 256839 w 599532"/>
                  <a:gd name="connsiteY65" fmla="*/ 235124 h 525616"/>
                  <a:gd name="connsiteX66" fmla="*/ 259118 w 599532"/>
                  <a:gd name="connsiteY66" fmla="*/ 232849 h 525616"/>
                  <a:gd name="connsiteX67" fmla="*/ 259877 w 599532"/>
                  <a:gd name="connsiteY67" fmla="*/ 232849 h 525616"/>
                  <a:gd name="connsiteX68" fmla="*/ 262156 w 599532"/>
                  <a:gd name="connsiteY68" fmla="*/ 230573 h 525616"/>
                  <a:gd name="connsiteX69" fmla="*/ 262915 w 599532"/>
                  <a:gd name="connsiteY69" fmla="*/ 229815 h 525616"/>
                  <a:gd name="connsiteX70" fmla="*/ 263675 w 599532"/>
                  <a:gd name="connsiteY70" fmla="*/ 226023 h 525616"/>
                  <a:gd name="connsiteX71" fmla="*/ 259877 w 599532"/>
                  <a:gd name="connsiteY71" fmla="*/ 219955 h 525616"/>
                  <a:gd name="connsiteX72" fmla="*/ 259118 w 599532"/>
                  <a:gd name="connsiteY72" fmla="*/ 219197 h 525616"/>
                  <a:gd name="connsiteX73" fmla="*/ 256839 w 599532"/>
                  <a:gd name="connsiteY73" fmla="*/ 217680 h 525616"/>
                  <a:gd name="connsiteX74" fmla="*/ 246206 w 599532"/>
                  <a:gd name="connsiteY74" fmla="*/ 202510 h 525616"/>
                  <a:gd name="connsiteX75" fmla="*/ 244687 w 599532"/>
                  <a:gd name="connsiteY75" fmla="*/ 197960 h 525616"/>
                  <a:gd name="connsiteX76" fmla="*/ 247725 w 599532"/>
                  <a:gd name="connsiteY76" fmla="*/ 183549 h 525616"/>
                  <a:gd name="connsiteX77" fmla="*/ 249244 w 599532"/>
                  <a:gd name="connsiteY77" fmla="*/ 179756 h 525616"/>
                  <a:gd name="connsiteX78" fmla="*/ 250003 w 599532"/>
                  <a:gd name="connsiteY78" fmla="*/ 175964 h 525616"/>
                  <a:gd name="connsiteX79" fmla="*/ 249244 w 599532"/>
                  <a:gd name="connsiteY79" fmla="*/ 172930 h 525616"/>
                  <a:gd name="connsiteX80" fmla="*/ 248484 w 599532"/>
                  <a:gd name="connsiteY80" fmla="*/ 172172 h 525616"/>
                  <a:gd name="connsiteX81" fmla="*/ 246965 w 599532"/>
                  <a:gd name="connsiteY81" fmla="*/ 170655 h 525616"/>
                  <a:gd name="connsiteX82" fmla="*/ 245446 w 599532"/>
                  <a:gd name="connsiteY82" fmla="*/ 169896 h 525616"/>
                  <a:gd name="connsiteX83" fmla="*/ 243167 w 599532"/>
                  <a:gd name="connsiteY83" fmla="*/ 169138 h 525616"/>
                  <a:gd name="connsiteX84" fmla="*/ 238610 w 599532"/>
                  <a:gd name="connsiteY84" fmla="*/ 168379 h 525616"/>
                  <a:gd name="connsiteX85" fmla="*/ 213546 w 599532"/>
                  <a:gd name="connsiteY85" fmla="*/ 143350 h 525616"/>
                  <a:gd name="connsiteX86" fmla="*/ 213546 w 599532"/>
                  <a:gd name="connsiteY86" fmla="*/ 138799 h 525616"/>
                  <a:gd name="connsiteX87" fmla="*/ 209748 w 599532"/>
                  <a:gd name="connsiteY87" fmla="*/ 133490 h 525616"/>
                  <a:gd name="connsiteX88" fmla="*/ 195317 w 599532"/>
                  <a:gd name="connsiteY88" fmla="*/ 154727 h 525616"/>
                  <a:gd name="connsiteX89" fmla="*/ 161897 w 599532"/>
                  <a:gd name="connsiteY89" fmla="*/ 172172 h 525616"/>
                  <a:gd name="connsiteX90" fmla="*/ 144428 w 599532"/>
                  <a:gd name="connsiteY90" fmla="*/ 167621 h 525616"/>
                  <a:gd name="connsiteX91" fmla="*/ 139111 w 599532"/>
                  <a:gd name="connsiteY91" fmla="*/ 164587 h 525616"/>
                  <a:gd name="connsiteX92" fmla="*/ 132276 w 599532"/>
                  <a:gd name="connsiteY92" fmla="*/ 159278 h 525616"/>
                  <a:gd name="connsiteX93" fmla="*/ 131516 w 599532"/>
                  <a:gd name="connsiteY93" fmla="*/ 157761 h 525616"/>
                  <a:gd name="connsiteX94" fmla="*/ 127718 w 599532"/>
                  <a:gd name="connsiteY94" fmla="*/ 152452 h 525616"/>
                  <a:gd name="connsiteX95" fmla="*/ 126199 w 599532"/>
                  <a:gd name="connsiteY95" fmla="*/ 150176 h 525616"/>
                  <a:gd name="connsiteX96" fmla="*/ 123921 w 599532"/>
                  <a:gd name="connsiteY96" fmla="*/ 145625 h 525616"/>
                  <a:gd name="connsiteX97" fmla="*/ 123161 w 599532"/>
                  <a:gd name="connsiteY97" fmla="*/ 142592 h 525616"/>
                  <a:gd name="connsiteX98" fmla="*/ 122402 w 599532"/>
                  <a:gd name="connsiteY98" fmla="*/ 138041 h 525616"/>
                  <a:gd name="connsiteX99" fmla="*/ 122402 w 599532"/>
                  <a:gd name="connsiteY99" fmla="*/ 137282 h 525616"/>
                  <a:gd name="connsiteX100" fmla="*/ 113287 w 599532"/>
                  <a:gd name="connsiteY100" fmla="*/ 135007 h 525616"/>
                  <a:gd name="connsiteX101" fmla="*/ 311526 w 599532"/>
                  <a:gd name="connsiteY101" fmla="*/ 122113 h 525616"/>
                  <a:gd name="connsiteX102" fmla="*/ 309247 w 599532"/>
                  <a:gd name="connsiteY102" fmla="*/ 125905 h 525616"/>
                  <a:gd name="connsiteX103" fmla="*/ 275068 w 599532"/>
                  <a:gd name="connsiteY103" fmla="*/ 135007 h 525616"/>
                  <a:gd name="connsiteX104" fmla="*/ 271270 w 599532"/>
                  <a:gd name="connsiteY104" fmla="*/ 132732 h 525616"/>
                  <a:gd name="connsiteX105" fmla="*/ 260637 w 599532"/>
                  <a:gd name="connsiteY105" fmla="*/ 138799 h 525616"/>
                  <a:gd name="connsiteX106" fmla="*/ 259877 w 599532"/>
                  <a:gd name="connsiteY106" fmla="*/ 143350 h 525616"/>
                  <a:gd name="connsiteX107" fmla="*/ 257599 w 599532"/>
                  <a:gd name="connsiteY107" fmla="*/ 153210 h 525616"/>
                  <a:gd name="connsiteX108" fmla="*/ 259118 w 599532"/>
                  <a:gd name="connsiteY108" fmla="*/ 154727 h 525616"/>
                  <a:gd name="connsiteX109" fmla="*/ 262915 w 599532"/>
                  <a:gd name="connsiteY109" fmla="*/ 157761 h 525616"/>
                  <a:gd name="connsiteX110" fmla="*/ 264434 w 599532"/>
                  <a:gd name="connsiteY110" fmla="*/ 160036 h 525616"/>
                  <a:gd name="connsiteX111" fmla="*/ 266713 w 599532"/>
                  <a:gd name="connsiteY111" fmla="*/ 162312 h 525616"/>
                  <a:gd name="connsiteX112" fmla="*/ 267473 w 599532"/>
                  <a:gd name="connsiteY112" fmla="*/ 163829 h 525616"/>
                  <a:gd name="connsiteX113" fmla="*/ 268232 w 599532"/>
                  <a:gd name="connsiteY113" fmla="*/ 165346 h 525616"/>
                  <a:gd name="connsiteX114" fmla="*/ 268232 w 599532"/>
                  <a:gd name="connsiteY114" fmla="*/ 167621 h 525616"/>
                  <a:gd name="connsiteX115" fmla="*/ 268992 w 599532"/>
                  <a:gd name="connsiteY115" fmla="*/ 169896 h 525616"/>
                  <a:gd name="connsiteX116" fmla="*/ 269751 w 599532"/>
                  <a:gd name="connsiteY116" fmla="*/ 173689 h 525616"/>
                  <a:gd name="connsiteX117" fmla="*/ 270511 w 599532"/>
                  <a:gd name="connsiteY117" fmla="*/ 175964 h 525616"/>
                  <a:gd name="connsiteX118" fmla="*/ 269751 w 599532"/>
                  <a:gd name="connsiteY118" fmla="*/ 180515 h 525616"/>
                  <a:gd name="connsiteX119" fmla="*/ 269751 w 599532"/>
                  <a:gd name="connsiteY119" fmla="*/ 182032 h 525616"/>
                  <a:gd name="connsiteX120" fmla="*/ 267473 w 599532"/>
                  <a:gd name="connsiteY120" fmla="*/ 188099 h 525616"/>
                  <a:gd name="connsiteX121" fmla="*/ 265953 w 599532"/>
                  <a:gd name="connsiteY121" fmla="*/ 191892 h 525616"/>
                  <a:gd name="connsiteX122" fmla="*/ 268232 w 599532"/>
                  <a:gd name="connsiteY122" fmla="*/ 200993 h 525616"/>
                  <a:gd name="connsiteX123" fmla="*/ 272030 w 599532"/>
                  <a:gd name="connsiteY123" fmla="*/ 204027 h 525616"/>
                  <a:gd name="connsiteX124" fmla="*/ 280385 w 599532"/>
                  <a:gd name="connsiteY124" fmla="*/ 213129 h 525616"/>
                  <a:gd name="connsiteX125" fmla="*/ 280385 w 599532"/>
                  <a:gd name="connsiteY125" fmla="*/ 213887 h 525616"/>
                  <a:gd name="connsiteX126" fmla="*/ 281144 w 599532"/>
                  <a:gd name="connsiteY126" fmla="*/ 214646 h 525616"/>
                  <a:gd name="connsiteX127" fmla="*/ 282663 w 599532"/>
                  <a:gd name="connsiteY127" fmla="*/ 219955 h 525616"/>
                  <a:gd name="connsiteX128" fmla="*/ 283423 w 599532"/>
                  <a:gd name="connsiteY128" fmla="*/ 222989 h 525616"/>
                  <a:gd name="connsiteX129" fmla="*/ 283423 w 599532"/>
                  <a:gd name="connsiteY129" fmla="*/ 226781 h 525616"/>
                  <a:gd name="connsiteX130" fmla="*/ 282663 w 599532"/>
                  <a:gd name="connsiteY130" fmla="*/ 232090 h 525616"/>
                  <a:gd name="connsiteX131" fmla="*/ 282663 w 599532"/>
                  <a:gd name="connsiteY131" fmla="*/ 233607 h 525616"/>
                  <a:gd name="connsiteX132" fmla="*/ 280385 w 599532"/>
                  <a:gd name="connsiteY132" fmla="*/ 238917 h 525616"/>
                  <a:gd name="connsiteX133" fmla="*/ 278106 w 599532"/>
                  <a:gd name="connsiteY133" fmla="*/ 242709 h 525616"/>
                  <a:gd name="connsiteX134" fmla="*/ 411024 w 599532"/>
                  <a:gd name="connsiteY134" fmla="*/ 242709 h 525616"/>
                  <a:gd name="connsiteX135" fmla="*/ 411784 w 599532"/>
                  <a:gd name="connsiteY135" fmla="*/ 241950 h 525616"/>
                  <a:gd name="connsiteX136" fmla="*/ 414063 w 599532"/>
                  <a:gd name="connsiteY136" fmla="*/ 239675 h 525616"/>
                  <a:gd name="connsiteX137" fmla="*/ 414822 w 599532"/>
                  <a:gd name="connsiteY137" fmla="*/ 238158 h 525616"/>
                  <a:gd name="connsiteX138" fmla="*/ 418620 w 599532"/>
                  <a:gd name="connsiteY138" fmla="*/ 235124 h 525616"/>
                  <a:gd name="connsiteX139" fmla="*/ 422417 w 599532"/>
                  <a:gd name="connsiteY139" fmla="*/ 232849 h 525616"/>
                  <a:gd name="connsiteX140" fmla="*/ 425456 w 599532"/>
                  <a:gd name="connsiteY140" fmla="*/ 226023 h 525616"/>
                  <a:gd name="connsiteX141" fmla="*/ 422417 w 599532"/>
                  <a:gd name="connsiteY141" fmla="*/ 219955 h 525616"/>
                  <a:gd name="connsiteX142" fmla="*/ 418620 w 599532"/>
                  <a:gd name="connsiteY142" fmla="*/ 217680 h 525616"/>
                  <a:gd name="connsiteX143" fmla="*/ 415582 w 599532"/>
                  <a:gd name="connsiteY143" fmla="*/ 214646 h 525616"/>
                  <a:gd name="connsiteX144" fmla="*/ 414063 w 599532"/>
                  <a:gd name="connsiteY144" fmla="*/ 213129 h 525616"/>
                  <a:gd name="connsiteX145" fmla="*/ 412543 w 599532"/>
                  <a:gd name="connsiteY145" fmla="*/ 211612 h 525616"/>
                  <a:gd name="connsiteX146" fmla="*/ 411024 w 599532"/>
                  <a:gd name="connsiteY146" fmla="*/ 209336 h 525616"/>
                  <a:gd name="connsiteX147" fmla="*/ 411024 w 599532"/>
                  <a:gd name="connsiteY147" fmla="*/ 208578 h 525616"/>
                  <a:gd name="connsiteX148" fmla="*/ 409505 w 599532"/>
                  <a:gd name="connsiteY148" fmla="*/ 184307 h 525616"/>
                  <a:gd name="connsiteX149" fmla="*/ 409505 w 599532"/>
                  <a:gd name="connsiteY149" fmla="*/ 183549 h 525616"/>
                  <a:gd name="connsiteX150" fmla="*/ 411024 w 599532"/>
                  <a:gd name="connsiteY150" fmla="*/ 179756 h 525616"/>
                  <a:gd name="connsiteX151" fmla="*/ 411024 w 599532"/>
                  <a:gd name="connsiteY151" fmla="*/ 172930 h 525616"/>
                  <a:gd name="connsiteX152" fmla="*/ 404948 w 599532"/>
                  <a:gd name="connsiteY152" fmla="*/ 169138 h 525616"/>
                  <a:gd name="connsiteX153" fmla="*/ 401150 w 599532"/>
                  <a:gd name="connsiteY153" fmla="*/ 168379 h 525616"/>
                  <a:gd name="connsiteX154" fmla="*/ 376086 w 599532"/>
                  <a:gd name="connsiteY154" fmla="*/ 143350 h 525616"/>
                  <a:gd name="connsiteX155" fmla="*/ 375326 w 599532"/>
                  <a:gd name="connsiteY155" fmla="*/ 138799 h 525616"/>
                  <a:gd name="connsiteX156" fmla="*/ 364693 w 599532"/>
                  <a:gd name="connsiteY156" fmla="*/ 132732 h 525616"/>
                  <a:gd name="connsiteX157" fmla="*/ 360895 w 599532"/>
                  <a:gd name="connsiteY157" fmla="*/ 135007 h 525616"/>
                  <a:gd name="connsiteX158" fmla="*/ 356338 w 599532"/>
                  <a:gd name="connsiteY158" fmla="*/ 136524 h 525616"/>
                  <a:gd name="connsiteX159" fmla="*/ 354819 w 599532"/>
                  <a:gd name="connsiteY159" fmla="*/ 136524 h 525616"/>
                  <a:gd name="connsiteX160" fmla="*/ 352540 w 599532"/>
                  <a:gd name="connsiteY160" fmla="*/ 137282 h 525616"/>
                  <a:gd name="connsiteX161" fmla="*/ 349502 w 599532"/>
                  <a:gd name="connsiteY161" fmla="*/ 137282 h 525616"/>
                  <a:gd name="connsiteX162" fmla="*/ 347983 w 599532"/>
                  <a:gd name="connsiteY162" fmla="*/ 137282 h 525616"/>
                  <a:gd name="connsiteX163" fmla="*/ 344945 w 599532"/>
                  <a:gd name="connsiteY163" fmla="*/ 136524 h 525616"/>
                  <a:gd name="connsiteX164" fmla="*/ 344185 w 599532"/>
                  <a:gd name="connsiteY164" fmla="*/ 136524 h 525616"/>
                  <a:gd name="connsiteX165" fmla="*/ 326716 w 599532"/>
                  <a:gd name="connsiteY165" fmla="*/ 125905 h 525616"/>
                  <a:gd name="connsiteX166" fmla="*/ 323678 w 599532"/>
                  <a:gd name="connsiteY166" fmla="*/ 122113 h 525616"/>
                  <a:gd name="connsiteX167" fmla="*/ 311526 w 599532"/>
                  <a:gd name="connsiteY167" fmla="*/ 122113 h 525616"/>
                  <a:gd name="connsiteX168" fmla="*/ 524954 w 599532"/>
                  <a:gd name="connsiteY168" fmla="*/ 121355 h 525616"/>
                  <a:gd name="connsiteX169" fmla="*/ 520397 w 599532"/>
                  <a:gd name="connsiteY169" fmla="*/ 136524 h 525616"/>
                  <a:gd name="connsiteX170" fmla="*/ 519638 w 599532"/>
                  <a:gd name="connsiteY170" fmla="*/ 138041 h 525616"/>
                  <a:gd name="connsiteX171" fmla="*/ 517359 w 599532"/>
                  <a:gd name="connsiteY171" fmla="*/ 144109 h 525616"/>
                  <a:gd name="connsiteX172" fmla="*/ 515840 w 599532"/>
                  <a:gd name="connsiteY172" fmla="*/ 145625 h 525616"/>
                  <a:gd name="connsiteX173" fmla="*/ 513561 w 599532"/>
                  <a:gd name="connsiteY173" fmla="*/ 151693 h 525616"/>
                  <a:gd name="connsiteX174" fmla="*/ 512042 w 599532"/>
                  <a:gd name="connsiteY174" fmla="*/ 153969 h 525616"/>
                  <a:gd name="connsiteX175" fmla="*/ 508245 w 599532"/>
                  <a:gd name="connsiteY175" fmla="*/ 158519 h 525616"/>
                  <a:gd name="connsiteX176" fmla="*/ 506726 w 599532"/>
                  <a:gd name="connsiteY176" fmla="*/ 161553 h 525616"/>
                  <a:gd name="connsiteX177" fmla="*/ 500649 w 599532"/>
                  <a:gd name="connsiteY177" fmla="*/ 168379 h 525616"/>
                  <a:gd name="connsiteX178" fmla="*/ 497611 w 599532"/>
                  <a:gd name="connsiteY178" fmla="*/ 172172 h 525616"/>
                  <a:gd name="connsiteX179" fmla="*/ 494573 w 599532"/>
                  <a:gd name="connsiteY179" fmla="*/ 174447 h 525616"/>
                  <a:gd name="connsiteX180" fmla="*/ 490775 w 599532"/>
                  <a:gd name="connsiteY180" fmla="*/ 178239 h 525616"/>
                  <a:gd name="connsiteX181" fmla="*/ 487737 w 599532"/>
                  <a:gd name="connsiteY181" fmla="*/ 180515 h 525616"/>
                  <a:gd name="connsiteX182" fmla="*/ 483940 w 599532"/>
                  <a:gd name="connsiteY182" fmla="*/ 183549 h 525616"/>
                  <a:gd name="connsiteX183" fmla="*/ 480142 w 599532"/>
                  <a:gd name="connsiteY183" fmla="*/ 185824 h 525616"/>
                  <a:gd name="connsiteX184" fmla="*/ 475585 w 599532"/>
                  <a:gd name="connsiteY184" fmla="*/ 188858 h 525616"/>
                  <a:gd name="connsiteX185" fmla="*/ 472547 w 599532"/>
                  <a:gd name="connsiteY185" fmla="*/ 190375 h 525616"/>
                  <a:gd name="connsiteX186" fmla="*/ 466470 w 599532"/>
                  <a:gd name="connsiteY186" fmla="*/ 193409 h 525616"/>
                  <a:gd name="connsiteX187" fmla="*/ 464192 w 599532"/>
                  <a:gd name="connsiteY187" fmla="*/ 194167 h 525616"/>
                  <a:gd name="connsiteX188" fmla="*/ 455837 w 599532"/>
                  <a:gd name="connsiteY188" fmla="*/ 197201 h 525616"/>
                  <a:gd name="connsiteX189" fmla="*/ 453558 w 599532"/>
                  <a:gd name="connsiteY189" fmla="*/ 198718 h 525616"/>
                  <a:gd name="connsiteX190" fmla="*/ 446722 w 599532"/>
                  <a:gd name="connsiteY190" fmla="*/ 200235 h 525616"/>
                  <a:gd name="connsiteX191" fmla="*/ 443684 w 599532"/>
                  <a:gd name="connsiteY191" fmla="*/ 200235 h 525616"/>
                  <a:gd name="connsiteX192" fmla="*/ 437608 w 599532"/>
                  <a:gd name="connsiteY192" fmla="*/ 201752 h 525616"/>
                  <a:gd name="connsiteX193" fmla="*/ 433810 w 599532"/>
                  <a:gd name="connsiteY193" fmla="*/ 201752 h 525616"/>
                  <a:gd name="connsiteX194" fmla="*/ 431532 w 599532"/>
                  <a:gd name="connsiteY194" fmla="*/ 201752 h 525616"/>
                  <a:gd name="connsiteX195" fmla="*/ 433810 w 599532"/>
                  <a:gd name="connsiteY195" fmla="*/ 204027 h 525616"/>
                  <a:gd name="connsiteX196" fmla="*/ 445963 w 599532"/>
                  <a:gd name="connsiteY196" fmla="*/ 226023 h 525616"/>
                  <a:gd name="connsiteX197" fmla="*/ 445203 w 599532"/>
                  <a:gd name="connsiteY197" fmla="*/ 232090 h 525616"/>
                  <a:gd name="connsiteX198" fmla="*/ 444444 w 599532"/>
                  <a:gd name="connsiteY198" fmla="*/ 233607 h 525616"/>
                  <a:gd name="connsiteX199" fmla="*/ 442925 w 599532"/>
                  <a:gd name="connsiteY199" fmla="*/ 238917 h 525616"/>
                  <a:gd name="connsiteX200" fmla="*/ 442165 w 599532"/>
                  <a:gd name="connsiteY200" fmla="*/ 238917 h 525616"/>
                  <a:gd name="connsiteX201" fmla="*/ 440646 w 599532"/>
                  <a:gd name="connsiteY201" fmla="*/ 242709 h 525616"/>
                  <a:gd name="connsiteX202" fmla="*/ 476344 w 599532"/>
                  <a:gd name="connsiteY202" fmla="*/ 242709 h 525616"/>
                  <a:gd name="connsiteX203" fmla="*/ 476344 w 599532"/>
                  <a:gd name="connsiteY203" fmla="*/ 202510 h 525616"/>
                  <a:gd name="connsiteX204" fmla="*/ 486218 w 599532"/>
                  <a:gd name="connsiteY204" fmla="*/ 191892 h 525616"/>
                  <a:gd name="connsiteX205" fmla="*/ 496092 w 599532"/>
                  <a:gd name="connsiteY205" fmla="*/ 202510 h 525616"/>
                  <a:gd name="connsiteX206" fmla="*/ 496092 w 599532"/>
                  <a:gd name="connsiteY206" fmla="*/ 242709 h 525616"/>
                  <a:gd name="connsiteX207" fmla="*/ 549259 w 599532"/>
                  <a:gd name="connsiteY207" fmla="*/ 242709 h 525616"/>
                  <a:gd name="connsiteX208" fmla="*/ 567488 w 599532"/>
                  <a:gd name="connsiteY208" fmla="*/ 191892 h 525616"/>
                  <a:gd name="connsiteX209" fmla="*/ 524954 w 599532"/>
                  <a:gd name="connsiteY209" fmla="*/ 121355 h 525616"/>
                  <a:gd name="connsiteX210" fmla="*/ 432291 w 599532"/>
                  <a:gd name="connsiteY210" fmla="*/ 108461 h 525616"/>
                  <a:gd name="connsiteX211" fmla="*/ 432291 w 599532"/>
                  <a:gd name="connsiteY211" fmla="*/ 122872 h 525616"/>
                  <a:gd name="connsiteX212" fmla="*/ 461154 w 599532"/>
                  <a:gd name="connsiteY212" fmla="*/ 150935 h 525616"/>
                  <a:gd name="connsiteX213" fmla="*/ 468749 w 599532"/>
                  <a:gd name="connsiteY213" fmla="*/ 153969 h 525616"/>
                  <a:gd name="connsiteX214" fmla="*/ 475585 w 599532"/>
                  <a:gd name="connsiteY214" fmla="*/ 150935 h 525616"/>
                  <a:gd name="connsiteX215" fmla="*/ 475585 w 599532"/>
                  <a:gd name="connsiteY215" fmla="*/ 137282 h 525616"/>
                  <a:gd name="connsiteX216" fmla="*/ 446722 w 599532"/>
                  <a:gd name="connsiteY216" fmla="*/ 108461 h 525616"/>
                  <a:gd name="connsiteX217" fmla="*/ 432291 w 599532"/>
                  <a:gd name="connsiteY217" fmla="*/ 108461 h 525616"/>
                  <a:gd name="connsiteX218" fmla="*/ 404189 w 599532"/>
                  <a:gd name="connsiteY218" fmla="*/ 108461 h 525616"/>
                  <a:gd name="connsiteX219" fmla="*/ 389757 w 599532"/>
                  <a:gd name="connsiteY219" fmla="*/ 122872 h 525616"/>
                  <a:gd name="connsiteX220" fmla="*/ 395834 w 599532"/>
                  <a:gd name="connsiteY220" fmla="*/ 137282 h 525616"/>
                  <a:gd name="connsiteX221" fmla="*/ 395834 w 599532"/>
                  <a:gd name="connsiteY221" fmla="*/ 141833 h 525616"/>
                  <a:gd name="connsiteX222" fmla="*/ 396593 w 599532"/>
                  <a:gd name="connsiteY222" fmla="*/ 144109 h 525616"/>
                  <a:gd name="connsiteX223" fmla="*/ 418620 w 599532"/>
                  <a:gd name="connsiteY223" fmla="*/ 122872 h 525616"/>
                  <a:gd name="connsiteX224" fmla="*/ 418620 w 599532"/>
                  <a:gd name="connsiteY224" fmla="*/ 108461 h 525616"/>
                  <a:gd name="connsiteX225" fmla="*/ 404189 w 599532"/>
                  <a:gd name="connsiteY225" fmla="*/ 108461 h 525616"/>
                  <a:gd name="connsiteX226" fmla="*/ 461154 w 599532"/>
                  <a:gd name="connsiteY226" fmla="*/ 50817 h 525616"/>
                  <a:gd name="connsiteX227" fmla="*/ 432291 w 599532"/>
                  <a:gd name="connsiteY227" fmla="*/ 79639 h 525616"/>
                  <a:gd name="connsiteX228" fmla="*/ 432291 w 599532"/>
                  <a:gd name="connsiteY228" fmla="*/ 94050 h 525616"/>
                  <a:gd name="connsiteX229" fmla="*/ 439887 w 599532"/>
                  <a:gd name="connsiteY229" fmla="*/ 97084 h 525616"/>
                  <a:gd name="connsiteX230" fmla="*/ 446722 w 599532"/>
                  <a:gd name="connsiteY230" fmla="*/ 94050 h 525616"/>
                  <a:gd name="connsiteX231" fmla="*/ 475585 w 599532"/>
                  <a:gd name="connsiteY231" fmla="*/ 65228 h 525616"/>
                  <a:gd name="connsiteX232" fmla="*/ 475585 w 599532"/>
                  <a:gd name="connsiteY232" fmla="*/ 50817 h 525616"/>
                  <a:gd name="connsiteX233" fmla="*/ 461154 w 599532"/>
                  <a:gd name="connsiteY233" fmla="*/ 50817 h 525616"/>
                  <a:gd name="connsiteX234" fmla="*/ 375326 w 599532"/>
                  <a:gd name="connsiteY234" fmla="*/ 50817 h 525616"/>
                  <a:gd name="connsiteX235" fmla="*/ 375326 w 599532"/>
                  <a:gd name="connsiteY235" fmla="*/ 65228 h 525616"/>
                  <a:gd name="connsiteX236" fmla="*/ 404189 w 599532"/>
                  <a:gd name="connsiteY236" fmla="*/ 94050 h 525616"/>
                  <a:gd name="connsiteX237" fmla="*/ 411024 w 599532"/>
                  <a:gd name="connsiteY237" fmla="*/ 97084 h 525616"/>
                  <a:gd name="connsiteX238" fmla="*/ 418620 w 599532"/>
                  <a:gd name="connsiteY238" fmla="*/ 94050 h 525616"/>
                  <a:gd name="connsiteX239" fmla="*/ 418620 w 599532"/>
                  <a:gd name="connsiteY239" fmla="*/ 79639 h 525616"/>
                  <a:gd name="connsiteX240" fmla="*/ 389757 w 599532"/>
                  <a:gd name="connsiteY240" fmla="*/ 50817 h 525616"/>
                  <a:gd name="connsiteX241" fmla="*/ 375326 w 599532"/>
                  <a:gd name="connsiteY241" fmla="*/ 50817 h 525616"/>
                  <a:gd name="connsiteX242" fmla="*/ 425456 w 599532"/>
                  <a:gd name="connsiteY242" fmla="*/ 0 h 525616"/>
                  <a:gd name="connsiteX243" fmla="*/ 526473 w 599532"/>
                  <a:gd name="connsiteY243" fmla="*/ 99359 h 525616"/>
                  <a:gd name="connsiteX244" fmla="*/ 587236 w 599532"/>
                  <a:gd name="connsiteY244" fmla="*/ 191892 h 525616"/>
                  <a:gd name="connsiteX245" fmla="*/ 573565 w 599532"/>
                  <a:gd name="connsiteY245" fmla="*/ 242709 h 525616"/>
                  <a:gd name="connsiteX246" fmla="*/ 575843 w 599532"/>
                  <a:gd name="connsiteY246" fmla="*/ 242709 h 525616"/>
                  <a:gd name="connsiteX247" fmla="*/ 593312 w 599532"/>
                  <a:gd name="connsiteY247" fmla="*/ 250294 h 525616"/>
                  <a:gd name="connsiteX248" fmla="*/ 599389 w 599532"/>
                  <a:gd name="connsiteY248" fmla="*/ 268497 h 525616"/>
                  <a:gd name="connsiteX249" fmla="*/ 454318 w 599532"/>
                  <a:gd name="connsiteY249" fmla="*/ 440668 h 525616"/>
                  <a:gd name="connsiteX250" fmla="*/ 433051 w 599532"/>
                  <a:gd name="connsiteY250" fmla="*/ 461905 h 525616"/>
                  <a:gd name="connsiteX251" fmla="*/ 435329 w 599532"/>
                  <a:gd name="connsiteY251" fmla="*/ 490727 h 525616"/>
                  <a:gd name="connsiteX252" fmla="*/ 435329 w 599532"/>
                  <a:gd name="connsiteY252" fmla="*/ 514239 h 525616"/>
                  <a:gd name="connsiteX253" fmla="*/ 415582 w 599532"/>
                  <a:gd name="connsiteY253" fmla="*/ 525616 h 525616"/>
                  <a:gd name="connsiteX254" fmla="*/ 184683 w 599532"/>
                  <a:gd name="connsiteY254" fmla="*/ 525616 h 525616"/>
                  <a:gd name="connsiteX255" fmla="*/ 164176 w 599532"/>
                  <a:gd name="connsiteY255" fmla="*/ 514239 h 525616"/>
                  <a:gd name="connsiteX256" fmla="*/ 164936 w 599532"/>
                  <a:gd name="connsiteY256" fmla="*/ 490727 h 525616"/>
                  <a:gd name="connsiteX257" fmla="*/ 166455 w 599532"/>
                  <a:gd name="connsiteY257" fmla="*/ 461147 h 525616"/>
                  <a:gd name="connsiteX258" fmla="*/ 145188 w 599532"/>
                  <a:gd name="connsiteY258" fmla="*/ 440668 h 525616"/>
                  <a:gd name="connsiteX259" fmla="*/ 117 w 599532"/>
                  <a:gd name="connsiteY259" fmla="*/ 268497 h 525616"/>
                  <a:gd name="connsiteX260" fmla="*/ 6953 w 599532"/>
                  <a:gd name="connsiteY260" fmla="*/ 250294 h 525616"/>
                  <a:gd name="connsiteX261" fmla="*/ 24422 w 599532"/>
                  <a:gd name="connsiteY261" fmla="*/ 242709 h 525616"/>
                  <a:gd name="connsiteX262" fmla="*/ 33536 w 599532"/>
                  <a:gd name="connsiteY262" fmla="*/ 242709 h 525616"/>
                  <a:gd name="connsiteX263" fmla="*/ 28220 w 599532"/>
                  <a:gd name="connsiteY263" fmla="*/ 226023 h 525616"/>
                  <a:gd name="connsiteX264" fmla="*/ 39613 w 599532"/>
                  <a:gd name="connsiteY264" fmla="*/ 204027 h 525616"/>
                  <a:gd name="connsiteX265" fmla="*/ 43410 w 599532"/>
                  <a:gd name="connsiteY265" fmla="*/ 200993 h 525616"/>
                  <a:gd name="connsiteX266" fmla="*/ 45689 w 599532"/>
                  <a:gd name="connsiteY266" fmla="*/ 191892 h 525616"/>
                  <a:gd name="connsiteX267" fmla="*/ 44170 w 599532"/>
                  <a:gd name="connsiteY267" fmla="*/ 188099 h 525616"/>
                  <a:gd name="connsiteX268" fmla="*/ 44929 w 599532"/>
                  <a:gd name="connsiteY268" fmla="*/ 162312 h 525616"/>
                  <a:gd name="connsiteX269" fmla="*/ 66956 w 599532"/>
                  <a:gd name="connsiteY269" fmla="*/ 148659 h 525616"/>
                  <a:gd name="connsiteX270" fmla="*/ 70753 w 599532"/>
                  <a:gd name="connsiteY270" fmla="*/ 148659 h 525616"/>
                  <a:gd name="connsiteX271" fmla="*/ 77589 w 599532"/>
                  <a:gd name="connsiteY271" fmla="*/ 141833 h 525616"/>
                  <a:gd name="connsiteX272" fmla="*/ 78349 w 599532"/>
                  <a:gd name="connsiteY272" fmla="*/ 137282 h 525616"/>
                  <a:gd name="connsiteX273" fmla="*/ 105692 w 599532"/>
                  <a:gd name="connsiteY273" fmla="*/ 112253 h 525616"/>
                  <a:gd name="connsiteX274" fmla="*/ 117844 w 599532"/>
                  <a:gd name="connsiteY274" fmla="*/ 114528 h 525616"/>
                  <a:gd name="connsiteX275" fmla="*/ 121642 w 599532"/>
                  <a:gd name="connsiteY275" fmla="*/ 116804 h 525616"/>
                  <a:gd name="connsiteX276" fmla="*/ 124680 w 599532"/>
                  <a:gd name="connsiteY276" fmla="*/ 116804 h 525616"/>
                  <a:gd name="connsiteX277" fmla="*/ 129237 w 599532"/>
                  <a:gd name="connsiteY277" fmla="*/ 108461 h 525616"/>
                  <a:gd name="connsiteX278" fmla="*/ 186962 w 599532"/>
                  <a:gd name="connsiteY278" fmla="*/ 25788 h 525616"/>
                  <a:gd name="connsiteX279" fmla="*/ 220381 w 599532"/>
                  <a:gd name="connsiteY279" fmla="*/ 8343 h 525616"/>
                  <a:gd name="connsiteX280" fmla="*/ 243927 w 599532"/>
                  <a:gd name="connsiteY280" fmla="*/ 15928 h 525616"/>
                  <a:gd name="connsiteX281" fmla="*/ 253801 w 599532"/>
                  <a:gd name="connsiteY281" fmla="*/ 72054 h 525616"/>
                  <a:gd name="connsiteX282" fmla="*/ 221901 w 599532"/>
                  <a:gd name="connsiteY282" fmla="*/ 117562 h 525616"/>
                  <a:gd name="connsiteX283" fmla="*/ 233294 w 599532"/>
                  <a:gd name="connsiteY283" fmla="*/ 137282 h 525616"/>
                  <a:gd name="connsiteX284" fmla="*/ 234053 w 599532"/>
                  <a:gd name="connsiteY284" fmla="*/ 141833 h 525616"/>
                  <a:gd name="connsiteX285" fmla="*/ 237851 w 599532"/>
                  <a:gd name="connsiteY285" fmla="*/ 147901 h 525616"/>
                  <a:gd name="connsiteX286" fmla="*/ 240129 w 599532"/>
                  <a:gd name="connsiteY286" fmla="*/ 141833 h 525616"/>
                  <a:gd name="connsiteX287" fmla="*/ 240129 w 599532"/>
                  <a:gd name="connsiteY287" fmla="*/ 137282 h 525616"/>
                  <a:gd name="connsiteX288" fmla="*/ 268232 w 599532"/>
                  <a:gd name="connsiteY288" fmla="*/ 112253 h 525616"/>
                  <a:gd name="connsiteX289" fmla="*/ 279625 w 599532"/>
                  <a:gd name="connsiteY289" fmla="*/ 114528 h 525616"/>
                  <a:gd name="connsiteX290" fmla="*/ 283423 w 599532"/>
                  <a:gd name="connsiteY290" fmla="*/ 116804 h 525616"/>
                  <a:gd name="connsiteX291" fmla="*/ 292537 w 599532"/>
                  <a:gd name="connsiteY291" fmla="*/ 113770 h 525616"/>
                  <a:gd name="connsiteX292" fmla="*/ 295575 w 599532"/>
                  <a:gd name="connsiteY292" fmla="*/ 110736 h 525616"/>
                  <a:gd name="connsiteX293" fmla="*/ 317602 w 599532"/>
                  <a:gd name="connsiteY293" fmla="*/ 98601 h 525616"/>
                  <a:gd name="connsiteX294" fmla="*/ 324438 w 599532"/>
                  <a:gd name="connsiteY294" fmla="*/ 99359 h 525616"/>
                  <a:gd name="connsiteX295" fmla="*/ 425456 w 599532"/>
                  <a:gd name="connsiteY295" fmla="*/ 0 h 525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Lst>
                <a:rect l="l" t="t" r="r" b="b"/>
                <a:pathLst>
                  <a:path w="599532" h="525616">
                    <a:moveTo>
                      <a:pt x="222660" y="464939"/>
                    </a:moveTo>
                    <a:cubicBezTo>
                      <a:pt x="217343" y="464939"/>
                      <a:pt x="212786" y="469490"/>
                      <a:pt x="212786" y="475558"/>
                    </a:cubicBezTo>
                    <a:cubicBezTo>
                      <a:pt x="212786" y="480867"/>
                      <a:pt x="217343" y="485418"/>
                      <a:pt x="222660" y="485418"/>
                    </a:cubicBezTo>
                    <a:lnTo>
                      <a:pt x="374567" y="485418"/>
                    </a:lnTo>
                    <a:cubicBezTo>
                      <a:pt x="380643" y="485418"/>
                      <a:pt x="385200" y="480867"/>
                      <a:pt x="385200" y="475558"/>
                    </a:cubicBezTo>
                    <a:cubicBezTo>
                      <a:pt x="385200" y="469490"/>
                      <a:pt x="380643" y="464939"/>
                      <a:pt x="374567" y="464939"/>
                    </a:cubicBezTo>
                    <a:close/>
                    <a:moveTo>
                      <a:pt x="286461" y="434600"/>
                    </a:moveTo>
                    <a:cubicBezTo>
                      <a:pt x="281144" y="434600"/>
                      <a:pt x="276587" y="439151"/>
                      <a:pt x="276587" y="445219"/>
                    </a:cubicBezTo>
                    <a:cubicBezTo>
                      <a:pt x="276587" y="450528"/>
                      <a:pt x="281144" y="455079"/>
                      <a:pt x="286461" y="455079"/>
                    </a:cubicBezTo>
                    <a:lnTo>
                      <a:pt x="374567" y="455079"/>
                    </a:lnTo>
                    <a:cubicBezTo>
                      <a:pt x="380643" y="455079"/>
                      <a:pt x="385200" y="450528"/>
                      <a:pt x="385200" y="445219"/>
                    </a:cubicBezTo>
                    <a:cubicBezTo>
                      <a:pt x="385200" y="439151"/>
                      <a:pt x="380643" y="434600"/>
                      <a:pt x="374567" y="434600"/>
                    </a:cubicBezTo>
                    <a:close/>
                    <a:moveTo>
                      <a:pt x="222660" y="434600"/>
                    </a:moveTo>
                    <a:cubicBezTo>
                      <a:pt x="217343" y="434600"/>
                      <a:pt x="212786" y="439151"/>
                      <a:pt x="212786" y="445219"/>
                    </a:cubicBezTo>
                    <a:cubicBezTo>
                      <a:pt x="212786" y="450528"/>
                      <a:pt x="217343" y="455079"/>
                      <a:pt x="222660" y="455079"/>
                    </a:cubicBezTo>
                    <a:lnTo>
                      <a:pt x="256839" y="455079"/>
                    </a:lnTo>
                    <a:cubicBezTo>
                      <a:pt x="262915" y="455079"/>
                      <a:pt x="267473" y="450528"/>
                      <a:pt x="267473" y="445219"/>
                    </a:cubicBezTo>
                    <a:cubicBezTo>
                      <a:pt x="267473" y="439151"/>
                      <a:pt x="262915" y="434600"/>
                      <a:pt x="256839" y="434600"/>
                    </a:cubicBezTo>
                    <a:close/>
                    <a:moveTo>
                      <a:pt x="316784" y="205578"/>
                    </a:moveTo>
                    <a:cubicBezTo>
                      <a:pt x="320584" y="201035"/>
                      <a:pt x="327425" y="201035"/>
                      <a:pt x="331225" y="205578"/>
                    </a:cubicBezTo>
                    <a:cubicBezTo>
                      <a:pt x="335025" y="209364"/>
                      <a:pt x="335025" y="215421"/>
                      <a:pt x="331225" y="219207"/>
                    </a:cubicBezTo>
                    <a:lnTo>
                      <a:pt x="321344" y="229807"/>
                    </a:lnTo>
                    <a:cubicBezTo>
                      <a:pt x="319064" y="231321"/>
                      <a:pt x="316784" y="232835"/>
                      <a:pt x="313744" y="232835"/>
                    </a:cubicBezTo>
                    <a:cubicBezTo>
                      <a:pt x="311464" y="232835"/>
                      <a:pt x="309184" y="231321"/>
                      <a:pt x="306903" y="229807"/>
                    </a:cubicBezTo>
                    <a:cubicBezTo>
                      <a:pt x="303103" y="226021"/>
                      <a:pt x="303103" y="219207"/>
                      <a:pt x="306903" y="215421"/>
                    </a:cubicBezTo>
                    <a:close/>
                    <a:moveTo>
                      <a:pt x="347229" y="185086"/>
                    </a:moveTo>
                    <a:cubicBezTo>
                      <a:pt x="351026" y="181297"/>
                      <a:pt x="357860" y="181297"/>
                      <a:pt x="361657" y="185086"/>
                    </a:cubicBezTo>
                    <a:lnTo>
                      <a:pt x="371529" y="194937"/>
                    </a:lnTo>
                    <a:cubicBezTo>
                      <a:pt x="376085" y="199484"/>
                      <a:pt x="376085" y="205546"/>
                      <a:pt x="371529" y="209335"/>
                    </a:cubicBezTo>
                    <a:cubicBezTo>
                      <a:pt x="370010" y="211608"/>
                      <a:pt x="366973" y="212366"/>
                      <a:pt x="364695" y="212366"/>
                    </a:cubicBezTo>
                    <a:cubicBezTo>
                      <a:pt x="362417" y="212366"/>
                      <a:pt x="359379" y="211608"/>
                      <a:pt x="357860" y="209335"/>
                    </a:cubicBezTo>
                    <a:lnTo>
                      <a:pt x="347229" y="199484"/>
                    </a:lnTo>
                    <a:cubicBezTo>
                      <a:pt x="343432" y="195695"/>
                      <a:pt x="343432" y="188875"/>
                      <a:pt x="347229" y="185086"/>
                    </a:cubicBezTo>
                    <a:close/>
                    <a:moveTo>
                      <a:pt x="506737" y="172159"/>
                    </a:moveTo>
                    <a:lnTo>
                      <a:pt x="547016" y="172159"/>
                    </a:lnTo>
                    <a:cubicBezTo>
                      <a:pt x="552335" y="172159"/>
                      <a:pt x="556895" y="176714"/>
                      <a:pt x="556895" y="182028"/>
                    </a:cubicBezTo>
                    <a:cubicBezTo>
                      <a:pt x="556895" y="187342"/>
                      <a:pt x="552335" y="191897"/>
                      <a:pt x="547016" y="191897"/>
                    </a:cubicBezTo>
                    <a:lnTo>
                      <a:pt x="506737" y="191897"/>
                    </a:lnTo>
                    <a:cubicBezTo>
                      <a:pt x="500657" y="191897"/>
                      <a:pt x="496097" y="187342"/>
                      <a:pt x="496097" y="182028"/>
                    </a:cubicBezTo>
                    <a:cubicBezTo>
                      <a:pt x="496097" y="176714"/>
                      <a:pt x="500657" y="172159"/>
                      <a:pt x="506737" y="172159"/>
                    </a:cubicBezTo>
                    <a:close/>
                    <a:moveTo>
                      <a:pt x="316824" y="154754"/>
                    </a:moveTo>
                    <a:cubicBezTo>
                      <a:pt x="320616" y="150959"/>
                      <a:pt x="327441" y="150959"/>
                      <a:pt x="331233" y="154754"/>
                    </a:cubicBezTo>
                    <a:cubicBezTo>
                      <a:pt x="335025" y="158549"/>
                      <a:pt x="335025" y="165379"/>
                      <a:pt x="331233" y="169174"/>
                    </a:cubicBezTo>
                    <a:lnTo>
                      <a:pt x="316066" y="184353"/>
                    </a:lnTo>
                    <a:cubicBezTo>
                      <a:pt x="313790" y="185871"/>
                      <a:pt x="311515" y="187389"/>
                      <a:pt x="309240" y="187389"/>
                    </a:cubicBezTo>
                    <a:cubicBezTo>
                      <a:pt x="306207" y="187389"/>
                      <a:pt x="303931" y="185871"/>
                      <a:pt x="301656" y="184353"/>
                    </a:cubicBezTo>
                    <a:cubicBezTo>
                      <a:pt x="297864" y="180559"/>
                      <a:pt x="297864" y="173728"/>
                      <a:pt x="301656" y="169933"/>
                    </a:cubicBezTo>
                    <a:close/>
                    <a:moveTo>
                      <a:pt x="108730" y="132732"/>
                    </a:moveTo>
                    <a:cubicBezTo>
                      <a:pt x="104932" y="131215"/>
                      <a:pt x="98856" y="133490"/>
                      <a:pt x="98097" y="138799"/>
                    </a:cubicBezTo>
                    <a:lnTo>
                      <a:pt x="98097" y="143350"/>
                    </a:lnTo>
                    <a:cubicBezTo>
                      <a:pt x="96578" y="157002"/>
                      <a:pt x="85944" y="167621"/>
                      <a:pt x="73032" y="168379"/>
                    </a:cubicBezTo>
                    <a:lnTo>
                      <a:pt x="68475" y="169138"/>
                    </a:lnTo>
                    <a:cubicBezTo>
                      <a:pt x="66196" y="169138"/>
                      <a:pt x="63918" y="170655"/>
                      <a:pt x="62399" y="172930"/>
                    </a:cubicBezTo>
                    <a:cubicBezTo>
                      <a:pt x="61639" y="174447"/>
                      <a:pt x="61639" y="177481"/>
                      <a:pt x="62399" y="179756"/>
                    </a:cubicBezTo>
                    <a:lnTo>
                      <a:pt x="63918" y="183549"/>
                    </a:lnTo>
                    <a:cubicBezTo>
                      <a:pt x="69994" y="195684"/>
                      <a:pt x="66196" y="210095"/>
                      <a:pt x="54803" y="217680"/>
                    </a:cubicBezTo>
                    <a:lnTo>
                      <a:pt x="51765" y="219955"/>
                    </a:lnTo>
                    <a:cubicBezTo>
                      <a:pt x="49486" y="221472"/>
                      <a:pt x="47967" y="223747"/>
                      <a:pt x="47967" y="226023"/>
                    </a:cubicBezTo>
                    <a:cubicBezTo>
                      <a:pt x="47967" y="229057"/>
                      <a:pt x="49486" y="231332"/>
                      <a:pt x="51765" y="232849"/>
                    </a:cubicBezTo>
                    <a:lnTo>
                      <a:pt x="54803" y="235124"/>
                    </a:lnTo>
                    <a:cubicBezTo>
                      <a:pt x="57841" y="237400"/>
                      <a:pt x="60879" y="239675"/>
                      <a:pt x="62399" y="242709"/>
                    </a:cubicBezTo>
                    <a:lnTo>
                      <a:pt x="249244" y="242709"/>
                    </a:lnTo>
                    <a:cubicBezTo>
                      <a:pt x="249244" y="242709"/>
                      <a:pt x="249244" y="242709"/>
                      <a:pt x="250003" y="241950"/>
                    </a:cubicBezTo>
                    <a:cubicBezTo>
                      <a:pt x="250003" y="241192"/>
                      <a:pt x="250763" y="240434"/>
                      <a:pt x="251522" y="239675"/>
                    </a:cubicBezTo>
                    <a:cubicBezTo>
                      <a:pt x="252282" y="238917"/>
                      <a:pt x="252282" y="238917"/>
                      <a:pt x="253041" y="238158"/>
                    </a:cubicBezTo>
                    <a:cubicBezTo>
                      <a:pt x="253801" y="237400"/>
                      <a:pt x="255320" y="235883"/>
                      <a:pt x="256839" y="235124"/>
                    </a:cubicBezTo>
                    <a:lnTo>
                      <a:pt x="259118" y="232849"/>
                    </a:lnTo>
                    <a:lnTo>
                      <a:pt x="259877" y="232849"/>
                    </a:lnTo>
                    <a:cubicBezTo>
                      <a:pt x="261396" y="232090"/>
                      <a:pt x="261396" y="231332"/>
                      <a:pt x="262156" y="230573"/>
                    </a:cubicBezTo>
                    <a:cubicBezTo>
                      <a:pt x="262156" y="229815"/>
                      <a:pt x="262156" y="229815"/>
                      <a:pt x="262915" y="229815"/>
                    </a:cubicBezTo>
                    <a:cubicBezTo>
                      <a:pt x="262915" y="229057"/>
                      <a:pt x="263675" y="227540"/>
                      <a:pt x="263675" y="226023"/>
                    </a:cubicBezTo>
                    <a:cubicBezTo>
                      <a:pt x="263675" y="223747"/>
                      <a:pt x="262156" y="221472"/>
                      <a:pt x="259877" y="219955"/>
                    </a:cubicBezTo>
                    <a:lnTo>
                      <a:pt x="259118" y="219197"/>
                    </a:lnTo>
                    <a:lnTo>
                      <a:pt x="256839" y="217680"/>
                    </a:lnTo>
                    <a:cubicBezTo>
                      <a:pt x="251522" y="213887"/>
                      <a:pt x="247725" y="208578"/>
                      <a:pt x="246206" y="202510"/>
                    </a:cubicBezTo>
                    <a:cubicBezTo>
                      <a:pt x="245446" y="200993"/>
                      <a:pt x="245446" y="199476"/>
                      <a:pt x="244687" y="197960"/>
                    </a:cubicBezTo>
                    <a:cubicBezTo>
                      <a:pt x="244687" y="192650"/>
                      <a:pt x="245446" y="188099"/>
                      <a:pt x="247725" y="183549"/>
                    </a:cubicBezTo>
                    <a:lnTo>
                      <a:pt x="249244" y="179756"/>
                    </a:lnTo>
                    <a:cubicBezTo>
                      <a:pt x="250003" y="178239"/>
                      <a:pt x="250003" y="177481"/>
                      <a:pt x="250003" y="175964"/>
                    </a:cubicBezTo>
                    <a:cubicBezTo>
                      <a:pt x="250003" y="175206"/>
                      <a:pt x="249244" y="173689"/>
                      <a:pt x="249244" y="172930"/>
                    </a:cubicBezTo>
                    <a:cubicBezTo>
                      <a:pt x="249244" y="172930"/>
                      <a:pt x="248484" y="172172"/>
                      <a:pt x="248484" y="172172"/>
                    </a:cubicBezTo>
                    <a:cubicBezTo>
                      <a:pt x="247725" y="171413"/>
                      <a:pt x="247725" y="170655"/>
                      <a:pt x="246965" y="170655"/>
                    </a:cubicBezTo>
                    <a:cubicBezTo>
                      <a:pt x="246206" y="169896"/>
                      <a:pt x="246206" y="169896"/>
                      <a:pt x="245446" y="169896"/>
                    </a:cubicBezTo>
                    <a:cubicBezTo>
                      <a:pt x="244687" y="169138"/>
                      <a:pt x="243927" y="169138"/>
                      <a:pt x="243167" y="169138"/>
                    </a:cubicBezTo>
                    <a:lnTo>
                      <a:pt x="238610" y="168379"/>
                    </a:lnTo>
                    <a:cubicBezTo>
                      <a:pt x="225698" y="167621"/>
                      <a:pt x="215065" y="157002"/>
                      <a:pt x="213546" y="143350"/>
                    </a:cubicBezTo>
                    <a:lnTo>
                      <a:pt x="213546" y="138799"/>
                    </a:lnTo>
                    <a:cubicBezTo>
                      <a:pt x="212786" y="136524"/>
                      <a:pt x="212027" y="135007"/>
                      <a:pt x="209748" y="133490"/>
                    </a:cubicBezTo>
                    <a:lnTo>
                      <a:pt x="195317" y="154727"/>
                    </a:lnTo>
                    <a:cubicBezTo>
                      <a:pt x="187722" y="165346"/>
                      <a:pt x="175569" y="172172"/>
                      <a:pt x="161897" y="172172"/>
                    </a:cubicBezTo>
                    <a:cubicBezTo>
                      <a:pt x="155821" y="172172"/>
                      <a:pt x="149745" y="170655"/>
                      <a:pt x="144428" y="167621"/>
                    </a:cubicBezTo>
                    <a:cubicBezTo>
                      <a:pt x="142150" y="166862"/>
                      <a:pt x="140630" y="166104"/>
                      <a:pt x="139111" y="164587"/>
                    </a:cubicBezTo>
                    <a:cubicBezTo>
                      <a:pt x="136833" y="163070"/>
                      <a:pt x="134554" y="160795"/>
                      <a:pt x="132276" y="159278"/>
                    </a:cubicBezTo>
                    <a:cubicBezTo>
                      <a:pt x="132276" y="158519"/>
                      <a:pt x="131516" y="157761"/>
                      <a:pt x="131516" y="157761"/>
                    </a:cubicBezTo>
                    <a:cubicBezTo>
                      <a:pt x="129997" y="156244"/>
                      <a:pt x="128478" y="154727"/>
                      <a:pt x="127718" y="152452"/>
                    </a:cubicBezTo>
                    <a:cubicBezTo>
                      <a:pt x="126959" y="151693"/>
                      <a:pt x="126959" y="150935"/>
                      <a:pt x="126199" y="150176"/>
                    </a:cubicBezTo>
                    <a:cubicBezTo>
                      <a:pt x="125440" y="148659"/>
                      <a:pt x="124680" y="147142"/>
                      <a:pt x="123921" y="145625"/>
                    </a:cubicBezTo>
                    <a:cubicBezTo>
                      <a:pt x="123921" y="144867"/>
                      <a:pt x="123921" y="143350"/>
                      <a:pt x="123161" y="142592"/>
                    </a:cubicBezTo>
                    <a:cubicBezTo>
                      <a:pt x="123161" y="141075"/>
                      <a:pt x="122402" y="139558"/>
                      <a:pt x="122402" y="138041"/>
                    </a:cubicBezTo>
                    <a:cubicBezTo>
                      <a:pt x="122402" y="137282"/>
                      <a:pt x="122402" y="137282"/>
                      <a:pt x="122402" y="137282"/>
                    </a:cubicBezTo>
                    <a:cubicBezTo>
                      <a:pt x="118604" y="137282"/>
                      <a:pt x="115566" y="136524"/>
                      <a:pt x="113287" y="135007"/>
                    </a:cubicBezTo>
                    <a:close/>
                    <a:moveTo>
                      <a:pt x="311526" y="122113"/>
                    </a:moveTo>
                    <a:lnTo>
                      <a:pt x="309247" y="125905"/>
                    </a:lnTo>
                    <a:cubicBezTo>
                      <a:pt x="301652" y="136524"/>
                      <a:pt x="287220" y="140316"/>
                      <a:pt x="275068" y="135007"/>
                    </a:cubicBezTo>
                    <a:lnTo>
                      <a:pt x="271270" y="132732"/>
                    </a:lnTo>
                    <a:cubicBezTo>
                      <a:pt x="266713" y="131215"/>
                      <a:pt x="260637" y="133490"/>
                      <a:pt x="260637" y="138799"/>
                    </a:cubicBezTo>
                    <a:lnTo>
                      <a:pt x="259877" y="143350"/>
                    </a:lnTo>
                    <a:cubicBezTo>
                      <a:pt x="259877" y="147142"/>
                      <a:pt x="259118" y="150176"/>
                      <a:pt x="257599" y="153210"/>
                    </a:cubicBezTo>
                    <a:cubicBezTo>
                      <a:pt x="258358" y="153969"/>
                      <a:pt x="258358" y="153969"/>
                      <a:pt x="259118" y="154727"/>
                    </a:cubicBezTo>
                    <a:cubicBezTo>
                      <a:pt x="260637" y="155485"/>
                      <a:pt x="262156" y="157002"/>
                      <a:pt x="262915" y="157761"/>
                    </a:cubicBezTo>
                    <a:cubicBezTo>
                      <a:pt x="263675" y="158519"/>
                      <a:pt x="264434" y="159278"/>
                      <a:pt x="264434" y="160036"/>
                    </a:cubicBezTo>
                    <a:cubicBezTo>
                      <a:pt x="265194" y="160795"/>
                      <a:pt x="265953" y="161553"/>
                      <a:pt x="266713" y="162312"/>
                    </a:cubicBezTo>
                    <a:cubicBezTo>
                      <a:pt x="266713" y="163070"/>
                      <a:pt x="266713" y="163829"/>
                      <a:pt x="267473" y="163829"/>
                    </a:cubicBezTo>
                    <a:cubicBezTo>
                      <a:pt x="267473" y="164587"/>
                      <a:pt x="267473" y="164587"/>
                      <a:pt x="268232" y="165346"/>
                    </a:cubicBezTo>
                    <a:cubicBezTo>
                      <a:pt x="268232" y="166104"/>
                      <a:pt x="268232" y="166862"/>
                      <a:pt x="268232" y="167621"/>
                    </a:cubicBezTo>
                    <a:cubicBezTo>
                      <a:pt x="268992" y="168379"/>
                      <a:pt x="268992" y="169138"/>
                      <a:pt x="268992" y="169896"/>
                    </a:cubicBezTo>
                    <a:cubicBezTo>
                      <a:pt x="269751" y="170655"/>
                      <a:pt x="269751" y="172172"/>
                      <a:pt x="269751" y="173689"/>
                    </a:cubicBezTo>
                    <a:cubicBezTo>
                      <a:pt x="269751" y="174447"/>
                      <a:pt x="270511" y="175206"/>
                      <a:pt x="270511" y="175964"/>
                    </a:cubicBezTo>
                    <a:cubicBezTo>
                      <a:pt x="270511" y="177481"/>
                      <a:pt x="269751" y="178998"/>
                      <a:pt x="269751" y="180515"/>
                    </a:cubicBezTo>
                    <a:cubicBezTo>
                      <a:pt x="269751" y="180515"/>
                      <a:pt x="269751" y="181273"/>
                      <a:pt x="269751" y="182032"/>
                    </a:cubicBezTo>
                    <a:cubicBezTo>
                      <a:pt x="268992" y="184307"/>
                      <a:pt x="268992" y="185824"/>
                      <a:pt x="267473" y="188099"/>
                    </a:cubicBezTo>
                    <a:lnTo>
                      <a:pt x="265953" y="191892"/>
                    </a:lnTo>
                    <a:cubicBezTo>
                      <a:pt x="264434" y="195684"/>
                      <a:pt x="265194" y="199476"/>
                      <a:pt x="268232" y="200993"/>
                    </a:cubicBezTo>
                    <a:lnTo>
                      <a:pt x="272030" y="204027"/>
                    </a:lnTo>
                    <a:cubicBezTo>
                      <a:pt x="275068" y="206303"/>
                      <a:pt x="278106" y="209336"/>
                      <a:pt x="280385" y="213129"/>
                    </a:cubicBezTo>
                    <a:cubicBezTo>
                      <a:pt x="280385" y="213129"/>
                      <a:pt x="280385" y="213129"/>
                      <a:pt x="280385" y="213887"/>
                    </a:cubicBezTo>
                    <a:cubicBezTo>
                      <a:pt x="281144" y="213887"/>
                      <a:pt x="281144" y="214646"/>
                      <a:pt x="281144" y="214646"/>
                    </a:cubicBezTo>
                    <a:cubicBezTo>
                      <a:pt x="281904" y="216163"/>
                      <a:pt x="282663" y="218438"/>
                      <a:pt x="282663" y="219955"/>
                    </a:cubicBezTo>
                    <a:cubicBezTo>
                      <a:pt x="283423" y="220713"/>
                      <a:pt x="283423" y="221472"/>
                      <a:pt x="283423" y="222989"/>
                    </a:cubicBezTo>
                    <a:cubicBezTo>
                      <a:pt x="283423" y="223747"/>
                      <a:pt x="283423" y="225264"/>
                      <a:pt x="283423" y="226781"/>
                    </a:cubicBezTo>
                    <a:cubicBezTo>
                      <a:pt x="283423" y="228298"/>
                      <a:pt x="283423" y="230573"/>
                      <a:pt x="282663" y="232090"/>
                    </a:cubicBezTo>
                    <a:cubicBezTo>
                      <a:pt x="282663" y="232849"/>
                      <a:pt x="282663" y="232849"/>
                      <a:pt x="282663" y="233607"/>
                    </a:cubicBezTo>
                    <a:cubicBezTo>
                      <a:pt x="281904" y="235883"/>
                      <a:pt x="281144" y="237400"/>
                      <a:pt x="280385" y="238917"/>
                    </a:cubicBezTo>
                    <a:cubicBezTo>
                      <a:pt x="279625" y="240434"/>
                      <a:pt x="278866" y="241950"/>
                      <a:pt x="278106" y="242709"/>
                    </a:cubicBezTo>
                    <a:lnTo>
                      <a:pt x="411024" y="242709"/>
                    </a:lnTo>
                    <a:cubicBezTo>
                      <a:pt x="411784" y="242709"/>
                      <a:pt x="411784" y="241950"/>
                      <a:pt x="411784" y="241950"/>
                    </a:cubicBezTo>
                    <a:cubicBezTo>
                      <a:pt x="412543" y="241192"/>
                      <a:pt x="413303" y="240434"/>
                      <a:pt x="414063" y="239675"/>
                    </a:cubicBezTo>
                    <a:cubicBezTo>
                      <a:pt x="414063" y="238917"/>
                      <a:pt x="414822" y="238917"/>
                      <a:pt x="414822" y="238158"/>
                    </a:cubicBezTo>
                    <a:cubicBezTo>
                      <a:pt x="416341" y="237400"/>
                      <a:pt x="417101" y="235883"/>
                      <a:pt x="418620" y="235124"/>
                    </a:cubicBezTo>
                    <a:lnTo>
                      <a:pt x="422417" y="232849"/>
                    </a:lnTo>
                    <a:cubicBezTo>
                      <a:pt x="423936" y="231332"/>
                      <a:pt x="425456" y="229057"/>
                      <a:pt x="425456" y="226023"/>
                    </a:cubicBezTo>
                    <a:cubicBezTo>
                      <a:pt x="425456" y="223747"/>
                      <a:pt x="423936" y="221472"/>
                      <a:pt x="422417" y="219955"/>
                    </a:cubicBezTo>
                    <a:lnTo>
                      <a:pt x="418620" y="217680"/>
                    </a:lnTo>
                    <a:cubicBezTo>
                      <a:pt x="417101" y="216921"/>
                      <a:pt x="416341" y="216163"/>
                      <a:pt x="415582" y="214646"/>
                    </a:cubicBezTo>
                    <a:cubicBezTo>
                      <a:pt x="414822" y="214646"/>
                      <a:pt x="414063" y="213887"/>
                      <a:pt x="414063" y="213129"/>
                    </a:cubicBezTo>
                    <a:cubicBezTo>
                      <a:pt x="413303" y="213129"/>
                      <a:pt x="413303" y="212370"/>
                      <a:pt x="412543" y="211612"/>
                    </a:cubicBezTo>
                    <a:cubicBezTo>
                      <a:pt x="411784" y="210853"/>
                      <a:pt x="411784" y="210095"/>
                      <a:pt x="411024" y="209336"/>
                    </a:cubicBezTo>
                    <a:cubicBezTo>
                      <a:pt x="411024" y="209336"/>
                      <a:pt x="411024" y="209336"/>
                      <a:pt x="411024" y="208578"/>
                    </a:cubicBezTo>
                    <a:cubicBezTo>
                      <a:pt x="406467" y="201752"/>
                      <a:pt x="405708" y="192650"/>
                      <a:pt x="409505" y="184307"/>
                    </a:cubicBezTo>
                    <a:cubicBezTo>
                      <a:pt x="409505" y="183549"/>
                      <a:pt x="409505" y="183549"/>
                      <a:pt x="409505" y="183549"/>
                    </a:cubicBezTo>
                    <a:lnTo>
                      <a:pt x="411024" y="179756"/>
                    </a:lnTo>
                    <a:cubicBezTo>
                      <a:pt x="412543" y="177481"/>
                      <a:pt x="412543" y="174447"/>
                      <a:pt x="411024" y="172930"/>
                    </a:cubicBezTo>
                    <a:cubicBezTo>
                      <a:pt x="409505" y="170655"/>
                      <a:pt x="407986" y="169138"/>
                      <a:pt x="404948" y="169138"/>
                    </a:cubicBezTo>
                    <a:lnTo>
                      <a:pt x="401150" y="168379"/>
                    </a:lnTo>
                    <a:cubicBezTo>
                      <a:pt x="387479" y="167621"/>
                      <a:pt x="376845" y="157002"/>
                      <a:pt x="376086" y="143350"/>
                    </a:cubicBezTo>
                    <a:lnTo>
                      <a:pt x="375326" y="138799"/>
                    </a:lnTo>
                    <a:cubicBezTo>
                      <a:pt x="374567" y="133490"/>
                      <a:pt x="369250" y="131215"/>
                      <a:pt x="364693" y="132732"/>
                    </a:cubicBezTo>
                    <a:lnTo>
                      <a:pt x="360895" y="135007"/>
                    </a:lnTo>
                    <a:cubicBezTo>
                      <a:pt x="359376" y="135765"/>
                      <a:pt x="357857" y="135765"/>
                      <a:pt x="356338" y="136524"/>
                    </a:cubicBezTo>
                    <a:cubicBezTo>
                      <a:pt x="355578" y="136524"/>
                      <a:pt x="355578" y="136524"/>
                      <a:pt x="354819" y="136524"/>
                    </a:cubicBezTo>
                    <a:cubicBezTo>
                      <a:pt x="354059" y="137282"/>
                      <a:pt x="353300" y="137282"/>
                      <a:pt x="352540" y="137282"/>
                    </a:cubicBezTo>
                    <a:cubicBezTo>
                      <a:pt x="351021" y="137282"/>
                      <a:pt x="350262" y="137282"/>
                      <a:pt x="349502" y="137282"/>
                    </a:cubicBezTo>
                    <a:cubicBezTo>
                      <a:pt x="348743" y="137282"/>
                      <a:pt x="348743" y="137282"/>
                      <a:pt x="347983" y="137282"/>
                    </a:cubicBezTo>
                    <a:cubicBezTo>
                      <a:pt x="347224" y="137282"/>
                      <a:pt x="345705" y="137282"/>
                      <a:pt x="344945" y="136524"/>
                    </a:cubicBezTo>
                    <a:cubicBezTo>
                      <a:pt x="344185" y="136524"/>
                      <a:pt x="344185" y="136524"/>
                      <a:pt x="344185" y="136524"/>
                    </a:cubicBezTo>
                    <a:cubicBezTo>
                      <a:pt x="337350" y="135007"/>
                      <a:pt x="330514" y="131973"/>
                      <a:pt x="326716" y="125905"/>
                    </a:cubicBezTo>
                    <a:lnTo>
                      <a:pt x="323678" y="122113"/>
                    </a:lnTo>
                    <a:cubicBezTo>
                      <a:pt x="321399" y="118321"/>
                      <a:pt x="314564" y="118321"/>
                      <a:pt x="311526" y="122113"/>
                    </a:cubicBezTo>
                    <a:close/>
                    <a:moveTo>
                      <a:pt x="524954" y="121355"/>
                    </a:moveTo>
                    <a:cubicBezTo>
                      <a:pt x="523435" y="126664"/>
                      <a:pt x="521916" y="131215"/>
                      <a:pt x="520397" y="136524"/>
                    </a:cubicBezTo>
                    <a:cubicBezTo>
                      <a:pt x="520397" y="136524"/>
                      <a:pt x="519638" y="137282"/>
                      <a:pt x="519638" y="138041"/>
                    </a:cubicBezTo>
                    <a:cubicBezTo>
                      <a:pt x="518878" y="139558"/>
                      <a:pt x="518119" y="141833"/>
                      <a:pt x="517359" y="144109"/>
                    </a:cubicBezTo>
                    <a:cubicBezTo>
                      <a:pt x="516600" y="144867"/>
                      <a:pt x="516600" y="145625"/>
                      <a:pt x="515840" y="145625"/>
                    </a:cubicBezTo>
                    <a:cubicBezTo>
                      <a:pt x="515080" y="147901"/>
                      <a:pt x="514321" y="149418"/>
                      <a:pt x="513561" y="151693"/>
                    </a:cubicBezTo>
                    <a:cubicBezTo>
                      <a:pt x="512802" y="152452"/>
                      <a:pt x="512042" y="153210"/>
                      <a:pt x="512042" y="153969"/>
                    </a:cubicBezTo>
                    <a:cubicBezTo>
                      <a:pt x="510523" y="155485"/>
                      <a:pt x="509764" y="157002"/>
                      <a:pt x="508245" y="158519"/>
                    </a:cubicBezTo>
                    <a:cubicBezTo>
                      <a:pt x="508245" y="160036"/>
                      <a:pt x="507485" y="160795"/>
                      <a:pt x="506726" y="161553"/>
                    </a:cubicBezTo>
                    <a:cubicBezTo>
                      <a:pt x="504447" y="163829"/>
                      <a:pt x="502928" y="166104"/>
                      <a:pt x="500649" y="168379"/>
                    </a:cubicBezTo>
                    <a:cubicBezTo>
                      <a:pt x="499890" y="169896"/>
                      <a:pt x="499130" y="170655"/>
                      <a:pt x="497611" y="172172"/>
                    </a:cubicBezTo>
                    <a:cubicBezTo>
                      <a:pt x="496852" y="172930"/>
                      <a:pt x="495333" y="173689"/>
                      <a:pt x="494573" y="174447"/>
                    </a:cubicBezTo>
                    <a:cubicBezTo>
                      <a:pt x="493054" y="175964"/>
                      <a:pt x="492294" y="176723"/>
                      <a:pt x="490775" y="178239"/>
                    </a:cubicBezTo>
                    <a:cubicBezTo>
                      <a:pt x="490016" y="178998"/>
                      <a:pt x="489256" y="179756"/>
                      <a:pt x="487737" y="180515"/>
                    </a:cubicBezTo>
                    <a:cubicBezTo>
                      <a:pt x="486218" y="182032"/>
                      <a:pt x="485459" y="182790"/>
                      <a:pt x="483940" y="183549"/>
                    </a:cubicBezTo>
                    <a:cubicBezTo>
                      <a:pt x="482421" y="184307"/>
                      <a:pt x="481661" y="185066"/>
                      <a:pt x="480142" y="185824"/>
                    </a:cubicBezTo>
                    <a:cubicBezTo>
                      <a:pt x="478623" y="186583"/>
                      <a:pt x="477104" y="188099"/>
                      <a:pt x="475585" y="188858"/>
                    </a:cubicBezTo>
                    <a:cubicBezTo>
                      <a:pt x="474825" y="189616"/>
                      <a:pt x="474066" y="189616"/>
                      <a:pt x="472547" y="190375"/>
                    </a:cubicBezTo>
                    <a:cubicBezTo>
                      <a:pt x="471028" y="191892"/>
                      <a:pt x="468749" y="192650"/>
                      <a:pt x="466470" y="193409"/>
                    </a:cubicBezTo>
                    <a:cubicBezTo>
                      <a:pt x="465711" y="193409"/>
                      <a:pt x="464951" y="194167"/>
                      <a:pt x="464192" y="194167"/>
                    </a:cubicBezTo>
                    <a:cubicBezTo>
                      <a:pt x="461913" y="195684"/>
                      <a:pt x="458875" y="196443"/>
                      <a:pt x="455837" y="197201"/>
                    </a:cubicBezTo>
                    <a:cubicBezTo>
                      <a:pt x="455077" y="197960"/>
                      <a:pt x="454318" y="197960"/>
                      <a:pt x="453558" y="198718"/>
                    </a:cubicBezTo>
                    <a:cubicBezTo>
                      <a:pt x="451280" y="198718"/>
                      <a:pt x="449001" y="199476"/>
                      <a:pt x="446722" y="200235"/>
                    </a:cubicBezTo>
                    <a:cubicBezTo>
                      <a:pt x="445963" y="200235"/>
                      <a:pt x="444444" y="200235"/>
                      <a:pt x="443684" y="200235"/>
                    </a:cubicBezTo>
                    <a:cubicBezTo>
                      <a:pt x="441406" y="200993"/>
                      <a:pt x="439887" y="200993"/>
                      <a:pt x="437608" y="201752"/>
                    </a:cubicBezTo>
                    <a:cubicBezTo>
                      <a:pt x="436089" y="201752"/>
                      <a:pt x="435329" y="201752"/>
                      <a:pt x="433810" y="201752"/>
                    </a:cubicBezTo>
                    <a:cubicBezTo>
                      <a:pt x="433051" y="201752"/>
                      <a:pt x="432291" y="201752"/>
                      <a:pt x="431532" y="201752"/>
                    </a:cubicBezTo>
                    <a:lnTo>
                      <a:pt x="433810" y="204027"/>
                    </a:lnTo>
                    <a:cubicBezTo>
                      <a:pt x="441406" y="208578"/>
                      <a:pt x="445963" y="217680"/>
                      <a:pt x="445963" y="226023"/>
                    </a:cubicBezTo>
                    <a:cubicBezTo>
                      <a:pt x="445963" y="228298"/>
                      <a:pt x="445203" y="230573"/>
                      <a:pt x="445203" y="232090"/>
                    </a:cubicBezTo>
                    <a:cubicBezTo>
                      <a:pt x="445203" y="232849"/>
                      <a:pt x="444444" y="232849"/>
                      <a:pt x="444444" y="233607"/>
                    </a:cubicBezTo>
                    <a:cubicBezTo>
                      <a:pt x="444444" y="235883"/>
                      <a:pt x="443684" y="237400"/>
                      <a:pt x="442925" y="238917"/>
                    </a:cubicBezTo>
                    <a:cubicBezTo>
                      <a:pt x="442925" y="238917"/>
                      <a:pt x="442165" y="238917"/>
                      <a:pt x="442165" y="238917"/>
                    </a:cubicBezTo>
                    <a:cubicBezTo>
                      <a:pt x="442165" y="240434"/>
                      <a:pt x="441406" y="241950"/>
                      <a:pt x="440646" y="242709"/>
                    </a:cubicBezTo>
                    <a:lnTo>
                      <a:pt x="476344" y="242709"/>
                    </a:lnTo>
                    <a:lnTo>
                      <a:pt x="476344" y="202510"/>
                    </a:lnTo>
                    <a:cubicBezTo>
                      <a:pt x="476344" y="196443"/>
                      <a:pt x="480901" y="191892"/>
                      <a:pt x="486218" y="191892"/>
                    </a:cubicBezTo>
                    <a:cubicBezTo>
                      <a:pt x="491535" y="191892"/>
                      <a:pt x="496092" y="196443"/>
                      <a:pt x="496092" y="202510"/>
                    </a:cubicBezTo>
                    <a:lnTo>
                      <a:pt x="496092" y="242709"/>
                    </a:lnTo>
                    <a:lnTo>
                      <a:pt x="549259" y="242709"/>
                    </a:lnTo>
                    <a:cubicBezTo>
                      <a:pt x="560652" y="228298"/>
                      <a:pt x="567488" y="210853"/>
                      <a:pt x="567488" y="191892"/>
                    </a:cubicBezTo>
                    <a:cubicBezTo>
                      <a:pt x="567488" y="162312"/>
                      <a:pt x="550779" y="135007"/>
                      <a:pt x="524954" y="121355"/>
                    </a:cubicBezTo>
                    <a:close/>
                    <a:moveTo>
                      <a:pt x="432291" y="108461"/>
                    </a:moveTo>
                    <a:cubicBezTo>
                      <a:pt x="428494" y="112253"/>
                      <a:pt x="428494" y="118321"/>
                      <a:pt x="432291" y="122872"/>
                    </a:cubicBezTo>
                    <a:lnTo>
                      <a:pt x="461154" y="150935"/>
                    </a:lnTo>
                    <a:cubicBezTo>
                      <a:pt x="463432" y="153210"/>
                      <a:pt x="465711" y="153969"/>
                      <a:pt x="468749" y="153969"/>
                    </a:cubicBezTo>
                    <a:cubicBezTo>
                      <a:pt x="471028" y="153969"/>
                      <a:pt x="473306" y="153210"/>
                      <a:pt x="475585" y="150935"/>
                    </a:cubicBezTo>
                    <a:cubicBezTo>
                      <a:pt x="479382" y="147142"/>
                      <a:pt x="479382" y="141075"/>
                      <a:pt x="475585" y="137282"/>
                    </a:cubicBezTo>
                    <a:lnTo>
                      <a:pt x="446722" y="108461"/>
                    </a:lnTo>
                    <a:cubicBezTo>
                      <a:pt x="442925" y="104668"/>
                      <a:pt x="436849" y="104668"/>
                      <a:pt x="432291" y="108461"/>
                    </a:cubicBezTo>
                    <a:close/>
                    <a:moveTo>
                      <a:pt x="404189" y="108461"/>
                    </a:moveTo>
                    <a:lnTo>
                      <a:pt x="389757" y="122872"/>
                    </a:lnTo>
                    <a:cubicBezTo>
                      <a:pt x="392796" y="126664"/>
                      <a:pt x="395074" y="131973"/>
                      <a:pt x="395834" y="137282"/>
                    </a:cubicBezTo>
                    <a:lnTo>
                      <a:pt x="395834" y="141833"/>
                    </a:lnTo>
                    <a:cubicBezTo>
                      <a:pt x="395834" y="142592"/>
                      <a:pt x="396593" y="143350"/>
                      <a:pt x="396593" y="144109"/>
                    </a:cubicBezTo>
                    <a:lnTo>
                      <a:pt x="418620" y="122872"/>
                    </a:lnTo>
                    <a:cubicBezTo>
                      <a:pt x="422417" y="118321"/>
                      <a:pt x="422417" y="112253"/>
                      <a:pt x="418620" y="108461"/>
                    </a:cubicBezTo>
                    <a:cubicBezTo>
                      <a:pt x="414063" y="104668"/>
                      <a:pt x="407986" y="104668"/>
                      <a:pt x="404189" y="108461"/>
                    </a:cubicBezTo>
                    <a:close/>
                    <a:moveTo>
                      <a:pt x="461154" y="50817"/>
                    </a:moveTo>
                    <a:lnTo>
                      <a:pt x="432291" y="79639"/>
                    </a:lnTo>
                    <a:cubicBezTo>
                      <a:pt x="428494" y="83431"/>
                      <a:pt x="428494" y="90258"/>
                      <a:pt x="432291" y="94050"/>
                    </a:cubicBezTo>
                    <a:cubicBezTo>
                      <a:pt x="434570" y="96325"/>
                      <a:pt x="436849" y="97084"/>
                      <a:pt x="439887" y="97084"/>
                    </a:cubicBezTo>
                    <a:cubicBezTo>
                      <a:pt x="442165" y="97084"/>
                      <a:pt x="445203" y="96325"/>
                      <a:pt x="446722" y="94050"/>
                    </a:cubicBezTo>
                    <a:lnTo>
                      <a:pt x="475585" y="65228"/>
                    </a:lnTo>
                    <a:cubicBezTo>
                      <a:pt x="479382" y="61436"/>
                      <a:pt x="479382" y="55368"/>
                      <a:pt x="475585" y="50817"/>
                    </a:cubicBezTo>
                    <a:cubicBezTo>
                      <a:pt x="471787" y="47025"/>
                      <a:pt x="464951" y="47025"/>
                      <a:pt x="461154" y="50817"/>
                    </a:cubicBezTo>
                    <a:close/>
                    <a:moveTo>
                      <a:pt x="375326" y="50817"/>
                    </a:moveTo>
                    <a:cubicBezTo>
                      <a:pt x="371529" y="55368"/>
                      <a:pt x="371529" y="61436"/>
                      <a:pt x="375326" y="65228"/>
                    </a:cubicBezTo>
                    <a:lnTo>
                      <a:pt x="404189" y="94050"/>
                    </a:lnTo>
                    <a:cubicBezTo>
                      <a:pt x="405708" y="96325"/>
                      <a:pt x="408746" y="97084"/>
                      <a:pt x="411024" y="97084"/>
                    </a:cubicBezTo>
                    <a:cubicBezTo>
                      <a:pt x="414063" y="97084"/>
                      <a:pt x="416341" y="96325"/>
                      <a:pt x="418620" y="94050"/>
                    </a:cubicBezTo>
                    <a:cubicBezTo>
                      <a:pt x="422417" y="90258"/>
                      <a:pt x="422417" y="83431"/>
                      <a:pt x="418620" y="79639"/>
                    </a:cubicBezTo>
                    <a:lnTo>
                      <a:pt x="389757" y="50817"/>
                    </a:lnTo>
                    <a:cubicBezTo>
                      <a:pt x="385960" y="47025"/>
                      <a:pt x="379124" y="47025"/>
                      <a:pt x="375326" y="50817"/>
                    </a:cubicBezTo>
                    <a:close/>
                    <a:moveTo>
                      <a:pt x="425456" y="0"/>
                    </a:moveTo>
                    <a:cubicBezTo>
                      <a:pt x="480901" y="0"/>
                      <a:pt x="525714" y="44750"/>
                      <a:pt x="526473" y="99359"/>
                    </a:cubicBezTo>
                    <a:cubicBezTo>
                      <a:pt x="563691" y="115287"/>
                      <a:pt x="587236" y="151693"/>
                      <a:pt x="587236" y="191892"/>
                    </a:cubicBezTo>
                    <a:cubicBezTo>
                      <a:pt x="587236" y="210095"/>
                      <a:pt x="582679" y="227540"/>
                      <a:pt x="573565" y="242709"/>
                    </a:cubicBezTo>
                    <a:lnTo>
                      <a:pt x="575843" y="242709"/>
                    </a:lnTo>
                    <a:cubicBezTo>
                      <a:pt x="582679" y="242709"/>
                      <a:pt x="588755" y="245743"/>
                      <a:pt x="593312" y="250294"/>
                    </a:cubicBezTo>
                    <a:cubicBezTo>
                      <a:pt x="597870" y="255603"/>
                      <a:pt x="600148" y="261671"/>
                      <a:pt x="599389" y="268497"/>
                    </a:cubicBezTo>
                    <a:cubicBezTo>
                      <a:pt x="593312" y="357237"/>
                      <a:pt x="537107" y="401228"/>
                      <a:pt x="454318" y="440668"/>
                    </a:cubicBezTo>
                    <a:cubicBezTo>
                      <a:pt x="445203" y="445219"/>
                      <a:pt x="437608" y="452804"/>
                      <a:pt x="433051" y="461905"/>
                    </a:cubicBezTo>
                    <a:cubicBezTo>
                      <a:pt x="428494" y="470248"/>
                      <a:pt x="429253" y="481625"/>
                      <a:pt x="435329" y="490727"/>
                    </a:cubicBezTo>
                    <a:cubicBezTo>
                      <a:pt x="439127" y="498312"/>
                      <a:pt x="439887" y="506655"/>
                      <a:pt x="435329" y="514239"/>
                    </a:cubicBezTo>
                    <a:cubicBezTo>
                      <a:pt x="431532" y="521824"/>
                      <a:pt x="423936" y="525616"/>
                      <a:pt x="415582" y="525616"/>
                    </a:cubicBezTo>
                    <a:lnTo>
                      <a:pt x="184683" y="525616"/>
                    </a:lnTo>
                    <a:cubicBezTo>
                      <a:pt x="176329" y="525616"/>
                      <a:pt x="168733" y="521824"/>
                      <a:pt x="164176" y="514239"/>
                    </a:cubicBezTo>
                    <a:cubicBezTo>
                      <a:pt x="160378" y="506655"/>
                      <a:pt x="160378" y="498312"/>
                      <a:pt x="164936" y="490727"/>
                    </a:cubicBezTo>
                    <a:cubicBezTo>
                      <a:pt x="170252" y="481625"/>
                      <a:pt x="171012" y="470248"/>
                      <a:pt x="166455" y="461147"/>
                    </a:cubicBezTo>
                    <a:cubicBezTo>
                      <a:pt x="161897" y="452804"/>
                      <a:pt x="154302" y="445219"/>
                      <a:pt x="145188" y="440668"/>
                    </a:cubicBezTo>
                    <a:cubicBezTo>
                      <a:pt x="62399" y="401228"/>
                      <a:pt x="6193" y="357237"/>
                      <a:pt x="117" y="268497"/>
                    </a:cubicBezTo>
                    <a:cubicBezTo>
                      <a:pt x="-643" y="261671"/>
                      <a:pt x="2395" y="255603"/>
                      <a:pt x="6953" y="250294"/>
                    </a:cubicBezTo>
                    <a:cubicBezTo>
                      <a:pt x="11510" y="245743"/>
                      <a:pt x="17586" y="242709"/>
                      <a:pt x="24422" y="242709"/>
                    </a:cubicBezTo>
                    <a:lnTo>
                      <a:pt x="33536" y="242709"/>
                    </a:lnTo>
                    <a:cubicBezTo>
                      <a:pt x="30498" y="238158"/>
                      <a:pt x="28220" y="232090"/>
                      <a:pt x="28220" y="226023"/>
                    </a:cubicBezTo>
                    <a:cubicBezTo>
                      <a:pt x="28220" y="217680"/>
                      <a:pt x="32777" y="208578"/>
                      <a:pt x="39613" y="204027"/>
                    </a:cubicBezTo>
                    <a:lnTo>
                      <a:pt x="43410" y="200993"/>
                    </a:lnTo>
                    <a:cubicBezTo>
                      <a:pt x="46448" y="199476"/>
                      <a:pt x="47208" y="194926"/>
                      <a:pt x="45689" y="191892"/>
                    </a:cubicBezTo>
                    <a:lnTo>
                      <a:pt x="44170" y="188099"/>
                    </a:lnTo>
                    <a:cubicBezTo>
                      <a:pt x="40372" y="179756"/>
                      <a:pt x="40372" y="170655"/>
                      <a:pt x="44929" y="162312"/>
                    </a:cubicBezTo>
                    <a:cubicBezTo>
                      <a:pt x="49486" y="154727"/>
                      <a:pt x="57841" y="149418"/>
                      <a:pt x="66956" y="148659"/>
                    </a:cubicBezTo>
                    <a:lnTo>
                      <a:pt x="70753" y="148659"/>
                    </a:lnTo>
                    <a:cubicBezTo>
                      <a:pt x="74551" y="147901"/>
                      <a:pt x="77589" y="145625"/>
                      <a:pt x="77589" y="141833"/>
                    </a:cubicBezTo>
                    <a:lnTo>
                      <a:pt x="78349" y="137282"/>
                    </a:lnTo>
                    <a:cubicBezTo>
                      <a:pt x="79868" y="122872"/>
                      <a:pt x="91261" y="112253"/>
                      <a:pt x="105692" y="112253"/>
                    </a:cubicBezTo>
                    <a:cubicBezTo>
                      <a:pt x="109490" y="112253"/>
                      <a:pt x="114047" y="113011"/>
                      <a:pt x="117844" y="114528"/>
                    </a:cubicBezTo>
                    <a:lnTo>
                      <a:pt x="121642" y="116804"/>
                    </a:lnTo>
                    <a:cubicBezTo>
                      <a:pt x="122402" y="116804"/>
                      <a:pt x="123161" y="116804"/>
                      <a:pt x="124680" y="116804"/>
                    </a:cubicBezTo>
                    <a:cubicBezTo>
                      <a:pt x="125440" y="113770"/>
                      <a:pt x="126959" y="110736"/>
                      <a:pt x="129237" y="108461"/>
                    </a:cubicBezTo>
                    <a:lnTo>
                      <a:pt x="186962" y="25788"/>
                    </a:lnTo>
                    <a:cubicBezTo>
                      <a:pt x="194557" y="15170"/>
                      <a:pt x="207469" y="8343"/>
                      <a:pt x="220381" y="8343"/>
                    </a:cubicBezTo>
                    <a:cubicBezTo>
                      <a:pt x="228736" y="8343"/>
                      <a:pt x="237091" y="10619"/>
                      <a:pt x="243927" y="15928"/>
                    </a:cubicBezTo>
                    <a:cubicBezTo>
                      <a:pt x="262156" y="28822"/>
                      <a:pt x="266713" y="53851"/>
                      <a:pt x="253801" y="72054"/>
                    </a:cubicBezTo>
                    <a:lnTo>
                      <a:pt x="221901" y="117562"/>
                    </a:lnTo>
                    <a:cubicBezTo>
                      <a:pt x="227977" y="122113"/>
                      <a:pt x="232534" y="128939"/>
                      <a:pt x="233294" y="137282"/>
                    </a:cubicBezTo>
                    <a:lnTo>
                      <a:pt x="234053" y="141833"/>
                    </a:lnTo>
                    <a:cubicBezTo>
                      <a:pt x="234053" y="144109"/>
                      <a:pt x="235572" y="146384"/>
                      <a:pt x="237851" y="147901"/>
                    </a:cubicBezTo>
                    <a:cubicBezTo>
                      <a:pt x="239370" y="145625"/>
                      <a:pt x="239370" y="143350"/>
                      <a:pt x="240129" y="141833"/>
                    </a:cubicBezTo>
                    <a:lnTo>
                      <a:pt x="240129" y="137282"/>
                    </a:lnTo>
                    <a:cubicBezTo>
                      <a:pt x="241648" y="122872"/>
                      <a:pt x="253801" y="112253"/>
                      <a:pt x="268232" y="112253"/>
                    </a:cubicBezTo>
                    <a:cubicBezTo>
                      <a:pt x="272030" y="112253"/>
                      <a:pt x="275827" y="113011"/>
                      <a:pt x="279625" y="114528"/>
                    </a:cubicBezTo>
                    <a:lnTo>
                      <a:pt x="283423" y="116804"/>
                    </a:lnTo>
                    <a:cubicBezTo>
                      <a:pt x="286461" y="118321"/>
                      <a:pt x="291018" y="116804"/>
                      <a:pt x="292537" y="113770"/>
                    </a:cubicBezTo>
                    <a:lnTo>
                      <a:pt x="295575" y="110736"/>
                    </a:lnTo>
                    <a:cubicBezTo>
                      <a:pt x="300133" y="103151"/>
                      <a:pt x="309247" y="98601"/>
                      <a:pt x="317602" y="98601"/>
                    </a:cubicBezTo>
                    <a:cubicBezTo>
                      <a:pt x="319880" y="98601"/>
                      <a:pt x="322159" y="99359"/>
                      <a:pt x="324438" y="99359"/>
                    </a:cubicBezTo>
                    <a:cubicBezTo>
                      <a:pt x="325197" y="44750"/>
                      <a:pt x="370010" y="0"/>
                      <a:pt x="425456" y="0"/>
                    </a:cubicBezTo>
                    <a:close/>
                  </a:path>
                </a:pathLst>
              </a:custGeom>
              <a:solidFill>
                <a:schemeClr val="bg1"/>
              </a:solidFill>
              <a:ln>
                <a:noFill/>
              </a:ln>
            </p:spPr>
          </p:sp>
        </p:grpSp>
        <p:sp>
          <p:nvSpPr>
            <p:cNvPr id="21" name="椭圆 20"/>
            <p:cNvSpPr/>
            <p:nvPr/>
          </p:nvSpPr>
          <p:spPr>
            <a:xfrm>
              <a:off x="11639" y="6116"/>
              <a:ext cx="846" cy="846"/>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椭圆 21"/>
            <p:cNvSpPr/>
            <p:nvPr/>
          </p:nvSpPr>
          <p:spPr>
            <a:xfrm>
              <a:off x="10471" y="6216"/>
              <a:ext cx="397" cy="397"/>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6" name="组合 7"/>
            <p:cNvGrpSpPr/>
            <p:nvPr/>
          </p:nvGrpSpPr>
          <p:grpSpPr>
            <a:xfrm>
              <a:off x="6311" y="6041"/>
              <a:ext cx="1449" cy="1449"/>
              <a:chOff x="7368" y="4250"/>
              <a:chExt cx="1774" cy="1774"/>
            </a:xfrm>
          </p:grpSpPr>
          <p:sp>
            <p:nvSpPr>
              <p:cNvPr id="27" name="椭圆 26"/>
              <p:cNvSpPr/>
              <p:nvPr/>
            </p:nvSpPr>
            <p:spPr>
              <a:xfrm>
                <a:off x="7368" y="4250"/>
                <a:ext cx="1774" cy="1774"/>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strawberry_267800"/>
              <p:cNvSpPr>
                <a:spLocks noChangeAspect="1"/>
              </p:cNvSpPr>
              <p:nvPr/>
            </p:nvSpPr>
            <p:spPr bwMode="auto">
              <a:xfrm>
                <a:off x="7870" y="4656"/>
                <a:ext cx="767" cy="960"/>
              </a:xfrm>
              <a:custGeom>
                <a:avLst/>
                <a:gdLst>
                  <a:gd name="connsiteX0" fmla="*/ 171896 w 485523"/>
                  <a:gd name="connsiteY0" fmla="*/ 515782 h 607252"/>
                  <a:gd name="connsiteX1" fmla="*/ 313645 w 485523"/>
                  <a:gd name="connsiteY1" fmla="*/ 515782 h 607252"/>
                  <a:gd name="connsiteX2" fmla="*/ 323700 w 485523"/>
                  <a:gd name="connsiteY2" fmla="*/ 525793 h 607252"/>
                  <a:gd name="connsiteX3" fmla="*/ 313645 w 485523"/>
                  <a:gd name="connsiteY3" fmla="*/ 535893 h 607252"/>
                  <a:gd name="connsiteX4" fmla="*/ 171896 w 485523"/>
                  <a:gd name="connsiteY4" fmla="*/ 535893 h 607252"/>
                  <a:gd name="connsiteX5" fmla="*/ 161752 w 485523"/>
                  <a:gd name="connsiteY5" fmla="*/ 525793 h 607252"/>
                  <a:gd name="connsiteX6" fmla="*/ 171896 w 485523"/>
                  <a:gd name="connsiteY6" fmla="*/ 515782 h 607252"/>
                  <a:gd name="connsiteX7" fmla="*/ 192065 w 485523"/>
                  <a:gd name="connsiteY7" fmla="*/ 475278 h 607252"/>
                  <a:gd name="connsiteX8" fmla="*/ 293371 w 485523"/>
                  <a:gd name="connsiteY8" fmla="*/ 475278 h 607252"/>
                  <a:gd name="connsiteX9" fmla="*/ 303519 w 485523"/>
                  <a:gd name="connsiteY9" fmla="*/ 485325 h 607252"/>
                  <a:gd name="connsiteX10" fmla="*/ 293371 w 485523"/>
                  <a:gd name="connsiteY10" fmla="*/ 495460 h 607252"/>
                  <a:gd name="connsiteX11" fmla="*/ 192065 w 485523"/>
                  <a:gd name="connsiteY11" fmla="*/ 495460 h 607252"/>
                  <a:gd name="connsiteX12" fmla="*/ 182005 w 485523"/>
                  <a:gd name="connsiteY12" fmla="*/ 485325 h 607252"/>
                  <a:gd name="connsiteX13" fmla="*/ 192065 w 485523"/>
                  <a:gd name="connsiteY13" fmla="*/ 475278 h 607252"/>
                  <a:gd name="connsiteX14" fmla="*/ 334956 w 485523"/>
                  <a:gd name="connsiteY14" fmla="*/ 243686 h 607252"/>
                  <a:gd name="connsiteX15" fmla="*/ 244781 w 485523"/>
                  <a:gd name="connsiteY15" fmla="*/ 333728 h 607252"/>
                  <a:gd name="connsiteX16" fmla="*/ 334956 w 485523"/>
                  <a:gd name="connsiteY16" fmla="*/ 243686 h 607252"/>
                  <a:gd name="connsiteX17" fmla="*/ 176935 w 485523"/>
                  <a:gd name="connsiteY17" fmla="*/ 228480 h 607252"/>
                  <a:gd name="connsiteX18" fmla="*/ 136443 w 485523"/>
                  <a:gd name="connsiteY18" fmla="*/ 282076 h 607252"/>
                  <a:gd name="connsiteX19" fmla="*/ 138401 w 485523"/>
                  <a:gd name="connsiteY19" fmla="*/ 349893 h 607252"/>
                  <a:gd name="connsiteX20" fmla="*/ 176935 w 485523"/>
                  <a:gd name="connsiteY20" fmla="*/ 228480 h 607252"/>
                  <a:gd name="connsiteX21" fmla="*/ 346083 w 485523"/>
                  <a:gd name="connsiteY21" fmla="*/ 222442 h 607252"/>
                  <a:gd name="connsiteX22" fmla="*/ 356231 w 485523"/>
                  <a:gd name="connsiteY22" fmla="*/ 232575 h 607252"/>
                  <a:gd name="connsiteX23" fmla="*/ 234633 w 485523"/>
                  <a:gd name="connsiteY23" fmla="*/ 353905 h 607252"/>
                  <a:gd name="connsiteX24" fmla="*/ 224485 w 485523"/>
                  <a:gd name="connsiteY24" fmla="*/ 343772 h 607252"/>
                  <a:gd name="connsiteX25" fmla="*/ 346083 w 485523"/>
                  <a:gd name="connsiteY25" fmla="*/ 222442 h 607252"/>
                  <a:gd name="connsiteX26" fmla="*/ 175868 w 485523"/>
                  <a:gd name="connsiteY26" fmla="*/ 205282 h 607252"/>
                  <a:gd name="connsiteX27" fmla="*/ 189039 w 485523"/>
                  <a:gd name="connsiteY27" fmla="*/ 209282 h 607252"/>
                  <a:gd name="connsiteX28" fmla="*/ 137422 w 485523"/>
                  <a:gd name="connsiteY28" fmla="*/ 373091 h 607252"/>
                  <a:gd name="connsiteX29" fmla="*/ 133328 w 485523"/>
                  <a:gd name="connsiteY29" fmla="*/ 374157 h 607252"/>
                  <a:gd name="connsiteX30" fmla="*/ 124250 w 485523"/>
                  <a:gd name="connsiteY30" fmla="*/ 369091 h 607252"/>
                  <a:gd name="connsiteX31" fmla="*/ 116152 w 485523"/>
                  <a:gd name="connsiteY31" fmla="*/ 276032 h 607252"/>
                  <a:gd name="connsiteX32" fmla="*/ 175868 w 485523"/>
                  <a:gd name="connsiteY32" fmla="*/ 205282 h 607252"/>
                  <a:gd name="connsiteX33" fmla="*/ 212215 w 485523"/>
                  <a:gd name="connsiteY33" fmla="*/ 131611 h 607252"/>
                  <a:gd name="connsiteX34" fmla="*/ 177940 w 485523"/>
                  <a:gd name="connsiteY34" fmla="*/ 134464 h 607252"/>
                  <a:gd name="connsiteX35" fmla="*/ 226542 w 485523"/>
                  <a:gd name="connsiteY35" fmla="*/ 181048 h 607252"/>
                  <a:gd name="connsiteX36" fmla="*/ 293392 w 485523"/>
                  <a:gd name="connsiteY36" fmla="*/ 187093 h 607252"/>
                  <a:gd name="connsiteX37" fmla="*/ 212215 w 485523"/>
                  <a:gd name="connsiteY37" fmla="*/ 131611 h 607252"/>
                  <a:gd name="connsiteX38" fmla="*/ 207305 w 485523"/>
                  <a:gd name="connsiteY38" fmla="*/ 111768 h 607252"/>
                  <a:gd name="connsiteX39" fmla="*/ 315646 w 485523"/>
                  <a:gd name="connsiteY39" fmla="*/ 190116 h 607252"/>
                  <a:gd name="connsiteX40" fmla="*/ 315646 w 485523"/>
                  <a:gd name="connsiteY40" fmla="*/ 198205 h 607252"/>
                  <a:gd name="connsiteX41" fmla="*/ 309593 w 485523"/>
                  <a:gd name="connsiteY41" fmla="*/ 203273 h 607252"/>
                  <a:gd name="connsiteX42" fmla="*/ 268112 w 485523"/>
                  <a:gd name="connsiteY42" fmla="*/ 211363 h 607252"/>
                  <a:gd name="connsiteX43" fmla="*/ 217462 w 485523"/>
                  <a:gd name="connsiteY43" fmla="*/ 200250 h 607252"/>
                  <a:gd name="connsiteX44" fmla="*/ 153639 w 485523"/>
                  <a:gd name="connsiteY44" fmla="*/ 132419 h 607252"/>
                  <a:gd name="connsiteX45" fmla="*/ 159692 w 485523"/>
                  <a:gd name="connsiteY45" fmla="*/ 119351 h 607252"/>
                  <a:gd name="connsiteX46" fmla="*/ 207305 w 485523"/>
                  <a:gd name="connsiteY46" fmla="*/ 111768 h 607252"/>
                  <a:gd name="connsiteX47" fmla="*/ 29106 w 485523"/>
                  <a:gd name="connsiteY47" fmla="*/ 20280 h 607252"/>
                  <a:gd name="connsiteX48" fmla="*/ 22965 w 485523"/>
                  <a:gd name="connsiteY48" fmla="*/ 23302 h 607252"/>
                  <a:gd name="connsiteX49" fmla="*/ 20918 w 485523"/>
                  <a:gd name="connsiteY49" fmla="*/ 34411 h 607252"/>
                  <a:gd name="connsiteX50" fmla="*/ 50289 w 485523"/>
                  <a:gd name="connsiteY50" fmla="*/ 108177 h 607252"/>
                  <a:gd name="connsiteX51" fmla="*/ 50289 w 485523"/>
                  <a:gd name="connsiteY51" fmla="*/ 113243 h 607252"/>
                  <a:gd name="connsiteX52" fmla="*/ 50289 w 485523"/>
                  <a:gd name="connsiteY52" fmla="*/ 493447 h 607252"/>
                  <a:gd name="connsiteX53" fmla="*/ 50289 w 485523"/>
                  <a:gd name="connsiteY53" fmla="*/ 498513 h 607252"/>
                  <a:gd name="connsiteX54" fmla="*/ 25991 w 485523"/>
                  <a:gd name="connsiteY54" fmla="*/ 571301 h 607252"/>
                  <a:gd name="connsiteX55" fmla="*/ 27059 w 485523"/>
                  <a:gd name="connsiteY55" fmla="*/ 582499 h 607252"/>
                  <a:gd name="connsiteX56" fmla="*/ 36138 w 485523"/>
                  <a:gd name="connsiteY56" fmla="*/ 585521 h 607252"/>
                  <a:gd name="connsiteX57" fmla="*/ 95860 w 485523"/>
                  <a:gd name="connsiteY57" fmla="*/ 575389 h 607252"/>
                  <a:gd name="connsiteX58" fmla="*/ 108054 w 485523"/>
                  <a:gd name="connsiteY58" fmla="*/ 573345 h 607252"/>
                  <a:gd name="connsiteX59" fmla="*/ 122205 w 485523"/>
                  <a:gd name="connsiteY59" fmla="*/ 571301 h 607252"/>
                  <a:gd name="connsiteX60" fmla="*/ 177922 w 485523"/>
                  <a:gd name="connsiteY60" fmla="*/ 566235 h 607252"/>
                  <a:gd name="connsiteX61" fmla="*/ 307512 w 485523"/>
                  <a:gd name="connsiteY61" fmla="*/ 566235 h 607252"/>
                  <a:gd name="connsiteX62" fmla="*/ 363229 w 485523"/>
                  <a:gd name="connsiteY62" fmla="*/ 571301 h 607252"/>
                  <a:gd name="connsiteX63" fmla="*/ 377381 w 485523"/>
                  <a:gd name="connsiteY63" fmla="*/ 573345 h 607252"/>
                  <a:gd name="connsiteX64" fmla="*/ 389574 w 485523"/>
                  <a:gd name="connsiteY64" fmla="*/ 575389 h 607252"/>
                  <a:gd name="connsiteX65" fmla="*/ 449296 w 485523"/>
                  <a:gd name="connsiteY65" fmla="*/ 585521 h 607252"/>
                  <a:gd name="connsiteX66" fmla="*/ 458464 w 485523"/>
                  <a:gd name="connsiteY66" fmla="*/ 582499 h 607252"/>
                  <a:gd name="connsiteX67" fmla="*/ 460422 w 485523"/>
                  <a:gd name="connsiteY67" fmla="*/ 572368 h 607252"/>
                  <a:gd name="connsiteX68" fmla="*/ 435145 w 485523"/>
                  <a:gd name="connsiteY68" fmla="*/ 498513 h 607252"/>
                  <a:gd name="connsiteX69" fmla="*/ 435145 w 485523"/>
                  <a:gd name="connsiteY69" fmla="*/ 493447 h 607252"/>
                  <a:gd name="connsiteX70" fmla="*/ 435145 w 485523"/>
                  <a:gd name="connsiteY70" fmla="*/ 113243 h 607252"/>
                  <a:gd name="connsiteX71" fmla="*/ 435145 w 485523"/>
                  <a:gd name="connsiteY71" fmla="*/ 107199 h 607252"/>
                  <a:gd name="connsiteX72" fmla="*/ 464516 w 485523"/>
                  <a:gd name="connsiteY72" fmla="*/ 33345 h 607252"/>
                  <a:gd name="connsiteX73" fmla="*/ 462469 w 485523"/>
                  <a:gd name="connsiteY73" fmla="*/ 23302 h 607252"/>
                  <a:gd name="connsiteX74" fmla="*/ 453391 w 485523"/>
                  <a:gd name="connsiteY74" fmla="*/ 20280 h 607252"/>
                  <a:gd name="connsiteX75" fmla="*/ 400700 w 485523"/>
                  <a:gd name="connsiteY75" fmla="*/ 40455 h 607252"/>
                  <a:gd name="connsiteX76" fmla="*/ 399721 w 485523"/>
                  <a:gd name="connsiteY76" fmla="*/ 40455 h 607252"/>
                  <a:gd name="connsiteX77" fmla="*/ 325758 w 485523"/>
                  <a:gd name="connsiteY77" fmla="*/ 50586 h 607252"/>
                  <a:gd name="connsiteX78" fmla="*/ 159676 w 485523"/>
                  <a:gd name="connsiteY78" fmla="*/ 50586 h 607252"/>
                  <a:gd name="connsiteX79" fmla="*/ 84734 w 485523"/>
                  <a:gd name="connsiteY79" fmla="*/ 41432 h 607252"/>
                  <a:gd name="connsiteX80" fmla="*/ 83755 w 485523"/>
                  <a:gd name="connsiteY80" fmla="*/ 41432 h 607252"/>
                  <a:gd name="connsiteX81" fmla="*/ 31064 w 485523"/>
                  <a:gd name="connsiteY81" fmla="*/ 20280 h 607252"/>
                  <a:gd name="connsiteX82" fmla="*/ 37206 w 485523"/>
                  <a:gd name="connsiteY82" fmla="*/ 994 h 607252"/>
                  <a:gd name="connsiteX83" fmla="*/ 38185 w 485523"/>
                  <a:gd name="connsiteY83" fmla="*/ 994 h 607252"/>
                  <a:gd name="connsiteX84" fmla="*/ 90875 w 485523"/>
                  <a:gd name="connsiteY84" fmla="*/ 21258 h 607252"/>
                  <a:gd name="connsiteX85" fmla="*/ 159676 w 485523"/>
                  <a:gd name="connsiteY85" fmla="*/ 30323 h 607252"/>
                  <a:gd name="connsiteX86" fmla="*/ 325758 w 485523"/>
                  <a:gd name="connsiteY86" fmla="*/ 30323 h 607252"/>
                  <a:gd name="connsiteX87" fmla="*/ 394648 w 485523"/>
                  <a:gd name="connsiteY87" fmla="*/ 21258 h 607252"/>
                  <a:gd name="connsiteX88" fmla="*/ 447338 w 485523"/>
                  <a:gd name="connsiteY88" fmla="*/ 994 h 607252"/>
                  <a:gd name="connsiteX89" fmla="*/ 448317 w 485523"/>
                  <a:gd name="connsiteY89" fmla="*/ 994 h 607252"/>
                  <a:gd name="connsiteX90" fmla="*/ 477689 w 485523"/>
                  <a:gd name="connsiteY90" fmla="*/ 10149 h 607252"/>
                  <a:gd name="connsiteX91" fmla="*/ 482762 w 485523"/>
                  <a:gd name="connsiteY91" fmla="*/ 41432 h 607252"/>
                  <a:gd name="connsiteX92" fmla="*/ 455438 w 485523"/>
                  <a:gd name="connsiteY92" fmla="*/ 112265 h 607252"/>
                  <a:gd name="connsiteX93" fmla="*/ 455438 w 485523"/>
                  <a:gd name="connsiteY93" fmla="*/ 495491 h 607252"/>
                  <a:gd name="connsiteX94" fmla="*/ 478668 w 485523"/>
                  <a:gd name="connsiteY94" fmla="*/ 566324 h 607252"/>
                  <a:gd name="connsiteX95" fmla="*/ 473595 w 485523"/>
                  <a:gd name="connsiteY95" fmla="*/ 596630 h 607252"/>
                  <a:gd name="connsiteX96" fmla="*/ 445291 w 485523"/>
                  <a:gd name="connsiteY96" fmla="*/ 606762 h 607252"/>
                  <a:gd name="connsiteX97" fmla="*/ 385480 w 485523"/>
                  <a:gd name="connsiteY97" fmla="*/ 596630 h 607252"/>
                  <a:gd name="connsiteX98" fmla="*/ 373376 w 485523"/>
                  <a:gd name="connsiteY98" fmla="*/ 594586 h 607252"/>
                  <a:gd name="connsiteX99" fmla="*/ 359224 w 485523"/>
                  <a:gd name="connsiteY99" fmla="*/ 592542 h 607252"/>
                  <a:gd name="connsiteX100" fmla="*/ 307512 w 485523"/>
                  <a:gd name="connsiteY100" fmla="*/ 586499 h 607252"/>
                  <a:gd name="connsiteX101" fmla="*/ 177922 w 485523"/>
                  <a:gd name="connsiteY101" fmla="*/ 586499 h 607252"/>
                  <a:gd name="connsiteX102" fmla="*/ 126300 w 485523"/>
                  <a:gd name="connsiteY102" fmla="*/ 591564 h 607252"/>
                  <a:gd name="connsiteX103" fmla="*/ 112059 w 485523"/>
                  <a:gd name="connsiteY103" fmla="*/ 593609 h 607252"/>
                  <a:gd name="connsiteX104" fmla="*/ 99954 w 485523"/>
                  <a:gd name="connsiteY104" fmla="*/ 595564 h 607252"/>
                  <a:gd name="connsiteX105" fmla="*/ 40232 w 485523"/>
                  <a:gd name="connsiteY105" fmla="*/ 605695 h 607252"/>
                  <a:gd name="connsiteX106" fmla="*/ 34091 w 485523"/>
                  <a:gd name="connsiteY106" fmla="*/ 605695 h 607252"/>
                  <a:gd name="connsiteX107" fmla="*/ 10860 w 485523"/>
                  <a:gd name="connsiteY107" fmla="*/ 594586 h 607252"/>
                  <a:gd name="connsiteX108" fmla="*/ 5787 w 485523"/>
                  <a:gd name="connsiteY108" fmla="*/ 564280 h 607252"/>
                  <a:gd name="connsiteX109" fmla="*/ 30085 w 485523"/>
                  <a:gd name="connsiteY109" fmla="*/ 494514 h 607252"/>
                  <a:gd name="connsiteX110" fmla="*/ 30085 w 485523"/>
                  <a:gd name="connsiteY110" fmla="*/ 111287 h 607252"/>
                  <a:gd name="connsiteX111" fmla="*/ 2761 w 485523"/>
                  <a:gd name="connsiteY111" fmla="*/ 40455 h 607252"/>
                  <a:gd name="connsiteX112" fmla="*/ 7834 w 485523"/>
                  <a:gd name="connsiteY112" fmla="*/ 10149 h 607252"/>
                  <a:gd name="connsiteX113" fmla="*/ 37206 w 485523"/>
                  <a:gd name="connsiteY113" fmla="*/ 994 h 607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485523" h="607252">
                    <a:moveTo>
                      <a:pt x="171896" y="515782"/>
                    </a:moveTo>
                    <a:lnTo>
                      <a:pt x="313645" y="515782"/>
                    </a:lnTo>
                    <a:cubicBezTo>
                      <a:pt x="319696" y="515782"/>
                      <a:pt x="323700" y="519769"/>
                      <a:pt x="323700" y="525793"/>
                    </a:cubicBezTo>
                    <a:cubicBezTo>
                      <a:pt x="323700" y="531906"/>
                      <a:pt x="319696" y="535893"/>
                      <a:pt x="313645" y="535893"/>
                    </a:cubicBezTo>
                    <a:lnTo>
                      <a:pt x="171896" y="535893"/>
                    </a:lnTo>
                    <a:cubicBezTo>
                      <a:pt x="165756" y="535893"/>
                      <a:pt x="161752" y="531906"/>
                      <a:pt x="161752" y="525793"/>
                    </a:cubicBezTo>
                    <a:cubicBezTo>
                      <a:pt x="161752" y="519769"/>
                      <a:pt x="165756" y="515782"/>
                      <a:pt x="171896" y="515782"/>
                    </a:cubicBezTo>
                    <a:close/>
                    <a:moveTo>
                      <a:pt x="192065" y="475278"/>
                    </a:moveTo>
                    <a:lnTo>
                      <a:pt x="293371" y="475278"/>
                    </a:lnTo>
                    <a:cubicBezTo>
                      <a:pt x="299424" y="475278"/>
                      <a:pt x="303519" y="479279"/>
                      <a:pt x="303519" y="485325"/>
                    </a:cubicBezTo>
                    <a:cubicBezTo>
                      <a:pt x="303519" y="491459"/>
                      <a:pt x="299424" y="495460"/>
                      <a:pt x="293371" y="495460"/>
                    </a:cubicBezTo>
                    <a:lnTo>
                      <a:pt x="192065" y="495460"/>
                    </a:lnTo>
                    <a:cubicBezTo>
                      <a:pt x="186011" y="495460"/>
                      <a:pt x="182005" y="491459"/>
                      <a:pt x="182005" y="485325"/>
                    </a:cubicBezTo>
                    <a:cubicBezTo>
                      <a:pt x="182005" y="479279"/>
                      <a:pt x="186011" y="475278"/>
                      <a:pt x="192065" y="475278"/>
                    </a:cubicBezTo>
                    <a:close/>
                    <a:moveTo>
                      <a:pt x="334956" y="243686"/>
                    </a:moveTo>
                    <a:cubicBezTo>
                      <a:pt x="287332" y="248753"/>
                      <a:pt x="249855" y="286174"/>
                      <a:pt x="244781" y="333728"/>
                    </a:cubicBezTo>
                    <a:cubicBezTo>
                      <a:pt x="292406" y="328662"/>
                      <a:pt x="329882" y="290174"/>
                      <a:pt x="334956" y="243686"/>
                    </a:cubicBezTo>
                    <a:close/>
                    <a:moveTo>
                      <a:pt x="176935" y="228480"/>
                    </a:moveTo>
                    <a:cubicBezTo>
                      <a:pt x="157624" y="241635"/>
                      <a:pt x="143473" y="259856"/>
                      <a:pt x="136443" y="282076"/>
                    </a:cubicBezTo>
                    <a:cubicBezTo>
                      <a:pt x="129323" y="304385"/>
                      <a:pt x="130302" y="327583"/>
                      <a:pt x="138401" y="349893"/>
                    </a:cubicBezTo>
                    <a:cubicBezTo>
                      <a:pt x="177914" y="323584"/>
                      <a:pt x="194112" y="273010"/>
                      <a:pt x="176935" y="228480"/>
                    </a:cubicBezTo>
                    <a:close/>
                    <a:moveTo>
                      <a:pt x="346083" y="222442"/>
                    </a:moveTo>
                    <a:cubicBezTo>
                      <a:pt x="352136" y="222442"/>
                      <a:pt x="356231" y="226531"/>
                      <a:pt x="356231" y="232575"/>
                    </a:cubicBezTo>
                    <a:cubicBezTo>
                      <a:pt x="356231" y="299329"/>
                      <a:pt x="301485" y="353905"/>
                      <a:pt x="234633" y="353905"/>
                    </a:cubicBezTo>
                    <a:cubicBezTo>
                      <a:pt x="228580" y="353905"/>
                      <a:pt x="224485" y="349905"/>
                      <a:pt x="224485" y="343772"/>
                    </a:cubicBezTo>
                    <a:cubicBezTo>
                      <a:pt x="224485" y="277019"/>
                      <a:pt x="279231" y="222442"/>
                      <a:pt x="346083" y="222442"/>
                    </a:cubicBezTo>
                    <a:close/>
                    <a:moveTo>
                      <a:pt x="175868" y="205282"/>
                    </a:moveTo>
                    <a:cubicBezTo>
                      <a:pt x="180940" y="202260"/>
                      <a:pt x="186992" y="204216"/>
                      <a:pt x="189039" y="209282"/>
                    </a:cubicBezTo>
                    <a:cubicBezTo>
                      <a:pt x="219475" y="268921"/>
                      <a:pt x="196158" y="341804"/>
                      <a:pt x="137422" y="373091"/>
                    </a:cubicBezTo>
                    <a:cubicBezTo>
                      <a:pt x="136443" y="374157"/>
                      <a:pt x="135375" y="374157"/>
                      <a:pt x="133328" y="374157"/>
                    </a:cubicBezTo>
                    <a:cubicBezTo>
                      <a:pt x="129323" y="374157"/>
                      <a:pt x="126297" y="372113"/>
                      <a:pt x="124250" y="369091"/>
                    </a:cubicBezTo>
                    <a:cubicBezTo>
                      <a:pt x="109032" y="340738"/>
                      <a:pt x="106006" y="307407"/>
                      <a:pt x="116152" y="276032"/>
                    </a:cubicBezTo>
                    <a:cubicBezTo>
                      <a:pt x="126297" y="244657"/>
                      <a:pt x="147567" y="220392"/>
                      <a:pt x="175868" y="205282"/>
                    </a:cubicBezTo>
                    <a:close/>
                    <a:moveTo>
                      <a:pt x="212215" y="131611"/>
                    </a:moveTo>
                    <a:cubicBezTo>
                      <a:pt x="200917" y="130563"/>
                      <a:pt x="189334" y="131441"/>
                      <a:pt x="177940" y="134464"/>
                    </a:cubicBezTo>
                    <a:cubicBezTo>
                      <a:pt x="188087" y="154733"/>
                      <a:pt x="205267" y="171891"/>
                      <a:pt x="226542" y="181048"/>
                    </a:cubicBezTo>
                    <a:cubicBezTo>
                      <a:pt x="247817" y="191093"/>
                      <a:pt x="271139" y="193138"/>
                      <a:pt x="293392" y="187093"/>
                    </a:cubicBezTo>
                    <a:cubicBezTo>
                      <a:pt x="277436" y="155222"/>
                      <a:pt x="246109" y="134753"/>
                      <a:pt x="212215" y="131611"/>
                    </a:cubicBezTo>
                    <a:close/>
                    <a:moveTo>
                      <a:pt x="207305" y="111768"/>
                    </a:moveTo>
                    <a:cubicBezTo>
                      <a:pt x="254559" y="113706"/>
                      <a:pt x="298221" y="143110"/>
                      <a:pt x="315646" y="190116"/>
                    </a:cubicBezTo>
                    <a:cubicBezTo>
                      <a:pt x="316714" y="192160"/>
                      <a:pt x="316714" y="195183"/>
                      <a:pt x="315646" y="198205"/>
                    </a:cubicBezTo>
                    <a:cubicBezTo>
                      <a:pt x="314667" y="200250"/>
                      <a:pt x="312620" y="202295"/>
                      <a:pt x="309593" y="203273"/>
                    </a:cubicBezTo>
                    <a:cubicBezTo>
                      <a:pt x="296419" y="208341"/>
                      <a:pt x="282265" y="211363"/>
                      <a:pt x="268112" y="211363"/>
                    </a:cubicBezTo>
                    <a:cubicBezTo>
                      <a:pt x="250843" y="211363"/>
                      <a:pt x="233663" y="207274"/>
                      <a:pt x="217462" y="200250"/>
                    </a:cubicBezTo>
                    <a:cubicBezTo>
                      <a:pt x="188087" y="187093"/>
                      <a:pt x="165745" y="162823"/>
                      <a:pt x="153639" y="132419"/>
                    </a:cubicBezTo>
                    <a:cubicBezTo>
                      <a:pt x="151591" y="127441"/>
                      <a:pt x="154618" y="121307"/>
                      <a:pt x="159692" y="119351"/>
                    </a:cubicBezTo>
                    <a:cubicBezTo>
                      <a:pt x="175403" y="113528"/>
                      <a:pt x="191554" y="111122"/>
                      <a:pt x="207305" y="111768"/>
                    </a:cubicBezTo>
                    <a:close/>
                    <a:moveTo>
                      <a:pt x="29106" y="20280"/>
                    </a:moveTo>
                    <a:cubicBezTo>
                      <a:pt x="25991" y="20280"/>
                      <a:pt x="24033" y="22235"/>
                      <a:pt x="22965" y="23302"/>
                    </a:cubicBezTo>
                    <a:cubicBezTo>
                      <a:pt x="19939" y="26324"/>
                      <a:pt x="18960" y="30323"/>
                      <a:pt x="20918" y="34411"/>
                    </a:cubicBezTo>
                    <a:lnTo>
                      <a:pt x="50289" y="108177"/>
                    </a:lnTo>
                    <a:lnTo>
                      <a:pt x="50289" y="113243"/>
                    </a:lnTo>
                    <a:cubicBezTo>
                      <a:pt x="24033" y="231535"/>
                      <a:pt x="24033" y="359958"/>
                      <a:pt x="50289" y="493447"/>
                    </a:cubicBezTo>
                    <a:lnTo>
                      <a:pt x="50289" y="498513"/>
                    </a:lnTo>
                    <a:lnTo>
                      <a:pt x="25991" y="571301"/>
                    </a:lnTo>
                    <a:cubicBezTo>
                      <a:pt x="24033" y="575389"/>
                      <a:pt x="25012" y="579389"/>
                      <a:pt x="27059" y="582499"/>
                    </a:cubicBezTo>
                    <a:cubicBezTo>
                      <a:pt x="28038" y="583477"/>
                      <a:pt x="31064" y="586499"/>
                      <a:pt x="36138" y="585521"/>
                    </a:cubicBezTo>
                    <a:lnTo>
                      <a:pt x="95860" y="575389"/>
                    </a:lnTo>
                    <a:cubicBezTo>
                      <a:pt x="99954" y="574412"/>
                      <a:pt x="103959" y="574412"/>
                      <a:pt x="108054" y="573345"/>
                    </a:cubicBezTo>
                    <a:cubicBezTo>
                      <a:pt x="113127" y="572368"/>
                      <a:pt x="117132" y="572368"/>
                      <a:pt x="122205" y="571301"/>
                    </a:cubicBezTo>
                    <a:cubicBezTo>
                      <a:pt x="141430" y="568279"/>
                      <a:pt x="159676" y="566235"/>
                      <a:pt x="177922" y="566235"/>
                    </a:cubicBezTo>
                    <a:lnTo>
                      <a:pt x="307512" y="566235"/>
                    </a:lnTo>
                    <a:cubicBezTo>
                      <a:pt x="324779" y="566235"/>
                      <a:pt x="344004" y="568279"/>
                      <a:pt x="363229" y="571301"/>
                    </a:cubicBezTo>
                    <a:cubicBezTo>
                      <a:pt x="367323" y="572368"/>
                      <a:pt x="372397" y="572368"/>
                      <a:pt x="377381" y="573345"/>
                    </a:cubicBezTo>
                    <a:cubicBezTo>
                      <a:pt x="381475" y="574412"/>
                      <a:pt x="385480" y="574412"/>
                      <a:pt x="389574" y="575389"/>
                    </a:cubicBezTo>
                    <a:lnTo>
                      <a:pt x="449296" y="585521"/>
                    </a:lnTo>
                    <a:cubicBezTo>
                      <a:pt x="454370" y="586499"/>
                      <a:pt x="457396" y="583477"/>
                      <a:pt x="458464" y="582499"/>
                    </a:cubicBezTo>
                    <a:cubicBezTo>
                      <a:pt x="460422" y="579389"/>
                      <a:pt x="461490" y="575389"/>
                      <a:pt x="460422" y="572368"/>
                    </a:cubicBezTo>
                    <a:lnTo>
                      <a:pt x="435145" y="498513"/>
                    </a:lnTo>
                    <a:lnTo>
                      <a:pt x="435145" y="493447"/>
                    </a:lnTo>
                    <a:cubicBezTo>
                      <a:pt x="461490" y="354981"/>
                      <a:pt x="461490" y="227535"/>
                      <a:pt x="435145" y="113243"/>
                    </a:cubicBezTo>
                    <a:lnTo>
                      <a:pt x="435145" y="107199"/>
                    </a:lnTo>
                    <a:lnTo>
                      <a:pt x="464516" y="33345"/>
                    </a:lnTo>
                    <a:cubicBezTo>
                      <a:pt x="466563" y="30323"/>
                      <a:pt x="465495" y="26324"/>
                      <a:pt x="462469" y="23302"/>
                    </a:cubicBezTo>
                    <a:cubicBezTo>
                      <a:pt x="461490" y="22235"/>
                      <a:pt x="458464" y="19214"/>
                      <a:pt x="453391" y="20280"/>
                    </a:cubicBezTo>
                    <a:lnTo>
                      <a:pt x="400700" y="40455"/>
                    </a:lnTo>
                    <a:lnTo>
                      <a:pt x="399721" y="40455"/>
                    </a:lnTo>
                    <a:cubicBezTo>
                      <a:pt x="376402" y="47565"/>
                      <a:pt x="351125" y="50586"/>
                      <a:pt x="325758" y="50586"/>
                    </a:cubicBezTo>
                    <a:lnTo>
                      <a:pt x="159676" y="50586"/>
                    </a:lnTo>
                    <a:cubicBezTo>
                      <a:pt x="134399" y="50586"/>
                      <a:pt x="109033" y="47565"/>
                      <a:pt x="84734" y="41432"/>
                    </a:cubicBezTo>
                    <a:lnTo>
                      <a:pt x="83755" y="41432"/>
                    </a:lnTo>
                    <a:lnTo>
                      <a:pt x="31064" y="20280"/>
                    </a:lnTo>
                    <a:close/>
                    <a:moveTo>
                      <a:pt x="37206" y="994"/>
                    </a:moveTo>
                    <a:lnTo>
                      <a:pt x="38185" y="994"/>
                    </a:lnTo>
                    <a:lnTo>
                      <a:pt x="90875" y="21258"/>
                    </a:lnTo>
                    <a:cubicBezTo>
                      <a:pt x="113127" y="27301"/>
                      <a:pt x="136446" y="30323"/>
                      <a:pt x="159676" y="30323"/>
                    </a:cubicBezTo>
                    <a:lnTo>
                      <a:pt x="325758" y="30323"/>
                    </a:lnTo>
                    <a:cubicBezTo>
                      <a:pt x="349077" y="30323"/>
                      <a:pt x="372397" y="27301"/>
                      <a:pt x="394648" y="21258"/>
                    </a:cubicBezTo>
                    <a:lnTo>
                      <a:pt x="447338" y="994"/>
                    </a:lnTo>
                    <a:lnTo>
                      <a:pt x="448317" y="994"/>
                    </a:lnTo>
                    <a:cubicBezTo>
                      <a:pt x="459443" y="-2027"/>
                      <a:pt x="470568" y="2061"/>
                      <a:pt x="477689" y="10149"/>
                    </a:cubicBezTo>
                    <a:cubicBezTo>
                      <a:pt x="485788" y="19214"/>
                      <a:pt x="487835" y="30323"/>
                      <a:pt x="482762" y="41432"/>
                    </a:cubicBezTo>
                    <a:lnTo>
                      <a:pt x="455438" y="112265"/>
                    </a:lnTo>
                    <a:cubicBezTo>
                      <a:pt x="481694" y="227535"/>
                      <a:pt x="481694" y="355959"/>
                      <a:pt x="455438" y="495491"/>
                    </a:cubicBezTo>
                    <a:lnTo>
                      <a:pt x="478668" y="566324"/>
                    </a:lnTo>
                    <a:cubicBezTo>
                      <a:pt x="482762" y="576367"/>
                      <a:pt x="480715" y="587476"/>
                      <a:pt x="473595" y="596630"/>
                    </a:cubicBezTo>
                    <a:cubicBezTo>
                      <a:pt x="466563" y="604718"/>
                      <a:pt x="456417" y="608717"/>
                      <a:pt x="445291" y="606762"/>
                    </a:cubicBezTo>
                    <a:lnTo>
                      <a:pt x="385480" y="596630"/>
                    </a:lnTo>
                    <a:cubicBezTo>
                      <a:pt x="381475" y="595564"/>
                      <a:pt x="377381" y="595564"/>
                      <a:pt x="373376" y="594586"/>
                    </a:cubicBezTo>
                    <a:cubicBezTo>
                      <a:pt x="368302" y="593609"/>
                      <a:pt x="363229" y="593609"/>
                      <a:pt x="359224" y="592542"/>
                    </a:cubicBezTo>
                    <a:cubicBezTo>
                      <a:pt x="341957" y="588543"/>
                      <a:pt x="323711" y="586499"/>
                      <a:pt x="307512" y="586499"/>
                    </a:cubicBezTo>
                    <a:lnTo>
                      <a:pt x="177922" y="586499"/>
                    </a:lnTo>
                    <a:cubicBezTo>
                      <a:pt x="161723" y="586499"/>
                      <a:pt x="143477" y="588543"/>
                      <a:pt x="126300" y="591564"/>
                    </a:cubicBezTo>
                    <a:cubicBezTo>
                      <a:pt x="121226" y="592542"/>
                      <a:pt x="117132" y="593609"/>
                      <a:pt x="112059" y="593609"/>
                    </a:cubicBezTo>
                    <a:cubicBezTo>
                      <a:pt x="108054" y="594586"/>
                      <a:pt x="103959" y="594586"/>
                      <a:pt x="99954" y="595564"/>
                    </a:cubicBezTo>
                    <a:lnTo>
                      <a:pt x="40232" y="605695"/>
                    </a:lnTo>
                    <a:lnTo>
                      <a:pt x="34091" y="605695"/>
                    </a:lnTo>
                    <a:cubicBezTo>
                      <a:pt x="25012" y="605695"/>
                      <a:pt x="16913" y="601696"/>
                      <a:pt x="10860" y="594586"/>
                    </a:cubicBezTo>
                    <a:cubicBezTo>
                      <a:pt x="3740" y="586499"/>
                      <a:pt x="1693" y="574412"/>
                      <a:pt x="5787" y="564280"/>
                    </a:cubicBezTo>
                    <a:lnTo>
                      <a:pt x="30085" y="494514"/>
                    </a:lnTo>
                    <a:cubicBezTo>
                      <a:pt x="3740" y="359958"/>
                      <a:pt x="3740" y="231535"/>
                      <a:pt x="30085" y="111287"/>
                    </a:cubicBezTo>
                    <a:lnTo>
                      <a:pt x="2761" y="40455"/>
                    </a:lnTo>
                    <a:cubicBezTo>
                      <a:pt x="-2312" y="30323"/>
                      <a:pt x="-265" y="19214"/>
                      <a:pt x="7834" y="10149"/>
                    </a:cubicBezTo>
                    <a:cubicBezTo>
                      <a:pt x="14866" y="2061"/>
                      <a:pt x="27059" y="-2027"/>
                      <a:pt x="37206" y="994"/>
                    </a:cubicBezTo>
                    <a:close/>
                  </a:path>
                </a:pathLst>
              </a:custGeom>
              <a:solidFill>
                <a:schemeClr val="bg1"/>
              </a:solidFill>
              <a:ln>
                <a:noFill/>
              </a:ln>
            </p:spPr>
          </p:sp>
        </p:grpSp>
        <p:sp>
          <p:nvSpPr>
            <p:cNvPr id="29" name="椭圆 28"/>
            <p:cNvSpPr/>
            <p:nvPr/>
          </p:nvSpPr>
          <p:spPr>
            <a:xfrm>
              <a:off x="8792" y="7392"/>
              <a:ext cx="275" cy="27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4" name="组合 14"/>
            <p:cNvGrpSpPr/>
            <p:nvPr/>
          </p:nvGrpSpPr>
          <p:grpSpPr>
            <a:xfrm>
              <a:off x="9720" y="6988"/>
              <a:ext cx="1338" cy="1338"/>
              <a:chOff x="7368" y="4250"/>
              <a:chExt cx="1774" cy="1774"/>
            </a:xfrm>
          </p:grpSpPr>
          <p:sp>
            <p:nvSpPr>
              <p:cNvPr id="35" name="椭圆 34"/>
              <p:cNvSpPr/>
              <p:nvPr/>
            </p:nvSpPr>
            <p:spPr>
              <a:xfrm>
                <a:off x="7368" y="4250"/>
                <a:ext cx="1774" cy="1774"/>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strawberry_267800"/>
              <p:cNvSpPr>
                <a:spLocks noChangeAspect="1"/>
              </p:cNvSpPr>
              <p:nvPr/>
            </p:nvSpPr>
            <p:spPr bwMode="auto">
              <a:xfrm>
                <a:off x="7774" y="4719"/>
                <a:ext cx="960" cy="833"/>
              </a:xfrm>
              <a:custGeom>
                <a:avLst/>
                <a:gdLst>
                  <a:gd name="T0" fmla="*/ 6314 w 6865"/>
                  <a:gd name="T1" fmla="*/ 1069 h 5973"/>
                  <a:gd name="T2" fmla="*/ 4767 w 6865"/>
                  <a:gd name="T3" fmla="*/ 283 h 5973"/>
                  <a:gd name="T4" fmla="*/ 4124 w 6865"/>
                  <a:gd name="T5" fmla="*/ 0 h 5973"/>
                  <a:gd name="T6" fmla="*/ 2657 w 6865"/>
                  <a:gd name="T7" fmla="*/ 44 h 5973"/>
                  <a:gd name="T8" fmla="*/ 1351 w 6865"/>
                  <a:gd name="T9" fmla="*/ 1357 h 5973"/>
                  <a:gd name="T10" fmla="*/ 476 w 6865"/>
                  <a:gd name="T11" fmla="*/ 2275 h 5973"/>
                  <a:gd name="T12" fmla="*/ 1709 w 6865"/>
                  <a:gd name="T13" fmla="*/ 5802 h 5973"/>
                  <a:gd name="T14" fmla="*/ 4977 w 6865"/>
                  <a:gd name="T15" fmla="*/ 5973 h 5973"/>
                  <a:gd name="T16" fmla="*/ 6826 w 6865"/>
                  <a:gd name="T17" fmla="*/ 2844 h 5973"/>
                  <a:gd name="T18" fmla="*/ 4414 w 6865"/>
                  <a:gd name="T19" fmla="*/ 747 h 5973"/>
                  <a:gd name="T20" fmla="*/ 5257 w 6865"/>
                  <a:gd name="T21" fmla="*/ 639 h 5973"/>
                  <a:gd name="T22" fmla="*/ 5396 w 6865"/>
                  <a:gd name="T23" fmla="*/ 996 h 5973"/>
                  <a:gd name="T24" fmla="*/ 5916 w 6865"/>
                  <a:gd name="T25" fmla="*/ 1403 h 5973"/>
                  <a:gd name="T26" fmla="*/ 6542 w 6865"/>
                  <a:gd name="T27" fmla="*/ 1449 h 5973"/>
                  <a:gd name="T28" fmla="*/ 5464 w 6865"/>
                  <a:gd name="T29" fmla="*/ 1615 h 5973"/>
                  <a:gd name="T30" fmla="*/ 5231 w 6865"/>
                  <a:gd name="T31" fmla="*/ 1454 h 5973"/>
                  <a:gd name="T32" fmla="*/ 4373 w 6865"/>
                  <a:gd name="T33" fmla="*/ 1759 h 5973"/>
                  <a:gd name="T34" fmla="*/ 3413 w 6865"/>
                  <a:gd name="T35" fmla="*/ 1706 h 5973"/>
                  <a:gd name="T36" fmla="*/ 3197 w 6865"/>
                  <a:gd name="T37" fmla="*/ 1052 h 5973"/>
                  <a:gd name="T38" fmla="*/ 4414 w 6865"/>
                  <a:gd name="T39" fmla="*/ 747 h 5973"/>
                  <a:gd name="T40" fmla="*/ 4562 w 6865"/>
                  <a:gd name="T41" fmla="*/ 2231 h 5973"/>
                  <a:gd name="T42" fmla="*/ 4978 w 6865"/>
                  <a:gd name="T43" fmla="*/ 1706 h 5973"/>
                  <a:gd name="T44" fmla="*/ 2927 w 6865"/>
                  <a:gd name="T45" fmla="*/ 2265 h 5973"/>
                  <a:gd name="T46" fmla="*/ 2937 w 6865"/>
                  <a:gd name="T47" fmla="*/ 2275 h 5973"/>
                  <a:gd name="T48" fmla="*/ 1833 w 6865"/>
                  <a:gd name="T49" fmla="*/ 1564 h 5973"/>
                  <a:gd name="T50" fmla="*/ 1868 w 6865"/>
                  <a:gd name="T51" fmla="*/ 823 h 5973"/>
                  <a:gd name="T52" fmla="*/ 2806 w 6865"/>
                  <a:gd name="T53" fmla="*/ 420 h 5973"/>
                  <a:gd name="T54" fmla="*/ 3977 w 6865"/>
                  <a:gd name="T55" fmla="*/ 410 h 5973"/>
                  <a:gd name="T56" fmla="*/ 3669 w 6865"/>
                  <a:gd name="T57" fmla="*/ 859 h 5973"/>
                  <a:gd name="T58" fmla="*/ 3100 w 6865"/>
                  <a:gd name="T59" fmla="*/ 1766 h 5973"/>
                  <a:gd name="T60" fmla="*/ 1833 w 6865"/>
                  <a:gd name="T61" fmla="*/ 1564 h 5973"/>
                  <a:gd name="T62" fmla="*/ 1494 w 6865"/>
                  <a:gd name="T63" fmla="*/ 1932 h 5973"/>
                  <a:gd name="T64" fmla="*/ 610 w 6865"/>
                  <a:gd name="T65" fmla="*/ 1259 h 5973"/>
                  <a:gd name="T66" fmla="*/ 1706 w 6865"/>
                  <a:gd name="T67" fmla="*/ 2274 h 5973"/>
                  <a:gd name="T68" fmla="*/ 819 w 6865"/>
                  <a:gd name="T69" fmla="*/ 2275 h 5973"/>
                  <a:gd name="T70" fmla="*/ 6018 w 6865"/>
                  <a:gd name="T71" fmla="*/ 4578 h 5973"/>
                  <a:gd name="T72" fmla="*/ 808 w 6865"/>
                  <a:gd name="T73" fmla="*/ 4578 h 5973"/>
                  <a:gd name="T74" fmla="*/ 569 w 6865"/>
                  <a:gd name="T75" fmla="*/ 3271 h 5973"/>
                  <a:gd name="T76" fmla="*/ 1138 w 6865"/>
                  <a:gd name="T77" fmla="*/ 3271 h 5973"/>
                  <a:gd name="T78" fmla="*/ 1707 w 6865"/>
                  <a:gd name="T79" fmla="*/ 3271 h 5973"/>
                  <a:gd name="T80" fmla="*/ 2275 w 6865"/>
                  <a:gd name="T81" fmla="*/ 3271 h 5973"/>
                  <a:gd name="T82" fmla="*/ 2844 w 6865"/>
                  <a:gd name="T83" fmla="*/ 3271 h 5973"/>
                  <a:gd name="T84" fmla="*/ 3413 w 6865"/>
                  <a:gd name="T85" fmla="*/ 3271 h 5973"/>
                  <a:gd name="T86" fmla="*/ 3982 w 6865"/>
                  <a:gd name="T87" fmla="*/ 3271 h 5973"/>
                  <a:gd name="T88" fmla="*/ 4551 w 6865"/>
                  <a:gd name="T89" fmla="*/ 3271 h 5973"/>
                  <a:gd name="T90" fmla="*/ 5120 w 6865"/>
                  <a:gd name="T91" fmla="*/ 3271 h 5973"/>
                  <a:gd name="T92" fmla="*/ 5688 w 6865"/>
                  <a:gd name="T93" fmla="*/ 3271 h 5973"/>
                  <a:gd name="T94" fmla="*/ 6257 w 6865"/>
                  <a:gd name="T95" fmla="*/ 3271 h 5973"/>
                  <a:gd name="T96" fmla="*/ 6018 w 6865"/>
                  <a:gd name="T97" fmla="*/ 4578 h 5973"/>
                  <a:gd name="T98" fmla="*/ 284 w 6865"/>
                  <a:gd name="T99" fmla="*/ 2559 h 5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865" h="5973">
                    <a:moveTo>
                      <a:pt x="6411" y="2275"/>
                    </a:moveTo>
                    <a:cubicBezTo>
                      <a:pt x="6669" y="1935"/>
                      <a:pt x="6865" y="1595"/>
                      <a:pt x="6820" y="1389"/>
                    </a:cubicBezTo>
                    <a:cubicBezTo>
                      <a:pt x="6763" y="1135"/>
                      <a:pt x="6546" y="1069"/>
                      <a:pt x="6314" y="1069"/>
                    </a:cubicBezTo>
                    <a:cubicBezTo>
                      <a:pt x="6058" y="1069"/>
                      <a:pt x="5784" y="1149"/>
                      <a:pt x="5688" y="1149"/>
                    </a:cubicBezTo>
                    <a:cubicBezTo>
                      <a:pt x="5504" y="1149"/>
                      <a:pt x="6215" y="578"/>
                      <a:pt x="5324" y="363"/>
                    </a:cubicBezTo>
                    <a:cubicBezTo>
                      <a:pt x="5089" y="306"/>
                      <a:pt x="4909" y="283"/>
                      <a:pt x="4767" y="283"/>
                    </a:cubicBezTo>
                    <a:cubicBezTo>
                      <a:pt x="4485" y="283"/>
                      <a:pt x="4357" y="377"/>
                      <a:pt x="4257" y="490"/>
                    </a:cubicBezTo>
                    <a:cubicBezTo>
                      <a:pt x="4274" y="267"/>
                      <a:pt x="4269" y="105"/>
                      <a:pt x="4228" y="54"/>
                    </a:cubicBezTo>
                    <a:cubicBezTo>
                      <a:pt x="4196" y="16"/>
                      <a:pt x="4162" y="0"/>
                      <a:pt x="4124" y="0"/>
                    </a:cubicBezTo>
                    <a:cubicBezTo>
                      <a:pt x="3942" y="0"/>
                      <a:pt x="3688" y="382"/>
                      <a:pt x="3354" y="382"/>
                    </a:cubicBezTo>
                    <a:cubicBezTo>
                      <a:pt x="3336" y="382"/>
                      <a:pt x="3317" y="381"/>
                      <a:pt x="3299" y="378"/>
                    </a:cubicBezTo>
                    <a:cubicBezTo>
                      <a:pt x="3013" y="341"/>
                      <a:pt x="2959" y="44"/>
                      <a:pt x="2657" y="44"/>
                    </a:cubicBezTo>
                    <a:cubicBezTo>
                      <a:pt x="2504" y="44"/>
                      <a:pt x="2286" y="121"/>
                      <a:pt x="1942" y="348"/>
                    </a:cubicBezTo>
                    <a:cubicBezTo>
                      <a:pt x="1171" y="857"/>
                      <a:pt x="1905" y="1238"/>
                      <a:pt x="1739" y="1296"/>
                    </a:cubicBezTo>
                    <a:cubicBezTo>
                      <a:pt x="1676" y="1318"/>
                      <a:pt x="1520" y="1324"/>
                      <a:pt x="1351" y="1357"/>
                    </a:cubicBezTo>
                    <a:lnTo>
                      <a:pt x="1091" y="1208"/>
                    </a:lnTo>
                    <a:lnTo>
                      <a:pt x="474" y="853"/>
                    </a:lnTo>
                    <a:cubicBezTo>
                      <a:pt x="212" y="1309"/>
                      <a:pt x="230" y="1850"/>
                      <a:pt x="476" y="2275"/>
                    </a:cubicBezTo>
                    <a:lnTo>
                      <a:pt x="0" y="2275"/>
                    </a:lnTo>
                    <a:lnTo>
                      <a:pt x="0" y="2844"/>
                    </a:lnTo>
                    <a:cubicBezTo>
                      <a:pt x="0" y="4109"/>
                      <a:pt x="688" y="5212"/>
                      <a:pt x="1709" y="5802"/>
                    </a:cubicBezTo>
                    <a:cubicBezTo>
                      <a:pt x="1708" y="5811"/>
                      <a:pt x="1707" y="5821"/>
                      <a:pt x="1707" y="5831"/>
                    </a:cubicBezTo>
                    <a:cubicBezTo>
                      <a:pt x="1707" y="5909"/>
                      <a:pt x="1770" y="5973"/>
                      <a:pt x="1849" y="5973"/>
                    </a:cubicBezTo>
                    <a:lnTo>
                      <a:pt x="4977" y="5973"/>
                    </a:lnTo>
                    <a:cubicBezTo>
                      <a:pt x="5056" y="5973"/>
                      <a:pt x="5120" y="5909"/>
                      <a:pt x="5120" y="5831"/>
                    </a:cubicBezTo>
                    <a:cubicBezTo>
                      <a:pt x="5120" y="5821"/>
                      <a:pt x="5119" y="5811"/>
                      <a:pt x="5117" y="5802"/>
                    </a:cubicBezTo>
                    <a:cubicBezTo>
                      <a:pt x="6139" y="5212"/>
                      <a:pt x="6826" y="4109"/>
                      <a:pt x="6826" y="2844"/>
                    </a:cubicBezTo>
                    <a:lnTo>
                      <a:pt x="6826" y="2275"/>
                    </a:lnTo>
                    <a:lnTo>
                      <a:pt x="6411" y="2275"/>
                    </a:lnTo>
                    <a:close/>
                    <a:moveTo>
                      <a:pt x="4414" y="747"/>
                    </a:moveTo>
                    <a:cubicBezTo>
                      <a:pt x="4461" y="688"/>
                      <a:pt x="4498" y="641"/>
                      <a:pt x="4543" y="613"/>
                    </a:cubicBezTo>
                    <a:cubicBezTo>
                      <a:pt x="4562" y="602"/>
                      <a:pt x="4618" y="567"/>
                      <a:pt x="4767" y="567"/>
                    </a:cubicBezTo>
                    <a:cubicBezTo>
                      <a:pt x="4893" y="567"/>
                      <a:pt x="5058" y="591"/>
                      <a:pt x="5257" y="639"/>
                    </a:cubicBezTo>
                    <a:cubicBezTo>
                      <a:pt x="5437" y="683"/>
                      <a:pt x="5490" y="732"/>
                      <a:pt x="5500" y="743"/>
                    </a:cubicBezTo>
                    <a:cubicBezTo>
                      <a:pt x="5500" y="777"/>
                      <a:pt x="5459" y="858"/>
                      <a:pt x="5442" y="894"/>
                    </a:cubicBezTo>
                    <a:cubicBezTo>
                      <a:pt x="5425" y="928"/>
                      <a:pt x="5408" y="961"/>
                      <a:pt x="5396" y="996"/>
                    </a:cubicBezTo>
                    <a:cubicBezTo>
                      <a:pt x="5347" y="1130"/>
                      <a:pt x="5381" y="1229"/>
                      <a:pt x="5418" y="1288"/>
                    </a:cubicBezTo>
                    <a:cubicBezTo>
                      <a:pt x="5474" y="1379"/>
                      <a:pt x="5575" y="1434"/>
                      <a:pt x="5688" y="1434"/>
                    </a:cubicBezTo>
                    <a:cubicBezTo>
                      <a:pt x="5751" y="1434"/>
                      <a:pt x="5820" y="1421"/>
                      <a:pt x="5916" y="1403"/>
                    </a:cubicBezTo>
                    <a:cubicBezTo>
                      <a:pt x="6035" y="1380"/>
                      <a:pt x="6182" y="1353"/>
                      <a:pt x="6314" y="1353"/>
                    </a:cubicBezTo>
                    <a:cubicBezTo>
                      <a:pt x="6424" y="1353"/>
                      <a:pt x="6477" y="1373"/>
                      <a:pt x="6498" y="1384"/>
                    </a:cubicBezTo>
                    <a:cubicBezTo>
                      <a:pt x="6516" y="1394"/>
                      <a:pt x="6532" y="1405"/>
                      <a:pt x="6542" y="1449"/>
                    </a:cubicBezTo>
                    <a:cubicBezTo>
                      <a:pt x="6542" y="1460"/>
                      <a:pt x="6549" y="1663"/>
                      <a:pt x="6049" y="2275"/>
                    </a:cubicBezTo>
                    <a:lnTo>
                      <a:pt x="5674" y="2275"/>
                    </a:lnTo>
                    <a:cubicBezTo>
                      <a:pt x="5723" y="2036"/>
                      <a:pt x="5646" y="1785"/>
                      <a:pt x="5464" y="1615"/>
                    </a:cubicBezTo>
                    <a:cubicBezTo>
                      <a:pt x="5467" y="1611"/>
                      <a:pt x="5470" y="1607"/>
                      <a:pt x="5473" y="1603"/>
                    </a:cubicBezTo>
                    <a:cubicBezTo>
                      <a:pt x="5514" y="1536"/>
                      <a:pt x="5493" y="1449"/>
                      <a:pt x="5426" y="1407"/>
                    </a:cubicBezTo>
                    <a:cubicBezTo>
                      <a:pt x="5360" y="1366"/>
                      <a:pt x="5272" y="1387"/>
                      <a:pt x="5231" y="1454"/>
                    </a:cubicBezTo>
                    <a:cubicBezTo>
                      <a:pt x="5228" y="1458"/>
                      <a:pt x="5226" y="1462"/>
                      <a:pt x="5224" y="1466"/>
                    </a:cubicBezTo>
                    <a:cubicBezTo>
                      <a:pt x="5144" y="1436"/>
                      <a:pt x="5061" y="1422"/>
                      <a:pt x="4978" y="1422"/>
                    </a:cubicBezTo>
                    <a:cubicBezTo>
                      <a:pt x="4740" y="1422"/>
                      <a:pt x="4507" y="1542"/>
                      <a:pt x="4373" y="1759"/>
                    </a:cubicBezTo>
                    <a:cubicBezTo>
                      <a:pt x="4273" y="1919"/>
                      <a:pt x="4246" y="2104"/>
                      <a:pt x="4281" y="2275"/>
                    </a:cubicBezTo>
                    <a:lnTo>
                      <a:pt x="4218" y="2275"/>
                    </a:lnTo>
                    <a:cubicBezTo>
                      <a:pt x="4101" y="1944"/>
                      <a:pt x="3785" y="1706"/>
                      <a:pt x="3413" y="1706"/>
                    </a:cubicBezTo>
                    <a:cubicBezTo>
                      <a:pt x="3403" y="1706"/>
                      <a:pt x="3392" y="1707"/>
                      <a:pt x="3382" y="1707"/>
                    </a:cubicBezTo>
                    <a:cubicBezTo>
                      <a:pt x="3248" y="1361"/>
                      <a:pt x="3188" y="1157"/>
                      <a:pt x="3161" y="1041"/>
                    </a:cubicBezTo>
                    <a:cubicBezTo>
                      <a:pt x="3174" y="1045"/>
                      <a:pt x="3186" y="1049"/>
                      <a:pt x="3197" y="1052"/>
                    </a:cubicBezTo>
                    <a:cubicBezTo>
                      <a:pt x="3326" y="1093"/>
                      <a:pt x="3487" y="1144"/>
                      <a:pt x="3669" y="1144"/>
                    </a:cubicBezTo>
                    <a:cubicBezTo>
                      <a:pt x="3789" y="1144"/>
                      <a:pt x="3904" y="1121"/>
                      <a:pt x="4011" y="1077"/>
                    </a:cubicBezTo>
                    <a:cubicBezTo>
                      <a:pt x="4218" y="991"/>
                      <a:pt x="4331" y="850"/>
                      <a:pt x="4414" y="747"/>
                    </a:cubicBezTo>
                    <a:close/>
                    <a:moveTo>
                      <a:pt x="5380" y="2275"/>
                    </a:moveTo>
                    <a:lnTo>
                      <a:pt x="4575" y="2275"/>
                    </a:lnTo>
                    <a:cubicBezTo>
                      <a:pt x="4570" y="2261"/>
                      <a:pt x="4566" y="2246"/>
                      <a:pt x="4562" y="2231"/>
                    </a:cubicBezTo>
                    <a:cubicBezTo>
                      <a:pt x="4536" y="2120"/>
                      <a:pt x="4555" y="2005"/>
                      <a:pt x="4615" y="1908"/>
                    </a:cubicBezTo>
                    <a:cubicBezTo>
                      <a:pt x="4693" y="1782"/>
                      <a:pt x="4829" y="1706"/>
                      <a:pt x="4978" y="1706"/>
                    </a:cubicBezTo>
                    <a:lnTo>
                      <a:pt x="4978" y="1706"/>
                    </a:lnTo>
                    <a:cubicBezTo>
                      <a:pt x="5057" y="1706"/>
                      <a:pt x="5134" y="1728"/>
                      <a:pt x="5202" y="1770"/>
                    </a:cubicBezTo>
                    <a:cubicBezTo>
                      <a:pt x="5376" y="1878"/>
                      <a:pt x="5445" y="2090"/>
                      <a:pt x="5380" y="2275"/>
                    </a:cubicBezTo>
                    <a:close/>
                    <a:moveTo>
                      <a:pt x="2927" y="2265"/>
                    </a:moveTo>
                    <a:cubicBezTo>
                      <a:pt x="3027" y="2100"/>
                      <a:pt x="3207" y="1991"/>
                      <a:pt x="3413" y="1991"/>
                    </a:cubicBezTo>
                    <a:cubicBezTo>
                      <a:pt x="3623" y="1991"/>
                      <a:pt x="3807" y="2105"/>
                      <a:pt x="3905" y="2275"/>
                    </a:cubicBezTo>
                    <a:lnTo>
                      <a:pt x="2937" y="2275"/>
                    </a:lnTo>
                    <a:cubicBezTo>
                      <a:pt x="2938" y="2274"/>
                      <a:pt x="2939" y="2273"/>
                      <a:pt x="2939" y="2272"/>
                    </a:cubicBezTo>
                    <a:lnTo>
                      <a:pt x="2927" y="2265"/>
                    </a:lnTo>
                    <a:close/>
                    <a:moveTo>
                      <a:pt x="1833" y="1564"/>
                    </a:moveTo>
                    <a:cubicBezTo>
                      <a:pt x="1929" y="1531"/>
                      <a:pt x="2002" y="1458"/>
                      <a:pt x="2033" y="1365"/>
                    </a:cubicBezTo>
                    <a:cubicBezTo>
                      <a:pt x="2085" y="1209"/>
                      <a:pt x="2002" y="1085"/>
                      <a:pt x="1947" y="1003"/>
                    </a:cubicBezTo>
                    <a:cubicBezTo>
                      <a:pt x="1897" y="929"/>
                      <a:pt x="1859" y="869"/>
                      <a:pt x="1868" y="823"/>
                    </a:cubicBezTo>
                    <a:cubicBezTo>
                      <a:pt x="1873" y="800"/>
                      <a:pt x="1903" y="714"/>
                      <a:pt x="2099" y="585"/>
                    </a:cubicBezTo>
                    <a:cubicBezTo>
                      <a:pt x="2438" y="362"/>
                      <a:pt x="2594" y="328"/>
                      <a:pt x="2657" y="328"/>
                    </a:cubicBezTo>
                    <a:cubicBezTo>
                      <a:pt x="2699" y="328"/>
                      <a:pt x="2719" y="340"/>
                      <a:pt x="2806" y="420"/>
                    </a:cubicBezTo>
                    <a:cubicBezTo>
                      <a:pt x="2904" y="509"/>
                      <a:pt x="3038" y="631"/>
                      <a:pt x="3263" y="660"/>
                    </a:cubicBezTo>
                    <a:cubicBezTo>
                      <a:pt x="3293" y="664"/>
                      <a:pt x="3324" y="666"/>
                      <a:pt x="3354" y="666"/>
                    </a:cubicBezTo>
                    <a:cubicBezTo>
                      <a:pt x="3615" y="666"/>
                      <a:pt x="3821" y="528"/>
                      <a:pt x="3977" y="410"/>
                    </a:cubicBezTo>
                    <a:cubicBezTo>
                      <a:pt x="3971" y="502"/>
                      <a:pt x="3960" y="627"/>
                      <a:pt x="3937" y="798"/>
                    </a:cubicBezTo>
                    <a:cubicBezTo>
                      <a:pt x="3926" y="804"/>
                      <a:pt x="3914" y="809"/>
                      <a:pt x="3902" y="814"/>
                    </a:cubicBezTo>
                    <a:cubicBezTo>
                      <a:pt x="3823" y="847"/>
                      <a:pt x="3745" y="859"/>
                      <a:pt x="3669" y="859"/>
                    </a:cubicBezTo>
                    <a:cubicBezTo>
                      <a:pt x="3420" y="859"/>
                      <a:pt x="3194" y="725"/>
                      <a:pt x="3035" y="725"/>
                    </a:cubicBezTo>
                    <a:cubicBezTo>
                      <a:pt x="2968" y="725"/>
                      <a:pt x="2913" y="748"/>
                      <a:pt x="2873" y="814"/>
                    </a:cubicBezTo>
                    <a:cubicBezTo>
                      <a:pt x="2808" y="921"/>
                      <a:pt x="2929" y="1319"/>
                      <a:pt x="3100" y="1766"/>
                    </a:cubicBezTo>
                    <a:cubicBezTo>
                      <a:pt x="2924" y="1835"/>
                      <a:pt x="2776" y="1962"/>
                      <a:pt x="2680" y="2123"/>
                    </a:cubicBezTo>
                    <a:lnTo>
                      <a:pt x="1748" y="1586"/>
                    </a:lnTo>
                    <a:cubicBezTo>
                      <a:pt x="1778" y="1580"/>
                      <a:pt x="1807" y="1573"/>
                      <a:pt x="1833" y="1564"/>
                    </a:cubicBezTo>
                    <a:close/>
                    <a:moveTo>
                      <a:pt x="1840" y="1967"/>
                    </a:moveTo>
                    <a:cubicBezTo>
                      <a:pt x="1798" y="1982"/>
                      <a:pt x="1752" y="1989"/>
                      <a:pt x="1706" y="1989"/>
                    </a:cubicBezTo>
                    <a:cubicBezTo>
                      <a:pt x="1632" y="1989"/>
                      <a:pt x="1559" y="1969"/>
                      <a:pt x="1494" y="1932"/>
                    </a:cubicBezTo>
                    <a:cubicBezTo>
                      <a:pt x="1385" y="1869"/>
                      <a:pt x="1314" y="1765"/>
                      <a:pt x="1290" y="1650"/>
                    </a:cubicBezTo>
                    <a:lnTo>
                      <a:pt x="1840" y="1967"/>
                    </a:lnTo>
                    <a:close/>
                    <a:moveTo>
                      <a:pt x="610" y="1259"/>
                    </a:moveTo>
                    <a:lnTo>
                      <a:pt x="1000" y="1484"/>
                    </a:lnTo>
                    <a:cubicBezTo>
                      <a:pt x="970" y="1756"/>
                      <a:pt x="1099" y="2033"/>
                      <a:pt x="1352" y="2179"/>
                    </a:cubicBezTo>
                    <a:cubicBezTo>
                      <a:pt x="1464" y="2243"/>
                      <a:pt x="1586" y="2274"/>
                      <a:pt x="1706" y="2274"/>
                    </a:cubicBezTo>
                    <a:cubicBezTo>
                      <a:pt x="1858" y="2274"/>
                      <a:pt x="2007" y="2225"/>
                      <a:pt x="2130" y="2134"/>
                    </a:cubicBezTo>
                    <a:lnTo>
                      <a:pt x="2375" y="2275"/>
                    </a:lnTo>
                    <a:lnTo>
                      <a:pt x="819" y="2275"/>
                    </a:lnTo>
                    <a:cubicBezTo>
                      <a:pt x="722" y="2154"/>
                      <a:pt x="650" y="2013"/>
                      <a:pt x="608" y="1858"/>
                    </a:cubicBezTo>
                    <a:cubicBezTo>
                      <a:pt x="555" y="1659"/>
                      <a:pt x="556" y="1453"/>
                      <a:pt x="610" y="1259"/>
                    </a:cubicBezTo>
                    <a:close/>
                    <a:moveTo>
                      <a:pt x="6018" y="4578"/>
                    </a:moveTo>
                    <a:cubicBezTo>
                      <a:pt x="5694" y="5063"/>
                      <a:pt x="5246" y="5446"/>
                      <a:pt x="4718" y="5688"/>
                    </a:cubicBezTo>
                    <a:lnTo>
                      <a:pt x="2108" y="5688"/>
                    </a:lnTo>
                    <a:cubicBezTo>
                      <a:pt x="1580" y="5446"/>
                      <a:pt x="1132" y="5063"/>
                      <a:pt x="808" y="4578"/>
                    </a:cubicBezTo>
                    <a:cubicBezTo>
                      <a:pt x="518" y="4143"/>
                      <a:pt x="344" y="3646"/>
                      <a:pt x="297" y="3128"/>
                    </a:cubicBezTo>
                    <a:lnTo>
                      <a:pt x="427" y="3128"/>
                    </a:lnTo>
                    <a:cubicBezTo>
                      <a:pt x="427" y="3207"/>
                      <a:pt x="490" y="3271"/>
                      <a:pt x="569" y="3271"/>
                    </a:cubicBezTo>
                    <a:cubicBezTo>
                      <a:pt x="647" y="3271"/>
                      <a:pt x="711" y="3207"/>
                      <a:pt x="711" y="3128"/>
                    </a:cubicBezTo>
                    <a:lnTo>
                      <a:pt x="995" y="3128"/>
                    </a:lnTo>
                    <a:cubicBezTo>
                      <a:pt x="995" y="3207"/>
                      <a:pt x="1059" y="3271"/>
                      <a:pt x="1138" y="3271"/>
                    </a:cubicBezTo>
                    <a:cubicBezTo>
                      <a:pt x="1216" y="3271"/>
                      <a:pt x="1280" y="3207"/>
                      <a:pt x="1280" y="3128"/>
                    </a:cubicBezTo>
                    <a:lnTo>
                      <a:pt x="1564" y="3128"/>
                    </a:lnTo>
                    <a:cubicBezTo>
                      <a:pt x="1564" y="3207"/>
                      <a:pt x="1628" y="3271"/>
                      <a:pt x="1707" y="3271"/>
                    </a:cubicBezTo>
                    <a:cubicBezTo>
                      <a:pt x="1785" y="3271"/>
                      <a:pt x="1849" y="3207"/>
                      <a:pt x="1849" y="3128"/>
                    </a:cubicBezTo>
                    <a:lnTo>
                      <a:pt x="2133" y="3128"/>
                    </a:lnTo>
                    <a:cubicBezTo>
                      <a:pt x="2133" y="3207"/>
                      <a:pt x="2197" y="3271"/>
                      <a:pt x="2275" y="3271"/>
                    </a:cubicBezTo>
                    <a:cubicBezTo>
                      <a:pt x="2354" y="3271"/>
                      <a:pt x="2418" y="3207"/>
                      <a:pt x="2418" y="3128"/>
                    </a:cubicBezTo>
                    <a:lnTo>
                      <a:pt x="2702" y="3128"/>
                    </a:lnTo>
                    <a:cubicBezTo>
                      <a:pt x="2702" y="3207"/>
                      <a:pt x="2766" y="3271"/>
                      <a:pt x="2844" y="3271"/>
                    </a:cubicBezTo>
                    <a:cubicBezTo>
                      <a:pt x="2923" y="3271"/>
                      <a:pt x="2986" y="3207"/>
                      <a:pt x="2986" y="3128"/>
                    </a:cubicBezTo>
                    <a:lnTo>
                      <a:pt x="3271" y="3128"/>
                    </a:lnTo>
                    <a:cubicBezTo>
                      <a:pt x="3271" y="3207"/>
                      <a:pt x="3335" y="3271"/>
                      <a:pt x="3413" y="3271"/>
                    </a:cubicBezTo>
                    <a:cubicBezTo>
                      <a:pt x="3492" y="3271"/>
                      <a:pt x="3555" y="3207"/>
                      <a:pt x="3555" y="3128"/>
                    </a:cubicBezTo>
                    <a:lnTo>
                      <a:pt x="3840" y="3128"/>
                    </a:lnTo>
                    <a:cubicBezTo>
                      <a:pt x="3840" y="3207"/>
                      <a:pt x="3903" y="3271"/>
                      <a:pt x="3982" y="3271"/>
                    </a:cubicBezTo>
                    <a:cubicBezTo>
                      <a:pt x="4060" y="3271"/>
                      <a:pt x="4124" y="3207"/>
                      <a:pt x="4124" y="3128"/>
                    </a:cubicBezTo>
                    <a:lnTo>
                      <a:pt x="4408" y="3128"/>
                    </a:lnTo>
                    <a:cubicBezTo>
                      <a:pt x="4408" y="3207"/>
                      <a:pt x="4472" y="3271"/>
                      <a:pt x="4551" y="3271"/>
                    </a:cubicBezTo>
                    <a:cubicBezTo>
                      <a:pt x="4629" y="3271"/>
                      <a:pt x="4693" y="3207"/>
                      <a:pt x="4693" y="3128"/>
                    </a:cubicBezTo>
                    <a:lnTo>
                      <a:pt x="4977" y="3128"/>
                    </a:lnTo>
                    <a:cubicBezTo>
                      <a:pt x="4977" y="3207"/>
                      <a:pt x="5041" y="3271"/>
                      <a:pt x="5120" y="3271"/>
                    </a:cubicBezTo>
                    <a:cubicBezTo>
                      <a:pt x="5198" y="3271"/>
                      <a:pt x="5262" y="3207"/>
                      <a:pt x="5262" y="3128"/>
                    </a:cubicBezTo>
                    <a:lnTo>
                      <a:pt x="5546" y="3128"/>
                    </a:lnTo>
                    <a:cubicBezTo>
                      <a:pt x="5546" y="3207"/>
                      <a:pt x="5610" y="3271"/>
                      <a:pt x="5688" y="3271"/>
                    </a:cubicBezTo>
                    <a:cubicBezTo>
                      <a:pt x="5767" y="3271"/>
                      <a:pt x="5831" y="3207"/>
                      <a:pt x="5831" y="3128"/>
                    </a:cubicBezTo>
                    <a:lnTo>
                      <a:pt x="6115" y="3128"/>
                    </a:lnTo>
                    <a:cubicBezTo>
                      <a:pt x="6115" y="3207"/>
                      <a:pt x="6179" y="3271"/>
                      <a:pt x="6257" y="3271"/>
                    </a:cubicBezTo>
                    <a:cubicBezTo>
                      <a:pt x="6336" y="3271"/>
                      <a:pt x="6400" y="3207"/>
                      <a:pt x="6400" y="3128"/>
                    </a:cubicBezTo>
                    <a:lnTo>
                      <a:pt x="6529" y="3128"/>
                    </a:lnTo>
                    <a:cubicBezTo>
                      <a:pt x="6482" y="3646"/>
                      <a:pt x="6308" y="4143"/>
                      <a:pt x="6018" y="4578"/>
                    </a:cubicBezTo>
                    <a:close/>
                    <a:moveTo>
                      <a:pt x="6542" y="2844"/>
                    </a:moveTo>
                    <a:lnTo>
                      <a:pt x="284" y="2844"/>
                    </a:lnTo>
                    <a:lnTo>
                      <a:pt x="284" y="2559"/>
                    </a:lnTo>
                    <a:lnTo>
                      <a:pt x="6542" y="2559"/>
                    </a:lnTo>
                    <a:lnTo>
                      <a:pt x="6542" y="2844"/>
                    </a:lnTo>
                    <a:close/>
                  </a:path>
                </a:pathLst>
              </a:custGeom>
              <a:solidFill>
                <a:schemeClr val="bg1"/>
              </a:solidFill>
              <a:ln>
                <a:noFill/>
              </a:ln>
            </p:spPr>
          </p:sp>
        </p:grpSp>
        <p:sp>
          <p:nvSpPr>
            <p:cNvPr id="37" name="椭圆 36"/>
            <p:cNvSpPr/>
            <p:nvPr/>
          </p:nvSpPr>
          <p:spPr>
            <a:xfrm>
              <a:off x="6946" y="7754"/>
              <a:ext cx="572" cy="572"/>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椭圆 37"/>
            <p:cNvSpPr/>
            <p:nvPr/>
          </p:nvSpPr>
          <p:spPr>
            <a:xfrm>
              <a:off x="11183" y="3728"/>
              <a:ext cx="579" cy="579"/>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1" name="组合 40"/>
          <p:cNvGrpSpPr/>
          <p:nvPr/>
        </p:nvGrpSpPr>
        <p:grpSpPr>
          <a:xfrm>
            <a:off x="1266190" y="1751965"/>
            <a:ext cx="3001010" cy="998220"/>
            <a:chOff x="1994" y="2759"/>
            <a:chExt cx="4726" cy="1572"/>
          </a:xfrm>
        </p:grpSpPr>
        <p:sp>
          <p:nvSpPr>
            <p:cNvPr id="39" name="文本框 38"/>
            <p:cNvSpPr txBox="1"/>
            <p:nvPr/>
          </p:nvSpPr>
          <p:spPr>
            <a:xfrm>
              <a:off x="1994" y="2759"/>
              <a:ext cx="3558"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40" name="文本框 39"/>
            <p:cNvSpPr txBox="1"/>
            <p:nvPr/>
          </p:nvSpPr>
          <p:spPr>
            <a:xfrm>
              <a:off x="1994" y="3219"/>
              <a:ext cx="4726" cy="1113"/>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42" name="组合 41"/>
          <p:cNvGrpSpPr/>
          <p:nvPr/>
        </p:nvGrpSpPr>
        <p:grpSpPr>
          <a:xfrm>
            <a:off x="7927975" y="2581910"/>
            <a:ext cx="3001010" cy="998220"/>
            <a:chOff x="1994" y="2759"/>
            <a:chExt cx="4726" cy="1572"/>
          </a:xfrm>
        </p:grpSpPr>
        <p:sp>
          <p:nvSpPr>
            <p:cNvPr id="43" name="文本框 42"/>
            <p:cNvSpPr txBox="1"/>
            <p:nvPr/>
          </p:nvSpPr>
          <p:spPr>
            <a:xfrm>
              <a:off x="1994" y="2759"/>
              <a:ext cx="3558"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44" name="文本框 43"/>
            <p:cNvSpPr txBox="1"/>
            <p:nvPr/>
          </p:nvSpPr>
          <p:spPr>
            <a:xfrm>
              <a:off x="1994" y="3219"/>
              <a:ext cx="4726" cy="1113"/>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45" name="组合 44"/>
          <p:cNvGrpSpPr/>
          <p:nvPr/>
        </p:nvGrpSpPr>
        <p:grpSpPr>
          <a:xfrm>
            <a:off x="7468870" y="4576445"/>
            <a:ext cx="3001010" cy="998220"/>
            <a:chOff x="1994" y="2759"/>
            <a:chExt cx="4726" cy="1572"/>
          </a:xfrm>
        </p:grpSpPr>
        <p:sp>
          <p:nvSpPr>
            <p:cNvPr id="46" name="文本框 45"/>
            <p:cNvSpPr txBox="1"/>
            <p:nvPr/>
          </p:nvSpPr>
          <p:spPr>
            <a:xfrm>
              <a:off x="1994" y="2759"/>
              <a:ext cx="3558"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47" name="文本框 46"/>
            <p:cNvSpPr txBox="1"/>
            <p:nvPr/>
          </p:nvSpPr>
          <p:spPr>
            <a:xfrm>
              <a:off x="1994" y="3219"/>
              <a:ext cx="4726" cy="1113"/>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48" name="组合 47"/>
          <p:cNvGrpSpPr/>
          <p:nvPr/>
        </p:nvGrpSpPr>
        <p:grpSpPr>
          <a:xfrm>
            <a:off x="1006475" y="4288155"/>
            <a:ext cx="3001010" cy="998220"/>
            <a:chOff x="1994" y="2759"/>
            <a:chExt cx="4726" cy="1572"/>
          </a:xfrm>
        </p:grpSpPr>
        <p:sp>
          <p:nvSpPr>
            <p:cNvPr id="49" name="文本框 48"/>
            <p:cNvSpPr txBox="1"/>
            <p:nvPr/>
          </p:nvSpPr>
          <p:spPr>
            <a:xfrm>
              <a:off x="1994" y="2759"/>
              <a:ext cx="3558"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50" name="文本框 49"/>
            <p:cNvSpPr txBox="1"/>
            <p:nvPr/>
          </p:nvSpPr>
          <p:spPr>
            <a:xfrm>
              <a:off x="1994" y="3219"/>
              <a:ext cx="4726" cy="1113"/>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spTree>
    <p:custDataLst>
      <p:tags r:id="rId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34"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 from="(-#ppt_w/2)" to="(#ppt_x)" calcmode="lin" valueType="num">
                                      <p:cBhvr>
                                        <p:cTn id="13" dur="600" fill="hold">
                                          <p:stCondLst>
                                            <p:cond delay="0"/>
                                          </p:stCondLst>
                                        </p:cTn>
                                        <p:tgtEl>
                                          <p:spTgt spid="51"/>
                                        </p:tgtEl>
                                        <p:attrNameLst>
                                          <p:attrName>ppt_x</p:attrName>
                                        </p:attrNameLst>
                                      </p:cBhvr>
                                    </p:anim>
                                    <p:anim from="0" to="-1.0" calcmode="lin" valueType="num">
                                      <p:cBhvr>
                                        <p:cTn id="14" dur="200" decel="50000" autoRev="1" fill="hold">
                                          <p:stCondLst>
                                            <p:cond delay="600"/>
                                          </p:stCondLst>
                                        </p:cTn>
                                        <p:tgtEl>
                                          <p:spTgt spid="51"/>
                                        </p:tgtEl>
                                        <p:attrNameLst>
                                          <p:attrName>xshear</p:attrName>
                                        </p:attrNameLst>
                                      </p:cBhvr>
                                    </p:anim>
                                    <p:animScale>
                                      <p:cBhvr>
                                        <p:cTn id="15" dur="200" decel="100000" autoRev="1" fill="hold">
                                          <p:stCondLst>
                                            <p:cond delay="600"/>
                                          </p:stCondLst>
                                        </p:cTn>
                                        <p:tgtEl>
                                          <p:spTgt spid="51"/>
                                        </p:tgtEl>
                                      </p:cBhvr>
                                      <p:from x="100000" y="100000"/>
                                      <p:to x="80000" y="100000"/>
                                    </p:animScale>
                                    <p:anim by="(#ppt_h/3+#ppt_w*0.1)" calcmode="lin" valueType="num">
                                      <p:cBhvr additive="sum">
                                        <p:cTn id="16" dur="200" decel="100000" autoRev="1" fill="hold">
                                          <p:stCondLst>
                                            <p:cond delay="600"/>
                                          </p:stCondLst>
                                        </p:cTn>
                                        <p:tgtEl>
                                          <p:spTgt spid="51"/>
                                        </p:tgtEl>
                                        <p:attrNameLst>
                                          <p:attrName>ppt_x</p:attrName>
                                        </p:attrNameLst>
                                      </p:cBhvr>
                                    </p:anim>
                                  </p:childTnLst>
                                </p:cTn>
                              </p:par>
                            </p:childTnLst>
                          </p:cTn>
                        </p:par>
                        <p:par>
                          <p:cTn id="17" fill="hold">
                            <p:stCondLst>
                              <p:cond delay="2000"/>
                            </p:stCondLst>
                            <p:childTnLst>
                              <p:par>
                                <p:cTn id="18" presetID="34" presetClass="entr" presetSubtype="0"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 from="(-#ppt_w/2)" to="(#ppt_x)" calcmode="lin" valueType="num">
                                      <p:cBhvr>
                                        <p:cTn id="20" dur="600" fill="hold">
                                          <p:stCondLst>
                                            <p:cond delay="0"/>
                                          </p:stCondLst>
                                        </p:cTn>
                                        <p:tgtEl>
                                          <p:spTgt spid="41"/>
                                        </p:tgtEl>
                                        <p:attrNameLst>
                                          <p:attrName>ppt_x</p:attrName>
                                        </p:attrNameLst>
                                      </p:cBhvr>
                                    </p:anim>
                                    <p:anim from="0" to="-1.0" calcmode="lin" valueType="num">
                                      <p:cBhvr>
                                        <p:cTn id="21" dur="200" decel="50000" autoRev="1" fill="hold">
                                          <p:stCondLst>
                                            <p:cond delay="600"/>
                                          </p:stCondLst>
                                        </p:cTn>
                                        <p:tgtEl>
                                          <p:spTgt spid="41"/>
                                        </p:tgtEl>
                                        <p:attrNameLst>
                                          <p:attrName>xshear</p:attrName>
                                        </p:attrNameLst>
                                      </p:cBhvr>
                                    </p:anim>
                                    <p:animScale>
                                      <p:cBhvr>
                                        <p:cTn id="22" dur="200" decel="100000" autoRev="1" fill="hold">
                                          <p:stCondLst>
                                            <p:cond delay="600"/>
                                          </p:stCondLst>
                                        </p:cTn>
                                        <p:tgtEl>
                                          <p:spTgt spid="41"/>
                                        </p:tgtEl>
                                      </p:cBhvr>
                                      <p:from x="100000" y="100000"/>
                                      <p:to x="80000" y="100000"/>
                                    </p:animScale>
                                    <p:anim by="(#ppt_h/3+#ppt_w*0.1)" calcmode="lin" valueType="num">
                                      <p:cBhvr additive="sum">
                                        <p:cTn id="23" dur="200" decel="100000" autoRev="1" fill="hold">
                                          <p:stCondLst>
                                            <p:cond delay="600"/>
                                          </p:stCondLst>
                                        </p:cTn>
                                        <p:tgtEl>
                                          <p:spTgt spid="41"/>
                                        </p:tgtEl>
                                        <p:attrNameLst>
                                          <p:attrName>ppt_x</p:attrName>
                                        </p:attrNameLst>
                                      </p:cBhvr>
                                    </p:anim>
                                  </p:childTnLst>
                                </p:cTn>
                              </p:par>
                            </p:childTnLst>
                          </p:cTn>
                        </p:par>
                        <p:par>
                          <p:cTn id="24" fill="hold">
                            <p:stCondLst>
                              <p:cond delay="3000"/>
                            </p:stCondLst>
                            <p:childTnLst>
                              <p:par>
                                <p:cTn id="25" presetID="34" presetClass="entr" presetSubtype="0"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 from="(-#ppt_w/2)" to="(#ppt_x)" calcmode="lin" valueType="num">
                                      <p:cBhvr>
                                        <p:cTn id="27" dur="600" fill="hold">
                                          <p:stCondLst>
                                            <p:cond delay="0"/>
                                          </p:stCondLst>
                                        </p:cTn>
                                        <p:tgtEl>
                                          <p:spTgt spid="48"/>
                                        </p:tgtEl>
                                        <p:attrNameLst>
                                          <p:attrName>ppt_x</p:attrName>
                                        </p:attrNameLst>
                                      </p:cBhvr>
                                    </p:anim>
                                    <p:anim from="0" to="-1.0" calcmode="lin" valueType="num">
                                      <p:cBhvr>
                                        <p:cTn id="28" dur="200" decel="50000" autoRev="1" fill="hold">
                                          <p:stCondLst>
                                            <p:cond delay="600"/>
                                          </p:stCondLst>
                                        </p:cTn>
                                        <p:tgtEl>
                                          <p:spTgt spid="48"/>
                                        </p:tgtEl>
                                        <p:attrNameLst>
                                          <p:attrName>xshear</p:attrName>
                                        </p:attrNameLst>
                                      </p:cBhvr>
                                    </p:anim>
                                    <p:animScale>
                                      <p:cBhvr>
                                        <p:cTn id="29" dur="200" decel="100000" autoRev="1" fill="hold">
                                          <p:stCondLst>
                                            <p:cond delay="600"/>
                                          </p:stCondLst>
                                        </p:cTn>
                                        <p:tgtEl>
                                          <p:spTgt spid="48"/>
                                        </p:tgtEl>
                                      </p:cBhvr>
                                      <p:from x="100000" y="100000"/>
                                      <p:to x="80000" y="100000"/>
                                    </p:animScale>
                                    <p:anim by="(#ppt_h/3+#ppt_w*0.1)" calcmode="lin" valueType="num">
                                      <p:cBhvr additive="sum">
                                        <p:cTn id="30" dur="200" decel="100000" autoRev="1" fill="hold">
                                          <p:stCondLst>
                                            <p:cond delay="600"/>
                                          </p:stCondLst>
                                        </p:cTn>
                                        <p:tgtEl>
                                          <p:spTgt spid="48"/>
                                        </p:tgtEl>
                                        <p:attrNameLst>
                                          <p:attrName>ppt_x</p:attrName>
                                        </p:attrNameLst>
                                      </p:cBhvr>
                                    </p:anim>
                                  </p:childTnLst>
                                </p:cTn>
                              </p:par>
                            </p:childTnLst>
                          </p:cTn>
                        </p:par>
                        <p:par>
                          <p:cTn id="31" fill="hold">
                            <p:stCondLst>
                              <p:cond delay="4000"/>
                            </p:stCondLst>
                            <p:childTnLst>
                              <p:par>
                                <p:cTn id="32" presetID="34" presetClass="entr" presetSubtype="0" fill="hold" nodeType="afterEffect">
                                  <p:stCondLst>
                                    <p:cond delay="0"/>
                                  </p:stCondLst>
                                  <p:childTnLst>
                                    <p:set>
                                      <p:cBhvr>
                                        <p:cTn id="33" dur="1" fill="hold">
                                          <p:stCondLst>
                                            <p:cond delay="0"/>
                                          </p:stCondLst>
                                        </p:cTn>
                                        <p:tgtEl>
                                          <p:spTgt spid="42"/>
                                        </p:tgtEl>
                                        <p:attrNameLst>
                                          <p:attrName>style.visibility</p:attrName>
                                        </p:attrNameLst>
                                      </p:cBhvr>
                                      <p:to>
                                        <p:strVal val="visible"/>
                                      </p:to>
                                    </p:set>
                                    <p:anim from="(-#ppt_w/2)" to="(#ppt_x)" calcmode="lin" valueType="num">
                                      <p:cBhvr>
                                        <p:cTn id="34" dur="600" fill="hold">
                                          <p:stCondLst>
                                            <p:cond delay="0"/>
                                          </p:stCondLst>
                                        </p:cTn>
                                        <p:tgtEl>
                                          <p:spTgt spid="42"/>
                                        </p:tgtEl>
                                        <p:attrNameLst>
                                          <p:attrName>ppt_x</p:attrName>
                                        </p:attrNameLst>
                                      </p:cBhvr>
                                    </p:anim>
                                    <p:anim from="0" to="-1.0" calcmode="lin" valueType="num">
                                      <p:cBhvr>
                                        <p:cTn id="35" dur="200" decel="50000" autoRev="1" fill="hold">
                                          <p:stCondLst>
                                            <p:cond delay="600"/>
                                          </p:stCondLst>
                                        </p:cTn>
                                        <p:tgtEl>
                                          <p:spTgt spid="42"/>
                                        </p:tgtEl>
                                        <p:attrNameLst>
                                          <p:attrName>xshear</p:attrName>
                                        </p:attrNameLst>
                                      </p:cBhvr>
                                    </p:anim>
                                    <p:animScale>
                                      <p:cBhvr>
                                        <p:cTn id="36" dur="200" decel="100000" autoRev="1" fill="hold">
                                          <p:stCondLst>
                                            <p:cond delay="600"/>
                                          </p:stCondLst>
                                        </p:cTn>
                                        <p:tgtEl>
                                          <p:spTgt spid="42"/>
                                        </p:tgtEl>
                                      </p:cBhvr>
                                      <p:from x="100000" y="100000"/>
                                      <p:to x="80000" y="100000"/>
                                    </p:animScale>
                                    <p:anim by="(#ppt_h/3+#ppt_w*0.1)" calcmode="lin" valueType="num">
                                      <p:cBhvr additive="sum">
                                        <p:cTn id="37" dur="200" decel="100000" autoRev="1" fill="hold">
                                          <p:stCondLst>
                                            <p:cond delay="600"/>
                                          </p:stCondLst>
                                        </p:cTn>
                                        <p:tgtEl>
                                          <p:spTgt spid="42"/>
                                        </p:tgtEl>
                                        <p:attrNameLst>
                                          <p:attrName>ppt_x</p:attrName>
                                        </p:attrNameLst>
                                      </p:cBhvr>
                                    </p:anim>
                                  </p:childTnLst>
                                </p:cTn>
                              </p:par>
                            </p:childTnLst>
                          </p:cTn>
                        </p:par>
                        <p:par>
                          <p:cTn id="38" fill="hold">
                            <p:stCondLst>
                              <p:cond delay="5000"/>
                            </p:stCondLst>
                            <p:childTnLst>
                              <p:par>
                                <p:cTn id="39" presetID="34" presetClass="entr" presetSubtype="0"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 from="(-#ppt_w/2)" to="(#ppt_x)" calcmode="lin" valueType="num">
                                      <p:cBhvr>
                                        <p:cTn id="41" dur="600" fill="hold">
                                          <p:stCondLst>
                                            <p:cond delay="0"/>
                                          </p:stCondLst>
                                        </p:cTn>
                                        <p:tgtEl>
                                          <p:spTgt spid="45"/>
                                        </p:tgtEl>
                                        <p:attrNameLst>
                                          <p:attrName>ppt_x</p:attrName>
                                        </p:attrNameLst>
                                      </p:cBhvr>
                                    </p:anim>
                                    <p:anim from="0" to="-1.0" calcmode="lin" valueType="num">
                                      <p:cBhvr>
                                        <p:cTn id="42" dur="200" decel="50000" autoRev="1" fill="hold">
                                          <p:stCondLst>
                                            <p:cond delay="600"/>
                                          </p:stCondLst>
                                        </p:cTn>
                                        <p:tgtEl>
                                          <p:spTgt spid="45"/>
                                        </p:tgtEl>
                                        <p:attrNameLst>
                                          <p:attrName>xshear</p:attrName>
                                        </p:attrNameLst>
                                      </p:cBhvr>
                                    </p:anim>
                                    <p:animScale>
                                      <p:cBhvr>
                                        <p:cTn id="43" dur="200" decel="100000" autoRev="1" fill="hold">
                                          <p:stCondLst>
                                            <p:cond delay="600"/>
                                          </p:stCondLst>
                                        </p:cTn>
                                        <p:tgtEl>
                                          <p:spTgt spid="45"/>
                                        </p:tgtEl>
                                      </p:cBhvr>
                                      <p:from x="100000" y="100000"/>
                                      <p:to x="80000" y="100000"/>
                                    </p:animScale>
                                    <p:anim by="(#ppt_h/3+#ppt_w*0.1)" calcmode="lin" valueType="num">
                                      <p:cBhvr additive="sum">
                                        <p:cTn id="44" dur="200" decel="100000" autoRev="1" fill="hold">
                                          <p:stCondLst>
                                            <p:cond delay="600"/>
                                          </p:stCondLst>
                                        </p:cTn>
                                        <p:tgtEl>
                                          <p:spTgt spid="45"/>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3" grpId="0"/>
      <p:bldP spid="3"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D3DEF2"/>
        </a:solidFill>
        <a:effectLst/>
      </p:bgPr>
    </p:bg>
    <p:spTree>
      <p:nvGrpSpPr>
        <p:cNvPr id="1" name=""/>
        <p:cNvGrpSpPr/>
        <p:nvPr/>
      </p:nvGrpSpPr>
      <p:grpSpPr>
        <a:xfrm>
          <a:off x="0" y="0"/>
          <a:ext cx="0" cy="0"/>
          <a:chOff x="0" y="0"/>
          <a:chExt cx="0" cy="0"/>
        </a:xfrm>
      </p:grpSpPr>
      <p:pic>
        <p:nvPicPr>
          <p:cNvPr id="7" name="图片 6" descr="未标题-1"/>
          <p:cNvPicPr>
            <a:picLocks noChangeAspect="1"/>
          </p:cNvPicPr>
          <p:nvPr/>
        </p:nvPicPr>
        <p:blipFill>
          <a:blip r:embed="rId1"/>
          <a:stretch>
            <a:fillRect/>
          </a:stretch>
        </p:blipFill>
        <p:spPr>
          <a:xfrm>
            <a:off x="1661160" y="-894080"/>
            <a:ext cx="11633200" cy="8722360"/>
          </a:xfrm>
          <a:prstGeom prst="rect">
            <a:avLst/>
          </a:prstGeom>
        </p:spPr>
      </p:pic>
      <p:pic>
        <p:nvPicPr>
          <p:cNvPr id="4" name="图片 3" descr="LMX2019031504"/>
          <p:cNvPicPr>
            <a:picLocks noChangeAspect="1"/>
          </p:cNvPicPr>
          <p:nvPr/>
        </p:nvPicPr>
        <p:blipFill>
          <a:blip r:embed="rId2">
            <a:clrChange>
              <a:clrFrom>
                <a:srgbClr val="D2E0F3">
                  <a:alpha val="100000"/>
                </a:srgbClr>
              </a:clrFrom>
              <a:clrTo>
                <a:srgbClr val="D2E0F3">
                  <a:alpha val="100000"/>
                  <a:alpha val="0"/>
                </a:srgbClr>
              </a:clrTo>
            </a:clrChange>
          </a:blip>
          <a:stretch>
            <a:fillRect/>
          </a:stretch>
        </p:blipFill>
        <p:spPr>
          <a:xfrm>
            <a:off x="0" y="-164465"/>
            <a:ext cx="4767580" cy="7022465"/>
          </a:xfrm>
          <a:prstGeom prst="rect">
            <a:avLst/>
          </a:prstGeom>
        </p:spPr>
      </p:pic>
      <p:sp>
        <p:nvSpPr>
          <p:cNvPr id="2" name="矩形 1"/>
          <p:cNvSpPr/>
          <p:nvPr/>
        </p:nvSpPr>
        <p:spPr>
          <a:xfrm>
            <a:off x="754380" y="2117725"/>
            <a:ext cx="10699750" cy="284226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C:\Users\111\Desktop\三明治\摄图网_401180998_手绘三明治插画（非企业商用）.png摄图网_401180998_手绘三明治插画（非企业商用）"/>
          <p:cNvPicPr>
            <a:picLocks noChangeAspect="1"/>
          </p:cNvPicPr>
          <p:nvPr/>
        </p:nvPicPr>
        <p:blipFill>
          <a:blip r:embed="rId3"/>
          <a:srcRect/>
          <a:stretch>
            <a:fillRect/>
          </a:stretch>
        </p:blipFill>
        <p:spPr>
          <a:xfrm rot="300000">
            <a:off x="8214995" y="3202940"/>
            <a:ext cx="4876165" cy="4876165"/>
          </a:xfrm>
          <a:prstGeom prst="rect">
            <a:avLst/>
          </a:prstGeom>
        </p:spPr>
      </p:pic>
      <p:sp>
        <p:nvSpPr>
          <p:cNvPr id="5" name="文本框 4"/>
          <p:cNvSpPr txBox="1"/>
          <p:nvPr/>
        </p:nvSpPr>
        <p:spPr>
          <a:xfrm>
            <a:off x="3031490" y="1241425"/>
            <a:ext cx="6129020" cy="706755"/>
          </a:xfrm>
          <a:prstGeom prst="rect">
            <a:avLst/>
          </a:prstGeom>
          <a:noFill/>
        </p:spPr>
        <p:txBody>
          <a:bodyPr wrap="square" rtlCol="0">
            <a:spAutoFit/>
          </a:bodyPr>
          <a:p>
            <a:pPr algn="ctr"/>
            <a:r>
              <a:rPr lang="en-US" altLang="zh-CN" sz="4000" b="1">
                <a:solidFill>
                  <a:srgbClr val="70B988"/>
                </a:solidFill>
                <a:latin typeface="汉仪正圆-55W" panose="00020600040101010101" charset="-122"/>
                <a:ea typeface="汉仪正圆-55W" panose="00020600040101010101" charset="-122"/>
              </a:rPr>
              <a:t>CONTENTS</a:t>
            </a:r>
            <a:endParaRPr lang="en-US" altLang="zh-CN" sz="4000" b="1">
              <a:solidFill>
                <a:srgbClr val="70B988"/>
              </a:solidFill>
              <a:latin typeface="汉仪正圆-55W" panose="00020600040101010101" charset="-122"/>
              <a:ea typeface="汉仪正圆-55W" panose="00020600040101010101" charset="-122"/>
            </a:endParaRPr>
          </a:p>
        </p:txBody>
      </p:sp>
      <p:grpSp>
        <p:nvGrpSpPr>
          <p:cNvPr id="19" name="组合 18"/>
          <p:cNvGrpSpPr/>
          <p:nvPr/>
        </p:nvGrpSpPr>
        <p:grpSpPr>
          <a:xfrm>
            <a:off x="1066800" y="2415540"/>
            <a:ext cx="2381250" cy="2246630"/>
            <a:chOff x="2203" y="3697"/>
            <a:chExt cx="3750" cy="3538"/>
          </a:xfrm>
        </p:grpSpPr>
        <p:sp>
          <p:nvSpPr>
            <p:cNvPr id="14" name="文本框 13"/>
            <p:cNvSpPr txBox="1"/>
            <p:nvPr/>
          </p:nvSpPr>
          <p:spPr>
            <a:xfrm>
              <a:off x="2299" y="4908"/>
              <a:ext cx="3558" cy="725"/>
            </a:xfrm>
            <a:prstGeom prst="rect">
              <a:avLst/>
            </a:prstGeom>
            <a:noFill/>
          </p:spPr>
          <p:txBody>
            <a:bodyPr wrap="square" rtlCol="0">
              <a:spAutoFit/>
            </a:bodyPr>
            <a:p>
              <a:pPr algn="ctr"/>
              <a:r>
                <a:rPr lang="zh-CN" altLang="en-US" sz="2400" b="1">
                  <a:solidFill>
                    <a:schemeClr val="tx1">
                      <a:lumMod val="75000"/>
                      <a:lumOff val="25000"/>
                    </a:schemeClr>
                  </a:solidFill>
                  <a:latin typeface="汉仪正圆-55W" panose="00020600040101010101" charset="-122"/>
                  <a:ea typeface="汉仪正圆-55W" panose="00020600040101010101" charset="-122"/>
                </a:rPr>
                <a:t>项目招商计划</a:t>
              </a:r>
              <a:endParaRPr lang="zh-CN" altLang="en-US" sz="2400" b="1">
                <a:solidFill>
                  <a:schemeClr val="tx1">
                    <a:lumMod val="75000"/>
                    <a:lumOff val="25000"/>
                  </a:schemeClr>
                </a:solidFill>
                <a:latin typeface="汉仪正圆-55W" panose="00020600040101010101" charset="-122"/>
                <a:ea typeface="汉仪正圆-55W" panose="00020600040101010101" charset="-122"/>
              </a:endParaRPr>
            </a:p>
          </p:txBody>
        </p:sp>
        <p:sp>
          <p:nvSpPr>
            <p:cNvPr id="15" name="文本框 14"/>
            <p:cNvSpPr txBox="1"/>
            <p:nvPr/>
          </p:nvSpPr>
          <p:spPr>
            <a:xfrm>
              <a:off x="2203" y="5637"/>
              <a:ext cx="3750" cy="1598"/>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sp>
          <p:nvSpPr>
            <p:cNvPr id="17" name="椭圆 16"/>
            <p:cNvSpPr/>
            <p:nvPr/>
          </p:nvSpPr>
          <p:spPr>
            <a:xfrm>
              <a:off x="3516" y="3697"/>
              <a:ext cx="1125" cy="11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lemon_349835"/>
            <p:cNvSpPr>
              <a:spLocks noChangeAspect="1"/>
            </p:cNvSpPr>
            <p:nvPr/>
          </p:nvSpPr>
          <p:spPr bwMode="auto">
            <a:xfrm>
              <a:off x="3783" y="3965"/>
              <a:ext cx="590" cy="589"/>
            </a:xfrm>
            <a:custGeom>
              <a:avLst/>
              <a:gdLst>
                <a:gd name="connsiteX0" fmla="*/ 414384 w 606547"/>
                <a:gd name="connsiteY0" fmla="*/ 202055 h 605602"/>
                <a:gd name="connsiteX1" fmla="*/ 212325 w 606547"/>
                <a:gd name="connsiteY1" fmla="*/ 383512 h 605602"/>
                <a:gd name="connsiteX2" fmla="*/ 222432 w 606547"/>
                <a:gd name="connsiteY2" fmla="*/ 393603 h 605602"/>
                <a:gd name="connsiteX3" fmla="*/ 232540 w 606547"/>
                <a:gd name="connsiteY3" fmla="*/ 383512 h 605602"/>
                <a:gd name="connsiteX4" fmla="*/ 414384 w 606547"/>
                <a:gd name="connsiteY4" fmla="*/ 222147 h 605602"/>
                <a:gd name="connsiteX5" fmla="*/ 424491 w 606547"/>
                <a:gd name="connsiteY5" fmla="*/ 212056 h 605602"/>
                <a:gd name="connsiteX6" fmla="*/ 414384 w 606547"/>
                <a:gd name="connsiteY6" fmla="*/ 202055 h 605602"/>
                <a:gd name="connsiteX7" fmla="*/ 456110 w 606547"/>
                <a:gd name="connsiteY7" fmla="*/ 138566 h 605602"/>
                <a:gd name="connsiteX8" fmla="*/ 525295 w 606547"/>
                <a:gd name="connsiteY8" fmla="*/ 161241 h 605602"/>
                <a:gd name="connsiteX9" fmla="*/ 528995 w 606547"/>
                <a:gd name="connsiteY9" fmla="*/ 157457 h 605602"/>
                <a:gd name="connsiteX10" fmla="*/ 586211 w 606547"/>
                <a:gd name="connsiteY10" fmla="*/ 157457 h 605602"/>
                <a:gd name="connsiteX11" fmla="*/ 586211 w 606547"/>
                <a:gd name="connsiteY11" fmla="*/ 214579 h 605602"/>
                <a:gd name="connsiteX12" fmla="*/ 582420 w 606547"/>
                <a:gd name="connsiteY12" fmla="*/ 218273 h 605602"/>
                <a:gd name="connsiteX13" fmla="*/ 514737 w 606547"/>
                <a:gd name="connsiteY13" fmla="*/ 513973 h 605602"/>
                <a:gd name="connsiteX14" fmla="*/ 312046 w 606547"/>
                <a:gd name="connsiteY14" fmla="*/ 605602 h 605602"/>
                <a:gd name="connsiteX15" fmla="*/ 218552 w 606547"/>
                <a:gd name="connsiteY15" fmla="*/ 581546 h 605602"/>
                <a:gd name="connsiteX16" fmla="*/ 214762 w 606547"/>
                <a:gd name="connsiteY16" fmla="*/ 585240 h 605602"/>
                <a:gd name="connsiteX17" fmla="*/ 157636 w 606547"/>
                <a:gd name="connsiteY17" fmla="*/ 585240 h 605602"/>
                <a:gd name="connsiteX18" fmla="*/ 145814 w 606547"/>
                <a:gd name="connsiteY18" fmla="*/ 556769 h 605602"/>
                <a:gd name="connsiteX19" fmla="*/ 157636 w 606547"/>
                <a:gd name="connsiteY19" fmla="*/ 528208 h 605602"/>
                <a:gd name="connsiteX20" fmla="*/ 161427 w 606547"/>
                <a:gd name="connsiteY20" fmla="*/ 524514 h 605602"/>
                <a:gd name="connsiteX21" fmla="*/ 229111 w 606547"/>
                <a:gd name="connsiteY21" fmla="*/ 228814 h 605602"/>
                <a:gd name="connsiteX22" fmla="*/ 456110 w 606547"/>
                <a:gd name="connsiteY22" fmla="*/ 138566 h 605602"/>
                <a:gd name="connsiteX23" fmla="*/ 283099 w 606547"/>
                <a:gd name="connsiteY23" fmla="*/ 60820 h 605602"/>
                <a:gd name="connsiteX24" fmla="*/ 81124 w 606547"/>
                <a:gd name="connsiteY24" fmla="*/ 242313 h 605602"/>
                <a:gd name="connsiteX25" fmla="*/ 91142 w 606547"/>
                <a:gd name="connsiteY25" fmla="*/ 252406 h 605602"/>
                <a:gd name="connsiteX26" fmla="*/ 101250 w 606547"/>
                <a:gd name="connsiteY26" fmla="*/ 242313 h 605602"/>
                <a:gd name="connsiteX27" fmla="*/ 283099 w 606547"/>
                <a:gd name="connsiteY27" fmla="*/ 81006 h 605602"/>
                <a:gd name="connsiteX28" fmla="*/ 293207 w 606547"/>
                <a:gd name="connsiteY28" fmla="*/ 70913 h 605602"/>
                <a:gd name="connsiteX29" fmla="*/ 283099 w 606547"/>
                <a:gd name="connsiteY29" fmla="*/ 60820 h 605602"/>
                <a:gd name="connsiteX30" fmla="*/ 318779 w 606547"/>
                <a:gd name="connsiteY30" fmla="*/ 1411 h 605602"/>
                <a:gd name="connsiteX31" fmla="*/ 387967 w 606547"/>
                <a:gd name="connsiteY31" fmla="*/ 24053 h 605602"/>
                <a:gd name="connsiteX32" fmla="*/ 391757 w 606547"/>
                <a:gd name="connsiteY32" fmla="*/ 20358 h 605602"/>
                <a:gd name="connsiteX33" fmla="*/ 448884 w 606547"/>
                <a:gd name="connsiteY33" fmla="*/ 20358 h 605602"/>
                <a:gd name="connsiteX34" fmla="*/ 460706 w 606547"/>
                <a:gd name="connsiteY34" fmla="*/ 48835 h 605602"/>
                <a:gd name="connsiteX35" fmla="*/ 448884 w 606547"/>
                <a:gd name="connsiteY35" fmla="*/ 77401 h 605602"/>
                <a:gd name="connsiteX36" fmla="*/ 445093 w 606547"/>
                <a:gd name="connsiteY36" fmla="*/ 81096 h 605602"/>
                <a:gd name="connsiteX37" fmla="*/ 460977 w 606547"/>
                <a:gd name="connsiteY37" fmla="*/ 118945 h 605602"/>
                <a:gd name="connsiteX38" fmla="*/ 431737 w 606547"/>
                <a:gd name="connsiteY38" fmla="*/ 116962 h 605602"/>
                <a:gd name="connsiteX39" fmla="*/ 214781 w 606547"/>
                <a:gd name="connsiteY39" fmla="*/ 214557 h 605602"/>
                <a:gd name="connsiteX40" fmla="*/ 119028 w 606547"/>
                <a:gd name="connsiteY40" fmla="*/ 460302 h 605602"/>
                <a:gd name="connsiteX41" fmla="*/ 81215 w 606547"/>
                <a:gd name="connsiteY41" fmla="*/ 444442 h 605602"/>
                <a:gd name="connsiteX42" fmla="*/ 77514 w 606547"/>
                <a:gd name="connsiteY42" fmla="*/ 448227 h 605602"/>
                <a:gd name="connsiteX43" fmla="*/ 20388 w 606547"/>
                <a:gd name="connsiteY43" fmla="*/ 448227 h 605602"/>
                <a:gd name="connsiteX44" fmla="*/ 20388 w 606547"/>
                <a:gd name="connsiteY44" fmla="*/ 391184 h 605602"/>
                <a:gd name="connsiteX45" fmla="*/ 24088 w 606547"/>
                <a:gd name="connsiteY45" fmla="*/ 387399 h 605602"/>
                <a:gd name="connsiteX46" fmla="*/ 91774 w 606547"/>
                <a:gd name="connsiteY46" fmla="*/ 91640 h 605602"/>
                <a:gd name="connsiteX47" fmla="*/ 318779 w 606547"/>
                <a:gd name="connsiteY47" fmla="*/ 1411 h 60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547" h="605602">
                  <a:moveTo>
                    <a:pt x="414384" y="202055"/>
                  </a:moveTo>
                  <a:cubicBezTo>
                    <a:pt x="302931" y="202055"/>
                    <a:pt x="212325" y="283413"/>
                    <a:pt x="212325" y="383512"/>
                  </a:cubicBezTo>
                  <a:cubicBezTo>
                    <a:pt x="212325" y="389098"/>
                    <a:pt x="216837" y="393603"/>
                    <a:pt x="222432" y="393603"/>
                  </a:cubicBezTo>
                  <a:cubicBezTo>
                    <a:pt x="228028" y="393603"/>
                    <a:pt x="232540" y="389098"/>
                    <a:pt x="232540" y="383512"/>
                  </a:cubicBezTo>
                  <a:cubicBezTo>
                    <a:pt x="232540" y="294586"/>
                    <a:pt x="314122" y="222147"/>
                    <a:pt x="414384" y="222147"/>
                  </a:cubicBezTo>
                  <a:cubicBezTo>
                    <a:pt x="419979" y="222147"/>
                    <a:pt x="424491" y="217642"/>
                    <a:pt x="424491" y="212056"/>
                  </a:cubicBezTo>
                  <a:cubicBezTo>
                    <a:pt x="424491" y="206560"/>
                    <a:pt x="419979" y="202055"/>
                    <a:pt x="414384" y="202055"/>
                  </a:cubicBezTo>
                  <a:close/>
                  <a:moveTo>
                    <a:pt x="456110" y="138566"/>
                  </a:moveTo>
                  <a:cubicBezTo>
                    <a:pt x="480850" y="141487"/>
                    <a:pt x="504291" y="148965"/>
                    <a:pt x="525295" y="161241"/>
                  </a:cubicBezTo>
                  <a:lnTo>
                    <a:pt x="528995" y="157457"/>
                  </a:lnTo>
                  <a:cubicBezTo>
                    <a:pt x="544788" y="141780"/>
                    <a:pt x="570418" y="141780"/>
                    <a:pt x="586211" y="157457"/>
                  </a:cubicBezTo>
                  <a:cubicBezTo>
                    <a:pt x="601913" y="173224"/>
                    <a:pt x="601913" y="198812"/>
                    <a:pt x="586211" y="214579"/>
                  </a:cubicBezTo>
                  <a:lnTo>
                    <a:pt x="582420" y="218273"/>
                  </a:lnTo>
                  <a:cubicBezTo>
                    <a:pt x="631604" y="302064"/>
                    <a:pt x="603899" y="424957"/>
                    <a:pt x="514737" y="513973"/>
                  </a:cubicBezTo>
                  <a:cubicBezTo>
                    <a:pt x="455085" y="573527"/>
                    <a:pt x="380271" y="605602"/>
                    <a:pt x="312046" y="605602"/>
                  </a:cubicBezTo>
                  <a:cubicBezTo>
                    <a:pt x="278384" y="605602"/>
                    <a:pt x="246347" y="597764"/>
                    <a:pt x="218552" y="581546"/>
                  </a:cubicBezTo>
                  <a:lnTo>
                    <a:pt x="214762" y="585240"/>
                  </a:lnTo>
                  <a:cubicBezTo>
                    <a:pt x="199059" y="601007"/>
                    <a:pt x="173429" y="601007"/>
                    <a:pt x="157636" y="585240"/>
                  </a:cubicBezTo>
                  <a:cubicBezTo>
                    <a:pt x="150056" y="577672"/>
                    <a:pt x="145814" y="567491"/>
                    <a:pt x="145814" y="556769"/>
                  </a:cubicBezTo>
                  <a:cubicBezTo>
                    <a:pt x="145814" y="545958"/>
                    <a:pt x="150056" y="535867"/>
                    <a:pt x="157636" y="528208"/>
                  </a:cubicBezTo>
                  <a:lnTo>
                    <a:pt x="161427" y="524514"/>
                  </a:lnTo>
                  <a:cubicBezTo>
                    <a:pt x="112243" y="440724"/>
                    <a:pt x="139948" y="317831"/>
                    <a:pt x="229111" y="228814"/>
                  </a:cubicBezTo>
                  <a:cubicBezTo>
                    <a:pt x="295982" y="162052"/>
                    <a:pt x="381890" y="129803"/>
                    <a:pt x="456110" y="138566"/>
                  </a:cubicBezTo>
                  <a:close/>
                  <a:moveTo>
                    <a:pt x="283099" y="60820"/>
                  </a:moveTo>
                  <a:cubicBezTo>
                    <a:pt x="171733" y="60820"/>
                    <a:pt x="81124" y="142194"/>
                    <a:pt x="81124" y="242313"/>
                  </a:cubicBezTo>
                  <a:cubicBezTo>
                    <a:pt x="81124" y="247900"/>
                    <a:pt x="85637" y="252406"/>
                    <a:pt x="91142" y="252406"/>
                  </a:cubicBezTo>
                  <a:cubicBezTo>
                    <a:pt x="96737" y="252406"/>
                    <a:pt x="101250" y="247900"/>
                    <a:pt x="101250" y="242313"/>
                  </a:cubicBezTo>
                  <a:cubicBezTo>
                    <a:pt x="101250" y="153369"/>
                    <a:pt x="182834" y="81006"/>
                    <a:pt x="283099" y="81006"/>
                  </a:cubicBezTo>
                  <a:cubicBezTo>
                    <a:pt x="288694" y="81006"/>
                    <a:pt x="293207" y="76410"/>
                    <a:pt x="293207" y="70913"/>
                  </a:cubicBezTo>
                  <a:cubicBezTo>
                    <a:pt x="293207" y="65326"/>
                    <a:pt x="288694" y="60820"/>
                    <a:pt x="283099" y="60820"/>
                  </a:cubicBezTo>
                  <a:close/>
                  <a:moveTo>
                    <a:pt x="318779" y="1411"/>
                  </a:moveTo>
                  <a:cubicBezTo>
                    <a:pt x="343520" y="4329"/>
                    <a:pt x="366962" y="11797"/>
                    <a:pt x="387967" y="24053"/>
                  </a:cubicBezTo>
                  <a:lnTo>
                    <a:pt x="391757" y="20358"/>
                  </a:lnTo>
                  <a:cubicBezTo>
                    <a:pt x="407550" y="4588"/>
                    <a:pt x="433091" y="4678"/>
                    <a:pt x="448884" y="20358"/>
                  </a:cubicBezTo>
                  <a:cubicBezTo>
                    <a:pt x="456465" y="27928"/>
                    <a:pt x="460706" y="38111"/>
                    <a:pt x="460706" y="48835"/>
                  </a:cubicBezTo>
                  <a:cubicBezTo>
                    <a:pt x="460706" y="59649"/>
                    <a:pt x="456465" y="69742"/>
                    <a:pt x="448884" y="77401"/>
                  </a:cubicBezTo>
                  <a:lnTo>
                    <a:pt x="445093" y="81096"/>
                  </a:lnTo>
                  <a:cubicBezTo>
                    <a:pt x="451952" y="92811"/>
                    <a:pt x="457096" y="105427"/>
                    <a:pt x="460977" y="118945"/>
                  </a:cubicBezTo>
                  <a:cubicBezTo>
                    <a:pt x="451411" y="117683"/>
                    <a:pt x="441664" y="116962"/>
                    <a:pt x="431737" y="116962"/>
                  </a:cubicBezTo>
                  <a:cubicBezTo>
                    <a:pt x="356019" y="116962"/>
                    <a:pt x="276872" y="152468"/>
                    <a:pt x="214781" y="214557"/>
                  </a:cubicBezTo>
                  <a:cubicBezTo>
                    <a:pt x="142403" y="286830"/>
                    <a:pt x="108289" y="379379"/>
                    <a:pt x="119028" y="460302"/>
                  </a:cubicBezTo>
                  <a:cubicBezTo>
                    <a:pt x="105582" y="456427"/>
                    <a:pt x="92857" y="451291"/>
                    <a:pt x="81215" y="444442"/>
                  </a:cubicBezTo>
                  <a:lnTo>
                    <a:pt x="77514" y="448227"/>
                  </a:lnTo>
                  <a:cubicBezTo>
                    <a:pt x="61721" y="463907"/>
                    <a:pt x="36091" y="463907"/>
                    <a:pt x="20388" y="448227"/>
                  </a:cubicBezTo>
                  <a:cubicBezTo>
                    <a:pt x="4594" y="432457"/>
                    <a:pt x="4594" y="406864"/>
                    <a:pt x="20388" y="391184"/>
                  </a:cubicBezTo>
                  <a:lnTo>
                    <a:pt x="24088" y="387399"/>
                  </a:lnTo>
                  <a:cubicBezTo>
                    <a:pt x="-25007" y="303591"/>
                    <a:pt x="2609" y="180674"/>
                    <a:pt x="91774" y="91640"/>
                  </a:cubicBezTo>
                  <a:cubicBezTo>
                    <a:pt x="158647" y="24864"/>
                    <a:pt x="244557" y="-7341"/>
                    <a:pt x="318779" y="1411"/>
                  </a:cubicBezTo>
                  <a:close/>
                </a:path>
              </a:pathLst>
            </a:custGeom>
            <a:solidFill>
              <a:schemeClr val="bg1"/>
            </a:solidFill>
            <a:ln>
              <a:noFill/>
            </a:ln>
          </p:spPr>
        </p:sp>
      </p:grpSp>
      <p:grpSp>
        <p:nvGrpSpPr>
          <p:cNvPr id="35" name="组合 19"/>
          <p:cNvGrpSpPr/>
          <p:nvPr/>
        </p:nvGrpSpPr>
        <p:grpSpPr>
          <a:xfrm>
            <a:off x="3601085" y="2415540"/>
            <a:ext cx="2381250" cy="2246630"/>
            <a:chOff x="2203" y="3697"/>
            <a:chExt cx="3750" cy="3538"/>
          </a:xfrm>
        </p:grpSpPr>
        <p:sp>
          <p:nvSpPr>
            <p:cNvPr id="36" name="文本框 35"/>
            <p:cNvSpPr txBox="1"/>
            <p:nvPr/>
          </p:nvSpPr>
          <p:spPr>
            <a:xfrm>
              <a:off x="2299" y="4908"/>
              <a:ext cx="3558" cy="725"/>
            </a:xfrm>
            <a:prstGeom prst="rect">
              <a:avLst/>
            </a:prstGeom>
            <a:noFill/>
          </p:spPr>
          <p:txBody>
            <a:bodyPr wrap="square" rtlCol="0">
              <a:spAutoFit/>
            </a:bodyPr>
            <a:p>
              <a:pPr algn="ctr"/>
              <a:r>
                <a:rPr lang="zh-CN" altLang="en-US" sz="2400" b="1">
                  <a:solidFill>
                    <a:schemeClr val="tx1">
                      <a:lumMod val="75000"/>
                      <a:lumOff val="25000"/>
                    </a:schemeClr>
                  </a:solidFill>
                  <a:latin typeface="汉仪正圆-55W" panose="00020600040101010101" charset="-122"/>
                  <a:ea typeface="汉仪正圆-55W" panose="00020600040101010101" charset="-122"/>
                </a:rPr>
                <a:t>招商项目安排</a:t>
              </a:r>
              <a:endParaRPr lang="zh-CN" altLang="en-US" sz="2400" b="1">
                <a:solidFill>
                  <a:schemeClr val="tx1">
                    <a:lumMod val="75000"/>
                    <a:lumOff val="25000"/>
                  </a:schemeClr>
                </a:solidFill>
                <a:latin typeface="汉仪正圆-55W" panose="00020600040101010101" charset="-122"/>
                <a:ea typeface="汉仪正圆-55W" panose="00020600040101010101" charset="-122"/>
              </a:endParaRPr>
            </a:p>
          </p:txBody>
        </p:sp>
        <p:sp>
          <p:nvSpPr>
            <p:cNvPr id="37" name="文本框 36"/>
            <p:cNvSpPr txBox="1"/>
            <p:nvPr/>
          </p:nvSpPr>
          <p:spPr>
            <a:xfrm>
              <a:off x="2203" y="5637"/>
              <a:ext cx="3750" cy="1598"/>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sp>
          <p:nvSpPr>
            <p:cNvPr id="38" name="椭圆 37"/>
            <p:cNvSpPr/>
            <p:nvPr/>
          </p:nvSpPr>
          <p:spPr>
            <a:xfrm>
              <a:off x="3516" y="3697"/>
              <a:ext cx="1125" cy="11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9" name="lemon_349835"/>
            <p:cNvSpPr>
              <a:spLocks noChangeAspect="1"/>
            </p:cNvSpPr>
            <p:nvPr/>
          </p:nvSpPr>
          <p:spPr bwMode="auto">
            <a:xfrm>
              <a:off x="3783" y="4051"/>
              <a:ext cx="590" cy="416"/>
            </a:xfrm>
            <a:custGeom>
              <a:avLst/>
              <a:gdLst>
                <a:gd name="connsiteX0" fmla="*/ 106628 w 607639"/>
                <a:gd name="connsiteY0" fmla="*/ 349321 h 429398"/>
                <a:gd name="connsiteX1" fmla="*/ 136623 w 607639"/>
                <a:gd name="connsiteY1" fmla="*/ 383272 h 429398"/>
                <a:gd name="connsiteX2" fmla="*/ 476356 w 607639"/>
                <a:gd name="connsiteY2" fmla="*/ 383272 h 429398"/>
                <a:gd name="connsiteX3" fmla="*/ 506351 w 607639"/>
                <a:gd name="connsiteY3" fmla="*/ 349321 h 429398"/>
                <a:gd name="connsiteX4" fmla="*/ 441021 w 607639"/>
                <a:gd name="connsiteY4" fmla="*/ 176280 h 429398"/>
                <a:gd name="connsiteX5" fmla="*/ 382278 w 607639"/>
                <a:gd name="connsiteY5" fmla="*/ 231383 h 429398"/>
                <a:gd name="connsiteX6" fmla="*/ 291492 w 607639"/>
                <a:gd name="connsiteY6" fmla="*/ 270311 h 429398"/>
                <a:gd name="connsiteX7" fmla="*/ 161011 w 607639"/>
                <a:gd name="connsiteY7" fmla="*/ 277598 h 429398"/>
                <a:gd name="connsiteX8" fmla="*/ 204267 w 607639"/>
                <a:gd name="connsiteY8" fmla="*/ 286219 h 429398"/>
                <a:gd name="connsiteX9" fmla="*/ 300927 w 607639"/>
                <a:gd name="connsiteY9" fmla="*/ 286219 h 429398"/>
                <a:gd name="connsiteX10" fmla="*/ 476267 w 607639"/>
                <a:gd name="connsiteY10" fmla="*/ 208809 h 429398"/>
                <a:gd name="connsiteX11" fmla="*/ 480005 w 607639"/>
                <a:gd name="connsiteY11" fmla="*/ 204809 h 429398"/>
                <a:gd name="connsiteX12" fmla="*/ 552482 w 607639"/>
                <a:gd name="connsiteY12" fmla="*/ 103415 h 429398"/>
                <a:gd name="connsiteX13" fmla="*/ 578623 w 607639"/>
                <a:gd name="connsiteY13" fmla="*/ 109001 h 429398"/>
                <a:gd name="connsiteX14" fmla="*/ 592330 w 607639"/>
                <a:gd name="connsiteY14" fmla="*/ 138686 h 429398"/>
                <a:gd name="connsiteX15" fmla="*/ 562602 w 607639"/>
                <a:gd name="connsiteY15" fmla="*/ 152373 h 429398"/>
                <a:gd name="connsiteX16" fmla="*/ 511869 w 607639"/>
                <a:gd name="connsiteY16" fmla="*/ 162949 h 429398"/>
                <a:gd name="connsiteX17" fmla="*/ 507241 w 607639"/>
                <a:gd name="connsiteY17" fmla="*/ 167393 h 429398"/>
                <a:gd name="connsiteX18" fmla="*/ 528157 w 607639"/>
                <a:gd name="connsiteY18" fmla="*/ 182679 h 429398"/>
                <a:gd name="connsiteX19" fmla="*/ 537503 w 607639"/>
                <a:gd name="connsiteY19" fmla="*/ 199032 h 429398"/>
                <a:gd name="connsiteX20" fmla="*/ 531539 w 607639"/>
                <a:gd name="connsiteY20" fmla="*/ 216896 h 429398"/>
                <a:gd name="connsiteX21" fmla="*/ 510534 w 607639"/>
                <a:gd name="connsiteY21" fmla="*/ 240004 h 429398"/>
                <a:gd name="connsiteX22" fmla="*/ 426602 w 607639"/>
                <a:gd name="connsiteY22" fmla="*/ 303195 h 429398"/>
                <a:gd name="connsiteX23" fmla="*/ 584498 w 607639"/>
                <a:gd name="connsiteY23" fmla="*/ 303195 h 429398"/>
                <a:gd name="connsiteX24" fmla="*/ 607639 w 607639"/>
                <a:gd name="connsiteY24" fmla="*/ 326213 h 429398"/>
                <a:gd name="connsiteX25" fmla="*/ 584498 w 607639"/>
                <a:gd name="connsiteY25" fmla="*/ 349321 h 429398"/>
                <a:gd name="connsiteX26" fmla="*/ 568655 w 607639"/>
                <a:gd name="connsiteY26" fmla="*/ 349321 h 429398"/>
                <a:gd name="connsiteX27" fmla="*/ 567231 w 607639"/>
                <a:gd name="connsiteY27" fmla="*/ 351276 h 429398"/>
                <a:gd name="connsiteX28" fmla="*/ 503770 w 607639"/>
                <a:gd name="connsiteY28" fmla="*/ 421399 h 429398"/>
                <a:gd name="connsiteX29" fmla="*/ 486681 w 607639"/>
                <a:gd name="connsiteY29" fmla="*/ 429398 h 429398"/>
                <a:gd name="connsiteX30" fmla="*/ 126387 w 607639"/>
                <a:gd name="connsiteY30" fmla="*/ 429398 h 429398"/>
                <a:gd name="connsiteX31" fmla="*/ 109209 w 607639"/>
                <a:gd name="connsiteY31" fmla="*/ 421399 h 429398"/>
                <a:gd name="connsiteX32" fmla="*/ 45749 w 607639"/>
                <a:gd name="connsiteY32" fmla="*/ 351099 h 429398"/>
                <a:gd name="connsiteX33" fmla="*/ 44414 w 607639"/>
                <a:gd name="connsiteY33" fmla="*/ 349321 h 429398"/>
                <a:gd name="connsiteX34" fmla="*/ 23141 w 607639"/>
                <a:gd name="connsiteY34" fmla="*/ 349321 h 429398"/>
                <a:gd name="connsiteX35" fmla="*/ 0 w 607639"/>
                <a:gd name="connsiteY35" fmla="*/ 326213 h 429398"/>
                <a:gd name="connsiteX36" fmla="*/ 23141 w 607639"/>
                <a:gd name="connsiteY36" fmla="*/ 303195 h 429398"/>
                <a:gd name="connsiteX37" fmla="*/ 112503 w 607639"/>
                <a:gd name="connsiteY37" fmla="*/ 303195 h 429398"/>
                <a:gd name="connsiteX38" fmla="*/ 80461 w 607639"/>
                <a:gd name="connsiteY38" fmla="*/ 272266 h 429398"/>
                <a:gd name="connsiteX39" fmla="*/ 77613 w 607639"/>
                <a:gd name="connsiteY39" fmla="*/ 248536 h 429398"/>
                <a:gd name="connsiteX40" fmla="*/ 97461 w 607639"/>
                <a:gd name="connsiteY40" fmla="*/ 235027 h 429398"/>
                <a:gd name="connsiteX41" fmla="*/ 288911 w 607639"/>
                <a:gd name="connsiteY41" fmla="*/ 224273 h 429398"/>
                <a:gd name="connsiteX42" fmla="*/ 350592 w 607639"/>
                <a:gd name="connsiteY42" fmla="*/ 197788 h 429398"/>
                <a:gd name="connsiteX43" fmla="*/ 423309 w 607639"/>
                <a:gd name="connsiteY43" fmla="*/ 129443 h 429398"/>
                <a:gd name="connsiteX44" fmla="*/ 452859 w 607639"/>
                <a:gd name="connsiteY44" fmla="*/ 127665 h 429398"/>
                <a:gd name="connsiteX45" fmla="*/ 469325 w 607639"/>
                <a:gd name="connsiteY45" fmla="*/ 139752 h 429398"/>
                <a:gd name="connsiteX46" fmla="*/ 479649 w 607639"/>
                <a:gd name="connsiteY46" fmla="*/ 129798 h 429398"/>
                <a:gd name="connsiteX47" fmla="*/ 552482 w 607639"/>
                <a:gd name="connsiteY47" fmla="*/ 103415 h 429398"/>
                <a:gd name="connsiteX48" fmla="*/ 206917 w 607639"/>
                <a:gd name="connsiteY48" fmla="*/ 39058 h 429398"/>
                <a:gd name="connsiteX49" fmla="*/ 224467 w 607639"/>
                <a:gd name="connsiteY49" fmla="*/ 41246 h 429398"/>
                <a:gd name="connsiteX50" fmla="*/ 233187 w 607639"/>
                <a:gd name="connsiteY50" fmla="*/ 72702 h 429398"/>
                <a:gd name="connsiteX51" fmla="*/ 225090 w 607639"/>
                <a:gd name="connsiteY51" fmla="*/ 86920 h 429398"/>
                <a:gd name="connsiteX52" fmla="*/ 224556 w 607639"/>
                <a:gd name="connsiteY52" fmla="*/ 103803 h 429398"/>
                <a:gd name="connsiteX53" fmla="*/ 238259 w 607639"/>
                <a:gd name="connsiteY53" fmla="*/ 113666 h 429398"/>
                <a:gd name="connsiteX54" fmla="*/ 278120 w 607639"/>
                <a:gd name="connsiteY54" fmla="*/ 142368 h 429398"/>
                <a:gd name="connsiteX55" fmla="*/ 276874 w 607639"/>
                <a:gd name="connsiteY55" fmla="*/ 191418 h 429398"/>
                <a:gd name="connsiteX56" fmla="*/ 256677 w 607639"/>
                <a:gd name="connsiteY56" fmla="*/ 203236 h 429398"/>
                <a:gd name="connsiteX57" fmla="*/ 245377 w 607639"/>
                <a:gd name="connsiteY57" fmla="*/ 200304 h 429398"/>
                <a:gd name="connsiteX58" fmla="*/ 236568 w 607639"/>
                <a:gd name="connsiteY58" fmla="*/ 168848 h 429398"/>
                <a:gd name="connsiteX59" fmla="*/ 236657 w 607639"/>
                <a:gd name="connsiteY59" fmla="*/ 162894 h 429398"/>
                <a:gd name="connsiteX60" fmla="*/ 231852 w 607639"/>
                <a:gd name="connsiteY60" fmla="*/ 159429 h 429398"/>
                <a:gd name="connsiteX61" fmla="*/ 183093 w 607639"/>
                <a:gd name="connsiteY61" fmla="*/ 124151 h 429398"/>
                <a:gd name="connsiteX62" fmla="*/ 184873 w 607639"/>
                <a:gd name="connsiteY62" fmla="*/ 64172 h 429398"/>
                <a:gd name="connsiteX63" fmla="*/ 192970 w 607639"/>
                <a:gd name="connsiteY63" fmla="*/ 49865 h 429398"/>
                <a:gd name="connsiteX64" fmla="*/ 206917 w 607639"/>
                <a:gd name="connsiteY64" fmla="*/ 39058 h 429398"/>
                <a:gd name="connsiteX65" fmla="*/ 298590 w 607639"/>
                <a:gd name="connsiteY65" fmla="*/ 527 h 429398"/>
                <a:gd name="connsiteX66" fmla="*/ 316042 w 607639"/>
                <a:gd name="connsiteY66" fmla="*/ 3693 h 429398"/>
                <a:gd name="connsiteX67" fmla="*/ 322988 w 607639"/>
                <a:gd name="connsiteY67" fmla="*/ 35601 h 429398"/>
                <a:gd name="connsiteX68" fmla="*/ 314083 w 607639"/>
                <a:gd name="connsiteY68" fmla="*/ 49377 h 429398"/>
                <a:gd name="connsiteX69" fmla="*/ 312659 w 607639"/>
                <a:gd name="connsiteY69" fmla="*/ 66175 h 429398"/>
                <a:gd name="connsiteX70" fmla="*/ 325748 w 607639"/>
                <a:gd name="connsiteY70" fmla="*/ 76751 h 429398"/>
                <a:gd name="connsiteX71" fmla="*/ 364036 w 607639"/>
                <a:gd name="connsiteY71" fmla="*/ 107681 h 429398"/>
                <a:gd name="connsiteX72" fmla="*/ 360029 w 607639"/>
                <a:gd name="connsiteY72" fmla="*/ 156564 h 429398"/>
                <a:gd name="connsiteX73" fmla="*/ 340529 w 607639"/>
                <a:gd name="connsiteY73" fmla="*/ 167318 h 429398"/>
                <a:gd name="connsiteX74" fmla="*/ 328152 w 607639"/>
                <a:gd name="connsiteY74" fmla="*/ 163674 h 429398"/>
                <a:gd name="connsiteX75" fmla="*/ 321029 w 607639"/>
                <a:gd name="connsiteY75" fmla="*/ 131767 h 429398"/>
                <a:gd name="connsiteX76" fmla="*/ 321474 w 607639"/>
                <a:gd name="connsiteY76" fmla="*/ 125901 h 429398"/>
                <a:gd name="connsiteX77" fmla="*/ 316844 w 607639"/>
                <a:gd name="connsiteY77" fmla="*/ 122079 h 429398"/>
                <a:gd name="connsiteX78" fmla="*/ 270097 w 607639"/>
                <a:gd name="connsiteY78" fmla="*/ 84217 h 429398"/>
                <a:gd name="connsiteX79" fmla="*/ 275172 w 607639"/>
                <a:gd name="connsiteY79" fmla="*/ 24402 h 429398"/>
                <a:gd name="connsiteX80" fmla="*/ 284076 w 607639"/>
                <a:gd name="connsiteY80" fmla="*/ 10626 h 429398"/>
                <a:gd name="connsiteX81" fmla="*/ 298590 w 607639"/>
                <a:gd name="connsiteY81" fmla="*/ 527 h 42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07639" h="429398">
                  <a:moveTo>
                    <a:pt x="106628" y="349321"/>
                  </a:moveTo>
                  <a:lnTo>
                    <a:pt x="136623" y="383272"/>
                  </a:lnTo>
                  <a:lnTo>
                    <a:pt x="476356" y="383272"/>
                  </a:lnTo>
                  <a:lnTo>
                    <a:pt x="506351" y="349321"/>
                  </a:lnTo>
                  <a:close/>
                  <a:moveTo>
                    <a:pt x="441021" y="176280"/>
                  </a:moveTo>
                  <a:lnTo>
                    <a:pt x="382278" y="231383"/>
                  </a:lnTo>
                  <a:cubicBezTo>
                    <a:pt x="357623" y="254580"/>
                    <a:pt x="325314" y="268444"/>
                    <a:pt x="291492" y="270311"/>
                  </a:cubicBezTo>
                  <a:lnTo>
                    <a:pt x="161011" y="277598"/>
                  </a:lnTo>
                  <a:cubicBezTo>
                    <a:pt x="174450" y="283287"/>
                    <a:pt x="189136" y="286219"/>
                    <a:pt x="204267" y="286219"/>
                  </a:cubicBezTo>
                  <a:lnTo>
                    <a:pt x="300927" y="286219"/>
                  </a:lnTo>
                  <a:cubicBezTo>
                    <a:pt x="367592" y="286219"/>
                    <a:pt x="431498" y="258046"/>
                    <a:pt x="476267" y="208809"/>
                  </a:cubicBezTo>
                  <a:lnTo>
                    <a:pt x="480005" y="204809"/>
                  </a:lnTo>
                  <a:close/>
                  <a:moveTo>
                    <a:pt x="552482" y="103415"/>
                  </a:moveTo>
                  <a:cubicBezTo>
                    <a:pt x="561317" y="104024"/>
                    <a:pt x="570123" y="105868"/>
                    <a:pt x="578623" y="109001"/>
                  </a:cubicBezTo>
                  <a:cubicBezTo>
                    <a:pt x="590639" y="113445"/>
                    <a:pt x="596691" y="126777"/>
                    <a:pt x="592330" y="138686"/>
                  </a:cubicBezTo>
                  <a:cubicBezTo>
                    <a:pt x="587880" y="150684"/>
                    <a:pt x="574529" y="156817"/>
                    <a:pt x="562602" y="152373"/>
                  </a:cubicBezTo>
                  <a:cubicBezTo>
                    <a:pt x="545157" y="145885"/>
                    <a:pt x="525220" y="150062"/>
                    <a:pt x="511869" y="162949"/>
                  </a:cubicBezTo>
                  <a:lnTo>
                    <a:pt x="507241" y="167393"/>
                  </a:lnTo>
                  <a:lnTo>
                    <a:pt x="528157" y="182679"/>
                  </a:lnTo>
                  <a:cubicBezTo>
                    <a:pt x="533409" y="186590"/>
                    <a:pt x="536791" y="192456"/>
                    <a:pt x="537503" y="199032"/>
                  </a:cubicBezTo>
                  <a:cubicBezTo>
                    <a:pt x="538126" y="205520"/>
                    <a:pt x="535990" y="212008"/>
                    <a:pt x="531539" y="216896"/>
                  </a:cubicBezTo>
                  <a:lnTo>
                    <a:pt x="510534" y="240004"/>
                  </a:lnTo>
                  <a:cubicBezTo>
                    <a:pt x="486592" y="266311"/>
                    <a:pt x="458021" y="287641"/>
                    <a:pt x="426602" y="303195"/>
                  </a:cubicBezTo>
                  <a:lnTo>
                    <a:pt x="584498" y="303195"/>
                  </a:lnTo>
                  <a:cubicBezTo>
                    <a:pt x="597225" y="303195"/>
                    <a:pt x="607639" y="313504"/>
                    <a:pt x="607639" y="326213"/>
                  </a:cubicBezTo>
                  <a:cubicBezTo>
                    <a:pt x="607639" y="339012"/>
                    <a:pt x="597225" y="349321"/>
                    <a:pt x="584498" y="349321"/>
                  </a:cubicBezTo>
                  <a:lnTo>
                    <a:pt x="568655" y="349321"/>
                  </a:lnTo>
                  <a:cubicBezTo>
                    <a:pt x="568210" y="349943"/>
                    <a:pt x="567765" y="350743"/>
                    <a:pt x="567231" y="351276"/>
                  </a:cubicBezTo>
                  <a:lnTo>
                    <a:pt x="503770" y="421399"/>
                  </a:lnTo>
                  <a:cubicBezTo>
                    <a:pt x="499409" y="426287"/>
                    <a:pt x="493178" y="429398"/>
                    <a:pt x="486681" y="429398"/>
                  </a:cubicBezTo>
                  <a:lnTo>
                    <a:pt x="126387" y="429398"/>
                  </a:lnTo>
                  <a:cubicBezTo>
                    <a:pt x="119801" y="429398"/>
                    <a:pt x="113571" y="426287"/>
                    <a:pt x="109209" y="421399"/>
                  </a:cubicBezTo>
                  <a:lnTo>
                    <a:pt x="45749" y="351099"/>
                  </a:lnTo>
                  <a:cubicBezTo>
                    <a:pt x="45304" y="350476"/>
                    <a:pt x="44859" y="349943"/>
                    <a:pt x="44414" y="349321"/>
                  </a:cubicBezTo>
                  <a:lnTo>
                    <a:pt x="23141" y="349321"/>
                  </a:lnTo>
                  <a:cubicBezTo>
                    <a:pt x="10325" y="349321"/>
                    <a:pt x="0" y="339012"/>
                    <a:pt x="0" y="326213"/>
                  </a:cubicBezTo>
                  <a:cubicBezTo>
                    <a:pt x="0" y="313504"/>
                    <a:pt x="10325" y="303195"/>
                    <a:pt x="23141" y="303195"/>
                  </a:cubicBezTo>
                  <a:lnTo>
                    <a:pt x="112503" y="303195"/>
                  </a:lnTo>
                  <a:cubicBezTo>
                    <a:pt x="100576" y="294574"/>
                    <a:pt x="89806" y="284175"/>
                    <a:pt x="80461" y="272266"/>
                  </a:cubicBezTo>
                  <a:cubicBezTo>
                    <a:pt x="75209" y="265511"/>
                    <a:pt x="74141" y="256357"/>
                    <a:pt x="77613" y="248536"/>
                  </a:cubicBezTo>
                  <a:cubicBezTo>
                    <a:pt x="81173" y="240715"/>
                    <a:pt x="88827" y="235471"/>
                    <a:pt x="97461" y="235027"/>
                  </a:cubicBezTo>
                  <a:lnTo>
                    <a:pt x="288911" y="224273"/>
                  </a:lnTo>
                  <a:cubicBezTo>
                    <a:pt x="311874" y="222940"/>
                    <a:pt x="333859" y="213519"/>
                    <a:pt x="350592" y="197788"/>
                  </a:cubicBezTo>
                  <a:lnTo>
                    <a:pt x="423309" y="129443"/>
                  </a:lnTo>
                  <a:cubicBezTo>
                    <a:pt x="431409" y="121800"/>
                    <a:pt x="443869" y="121089"/>
                    <a:pt x="452859" y="127665"/>
                  </a:cubicBezTo>
                  <a:lnTo>
                    <a:pt x="469325" y="139752"/>
                  </a:lnTo>
                  <a:lnTo>
                    <a:pt x="479649" y="129798"/>
                  </a:lnTo>
                  <a:cubicBezTo>
                    <a:pt x="499208" y="110868"/>
                    <a:pt x="525977" y="101586"/>
                    <a:pt x="552482" y="103415"/>
                  </a:cubicBezTo>
                  <a:close/>
                  <a:moveTo>
                    <a:pt x="206917" y="39058"/>
                  </a:moveTo>
                  <a:cubicBezTo>
                    <a:pt x="212611" y="37492"/>
                    <a:pt x="218906" y="38092"/>
                    <a:pt x="224467" y="41246"/>
                  </a:cubicBezTo>
                  <a:cubicBezTo>
                    <a:pt x="235589" y="47555"/>
                    <a:pt x="239504" y="61595"/>
                    <a:pt x="233187" y="72702"/>
                  </a:cubicBezTo>
                  <a:lnTo>
                    <a:pt x="225090" y="86920"/>
                  </a:lnTo>
                  <a:cubicBezTo>
                    <a:pt x="220819" y="94384"/>
                    <a:pt x="223311" y="101226"/>
                    <a:pt x="224556" y="103803"/>
                  </a:cubicBezTo>
                  <a:cubicBezTo>
                    <a:pt x="225891" y="106380"/>
                    <a:pt x="229717" y="112511"/>
                    <a:pt x="238259" y="113666"/>
                  </a:cubicBezTo>
                  <a:cubicBezTo>
                    <a:pt x="255520" y="116065"/>
                    <a:pt x="270379" y="126817"/>
                    <a:pt x="278120" y="142368"/>
                  </a:cubicBezTo>
                  <a:cubicBezTo>
                    <a:pt x="285861" y="157918"/>
                    <a:pt x="285416" y="176223"/>
                    <a:pt x="276874" y="191418"/>
                  </a:cubicBezTo>
                  <a:cubicBezTo>
                    <a:pt x="272693" y="198971"/>
                    <a:pt x="264774" y="203236"/>
                    <a:pt x="256677" y="203236"/>
                  </a:cubicBezTo>
                  <a:cubicBezTo>
                    <a:pt x="252851" y="203236"/>
                    <a:pt x="249025" y="202259"/>
                    <a:pt x="245377" y="200304"/>
                  </a:cubicBezTo>
                  <a:cubicBezTo>
                    <a:pt x="234255" y="194084"/>
                    <a:pt x="230251" y="179955"/>
                    <a:pt x="236568" y="168848"/>
                  </a:cubicBezTo>
                  <a:cubicBezTo>
                    <a:pt x="237992" y="166271"/>
                    <a:pt x="237280" y="164049"/>
                    <a:pt x="236657" y="162894"/>
                  </a:cubicBezTo>
                  <a:cubicBezTo>
                    <a:pt x="236123" y="161739"/>
                    <a:pt x="234789" y="159784"/>
                    <a:pt x="231852" y="159429"/>
                  </a:cubicBezTo>
                  <a:cubicBezTo>
                    <a:pt x="210765" y="156407"/>
                    <a:pt x="192525" y="143256"/>
                    <a:pt x="183093" y="124151"/>
                  </a:cubicBezTo>
                  <a:cubicBezTo>
                    <a:pt x="173662" y="105136"/>
                    <a:pt x="174374" y="82654"/>
                    <a:pt x="184873" y="64172"/>
                  </a:cubicBezTo>
                  <a:lnTo>
                    <a:pt x="192970" y="49865"/>
                  </a:lnTo>
                  <a:cubicBezTo>
                    <a:pt x="196129" y="44356"/>
                    <a:pt x="201222" y="40624"/>
                    <a:pt x="206917" y="39058"/>
                  </a:cubicBezTo>
                  <a:close/>
                  <a:moveTo>
                    <a:pt x="298590" y="527"/>
                  </a:moveTo>
                  <a:cubicBezTo>
                    <a:pt x="304378" y="-728"/>
                    <a:pt x="310655" y="227"/>
                    <a:pt x="316042" y="3693"/>
                  </a:cubicBezTo>
                  <a:cubicBezTo>
                    <a:pt x="326816" y="10537"/>
                    <a:pt x="329844" y="24846"/>
                    <a:pt x="322988" y="35601"/>
                  </a:cubicBezTo>
                  <a:lnTo>
                    <a:pt x="314083" y="49377"/>
                  </a:lnTo>
                  <a:cubicBezTo>
                    <a:pt x="309453" y="56576"/>
                    <a:pt x="311501" y="63508"/>
                    <a:pt x="312659" y="66175"/>
                  </a:cubicBezTo>
                  <a:cubicBezTo>
                    <a:pt x="313816" y="68752"/>
                    <a:pt x="317289" y="75151"/>
                    <a:pt x="325748" y="76751"/>
                  </a:cubicBezTo>
                  <a:cubicBezTo>
                    <a:pt x="342844" y="80129"/>
                    <a:pt x="357180" y="91683"/>
                    <a:pt x="364036" y="107681"/>
                  </a:cubicBezTo>
                  <a:cubicBezTo>
                    <a:pt x="370892" y="123590"/>
                    <a:pt x="369378" y="141899"/>
                    <a:pt x="360029" y="156564"/>
                  </a:cubicBezTo>
                  <a:cubicBezTo>
                    <a:pt x="355666" y="163496"/>
                    <a:pt x="348186" y="167318"/>
                    <a:pt x="340529" y="167318"/>
                  </a:cubicBezTo>
                  <a:cubicBezTo>
                    <a:pt x="336255" y="167318"/>
                    <a:pt x="331981" y="166163"/>
                    <a:pt x="328152" y="163674"/>
                  </a:cubicBezTo>
                  <a:cubicBezTo>
                    <a:pt x="317378" y="156830"/>
                    <a:pt x="314173" y="142610"/>
                    <a:pt x="321029" y="131767"/>
                  </a:cubicBezTo>
                  <a:cubicBezTo>
                    <a:pt x="322542" y="129367"/>
                    <a:pt x="322008" y="127056"/>
                    <a:pt x="321474" y="125901"/>
                  </a:cubicBezTo>
                  <a:cubicBezTo>
                    <a:pt x="320940" y="124657"/>
                    <a:pt x="319693" y="122701"/>
                    <a:pt x="316844" y="122079"/>
                  </a:cubicBezTo>
                  <a:cubicBezTo>
                    <a:pt x="295919" y="117991"/>
                    <a:pt x="278467" y="103859"/>
                    <a:pt x="270097" y="84217"/>
                  </a:cubicBezTo>
                  <a:cubicBezTo>
                    <a:pt x="261727" y="64664"/>
                    <a:pt x="263597" y="42267"/>
                    <a:pt x="275172" y="24402"/>
                  </a:cubicBezTo>
                  <a:lnTo>
                    <a:pt x="284076" y="10626"/>
                  </a:lnTo>
                  <a:cubicBezTo>
                    <a:pt x="287504" y="5249"/>
                    <a:pt x="292802" y="1783"/>
                    <a:pt x="298590" y="527"/>
                  </a:cubicBezTo>
                  <a:close/>
                </a:path>
              </a:pathLst>
            </a:custGeom>
            <a:solidFill>
              <a:schemeClr val="bg1"/>
            </a:solidFill>
            <a:ln>
              <a:noFill/>
            </a:ln>
          </p:spPr>
        </p:sp>
      </p:grpSp>
      <p:grpSp>
        <p:nvGrpSpPr>
          <p:cNvPr id="40" name="组合 24"/>
          <p:cNvGrpSpPr/>
          <p:nvPr/>
        </p:nvGrpSpPr>
        <p:grpSpPr>
          <a:xfrm>
            <a:off x="6135370" y="2415540"/>
            <a:ext cx="2381250" cy="2246630"/>
            <a:chOff x="2203" y="3697"/>
            <a:chExt cx="3750" cy="3538"/>
          </a:xfrm>
        </p:grpSpPr>
        <p:sp>
          <p:nvSpPr>
            <p:cNvPr id="41" name="文本框 40"/>
            <p:cNvSpPr txBox="1"/>
            <p:nvPr/>
          </p:nvSpPr>
          <p:spPr>
            <a:xfrm>
              <a:off x="2299" y="4908"/>
              <a:ext cx="3558" cy="725"/>
            </a:xfrm>
            <a:prstGeom prst="rect">
              <a:avLst/>
            </a:prstGeom>
            <a:noFill/>
          </p:spPr>
          <p:txBody>
            <a:bodyPr wrap="square" rtlCol="0">
              <a:spAutoFit/>
            </a:bodyPr>
            <a:p>
              <a:pPr algn="ctr"/>
              <a:r>
                <a:rPr lang="zh-CN" altLang="en-US" sz="2400" b="1">
                  <a:solidFill>
                    <a:schemeClr val="tx1">
                      <a:lumMod val="75000"/>
                      <a:lumOff val="25000"/>
                    </a:schemeClr>
                  </a:solidFill>
                  <a:latin typeface="汉仪正圆-55W" panose="00020600040101010101" charset="-122"/>
                  <a:ea typeface="汉仪正圆-55W" panose="00020600040101010101" charset="-122"/>
                </a:rPr>
                <a:t>项目发展概况</a:t>
              </a:r>
              <a:endParaRPr lang="zh-CN" altLang="en-US" sz="2400" b="1">
                <a:solidFill>
                  <a:schemeClr val="tx1">
                    <a:lumMod val="75000"/>
                    <a:lumOff val="25000"/>
                  </a:schemeClr>
                </a:solidFill>
                <a:latin typeface="汉仪正圆-55W" panose="00020600040101010101" charset="-122"/>
                <a:ea typeface="汉仪正圆-55W" panose="00020600040101010101" charset="-122"/>
              </a:endParaRPr>
            </a:p>
          </p:txBody>
        </p:sp>
        <p:sp>
          <p:nvSpPr>
            <p:cNvPr id="42" name="文本框 41"/>
            <p:cNvSpPr txBox="1"/>
            <p:nvPr/>
          </p:nvSpPr>
          <p:spPr>
            <a:xfrm>
              <a:off x="2203" y="5637"/>
              <a:ext cx="3750" cy="1598"/>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sp>
          <p:nvSpPr>
            <p:cNvPr id="43" name="椭圆 42"/>
            <p:cNvSpPr/>
            <p:nvPr/>
          </p:nvSpPr>
          <p:spPr>
            <a:xfrm>
              <a:off x="3516" y="3697"/>
              <a:ext cx="1125" cy="11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lemon_349835"/>
            <p:cNvSpPr>
              <a:spLocks noChangeAspect="1"/>
            </p:cNvSpPr>
            <p:nvPr/>
          </p:nvSpPr>
          <p:spPr bwMode="auto">
            <a:xfrm>
              <a:off x="3825" y="3964"/>
              <a:ext cx="505" cy="590"/>
            </a:xfrm>
            <a:custGeom>
              <a:avLst/>
              <a:gdLst>
                <a:gd name="T0" fmla="*/ 5502 w 5838"/>
                <a:gd name="T1" fmla="*/ 2066 h 6827"/>
                <a:gd name="T2" fmla="*/ 4936 w 5838"/>
                <a:gd name="T3" fmla="*/ 1581 h 6827"/>
                <a:gd name="T4" fmla="*/ 4936 w 5838"/>
                <a:gd name="T5" fmla="*/ 1380 h 6827"/>
                <a:gd name="T6" fmla="*/ 5148 w 5838"/>
                <a:gd name="T7" fmla="*/ 1380 h 6827"/>
                <a:gd name="T8" fmla="*/ 5838 w 5838"/>
                <a:gd name="T9" fmla="*/ 690 h 6827"/>
                <a:gd name="T10" fmla="*/ 5148 w 5838"/>
                <a:gd name="T11" fmla="*/ 0 h 6827"/>
                <a:gd name="T12" fmla="*/ 691 w 5838"/>
                <a:gd name="T13" fmla="*/ 0 h 6827"/>
                <a:gd name="T14" fmla="*/ 0 w 5838"/>
                <a:gd name="T15" fmla="*/ 690 h 6827"/>
                <a:gd name="T16" fmla="*/ 691 w 5838"/>
                <a:gd name="T17" fmla="*/ 1380 h 6827"/>
                <a:gd name="T18" fmla="*/ 903 w 5838"/>
                <a:gd name="T19" fmla="*/ 1380 h 6827"/>
                <a:gd name="T20" fmla="*/ 903 w 5838"/>
                <a:gd name="T21" fmla="*/ 1581 h 6827"/>
                <a:gd name="T22" fmla="*/ 337 w 5838"/>
                <a:gd name="T23" fmla="*/ 2066 h 6827"/>
                <a:gd name="T24" fmla="*/ 0 w 5838"/>
                <a:gd name="T25" fmla="*/ 2798 h 6827"/>
                <a:gd name="T26" fmla="*/ 0 w 5838"/>
                <a:gd name="T27" fmla="*/ 5863 h 6827"/>
                <a:gd name="T28" fmla="*/ 965 w 5838"/>
                <a:gd name="T29" fmla="*/ 6827 h 6827"/>
                <a:gd name="T30" fmla="*/ 4874 w 5838"/>
                <a:gd name="T31" fmla="*/ 6827 h 6827"/>
                <a:gd name="T32" fmla="*/ 5838 w 5838"/>
                <a:gd name="T33" fmla="*/ 5863 h 6827"/>
                <a:gd name="T34" fmla="*/ 5838 w 5838"/>
                <a:gd name="T35" fmla="*/ 2798 h 6827"/>
                <a:gd name="T36" fmla="*/ 5502 w 5838"/>
                <a:gd name="T37" fmla="*/ 2066 h 6827"/>
                <a:gd name="T38" fmla="*/ 691 w 5838"/>
                <a:gd name="T39" fmla="*/ 846 h 6827"/>
                <a:gd name="T40" fmla="*/ 534 w 5838"/>
                <a:gd name="T41" fmla="*/ 690 h 6827"/>
                <a:gd name="T42" fmla="*/ 691 w 5838"/>
                <a:gd name="T43" fmla="*/ 534 h 6827"/>
                <a:gd name="T44" fmla="*/ 5148 w 5838"/>
                <a:gd name="T45" fmla="*/ 534 h 6827"/>
                <a:gd name="T46" fmla="*/ 5304 w 5838"/>
                <a:gd name="T47" fmla="*/ 690 h 6827"/>
                <a:gd name="T48" fmla="*/ 5148 w 5838"/>
                <a:gd name="T49" fmla="*/ 846 h 6827"/>
                <a:gd name="T50" fmla="*/ 691 w 5838"/>
                <a:gd name="T51" fmla="*/ 846 h 6827"/>
                <a:gd name="T52" fmla="*/ 5304 w 5838"/>
                <a:gd name="T53" fmla="*/ 5863 h 6827"/>
                <a:gd name="T54" fmla="*/ 4874 w 5838"/>
                <a:gd name="T55" fmla="*/ 6293 h 6827"/>
                <a:gd name="T56" fmla="*/ 965 w 5838"/>
                <a:gd name="T57" fmla="*/ 6293 h 6827"/>
                <a:gd name="T58" fmla="*/ 534 w 5838"/>
                <a:gd name="T59" fmla="*/ 5863 h 6827"/>
                <a:gd name="T60" fmla="*/ 534 w 5838"/>
                <a:gd name="T61" fmla="*/ 5593 h 6827"/>
                <a:gd name="T62" fmla="*/ 5304 w 5838"/>
                <a:gd name="T63" fmla="*/ 5593 h 6827"/>
                <a:gd name="T64" fmla="*/ 5304 w 5838"/>
                <a:gd name="T65" fmla="*/ 5863 h 6827"/>
                <a:gd name="T66" fmla="*/ 5304 w 5838"/>
                <a:gd name="T67" fmla="*/ 5059 h 6827"/>
                <a:gd name="T68" fmla="*/ 5304 w 5838"/>
                <a:gd name="T69" fmla="*/ 5059 h 6827"/>
                <a:gd name="T70" fmla="*/ 534 w 5838"/>
                <a:gd name="T71" fmla="*/ 5059 h 6827"/>
                <a:gd name="T72" fmla="*/ 534 w 5838"/>
                <a:gd name="T73" fmla="*/ 3436 h 6827"/>
                <a:gd name="T74" fmla="*/ 2098 w 5838"/>
                <a:gd name="T75" fmla="*/ 3436 h 6827"/>
                <a:gd name="T76" fmla="*/ 2365 w 5838"/>
                <a:gd name="T77" fmla="*/ 3169 h 6827"/>
                <a:gd name="T78" fmla="*/ 2919 w 5838"/>
                <a:gd name="T79" fmla="*/ 2614 h 6827"/>
                <a:gd name="T80" fmla="*/ 3474 w 5838"/>
                <a:gd name="T81" fmla="*/ 3169 h 6827"/>
                <a:gd name="T82" fmla="*/ 3741 w 5838"/>
                <a:gd name="T83" fmla="*/ 3436 h 6827"/>
                <a:gd name="T84" fmla="*/ 5304 w 5838"/>
                <a:gd name="T85" fmla="*/ 3436 h 6827"/>
                <a:gd name="T86" fmla="*/ 5304 w 5838"/>
                <a:gd name="T87" fmla="*/ 5059 h 6827"/>
                <a:gd name="T88" fmla="*/ 5304 w 5838"/>
                <a:gd name="T89" fmla="*/ 2902 h 6827"/>
                <a:gd name="T90" fmla="*/ 3975 w 5838"/>
                <a:gd name="T91" fmla="*/ 2902 h 6827"/>
                <a:gd name="T92" fmla="*/ 2919 w 5838"/>
                <a:gd name="T93" fmla="*/ 2080 h 6827"/>
                <a:gd name="T94" fmla="*/ 1864 w 5838"/>
                <a:gd name="T95" fmla="*/ 2902 h 6827"/>
                <a:gd name="T96" fmla="*/ 534 w 5838"/>
                <a:gd name="T97" fmla="*/ 2902 h 6827"/>
                <a:gd name="T98" fmla="*/ 685 w 5838"/>
                <a:gd name="T99" fmla="*/ 2471 h 6827"/>
                <a:gd name="T100" fmla="*/ 1344 w 5838"/>
                <a:gd name="T101" fmla="*/ 1906 h 6827"/>
                <a:gd name="T102" fmla="*/ 1437 w 5838"/>
                <a:gd name="T103" fmla="*/ 1704 h 6827"/>
                <a:gd name="T104" fmla="*/ 1437 w 5838"/>
                <a:gd name="T105" fmla="*/ 1380 h 6827"/>
                <a:gd name="T106" fmla="*/ 4402 w 5838"/>
                <a:gd name="T107" fmla="*/ 1380 h 6827"/>
                <a:gd name="T108" fmla="*/ 4402 w 5838"/>
                <a:gd name="T109" fmla="*/ 1704 h 6827"/>
                <a:gd name="T110" fmla="*/ 4495 w 5838"/>
                <a:gd name="T111" fmla="*/ 1906 h 6827"/>
                <a:gd name="T112" fmla="*/ 5154 w 5838"/>
                <a:gd name="T113" fmla="*/ 2471 h 6827"/>
                <a:gd name="T114" fmla="*/ 5304 w 5838"/>
                <a:gd name="T115" fmla="*/ 2902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838" h="6827">
                  <a:moveTo>
                    <a:pt x="5502" y="2066"/>
                  </a:moveTo>
                  <a:lnTo>
                    <a:pt x="4936" y="1581"/>
                  </a:lnTo>
                  <a:lnTo>
                    <a:pt x="4936" y="1380"/>
                  </a:lnTo>
                  <a:lnTo>
                    <a:pt x="5148" y="1380"/>
                  </a:lnTo>
                  <a:cubicBezTo>
                    <a:pt x="5529" y="1380"/>
                    <a:pt x="5838" y="1071"/>
                    <a:pt x="5838" y="690"/>
                  </a:cubicBezTo>
                  <a:cubicBezTo>
                    <a:pt x="5838" y="310"/>
                    <a:pt x="5529" y="0"/>
                    <a:pt x="5148" y="0"/>
                  </a:cubicBezTo>
                  <a:lnTo>
                    <a:pt x="691" y="0"/>
                  </a:lnTo>
                  <a:cubicBezTo>
                    <a:pt x="310" y="0"/>
                    <a:pt x="0" y="310"/>
                    <a:pt x="0" y="690"/>
                  </a:cubicBezTo>
                  <a:cubicBezTo>
                    <a:pt x="0" y="1071"/>
                    <a:pt x="310" y="1380"/>
                    <a:pt x="691" y="1380"/>
                  </a:cubicBezTo>
                  <a:lnTo>
                    <a:pt x="903" y="1380"/>
                  </a:lnTo>
                  <a:lnTo>
                    <a:pt x="903" y="1581"/>
                  </a:lnTo>
                  <a:lnTo>
                    <a:pt x="337" y="2066"/>
                  </a:lnTo>
                  <a:cubicBezTo>
                    <a:pt x="123" y="2249"/>
                    <a:pt x="0" y="2516"/>
                    <a:pt x="0" y="2798"/>
                  </a:cubicBezTo>
                  <a:lnTo>
                    <a:pt x="0" y="5863"/>
                  </a:lnTo>
                  <a:cubicBezTo>
                    <a:pt x="0" y="6394"/>
                    <a:pt x="433" y="6827"/>
                    <a:pt x="965" y="6827"/>
                  </a:cubicBezTo>
                  <a:lnTo>
                    <a:pt x="4874" y="6827"/>
                  </a:lnTo>
                  <a:cubicBezTo>
                    <a:pt x="5406" y="6827"/>
                    <a:pt x="5838" y="6394"/>
                    <a:pt x="5838" y="5863"/>
                  </a:cubicBezTo>
                  <a:lnTo>
                    <a:pt x="5838" y="2798"/>
                  </a:lnTo>
                  <a:cubicBezTo>
                    <a:pt x="5838" y="2516"/>
                    <a:pt x="5716" y="2249"/>
                    <a:pt x="5502" y="2066"/>
                  </a:cubicBezTo>
                  <a:close/>
                  <a:moveTo>
                    <a:pt x="691" y="846"/>
                  </a:moveTo>
                  <a:cubicBezTo>
                    <a:pt x="605" y="846"/>
                    <a:pt x="534" y="776"/>
                    <a:pt x="534" y="690"/>
                  </a:cubicBezTo>
                  <a:cubicBezTo>
                    <a:pt x="534" y="604"/>
                    <a:pt x="605" y="534"/>
                    <a:pt x="691" y="534"/>
                  </a:cubicBezTo>
                  <a:lnTo>
                    <a:pt x="5148" y="534"/>
                  </a:lnTo>
                  <a:cubicBezTo>
                    <a:pt x="5234" y="534"/>
                    <a:pt x="5304" y="604"/>
                    <a:pt x="5304" y="690"/>
                  </a:cubicBezTo>
                  <a:cubicBezTo>
                    <a:pt x="5304" y="776"/>
                    <a:pt x="5234" y="846"/>
                    <a:pt x="5148" y="846"/>
                  </a:cubicBezTo>
                  <a:lnTo>
                    <a:pt x="691" y="846"/>
                  </a:lnTo>
                  <a:close/>
                  <a:moveTo>
                    <a:pt x="5304" y="5863"/>
                  </a:moveTo>
                  <a:cubicBezTo>
                    <a:pt x="5304" y="6100"/>
                    <a:pt x="5111" y="6293"/>
                    <a:pt x="4874" y="6293"/>
                  </a:cubicBezTo>
                  <a:lnTo>
                    <a:pt x="965" y="6293"/>
                  </a:lnTo>
                  <a:cubicBezTo>
                    <a:pt x="727" y="6293"/>
                    <a:pt x="534" y="6100"/>
                    <a:pt x="534" y="5863"/>
                  </a:cubicBezTo>
                  <a:lnTo>
                    <a:pt x="534" y="5593"/>
                  </a:lnTo>
                  <a:lnTo>
                    <a:pt x="5304" y="5593"/>
                  </a:lnTo>
                  <a:lnTo>
                    <a:pt x="5304" y="5863"/>
                  </a:lnTo>
                  <a:close/>
                  <a:moveTo>
                    <a:pt x="5304" y="5059"/>
                  </a:moveTo>
                  <a:lnTo>
                    <a:pt x="5304" y="5059"/>
                  </a:lnTo>
                  <a:lnTo>
                    <a:pt x="534" y="5059"/>
                  </a:lnTo>
                  <a:lnTo>
                    <a:pt x="534" y="3436"/>
                  </a:lnTo>
                  <a:lnTo>
                    <a:pt x="2098" y="3436"/>
                  </a:lnTo>
                  <a:cubicBezTo>
                    <a:pt x="2245" y="3436"/>
                    <a:pt x="2365" y="3316"/>
                    <a:pt x="2365" y="3169"/>
                  </a:cubicBezTo>
                  <a:cubicBezTo>
                    <a:pt x="2365" y="2863"/>
                    <a:pt x="2613" y="2614"/>
                    <a:pt x="2919" y="2614"/>
                  </a:cubicBezTo>
                  <a:cubicBezTo>
                    <a:pt x="3225" y="2614"/>
                    <a:pt x="3474" y="2863"/>
                    <a:pt x="3474" y="3169"/>
                  </a:cubicBezTo>
                  <a:cubicBezTo>
                    <a:pt x="3474" y="3316"/>
                    <a:pt x="3594" y="3436"/>
                    <a:pt x="3741" y="3436"/>
                  </a:cubicBezTo>
                  <a:lnTo>
                    <a:pt x="5304" y="3436"/>
                  </a:lnTo>
                  <a:lnTo>
                    <a:pt x="5304" y="5059"/>
                  </a:lnTo>
                  <a:close/>
                  <a:moveTo>
                    <a:pt x="5304" y="2902"/>
                  </a:moveTo>
                  <a:lnTo>
                    <a:pt x="3975" y="2902"/>
                  </a:lnTo>
                  <a:cubicBezTo>
                    <a:pt x="3856" y="2430"/>
                    <a:pt x="3428" y="2080"/>
                    <a:pt x="2919" y="2080"/>
                  </a:cubicBezTo>
                  <a:cubicBezTo>
                    <a:pt x="2411" y="2080"/>
                    <a:pt x="1983" y="2430"/>
                    <a:pt x="1864" y="2902"/>
                  </a:cubicBezTo>
                  <a:lnTo>
                    <a:pt x="534" y="2902"/>
                  </a:lnTo>
                  <a:cubicBezTo>
                    <a:pt x="534" y="2796"/>
                    <a:pt x="515" y="2616"/>
                    <a:pt x="685" y="2471"/>
                  </a:cubicBezTo>
                  <a:lnTo>
                    <a:pt x="1344" y="1906"/>
                  </a:lnTo>
                  <a:cubicBezTo>
                    <a:pt x="1403" y="1856"/>
                    <a:pt x="1437" y="1782"/>
                    <a:pt x="1437" y="1704"/>
                  </a:cubicBezTo>
                  <a:lnTo>
                    <a:pt x="1437" y="1380"/>
                  </a:lnTo>
                  <a:lnTo>
                    <a:pt x="4402" y="1380"/>
                  </a:lnTo>
                  <a:lnTo>
                    <a:pt x="4402" y="1704"/>
                  </a:lnTo>
                  <a:cubicBezTo>
                    <a:pt x="4402" y="1782"/>
                    <a:pt x="4436" y="1856"/>
                    <a:pt x="4495" y="1906"/>
                  </a:cubicBezTo>
                  <a:lnTo>
                    <a:pt x="5154" y="2471"/>
                  </a:lnTo>
                  <a:cubicBezTo>
                    <a:pt x="5316" y="2610"/>
                    <a:pt x="5304" y="2774"/>
                    <a:pt x="5304" y="2902"/>
                  </a:cubicBezTo>
                  <a:close/>
                </a:path>
              </a:pathLst>
            </a:custGeom>
            <a:solidFill>
              <a:schemeClr val="bg1"/>
            </a:solidFill>
            <a:ln>
              <a:noFill/>
            </a:ln>
          </p:spPr>
        </p:sp>
      </p:grpSp>
      <p:grpSp>
        <p:nvGrpSpPr>
          <p:cNvPr id="45" name="组合 29"/>
          <p:cNvGrpSpPr/>
          <p:nvPr/>
        </p:nvGrpSpPr>
        <p:grpSpPr>
          <a:xfrm>
            <a:off x="8669655" y="2415540"/>
            <a:ext cx="2381250" cy="2246630"/>
            <a:chOff x="2203" y="3697"/>
            <a:chExt cx="3750" cy="3538"/>
          </a:xfrm>
        </p:grpSpPr>
        <p:sp>
          <p:nvSpPr>
            <p:cNvPr id="46" name="文本框 45"/>
            <p:cNvSpPr txBox="1"/>
            <p:nvPr/>
          </p:nvSpPr>
          <p:spPr>
            <a:xfrm>
              <a:off x="2299" y="4908"/>
              <a:ext cx="3558" cy="725"/>
            </a:xfrm>
            <a:prstGeom prst="rect">
              <a:avLst/>
            </a:prstGeom>
            <a:noFill/>
          </p:spPr>
          <p:txBody>
            <a:bodyPr wrap="square" rtlCol="0">
              <a:spAutoFit/>
            </a:bodyPr>
            <a:p>
              <a:pPr algn="ctr"/>
              <a:r>
                <a:rPr lang="zh-CN" altLang="en-US" sz="2400" b="1">
                  <a:solidFill>
                    <a:schemeClr val="tx1">
                      <a:lumMod val="75000"/>
                      <a:lumOff val="25000"/>
                    </a:schemeClr>
                  </a:solidFill>
                  <a:latin typeface="汉仪正圆-55W" panose="00020600040101010101" charset="-122"/>
                  <a:ea typeface="汉仪正圆-55W" panose="00020600040101010101" charset="-122"/>
                </a:rPr>
                <a:t>招商融资计划</a:t>
              </a:r>
              <a:endParaRPr lang="zh-CN" altLang="en-US" sz="2400" b="1">
                <a:solidFill>
                  <a:schemeClr val="tx1">
                    <a:lumMod val="75000"/>
                    <a:lumOff val="25000"/>
                  </a:schemeClr>
                </a:solidFill>
                <a:latin typeface="汉仪正圆-55W" panose="00020600040101010101" charset="-122"/>
                <a:ea typeface="汉仪正圆-55W" panose="00020600040101010101" charset="-122"/>
              </a:endParaRPr>
            </a:p>
          </p:txBody>
        </p:sp>
        <p:sp>
          <p:nvSpPr>
            <p:cNvPr id="47" name="文本框 46"/>
            <p:cNvSpPr txBox="1"/>
            <p:nvPr/>
          </p:nvSpPr>
          <p:spPr>
            <a:xfrm>
              <a:off x="2203" y="5637"/>
              <a:ext cx="3750" cy="1598"/>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sp>
          <p:nvSpPr>
            <p:cNvPr id="48" name="椭圆 47"/>
            <p:cNvSpPr/>
            <p:nvPr/>
          </p:nvSpPr>
          <p:spPr>
            <a:xfrm>
              <a:off x="3516" y="3697"/>
              <a:ext cx="1125" cy="11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9" name="lemon_349835"/>
            <p:cNvSpPr>
              <a:spLocks noChangeAspect="1"/>
            </p:cNvSpPr>
            <p:nvPr/>
          </p:nvSpPr>
          <p:spPr bwMode="auto">
            <a:xfrm>
              <a:off x="3783" y="4017"/>
              <a:ext cx="590" cy="483"/>
            </a:xfrm>
            <a:custGeom>
              <a:avLst/>
              <a:gdLst>
                <a:gd name="connsiteX0" fmla="*/ 374719 w 586822"/>
                <a:gd name="connsiteY0" fmla="*/ 385764 h 481035"/>
                <a:gd name="connsiteX1" fmla="*/ 335467 w 586822"/>
                <a:gd name="connsiteY1" fmla="*/ 425045 h 481035"/>
                <a:gd name="connsiteX2" fmla="*/ 335556 w 586822"/>
                <a:gd name="connsiteY2" fmla="*/ 427889 h 481035"/>
                <a:gd name="connsiteX3" fmla="*/ 354069 w 586822"/>
                <a:gd name="connsiteY3" fmla="*/ 427001 h 481035"/>
                <a:gd name="connsiteX4" fmla="*/ 413971 w 586822"/>
                <a:gd name="connsiteY4" fmla="*/ 423001 h 481035"/>
                <a:gd name="connsiteX5" fmla="*/ 374719 w 586822"/>
                <a:gd name="connsiteY5" fmla="*/ 385764 h 481035"/>
                <a:gd name="connsiteX6" fmla="*/ 134947 w 586822"/>
                <a:gd name="connsiteY6" fmla="*/ 285350 h 481035"/>
                <a:gd name="connsiteX7" fmla="*/ 99793 w 586822"/>
                <a:gd name="connsiteY7" fmla="*/ 316380 h 481035"/>
                <a:gd name="connsiteX8" fmla="*/ 134947 w 586822"/>
                <a:gd name="connsiteY8" fmla="*/ 347409 h 481035"/>
                <a:gd name="connsiteX9" fmla="*/ 170190 w 586822"/>
                <a:gd name="connsiteY9" fmla="*/ 316380 h 481035"/>
                <a:gd name="connsiteX10" fmla="*/ 134947 w 586822"/>
                <a:gd name="connsiteY10" fmla="*/ 285350 h 481035"/>
                <a:gd name="connsiteX11" fmla="*/ 526298 w 586822"/>
                <a:gd name="connsiteY11" fmla="*/ 285338 h 481035"/>
                <a:gd name="connsiteX12" fmla="*/ 503601 w 586822"/>
                <a:gd name="connsiteY12" fmla="*/ 296358 h 481035"/>
                <a:gd name="connsiteX13" fmla="*/ 526298 w 586822"/>
                <a:gd name="connsiteY13" fmla="*/ 307378 h 481035"/>
                <a:gd name="connsiteX14" fmla="*/ 547570 w 586822"/>
                <a:gd name="connsiteY14" fmla="*/ 299380 h 481035"/>
                <a:gd name="connsiteX15" fmla="*/ 547570 w 586822"/>
                <a:gd name="connsiteY15" fmla="*/ 293247 h 481035"/>
                <a:gd name="connsiteX16" fmla="*/ 526298 w 586822"/>
                <a:gd name="connsiteY16" fmla="*/ 285338 h 481035"/>
                <a:gd name="connsiteX17" fmla="*/ 134947 w 586822"/>
                <a:gd name="connsiteY17" fmla="*/ 246052 h 481035"/>
                <a:gd name="connsiteX18" fmla="*/ 209438 w 586822"/>
                <a:gd name="connsiteY18" fmla="*/ 316380 h 481035"/>
                <a:gd name="connsiteX19" fmla="*/ 134947 w 586822"/>
                <a:gd name="connsiteY19" fmla="*/ 386618 h 481035"/>
                <a:gd name="connsiteX20" fmla="*/ 60545 w 586822"/>
                <a:gd name="connsiteY20" fmla="*/ 316380 h 481035"/>
                <a:gd name="connsiteX21" fmla="*/ 134947 w 586822"/>
                <a:gd name="connsiteY21" fmla="*/ 246052 h 481035"/>
                <a:gd name="connsiteX22" fmla="*/ 281796 w 586822"/>
                <a:gd name="connsiteY22" fmla="*/ 231925 h 481035"/>
                <a:gd name="connsiteX23" fmla="*/ 326833 w 586822"/>
                <a:gd name="connsiteY23" fmla="*/ 258320 h 481035"/>
                <a:gd name="connsiteX24" fmla="*/ 371871 w 586822"/>
                <a:gd name="connsiteY24" fmla="*/ 231925 h 481035"/>
                <a:gd name="connsiteX25" fmla="*/ 39252 w 586822"/>
                <a:gd name="connsiteY25" fmla="*/ 231925 h 481035"/>
                <a:gd name="connsiteX26" fmla="*/ 39252 w 586822"/>
                <a:gd name="connsiteY26" fmla="*/ 429756 h 481035"/>
                <a:gd name="connsiteX27" fmla="*/ 42990 w 586822"/>
                <a:gd name="connsiteY27" fmla="*/ 438465 h 481035"/>
                <a:gd name="connsiteX28" fmla="*/ 51357 w 586822"/>
                <a:gd name="connsiteY28" fmla="*/ 441754 h 481035"/>
                <a:gd name="connsiteX29" fmla="*/ 296660 w 586822"/>
                <a:gd name="connsiteY29" fmla="*/ 429756 h 481035"/>
                <a:gd name="connsiteX30" fmla="*/ 296126 w 586822"/>
                <a:gd name="connsiteY30" fmla="*/ 425045 h 481035"/>
                <a:gd name="connsiteX31" fmla="*/ 374719 w 586822"/>
                <a:gd name="connsiteY31" fmla="*/ 346571 h 481035"/>
                <a:gd name="connsiteX32" fmla="*/ 452956 w 586822"/>
                <a:gd name="connsiteY32" fmla="*/ 422113 h 481035"/>
                <a:gd name="connsiteX33" fmla="*/ 536088 w 586822"/>
                <a:gd name="connsiteY33" fmla="*/ 418025 h 481035"/>
                <a:gd name="connsiteX34" fmla="*/ 547570 w 586822"/>
                <a:gd name="connsiteY34" fmla="*/ 406027 h 481035"/>
                <a:gd name="connsiteX35" fmla="*/ 547570 w 586822"/>
                <a:gd name="connsiteY35" fmla="*/ 343460 h 481035"/>
                <a:gd name="connsiteX36" fmla="*/ 526298 w 586822"/>
                <a:gd name="connsiteY36" fmla="*/ 346571 h 481035"/>
                <a:gd name="connsiteX37" fmla="*/ 464260 w 586822"/>
                <a:gd name="connsiteY37" fmla="*/ 296358 h 481035"/>
                <a:gd name="connsiteX38" fmla="*/ 526298 w 586822"/>
                <a:gd name="connsiteY38" fmla="*/ 246056 h 481035"/>
                <a:gd name="connsiteX39" fmla="*/ 546769 w 586822"/>
                <a:gd name="connsiteY39" fmla="*/ 248900 h 481035"/>
                <a:gd name="connsiteX40" fmla="*/ 541429 w 586822"/>
                <a:gd name="connsiteY40" fmla="*/ 231925 h 481035"/>
                <a:gd name="connsiteX41" fmla="*/ 411212 w 586822"/>
                <a:gd name="connsiteY41" fmla="*/ 231925 h 481035"/>
                <a:gd name="connsiteX42" fmla="*/ 326833 w 586822"/>
                <a:gd name="connsiteY42" fmla="*/ 297513 h 481035"/>
                <a:gd name="connsiteX43" fmla="*/ 242455 w 586822"/>
                <a:gd name="connsiteY43" fmla="*/ 231925 h 481035"/>
                <a:gd name="connsiteX44" fmla="*/ 152035 w 586822"/>
                <a:gd name="connsiteY44" fmla="*/ 78 h 481035"/>
                <a:gd name="connsiteX45" fmla="*/ 194124 w 586822"/>
                <a:gd name="connsiteY45" fmla="*/ 8677 h 481035"/>
                <a:gd name="connsiteX46" fmla="*/ 537779 w 586822"/>
                <a:gd name="connsiteY46" fmla="*/ 176113 h 481035"/>
                <a:gd name="connsiteX47" fmla="*/ 586822 w 586822"/>
                <a:gd name="connsiteY47" fmla="*/ 254588 h 481035"/>
                <a:gd name="connsiteX48" fmla="*/ 586822 w 586822"/>
                <a:gd name="connsiteY48" fmla="*/ 406027 h 481035"/>
                <a:gd name="connsiteX49" fmla="*/ 537957 w 586822"/>
                <a:gd name="connsiteY49" fmla="*/ 457217 h 481035"/>
                <a:gd name="connsiteX50" fmla="*/ 51357 w 586822"/>
                <a:gd name="connsiteY50" fmla="*/ 481035 h 481035"/>
                <a:gd name="connsiteX51" fmla="*/ 15932 w 586822"/>
                <a:gd name="connsiteY51" fmla="*/ 466904 h 481035"/>
                <a:gd name="connsiteX52" fmla="*/ 0 w 586822"/>
                <a:gd name="connsiteY52" fmla="*/ 429756 h 481035"/>
                <a:gd name="connsiteX53" fmla="*/ 0 w 586822"/>
                <a:gd name="connsiteY53" fmla="*/ 212284 h 481035"/>
                <a:gd name="connsiteX54" fmla="*/ 110814 w 586822"/>
                <a:gd name="connsiteY54" fmla="*/ 12143 h 481035"/>
                <a:gd name="connsiteX55" fmla="*/ 152035 w 586822"/>
                <a:gd name="connsiteY55" fmla="*/ 78 h 481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86822" h="481035">
                  <a:moveTo>
                    <a:pt x="374719" y="385764"/>
                  </a:moveTo>
                  <a:cubicBezTo>
                    <a:pt x="353090" y="385764"/>
                    <a:pt x="335467" y="403361"/>
                    <a:pt x="335467" y="425045"/>
                  </a:cubicBezTo>
                  <a:cubicBezTo>
                    <a:pt x="335467" y="425934"/>
                    <a:pt x="335467" y="426912"/>
                    <a:pt x="335556" y="427889"/>
                  </a:cubicBezTo>
                  <a:lnTo>
                    <a:pt x="354069" y="427001"/>
                  </a:lnTo>
                  <a:lnTo>
                    <a:pt x="413971" y="423001"/>
                  </a:lnTo>
                  <a:cubicBezTo>
                    <a:pt x="412903" y="402294"/>
                    <a:pt x="395725" y="385764"/>
                    <a:pt x="374719" y="385764"/>
                  </a:cubicBezTo>
                  <a:close/>
                  <a:moveTo>
                    <a:pt x="134947" y="285350"/>
                  </a:moveTo>
                  <a:cubicBezTo>
                    <a:pt x="115635" y="285350"/>
                    <a:pt x="99793" y="299220"/>
                    <a:pt x="99793" y="316380"/>
                  </a:cubicBezTo>
                  <a:cubicBezTo>
                    <a:pt x="99793" y="333450"/>
                    <a:pt x="115635" y="347409"/>
                    <a:pt x="134947" y="347409"/>
                  </a:cubicBezTo>
                  <a:cubicBezTo>
                    <a:pt x="154349" y="347409"/>
                    <a:pt x="170190" y="333450"/>
                    <a:pt x="170190" y="316380"/>
                  </a:cubicBezTo>
                  <a:cubicBezTo>
                    <a:pt x="170190" y="299220"/>
                    <a:pt x="154349" y="285350"/>
                    <a:pt x="134947" y="285350"/>
                  </a:cubicBezTo>
                  <a:close/>
                  <a:moveTo>
                    <a:pt x="526298" y="285338"/>
                  </a:moveTo>
                  <a:cubicBezTo>
                    <a:pt x="512235" y="285338"/>
                    <a:pt x="503601" y="292447"/>
                    <a:pt x="503601" y="296358"/>
                  </a:cubicBezTo>
                  <a:cubicBezTo>
                    <a:pt x="503601" y="300179"/>
                    <a:pt x="512235" y="307378"/>
                    <a:pt x="526298" y="307378"/>
                  </a:cubicBezTo>
                  <a:cubicBezTo>
                    <a:pt x="537156" y="307378"/>
                    <a:pt x="544633" y="303112"/>
                    <a:pt x="547570" y="299380"/>
                  </a:cubicBezTo>
                  <a:lnTo>
                    <a:pt x="547570" y="293247"/>
                  </a:lnTo>
                  <a:cubicBezTo>
                    <a:pt x="544633" y="289515"/>
                    <a:pt x="537156" y="285338"/>
                    <a:pt x="526298" y="285338"/>
                  </a:cubicBezTo>
                  <a:close/>
                  <a:moveTo>
                    <a:pt x="134947" y="246052"/>
                  </a:moveTo>
                  <a:cubicBezTo>
                    <a:pt x="176064" y="246052"/>
                    <a:pt x="209438" y="277615"/>
                    <a:pt x="209438" y="316380"/>
                  </a:cubicBezTo>
                  <a:cubicBezTo>
                    <a:pt x="209438" y="355144"/>
                    <a:pt x="176064" y="386618"/>
                    <a:pt x="134947" y="386618"/>
                  </a:cubicBezTo>
                  <a:cubicBezTo>
                    <a:pt x="93919" y="386618"/>
                    <a:pt x="60545" y="355144"/>
                    <a:pt x="60545" y="316380"/>
                  </a:cubicBezTo>
                  <a:cubicBezTo>
                    <a:pt x="60545" y="277615"/>
                    <a:pt x="93919" y="246052"/>
                    <a:pt x="134947" y="246052"/>
                  </a:cubicBezTo>
                  <a:close/>
                  <a:moveTo>
                    <a:pt x="281796" y="231925"/>
                  </a:moveTo>
                  <a:cubicBezTo>
                    <a:pt x="283932" y="246234"/>
                    <a:pt x="303959" y="258320"/>
                    <a:pt x="326833" y="258320"/>
                  </a:cubicBezTo>
                  <a:cubicBezTo>
                    <a:pt x="349797" y="258320"/>
                    <a:pt x="369824" y="246234"/>
                    <a:pt x="371871" y="231925"/>
                  </a:cubicBezTo>
                  <a:close/>
                  <a:moveTo>
                    <a:pt x="39252" y="231925"/>
                  </a:moveTo>
                  <a:lnTo>
                    <a:pt x="39252" y="429756"/>
                  </a:lnTo>
                  <a:cubicBezTo>
                    <a:pt x="39252" y="433044"/>
                    <a:pt x="40587" y="436155"/>
                    <a:pt x="42990" y="438465"/>
                  </a:cubicBezTo>
                  <a:cubicBezTo>
                    <a:pt x="45304" y="440598"/>
                    <a:pt x="48241" y="441754"/>
                    <a:pt x="51357" y="441754"/>
                  </a:cubicBezTo>
                  <a:lnTo>
                    <a:pt x="296660" y="429756"/>
                  </a:lnTo>
                  <a:cubicBezTo>
                    <a:pt x="296571" y="428156"/>
                    <a:pt x="296126" y="426645"/>
                    <a:pt x="296126" y="425045"/>
                  </a:cubicBezTo>
                  <a:cubicBezTo>
                    <a:pt x="296126" y="381764"/>
                    <a:pt x="331373" y="346571"/>
                    <a:pt x="374719" y="346571"/>
                  </a:cubicBezTo>
                  <a:cubicBezTo>
                    <a:pt x="416997" y="346571"/>
                    <a:pt x="451443" y="380254"/>
                    <a:pt x="452956" y="422113"/>
                  </a:cubicBezTo>
                  <a:lnTo>
                    <a:pt x="536088" y="418025"/>
                  </a:lnTo>
                  <a:cubicBezTo>
                    <a:pt x="542497" y="417758"/>
                    <a:pt x="547570" y="412426"/>
                    <a:pt x="547570" y="406027"/>
                  </a:cubicBezTo>
                  <a:lnTo>
                    <a:pt x="547570" y="343460"/>
                  </a:lnTo>
                  <a:cubicBezTo>
                    <a:pt x="540984" y="345416"/>
                    <a:pt x="533863" y="346571"/>
                    <a:pt x="526298" y="346571"/>
                  </a:cubicBezTo>
                  <a:cubicBezTo>
                    <a:pt x="491496" y="346571"/>
                    <a:pt x="464260" y="324530"/>
                    <a:pt x="464260" y="296358"/>
                  </a:cubicBezTo>
                  <a:cubicBezTo>
                    <a:pt x="464260" y="268185"/>
                    <a:pt x="491496" y="246056"/>
                    <a:pt x="526298" y="246056"/>
                  </a:cubicBezTo>
                  <a:cubicBezTo>
                    <a:pt x="533507" y="246056"/>
                    <a:pt x="540361" y="247122"/>
                    <a:pt x="546769" y="248900"/>
                  </a:cubicBezTo>
                  <a:cubicBezTo>
                    <a:pt x="545968" y="242856"/>
                    <a:pt x="545256" y="231925"/>
                    <a:pt x="541429" y="231925"/>
                  </a:cubicBezTo>
                  <a:lnTo>
                    <a:pt x="411212" y="231925"/>
                  </a:lnTo>
                  <a:cubicBezTo>
                    <a:pt x="409699" y="268896"/>
                    <a:pt x="373295" y="297513"/>
                    <a:pt x="326833" y="297513"/>
                  </a:cubicBezTo>
                  <a:cubicBezTo>
                    <a:pt x="280372" y="297513"/>
                    <a:pt x="243968" y="268896"/>
                    <a:pt x="242455" y="231925"/>
                  </a:cubicBezTo>
                  <a:close/>
                  <a:moveTo>
                    <a:pt x="152035" y="78"/>
                  </a:moveTo>
                  <a:cubicBezTo>
                    <a:pt x="166488" y="-522"/>
                    <a:pt x="181085" y="2322"/>
                    <a:pt x="194124" y="8677"/>
                  </a:cubicBezTo>
                  <a:lnTo>
                    <a:pt x="537779" y="176113"/>
                  </a:lnTo>
                  <a:cubicBezTo>
                    <a:pt x="567597" y="190688"/>
                    <a:pt x="586822" y="221527"/>
                    <a:pt x="586822" y="254588"/>
                  </a:cubicBezTo>
                  <a:lnTo>
                    <a:pt x="586822" y="406027"/>
                  </a:lnTo>
                  <a:cubicBezTo>
                    <a:pt x="586822" y="433399"/>
                    <a:pt x="565372" y="455884"/>
                    <a:pt x="537957" y="457217"/>
                  </a:cubicBezTo>
                  <a:lnTo>
                    <a:pt x="51357" y="481035"/>
                  </a:lnTo>
                  <a:cubicBezTo>
                    <a:pt x="38095" y="481035"/>
                    <a:pt x="25545" y="475969"/>
                    <a:pt x="15932" y="466904"/>
                  </a:cubicBezTo>
                  <a:cubicBezTo>
                    <a:pt x="5785" y="457217"/>
                    <a:pt x="0" y="443709"/>
                    <a:pt x="0" y="429756"/>
                  </a:cubicBezTo>
                  <a:lnTo>
                    <a:pt x="0" y="212284"/>
                  </a:lnTo>
                  <a:cubicBezTo>
                    <a:pt x="7209" y="91328"/>
                    <a:pt x="72541" y="35072"/>
                    <a:pt x="110814" y="12143"/>
                  </a:cubicBezTo>
                  <a:cubicBezTo>
                    <a:pt x="123275" y="4722"/>
                    <a:pt x="137583" y="678"/>
                    <a:pt x="152035" y="78"/>
                  </a:cubicBezTo>
                  <a:close/>
                </a:path>
              </a:pathLst>
            </a:custGeom>
            <a:solidFill>
              <a:schemeClr val="bg1"/>
            </a:solidFill>
            <a:ln>
              <a:noFill/>
            </a:ln>
          </p:spPr>
        </p:sp>
      </p:gr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strVal val="#ppt_w*0.70"/>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Effect transition="in" filter="fade">
                                      <p:cBhvr>
                                        <p:cTn id="15" dur="1000"/>
                                        <p:tgtEl>
                                          <p:spTgt spid="2"/>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1000" fill="hold"/>
                                        <p:tgtEl>
                                          <p:spTgt spid="3"/>
                                        </p:tgtEl>
                                        <p:attrNameLst>
                                          <p:attrName>ppt_w</p:attrName>
                                        </p:attrNameLst>
                                      </p:cBhvr>
                                      <p:tavLst>
                                        <p:tav tm="0">
                                          <p:val>
                                            <p:strVal val="#ppt_w*0.70"/>
                                          </p:val>
                                        </p:tav>
                                        <p:tav tm="100000">
                                          <p:val>
                                            <p:strVal val="#ppt_w"/>
                                          </p:val>
                                        </p:tav>
                                      </p:tavLst>
                                    </p:anim>
                                    <p:anim calcmode="lin" valueType="num">
                                      <p:cBhvr>
                                        <p:cTn id="20" dur="1000" fill="hold"/>
                                        <p:tgtEl>
                                          <p:spTgt spid="3"/>
                                        </p:tgtEl>
                                        <p:attrNameLst>
                                          <p:attrName>ppt_h</p:attrName>
                                        </p:attrNameLst>
                                      </p:cBhvr>
                                      <p:tavLst>
                                        <p:tav tm="0">
                                          <p:val>
                                            <p:strVal val="#ppt_h"/>
                                          </p:val>
                                        </p:tav>
                                        <p:tav tm="100000">
                                          <p:val>
                                            <p:strVal val="#ppt_h"/>
                                          </p:val>
                                        </p:tav>
                                      </p:tavLst>
                                    </p:anim>
                                    <p:animEffect transition="in" filter="fade">
                                      <p:cBhvr>
                                        <p:cTn id="21" dur="1000"/>
                                        <p:tgtEl>
                                          <p:spTgt spid="3"/>
                                        </p:tgtEl>
                                      </p:cBhvr>
                                    </p:animEffect>
                                  </p:childTnLst>
                                </p:cTn>
                              </p:par>
                            </p:childTnLst>
                          </p:cTn>
                        </p:par>
                        <p:par>
                          <p:cTn id="22" fill="hold">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strVal val="#ppt_w*0.70"/>
                                          </p:val>
                                        </p:tav>
                                        <p:tav tm="100000">
                                          <p:val>
                                            <p:strVal val="#ppt_w"/>
                                          </p:val>
                                        </p:tav>
                                      </p:tavLst>
                                    </p:anim>
                                    <p:anim calcmode="lin" valueType="num">
                                      <p:cBhvr>
                                        <p:cTn id="26" dur="1000" fill="hold"/>
                                        <p:tgtEl>
                                          <p:spTgt spid="5"/>
                                        </p:tgtEl>
                                        <p:attrNameLst>
                                          <p:attrName>ppt_h</p:attrName>
                                        </p:attrNameLst>
                                      </p:cBhvr>
                                      <p:tavLst>
                                        <p:tav tm="0">
                                          <p:val>
                                            <p:strVal val="#ppt_h"/>
                                          </p:val>
                                        </p:tav>
                                        <p:tav tm="100000">
                                          <p:val>
                                            <p:strVal val="#ppt_h"/>
                                          </p:val>
                                        </p:tav>
                                      </p:tavLst>
                                    </p:anim>
                                    <p:animEffect transition="in" filter="fade">
                                      <p:cBhvr>
                                        <p:cTn id="27" dur="1000"/>
                                        <p:tgtEl>
                                          <p:spTgt spid="5"/>
                                        </p:tgtEl>
                                      </p:cBhvr>
                                    </p:animEffect>
                                  </p:childTnLst>
                                </p:cTn>
                              </p:par>
                            </p:childTnLst>
                          </p:cTn>
                        </p:par>
                        <p:par>
                          <p:cTn id="28" fill="hold">
                            <p:stCondLst>
                              <p:cond delay="4000"/>
                            </p:stCondLst>
                            <p:childTnLst>
                              <p:par>
                                <p:cTn id="29" presetID="54" presetClass="entr" presetSubtype="0" accel="100000"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p:cTn id="31" dur="500" fill="hold"/>
                                        <p:tgtEl>
                                          <p:spTgt spid="19"/>
                                        </p:tgtEl>
                                        <p:attrNameLst>
                                          <p:attrName>ppt_w</p:attrName>
                                        </p:attrNameLst>
                                      </p:cBhvr>
                                      <p:tavLst>
                                        <p:tav tm="0">
                                          <p:val>
                                            <p:strVal val="#ppt_w*0.05"/>
                                          </p:val>
                                        </p:tav>
                                        <p:tav tm="100000">
                                          <p:val>
                                            <p:strVal val="#ppt_w"/>
                                          </p:val>
                                        </p:tav>
                                      </p:tavLst>
                                    </p:anim>
                                    <p:anim calcmode="lin" valueType="num">
                                      <p:cBhvr>
                                        <p:cTn id="32" dur="500" fill="hold"/>
                                        <p:tgtEl>
                                          <p:spTgt spid="19"/>
                                        </p:tgtEl>
                                        <p:attrNameLst>
                                          <p:attrName>ppt_h</p:attrName>
                                        </p:attrNameLst>
                                      </p:cBhvr>
                                      <p:tavLst>
                                        <p:tav tm="0">
                                          <p:val>
                                            <p:strVal val="#ppt_h"/>
                                          </p:val>
                                        </p:tav>
                                        <p:tav tm="100000">
                                          <p:val>
                                            <p:strVal val="#ppt_h"/>
                                          </p:val>
                                        </p:tav>
                                      </p:tavLst>
                                    </p:anim>
                                    <p:anim calcmode="lin" valueType="num">
                                      <p:cBhvr>
                                        <p:cTn id="33" dur="500" fill="hold"/>
                                        <p:tgtEl>
                                          <p:spTgt spid="19"/>
                                        </p:tgtEl>
                                        <p:attrNameLst>
                                          <p:attrName>ppt_x</p:attrName>
                                        </p:attrNameLst>
                                      </p:cBhvr>
                                      <p:tavLst>
                                        <p:tav tm="0">
                                          <p:val>
                                            <p:strVal val="#ppt_x-.2"/>
                                          </p:val>
                                        </p:tav>
                                        <p:tav tm="100000">
                                          <p:val>
                                            <p:strVal val="#ppt_x"/>
                                          </p:val>
                                        </p:tav>
                                      </p:tavLst>
                                    </p:anim>
                                    <p:anim calcmode="lin" valueType="num">
                                      <p:cBhvr>
                                        <p:cTn id="34" dur="500" fill="hold"/>
                                        <p:tgtEl>
                                          <p:spTgt spid="19"/>
                                        </p:tgtEl>
                                        <p:attrNameLst>
                                          <p:attrName>ppt_y</p:attrName>
                                        </p:attrNameLst>
                                      </p:cBhvr>
                                      <p:tavLst>
                                        <p:tav tm="0">
                                          <p:val>
                                            <p:strVal val="#ppt_y"/>
                                          </p:val>
                                        </p:tav>
                                        <p:tav tm="100000">
                                          <p:val>
                                            <p:strVal val="#ppt_y"/>
                                          </p:val>
                                        </p:tav>
                                      </p:tavLst>
                                    </p:anim>
                                    <p:animEffect transition="in" filter="fade">
                                      <p:cBhvr>
                                        <p:cTn id="35" dur="500"/>
                                        <p:tgtEl>
                                          <p:spTgt spid="19"/>
                                        </p:tgtEl>
                                      </p:cBhvr>
                                    </p:animEffect>
                                  </p:childTnLst>
                                </p:cTn>
                              </p:par>
                            </p:childTnLst>
                          </p:cTn>
                        </p:par>
                        <p:par>
                          <p:cTn id="36" fill="hold">
                            <p:stCondLst>
                              <p:cond delay="4500"/>
                            </p:stCondLst>
                            <p:childTnLst>
                              <p:par>
                                <p:cTn id="37" presetID="54" presetClass="entr" presetSubtype="0" accel="100000"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strVal val="#ppt_w*0.05"/>
                                          </p:val>
                                        </p:tav>
                                        <p:tav tm="100000">
                                          <p:val>
                                            <p:strVal val="#ppt_w"/>
                                          </p:val>
                                        </p:tav>
                                      </p:tavLst>
                                    </p:anim>
                                    <p:anim calcmode="lin" valueType="num">
                                      <p:cBhvr>
                                        <p:cTn id="40" dur="500" fill="hold"/>
                                        <p:tgtEl>
                                          <p:spTgt spid="35"/>
                                        </p:tgtEl>
                                        <p:attrNameLst>
                                          <p:attrName>ppt_h</p:attrName>
                                        </p:attrNameLst>
                                      </p:cBhvr>
                                      <p:tavLst>
                                        <p:tav tm="0">
                                          <p:val>
                                            <p:strVal val="#ppt_h"/>
                                          </p:val>
                                        </p:tav>
                                        <p:tav tm="100000">
                                          <p:val>
                                            <p:strVal val="#ppt_h"/>
                                          </p:val>
                                        </p:tav>
                                      </p:tavLst>
                                    </p:anim>
                                    <p:anim calcmode="lin" valueType="num">
                                      <p:cBhvr>
                                        <p:cTn id="41" dur="500" fill="hold"/>
                                        <p:tgtEl>
                                          <p:spTgt spid="35"/>
                                        </p:tgtEl>
                                        <p:attrNameLst>
                                          <p:attrName>ppt_x</p:attrName>
                                        </p:attrNameLst>
                                      </p:cBhvr>
                                      <p:tavLst>
                                        <p:tav tm="0">
                                          <p:val>
                                            <p:strVal val="#ppt_x-.2"/>
                                          </p:val>
                                        </p:tav>
                                        <p:tav tm="100000">
                                          <p:val>
                                            <p:strVal val="#ppt_x"/>
                                          </p:val>
                                        </p:tav>
                                      </p:tavLst>
                                    </p:anim>
                                    <p:anim calcmode="lin" valueType="num">
                                      <p:cBhvr>
                                        <p:cTn id="42" dur="500" fill="hold"/>
                                        <p:tgtEl>
                                          <p:spTgt spid="35"/>
                                        </p:tgtEl>
                                        <p:attrNameLst>
                                          <p:attrName>ppt_y</p:attrName>
                                        </p:attrNameLst>
                                      </p:cBhvr>
                                      <p:tavLst>
                                        <p:tav tm="0">
                                          <p:val>
                                            <p:strVal val="#ppt_y"/>
                                          </p:val>
                                        </p:tav>
                                        <p:tav tm="100000">
                                          <p:val>
                                            <p:strVal val="#ppt_y"/>
                                          </p:val>
                                        </p:tav>
                                      </p:tavLst>
                                    </p:anim>
                                    <p:animEffect transition="in" filter="fade">
                                      <p:cBhvr>
                                        <p:cTn id="43" dur="500"/>
                                        <p:tgtEl>
                                          <p:spTgt spid="35"/>
                                        </p:tgtEl>
                                      </p:cBhvr>
                                    </p:animEffect>
                                  </p:childTnLst>
                                </p:cTn>
                              </p:par>
                            </p:childTnLst>
                          </p:cTn>
                        </p:par>
                        <p:par>
                          <p:cTn id="44" fill="hold">
                            <p:stCondLst>
                              <p:cond delay="5000"/>
                            </p:stCondLst>
                            <p:childTnLst>
                              <p:par>
                                <p:cTn id="45" presetID="54" presetClass="entr" presetSubtype="0" accel="100000" fill="hold" nodeType="afterEffect">
                                  <p:stCondLst>
                                    <p:cond delay="0"/>
                                  </p:stCondLst>
                                  <p:childTnLst>
                                    <p:set>
                                      <p:cBhvr>
                                        <p:cTn id="46" dur="1" fill="hold">
                                          <p:stCondLst>
                                            <p:cond delay="0"/>
                                          </p:stCondLst>
                                        </p:cTn>
                                        <p:tgtEl>
                                          <p:spTgt spid="40"/>
                                        </p:tgtEl>
                                        <p:attrNameLst>
                                          <p:attrName>style.visibility</p:attrName>
                                        </p:attrNameLst>
                                      </p:cBhvr>
                                      <p:to>
                                        <p:strVal val="visible"/>
                                      </p:to>
                                    </p:set>
                                    <p:anim calcmode="lin" valueType="num">
                                      <p:cBhvr>
                                        <p:cTn id="47" dur="500" fill="hold"/>
                                        <p:tgtEl>
                                          <p:spTgt spid="40"/>
                                        </p:tgtEl>
                                        <p:attrNameLst>
                                          <p:attrName>ppt_w</p:attrName>
                                        </p:attrNameLst>
                                      </p:cBhvr>
                                      <p:tavLst>
                                        <p:tav tm="0">
                                          <p:val>
                                            <p:strVal val="#ppt_w*0.05"/>
                                          </p:val>
                                        </p:tav>
                                        <p:tav tm="100000">
                                          <p:val>
                                            <p:strVal val="#ppt_w"/>
                                          </p:val>
                                        </p:tav>
                                      </p:tavLst>
                                    </p:anim>
                                    <p:anim calcmode="lin" valueType="num">
                                      <p:cBhvr>
                                        <p:cTn id="48" dur="500" fill="hold"/>
                                        <p:tgtEl>
                                          <p:spTgt spid="40"/>
                                        </p:tgtEl>
                                        <p:attrNameLst>
                                          <p:attrName>ppt_h</p:attrName>
                                        </p:attrNameLst>
                                      </p:cBhvr>
                                      <p:tavLst>
                                        <p:tav tm="0">
                                          <p:val>
                                            <p:strVal val="#ppt_h"/>
                                          </p:val>
                                        </p:tav>
                                        <p:tav tm="100000">
                                          <p:val>
                                            <p:strVal val="#ppt_h"/>
                                          </p:val>
                                        </p:tav>
                                      </p:tavLst>
                                    </p:anim>
                                    <p:anim calcmode="lin" valueType="num">
                                      <p:cBhvr>
                                        <p:cTn id="49" dur="500" fill="hold"/>
                                        <p:tgtEl>
                                          <p:spTgt spid="40"/>
                                        </p:tgtEl>
                                        <p:attrNameLst>
                                          <p:attrName>ppt_x</p:attrName>
                                        </p:attrNameLst>
                                      </p:cBhvr>
                                      <p:tavLst>
                                        <p:tav tm="0">
                                          <p:val>
                                            <p:strVal val="#ppt_x-.2"/>
                                          </p:val>
                                        </p:tav>
                                        <p:tav tm="100000">
                                          <p:val>
                                            <p:strVal val="#ppt_x"/>
                                          </p:val>
                                        </p:tav>
                                      </p:tavLst>
                                    </p:anim>
                                    <p:anim calcmode="lin" valueType="num">
                                      <p:cBhvr>
                                        <p:cTn id="50" dur="500" fill="hold"/>
                                        <p:tgtEl>
                                          <p:spTgt spid="40"/>
                                        </p:tgtEl>
                                        <p:attrNameLst>
                                          <p:attrName>ppt_y</p:attrName>
                                        </p:attrNameLst>
                                      </p:cBhvr>
                                      <p:tavLst>
                                        <p:tav tm="0">
                                          <p:val>
                                            <p:strVal val="#ppt_y"/>
                                          </p:val>
                                        </p:tav>
                                        <p:tav tm="100000">
                                          <p:val>
                                            <p:strVal val="#ppt_y"/>
                                          </p:val>
                                        </p:tav>
                                      </p:tavLst>
                                    </p:anim>
                                    <p:animEffect transition="in" filter="fade">
                                      <p:cBhvr>
                                        <p:cTn id="51" dur="500"/>
                                        <p:tgtEl>
                                          <p:spTgt spid="40"/>
                                        </p:tgtEl>
                                      </p:cBhvr>
                                    </p:animEffect>
                                  </p:childTnLst>
                                </p:cTn>
                              </p:par>
                            </p:childTnLst>
                          </p:cTn>
                        </p:par>
                        <p:par>
                          <p:cTn id="52" fill="hold">
                            <p:stCondLst>
                              <p:cond delay="5500"/>
                            </p:stCondLst>
                            <p:childTnLst>
                              <p:par>
                                <p:cTn id="53" presetID="54" presetClass="entr" presetSubtype="0" accel="100000" fill="hold" nodeType="after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p:cTn id="55" dur="500" fill="hold"/>
                                        <p:tgtEl>
                                          <p:spTgt spid="45"/>
                                        </p:tgtEl>
                                        <p:attrNameLst>
                                          <p:attrName>ppt_w</p:attrName>
                                        </p:attrNameLst>
                                      </p:cBhvr>
                                      <p:tavLst>
                                        <p:tav tm="0">
                                          <p:val>
                                            <p:strVal val="#ppt_w*0.05"/>
                                          </p:val>
                                        </p:tav>
                                        <p:tav tm="100000">
                                          <p:val>
                                            <p:strVal val="#ppt_w"/>
                                          </p:val>
                                        </p:tav>
                                      </p:tavLst>
                                    </p:anim>
                                    <p:anim calcmode="lin" valueType="num">
                                      <p:cBhvr>
                                        <p:cTn id="56" dur="500" fill="hold"/>
                                        <p:tgtEl>
                                          <p:spTgt spid="45"/>
                                        </p:tgtEl>
                                        <p:attrNameLst>
                                          <p:attrName>ppt_h</p:attrName>
                                        </p:attrNameLst>
                                      </p:cBhvr>
                                      <p:tavLst>
                                        <p:tav tm="0">
                                          <p:val>
                                            <p:strVal val="#ppt_h"/>
                                          </p:val>
                                        </p:tav>
                                        <p:tav tm="100000">
                                          <p:val>
                                            <p:strVal val="#ppt_h"/>
                                          </p:val>
                                        </p:tav>
                                      </p:tavLst>
                                    </p:anim>
                                    <p:anim calcmode="lin" valueType="num">
                                      <p:cBhvr>
                                        <p:cTn id="57" dur="500" fill="hold"/>
                                        <p:tgtEl>
                                          <p:spTgt spid="45"/>
                                        </p:tgtEl>
                                        <p:attrNameLst>
                                          <p:attrName>ppt_x</p:attrName>
                                        </p:attrNameLst>
                                      </p:cBhvr>
                                      <p:tavLst>
                                        <p:tav tm="0">
                                          <p:val>
                                            <p:strVal val="#ppt_x-.2"/>
                                          </p:val>
                                        </p:tav>
                                        <p:tav tm="100000">
                                          <p:val>
                                            <p:strVal val="#ppt_x"/>
                                          </p:val>
                                        </p:tav>
                                      </p:tavLst>
                                    </p:anim>
                                    <p:anim calcmode="lin" valueType="num">
                                      <p:cBhvr>
                                        <p:cTn id="58" dur="500" fill="hold"/>
                                        <p:tgtEl>
                                          <p:spTgt spid="45"/>
                                        </p:tgtEl>
                                        <p:attrNameLst>
                                          <p:attrName>ppt_y</p:attrName>
                                        </p:attrNameLst>
                                      </p:cBhvr>
                                      <p:tavLst>
                                        <p:tav tm="0">
                                          <p:val>
                                            <p:strVal val="#ppt_y"/>
                                          </p:val>
                                        </p:tav>
                                        <p:tav tm="100000">
                                          <p:val>
                                            <p:strVal val="#ppt_y"/>
                                          </p:val>
                                        </p:tav>
                                      </p:tavLst>
                                    </p:anim>
                                    <p:animEffect transition="in" filter="fade">
                                      <p:cBhvr>
                                        <p:cTn id="5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p:bldP spid="2" grpId="1" animBg="1"/>
      <p:bldP spid="5" grpId="0"/>
      <p:bldP spid="5"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D3DEF2"/>
        </a:solidFill>
        <a:effectLst/>
      </p:bgPr>
    </p:bg>
    <p:spTree>
      <p:nvGrpSpPr>
        <p:cNvPr id="1" name=""/>
        <p:cNvGrpSpPr/>
        <p:nvPr/>
      </p:nvGrpSpPr>
      <p:grpSpPr>
        <a:xfrm>
          <a:off x="0" y="0"/>
          <a:ext cx="0" cy="0"/>
          <a:chOff x="0" y="0"/>
          <a:chExt cx="0" cy="0"/>
        </a:xfrm>
      </p:grpSpPr>
      <p:pic>
        <p:nvPicPr>
          <p:cNvPr id="7" name="图片 6" descr="未标题-1"/>
          <p:cNvPicPr>
            <a:picLocks noChangeAspect="1"/>
          </p:cNvPicPr>
          <p:nvPr/>
        </p:nvPicPr>
        <p:blipFill>
          <a:blip r:embed="rId1"/>
          <a:stretch>
            <a:fillRect/>
          </a:stretch>
        </p:blipFill>
        <p:spPr>
          <a:xfrm>
            <a:off x="1661160" y="-894080"/>
            <a:ext cx="11633200" cy="8722360"/>
          </a:xfrm>
          <a:prstGeom prst="rect">
            <a:avLst/>
          </a:prstGeom>
        </p:spPr>
      </p:pic>
      <p:pic>
        <p:nvPicPr>
          <p:cNvPr id="4" name="图片 3" descr="LMX2019031504"/>
          <p:cNvPicPr>
            <a:picLocks noChangeAspect="1"/>
          </p:cNvPicPr>
          <p:nvPr/>
        </p:nvPicPr>
        <p:blipFill>
          <a:blip r:embed="rId2">
            <a:clrChange>
              <a:clrFrom>
                <a:srgbClr val="D2E0F3">
                  <a:alpha val="100000"/>
                </a:srgbClr>
              </a:clrFrom>
              <a:clrTo>
                <a:srgbClr val="D2E0F3">
                  <a:alpha val="100000"/>
                  <a:alpha val="0"/>
                </a:srgbClr>
              </a:clrTo>
            </a:clrChange>
          </a:blip>
          <a:stretch>
            <a:fillRect/>
          </a:stretch>
        </p:blipFill>
        <p:spPr>
          <a:xfrm>
            <a:off x="0" y="-164465"/>
            <a:ext cx="4767580" cy="7022465"/>
          </a:xfrm>
          <a:prstGeom prst="rect">
            <a:avLst/>
          </a:prstGeom>
        </p:spPr>
      </p:pic>
      <p:sp>
        <p:nvSpPr>
          <p:cNvPr id="6" name="矩形 5"/>
          <p:cNvSpPr/>
          <p:nvPr/>
        </p:nvSpPr>
        <p:spPr>
          <a:xfrm>
            <a:off x="1372870" y="1508125"/>
            <a:ext cx="9446260" cy="390525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descr="C:\Users\111\Desktop\三明治\摄图网_401510463_美食阳光三明治水果早餐（非企业商用）.png摄图网_401510463_美食阳光三明治水果早餐（非企业商用）"/>
          <p:cNvPicPr>
            <a:picLocks noChangeAspect="1"/>
          </p:cNvPicPr>
          <p:nvPr/>
        </p:nvPicPr>
        <p:blipFill>
          <a:blip r:embed="rId3"/>
          <a:srcRect/>
          <a:stretch>
            <a:fillRect/>
          </a:stretch>
        </p:blipFill>
        <p:spPr>
          <a:xfrm rot="20280000">
            <a:off x="8884920" y="3401060"/>
            <a:ext cx="4188460" cy="4190365"/>
          </a:xfrm>
          <a:prstGeom prst="rect">
            <a:avLst/>
          </a:prstGeom>
        </p:spPr>
      </p:pic>
      <p:sp>
        <p:nvSpPr>
          <p:cNvPr id="9" name="文本框 8"/>
          <p:cNvSpPr txBox="1"/>
          <p:nvPr/>
        </p:nvSpPr>
        <p:spPr>
          <a:xfrm>
            <a:off x="2508250" y="2607310"/>
            <a:ext cx="7175500" cy="1106805"/>
          </a:xfrm>
          <a:prstGeom prst="rect">
            <a:avLst/>
          </a:prstGeom>
          <a:noFill/>
        </p:spPr>
        <p:txBody>
          <a:bodyPr wrap="square" rtlCol="0">
            <a:spAutoFit/>
          </a:bodyPr>
          <a:p>
            <a:pPr algn="dist"/>
            <a:r>
              <a:rPr lang="zh-CN" altLang="en-US" sz="6600" b="1">
                <a:solidFill>
                  <a:schemeClr val="tx1">
                    <a:lumMod val="75000"/>
                    <a:lumOff val="25000"/>
                  </a:schemeClr>
                </a:solidFill>
                <a:latin typeface="汉仪正圆-55W" panose="00020600040101010101" charset="-122"/>
                <a:ea typeface="汉仪正圆-55W" panose="00020600040101010101" charset="-122"/>
              </a:rPr>
              <a:t>感谢您的观看！</a:t>
            </a:r>
            <a:endParaRPr lang="zh-CN" altLang="en-US" sz="6600" b="1">
              <a:solidFill>
                <a:schemeClr val="tx1">
                  <a:lumMod val="75000"/>
                  <a:lumOff val="25000"/>
                </a:schemeClr>
              </a:solidFill>
              <a:latin typeface="汉仪正圆-55W" panose="00020600040101010101" charset="-122"/>
              <a:ea typeface="汉仪正圆-55W" panose="00020600040101010101" charset="-122"/>
            </a:endParaRPr>
          </a:p>
        </p:txBody>
      </p:sp>
      <p:sp>
        <p:nvSpPr>
          <p:cNvPr id="10" name="文本框 9"/>
          <p:cNvSpPr txBox="1"/>
          <p:nvPr/>
        </p:nvSpPr>
        <p:spPr>
          <a:xfrm>
            <a:off x="3063240" y="2083435"/>
            <a:ext cx="6129020" cy="398780"/>
          </a:xfrm>
          <a:prstGeom prst="rect">
            <a:avLst/>
          </a:prstGeom>
          <a:noFill/>
        </p:spPr>
        <p:txBody>
          <a:bodyPr wrap="square" rtlCol="0">
            <a:spAutoFit/>
          </a:bodyPr>
          <a:p>
            <a:pPr algn="ctr"/>
            <a:r>
              <a:rPr lang="zh-CN" altLang="en-US" sz="2000" b="1">
                <a:solidFill>
                  <a:srgbClr val="70B988"/>
                </a:solidFill>
                <a:latin typeface="汉仪正圆-55W" panose="00020600040101010101" charset="-122"/>
                <a:ea typeface="汉仪正圆-55W" panose="00020600040101010101" charset="-122"/>
              </a:rPr>
              <a:t>Small fresh light food business plan</a:t>
            </a:r>
            <a:endParaRPr lang="zh-CN" altLang="en-US" sz="2000" b="1">
              <a:solidFill>
                <a:srgbClr val="70B988"/>
              </a:solidFill>
              <a:latin typeface="汉仪正圆-55W" panose="00020600040101010101" charset="-122"/>
              <a:ea typeface="汉仪正圆-55W" panose="00020600040101010101" charset="-122"/>
            </a:endParaRPr>
          </a:p>
        </p:txBody>
      </p:sp>
      <p:sp>
        <p:nvSpPr>
          <p:cNvPr id="11" name="文本框 10"/>
          <p:cNvSpPr txBox="1"/>
          <p:nvPr/>
        </p:nvSpPr>
        <p:spPr>
          <a:xfrm>
            <a:off x="2508250" y="3714115"/>
            <a:ext cx="7175500" cy="553085"/>
          </a:xfrm>
          <a:prstGeom prst="rect">
            <a:avLst/>
          </a:prstGeom>
          <a:noFill/>
        </p:spPr>
        <p:txBody>
          <a:bodyPr wrap="square" rtlCol="0">
            <a:spAutoFit/>
          </a:bodyPr>
          <a:p>
            <a:pPr algn="ctr">
              <a:lnSpc>
                <a:spcPct val="15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sp>
        <p:nvSpPr>
          <p:cNvPr id="12" name="圆角矩形 11"/>
          <p:cNvSpPr/>
          <p:nvPr/>
        </p:nvSpPr>
        <p:spPr>
          <a:xfrm>
            <a:off x="4264660" y="4474210"/>
            <a:ext cx="1666875" cy="364490"/>
          </a:xfrm>
          <a:prstGeom prst="roundRect">
            <a:avLst>
              <a:gd name="adj" fmla="val 34146"/>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latin typeface="汉仪正圆-55W" panose="00020600040101010101" charset="-122"/>
                <a:ea typeface="汉仪正圆-55W" panose="00020600040101010101" charset="-122"/>
                <a:cs typeface="汉仪正圆-55W" panose="00020600040101010101" charset="-122"/>
              </a:rPr>
              <a:t>汇报人：</a:t>
            </a:r>
            <a:r>
              <a:rPr lang="en-US" altLang="zh-CN" sz="1400" b="1">
                <a:latin typeface="汉仪正圆-55W" panose="00020600040101010101" charset="-122"/>
                <a:ea typeface="汉仪正圆-55W" panose="00020600040101010101" charset="-122"/>
                <a:cs typeface="汉仪正圆-55W" panose="00020600040101010101" charset="-122"/>
              </a:rPr>
              <a:t>XXX</a:t>
            </a:r>
            <a:endParaRPr lang="en-US" altLang="zh-CN" sz="1400" b="1">
              <a:latin typeface="汉仪正圆-55W" panose="00020600040101010101" charset="-122"/>
              <a:ea typeface="汉仪正圆-55W" panose="00020600040101010101" charset="-122"/>
              <a:cs typeface="汉仪正圆-55W" panose="00020600040101010101" charset="-122"/>
            </a:endParaRPr>
          </a:p>
        </p:txBody>
      </p:sp>
      <p:sp>
        <p:nvSpPr>
          <p:cNvPr id="13" name="圆角矩形 12"/>
          <p:cNvSpPr/>
          <p:nvPr/>
        </p:nvSpPr>
        <p:spPr>
          <a:xfrm>
            <a:off x="6200775" y="4474210"/>
            <a:ext cx="1666875" cy="364490"/>
          </a:xfrm>
          <a:prstGeom prst="roundRect">
            <a:avLst>
              <a:gd name="adj" fmla="val 34146"/>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1400" b="1">
                <a:latin typeface="汉仪正圆-55W" panose="00020600040101010101" charset="-122"/>
                <a:ea typeface="汉仪正圆-55W" panose="00020600040101010101" charset="-122"/>
                <a:cs typeface="汉仪正圆-55W" panose="00020600040101010101" charset="-122"/>
              </a:rPr>
              <a:t>日期：</a:t>
            </a:r>
            <a:r>
              <a:rPr lang="en-US" altLang="zh-CN" sz="1400" b="1">
                <a:latin typeface="汉仪正圆-55W" panose="00020600040101010101" charset="-122"/>
                <a:ea typeface="汉仪正圆-55W" panose="00020600040101010101" charset="-122"/>
                <a:cs typeface="汉仪正圆-55W" panose="00020600040101010101" charset="-122"/>
              </a:rPr>
              <a:t>20</a:t>
            </a:r>
            <a:r>
              <a:rPr lang="en-US" altLang="zh-CN" sz="1400" b="1">
                <a:latin typeface="汉仪正圆-55W" panose="00020600040101010101" charset="-122"/>
                <a:ea typeface="汉仪正圆-55W" panose="00020600040101010101" charset="-122"/>
                <a:cs typeface="汉仪正圆-55W" panose="00020600040101010101" charset="-122"/>
              </a:rPr>
              <a:t>XX.0X</a:t>
            </a:r>
            <a:endParaRPr lang="en-US" altLang="zh-CN" sz="1400" b="1">
              <a:latin typeface="汉仪正圆-55W" panose="00020600040101010101" charset="-122"/>
              <a:ea typeface="汉仪正圆-55W" panose="00020600040101010101" charset="-122"/>
              <a:cs typeface="汉仪正圆-55W" panose="00020600040101010101" charset="-122"/>
            </a:endParaRPr>
          </a:p>
        </p:txBody>
      </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strVal val="#ppt_w*0.70"/>
                                          </p:val>
                                        </p:tav>
                                        <p:tav tm="100000">
                                          <p:val>
                                            <p:strVal val="#ppt_w"/>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animEffect transition="in" filter="fade">
                                      <p:cBhvr>
                                        <p:cTn id="15" dur="1000"/>
                                        <p:tgtEl>
                                          <p:spTgt spid="6"/>
                                        </p:tgtEl>
                                      </p:cBhvr>
                                    </p:animEffect>
                                  </p:childTnLst>
                                </p:cTn>
                              </p:par>
                            </p:childTnLst>
                          </p:cTn>
                        </p:par>
                        <p:par>
                          <p:cTn id="16" fill="hold">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strVal val="#ppt_w*0.70"/>
                                          </p:val>
                                        </p:tav>
                                        <p:tav tm="100000">
                                          <p:val>
                                            <p:strVal val="#ppt_w"/>
                                          </p:val>
                                        </p:tav>
                                      </p:tavLst>
                                    </p:anim>
                                    <p:anim calcmode="lin" valueType="num">
                                      <p:cBhvr>
                                        <p:cTn id="20" dur="1000" fill="hold"/>
                                        <p:tgtEl>
                                          <p:spTgt spid="10"/>
                                        </p:tgtEl>
                                        <p:attrNameLst>
                                          <p:attrName>ppt_h</p:attrName>
                                        </p:attrNameLst>
                                      </p:cBhvr>
                                      <p:tavLst>
                                        <p:tav tm="0">
                                          <p:val>
                                            <p:strVal val="#ppt_h"/>
                                          </p:val>
                                        </p:tav>
                                        <p:tav tm="100000">
                                          <p:val>
                                            <p:strVal val="#ppt_h"/>
                                          </p:val>
                                        </p:tav>
                                      </p:tavLst>
                                    </p:anim>
                                    <p:animEffect transition="in" filter="fade">
                                      <p:cBhvr>
                                        <p:cTn id="21" dur="1000"/>
                                        <p:tgtEl>
                                          <p:spTgt spid="10"/>
                                        </p:tgtEl>
                                      </p:cBhvr>
                                    </p:animEffect>
                                  </p:childTnLst>
                                </p:cTn>
                              </p:par>
                            </p:childTnLst>
                          </p:cTn>
                        </p:par>
                        <p:par>
                          <p:cTn id="22" fill="hold">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strVal val="#ppt_w*0.70"/>
                                          </p:val>
                                        </p:tav>
                                        <p:tav tm="100000">
                                          <p:val>
                                            <p:strVal val="#ppt_w"/>
                                          </p:val>
                                        </p:tav>
                                      </p:tavLst>
                                    </p:anim>
                                    <p:anim calcmode="lin" valueType="num">
                                      <p:cBhvr>
                                        <p:cTn id="26" dur="1000" fill="hold"/>
                                        <p:tgtEl>
                                          <p:spTgt spid="9"/>
                                        </p:tgtEl>
                                        <p:attrNameLst>
                                          <p:attrName>ppt_h</p:attrName>
                                        </p:attrNameLst>
                                      </p:cBhvr>
                                      <p:tavLst>
                                        <p:tav tm="0">
                                          <p:val>
                                            <p:strVal val="#ppt_h"/>
                                          </p:val>
                                        </p:tav>
                                        <p:tav tm="100000">
                                          <p:val>
                                            <p:strVal val="#ppt_h"/>
                                          </p:val>
                                        </p:tav>
                                      </p:tavLst>
                                    </p:anim>
                                    <p:animEffect transition="in" filter="fade">
                                      <p:cBhvr>
                                        <p:cTn id="27" dur="1000"/>
                                        <p:tgtEl>
                                          <p:spTgt spid="9"/>
                                        </p:tgtEl>
                                      </p:cBhvr>
                                    </p:animEffect>
                                  </p:childTnLst>
                                </p:cTn>
                              </p:par>
                            </p:childTnLst>
                          </p:cTn>
                        </p:par>
                        <p:par>
                          <p:cTn id="28" fill="hold">
                            <p:stCondLst>
                              <p:cond delay="4000"/>
                            </p:stCondLst>
                            <p:childTnLst>
                              <p:par>
                                <p:cTn id="29" presetID="55"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strVal val="#ppt_w*0.70"/>
                                          </p:val>
                                        </p:tav>
                                        <p:tav tm="100000">
                                          <p:val>
                                            <p:strVal val="#ppt_w"/>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animEffect transition="in" filter="fade">
                                      <p:cBhvr>
                                        <p:cTn id="33" dur="1000"/>
                                        <p:tgtEl>
                                          <p:spTgt spid="11"/>
                                        </p:tgtEl>
                                      </p:cBhvr>
                                    </p:animEffect>
                                  </p:childTnLst>
                                </p:cTn>
                              </p:par>
                            </p:childTnLst>
                          </p:cTn>
                        </p:par>
                        <p:par>
                          <p:cTn id="34" fill="hold">
                            <p:stCondLst>
                              <p:cond delay="5000"/>
                            </p:stCondLst>
                            <p:childTnLst>
                              <p:par>
                                <p:cTn id="35" presetID="55"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1000" fill="hold"/>
                                        <p:tgtEl>
                                          <p:spTgt spid="12"/>
                                        </p:tgtEl>
                                        <p:attrNameLst>
                                          <p:attrName>ppt_w</p:attrName>
                                        </p:attrNameLst>
                                      </p:cBhvr>
                                      <p:tavLst>
                                        <p:tav tm="0">
                                          <p:val>
                                            <p:strVal val="#ppt_w*0.70"/>
                                          </p:val>
                                        </p:tav>
                                        <p:tav tm="100000">
                                          <p:val>
                                            <p:strVal val="#ppt_w"/>
                                          </p:val>
                                        </p:tav>
                                      </p:tavLst>
                                    </p:anim>
                                    <p:anim calcmode="lin" valueType="num">
                                      <p:cBhvr>
                                        <p:cTn id="38" dur="1000" fill="hold"/>
                                        <p:tgtEl>
                                          <p:spTgt spid="12"/>
                                        </p:tgtEl>
                                        <p:attrNameLst>
                                          <p:attrName>ppt_h</p:attrName>
                                        </p:attrNameLst>
                                      </p:cBhvr>
                                      <p:tavLst>
                                        <p:tav tm="0">
                                          <p:val>
                                            <p:strVal val="#ppt_h"/>
                                          </p:val>
                                        </p:tav>
                                        <p:tav tm="100000">
                                          <p:val>
                                            <p:strVal val="#ppt_h"/>
                                          </p:val>
                                        </p:tav>
                                      </p:tavLst>
                                    </p:anim>
                                    <p:animEffect transition="in" filter="fade">
                                      <p:cBhvr>
                                        <p:cTn id="39" dur="1000"/>
                                        <p:tgtEl>
                                          <p:spTgt spid="12"/>
                                        </p:tgtEl>
                                      </p:cBhvr>
                                    </p:animEffect>
                                  </p:childTnLst>
                                </p:cTn>
                              </p:par>
                            </p:childTnLst>
                          </p:cTn>
                        </p:par>
                        <p:par>
                          <p:cTn id="40" fill="hold">
                            <p:stCondLst>
                              <p:cond delay="6000"/>
                            </p:stCondLst>
                            <p:childTnLst>
                              <p:par>
                                <p:cTn id="41" presetID="55"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1000" fill="hold"/>
                                        <p:tgtEl>
                                          <p:spTgt spid="13"/>
                                        </p:tgtEl>
                                        <p:attrNameLst>
                                          <p:attrName>ppt_w</p:attrName>
                                        </p:attrNameLst>
                                      </p:cBhvr>
                                      <p:tavLst>
                                        <p:tav tm="0">
                                          <p:val>
                                            <p:strVal val="#ppt_w*0.70"/>
                                          </p:val>
                                        </p:tav>
                                        <p:tav tm="100000">
                                          <p:val>
                                            <p:strVal val="#ppt_w"/>
                                          </p:val>
                                        </p:tav>
                                      </p:tavLst>
                                    </p:anim>
                                    <p:anim calcmode="lin" valueType="num">
                                      <p:cBhvr>
                                        <p:cTn id="44" dur="1000" fill="hold"/>
                                        <p:tgtEl>
                                          <p:spTgt spid="13"/>
                                        </p:tgtEl>
                                        <p:attrNameLst>
                                          <p:attrName>ppt_h</p:attrName>
                                        </p:attrNameLst>
                                      </p:cBhvr>
                                      <p:tavLst>
                                        <p:tav tm="0">
                                          <p:val>
                                            <p:strVal val="#ppt_h"/>
                                          </p:val>
                                        </p:tav>
                                        <p:tav tm="100000">
                                          <p:val>
                                            <p:strVal val="#ppt_h"/>
                                          </p:val>
                                        </p:tav>
                                      </p:tavLst>
                                    </p:anim>
                                    <p:animEffect transition="in" filter="fade">
                                      <p:cBhvr>
                                        <p:cTn id="45" dur="1000"/>
                                        <p:tgtEl>
                                          <p:spTgt spid="13"/>
                                        </p:tgtEl>
                                      </p:cBhvr>
                                    </p:animEffect>
                                  </p:childTnLst>
                                </p:cTn>
                              </p:par>
                            </p:childTnLst>
                          </p:cTn>
                        </p:par>
                        <p:par>
                          <p:cTn id="46" fill="hold">
                            <p:stCondLst>
                              <p:cond delay="7000"/>
                            </p:stCondLst>
                            <p:childTnLst>
                              <p:par>
                                <p:cTn id="47" presetID="55" presetClass="entr" presetSubtype="0"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1000" fill="hold"/>
                                        <p:tgtEl>
                                          <p:spTgt spid="8"/>
                                        </p:tgtEl>
                                        <p:attrNameLst>
                                          <p:attrName>ppt_w</p:attrName>
                                        </p:attrNameLst>
                                      </p:cBhvr>
                                      <p:tavLst>
                                        <p:tav tm="0">
                                          <p:val>
                                            <p:strVal val="#ppt_w*0.70"/>
                                          </p:val>
                                        </p:tav>
                                        <p:tav tm="100000">
                                          <p:val>
                                            <p:strVal val="#ppt_w"/>
                                          </p:val>
                                        </p:tav>
                                      </p:tavLst>
                                    </p:anim>
                                    <p:anim calcmode="lin" valueType="num">
                                      <p:cBhvr>
                                        <p:cTn id="50" dur="1000" fill="hold"/>
                                        <p:tgtEl>
                                          <p:spTgt spid="8"/>
                                        </p:tgtEl>
                                        <p:attrNameLst>
                                          <p:attrName>ppt_h</p:attrName>
                                        </p:attrNameLst>
                                      </p:cBhvr>
                                      <p:tavLst>
                                        <p:tav tm="0">
                                          <p:val>
                                            <p:strVal val="#ppt_h"/>
                                          </p:val>
                                        </p:tav>
                                        <p:tav tm="100000">
                                          <p:val>
                                            <p:strVal val="#ppt_h"/>
                                          </p:val>
                                        </p:tav>
                                      </p:tavLst>
                                    </p:anim>
                                    <p:animEffect transition="in" filter="fade">
                                      <p:cBhvr>
                                        <p:cTn id="51"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 grpId="0"/>
      <p:bldP spid="9" grpId="0"/>
      <p:bldP spid="11" grpId="0"/>
      <p:bldP spid="12" grpId="0" bldLvl="0" animBg="1"/>
      <p:bldP spid="13" grpId="0" bldLvl="0" animBg="1"/>
      <p:bldP spid="6" grpId="1" animBg="1"/>
      <p:bldP spid="10" grpId="1"/>
      <p:bldP spid="9" grpId="1"/>
      <p:bldP spid="11" grpId="1"/>
      <p:bldP spid="12" grpId="1" animBg="1"/>
      <p:bldP spid="13"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D3DEF2"/>
        </a:solidFill>
        <a:effectLst/>
      </p:bgPr>
    </p:bg>
    <p:spTree>
      <p:nvGrpSpPr>
        <p:cNvPr id="1" name=""/>
        <p:cNvGrpSpPr/>
        <p:nvPr/>
      </p:nvGrpSpPr>
      <p:grpSpPr>
        <a:xfrm>
          <a:off x="0" y="0"/>
          <a:ext cx="0" cy="0"/>
          <a:chOff x="0" y="0"/>
          <a:chExt cx="0" cy="0"/>
        </a:xfrm>
      </p:grpSpPr>
      <p:pic>
        <p:nvPicPr>
          <p:cNvPr id="7" name="图片 6" descr="未标题-1"/>
          <p:cNvPicPr>
            <a:picLocks noChangeAspect="1"/>
          </p:cNvPicPr>
          <p:nvPr/>
        </p:nvPicPr>
        <p:blipFill>
          <a:blip r:embed="rId1"/>
          <a:stretch>
            <a:fillRect/>
          </a:stretch>
        </p:blipFill>
        <p:spPr>
          <a:xfrm>
            <a:off x="1661160" y="-894080"/>
            <a:ext cx="11633200" cy="8722360"/>
          </a:xfrm>
          <a:prstGeom prst="rect">
            <a:avLst/>
          </a:prstGeom>
        </p:spPr>
      </p:pic>
      <p:pic>
        <p:nvPicPr>
          <p:cNvPr id="4" name="图片 3" descr="LMX2019031504"/>
          <p:cNvPicPr>
            <a:picLocks noChangeAspect="1"/>
          </p:cNvPicPr>
          <p:nvPr/>
        </p:nvPicPr>
        <p:blipFill>
          <a:blip r:embed="rId2">
            <a:clrChange>
              <a:clrFrom>
                <a:srgbClr val="D2E0F3">
                  <a:alpha val="100000"/>
                </a:srgbClr>
              </a:clrFrom>
              <a:clrTo>
                <a:srgbClr val="D2E0F3">
                  <a:alpha val="100000"/>
                  <a:alpha val="0"/>
                </a:srgbClr>
              </a:clrTo>
            </a:clrChange>
          </a:blip>
          <a:stretch>
            <a:fillRect/>
          </a:stretch>
        </p:blipFill>
        <p:spPr>
          <a:xfrm>
            <a:off x="0" y="-164465"/>
            <a:ext cx="4767580" cy="7022465"/>
          </a:xfrm>
          <a:prstGeom prst="rect">
            <a:avLst/>
          </a:prstGeom>
        </p:spPr>
      </p:pic>
      <p:sp>
        <p:nvSpPr>
          <p:cNvPr id="6" name="矩形 5"/>
          <p:cNvSpPr/>
          <p:nvPr/>
        </p:nvSpPr>
        <p:spPr>
          <a:xfrm>
            <a:off x="1372870" y="1508125"/>
            <a:ext cx="9446260" cy="327152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descr="C:\Users\111\Desktop\三明治\摄图网_401510463_美食阳光三明治水果早餐（非企业商用）.png摄图网_401510463_美食阳光三明治水果早餐（非企业商用）"/>
          <p:cNvPicPr>
            <a:picLocks noChangeAspect="1"/>
          </p:cNvPicPr>
          <p:nvPr/>
        </p:nvPicPr>
        <p:blipFill>
          <a:blip r:embed="rId3"/>
          <a:srcRect/>
          <a:stretch>
            <a:fillRect/>
          </a:stretch>
        </p:blipFill>
        <p:spPr>
          <a:xfrm rot="20280000">
            <a:off x="8884920" y="3401060"/>
            <a:ext cx="4188460" cy="4190365"/>
          </a:xfrm>
          <a:prstGeom prst="rect">
            <a:avLst/>
          </a:prstGeom>
        </p:spPr>
      </p:pic>
      <p:sp>
        <p:nvSpPr>
          <p:cNvPr id="9" name="文本框 8"/>
          <p:cNvSpPr txBox="1"/>
          <p:nvPr/>
        </p:nvSpPr>
        <p:spPr>
          <a:xfrm>
            <a:off x="3223895" y="2682240"/>
            <a:ext cx="5744210" cy="1014730"/>
          </a:xfrm>
          <a:prstGeom prst="rect">
            <a:avLst/>
          </a:prstGeom>
          <a:noFill/>
        </p:spPr>
        <p:txBody>
          <a:bodyPr wrap="square" rtlCol="0">
            <a:spAutoFit/>
          </a:bodyPr>
          <a:p>
            <a:pPr algn="dist"/>
            <a:r>
              <a:rPr lang="zh-CN" altLang="en-US" sz="6000" b="1">
                <a:solidFill>
                  <a:schemeClr val="tx1">
                    <a:lumMod val="75000"/>
                    <a:lumOff val="25000"/>
                  </a:schemeClr>
                </a:solidFill>
                <a:latin typeface="汉仪正圆-55W" panose="00020600040101010101" charset="-122"/>
                <a:ea typeface="汉仪正圆-55W" panose="00020600040101010101" charset="-122"/>
              </a:rPr>
              <a:t>项目招商计划</a:t>
            </a:r>
            <a:endParaRPr lang="zh-CN" altLang="en-US" sz="6000" b="1">
              <a:solidFill>
                <a:schemeClr val="tx1">
                  <a:lumMod val="75000"/>
                  <a:lumOff val="25000"/>
                </a:schemeClr>
              </a:solidFill>
              <a:latin typeface="汉仪正圆-55W" panose="00020600040101010101" charset="-122"/>
              <a:ea typeface="汉仪正圆-55W" panose="00020600040101010101" charset="-122"/>
            </a:endParaRPr>
          </a:p>
        </p:txBody>
      </p:sp>
      <p:sp>
        <p:nvSpPr>
          <p:cNvPr id="10" name="文本框 9"/>
          <p:cNvSpPr txBox="1"/>
          <p:nvPr/>
        </p:nvSpPr>
        <p:spPr>
          <a:xfrm>
            <a:off x="3031490" y="1924685"/>
            <a:ext cx="6129020" cy="706755"/>
          </a:xfrm>
          <a:prstGeom prst="rect">
            <a:avLst/>
          </a:prstGeom>
          <a:noFill/>
        </p:spPr>
        <p:txBody>
          <a:bodyPr wrap="square" rtlCol="0">
            <a:spAutoFit/>
          </a:bodyPr>
          <a:p>
            <a:pPr algn="ctr"/>
            <a:r>
              <a:rPr lang="en-US" altLang="zh-CN" sz="4000" b="1" u="sng">
                <a:solidFill>
                  <a:srgbClr val="70B988"/>
                </a:solidFill>
                <a:latin typeface="汉仪正圆-55W" panose="00020600040101010101" charset="-122"/>
                <a:ea typeface="汉仪正圆-55W" panose="00020600040101010101" charset="-122"/>
              </a:rPr>
              <a:t>PART 01</a:t>
            </a:r>
            <a:endParaRPr lang="en-US" altLang="zh-CN" sz="4000" b="1" u="sng">
              <a:solidFill>
                <a:srgbClr val="70B988"/>
              </a:solidFill>
              <a:latin typeface="汉仪正圆-55W" panose="00020600040101010101" charset="-122"/>
              <a:ea typeface="汉仪正圆-55W" panose="00020600040101010101" charset="-122"/>
            </a:endParaRPr>
          </a:p>
        </p:txBody>
      </p:sp>
      <p:sp>
        <p:nvSpPr>
          <p:cNvPr id="11" name="文本框 10"/>
          <p:cNvSpPr txBox="1"/>
          <p:nvPr/>
        </p:nvSpPr>
        <p:spPr>
          <a:xfrm>
            <a:off x="2508250" y="3714115"/>
            <a:ext cx="7175500" cy="553085"/>
          </a:xfrm>
          <a:prstGeom prst="rect">
            <a:avLst/>
          </a:prstGeom>
          <a:noFill/>
        </p:spPr>
        <p:txBody>
          <a:bodyPr wrap="square" rtlCol="0">
            <a:spAutoFit/>
          </a:bodyPr>
          <a:p>
            <a:pPr algn="ctr">
              <a:lnSpc>
                <a:spcPct val="15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nvGrpSpPr>
          <p:cNvPr id="2" name="组合 1"/>
          <p:cNvGrpSpPr/>
          <p:nvPr/>
        </p:nvGrpSpPr>
        <p:grpSpPr>
          <a:xfrm>
            <a:off x="5541010" y="4514850"/>
            <a:ext cx="1110615" cy="1110615"/>
            <a:chOff x="2993" y="3804"/>
            <a:chExt cx="1124" cy="1124"/>
          </a:xfrm>
        </p:grpSpPr>
        <p:sp>
          <p:nvSpPr>
            <p:cNvPr id="17" name="椭圆 16"/>
            <p:cNvSpPr/>
            <p:nvPr/>
          </p:nvSpPr>
          <p:spPr>
            <a:xfrm>
              <a:off x="2993" y="3804"/>
              <a:ext cx="1125" cy="11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lemon_349835"/>
            <p:cNvSpPr>
              <a:spLocks noChangeAspect="1"/>
            </p:cNvSpPr>
            <p:nvPr/>
          </p:nvSpPr>
          <p:spPr bwMode="auto">
            <a:xfrm>
              <a:off x="3260" y="4072"/>
              <a:ext cx="590" cy="589"/>
            </a:xfrm>
            <a:custGeom>
              <a:avLst/>
              <a:gdLst>
                <a:gd name="connsiteX0" fmla="*/ 414384 w 606547"/>
                <a:gd name="connsiteY0" fmla="*/ 202055 h 605602"/>
                <a:gd name="connsiteX1" fmla="*/ 212325 w 606547"/>
                <a:gd name="connsiteY1" fmla="*/ 383512 h 605602"/>
                <a:gd name="connsiteX2" fmla="*/ 222432 w 606547"/>
                <a:gd name="connsiteY2" fmla="*/ 393603 h 605602"/>
                <a:gd name="connsiteX3" fmla="*/ 232540 w 606547"/>
                <a:gd name="connsiteY3" fmla="*/ 383512 h 605602"/>
                <a:gd name="connsiteX4" fmla="*/ 414384 w 606547"/>
                <a:gd name="connsiteY4" fmla="*/ 222147 h 605602"/>
                <a:gd name="connsiteX5" fmla="*/ 424491 w 606547"/>
                <a:gd name="connsiteY5" fmla="*/ 212056 h 605602"/>
                <a:gd name="connsiteX6" fmla="*/ 414384 w 606547"/>
                <a:gd name="connsiteY6" fmla="*/ 202055 h 605602"/>
                <a:gd name="connsiteX7" fmla="*/ 456110 w 606547"/>
                <a:gd name="connsiteY7" fmla="*/ 138566 h 605602"/>
                <a:gd name="connsiteX8" fmla="*/ 525295 w 606547"/>
                <a:gd name="connsiteY8" fmla="*/ 161241 h 605602"/>
                <a:gd name="connsiteX9" fmla="*/ 528995 w 606547"/>
                <a:gd name="connsiteY9" fmla="*/ 157457 h 605602"/>
                <a:gd name="connsiteX10" fmla="*/ 586211 w 606547"/>
                <a:gd name="connsiteY10" fmla="*/ 157457 h 605602"/>
                <a:gd name="connsiteX11" fmla="*/ 586211 w 606547"/>
                <a:gd name="connsiteY11" fmla="*/ 214579 h 605602"/>
                <a:gd name="connsiteX12" fmla="*/ 582420 w 606547"/>
                <a:gd name="connsiteY12" fmla="*/ 218273 h 605602"/>
                <a:gd name="connsiteX13" fmla="*/ 514737 w 606547"/>
                <a:gd name="connsiteY13" fmla="*/ 513973 h 605602"/>
                <a:gd name="connsiteX14" fmla="*/ 312046 w 606547"/>
                <a:gd name="connsiteY14" fmla="*/ 605602 h 605602"/>
                <a:gd name="connsiteX15" fmla="*/ 218552 w 606547"/>
                <a:gd name="connsiteY15" fmla="*/ 581546 h 605602"/>
                <a:gd name="connsiteX16" fmla="*/ 214762 w 606547"/>
                <a:gd name="connsiteY16" fmla="*/ 585240 h 605602"/>
                <a:gd name="connsiteX17" fmla="*/ 157636 w 606547"/>
                <a:gd name="connsiteY17" fmla="*/ 585240 h 605602"/>
                <a:gd name="connsiteX18" fmla="*/ 145814 w 606547"/>
                <a:gd name="connsiteY18" fmla="*/ 556769 h 605602"/>
                <a:gd name="connsiteX19" fmla="*/ 157636 w 606547"/>
                <a:gd name="connsiteY19" fmla="*/ 528208 h 605602"/>
                <a:gd name="connsiteX20" fmla="*/ 161427 w 606547"/>
                <a:gd name="connsiteY20" fmla="*/ 524514 h 605602"/>
                <a:gd name="connsiteX21" fmla="*/ 229111 w 606547"/>
                <a:gd name="connsiteY21" fmla="*/ 228814 h 605602"/>
                <a:gd name="connsiteX22" fmla="*/ 456110 w 606547"/>
                <a:gd name="connsiteY22" fmla="*/ 138566 h 605602"/>
                <a:gd name="connsiteX23" fmla="*/ 283099 w 606547"/>
                <a:gd name="connsiteY23" fmla="*/ 60820 h 605602"/>
                <a:gd name="connsiteX24" fmla="*/ 81124 w 606547"/>
                <a:gd name="connsiteY24" fmla="*/ 242313 h 605602"/>
                <a:gd name="connsiteX25" fmla="*/ 91142 w 606547"/>
                <a:gd name="connsiteY25" fmla="*/ 252406 h 605602"/>
                <a:gd name="connsiteX26" fmla="*/ 101250 w 606547"/>
                <a:gd name="connsiteY26" fmla="*/ 242313 h 605602"/>
                <a:gd name="connsiteX27" fmla="*/ 283099 w 606547"/>
                <a:gd name="connsiteY27" fmla="*/ 81006 h 605602"/>
                <a:gd name="connsiteX28" fmla="*/ 293207 w 606547"/>
                <a:gd name="connsiteY28" fmla="*/ 70913 h 605602"/>
                <a:gd name="connsiteX29" fmla="*/ 283099 w 606547"/>
                <a:gd name="connsiteY29" fmla="*/ 60820 h 605602"/>
                <a:gd name="connsiteX30" fmla="*/ 318779 w 606547"/>
                <a:gd name="connsiteY30" fmla="*/ 1411 h 605602"/>
                <a:gd name="connsiteX31" fmla="*/ 387967 w 606547"/>
                <a:gd name="connsiteY31" fmla="*/ 24053 h 605602"/>
                <a:gd name="connsiteX32" fmla="*/ 391757 w 606547"/>
                <a:gd name="connsiteY32" fmla="*/ 20358 h 605602"/>
                <a:gd name="connsiteX33" fmla="*/ 448884 w 606547"/>
                <a:gd name="connsiteY33" fmla="*/ 20358 h 605602"/>
                <a:gd name="connsiteX34" fmla="*/ 460706 w 606547"/>
                <a:gd name="connsiteY34" fmla="*/ 48835 h 605602"/>
                <a:gd name="connsiteX35" fmla="*/ 448884 w 606547"/>
                <a:gd name="connsiteY35" fmla="*/ 77401 h 605602"/>
                <a:gd name="connsiteX36" fmla="*/ 445093 w 606547"/>
                <a:gd name="connsiteY36" fmla="*/ 81096 h 605602"/>
                <a:gd name="connsiteX37" fmla="*/ 460977 w 606547"/>
                <a:gd name="connsiteY37" fmla="*/ 118945 h 605602"/>
                <a:gd name="connsiteX38" fmla="*/ 431737 w 606547"/>
                <a:gd name="connsiteY38" fmla="*/ 116962 h 605602"/>
                <a:gd name="connsiteX39" fmla="*/ 214781 w 606547"/>
                <a:gd name="connsiteY39" fmla="*/ 214557 h 605602"/>
                <a:gd name="connsiteX40" fmla="*/ 119028 w 606547"/>
                <a:gd name="connsiteY40" fmla="*/ 460302 h 605602"/>
                <a:gd name="connsiteX41" fmla="*/ 81215 w 606547"/>
                <a:gd name="connsiteY41" fmla="*/ 444442 h 605602"/>
                <a:gd name="connsiteX42" fmla="*/ 77514 w 606547"/>
                <a:gd name="connsiteY42" fmla="*/ 448227 h 605602"/>
                <a:gd name="connsiteX43" fmla="*/ 20388 w 606547"/>
                <a:gd name="connsiteY43" fmla="*/ 448227 h 605602"/>
                <a:gd name="connsiteX44" fmla="*/ 20388 w 606547"/>
                <a:gd name="connsiteY44" fmla="*/ 391184 h 605602"/>
                <a:gd name="connsiteX45" fmla="*/ 24088 w 606547"/>
                <a:gd name="connsiteY45" fmla="*/ 387399 h 605602"/>
                <a:gd name="connsiteX46" fmla="*/ 91774 w 606547"/>
                <a:gd name="connsiteY46" fmla="*/ 91640 h 605602"/>
                <a:gd name="connsiteX47" fmla="*/ 318779 w 606547"/>
                <a:gd name="connsiteY47" fmla="*/ 1411 h 60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606547" h="605602">
                  <a:moveTo>
                    <a:pt x="414384" y="202055"/>
                  </a:moveTo>
                  <a:cubicBezTo>
                    <a:pt x="302931" y="202055"/>
                    <a:pt x="212325" y="283413"/>
                    <a:pt x="212325" y="383512"/>
                  </a:cubicBezTo>
                  <a:cubicBezTo>
                    <a:pt x="212325" y="389098"/>
                    <a:pt x="216837" y="393603"/>
                    <a:pt x="222432" y="393603"/>
                  </a:cubicBezTo>
                  <a:cubicBezTo>
                    <a:pt x="228028" y="393603"/>
                    <a:pt x="232540" y="389098"/>
                    <a:pt x="232540" y="383512"/>
                  </a:cubicBezTo>
                  <a:cubicBezTo>
                    <a:pt x="232540" y="294586"/>
                    <a:pt x="314122" y="222147"/>
                    <a:pt x="414384" y="222147"/>
                  </a:cubicBezTo>
                  <a:cubicBezTo>
                    <a:pt x="419979" y="222147"/>
                    <a:pt x="424491" y="217642"/>
                    <a:pt x="424491" y="212056"/>
                  </a:cubicBezTo>
                  <a:cubicBezTo>
                    <a:pt x="424491" y="206560"/>
                    <a:pt x="419979" y="202055"/>
                    <a:pt x="414384" y="202055"/>
                  </a:cubicBezTo>
                  <a:close/>
                  <a:moveTo>
                    <a:pt x="456110" y="138566"/>
                  </a:moveTo>
                  <a:cubicBezTo>
                    <a:pt x="480850" y="141487"/>
                    <a:pt x="504291" y="148965"/>
                    <a:pt x="525295" y="161241"/>
                  </a:cubicBezTo>
                  <a:lnTo>
                    <a:pt x="528995" y="157457"/>
                  </a:lnTo>
                  <a:cubicBezTo>
                    <a:pt x="544788" y="141780"/>
                    <a:pt x="570418" y="141780"/>
                    <a:pt x="586211" y="157457"/>
                  </a:cubicBezTo>
                  <a:cubicBezTo>
                    <a:pt x="601913" y="173224"/>
                    <a:pt x="601913" y="198812"/>
                    <a:pt x="586211" y="214579"/>
                  </a:cubicBezTo>
                  <a:lnTo>
                    <a:pt x="582420" y="218273"/>
                  </a:lnTo>
                  <a:cubicBezTo>
                    <a:pt x="631604" y="302064"/>
                    <a:pt x="603899" y="424957"/>
                    <a:pt x="514737" y="513973"/>
                  </a:cubicBezTo>
                  <a:cubicBezTo>
                    <a:pt x="455085" y="573527"/>
                    <a:pt x="380271" y="605602"/>
                    <a:pt x="312046" y="605602"/>
                  </a:cubicBezTo>
                  <a:cubicBezTo>
                    <a:pt x="278384" y="605602"/>
                    <a:pt x="246347" y="597764"/>
                    <a:pt x="218552" y="581546"/>
                  </a:cubicBezTo>
                  <a:lnTo>
                    <a:pt x="214762" y="585240"/>
                  </a:lnTo>
                  <a:cubicBezTo>
                    <a:pt x="199059" y="601007"/>
                    <a:pt x="173429" y="601007"/>
                    <a:pt x="157636" y="585240"/>
                  </a:cubicBezTo>
                  <a:cubicBezTo>
                    <a:pt x="150056" y="577672"/>
                    <a:pt x="145814" y="567491"/>
                    <a:pt x="145814" y="556769"/>
                  </a:cubicBezTo>
                  <a:cubicBezTo>
                    <a:pt x="145814" y="545958"/>
                    <a:pt x="150056" y="535867"/>
                    <a:pt x="157636" y="528208"/>
                  </a:cubicBezTo>
                  <a:lnTo>
                    <a:pt x="161427" y="524514"/>
                  </a:lnTo>
                  <a:cubicBezTo>
                    <a:pt x="112243" y="440724"/>
                    <a:pt x="139948" y="317831"/>
                    <a:pt x="229111" y="228814"/>
                  </a:cubicBezTo>
                  <a:cubicBezTo>
                    <a:pt x="295982" y="162052"/>
                    <a:pt x="381890" y="129803"/>
                    <a:pt x="456110" y="138566"/>
                  </a:cubicBezTo>
                  <a:close/>
                  <a:moveTo>
                    <a:pt x="283099" y="60820"/>
                  </a:moveTo>
                  <a:cubicBezTo>
                    <a:pt x="171733" y="60820"/>
                    <a:pt x="81124" y="142194"/>
                    <a:pt x="81124" y="242313"/>
                  </a:cubicBezTo>
                  <a:cubicBezTo>
                    <a:pt x="81124" y="247900"/>
                    <a:pt x="85637" y="252406"/>
                    <a:pt x="91142" y="252406"/>
                  </a:cubicBezTo>
                  <a:cubicBezTo>
                    <a:pt x="96737" y="252406"/>
                    <a:pt x="101250" y="247900"/>
                    <a:pt x="101250" y="242313"/>
                  </a:cubicBezTo>
                  <a:cubicBezTo>
                    <a:pt x="101250" y="153369"/>
                    <a:pt x="182834" y="81006"/>
                    <a:pt x="283099" y="81006"/>
                  </a:cubicBezTo>
                  <a:cubicBezTo>
                    <a:pt x="288694" y="81006"/>
                    <a:pt x="293207" y="76410"/>
                    <a:pt x="293207" y="70913"/>
                  </a:cubicBezTo>
                  <a:cubicBezTo>
                    <a:pt x="293207" y="65326"/>
                    <a:pt x="288694" y="60820"/>
                    <a:pt x="283099" y="60820"/>
                  </a:cubicBezTo>
                  <a:close/>
                  <a:moveTo>
                    <a:pt x="318779" y="1411"/>
                  </a:moveTo>
                  <a:cubicBezTo>
                    <a:pt x="343520" y="4329"/>
                    <a:pt x="366962" y="11797"/>
                    <a:pt x="387967" y="24053"/>
                  </a:cubicBezTo>
                  <a:lnTo>
                    <a:pt x="391757" y="20358"/>
                  </a:lnTo>
                  <a:cubicBezTo>
                    <a:pt x="407550" y="4588"/>
                    <a:pt x="433091" y="4678"/>
                    <a:pt x="448884" y="20358"/>
                  </a:cubicBezTo>
                  <a:cubicBezTo>
                    <a:pt x="456465" y="27928"/>
                    <a:pt x="460706" y="38111"/>
                    <a:pt x="460706" y="48835"/>
                  </a:cubicBezTo>
                  <a:cubicBezTo>
                    <a:pt x="460706" y="59649"/>
                    <a:pt x="456465" y="69742"/>
                    <a:pt x="448884" y="77401"/>
                  </a:cubicBezTo>
                  <a:lnTo>
                    <a:pt x="445093" y="81096"/>
                  </a:lnTo>
                  <a:cubicBezTo>
                    <a:pt x="451952" y="92811"/>
                    <a:pt x="457096" y="105427"/>
                    <a:pt x="460977" y="118945"/>
                  </a:cubicBezTo>
                  <a:cubicBezTo>
                    <a:pt x="451411" y="117683"/>
                    <a:pt x="441664" y="116962"/>
                    <a:pt x="431737" y="116962"/>
                  </a:cubicBezTo>
                  <a:cubicBezTo>
                    <a:pt x="356019" y="116962"/>
                    <a:pt x="276872" y="152468"/>
                    <a:pt x="214781" y="214557"/>
                  </a:cubicBezTo>
                  <a:cubicBezTo>
                    <a:pt x="142403" y="286830"/>
                    <a:pt x="108289" y="379379"/>
                    <a:pt x="119028" y="460302"/>
                  </a:cubicBezTo>
                  <a:cubicBezTo>
                    <a:pt x="105582" y="456427"/>
                    <a:pt x="92857" y="451291"/>
                    <a:pt x="81215" y="444442"/>
                  </a:cubicBezTo>
                  <a:lnTo>
                    <a:pt x="77514" y="448227"/>
                  </a:lnTo>
                  <a:cubicBezTo>
                    <a:pt x="61721" y="463907"/>
                    <a:pt x="36091" y="463907"/>
                    <a:pt x="20388" y="448227"/>
                  </a:cubicBezTo>
                  <a:cubicBezTo>
                    <a:pt x="4594" y="432457"/>
                    <a:pt x="4594" y="406864"/>
                    <a:pt x="20388" y="391184"/>
                  </a:cubicBezTo>
                  <a:lnTo>
                    <a:pt x="24088" y="387399"/>
                  </a:lnTo>
                  <a:cubicBezTo>
                    <a:pt x="-25007" y="303591"/>
                    <a:pt x="2609" y="180674"/>
                    <a:pt x="91774" y="91640"/>
                  </a:cubicBezTo>
                  <a:cubicBezTo>
                    <a:pt x="158647" y="24864"/>
                    <a:pt x="244557" y="-7341"/>
                    <a:pt x="318779" y="1411"/>
                  </a:cubicBezTo>
                  <a:close/>
                </a:path>
              </a:pathLst>
            </a:custGeom>
            <a:solidFill>
              <a:schemeClr val="bg1"/>
            </a:solidFill>
            <a:ln>
              <a:noFill/>
            </a:ln>
          </p:spPr>
        </p:sp>
      </p:gr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strVal val="#ppt_w*0.70"/>
                                          </p:val>
                                        </p:tav>
                                        <p:tav tm="100000">
                                          <p:val>
                                            <p:strVal val="#ppt_w"/>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animEffect transition="in" filter="fade">
                                      <p:cBhvr>
                                        <p:cTn id="15" dur="1000"/>
                                        <p:tgtEl>
                                          <p:spTgt spid="6"/>
                                        </p:tgtEl>
                                      </p:cBhvr>
                                    </p:animEffect>
                                  </p:childTnLst>
                                </p:cTn>
                              </p:par>
                            </p:childTnLst>
                          </p:cTn>
                        </p:par>
                        <p:par>
                          <p:cTn id="16" fill="hold">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strVal val="#ppt_w*0.70"/>
                                          </p:val>
                                        </p:tav>
                                        <p:tav tm="100000">
                                          <p:val>
                                            <p:strVal val="#ppt_w"/>
                                          </p:val>
                                        </p:tav>
                                      </p:tavLst>
                                    </p:anim>
                                    <p:anim calcmode="lin" valueType="num">
                                      <p:cBhvr>
                                        <p:cTn id="20" dur="1000" fill="hold"/>
                                        <p:tgtEl>
                                          <p:spTgt spid="10"/>
                                        </p:tgtEl>
                                        <p:attrNameLst>
                                          <p:attrName>ppt_h</p:attrName>
                                        </p:attrNameLst>
                                      </p:cBhvr>
                                      <p:tavLst>
                                        <p:tav tm="0">
                                          <p:val>
                                            <p:strVal val="#ppt_h"/>
                                          </p:val>
                                        </p:tav>
                                        <p:tav tm="100000">
                                          <p:val>
                                            <p:strVal val="#ppt_h"/>
                                          </p:val>
                                        </p:tav>
                                      </p:tavLst>
                                    </p:anim>
                                    <p:animEffect transition="in" filter="fade">
                                      <p:cBhvr>
                                        <p:cTn id="21" dur="1000"/>
                                        <p:tgtEl>
                                          <p:spTgt spid="10"/>
                                        </p:tgtEl>
                                      </p:cBhvr>
                                    </p:animEffect>
                                  </p:childTnLst>
                                </p:cTn>
                              </p:par>
                            </p:childTnLst>
                          </p:cTn>
                        </p:par>
                        <p:par>
                          <p:cTn id="22" fill="hold">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strVal val="#ppt_w*0.70"/>
                                          </p:val>
                                        </p:tav>
                                        <p:tav tm="100000">
                                          <p:val>
                                            <p:strVal val="#ppt_w"/>
                                          </p:val>
                                        </p:tav>
                                      </p:tavLst>
                                    </p:anim>
                                    <p:anim calcmode="lin" valueType="num">
                                      <p:cBhvr>
                                        <p:cTn id="26" dur="1000" fill="hold"/>
                                        <p:tgtEl>
                                          <p:spTgt spid="9"/>
                                        </p:tgtEl>
                                        <p:attrNameLst>
                                          <p:attrName>ppt_h</p:attrName>
                                        </p:attrNameLst>
                                      </p:cBhvr>
                                      <p:tavLst>
                                        <p:tav tm="0">
                                          <p:val>
                                            <p:strVal val="#ppt_h"/>
                                          </p:val>
                                        </p:tav>
                                        <p:tav tm="100000">
                                          <p:val>
                                            <p:strVal val="#ppt_h"/>
                                          </p:val>
                                        </p:tav>
                                      </p:tavLst>
                                    </p:anim>
                                    <p:animEffect transition="in" filter="fade">
                                      <p:cBhvr>
                                        <p:cTn id="27" dur="1000"/>
                                        <p:tgtEl>
                                          <p:spTgt spid="9"/>
                                        </p:tgtEl>
                                      </p:cBhvr>
                                    </p:animEffect>
                                  </p:childTnLst>
                                </p:cTn>
                              </p:par>
                            </p:childTnLst>
                          </p:cTn>
                        </p:par>
                        <p:par>
                          <p:cTn id="28" fill="hold">
                            <p:stCondLst>
                              <p:cond delay="4000"/>
                            </p:stCondLst>
                            <p:childTnLst>
                              <p:par>
                                <p:cTn id="29" presetID="55"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strVal val="#ppt_w*0.70"/>
                                          </p:val>
                                        </p:tav>
                                        <p:tav tm="100000">
                                          <p:val>
                                            <p:strVal val="#ppt_w"/>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animEffect transition="in" filter="fade">
                                      <p:cBhvr>
                                        <p:cTn id="33" dur="1000"/>
                                        <p:tgtEl>
                                          <p:spTgt spid="11"/>
                                        </p:tgtEl>
                                      </p:cBhvr>
                                    </p:animEffect>
                                  </p:childTnLst>
                                </p:cTn>
                              </p:par>
                            </p:childTnLst>
                          </p:cTn>
                        </p:par>
                        <p:par>
                          <p:cTn id="34" fill="hold">
                            <p:stCondLst>
                              <p:cond delay="5000"/>
                            </p:stCondLst>
                            <p:childTnLst>
                              <p:par>
                                <p:cTn id="35" presetID="55"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strVal val="#ppt_w*0.70"/>
                                          </p:val>
                                        </p:tav>
                                        <p:tav tm="100000">
                                          <p:val>
                                            <p:strVal val="#ppt_w"/>
                                          </p:val>
                                        </p:tav>
                                      </p:tavLst>
                                    </p:anim>
                                    <p:anim calcmode="lin" valueType="num">
                                      <p:cBhvr>
                                        <p:cTn id="38" dur="1000" fill="hold"/>
                                        <p:tgtEl>
                                          <p:spTgt spid="8"/>
                                        </p:tgtEl>
                                        <p:attrNameLst>
                                          <p:attrName>ppt_h</p:attrName>
                                        </p:attrNameLst>
                                      </p:cBhvr>
                                      <p:tavLst>
                                        <p:tav tm="0">
                                          <p:val>
                                            <p:strVal val="#ppt_h"/>
                                          </p:val>
                                        </p:tav>
                                        <p:tav tm="100000">
                                          <p:val>
                                            <p:strVal val="#ppt_h"/>
                                          </p:val>
                                        </p:tav>
                                      </p:tavLst>
                                    </p:anim>
                                    <p:animEffect transition="in" filter="fade">
                                      <p:cBhvr>
                                        <p:cTn id="39" dur="1000"/>
                                        <p:tgtEl>
                                          <p:spTgt spid="8"/>
                                        </p:tgtEl>
                                      </p:cBhvr>
                                    </p:animEffect>
                                  </p:childTnLst>
                                </p:cTn>
                              </p:par>
                            </p:childTnLst>
                          </p:cTn>
                        </p:par>
                        <p:par>
                          <p:cTn id="40" fill="hold">
                            <p:stCondLst>
                              <p:cond delay="6000"/>
                            </p:stCondLst>
                            <p:childTnLst>
                              <p:par>
                                <p:cTn id="41" presetID="54" presetClass="entr" presetSubtype="0" accel="100000" fill="hold" nodeType="after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p:cTn id="43" dur="500" fill="hold"/>
                                        <p:tgtEl>
                                          <p:spTgt spid="2"/>
                                        </p:tgtEl>
                                        <p:attrNameLst>
                                          <p:attrName>ppt_w</p:attrName>
                                        </p:attrNameLst>
                                      </p:cBhvr>
                                      <p:tavLst>
                                        <p:tav tm="0">
                                          <p:val>
                                            <p:strVal val="#ppt_w*0.05"/>
                                          </p:val>
                                        </p:tav>
                                        <p:tav tm="100000">
                                          <p:val>
                                            <p:strVal val="#ppt_w"/>
                                          </p:val>
                                        </p:tav>
                                      </p:tavLst>
                                    </p:anim>
                                    <p:anim calcmode="lin" valueType="num">
                                      <p:cBhvr>
                                        <p:cTn id="44" dur="500" fill="hold"/>
                                        <p:tgtEl>
                                          <p:spTgt spid="2"/>
                                        </p:tgtEl>
                                        <p:attrNameLst>
                                          <p:attrName>ppt_h</p:attrName>
                                        </p:attrNameLst>
                                      </p:cBhvr>
                                      <p:tavLst>
                                        <p:tav tm="0">
                                          <p:val>
                                            <p:strVal val="#ppt_h"/>
                                          </p:val>
                                        </p:tav>
                                        <p:tav tm="100000">
                                          <p:val>
                                            <p:strVal val="#ppt_h"/>
                                          </p:val>
                                        </p:tav>
                                      </p:tavLst>
                                    </p:anim>
                                    <p:anim calcmode="lin" valueType="num">
                                      <p:cBhvr>
                                        <p:cTn id="45" dur="500" fill="hold"/>
                                        <p:tgtEl>
                                          <p:spTgt spid="2"/>
                                        </p:tgtEl>
                                        <p:attrNameLst>
                                          <p:attrName>ppt_x</p:attrName>
                                        </p:attrNameLst>
                                      </p:cBhvr>
                                      <p:tavLst>
                                        <p:tav tm="0">
                                          <p:val>
                                            <p:strVal val="#ppt_x-.2"/>
                                          </p:val>
                                        </p:tav>
                                        <p:tav tm="100000">
                                          <p:val>
                                            <p:strVal val="#ppt_x"/>
                                          </p:val>
                                        </p:tav>
                                      </p:tavLst>
                                    </p:anim>
                                    <p:anim calcmode="lin" valueType="num">
                                      <p:cBhvr>
                                        <p:cTn id="46" dur="500" fill="hold"/>
                                        <p:tgtEl>
                                          <p:spTgt spid="2"/>
                                        </p:tgtEl>
                                        <p:attrNameLst>
                                          <p:attrName>ppt_y</p:attrName>
                                        </p:attrNameLst>
                                      </p:cBhvr>
                                      <p:tavLst>
                                        <p:tav tm="0">
                                          <p:val>
                                            <p:strVal val="#ppt_y"/>
                                          </p:val>
                                        </p:tav>
                                        <p:tav tm="100000">
                                          <p:val>
                                            <p:strVal val="#ppt_y"/>
                                          </p:val>
                                        </p:tav>
                                      </p:tavLst>
                                    </p:anim>
                                    <p:animEffect transition="in" filter="fade">
                                      <p:cBhvr>
                                        <p:cTn id="4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 grpId="0"/>
      <p:bldP spid="9" grpId="0"/>
      <p:bldP spid="11" grpId="0"/>
      <p:bldP spid="6" grpId="1" animBg="1"/>
      <p:bldP spid="10" grpId="1"/>
      <p:bldP spid="9" grpId="1"/>
      <p:bldP spid="11"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D3DEF2"/>
        </a:solidFill>
        <a:effectLst/>
      </p:bgPr>
    </p:bg>
    <p:spTree>
      <p:nvGrpSpPr>
        <p:cNvPr id="1" name=""/>
        <p:cNvGrpSpPr/>
        <p:nvPr/>
      </p:nvGrpSpPr>
      <p:grpSpPr>
        <a:xfrm>
          <a:off x="0" y="0"/>
          <a:ext cx="0" cy="0"/>
          <a:chOff x="0" y="0"/>
          <a:chExt cx="0" cy="0"/>
        </a:xfrm>
      </p:grpSpPr>
      <p:pic>
        <p:nvPicPr>
          <p:cNvPr id="7" name="图片 6" descr="未标题-1"/>
          <p:cNvPicPr>
            <a:picLocks noChangeAspect="1"/>
          </p:cNvPicPr>
          <p:nvPr/>
        </p:nvPicPr>
        <p:blipFill>
          <a:blip r:embed="rId1"/>
          <a:stretch>
            <a:fillRect/>
          </a:stretch>
        </p:blipFill>
        <p:spPr>
          <a:xfrm>
            <a:off x="1042035" y="-894080"/>
            <a:ext cx="12252325" cy="9186545"/>
          </a:xfrm>
          <a:prstGeom prst="rect">
            <a:avLst/>
          </a:prstGeom>
        </p:spPr>
      </p:pic>
      <p:sp>
        <p:nvSpPr>
          <p:cNvPr id="6" name="矩形 5"/>
          <p:cNvSpPr/>
          <p:nvPr/>
        </p:nvSpPr>
        <p:spPr>
          <a:xfrm>
            <a:off x="468630" y="380365"/>
            <a:ext cx="11255375" cy="609663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031490" y="574675"/>
            <a:ext cx="6129020" cy="460375"/>
          </a:xfrm>
          <a:prstGeom prst="rect">
            <a:avLst/>
          </a:prstGeom>
          <a:noFill/>
        </p:spPr>
        <p:txBody>
          <a:bodyPr wrap="square" rtlCol="0">
            <a:spAutoFit/>
          </a:bodyPr>
          <a:p>
            <a:pPr algn="ctr"/>
            <a:r>
              <a:rPr lang="en-US" altLang="zh-CN" sz="2400" b="1" u="sng">
                <a:solidFill>
                  <a:srgbClr val="70B988"/>
                </a:solidFill>
                <a:latin typeface="汉仪正圆-55W" panose="00020600040101010101" charset="-122"/>
                <a:ea typeface="汉仪正圆-55W" panose="00020600040101010101" charset="-122"/>
              </a:rPr>
              <a:t>项目招商计划</a:t>
            </a:r>
            <a:endParaRPr lang="en-US" altLang="zh-CN" sz="2400" b="1" u="sng">
              <a:solidFill>
                <a:srgbClr val="70B988"/>
              </a:solidFill>
              <a:latin typeface="汉仪正圆-55W" panose="00020600040101010101" charset="-122"/>
              <a:ea typeface="汉仪正圆-55W" panose="00020600040101010101" charset="-122"/>
            </a:endParaRPr>
          </a:p>
        </p:txBody>
      </p:sp>
      <p:cxnSp>
        <p:nvCxnSpPr>
          <p:cNvPr id="5" name="直接连接符 4"/>
          <p:cNvCxnSpPr/>
          <p:nvPr/>
        </p:nvCxnSpPr>
        <p:spPr>
          <a:xfrm>
            <a:off x="468630" y="3845560"/>
            <a:ext cx="11255375"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725805" y="2139315"/>
            <a:ext cx="2381250" cy="3178175"/>
            <a:chOff x="1143" y="2913"/>
            <a:chExt cx="3750" cy="5005"/>
          </a:xfrm>
        </p:grpSpPr>
        <p:sp>
          <p:nvSpPr>
            <p:cNvPr id="12" name="椭圆 11"/>
            <p:cNvSpPr/>
            <p:nvPr/>
          </p:nvSpPr>
          <p:spPr>
            <a:xfrm>
              <a:off x="2768" y="5338"/>
              <a:ext cx="525" cy="5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3" name="直接连接符 12"/>
            <p:cNvCxnSpPr>
              <a:stCxn id="12" idx="4"/>
            </p:cNvCxnSpPr>
            <p:nvPr/>
          </p:nvCxnSpPr>
          <p:spPr>
            <a:xfrm flipH="1">
              <a:off x="3018" y="5863"/>
              <a:ext cx="0" cy="13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9" name="组合 13"/>
            <p:cNvGrpSpPr/>
            <p:nvPr/>
          </p:nvGrpSpPr>
          <p:grpSpPr>
            <a:xfrm>
              <a:off x="2530" y="6942"/>
              <a:ext cx="976" cy="976"/>
              <a:chOff x="2993" y="3804"/>
              <a:chExt cx="1124" cy="1124"/>
            </a:xfrm>
          </p:grpSpPr>
          <p:sp>
            <p:nvSpPr>
              <p:cNvPr id="20" name="椭圆 19"/>
              <p:cNvSpPr/>
              <p:nvPr/>
            </p:nvSpPr>
            <p:spPr>
              <a:xfrm>
                <a:off x="2993" y="3804"/>
                <a:ext cx="1125" cy="11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lemon_349835"/>
              <p:cNvSpPr>
                <a:spLocks noChangeAspect="1"/>
              </p:cNvSpPr>
              <p:nvPr/>
            </p:nvSpPr>
            <p:spPr bwMode="auto">
              <a:xfrm>
                <a:off x="3293" y="4071"/>
                <a:ext cx="522" cy="590"/>
              </a:xfrm>
              <a:custGeom>
                <a:avLst/>
                <a:gdLst>
                  <a:gd name="T0" fmla="*/ 3010 w 3610"/>
                  <a:gd name="T1" fmla="*/ 1225 h 4079"/>
                  <a:gd name="T2" fmla="*/ 2145 w 3610"/>
                  <a:gd name="T3" fmla="*/ 1265 h 4079"/>
                  <a:gd name="T4" fmla="*/ 1946 w 3610"/>
                  <a:gd name="T5" fmla="*/ 1361 h 4079"/>
                  <a:gd name="T6" fmla="*/ 2141 w 3610"/>
                  <a:gd name="T7" fmla="*/ 881 h 4079"/>
                  <a:gd name="T8" fmla="*/ 2457 w 3610"/>
                  <a:gd name="T9" fmla="*/ 559 h 4079"/>
                  <a:gd name="T10" fmla="*/ 2493 w 3610"/>
                  <a:gd name="T11" fmla="*/ 374 h 4079"/>
                  <a:gd name="T12" fmla="*/ 2308 w 3610"/>
                  <a:gd name="T13" fmla="*/ 337 h 4079"/>
                  <a:gd name="T14" fmla="*/ 1929 w 3610"/>
                  <a:gd name="T15" fmla="*/ 719 h 4079"/>
                  <a:gd name="T16" fmla="*/ 1827 w 3610"/>
                  <a:gd name="T17" fmla="*/ 883 h 4079"/>
                  <a:gd name="T18" fmla="*/ 1746 w 3610"/>
                  <a:gd name="T19" fmla="*/ 758 h 4079"/>
                  <a:gd name="T20" fmla="*/ 1448 w 3610"/>
                  <a:gd name="T21" fmla="*/ 190 h 4079"/>
                  <a:gd name="T22" fmla="*/ 218 w 3610"/>
                  <a:gd name="T23" fmla="*/ 185 h 4079"/>
                  <a:gd name="T24" fmla="*/ 136 w 3610"/>
                  <a:gd name="T25" fmla="*/ 289 h 4079"/>
                  <a:gd name="T26" fmla="*/ 182 w 3610"/>
                  <a:gd name="T27" fmla="*/ 391 h 4079"/>
                  <a:gd name="T28" fmla="*/ 1093 w 3610"/>
                  <a:gd name="T29" fmla="*/ 1010 h 4079"/>
                  <a:gd name="T30" fmla="*/ 1581 w 3610"/>
                  <a:gd name="T31" fmla="*/ 989 h 4079"/>
                  <a:gd name="T32" fmla="*/ 1678 w 3610"/>
                  <a:gd name="T33" fmla="*/ 1367 h 4079"/>
                  <a:gd name="T34" fmla="*/ 1464 w 3610"/>
                  <a:gd name="T35" fmla="*/ 1265 h 4079"/>
                  <a:gd name="T36" fmla="*/ 600 w 3610"/>
                  <a:gd name="T37" fmla="*/ 1225 h 4079"/>
                  <a:gd name="T38" fmla="*/ 309 w 3610"/>
                  <a:gd name="T39" fmla="*/ 2911 h 4079"/>
                  <a:gd name="T40" fmla="*/ 1717 w 3610"/>
                  <a:gd name="T41" fmla="*/ 3882 h 4079"/>
                  <a:gd name="T42" fmla="*/ 1717 w 3610"/>
                  <a:gd name="T43" fmla="*/ 3882 h 4079"/>
                  <a:gd name="T44" fmla="*/ 1893 w 3610"/>
                  <a:gd name="T45" fmla="*/ 3882 h 4079"/>
                  <a:gd name="T46" fmla="*/ 1893 w 3610"/>
                  <a:gd name="T47" fmla="*/ 3882 h 4079"/>
                  <a:gd name="T48" fmla="*/ 3301 w 3610"/>
                  <a:gd name="T49" fmla="*/ 2911 h 4079"/>
                  <a:gd name="T50" fmla="*/ 3010 w 3610"/>
                  <a:gd name="T51" fmla="*/ 1225 h 4079"/>
                  <a:gd name="T52" fmla="*/ 1132 w 3610"/>
                  <a:gd name="T53" fmla="*/ 1577 h 4079"/>
                  <a:gd name="T54" fmla="*/ 653 w 3610"/>
                  <a:gd name="T55" fmla="*/ 2055 h 4079"/>
                  <a:gd name="T56" fmla="*/ 553 w 3610"/>
                  <a:gd name="T57" fmla="*/ 2155 h 4079"/>
                  <a:gd name="T58" fmla="*/ 453 w 3610"/>
                  <a:gd name="T59" fmla="*/ 2055 h 4079"/>
                  <a:gd name="T60" fmla="*/ 1132 w 3610"/>
                  <a:gd name="T61" fmla="*/ 1377 h 4079"/>
                  <a:gd name="T62" fmla="*/ 1232 w 3610"/>
                  <a:gd name="T63" fmla="*/ 1477 h 4079"/>
                  <a:gd name="T64" fmla="*/ 1132 w 3610"/>
                  <a:gd name="T65" fmla="*/ 1577 h 40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610" h="4079">
                    <a:moveTo>
                      <a:pt x="3010" y="1225"/>
                    </a:moveTo>
                    <a:cubicBezTo>
                      <a:pt x="2628" y="1065"/>
                      <a:pt x="2350" y="1168"/>
                      <a:pt x="2145" y="1265"/>
                    </a:cubicBezTo>
                    <a:cubicBezTo>
                      <a:pt x="2059" y="1306"/>
                      <a:pt x="1996" y="1338"/>
                      <a:pt x="1946" y="1361"/>
                    </a:cubicBezTo>
                    <a:cubicBezTo>
                      <a:pt x="1968" y="1196"/>
                      <a:pt x="2032" y="1035"/>
                      <a:pt x="2141" y="881"/>
                    </a:cubicBezTo>
                    <a:cubicBezTo>
                      <a:pt x="2285" y="676"/>
                      <a:pt x="2456" y="560"/>
                      <a:pt x="2457" y="559"/>
                    </a:cubicBezTo>
                    <a:cubicBezTo>
                      <a:pt x="2518" y="517"/>
                      <a:pt x="2534" y="435"/>
                      <a:pt x="2493" y="374"/>
                    </a:cubicBezTo>
                    <a:cubicBezTo>
                      <a:pt x="2452" y="313"/>
                      <a:pt x="2370" y="296"/>
                      <a:pt x="2308" y="337"/>
                    </a:cubicBezTo>
                    <a:cubicBezTo>
                      <a:pt x="2300" y="343"/>
                      <a:pt x="2102" y="477"/>
                      <a:pt x="1929" y="719"/>
                    </a:cubicBezTo>
                    <a:cubicBezTo>
                      <a:pt x="1891" y="772"/>
                      <a:pt x="1857" y="827"/>
                      <a:pt x="1827" y="883"/>
                    </a:cubicBezTo>
                    <a:cubicBezTo>
                      <a:pt x="1802" y="835"/>
                      <a:pt x="1774" y="794"/>
                      <a:pt x="1746" y="758"/>
                    </a:cubicBezTo>
                    <a:cubicBezTo>
                      <a:pt x="1813" y="541"/>
                      <a:pt x="1687" y="293"/>
                      <a:pt x="1448" y="190"/>
                    </a:cubicBezTo>
                    <a:cubicBezTo>
                      <a:pt x="1010" y="0"/>
                      <a:pt x="532" y="85"/>
                      <a:pt x="218" y="185"/>
                    </a:cubicBezTo>
                    <a:cubicBezTo>
                      <a:pt x="178" y="198"/>
                      <a:pt x="145" y="240"/>
                      <a:pt x="136" y="289"/>
                    </a:cubicBezTo>
                    <a:cubicBezTo>
                      <a:pt x="128" y="337"/>
                      <a:pt x="147" y="380"/>
                      <a:pt x="182" y="391"/>
                    </a:cubicBezTo>
                    <a:cubicBezTo>
                      <a:pt x="418" y="468"/>
                      <a:pt x="758" y="638"/>
                      <a:pt x="1093" y="1010"/>
                    </a:cubicBezTo>
                    <a:cubicBezTo>
                      <a:pt x="1227" y="1158"/>
                      <a:pt x="1433" y="1109"/>
                      <a:pt x="1581" y="989"/>
                    </a:cubicBezTo>
                    <a:cubicBezTo>
                      <a:pt x="1624" y="1063"/>
                      <a:pt x="1697" y="1218"/>
                      <a:pt x="1678" y="1367"/>
                    </a:cubicBezTo>
                    <a:cubicBezTo>
                      <a:pt x="1626" y="1344"/>
                      <a:pt x="1560" y="1310"/>
                      <a:pt x="1464" y="1265"/>
                    </a:cubicBezTo>
                    <a:cubicBezTo>
                      <a:pt x="1260" y="1168"/>
                      <a:pt x="982" y="1065"/>
                      <a:pt x="600" y="1225"/>
                    </a:cubicBezTo>
                    <a:cubicBezTo>
                      <a:pt x="131" y="1422"/>
                      <a:pt x="0" y="2177"/>
                      <a:pt x="309" y="2911"/>
                    </a:cubicBezTo>
                    <a:cubicBezTo>
                      <a:pt x="617" y="3645"/>
                      <a:pt x="1248" y="4079"/>
                      <a:pt x="1717" y="3882"/>
                    </a:cubicBezTo>
                    <a:cubicBezTo>
                      <a:pt x="1717" y="3882"/>
                      <a:pt x="1717" y="3882"/>
                      <a:pt x="1717" y="3882"/>
                    </a:cubicBezTo>
                    <a:cubicBezTo>
                      <a:pt x="1773" y="3859"/>
                      <a:pt x="1837" y="3859"/>
                      <a:pt x="1893" y="3882"/>
                    </a:cubicBezTo>
                    <a:cubicBezTo>
                      <a:pt x="1893" y="3882"/>
                      <a:pt x="1893" y="3882"/>
                      <a:pt x="1893" y="3882"/>
                    </a:cubicBezTo>
                    <a:cubicBezTo>
                      <a:pt x="2362" y="4079"/>
                      <a:pt x="2993" y="3645"/>
                      <a:pt x="3301" y="2911"/>
                    </a:cubicBezTo>
                    <a:cubicBezTo>
                      <a:pt x="3610" y="2177"/>
                      <a:pt x="3479" y="1422"/>
                      <a:pt x="3010" y="1225"/>
                    </a:cubicBezTo>
                    <a:close/>
                    <a:moveTo>
                      <a:pt x="1132" y="1577"/>
                    </a:moveTo>
                    <a:cubicBezTo>
                      <a:pt x="868" y="1577"/>
                      <a:pt x="653" y="1791"/>
                      <a:pt x="653" y="2055"/>
                    </a:cubicBezTo>
                    <a:cubicBezTo>
                      <a:pt x="653" y="2110"/>
                      <a:pt x="609" y="2155"/>
                      <a:pt x="553" y="2155"/>
                    </a:cubicBezTo>
                    <a:cubicBezTo>
                      <a:pt x="498" y="2155"/>
                      <a:pt x="453" y="2110"/>
                      <a:pt x="453" y="2055"/>
                    </a:cubicBezTo>
                    <a:cubicBezTo>
                      <a:pt x="453" y="1681"/>
                      <a:pt x="758" y="1377"/>
                      <a:pt x="1132" y="1377"/>
                    </a:cubicBezTo>
                    <a:cubicBezTo>
                      <a:pt x="1187" y="1377"/>
                      <a:pt x="1232" y="1421"/>
                      <a:pt x="1232" y="1477"/>
                    </a:cubicBezTo>
                    <a:cubicBezTo>
                      <a:pt x="1232" y="1532"/>
                      <a:pt x="1187" y="1577"/>
                      <a:pt x="1132" y="1577"/>
                    </a:cubicBezTo>
                    <a:close/>
                  </a:path>
                </a:pathLst>
              </a:custGeom>
              <a:solidFill>
                <a:schemeClr val="bg1"/>
              </a:solidFill>
              <a:ln>
                <a:noFill/>
              </a:ln>
            </p:spPr>
          </p:sp>
        </p:grpSp>
        <p:sp>
          <p:nvSpPr>
            <p:cNvPr id="22" name="文本框 21"/>
            <p:cNvSpPr txBox="1"/>
            <p:nvPr/>
          </p:nvSpPr>
          <p:spPr>
            <a:xfrm>
              <a:off x="1239" y="2913"/>
              <a:ext cx="3558" cy="580"/>
            </a:xfrm>
            <a:prstGeom prst="rect">
              <a:avLst/>
            </a:prstGeom>
            <a:noFill/>
          </p:spPr>
          <p:txBody>
            <a:bodyPr wrap="square" rtlCol="0">
              <a:spAutoFit/>
            </a:bodyPr>
            <a:p>
              <a:pPr algn="ctr"/>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23" name="文本框 22"/>
            <p:cNvSpPr txBox="1"/>
            <p:nvPr/>
          </p:nvSpPr>
          <p:spPr>
            <a:xfrm>
              <a:off x="1143" y="3493"/>
              <a:ext cx="3750" cy="1598"/>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35" name="组合 34"/>
          <p:cNvGrpSpPr/>
          <p:nvPr/>
        </p:nvGrpSpPr>
        <p:grpSpPr>
          <a:xfrm>
            <a:off x="2813050" y="2198370"/>
            <a:ext cx="2381250" cy="3323590"/>
            <a:chOff x="4183" y="2996"/>
            <a:chExt cx="3750" cy="5234"/>
          </a:xfrm>
        </p:grpSpPr>
        <p:sp>
          <p:nvSpPr>
            <p:cNvPr id="24" name="椭圆 23"/>
            <p:cNvSpPr/>
            <p:nvPr/>
          </p:nvSpPr>
          <p:spPr>
            <a:xfrm>
              <a:off x="5793" y="5338"/>
              <a:ext cx="525" cy="5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25" name="直接连接符 24"/>
            <p:cNvCxnSpPr/>
            <p:nvPr/>
          </p:nvCxnSpPr>
          <p:spPr>
            <a:xfrm flipH="1">
              <a:off x="6056" y="4026"/>
              <a:ext cx="0" cy="13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9" name="组合 13"/>
            <p:cNvGrpSpPr/>
            <p:nvPr/>
          </p:nvGrpSpPr>
          <p:grpSpPr>
            <a:xfrm>
              <a:off x="5569" y="2996"/>
              <a:ext cx="976" cy="976"/>
              <a:chOff x="2993" y="3804"/>
              <a:chExt cx="1124" cy="1124"/>
            </a:xfrm>
          </p:grpSpPr>
          <p:sp>
            <p:nvSpPr>
              <p:cNvPr id="30" name="椭圆 29"/>
              <p:cNvSpPr/>
              <p:nvPr/>
            </p:nvSpPr>
            <p:spPr>
              <a:xfrm>
                <a:off x="2993" y="3804"/>
                <a:ext cx="1125" cy="11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lemon_349835"/>
              <p:cNvSpPr>
                <a:spLocks noChangeAspect="1"/>
              </p:cNvSpPr>
              <p:nvPr/>
            </p:nvSpPr>
            <p:spPr bwMode="auto">
              <a:xfrm>
                <a:off x="3259" y="4077"/>
                <a:ext cx="590" cy="576"/>
              </a:xfrm>
              <a:custGeom>
                <a:avLst/>
                <a:gdLst>
                  <a:gd name="connsiteX0" fmla="*/ 225400 w 608133"/>
                  <a:gd name="connsiteY0" fmla="*/ 467053 h 594274"/>
                  <a:gd name="connsiteX1" fmla="*/ 237141 w 608133"/>
                  <a:gd name="connsiteY1" fmla="*/ 467053 h 594274"/>
                  <a:gd name="connsiteX2" fmla="*/ 265185 w 608133"/>
                  <a:gd name="connsiteY2" fmla="*/ 488488 h 594274"/>
                  <a:gd name="connsiteX3" fmla="*/ 293326 w 608133"/>
                  <a:gd name="connsiteY3" fmla="*/ 467053 h 594274"/>
                  <a:gd name="connsiteX4" fmla="*/ 305068 w 608133"/>
                  <a:gd name="connsiteY4" fmla="*/ 467053 h 594274"/>
                  <a:gd name="connsiteX5" fmla="*/ 339031 w 608133"/>
                  <a:gd name="connsiteY5" fmla="*/ 492950 h 594274"/>
                  <a:gd name="connsiteX6" fmla="*/ 340875 w 608133"/>
                  <a:gd name="connsiteY6" fmla="*/ 506529 h 594274"/>
                  <a:gd name="connsiteX7" fmla="*/ 333112 w 608133"/>
                  <a:gd name="connsiteY7" fmla="*/ 510311 h 594274"/>
                  <a:gd name="connsiteX8" fmla="*/ 327290 w 608133"/>
                  <a:gd name="connsiteY8" fmla="*/ 508371 h 594274"/>
                  <a:gd name="connsiteX9" fmla="*/ 299149 w 608133"/>
                  <a:gd name="connsiteY9" fmla="*/ 486936 h 594274"/>
                  <a:gd name="connsiteX10" fmla="*/ 271105 w 608133"/>
                  <a:gd name="connsiteY10" fmla="*/ 508371 h 594274"/>
                  <a:gd name="connsiteX11" fmla="*/ 259363 w 608133"/>
                  <a:gd name="connsiteY11" fmla="*/ 508371 h 594274"/>
                  <a:gd name="connsiteX12" fmla="*/ 231222 w 608133"/>
                  <a:gd name="connsiteY12" fmla="*/ 486936 h 594274"/>
                  <a:gd name="connsiteX13" fmla="*/ 203178 w 608133"/>
                  <a:gd name="connsiteY13" fmla="*/ 508371 h 594274"/>
                  <a:gd name="connsiteX14" fmla="*/ 189593 w 608133"/>
                  <a:gd name="connsiteY14" fmla="*/ 506529 h 594274"/>
                  <a:gd name="connsiteX15" fmla="*/ 191436 w 608133"/>
                  <a:gd name="connsiteY15" fmla="*/ 492950 h 594274"/>
                  <a:gd name="connsiteX16" fmla="*/ 452873 w 608133"/>
                  <a:gd name="connsiteY16" fmla="*/ 400476 h 594274"/>
                  <a:gd name="connsiteX17" fmla="*/ 452873 w 608133"/>
                  <a:gd name="connsiteY17" fmla="*/ 574894 h 594274"/>
                  <a:gd name="connsiteX18" fmla="*/ 588726 w 608133"/>
                  <a:gd name="connsiteY18" fmla="*/ 574894 h 594274"/>
                  <a:gd name="connsiteX19" fmla="*/ 588726 w 608133"/>
                  <a:gd name="connsiteY19" fmla="*/ 555514 h 594274"/>
                  <a:gd name="connsiteX20" fmla="*/ 530503 w 608133"/>
                  <a:gd name="connsiteY20" fmla="*/ 555514 h 594274"/>
                  <a:gd name="connsiteX21" fmla="*/ 530503 w 608133"/>
                  <a:gd name="connsiteY21" fmla="*/ 558712 h 594274"/>
                  <a:gd name="connsiteX22" fmla="*/ 520800 w 608133"/>
                  <a:gd name="connsiteY22" fmla="*/ 568402 h 594274"/>
                  <a:gd name="connsiteX23" fmla="*/ 511096 w 608133"/>
                  <a:gd name="connsiteY23" fmla="*/ 558712 h 594274"/>
                  <a:gd name="connsiteX24" fmla="*/ 511096 w 608133"/>
                  <a:gd name="connsiteY24" fmla="*/ 416658 h 594274"/>
                  <a:gd name="connsiteX25" fmla="*/ 520800 w 608133"/>
                  <a:gd name="connsiteY25" fmla="*/ 406968 h 594274"/>
                  <a:gd name="connsiteX26" fmla="*/ 530503 w 608133"/>
                  <a:gd name="connsiteY26" fmla="*/ 416658 h 594274"/>
                  <a:gd name="connsiteX27" fmla="*/ 530503 w 608133"/>
                  <a:gd name="connsiteY27" fmla="*/ 419856 h 594274"/>
                  <a:gd name="connsiteX28" fmla="*/ 588726 w 608133"/>
                  <a:gd name="connsiteY28" fmla="*/ 419856 h 594274"/>
                  <a:gd name="connsiteX29" fmla="*/ 588726 w 608133"/>
                  <a:gd name="connsiteY29" fmla="*/ 400476 h 594274"/>
                  <a:gd name="connsiteX30" fmla="*/ 135853 w 608133"/>
                  <a:gd name="connsiteY30" fmla="*/ 400476 h 594274"/>
                  <a:gd name="connsiteX31" fmla="*/ 135853 w 608133"/>
                  <a:gd name="connsiteY31" fmla="*/ 574894 h 594274"/>
                  <a:gd name="connsiteX32" fmla="*/ 394651 w 608133"/>
                  <a:gd name="connsiteY32" fmla="*/ 574894 h 594274"/>
                  <a:gd name="connsiteX33" fmla="*/ 394651 w 608133"/>
                  <a:gd name="connsiteY33" fmla="*/ 468305 h 594274"/>
                  <a:gd name="connsiteX34" fmla="*/ 404355 w 608133"/>
                  <a:gd name="connsiteY34" fmla="*/ 458615 h 594274"/>
                  <a:gd name="connsiteX35" fmla="*/ 414059 w 608133"/>
                  <a:gd name="connsiteY35" fmla="*/ 468305 h 594274"/>
                  <a:gd name="connsiteX36" fmla="*/ 414059 w 608133"/>
                  <a:gd name="connsiteY36" fmla="*/ 574894 h 594274"/>
                  <a:gd name="connsiteX37" fmla="*/ 433466 w 608133"/>
                  <a:gd name="connsiteY37" fmla="*/ 574894 h 594274"/>
                  <a:gd name="connsiteX38" fmla="*/ 433466 w 608133"/>
                  <a:gd name="connsiteY38" fmla="*/ 400476 h 594274"/>
                  <a:gd name="connsiteX39" fmla="*/ 414059 w 608133"/>
                  <a:gd name="connsiteY39" fmla="*/ 400476 h 594274"/>
                  <a:gd name="connsiteX40" fmla="*/ 414059 w 608133"/>
                  <a:gd name="connsiteY40" fmla="*/ 429546 h 594274"/>
                  <a:gd name="connsiteX41" fmla="*/ 404355 w 608133"/>
                  <a:gd name="connsiteY41" fmla="*/ 439236 h 594274"/>
                  <a:gd name="connsiteX42" fmla="*/ 394651 w 608133"/>
                  <a:gd name="connsiteY42" fmla="*/ 429546 h 594274"/>
                  <a:gd name="connsiteX43" fmla="*/ 394651 w 608133"/>
                  <a:gd name="connsiteY43" fmla="*/ 400476 h 594274"/>
                  <a:gd name="connsiteX44" fmla="*/ 97038 w 608133"/>
                  <a:gd name="connsiteY44" fmla="*/ 400476 h 594274"/>
                  <a:gd name="connsiteX45" fmla="*/ 97038 w 608133"/>
                  <a:gd name="connsiteY45" fmla="*/ 574894 h 594274"/>
                  <a:gd name="connsiteX46" fmla="*/ 116445 w 608133"/>
                  <a:gd name="connsiteY46" fmla="*/ 574894 h 594274"/>
                  <a:gd name="connsiteX47" fmla="*/ 116445 w 608133"/>
                  <a:gd name="connsiteY47" fmla="*/ 400476 h 594274"/>
                  <a:gd name="connsiteX48" fmla="*/ 19408 w 608133"/>
                  <a:gd name="connsiteY48" fmla="*/ 400476 h 594274"/>
                  <a:gd name="connsiteX49" fmla="*/ 19408 w 608133"/>
                  <a:gd name="connsiteY49" fmla="*/ 574894 h 594274"/>
                  <a:gd name="connsiteX50" fmla="*/ 77630 w 608133"/>
                  <a:gd name="connsiteY50" fmla="*/ 574894 h 594274"/>
                  <a:gd name="connsiteX51" fmla="*/ 77630 w 608133"/>
                  <a:gd name="connsiteY51" fmla="*/ 400476 h 594274"/>
                  <a:gd name="connsiteX52" fmla="*/ 9704 w 608133"/>
                  <a:gd name="connsiteY52" fmla="*/ 381096 h 594274"/>
                  <a:gd name="connsiteX53" fmla="*/ 598429 w 608133"/>
                  <a:gd name="connsiteY53" fmla="*/ 381096 h 594274"/>
                  <a:gd name="connsiteX54" fmla="*/ 608133 w 608133"/>
                  <a:gd name="connsiteY54" fmla="*/ 390786 h 594274"/>
                  <a:gd name="connsiteX55" fmla="*/ 608133 w 608133"/>
                  <a:gd name="connsiteY55" fmla="*/ 429546 h 594274"/>
                  <a:gd name="connsiteX56" fmla="*/ 598429 w 608133"/>
                  <a:gd name="connsiteY56" fmla="*/ 439236 h 594274"/>
                  <a:gd name="connsiteX57" fmla="*/ 530503 w 608133"/>
                  <a:gd name="connsiteY57" fmla="*/ 439236 h 594274"/>
                  <a:gd name="connsiteX58" fmla="*/ 530503 w 608133"/>
                  <a:gd name="connsiteY58" fmla="*/ 458615 h 594274"/>
                  <a:gd name="connsiteX59" fmla="*/ 598429 w 608133"/>
                  <a:gd name="connsiteY59" fmla="*/ 458615 h 594274"/>
                  <a:gd name="connsiteX60" fmla="*/ 608133 w 608133"/>
                  <a:gd name="connsiteY60" fmla="*/ 468305 h 594274"/>
                  <a:gd name="connsiteX61" fmla="*/ 598429 w 608133"/>
                  <a:gd name="connsiteY61" fmla="*/ 477995 h 594274"/>
                  <a:gd name="connsiteX62" fmla="*/ 530503 w 608133"/>
                  <a:gd name="connsiteY62" fmla="*/ 477995 h 594274"/>
                  <a:gd name="connsiteX63" fmla="*/ 530503 w 608133"/>
                  <a:gd name="connsiteY63" fmla="*/ 497375 h 594274"/>
                  <a:gd name="connsiteX64" fmla="*/ 598429 w 608133"/>
                  <a:gd name="connsiteY64" fmla="*/ 497375 h 594274"/>
                  <a:gd name="connsiteX65" fmla="*/ 608133 w 608133"/>
                  <a:gd name="connsiteY65" fmla="*/ 507065 h 594274"/>
                  <a:gd name="connsiteX66" fmla="*/ 598429 w 608133"/>
                  <a:gd name="connsiteY66" fmla="*/ 516755 h 594274"/>
                  <a:gd name="connsiteX67" fmla="*/ 530503 w 608133"/>
                  <a:gd name="connsiteY67" fmla="*/ 516755 h 594274"/>
                  <a:gd name="connsiteX68" fmla="*/ 530503 w 608133"/>
                  <a:gd name="connsiteY68" fmla="*/ 536135 h 594274"/>
                  <a:gd name="connsiteX69" fmla="*/ 598429 w 608133"/>
                  <a:gd name="connsiteY69" fmla="*/ 536135 h 594274"/>
                  <a:gd name="connsiteX70" fmla="*/ 608133 w 608133"/>
                  <a:gd name="connsiteY70" fmla="*/ 545825 h 594274"/>
                  <a:gd name="connsiteX71" fmla="*/ 608133 w 608133"/>
                  <a:gd name="connsiteY71" fmla="*/ 584584 h 594274"/>
                  <a:gd name="connsiteX72" fmla="*/ 598429 w 608133"/>
                  <a:gd name="connsiteY72" fmla="*/ 594274 h 594274"/>
                  <a:gd name="connsiteX73" fmla="*/ 9704 w 608133"/>
                  <a:gd name="connsiteY73" fmla="*/ 594274 h 594274"/>
                  <a:gd name="connsiteX74" fmla="*/ 0 w 608133"/>
                  <a:gd name="connsiteY74" fmla="*/ 584584 h 594274"/>
                  <a:gd name="connsiteX75" fmla="*/ 0 w 608133"/>
                  <a:gd name="connsiteY75" fmla="*/ 390786 h 594274"/>
                  <a:gd name="connsiteX76" fmla="*/ 9704 w 608133"/>
                  <a:gd name="connsiteY76" fmla="*/ 381096 h 594274"/>
                  <a:gd name="connsiteX77" fmla="*/ 214061 w 608133"/>
                  <a:gd name="connsiteY77" fmla="*/ 162555 h 594274"/>
                  <a:gd name="connsiteX78" fmla="*/ 223764 w 608133"/>
                  <a:gd name="connsiteY78" fmla="*/ 172223 h 594274"/>
                  <a:gd name="connsiteX79" fmla="*/ 214061 w 608133"/>
                  <a:gd name="connsiteY79" fmla="*/ 181891 h 594274"/>
                  <a:gd name="connsiteX80" fmla="*/ 204358 w 608133"/>
                  <a:gd name="connsiteY80" fmla="*/ 172223 h 594274"/>
                  <a:gd name="connsiteX81" fmla="*/ 214061 w 608133"/>
                  <a:gd name="connsiteY81" fmla="*/ 162555 h 594274"/>
                  <a:gd name="connsiteX82" fmla="*/ 252872 w 608133"/>
                  <a:gd name="connsiteY82" fmla="*/ 123744 h 594274"/>
                  <a:gd name="connsiteX83" fmla="*/ 262575 w 608133"/>
                  <a:gd name="connsiteY83" fmla="*/ 133447 h 594274"/>
                  <a:gd name="connsiteX84" fmla="*/ 252872 w 608133"/>
                  <a:gd name="connsiteY84" fmla="*/ 143150 h 594274"/>
                  <a:gd name="connsiteX85" fmla="*/ 243169 w 608133"/>
                  <a:gd name="connsiteY85" fmla="*/ 133447 h 594274"/>
                  <a:gd name="connsiteX86" fmla="*/ 252872 w 608133"/>
                  <a:gd name="connsiteY86" fmla="*/ 123744 h 594274"/>
                  <a:gd name="connsiteX87" fmla="*/ 246377 w 608133"/>
                  <a:gd name="connsiteY87" fmla="*/ 84426 h 594274"/>
                  <a:gd name="connsiteX88" fmla="*/ 215227 w 608133"/>
                  <a:gd name="connsiteY88" fmla="*/ 90628 h 594274"/>
                  <a:gd name="connsiteX89" fmla="*/ 169812 w 608133"/>
                  <a:gd name="connsiteY89" fmla="*/ 193247 h 594274"/>
                  <a:gd name="connsiteX90" fmla="*/ 233179 w 608133"/>
                  <a:gd name="connsiteY90" fmla="*/ 320287 h 594274"/>
                  <a:gd name="connsiteX91" fmla="*/ 269667 w 608133"/>
                  <a:gd name="connsiteY91" fmla="*/ 342380 h 594274"/>
                  <a:gd name="connsiteX92" fmla="*/ 285290 w 608133"/>
                  <a:gd name="connsiteY92" fmla="*/ 339279 h 594274"/>
                  <a:gd name="connsiteX93" fmla="*/ 297517 w 608133"/>
                  <a:gd name="connsiteY93" fmla="*/ 331527 h 594274"/>
                  <a:gd name="connsiteX94" fmla="*/ 304019 w 608133"/>
                  <a:gd name="connsiteY94" fmla="*/ 328911 h 594274"/>
                  <a:gd name="connsiteX95" fmla="*/ 310617 w 608133"/>
                  <a:gd name="connsiteY95" fmla="*/ 331527 h 594274"/>
                  <a:gd name="connsiteX96" fmla="*/ 322747 w 608133"/>
                  <a:gd name="connsiteY96" fmla="*/ 339279 h 594274"/>
                  <a:gd name="connsiteX97" fmla="*/ 338468 w 608133"/>
                  <a:gd name="connsiteY97" fmla="*/ 342380 h 594274"/>
                  <a:gd name="connsiteX98" fmla="*/ 374955 w 608133"/>
                  <a:gd name="connsiteY98" fmla="*/ 320287 h 594274"/>
                  <a:gd name="connsiteX99" fmla="*/ 438322 w 608133"/>
                  <a:gd name="connsiteY99" fmla="*/ 193247 h 594274"/>
                  <a:gd name="connsiteX100" fmla="*/ 392907 w 608133"/>
                  <a:gd name="connsiteY100" fmla="*/ 90628 h 594274"/>
                  <a:gd name="connsiteX101" fmla="*/ 361758 w 608133"/>
                  <a:gd name="connsiteY101" fmla="*/ 84426 h 594274"/>
                  <a:gd name="connsiteX102" fmla="*/ 310229 w 608133"/>
                  <a:gd name="connsiteY102" fmla="*/ 102741 h 594274"/>
                  <a:gd name="connsiteX103" fmla="*/ 310132 w 608133"/>
                  <a:gd name="connsiteY103" fmla="*/ 102837 h 594274"/>
                  <a:gd name="connsiteX104" fmla="*/ 308871 w 608133"/>
                  <a:gd name="connsiteY104" fmla="*/ 103710 h 594274"/>
                  <a:gd name="connsiteX105" fmla="*/ 308774 w 608133"/>
                  <a:gd name="connsiteY105" fmla="*/ 103710 h 594274"/>
                  <a:gd name="connsiteX106" fmla="*/ 307415 w 608133"/>
                  <a:gd name="connsiteY106" fmla="*/ 104388 h 594274"/>
                  <a:gd name="connsiteX107" fmla="*/ 307124 w 608133"/>
                  <a:gd name="connsiteY107" fmla="*/ 104485 h 594274"/>
                  <a:gd name="connsiteX108" fmla="*/ 305765 w 608133"/>
                  <a:gd name="connsiteY108" fmla="*/ 104775 h 594274"/>
                  <a:gd name="connsiteX109" fmla="*/ 305474 w 608133"/>
                  <a:gd name="connsiteY109" fmla="*/ 104872 h 594274"/>
                  <a:gd name="connsiteX110" fmla="*/ 304116 w 608133"/>
                  <a:gd name="connsiteY110" fmla="*/ 104969 h 594274"/>
                  <a:gd name="connsiteX111" fmla="*/ 304019 w 608133"/>
                  <a:gd name="connsiteY111" fmla="*/ 104969 h 594274"/>
                  <a:gd name="connsiteX112" fmla="*/ 302563 w 608133"/>
                  <a:gd name="connsiteY112" fmla="*/ 104872 h 594274"/>
                  <a:gd name="connsiteX113" fmla="*/ 302272 w 608133"/>
                  <a:gd name="connsiteY113" fmla="*/ 104775 h 594274"/>
                  <a:gd name="connsiteX114" fmla="*/ 300913 w 608133"/>
                  <a:gd name="connsiteY114" fmla="*/ 104485 h 594274"/>
                  <a:gd name="connsiteX115" fmla="*/ 300719 w 608133"/>
                  <a:gd name="connsiteY115" fmla="*/ 104388 h 594274"/>
                  <a:gd name="connsiteX116" fmla="*/ 299361 w 608133"/>
                  <a:gd name="connsiteY116" fmla="*/ 103710 h 594274"/>
                  <a:gd name="connsiteX117" fmla="*/ 299264 w 608133"/>
                  <a:gd name="connsiteY117" fmla="*/ 103710 h 594274"/>
                  <a:gd name="connsiteX118" fmla="*/ 298002 w 608133"/>
                  <a:gd name="connsiteY118" fmla="*/ 102837 h 594274"/>
                  <a:gd name="connsiteX119" fmla="*/ 297905 w 608133"/>
                  <a:gd name="connsiteY119" fmla="*/ 102741 h 594274"/>
                  <a:gd name="connsiteX120" fmla="*/ 246377 w 608133"/>
                  <a:gd name="connsiteY120" fmla="*/ 84426 h 594274"/>
                  <a:gd name="connsiteX121" fmla="*/ 261709 w 608133"/>
                  <a:gd name="connsiteY121" fmla="*/ 2834 h 594274"/>
                  <a:gd name="connsiteX122" fmla="*/ 275392 w 608133"/>
                  <a:gd name="connsiteY122" fmla="*/ 2834 h 594274"/>
                  <a:gd name="connsiteX123" fmla="*/ 312558 w 608133"/>
                  <a:gd name="connsiteY123" fmla="*/ 77837 h 594274"/>
                  <a:gd name="connsiteX124" fmla="*/ 361758 w 608133"/>
                  <a:gd name="connsiteY124" fmla="*/ 65045 h 594274"/>
                  <a:gd name="connsiteX125" fmla="*/ 400282 w 608133"/>
                  <a:gd name="connsiteY125" fmla="*/ 72701 h 594274"/>
                  <a:gd name="connsiteX126" fmla="*/ 456566 w 608133"/>
                  <a:gd name="connsiteY126" fmla="*/ 199837 h 594274"/>
                  <a:gd name="connsiteX127" fmla="*/ 392131 w 608133"/>
                  <a:gd name="connsiteY127" fmla="*/ 329202 h 594274"/>
                  <a:gd name="connsiteX128" fmla="*/ 338468 w 608133"/>
                  <a:gd name="connsiteY128" fmla="*/ 361761 h 594274"/>
                  <a:gd name="connsiteX129" fmla="*/ 315372 w 608133"/>
                  <a:gd name="connsiteY129" fmla="*/ 357110 h 594274"/>
                  <a:gd name="connsiteX130" fmla="*/ 304019 w 608133"/>
                  <a:gd name="connsiteY130" fmla="*/ 351005 h 594274"/>
                  <a:gd name="connsiteX131" fmla="*/ 292762 w 608133"/>
                  <a:gd name="connsiteY131" fmla="*/ 357110 h 594274"/>
                  <a:gd name="connsiteX132" fmla="*/ 269667 w 608133"/>
                  <a:gd name="connsiteY132" fmla="*/ 361761 h 594274"/>
                  <a:gd name="connsiteX133" fmla="*/ 215906 w 608133"/>
                  <a:gd name="connsiteY133" fmla="*/ 329202 h 594274"/>
                  <a:gd name="connsiteX134" fmla="*/ 151569 w 608133"/>
                  <a:gd name="connsiteY134" fmla="*/ 199837 h 594274"/>
                  <a:gd name="connsiteX135" fmla="*/ 207852 w 608133"/>
                  <a:gd name="connsiteY135" fmla="*/ 72701 h 594274"/>
                  <a:gd name="connsiteX136" fmla="*/ 246377 w 608133"/>
                  <a:gd name="connsiteY136" fmla="*/ 65045 h 594274"/>
                  <a:gd name="connsiteX137" fmla="*/ 292762 w 608133"/>
                  <a:gd name="connsiteY137" fmla="*/ 76383 h 594274"/>
                  <a:gd name="connsiteX138" fmla="*/ 261709 w 608133"/>
                  <a:gd name="connsiteY138" fmla="*/ 16497 h 594274"/>
                  <a:gd name="connsiteX139" fmla="*/ 261709 w 608133"/>
                  <a:gd name="connsiteY139" fmla="*/ 2834 h 594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608133" h="594274">
                    <a:moveTo>
                      <a:pt x="225400" y="467053"/>
                    </a:moveTo>
                    <a:cubicBezTo>
                      <a:pt x="228796" y="464434"/>
                      <a:pt x="233648" y="464434"/>
                      <a:pt x="237141" y="467053"/>
                    </a:cubicBezTo>
                    <a:lnTo>
                      <a:pt x="265185" y="488488"/>
                    </a:lnTo>
                    <a:lnTo>
                      <a:pt x="293326" y="467053"/>
                    </a:lnTo>
                    <a:cubicBezTo>
                      <a:pt x="296820" y="464434"/>
                      <a:pt x="301575" y="464434"/>
                      <a:pt x="305068" y="467053"/>
                    </a:cubicBezTo>
                    <a:lnTo>
                      <a:pt x="339031" y="492950"/>
                    </a:lnTo>
                    <a:cubicBezTo>
                      <a:pt x="343301" y="496150"/>
                      <a:pt x="344077" y="502261"/>
                      <a:pt x="340875" y="506529"/>
                    </a:cubicBezTo>
                    <a:cubicBezTo>
                      <a:pt x="338934" y="509050"/>
                      <a:pt x="336023" y="510311"/>
                      <a:pt x="333112" y="510311"/>
                    </a:cubicBezTo>
                    <a:cubicBezTo>
                      <a:pt x="331074" y="510311"/>
                      <a:pt x="329036" y="509729"/>
                      <a:pt x="327290" y="508371"/>
                    </a:cubicBezTo>
                    <a:lnTo>
                      <a:pt x="299149" y="486936"/>
                    </a:lnTo>
                    <a:lnTo>
                      <a:pt x="271105" y="508371"/>
                    </a:lnTo>
                    <a:cubicBezTo>
                      <a:pt x="267611" y="510990"/>
                      <a:pt x="262759" y="510990"/>
                      <a:pt x="259363" y="508371"/>
                    </a:cubicBezTo>
                    <a:lnTo>
                      <a:pt x="231222" y="486936"/>
                    </a:lnTo>
                    <a:lnTo>
                      <a:pt x="203178" y="508371"/>
                    </a:lnTo>
                    <a:cubicBezTo>
                      <a:pt x="198908" y="511572"/>
                      <a:pt x="192795" y="510796"/>
                      <a:pt x="189593" y="506529"/>
                    </a:cubicBezTo>
                    <a:cubicBezTo>
                      <a:pt x="186293" y="502261"/>
                      <a:pt x="187167" y="496150"/>
                      <a:pt x="191436" y="492950"/>
                    </a:cubicBezTo>
                    <a:close/>
                    <a:moveTo>
                      <a:pt x="452873" y="400476"/>
                    </a:moveTo>
                    <a:lnTo>
                      <a:pt x="452873" y="574894"/>
                    </a:lnTo>
                    <a:lnTo>
                      <a:pt x="588726" y="574894"/>
                    </a:lnTo>
                    <a:lnTo>
                      <a:pt x="588726" y="555514"/>
                    </a:lnTo>
                    <a:lnTo>
                      <a:pt x="530503" y="555514"/>
                    </a:lnTo>
                    <a:lnTo>
                      <a:pt x="530503" y="558712"/>
                    </a:lnTo>
                    <a:cubicBezTo>
                      <a:pt x="530503" y="564139"/>
                      <a:pt x="526137" y="568402"/>
                      <a:pt x="520800" y="568402"/>
                    </a:cubicBezTo>
                    <a:cubicBezTo>
                      <a:pt x="515366" y="568402"/>
                      <a:pt x="511096" y="564139"/>
                      <a:pt x="511096" y="558712"/>
                    </a:cubicBezTo>
                    <a:lnTo>
                      <a:pt x="511096" y="416658"/>
                    </a:lnTo>
                    <a:cubicBezTo>
                      <a:pt x="511096" y="411232"/>
                      <a:pt x="515366" y="406968"/>
                      <a:pt x="520800" y="406968"/>
                    </a:cubicBezTo>
                    <a:cubicBezTo>
                      <a:pt x="526137" y="406968"/>
                      <a:pt x="530503" y="411232"/>
                      <a:pt x="530503" y="416658"/>
                    </a:cubicBezTo>
                    <a:lnTo>
                      <a:pt x="530503" y="419856"/>
                    </a:lnTo>
                    <a:lnTo>
                      <a:pt x="588726" y="419856"/>
                    </a:lnTo>
                    <a:lnTo>
                      <a:pt x="588726" y="400476"/>
                    </a:lnTo>
                    <a:close/>
                    <a:moveTo>
                      <a:pt x="135853" y="400476"/>
                    </a:moveTo>
                    <a:lnTo>
                      <a:pt x="135853" y="574894"/>
                    </a:lnTo>
                    <a:lnTo>
                      <a:pt x="394651" y="574894"/>
                    </a:lnTo>
                    <a:lnTo>
                      <a:pt x="394651" y="468305"/>
                    </a:lnTo>
                    <a:cubicBezTo>
                      <a:pt x="394651" y="462976"/>
                      <a:pt x="398921" y="458615"/>
                      <a:pt x="404355" y="458615"/>
                    </a:cubicBezTo>
                    <a:cubicBezTo>
                      <a:pt x="409692" y="458615"/>
                      <a:pt x="414059" y="462976"/>
                      <a:pt x="414059" y="468305"/>
                    </a:cubicBezTo>
                    <a:lnTo>
                      <a:pt x="414059" y="574894"/>
                    </a:lnTo>
                    <a:lnTo>
                      <a:pt x="433466" y="574894"/>
                    </a:lnTo>
                    <a:lnTo>
                      <a:pt x="433466" y="400476"/>
                    </a:lnTo>
                    <a:lnTo>
                      <a:pt x="414059" y="400476"/>
                    </a:lnTo>
                    <a:lnTo>
                      <a:pt x="414059" y="429546"/>
                    </a:lnTo>
                    <a:cubicBezTo>
                      <a:pt x="414059" y="434875"/>
                      <a:pt x="409692" y="439236"/>
                      <a:pt x="404355" y="439236"/>
                    </a:cubicBezTo>
                    <a:cubicBezTo>
                      <a:pt x="398921" y="439236"/>
                      <a:pt x="394651" y="434875"/>
                      <a:pt x="394651" y="429546"/>
                    </a:cubicBezTo>
                    <a:lnTo>
                      <a:pt x="394651" y="400476"/>
                    </a:lnTo>
                    <a:close/>
                    <a:moveTo>
                      <a:pt x="97038" y="400476"/>
                    </a:moveTo>
                    <a:lnTo>
                      <a:pt x="97038" y="574894"/>
                    </a:lnTo>
                    <a:lnTo>
                      <a:pt x="116445" y="574894"/>
                    </a:lnTo>
                    <a:lnTo>
                      <a:pt x="116445" y="400476"/>
                    </a:lnTo>
                    <a:close/>
                    <a:moveTo>
                      <a:pt x="19408" y="400476"/>
                    </a:moveTo>
                    <a:lnTo>
                      <a:pt x="19408" y="574894"/>
                    </a:lnTo>
                    <a:lnTo>
                      <a:pt x="77630" y="574894"/>
                    </a:lnTo>
                    <a:lnTo>
                      <a:pt x="77630" y="400476"/>
                    </a:lnTo>
                    <a:close/>
                    <a:moveTo>
                      <a:pt x="9704" y="381096"/>
                    </a:moveTo>
                    <a:lnTo>
                      <a:pt x="598429" y="381096"/>
                    </a:lnTo>
                    <a:cubicBezTo>
                      <a:pt x="603767" y="381096"/>
                      <a:pt x="608133" y="385457"/>
                      <a:pt x="608133" y="390786"/>
                    </a:cubicBezTo>
                    <a:lnTo>
                      <a:pt x="608133" y="429546"/>
                    </a:lnTo>
                    <a:cubicBezTo>
                      <a:pt x="608133" y="434875"/>
                      <a:pt x="603767" y="439236"/>
                      <a:pt x="598429" y="439236"/>
                    </a:cubicBezTo>
                    <a:lnTo>
                      <a:pt x="530503" y="439236"/>
                    </a:lnTo>
                    <a:lnTo>
                      <a:pt x="530503" y="458615"/>
                    </a:lnTo>
                    <a:lnTo>
                      <a:pt x="598429" y="458615"/>
                    </a:lnTo>
                    <a:cubicBezTo>
                      <a:pt x="603767" y="458615"/>
                      <a:pt x="608133" y="462976"/>
                      <a:pt x="608133" y="468305"/>
                    </a:cubicBezTo>
                    <a:cubicBezTo>
                      <a:pt x="608133" y="473635"/>
                      <a:pt x="603767" y="477995"/>
                      <a:pt x="598429" y="477995"/>
                    </a:cubicBezTo>
                    <a:lnTo>
                      <a:pt x="530503" y="477995"/>
                    </a:lnTo>
                    <a:lnTo>
                      <a:pt x="530503" y="497375"/>
                    </a:lnTo>
                    <a:lnTo>
                      <a:pt x="598429" y="497375"/>
                    </a:lnTo>
                    <a:cubicBezTo>
                      <a:pt x="603767" y="497375"/>
                      <a:pt x="608133" y="501735"/>
                      <a:pt x="608133" y="507065"/>
                    </a:cubicBezTo>
                    <a:cubicBezTo>
                      <a:pt x="608133" y="512394"/>
                      <a:pt x="603767" y="516755"/>
                      <a:pt x="598429" y="516755"/>
                    </a:cubicBezTo>
                    <a:lnTo>
                      <a:pt x="530503" y="516755"/>
                    </a:lnTo>
                    <a:lnTo>
                      <a:pt x="530503" y="536135"/>
                    </a:lnTo>
                    <a:lnTo>
                      <a:pt x="598429" y="536135"/>
                    </a:lnTo>
                    <a:cubicBezTo>
                      <a:pt x="603767" y="536135"/>
                      <a:pt x="608133" y="540495"/>
                      <a:pt x="608133" y="545825"/>
                    </a:cubicBezTo>
                    <a:lnTo>
                      <a:pt x="608133" y="584584"/>
                    </a:lnTo>
                    <a:cubicBezTo>
                      <a:pt x="608133" y="589914"/>
                      <a:pt x="603767" y="594274"/>
                      <a:pt x="598429" y="594274"/>
                    </a:cubicBezTo>
                    <a:lnTo>
                      <a:pt x="9704" y="594274"/>
                    </a:lnTo>
                    <a:cubicBezTo>
                      <a:pt x="4367" y="594274"/>
                      <a:pt x="0" y="589914"/>
                      <a:pt x="0" y="584584"/>
                    </a:cubicBezTo>
                    <a:lnTo>
                      <a:pt x="0" y="390786"/>
                    </a:lnTo>
                    <a:cubicBezTo>
                      <a:pt x="0" y="385457"/>
                      <a:pt x="4367" y="381096"/>
                      <a:pt x="9704" y="381096"/>
                    </a:cubicBezTo>
                    <a:close/>
                    <a:moveTo>
                      <a:pt x="214061" y="162555"/>
                    </a:moveTo>
                    <a:cubicBezTo>
                      <a:pt x="219420" y="162555"/>
                      <a:pt x="223764" y="166884"/>
                      <a:pt x="223764" y="172223"/>
                    </a:cubicBezTo>
                    <a:cubicBezTo>
                      <a:pt x="223764" y="177562"/>
                      <a:pt x="219420" y="181891"/>
                      <a:pt x="214061" y="181891"/>
                    </a:cubicBezTo>
                    <a:cubicBezTo>
                      <a:pt x="208702" y="181891"/>
                      <a:pt x="204358" y="177562"/>
                      <a:pt x="204358" y="172223"/>
                    </a:cubicBezTo>
                    <a:cubicBezTo>
                      <a:pt x="204358" y="166884"/>
                      <a:pt x="208702" y="162555"/>
                      <a:pt x="214061" y="162555"/>
                    </a:cubicBezTo>
                    <a:close/>
                    <a:moveTo>
                      <a:pt x="252872" y="123744"/>
                    </a:moveTo>
                    <a:cubicBezTo>
                      <a:pt x="258231" y="123744"/>
                      <a:pt x="262575" y="128088"/>
                      <a:pt x="262575" y="133447"/>
                    </a:cubicBezTo>
                    <a:cubicBezTo>
                      <a:pt x="262575" y="138806"/>
                      <a:pt x="258231" y="143150"/>
                      <a:pt x="252872" y="143150"/>
                    </a:cubicBezTo>
                    <a:cubicBezTo>
                      <a:pt x="247513" y="143150"/>
                      <a:pt x="243169" y="138806"/>
                      <a:pt x="243169" y="133447"/>
                    </a:cubicBezTo>
                    <a:cubicBezTo>
                      <a:pt x="243169" y="128088"/>
                      <a:pt x="247513" y="123744"/>
                      <a:pt x="252872" y="123744"/>
                    </a:cubicBezTo>
                    <a:close/>
                    <a:moveTo>
                      <a:pt x="246377" y="84426"/>
                    </a:moveTo>
                    <a:cubicBezTo>
                      <a:pt x="235703" y="84426"/>
                      <a:pt x="225222" y="86461"/>
                      <a:pt x="215227" y="90628"/>
                    </a:cubicBezTo>
                    <a:cubicBezTo>
                      <a:pt x="174955" y="107295"/>
                      <a:pt x="154965" y="152355"/>
                      <a:pt x="169812" y="193247"/>
                    </a:cubicBezTo>
                    <a:cubicBezTo>
                      <a:pt x="174373" y="205845"/>
                      <a:pt x="217071" y="289181"/>
                      <a:pt x="233179" y="320287"/>
                    </a:cubicBezTo>
                    <a:cubicBezTo>
                      <a:pt x="240263" y="333950"/>
                      <a:pt x="254237" y="342380"/>
                      <a:pt x="269667" y="342380"/>
                    </a:cubicBezTo>
                    <a:cubicBezTo>
                      <a:pt x="275004" y="342380"/>
                      <a:pt x="280244" y="341314"/>
                      <a:pt x="285290" y="339279"/>
                    </a:cubicBezTo>
                    <a:cubicBezTo>
                      <a:pt x="289851" y="337341"/>
                      <a:pt x="293927" y="334725"/>
                      <a:pt x="297517" y="331527"/>
                    </a:cubicBezTo>
                    <a:cubicBezTo>
                      <a:pt x="299361" y="329783"/>
                      <a:pt x="301690" y="328911"/>
                      <a:pt x="304019" y="328911"/>
                    </a:cubicBezTo>
                    <a:cubicBezTo>
                      <a:pt x="306445" y="328911"/>
                      <a:pt x="308774" y="329783"/>
                      <a:pt x="310617" y="331527"/>
                    </a:cubicBezTo>
                    <a:cubicBezTo>
                      <a:pt x="314208" y="334725"/>
                      <a:pt x="318284" y="337341"/>
                      <a:pt x="322747" y="339279"/>
                    </a:cubicBezTo>
                    <a:cubicBezTo>
                      <a:pt x="327794" y="341314"/>
                      <a:pt x="333131" y="342380"/>
                      <a:pt x="338468" y="342380"/>
                    </a:cubicBezTo>
                    <a:cubicBezTo>
                      <a:pt x="353897" y="342380"/>
                      <a:pt x="367871" y="333950"/>
                      <a:pt x="374955" y="320287"/>
                    </a:cubicBezTo>
                    <a:cubicBezTo>
                      <a:pt x="390967" y="289181"/>
                      <a:pt x="433761" y="205845"/>
                      <a:pt x="438322" y="193247"/>
                    </a:cubicBezTo>
                    <a:cubicBezTo>
                      <a:pt x="453072" y="152355"/>
                      <a:pt x="433179" y="107295"/>
                      <a:pt x="392907" y="90628"/>
                    </a:cubicBezTo>
                    <a:cubicBezTo>
                      <a:pt x="382912" y="86461"/>
                      <a:pt x="372432" y="84426"/>
                      <a:pt x="361758" y="84426"/>
                    </a:cubicBezTo>
                    <a:cubicBezTo>
                      <a:pt x="343029" y="84426"/>
                      <a:pt x="324688" y="90918"/>
                      <a:pt x="310229" y="102741"/>
                    </a:cubicBezTo>
                    <a:cubicBezTo>
                      <a:pt x="310132" y="102837"/>
                      <a:pt x="310132" y="102837"/>
                      <a:pt x="310132" y="102837"/>
                    </a:cubicBezTo>
                    <a:cubicBezTo>
                      <a:pt x="309744" y="103128"/>
                      <a:pt x="309356" y="103419"/>
                      <a:pt x="308871" y="103710"/>
                    </a:cubicBezTo>
                    <a:cubicBezTo>
                      <a:pt x="308871" y="103710"/>
                      <a:pt x="308774" y="103710"/>
                      <a:pt x="308774" y="103710"/>
                    </a:cubicBezTo>
                    <a:cubicBezTo>
                      <a:pt x="308288" y="104000"/>
                      <a:pt x="307900" y="104194"/>
                      <a:pt x="307415" y="104388"/>
                    </a:cubicBezTo>
                    <a:cubicBezTo>
                      <a:pt x="307318" y="104388"/>
                      <a:pt x="307221" y="104388"/>
                      <a:pt x="307124" y="104485"/>
                    </a:cubicBezTo>
                    <a:cubicBezTo>
                      <a:pt x="306736" y="104582"/>
                      <a:pt x="306251" y="104679"/>
                      <a:pt x="305765" y="104775"/>
                    </a:cubicBezTo>
                    <a:cubicBezTo>
                      <a:pt x="305668" y="104775"/>
                      <a:pt x="305571" y="104775"/>
                      <a:pt x="305474" y="104872"/>
                    </a:cubicBezTo>
                    <a:cubicBezTo>
                      <a:pt x="305086" y="104872"/>
                      <a:pt x="304601" y="104969"/>
                      <a:pt x="304116" y="104969"/>
                    </a:cubicBezTo>
                    <a:lnTo>
                      <a:pt x="304019" y="104969"/>
                    </a:lnTo>
                    <a:cubicBezTo>
                      <a:pt x="303534" y="104969"/>
                      <a:pt x="303048" y="104872"/>
                      <a:pt x="302563" y="104872"/>
                    </a:cubicBezTo>
                    <a:cubicBezTo>
                      <a:pt x="302466" y="104775"/>
                      <a:pt x="302369" y="104775"/>
                      <a:pt x="302272" y="104775"/>
                    </a:cubicBezTo>
                    <a:cubicBezTo>
                      <a:pt x="301884" y="104679"/>
                      <a:pt x="301399" y="104582"/>
                      <a:pt x="300913" y="104485"/>
                    </a:cubicBezTo>
                    <a:cubicBezTo>
                      <a:pt x="300816" y="104388"/>
                      <a:pt x="300816" y="104388"/>
                      <a:pt x="300719" y="104388"/>
                    </a:cubicBezTo>
                    <a:cubicBezTo>
                      <a:pt x="300234" y="104194"/>
                      <a:pt x="299749" y="104000"/>
                      <a:pt x="299361" y="103710"/>
                    </a:cubicBezTo>
                    <a:cubicBezTo>
                      <a:pt x="299361" y="103710"/>
                      <a:pt x="299264" y="103710"/>
                      <a:pt x="299264" y="103710"/>
                    </a:cubicBezTo>
                    <a:cubicBezTo>
                      <a:pt x="298779" y="103419"/>
                      <a:pt x="298390" y="103128"/>
                      <a:pt x="298002" y="102837"/>
                    </a:cubicBezTo>
                    <a:cubicBezTo>
                      <a:pt x="298002" y="102837"/>
                      <a:pt x="297905" y="102837"/>
                      <a:pt x="297905" y="102741"/>
                    </a:cubicBezTo>
                    <a:cubicBezTo>
                      <a:pt x="283349" y="90918"/>
                      <a:pt x="265106" y="84426"/>
                      <a:pt x="246377" y="84426"/>
                    </a:cubicBezTo>
                    <a:close/>
                    <a:moveTo>
                      <a:pt x="261709" y="2834"/>
                    </a:moveTo>
                    <a:cubicBezTo>
                      <a:pt x="265494" y="-945"/>
                      <a:pt x="271607" y="-945"/>
                      <a:pt x="275392" y="2834"/>
                    </a:cubicBezTo>
                    <a:cubicBezTo>
                      <a:pt x="295964" y="23377"/>
                      <a:pt x="308871" y="49541"/>
                      <a:pt x="312558" y="77837"/>
                    </a:cubicBezTo>
                    <a:cubicBezTo>
                      <a:pt x="327599" y="69503"/>
                      <a:pt x="344484" y="65045"/>
                      <a:pt x="361758" y="65045"/>
                    </a:cubicBezTo>
                    <a:cubicBezTo>
                      <a:pt x="374955" y="65045"/>
                      <a:pt x="387958" y="67662"/>
                      <a:pt x="400282" y="72701"/>
                    </a:cubicBezTo>
                    <a:cubicBezTo>
                      <a:pt x="450161" y="93341"/>
                      <a:pt x="474906" y="149157"/>
                      <a:pt x="456566" y="199837"/>
                    </a:cubicBezTo>
                    <a:cubicBezTo>
                      <a:pt x="450743" y="215923"/>
                      <a:pt x="398148" y="317670"/>
                      <a:pt x="392131" y="329202"/>
                    </a:cubicBezTo>
                    <a:cubicBezTo>
                      <a:pt x="381748" y="349260"/>
                      <a:pt x="361175" y="361761"/>
                      <a:pt x="338468" y="361761"/>
                    </a:cubicBezTo>
                    <a:cubicBezTo>
                      <a:pt x="330511" y="361761"/>
                      <a:pt x="322747" y="360210"/>
                      <a:pt x="315372" y="357110"/>
                    </a:cubicBezTo>
                    <a:cubicBezTo>
                      <a:pt x="311394" y="355462"/>
                      <a:pt x="307609" y="353427"/>
                      <a:pt x="304019" y="351005"/>
                    </a:cubicBezTo>
                    <a:cubicBezTo>
                      <a:pt x="300525" y="353427"/>
                      <a:pt x="296741" y="355462"/>
                      <a:pt x="292762" y="357110"/>
                    </a:cubicBezTo>
                    <a:cubicBezTo>
                      <a:pt x="285387" y="360210"/>
                      <a:pt x="277527" y="361761"/>
                      <a:pt x="269667" y="361761"/>
                    </a:cubicBezTo>
                    <a:cubicBezTo>
                      <a:pt x="246959" y="361761"/>
                      <a:pt x="226387" y="349260"/>
                      <a:pt x="215906" y="329202"/>
                    </a:cubicBezTo>
                    <a:cubicBezTo>
                      <a:pt x="209987" y="317670"/>
                      <a:pt x="157391" y="215923"/>
                      <a:pt x="151569" y="199837"/>
                    </a:cubicBezTo>
                    <a:cubicBezTo>
                      <a:pt x="133228" y="149157"/>
                      <a:pt x="157973" y="93341"/>
                      <a:pt x="207852" y="72701"/>
                    </a:cubicBezTo>
                    <a:cubicBezTo>
                      <a:pt x="220176" y="67565"/>
                      <a:pt x="233082" y="65045"/>
                      <a:pt x="246377" y="65045"/>
                    </a:cubicBezTo>
                    <a:cubicBezTo>
                      <a:pt x="262486" y="65045"/>
                      <a:pt x="278400" y="69018"/>
                      <a:pt x="292762" y="76383"/>
                    </a:cubicBezTo>
                    <a:cubicBezTo>
                      <a:pt x="288880" y="53805"/>
                      <a:pt x="278206" y="33068"/>
                      <a:pt x="261709" y="16497"/>
                    </a:cubicBezTo>
                    <a:cubicBezTo>
                      <a:pt x="257925" y="12718"/>
                      <a:pt x="257925" y="6613"/>
                      <a:pt x="261709" y="2834"/>
                    </a:cubicBezTo>
                    <a:close/>
                  </a:path>
                </a:pathLst>
              </a:custGeom>
              <a:solidFill>
                <a:schemeClr val="bg1"/>
              </a:solidFill>
              <a:ln>
                <a:noFill/>
              </a:ln>
            </p:spPr>
          </p:sp>
        </p:grpSp>
        <p:sp>
          <p:nvSpPr>
            <p:cNvPr id="32" name="文本框 31"/>
            <p:cNvSpPr txBox="1"/>
            <p:nvPr/>
          </p:nvSpPr>
          <p:spPr>
            <a:xfrm>
              <a:off x="4279" y="6052"/>
              <a:ext cx="3558" cy="580"/>
            </a:xfrm>
            <a:prstGeom prst="rect">
              <a:avLst/>
            </a:prstGeom>
            <a:noFill/>
          </p:spPr>
          <p:txBody>
            <a:bodyPr wrap="square" rtlCol="0">
              <a:spAutoFit/>
            </a:bodyPr>
            <a:p>
              <a:pPr algn="ctr"/>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33" name="文本框 32"/>
            <p:cNvSpPr txBox="1"/>
            <p:nvPr/>
          </p:nvSpPr>
          <p:spPr>
            <a:xfrm>
              <a:off x="4183" y="6632"/>
              <a:ext cx="3750" cy="1598"/>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68" name="组合 35"/>
          <p:cNvGrpSpPr/>
          <p:nvPr/>
        </p:nvGrpSpPr>
        <p:grpSpPr>
          <a:xfrm>
            <a:off x="4900295" y="2145665"/>
            <a:ext cx="2381250" cy="3178175"/>
            <a:chOff x="1143" y="2913"/>
            <a:chExt cx="3750" cy="5005"/>
          </a:xfrm>
        </p:grpSpPr>
        <p:sp>
          <p:nvSpPr>
            <p:cNvPr id="69" name="椭圆 68"/>
            <p:cNvSpPr/>
            <p:nvPr/>
          </p:nvSpPr>
          <p:spPr>
            <a:xfrm>
              <a:off x="2768" y="5338"/>
              <a:ext cx="525" cy="5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70" name="直接连接符 69"/>
            <p:cNvCxnSpPr>
              <a:stCxn id="69" idx="4"/>
            </p:cNvCxnSpPr>
            <p:nvPr/>
          </p:nvCxnSpPr>
          <p:spPr>
            <a:xfrm flipH="1">
              <a:off x="3018" y="5863"/>
              <a:ext cx="0" cy="13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71" name="组合 13"/>
            <p:cNvGrpSpPr/>
            <p:nvPr/>
          </p:nvGrpSpPr>
          <p:grpSpPr>
            <a:xfrm>
              <a:off x="2530" y="6942"/>
              <a:ext cx="976" cy="976"/>
              <a:chOff x="2993" y="3804"/>
              <a:chExt cx="1124" cy="1124"/>
            </a:xfrm>
          </p:grpSpPr>
          <p:sp>
            <p:nvSpPr>
              <p:cNvPr id="72" name="椭圆 71"/>
              <p:cNvSpPr/>
              <p:nvPr/>
            </p:nvSpPr>
            <p:spPr>
              <a:xfrm>
                <a:off x="2993" y="3804"/>
                <a:ext cx="1125" cy="11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3" name="lemon_349835"/>
              <p:cNvSpPr>
                <a:spLocks noChangeAspect="1"/>
              </p:cNvSpPr>
              <p:nvPr/>
            </p:nvSpPr>
            <p:spPr bwMode="auto">
              <a:xfrm>
                <a:off x="3259" y="4108"/>
                <a:ext cx="590" cy="514"/>
              </a:xfrm>
              <a:custGeom>
                <a:avLst/>
                <a:gdLst>
                  <a:gd name="T0" fmla="*/ 4894 w 6827"/>
                  <a:gd name="T1" fmla="*/ 1535 h 5966"/>
                  <a:gd name="T2" fmla="*/ 3330 w 6827"/>
                  <a:gd name="T3" fmla="*/ 229 h 5966"/>
                  <a:gd name="T4" fmla="*/ 1946 w 6827"/>
                  <a:gd name="T5" fmla="*/ 499 h 5966"/>
                  <a:gd name="T6" fmla="*/ 2606 w 6827"/>
                  <a:gd name="T7" fmla="*/ 1051 h 5966"/>
                  <a:gd name="T8" fmla="*/ 1933 w 6827"/>
                  <a:gd name="T9" fmla="*/ 1535 h 5966"/>
                  <a:gd name="T10" fmla="*/ 0 w 6827"/>
                  <a:gd name="T11" fmla="*/ 3601 h 5966"/>
                  <a:gd name="T12" fmla="*/ 3413 w 6827"/>
                  <a:gd name="T13" fmla="*/ 5966 h 5966"/>
                  <a:gd name="T14" fmla="*/ 6827 w 6827"/>
                  <a:gd name="T15" fmla="*/ 3601 h 5966"/>
                  <a:gd name="T16" fmla="*/ 2425 w 6827"/>
                  <a:gd name="T17" fmla="*/ 551 h 5966"/>
                  <a:gd name="T18" fmla="*/ 2425 w 6827"/>
                  <a:gd name="T19" fmla="*/ 446 h 5966"/>
                  <a:gd name="T20" fmla="*/ 3685 w 6827"/>
                  <a:gd name="T21" fmla="*/ 1755 h 5966"/>
                  <a:gd name="T22" fmla="*/ 3142 w 6827"/>
                  <a:gd name="T23" fmla="*/ 1755 h 5966"/>
                  <a:gd name="T24" fmla="*/ 2923 w 6827"/>
                  <a:gd name="T25" fmla="*/ 739 h 5966"/>
                  <a:gd name="T26" fmla="*/ 1085 w 6827"/>
                  <a:gd name="T27" fmla="*/ 4942 h 5966"/>
                  <a:gd name="T28" fmla="*/ 1455 w 6827"/>
                  <a:gd name="T29" fmla="*/ 2090 h 5966"/>
                  <a:gd name="T30" fmla="*/ 1228 w 6827"/>
                  <a:gd name="T31" fmla="*/ 5041 h 5966"/>
                  <a:gd name="T32" fmla="*/ 2016 w 6827"/>
                  <a:gd name="T33" fmla="*/ 5367 h 5966"/>
                  <a:gd name="T34" fmla="*/ 1822 w 6827"/>
                  <a:gd name="T35" fmla="*/ 2345 h 5966"/>
                  <a:gd name="T36" fmla="*/ 2758 w 6827"/>
                  <a:gd name="T37" fmla="*/ 1980 h 5966"/>
                  <a:gd name="T38" fmla="*/ 2202 w 6827"/>
                  <a:gd name="T39" fmla="*/ 3751 h 5966"/>
                  <a:gd name="T40" fmla="*/ 2016 w 6827"/>
                  <a:gd name="T41" fmla="*/ 5367 h 5966"/>
                  <a:gd name="T42" fmla="*/ 3079 w 6827"/>
                  <a:gd name="T43" fmla="*/ 5156 h 5966"/>
                  <a:gd name="T44" fmla="*/ 3149 w 6827"/>
                  <a:gd name="T45" fmla="*/ 2260 h 5966"/>
                  <a:gd name="T46" fmla="*/ 3677 w 6827"/>
                  <a:gd name="T47" fmla="*/ 2260 h 5966"/>
                  <a:gd name="T48" fmla="*/ 3748 w 6827"/>
                  <a:gd name="T49" fmla="*/ 5156 h 5966"/>
                  <a:gd name="T50" fmla="*/ 4811 w 6827"/>
                  <a:gd name="T51" fmla="*/ 5367 h 5966"/>
                  <a:gd name="T52" fmla="*/ 4624 w 6827"/>
                  <a:gd name="T53" fmla="*/ 3751 h 5966"/>
                  <a:gd name="T54" fmla="*/ 4068 w 6827"/>
                  <a:gd name="T55" fmla="*/ 1980 h 5966"/>
                  <a:gd name="T56" fmla="*/ 5436 w 6827"/>
                  <a:gd name="T57" fmla="*/ 3751 h 5966"/>
                  <a:gd name="T58" fmla="*/ 5742 w 6827"/>
                  <a:gd name="T59" fmla="*/ 4942 h 5966"/>
                  <a:gd name="T60" fmla="*/ 5881 w 6827"/>
                  <a:gd name="T61" fmla="*/ 3751 h 5966"/>
                  <a:gd name="T62" fmla="*/ 6381 w 6827"/>
                  <a:gd name="T63" fmla="*/ 3601 h 5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827" h="5966">
                    <a:moveTo>
                      <a:pt x="6149" y="2068"/>
                    </a:moveTo>
                    <a:cubicBezTo>
                      <a:pt x="5786" y="1739"/>
                      <a:pt x="5305" y="1535"/>
                      <a:pt x="4894" y="1535"/>
                    </a:cubicBezTo>
                    <a:lnTo>
                      <a:pt x="4112" y="1535"/>
                    </a:lnTo>
                    <a:cubicBezTo>
                      <a:pt x="4066" y="1200"/>
                      <a:pt x="3904" y="573"/>
                      <a:pt x="3330" y="229"/>
                    </a:cubicBezTo>
                    <a:cubicBezTo>
                      <a:pt x="3077" y="77"/>
                      <a:pt x="2772" y="0"/>
                      <a:pt x="2425" y="0"/>
                    </a:cubicBezTo>
                    <a:cubicBezTo>
                      <a:pt x="2152" y="0"/>
                      <a:pt x="1946" y="215"/>
                      <a:pt x="1946" y="499"/>
                    </a:cubicBezTo>
                    <a:cubicBezTo>
                      <a:pt x="1946" y="783"/>
                      <a:pt x="2152" y="996"/>
                      <a:pt x="2425" y="996"/>
                    </a:cubicBezTo>
                    <a:cubicBezTo>
                      <a:pt x="2552" y="996"/>
                      <a:pt x="2593" y="1037"/>
                      <a:pt x="2606" y="1051"/>
                    </a:cubicBezTo>
                    <a:cubicBezTo>
                      <a:pt x="2690" y="1136"/>
                      <a:pt x="2700" y="1348"/>
                      <a:pt x="2699" y="1535"/>
                    </a:cubicBezTo>
                    <a:lnTo>
                      <a:pt x="1933" y="1535"/>
                    </a:lnTo>
                    <a:cubicBezTo>
                      <a:pt x="1521" y="1535"/>
                      <a:pt x="1040" y="1739"/>
                      <a:pt x="678" y="2068"/>
                    </a:cubicBezTo>
                    <a:cubicBezTo>
                      <a:pt x="241" y="2464"/>
                      <a:pt x="0" y="3008"/>
                      <a:pt x="0" y="3601"/>
                    </a:cubicBezTo>
                    <a:cubicBezTo>
                      <a:pt x="0" y="4304"/>
                      <a:pt x="282" y="4890"/>
                      <a:pt x="815" y="5296"/>
                    </a:cubicBezTo>
                    <a:cubicBezTo>
                      <a:pt x="1400" y="5741"/>
                      <a:pt x="2274" y="5966"/>
                      <a:pt x="3413" y="5966"/>
                    </a:cubicBezTo>
                    <a:cubicBezTo>
                      <a:pt x="4553" y="5966"/>
                      <a:pt x="5427" y="5741"/>
                      <a:pt x="6012" y="5296"/>
                    </a:cubicBezTo>
                    <a:cubicBezTo>
                      <a:pt x="6545" y="4890"/>
                      <a:pt x="6827" y="4304"/>
                      <a:pt x="6827" y="3601"/>
                    </a:cubicBezTo>
                    <a:cubicBezTo>
                      <a:pt x="6827" y="3008"/>
                      <a:pt x="6586" y="2464"/>
                      <a:pt x="6149" y="2068"/>
                    </a:cubicBezTo>
                    <a:close/>
                    <a:moveTo>
                      <a:pt x="2425" y="551"/>
                    </a:moveTo>
                    <a:cubicBezTo>
                      <a:pt x="2412" y="551"/>
                      <a:pt x="2391" y="551"/>
                      <a:pt x="2391" y="499"/>
                    </a:cubicBezTo>
                    <a:cubicBezTo>
                      <a:pt x="2391" y="446"/>
                      <a:pt x="2415" y="446"/>
                      <a:pt x="2425" y="446"/>
                    </a:cubicBezTo>
                    <a:cubicBezTo>
                      <a:pt x="2690" y="446"/>
                      <a:pt x="2918" y="501"/>
                      <a:pt x="3101" y="611"/>
                    </a:cubicBezTo>
                    <a:cubicBezTo>
                      <a:pt x="3657" y="944"/>
                      <a:pt x="3684" y="1704"/>
                      <a:pt x="3685" y="1755"/>
                    </a:cubicBezTo>
                    <a:cubicBezTo>
                      <a:pt x="3672" y="1783"/>
                      <a:pt x="3575" y="1851"/>
                      <a:pt x="3413" y="1851"/>
                    </a:cubicBezTo>
                    <a:cubicBezTo>
                      <a:pt x="3252" y="1851"/>
                      <a:pt x="3154" y="1783"/>
                      <a:pt x="3142" y="1755"/>
                    </a:cubicBezTo>
                    <a:cubicBezTo>
                      <a:pt x="3142" y="1719"/>
                      <a:pt x="3142" y="1682"/>
                      <a:pt x="3143" y="1643"/>
                    </a:cubicBezTo>
                    <a:cubicBezTo>
                      <a:pt x="3148" y="1344"/>
                      <a:pt x="3153" y="972"/>
                      <a:pt x="2923" y="739"/>
                    </a:cubicBezTo>
                    <a:cubicBezTo>
                      <a:pt x="2801" y="614"/>
                      <a:pt x="2633" y="551"/>
                      <a:pt x="2425" y="551"/>
                    </a:cubicBezTo>
                    <a:close/>
                    <a:moveTo>
                      <a:pt x="1085" y="4942"/>
                    </a:moveTo>
                    <a:cubicBezTo>
                      <a:pt x="660" y="4619"/>
                      <a:pt x="445" y="4168"/>
                      <a:pt x="445" y="3601"/>
                    </a:cubicBezTo>
                    <a:cubicBezTo>
                      <a:pt x="445" y="2803"/>
                      <a:pt x="967" y="2299"/>
                      <a:pt x="1455" y="2090"/>
                    </a:cubicBezTo>
                    <a:cubicBezTo>
                      <a:pt x="1193" y="2434"/>
                      <a:pt x="946" y="2966"/>
                      <a:pt x="946" y="3751"/>
                    </a:cubicBezTo>
                    <a:cubicBezTo>
                      <a:pt x="946" y="4296"/>
                      <a:pt x="1068" y="4719"/>
                      <a:pt x="1228" y="5041"/>
                    </a:cubicBezTo>
                    <a:cubicBezTo>
                      <a:pt x="1178" y="5009"/>
                      <a:pt x="1130" y="4976"/>
                      <a:pt x="1085" y="4942"/>
                    </a:cubicBezTo>
                    <a:close/>
                    <a:moveTo>
                      <a:pt x="2016" y="5367"/>
                    </a:moveTo>
                    <a:cubicBezTo>
                      <a:pt x="1767" y="5138"/>
                      <a:pt x="1391" y="4645"/>
                      <a:pt x="1391" y="3751"/>
                    </a:cubicBezTo>
                    <a:cubicBezTo>
                      <a:pt x="1391" y="3186"/>
                      <a:pt x="1536" y="2713"/>
                      <a:pt x="1822" y="2345"/>
                    </a:cubicBezTo>
                    <a:cubicBezTo>
                      <a:pt x="1981" y="2140"/>
                      <a:pt x="2143" y="2026"/>
                      <a:pt x="2216" y="1980"/>
                    </a:cubicBezTo>
                    <a:lnTo>
                      <a:pt x="2758" y="1980"/>
                    </a:lnTo>
                    <a:cubicBezTo>
                      <a:pt x="2764" y="1990"/>
                      <a:pt x="2771" y="2000"/>
                      <a:pt x="2777" y="2010"/>
                    </a:cubicBezTo>
                    <a:cubicBezTo>
                      <a:pt x="2495" y="2347"/>
                      <a:pt x="2202" y="2901"/>
                      <a:pt x="2202" y="3751"/>
                    </a:cubicBezTo>
                    <a:cubicBezTo>
                      <a:pt x="2202" y="4601"/>
                      <a:pt x="2493" y="5155"/>
                      <a:pt x="2778" y="5494"/>
                    </a:cubicBezTo>
                    <a:cubicBezTo>
                      <a:pt x="2500" y="5469"/>
                      <a:pt x="2246" y="5427"/>
                      <a:pt x="2016" y="5367"/>
                    </a:cubicBezTo>
                    <a:close/>
                    <a:moveTo>
                      <a:pt x="3413" y="5481"/>
                    </a:moveTo>
                    <a:cubicBezTo>
                      <a:pt x="3330" y="5421"/>
                      <a:pt x="3203" y="5317"/>
                      <a:pt x="3079" y="5156"/>
                    </a:cubicBezTo>
                    <a:cubicBezTo>
                      <a:pt x="2793" y="4788"/>
                      <a:pt x="2647" y="4315"/>
                      <a:pt x="2647" y="3751"/>
                    </a:cubicBezTo>
                    <a:cubicBezTo>
                      <a:pt x="2647" y="3000"/>
                      <a:pt x="2910" y="2531"/>
                      <a:pt x="3149" y="2260"/>
                    </a:cubicBezTo>
                    <a:cubicBezTo>
                      <a:pt x="3231" y="2283"/>
                      <a:pt x="3320" y="2296"/>
                      <a:pt x="3413" y="2296"/>
                    </a:cubicBezTo>
                    <a:cubicBezTo>
                      <a:pt x="3507" y="2296"/>
                      <a:pt x="3596" y="2283"/>
                      <a:pt x="3677" y="2260"/>
                    </a:cubicBezTo>
                    <a:cubicBezTo>
                      <a:pt x="3923" y="2538"/>
                      <a:pt x="4179" y="3006"/>
                      <a:pt x="4179" y="3751"/>
                    </a:cubicBezTo>
                    <a:cubicBezTo>
                      <a:pt x="4179" y="4315"/>
                      <a:pt x="4034" y="4788"/>
                      <a:pt x="3748" y="5156"/>
                    </a:cubicBezTo>
                    <a:cubicBezTo>
                      <a:pt x="3623" y="5317"/>
                      <a:pt x="3497" y="5422"/>
                      <a:pt x="3413" y="5481"/>
                    </a:cubicBezTo>
                    <a:close/>
                    <a:moveTo>
                      <a:pt x="4811" y="5367"/>
                    </a:moveTo>
                    <a:cubicBezTo>
                      <a:pt x="4580" y="5427"/>
                      <a:pt x="4326" y="5469"/>
                      <a:pt x="4049" y="5494"/>
                    </a:cubicBezTo>
                    <a:cubicBezTo>
                      <a:pt x="4333" y="5155"/>
                      <a:pt x="4624" y="4601"/>
                      <a:pt x="4624" y="3751"/>
                    </a:cubicBezTo>
                    <a:cubicBezTo>
                      <a:pt x="4624" y="2908"/>
                      <a:pt x="4338" y="2354"/>
                      <a:pt x="4049" y="2010"/>
                    </a:cubicBezTo>
                    <a:cubicBezTo>
                      <a:pt x="4056" y="2000"/>
                      <a:pt x="4062" y="1990"/>
                      <a:pt x="4068" y="1980"/>
                    </a:cubicBezTo>
                    <a:lnTo>
                      <a:pt x="4612" y="1980"/>
                    </a:lnTo>
                    <a:cubicBezTo>
                      <a:pt x="4781" y="2084"/>
                      <a:pt x="5436" y="2565"/>
                      <a:pt x="5436" y="3751"/>
                    </a:cubicBezTo>
                    <a:cubicBezTo>
                      <a:pt x="5436" y="4645"/>
                      <a:pt x="5060" y="5138"/>
                      <a:pt x="4811" y="5367"/>
                    </a:cubicBezTo>
                    <a:close/>
                    <a:moveTo>
                      <a:pt x="5742" y="4942"/>
                    </a:moveTo>
                    <a:cubicBezTo>
                      <a:pt x="5696" y="4976"/>
                      <a:pt x="5649" y="5009"/>
                      <a:pt x="5599" y="5041"/>
                    </a:cubicBezTo>
                    <a:cubicBezTo>
                      <a:pt x="5759" y="4719"/>
                      <a:pt x="5881" y="4296"/>
                      <a:pt x="5881" y="3751"/>
                    </a:cubicBezTo>
                    <a:cubicBezTo>
                      <a:pt x="5881" y="2966"/>
                      <a:pt x="5634" y="2434"/>
                      <a:pt x="5372" y="2090"/>
                    </a:cubicBezTo>
                    <a:cubicBezTo>
                      <a:pt x="5860" y="2299"/>
                      <a:pt x="6381" y="2803"/>
                      <a:pt x="6381" y="3601"/>
                    </a:cubicBezTo>
                    <a:cubicBezTo>
                      <a:pt x="6381" y="4168"/>
                      <a:pt x="6166" y="4619"/>
                      <a:pt x="5742" y="4942"/>
                    </a:cubicBezTo>
                    <a:close/>
                  </a:path>
                </a:pathLst>
              </a:custGeom>
              <a:solidFill>
                <a:schemeClr val="bg1"/>
              </a:solidFill>
              <a:ln>
                <a:noFill/>
              </a:ln>
            </p:spPr>
          </p:sp>
        </p:grpSp>
        <p:sp>
          <p:nvSpPr>
            <p:cNvPr id="74" name="文本框 73"/>
            <p:cNvSpPr txBox="1"/>
            <p:nvPr/>
          </p:nvSpPr>
          <p:spPr>
            <a:xfrm>
              <a:off x="1239" y="2913"/>
              <a:ext cx="3558" cy="580"/>
            </a:xfrm>
            <a:prstGeom prst="rect">
              <a:avLst/>
            </a:prstGeom>
            <a:noFill/>
          </p:spPr>
          <p:txBody>
            <a:bodyPr wrap="square" rtlCol="0">
              <a:spAutoFit/>
            </a:bodyPr>
            <a:p>
              <a:pPr algn="ctr"/>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75" name="文本框 74"/>
            <p:cNvSpPr txBox="1"/>
            <p:nvPr/>
          </p:nvSpPr>
          <p:spPr>
            <a:xfrm>
              <a:off x="1143" y="3493"/>
              <a:ext cx="3750" cy="1598"/>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76" name="A03OKrmUMDCMad6组合 43"/>
          <p:cNvGrpSpPr/>
          <p:nvPr/>
        </p:nvGrpSpPr>
        <p:grpSpPr>
          <a:xfrm>
            <a:off x="6987540" y="2204720"/>
            <a:ext cx="2381250" cy="3323590"/>
            <a:chOff x="4183" y="2996"/>
            <a:chExt cx="3750" cy="5234"/>
          </a:xfrm>
        </p:grpSpPr>
        <p:sp>
          <p:nvSpPr>
            <p:cNvPr id="77" name="椭圆 76"/>
            <p:cNvSpPr/>
            <p:nvPr/>
          </p:nvSpPr>
          <p:spPr>
            <a:xfrm>
              <a:off x="5793" y="5338"/>
              <a:ext cx="525" cy="5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78" name="直接连接符 77"/>
            <p:cNvCxnSpPr/>
            <p:nvPr/>
          </p:nvCxnSpPr>
          <p:spPr>
            <a:xfrm flipH="1">
              <a:off x="6056" y="4026"/>
              <a:ext cx="0" cy="13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79" name="组合 13"/>
            <p:cNvGrpSpPr/>
            <p:nvPr/>
          </p:nvGrpSpPr>
          <p:grpSpPr>
            <a:xfrm>
              <a:off x="5569" y="2996"/>
              <a:ext cx="976" cy="976"/>
              <a:chOff x="2993" y="3804"/>
              <a:chExt cx="1124" cy="1124"/>
            </a:xfrm>
          </p:grpSpPr>
          <p:sp>
            <p:nvSpPr>
              <p:cNvPr id="80" name="椭圆 79"/>
              <p:cNvSpPr/>
              <p:nvPr/>
            </p:nvSpPr>
            <p:spPr>
              <a:xfrm>
                <a:off x="2993" y="3804"/>
                <a:ext cx="1125" cy="11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1" name="lemon_349835"/>
              <p:cNvSpPr>
                <a:spLocks noChangeAspect="1"/>
              </p:cNvSpPr>
              <p:nvPr/>
            </p:nvSpPr>
            <p:spPr bwMode="auto">
              <a:xfrm>
                <a:off x="3259" y="4070"/>
                <a:ext cx="590" cy="589"/>
              </a:xfrm>
              <a:custGeom>
                <a:avLst/>
                <a:gdLst>
                  <a:gd name="T0" fmla="*/ 5395 w 6400"/>
                  <a:gd name="T1" fmla="*/ 3600 h 6400"/>
                  <a:gd name="T2" fmla="*/ 5213 w 6400"/>
                  <a:gd name="T3" fmla="*/ 3515 h 6400"/>
                  <a:gd name="T4" fmla="*/ 5346 w 6400"/>
                  <a:gd name="T5" fmla="*/ 3285 h 6400"/>
                  <a:gd name="T6" fmla="*/ 5511 w 6400"/>
                  <a:gd name="T7" fmla="*/ 3533 h 6400"/>
                  <a:gd name="T8" fmla="*/ 4405 w 6400"/>
                  <a:gd name="T9" fmla="*/ 3351 h 6400"/>
                  <a:gd name="T10" fmla="*/ 4472 w 6400"/>
                  <a:gd name="T11" fmla="*/ 3600 h 6400"/>
                  <a:gd name="T12" fmla="*/ 4654 w 6400"/>
                  <a:gd name="T13" fmla="*/ 3515 h 6400"/>
                  <a:gd name="T14" fmla="*/ 4520 w 6400"/>
                  <a:gd name="T15" fmla="*/ 3285 h 6400"/>
                  <a:gd name="T16" fmla="*/ 4800 w 6400"/>
                  <a:gd name="T17" fmla="*/ 2667 h 6400"/>
                  <a:gd name="T18" fmla="*/ 4933 w 6400"/>
                  <a:gd name="T19" fmla="*/ 2933 h 6400"/>
                  <a:gd name="T20" fmla="*/ 5067 w 6400"/>
                  <a:gd name="T21" fmla="*/ 2667 h 6400"/>
                  <a:gd name="T22" fmla="*/ 6400 w 6400"/>
                  <a:gd name="T23" fmla="*/ 3200 h 6400"/>
                  <a:gd name="T24" fmla="*/ 4792 w 6400"/>
                  <a:gd name="T25" fmla="*/ 6311 h 6400"/>
                  <a:gd name="T26" fmla="*/ 1733 w 6400"/>
                  <a:gd name="T27" fmla="*/ 6400 h 6400"/>
                  <a:gd name="T28" fmla="*/ 808 w 6400"/>
                  <a:gd name="T29" fmla="*/ 4044 h 6400"/>
                  <a:gd name="T30" fmla="*/ 667 w 6400"/>
                  <a:gd name="T31" fmla="*/ 3200 h 6400"/>
                  <a:gd name="T32" fmla="*/ 0 w 6400"/>
                  <a:gd name="T33" fmla="*/ 1200 h 6400"/>
                  <a:gd name="T34" fmla="*/ 533 w 6400"/>
                  <a:gd name="T35" fmla="*/ 0 h 6400"/>
                  <a:gd name="T36" fmla="*/ 2133 w 6400"/>
                  <a:gd name="T37" fmla="*/ 902 h 6400"/>
                  <a:gd name="T38" fmla="*/ 5298 w 6400"/>
                  <a:gd name="T39" fmla="*/ 1779 h 6400"/>
                  <a:gd name="T40" fmla="*/ 2133 w 6400"/>
                  <a:gd name="T41" fmla="*/ 1829 h 6400"/>
                  <a:gd name="T42" fmla="*/ 4317 w 6400"/>
                  <a:gd name="T43" fmla="*/ 1869 h 6400"/>
                  <a:gd name="T44" fmla="*/ 3200 w 6400"/>
                  <a:gd name="T45" fmla="*/ 933 h 6400"/>
                  <a:gd name="T46" fmla="*/ 2133 w 6400"/>
                  <a:gd name="T47" fmla="*/ 1829 h 6400"/>
                  <a:gd name="T48" fmla="*/ 1888 w 6400"/>
                  <a:gd name="T49" fmla="*/ 3867 h 6400"/>
                  <a:gd name="T50" fmla="*/ 2267 w 6400"/>
                  <a:gd name="T51" fmla="*/ 3200 h 6400"/>
                  <a:gd name="T52" fmla="*/ 3698 w 6400"/>
                  <a:gd name="T53" fmla="*/ 2410 h 6400"/>
                  <a:gd name="T54" fmla="*/ 3200 w 6400"/>
                  <a:gd name="T55" fmla="*/ 1729 h 6400"/>
                  <a:gd name="T56" fmla="*/ 3467 w 6400"/>
                  <a:gd name="T57" fmla="*/ 3200 h 6400"/>
                  <a:gd name="T58" fmla="*/ 3200 w 6400"/>
                  <a:gd name="T59" fmla="*/ 2533 h 6400"/>
                  <a:gd name="T60" fmla="*/ 3200 w 6400"/>
                  <a:gd name="T61" fmla="*/ 3867 h 6400"/>
                  <a:gd name="T62" fmla="*/ 3467 w 6400"/>
                  <a:gd name="T63" fmla="*/ 3200 h 6400"/>
                  <a:gd name="T64" fmla="*/ 1119 w 6400"/>
                  <a:gd name="T65" fmla="*/ 1867 h 6400"/>
                  <a:gd name="T66" fmla="*/ 1678 w 6400"/>
                  <a:gd name="T67" fmla="*/ 1867 h 6400"/>
                  <a:gd name="T68" fmla="*/ 1128 w 6400"/>
                  <a:gd name="T69" fmla="*/ 1128 h 6400"/>
                  <a:gd name="T70" fmla="*/ 1867 w 6400"/>
                  <a:gd name="T71" fmla="*/ 1678 h 6400"/>
                  <a:gd name="T72" fmla="*/ 1867 w 6400"/>
                  <a:gd name="T73" fmla="*/ 1119 h 6400"/>
                  <a:gd name="T74" fmla="*/ 1200 w 6400"/>
                  <a:gd name="T75" fmla="*/ 267 h 6400"/>
                  <a:gd name="T76" fmla="*/ 267 w 6400"/>
                  <a:gd name="T77" fmla="*/ 533 h 6400"/>
                  <a:gd name="T78" fmla="*/ 933 w 6400"/>
                  <a:gd name="T79" fmla="*/ 1867 h 6400"/>
                  <a:gd name="T80" fmla="*/ 1595 w 6400"/>
                  <a:gd name="T81" fmla="*/ 3867 h 6400"/>
                  <a:gd name="T82" fmla="*/ 1829 w 6400"/>
                  <a:gd name="T83" fmla="*/ 2133 h 6400"/>
                  <a:gd name="T84" fmla="*/ 933 w 6400"/>
                  <a:gd name="T85" fmla="*/ 3200 h 6400"/>
                  <a:gd name="T86" fmla="*/ 5093 w 6400"/>
                  <a:gd name="T87" fmla="*/ 4658 h 6400"/>
                  <a:gd name="T88" fmla="*/ 3803 w 6400"/>
                  <a:gd name="T89" fmla="*/ 4133 h 6400"/>
                  <a:gd name="T90" fmla="*/ 1807 w 6400"/>
                  <a:gd name="T91" fmla="*/ 4133 h 6400"/>
                  <a:gd name="T92" fmla="*/ 1828 w 6400"/>
                  <a:gd name="T93" fmla="*/ 6133 h 6400"/>
                  <a:gd name="T94" fmla="*/ 5093 w 6400"/>
                  <a:gd name="T95" fmla="*/ 4658 h 6400"/>
                  <a:gd name="T96" fmla="*/ 4933 w 6400"/>
                  <a:gd name="T97" fmla="*/ 2000 h 6400"/>
                  <a:gd name="T98" fmla="*/ 4933 w 6400"/>
                  <a:gd name="T99" fmla="*/ 4400 h 6400"/>
                  <a:gd name="T100" fmla="*/ 5329 w 6400"/>
                  <a:gd name="T101" fmla="*/ 2818 h 6400"/>
                  <a:gd name="T102" fmla="*/ 5164 w 6400"/>
                  <a:gd name="T103" fmla="*/ 3067 h 6400"/>
                  <a:gd name="T104" fmla="*/ 5346 w 6400"/>
                  <a:gd name="T105" fmla="*/ 3115 h 6400"/>
                  <a:gd name="T106" fmla="*/ 5511 w 6400"/>
                  <a:gd name="T107" fmla="*/ 2867 h 6400"/>
                  <a:gd name="T108" fmla="*/ 4933 w 6400"/>
                  <a:gd name="T109" fmla="*/ 3467 h 6400"/>
                  <a:gd name="T110" fmla="*/ 4800 w 6400"/>
                  <a:gd name="T111" fmla="*/ 3733 h 6400"/>
                  <a:gd name="T112" fmla="*/ 5067 w 6400"/>
                  <a:gd name="T113" fmla="*/ 3733 h 6400"/>
                  <a:gd name="T114" fmla="*/ 4933 w 6400"/>
                  <a:gd name="T115" fmla="*/ 3467 h 6400"/>
                  <a:gd name="T116" fmla="*/ 4538 w 6400"/>
                  <a:gd name="T117" fmla="*/ 2818 h 6400"/>
                  <a:gd name="T118" fmla="*/ 4405 w 6400"/>
                  <a:gd name="T119" fmla="*/ 3049 h 6400"/>
                  <a:gd name="T120" fmla="*/ 4587 w 6400"/>
                  <a:gd name="T121" fmla="*/ 3133 h 6400"/>
                  <a:gd name="T122" fmla="*/ 4654 w 6400"/>
                  <a:gd name="T123" fmla="*/ 2885 h 6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400" h="6400">
                    <a:moveTo>
                      <a:pt x="5511" y="3533"/>
                    </a:moveTo>
                    <a:cubicBezTo>
                      <a:pt x="5486" y="3576"/>
                      <a:pt x="5441" y="3600"/>
                      <a:pt x="5395" y="3600"/>
                    </a:cubicBezTo>
                    <a:cubicBezTo>
                      <a:pt x="5372" y="3600"/>
                      <a:pt x="5350" y="3594"/>
                      <a:pt x="5329" y="3582"/>
                    </a:cubicBezTo>
                    <a:lnTo>
                      <a:pt x="5213" y="3515"/>
                    </a:lnTo>
                    <a:cubicBezTo>
                      <a:pt x="5149" y="3479"/>
                      <a:pt x="5127" y="3397"/>
                      <a:pt x="5164" y="3333"/>
                    </a:cubicBezTo>
                    <a:cubicBezTo>
                      <a:pt x="5201" y="3270"/>
                      <a:pt x="5283" y="3248"/>
                      <a:pt x="5346" y="3285"/>
                    </a:cubicBezTo>
                    <a:lnTo>
                      <a:pt x="5462" y="3351"/>
                    </a:lnTo>
                    <a:cubicBezTo>
                      <a:pt x="5526" y="3388"/>
                      <a:pt x="5548" y="3470"/>
                      <a:pt x="5511" y="3533"/>
                    </a:cubicBezTo>
                    <a:close/>
                    <a:moveTo>
                      <a:pt x="4520" y="3285"/>
                    </a:moveTo>
                    <a:lnTo>
                      <a:pt x="4405" y="3351"/>
                    </a:lnTo>
                    <a:cubicBezTo>
                      <a:pt x="4341" y="3388"/>
                      <a:pt x="4319" y="3470"/>
                      <a:pt x="4356" y="3533"/>
                    </a:cubicBezTo>
                    <a:cubicBezTo>
                      <a:pt x="4381" y="3576"/>
                      <a:pt x="4425" y="3600"/>
                      <a:pt x="4472" y="3600"/>
                    </a:cubicBezTo>
                    <a:cubicBezTo>
                      <a:pt x="4494" y="3600"/>
                      <a:pt x="4517" y="3594"/>
                      <a:pt x="4538" y="3582"/>
                    </a:cubicBezTo>
                    <a:lnTo>
                      <a:pt x="4654" y="3515"/>
                    </a:lnTo>
                    <a:cubicBezTo>
                      <a:pt x="4717" y="3479"/>
                      <a:pt x="4739" y="3397"/>
                      <a:pt x="4702" y="3333"/>
                    </a:cubicBezTo>
                    <a:cubicBezTo>
                      <a:pt x="4666" y="3270"/>
                      <a:pt x="4584" y="3248"/>
                      <a:pt x="4520" y="3285"/>
                    </a:cubicBezTo>
                    <a:close/>
                    <a:moveTo>
                      <a:pt x="4933" y="2533"/>
                    </a:moveTo>
                    <a:cubicBezTo>
                      <a:pt x="4860" y="2533"/>
                      <a:pt x="4800" y="2593"/>
                      <a:pt x="4800" y="2667"/>
                    </a:cubicBezTo>
                    <a:lnTo>
                      <a:pt x="4800" y="2800"/>
                    </a:lnTo>
                    <a:cubicBezTo>
                      <a:pt x="4800" y="2874"/>
                      <a:pt x="4860" y="2933"/>
                      <a:pt x="4933" y="2933"/>
                    </a:cubicBezTo>
                    <a:cubicBezTo>
                      <a:pt x="5007" y="2933"/>
                      <a:pt x="5067" y="2874"/>
                      <a:pt x="5067" y="2800"/>
                    </a:cubicBezTo>
                    <a:lnTo>
                      <a:pt x="5067" y="2667"/>
                    </a:lnTo>
                    <a:cubicBezTo>
                      <a:pt x="5067" y="2593"/>
                      <a:pt x="5007" y="2533"/>
                      <a:pt x="4933" y="2533"/>
                    </a:cubicBezTo>
                    <a:close/>
                    <a:moveTo>
                      <a:pt x="6400" y="3200"/>
                    </a:moveTo>
                    <a:cubicBezTo>
                      <a:pt x="6400" y="3846"/>
                      <a:pt x="5980" y="4395"/>
                      <a:pt x="5400" y="4591"/>
                    </a:cubicBezTo>
                    <a:lnTo>
                      <a:pt x="4792" y="6311"/>
                    </a:lnTo>
                    <a:cubicBezTo>
                      <a:pt x="4774" y="6364"/>
                      <a:pt x="4723" y="6400"/>
                      <a:pt x="4667" y="6400"/>
                    </a:cubicBezTo>
                    <a:lnTo>
                      <a:pt x="1733" y="6400"/>
                    </a:lnTo>
                    <a:cubicBezTo>
                      <a:pt x="1677" y="6400"/>
                      <a:pt x="1626" y="6364"/>
                      <a:pt x="1608" y="6311"/>
                    </a:cubicBezTo>
                    <a:lnTo>
                      <a:pt x="808" y="4044"/>
                    </a:lnTo>
                    <a:cubicBezTo>
                      <a:pt x="804" y="4035"/>
                      <a:pt x="802" y="4025"/>
                      <a:pt x="801" y="4015"/>
                    </a:cubicBezTo>
                    <a:cubicBezTo>
                      <a:pt x="712" y="3753"/>
                      <a:pt x="667" y="3479"/>
                      <a:pt x="667" y="3200"/>
                    </a:cubicBezTo>
                    <a:cubicBezTo>
                      <a:pt x="667" y="2830"/>
                      <a:pt x="747" y="2465"/>
                      <a:pt x="902" y="2133"/>
                    </a:cubicBezTo>
                    <a:cubicBezTo>
                      <a:pt x="402" y="2116"/>
                      <a:pt x="0" y="1704"/>
                      <a:pt x="0" y="1200"/>
                    </a:cubicBezTo>
                    <a:lnTo>
                      <a:pt x="0" y="533"/>
                    </a:lnTo>
                    <a:cubicBezTo>
                      <a:pt x="0" y="239"/>
                      <a:pt x="239" y="0"/>
                      <a:pt x="533" y="0"/>
                    </a:cubicBezTo>
                    <a:lnTo>
                      <a:pt x="1200" y="0"/>
                    </a:lnTo>
                    <a:cubicBezTo>
                      <a:pt x="1704" y="0"/>
                      <a:pt x="2116" y="402"/>
                      <a:pt x="2133" y="902"/>
                    </a:cubicBezTo>
                    <a:cubicBezTo>
                      <a:pt x="2465" y="747"/>
                      <a:pt x="2830" y="667"/>
                      <a:pt x="3200" y="667"/>
                    </a:cubicBezTo>
                    <a:cubicBezTo>
                      <a:pt x="4042" y="667"/>
                      <a:pt x="4825" y="1082"/>
                      <a:pt x="5298" y="1779"/>
                    </a:cubicBezTo>
                    <a:cubicBezTo>
                      <a:pt x="5931" y="1942"/>
                      <a:pt x="6400" y="2517"/>
                      <a:pt x="6400" y="3200"/>
                    </a:cubicBezTo>
                    <a:close/>
                    <a:moveTo>
                      <a:pt x="2133" y="1829"/>
                    </a:moveTo>
                    <a:cubicBezTo>
                      <a:pt x="2428" y="1599"/>
                      <a:pt x="2798" y="1462"/>
                      <a:pt x="3200" y="1462"/>
                    </a:cubicBezTo>
                    <a:cubicBezTo>
                      <a:pt x="3610" y="1462"/>
                      <a:pt x="4005" y="1606"/>
                      <a:pt x="4317" y="1869"/>
                    </a:cubicBezTo>
                    <a:cubicBezTo>
                      <a:pt x="4503" y="1783"/>
                      <a:pt x="4710" y="1734"/>
                      <a:pt x="4928" y="1733"/>
                    </a:cubicBezTo>
                    <a:cubicBezTo>
                      <a:pt x="4500" y="1228"/>
                      <a:pt x="3871" y="933"/>
                      <a:pt x="3200" y="933"/>
                    </a:cubicBezTo>
                    <a:cubicBezTo>
                      <a:pt x="2827" y="933"/>
                      <a:pt x="2460" y="1025"/>
                      <a:pt x="2133" y="1199"/>
                    </a:cubicBezTo>
                    <a:lnTo>
                      <a:pt x="2133" y="1829"/>
                    </a:lnTo>
                    <a:close/>
                    <a:moveTo>
                      <a:pt x="1729" y="3200"/>
                    </a:moveTo>
                    <a:cubicBezTo>
                      <a:pt x="1729" y="3432"/>
                      <a:pt x="1784" y="3661"/>
                      <a:pt x="1888" y="3867"/>
                    </a:cubicBezTo>
                    <a:lnTo>
                      <a:pt x="2547" y="3867"/>
                    </a:lnTo>
                    <a:cubicBezTo>
                      <a:pt x="2374" y="3697"/>
                      <a:pt x="2267" y="3461"/>
                      <a:pt x="2267" y="3200"/>
                    </a:cubicBezTo>
                    <a:cubicBezTo>
                      <a:pt x="2267" y="2685"/>
                      <a:pt x="2685" y="2267"/>
                      <a:pt x="3200" y="2267"/>
                    </a:cubicBezTo>
                    <a:cubicBezTo>
                      <a:pt x="3378" y="2267"/>
                      <a:pt x="3550" y="2317"/>
                      <a:pt x="3698" y="2410"/>
                    </a:cubicBezTo>
                    <a:cubicBezTo>
                      <a:pt x="3797" y="2256"/>
                      <a:pt x="3923" y="2122"/>
                      <a:pt x="4071" y="2014"/>
                    </a:cubicBezTo>
                    <a:cubicBezTo>
                      <a:pt x="3819" y="1829"/>
                      <a:pt x="3515" y="1729"/>
                      <a:pt x="3200" y="1729"/>
                    </a:cubicBezTo>
                    <a:cubicBezTo>
                      <a:pt x="2389" y="1729"/>
                      <a:pt x="1729" y="2389"/>
                      <a:pt x="1729" y="3200"/>
                    </a:cubicBezTo>
                    <a:close/>
                    <a:moveTo>
                      <a:pt x="3467" y="3200"/>
                    </a:moveTo>
                    <a:cubicBezTo>
                      <a:pt x="3467" y="3005"/>
                      <a:pt x="3505" y="2819"/>
                      <a:pt x="3574" y="2648"/>
                    </a:cubicBezTo>
                    <a:cubicBezTo>
                      <a:pt x="3465" y="2574"/>
                      <a:pt x="3334" y="2533"/>
                      <a:pt x="3200" y="2533"/>
                    </a:cubicBezTo>
                    <a:cubicBezTo>
                      <a:pt x="2832" y="2533"/>
                      <a:pt x="2533" y="2832"/>
                      <a:pt x="2533" y="3200"/>
                    </a:cubicBezTo>
                    <a:cubicBezTo>
                      <a:pt x="2533" y="3568"/>
                      <a:pt x="2832" y="3867"/>
                      <a:pt x="3200" y="3867"/>
                    </a:cubicBezTo>
                    <a:lnTo>
                      <a:pt x="3627" y="3867"/>
                    </a:lnTo>
                    <a:cubicBezTo>
                      <a:pt x="3525" y="3667"/>
                      <a:pt x="3467" y="3440"/>
                      <a:pt x="3467" y="3200"/>
                    </a:cubicBezTo>
                    <a:close/>
                    <a:moveTo>
                      <a:pt x="933" y="1867"/>
                    </a:moveTo>
                    <a:lnTo>
                      <a:pt x="1119" y="1867"/>
                    </a:lnTo>
                    <a:cubicBezTo>
                      <a:pt x="1120" y="1867"/>
                      <a:pt x="1122" y="1867"/>
                      <a:pt x="1124" y="1867"/>
                    </a:cubicBezTo>
                    <a:lnTo>
                      <a:pt x="1678" y="1867"/>
                    </a:lnTo>
                    <a:lnTo>
                      <a:pt x="1128" y="1317"/>
                    </a:lnTo>
                    <a:cubicBezTo>
                      <a:pt x="1076" y="1264"/>
                      <a:pt x="1076" y="1180"/>
                      <a:pt x="1128" y="1128"/>
                    </a:cubicBezTo>
                    <a:cubicBezTo>
                      <a:pt x="1180" y="1076"/>
                      <a:pt x="1264" y="1076"/>
                      <a:pt x="1317" y="1128"/>
                    </a:cubicBezTo>
                    <a:lnTo>
                      <a:pt x="1867" y="1678"/>
                    </a:lnTo>
                    <a:lnTo>
                      <a:pt x="1867" y="1123"/>
                    </a:lnTo>
                    <a:cubicBezTo>
                      <a:pt x="1867" y="1122"/>
                      <a:pt x="1867" y="1121"/>
                      <a:pt x="1867" y="1119"/>
                    </a:cubicBezTo>
                    <a:lnTo>
                      <a:pt x="1867" y="933"/>
                    </a:lnTo>
                    <a:cubicBezTo>
                      <a:pt x="1867" y="566"/>
                      <a:pt x="1568" y="267"/>
                      <a:pt x="1200" y="267"/>
                    </a:cubicBezTo>
                    <a:lnTo>
                      <a:pt x="533" y="267"/>
                    </a:lnTo>
                    <a:cubicBezTo>
                      <a:pt x="386" y="267"/>
                      <a:pt x="267" y="386"/>
                      <a:pt x="267" y="533"/>
                    </a:cubicBezTo>
                    <a:lnTo>
                      <a:pt x="267" y="1200"/>
                    </a:lnTo>
                    <a:cubicBezTo>
                      <a:pt x="267" y="1568"/>
                      <a:pt x="566" y="1867"/>
                      <a:pt x="933" y="1867"/>
                    </a:cubicBezTo>
                    <a:close/>
                    <a:moveTo>
                      <a:pt x="1033" y="3867"/>
                    </a:moveTo>
                    <a:lnTo>
                      <a:pt x="1595" y="3867"/>
                    </a:lnTo>
                    <a:cubicBezTo>
                      <a:pt x="1508" y="3656"/>
                      <a:pt x="1462" y="3430"/>
                      <a:pt x="1462" y="3200"/>
                    </a:cubicBezTo>
                    <a:cubicBezTo>
                      <a:pt x="1462" y="2798"/>
                      <a:pt x="1599" y="2428"/>
                      <a:pt x="1829" y="2133"/>
                    </a:cubicBezTo>
                    <a:lnTo>
                      <a:pt x="1199" y="2133"/>
                    </a:lnTo>
                    <a:cubicBezTo>
                      <a:pt x="1025" y="2460"/>
                      <a:pt x="933" y="2827"/>
                      <a:pt x="933" y="3200"/>
                    </a:cubicBezTo>
                    <a:cubicBezTo>
                      <a:pt x="933" y="3427"/>
                      <a:pt x="967" y="3651"/>
                      <a:pt x="1033" y="3867"/>
                    </a:cubicBezTo>
                    <a:close/>
                    <a:moveTo>
                      <a:pt x="5093" y="4658"/>
                    </a:moveTo>
                    <a:cubicBezTo>
                      <a:pt x="5041" y="4664"/>
                      <a:pt x="4987" y="4667"/>
                      <a:pt x="4933" y="4667"/>
                    </a:cubicBezTo>
                    <a:cubicBezTo>
                      <a:pt x="4479" y="4667"/>
                      <a:pt x="4072" y="4459"/>
                      <a:pt x="3803" y="4133"/>
                    </a:cubicBezTo>
                    <a:lnTo>
                      <a:pt x="1811" y="4133"/>
                    </a:lnTo>
                    <a:cubicBezTo>
                      <a:pt x="1810" y="4133"/>
                      <a:pt x="1808" y="4133"/>
                      <a:pt x="1807" y="4133"/>
                    </a:cubicBezTo>
                    <a:lnTo>
                      <a:pt x="1122" y="4133"/>
                    </a:lnTo>
                    <a:lnTo>
                      <a:pt x="1828" y="6133"/>
                    </a:lnTo>
                    <a:lnTo>
                      <a:pt x="4572" y="6133"/>
                    </a:lnTo>
                    <a:lnTo>
                      <a:pt x="5093" y="4658"/>
                    </a:lnTo>
                    <a:close/>
                    <a:moveTo>
                      <a:pt x="6133" y="3200"/>
                    </a:moveTo>
                    <a:cubicBezTo>
                      <a:pt x="6133" y="2538"/>
                      <a:pt x="5595" y="2000"/>
                      <a:pt x="4933" y="2000"/>
                    </a:cubicBezTo>
                    <a:cubicBezTo>
                      <a:pt x="4272" y="2000"/>
                      <a:pt x="3733" y="2538"/>
                      <a:pt x="3733" y="3200"/>
                    </a:cubicBezTo>
                    <a:cubicBezTo>
                      <a:pt x="3733" y="3862"/>
                      <a:pt x="4272" y="4400"/>
                      <a:pt x="4933" y="4400"/>
                    </a:cubicBezTo>
                    <a:cubicBezTo>
                      <a:pt x="5595" y="4400"/>
                      <a:pt x="6133" y="3862"/>
                      <a:pt x="6133" y="3200"/>
                    </a:cubicBezTo>
                    <a:close/>
                    <a:moveTo>
                      <a:pt x="5329" y="2818"/>
                    </a:moveTo>
                    <a:lnTo>
                      <a:pt x="5213" y="2885"/>
                    </a:lnTo>
                    <a:cubicBezTo>
                      <a:pt x="5149" y="2921"/>
                      <a:pt x="5127" y="3003"/>
                      <a:pt x="5164" y="3067"/>
                    </a:cubicBezTo>
                    <a:cubicBezTo>
                      <a:pt x="5189" y="3109"/>
                      <a:pt x="5234" y="3133"/>
                      <a:pt x="5280" y="3133"/>
                    </a:cubicBezTo>
                    <a:cubicBezTo>
                      <a:pt x="5302" y="3133"/>
                      <a:pt x="5325" y="3128"/>
                      <a:pt x="5346" y="3115"/>
                    </a:cubicBezTo>
                    <a:lnTo>
                      <a:pt x="5462" y="3049"/>
                    </a:lnTo>
                    <a:cubicBezTo>
                      <a:pt x="5526" y="3012"/>
                      <a:pt x="5548" y="2930"/>
                      <a:pt x="5511" y="2867"/>
                    </a:cubicBezTo>
                    <a:cubicBezTo>
                      <a:pt x="5474" y="2803"/>
                      <a:pt x="5392" y="2781"/>
                      <a:pt x="5329" y="2818"/>
                    </a:cubicBezTo>
                    <a:close/>
                    <a:moveTo>
                      <a:pt x="4933" y="3467"/>
                    </a:moveTo>
                    <a:cubicBezTo>
                      <a:pt x="4860" y="3467"/>
                      <a:pt x="4800" y="3526"/>
                      <a:pt x="4800" y="3600"/>
                    </a:cubicBezTo>
                    <a:lnTo>
                      <a:pt x="4800" y="3733"/>
                    </a:lnTo>
                    <a:cubicBezTo>
                      <a:pt x="4800" y="3807"/>
                      <a:pt x="4860" y="3867"/>
                      <a:pt x="4933" y="3867"/>
                    </a:cubicBezTo>
                    <a:cubicBezTo>
                      <a:pt x="5007" y="3867"/>
                      <a:pt x="5067" y="3807"/>
                      <a:pt x="5067" y="3733"/>
                    </a:cubicBezTo>
                    <a:lnTo>
                      <a:pt x="5067" y="3600"/>
                    </a:lnTo>
                    <a:cubicBezTo>
                      <a:pt x="5067" y="3526"/>
                      <a:pt x="5007" y="3467"/>
                      <a:pt x="4933" y="3467"/>
                    </a:cubicBezTo>
                    <a:close/>
                    <a:moveTo>
                      <a:pt x="4654" y="2885"/>
                    </a:moveTo>
                    <a:lnTo>
                      <a:pt x="4538" y="2818"/>
                    </a:lnTo>
                    <a:cubicBezTo>
                      <a:pt x="4474" y="2781"/>
                      <a:pt x="4393" y="2803"/>
                      <a:pt x="4356" y="2867"/>
                    </a:cubicBezTo>
                    <a:cubicBezTo>
                      <a:pt x="4319" y="2930"/>
                      <a:pt x="4341" y="3012"/>
                      <a:pt x="4405" y="3049"/>
                    </a:cubicBezTo>
                    <a:lnTo>
                      <a:pt x="4520" y="3115"/>
                    </a:lnTo>
                    <a:cubicBezTo>
                      <a:pt x="4541" y="3128"/>
                      <a:pt x="4564" y="3133"/>
                      <a:pt x="4587" y="3133"/>
                    </a:cubicBezTo>
                    <a:cubicBezTo>
                      <a:pt x="4633" y="3133"/>
                      <a:pt x="4678" y="3109"/>
                      <a:pt x="4702" y="3067"/>
                    </a:cubicBezTo>
                    <a:cubicBezTo>
                      <a:pt x="4739" y="3003"/>
                      <a:pt x="4717" y="2921"/>
                      <a:pt x="4654" y="2885"/>
                    </a:cubicBezTo>
                    <a:close/>
                  </a:path>
                </a:pathLst>
              </a:custGeom>
              <a:solidFill>
                <a:schemeClr val="bg1"/>
              </a:solidFill>
              <a:ln>
                <a:noFill/>
              </a:ln>
            </p:spPr>
          </p:sp>
        </p:grpSp>
        <p:sp>
          <p:nvSpPr>
            <p:cNvPr id="82" name="文本框 81"/>
            <p:cNvSpPr txBox="1"/>
            <p:nvPr/>
          </p:nvSpPr>
          <p:spPr>
            <a:xfrm>
              <a:off x="4279" y="6052"/>
              <a:ext cx="3558" cy="580"/>
            </a:xfrm>
            <a:prstGeom prst="rect">
              <a:avLst/>
            </a:prstGeom>
            <a:noFill/>
          </p:spPr>
          <p:txBody>
            <a:bodyPr wrap="square" rtlCol="0">
              <a:spAutoFit/>
            </a:bodyPr>
            <a:p>
              <a:pPr algn="ctr"/>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83" name="文本框 82"/>
            <p:cNvSpPr txBox="1"/>
            <p:nvPr/>
          </p:nvSpPr>
          <p:spPr>
            <a:xfrm>
              <a:off x="4183" y="6632"/>
              <a:ext cx="3750" cy="1598"/>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84" name="组合 51"/>
          <p:cNvGrpSpPr/>
          <p:nvPr/>
        </p:nvGrpSpPr>
        <p:grpSpPr>
          <a:xfrm>
            <a:off x="9074785" y="2152015"/>
            <a:ext cx="2381250" cy="3178175"/>
            <a:chOff x="1143" y="2913"/>
            <a:chExt cx="3750" cy="5005"/>
          </a:xfrm>
        </p:grpSpPr>
        <p:sp>
          <p:nvSpPr>
            <p:cNvPr id="85" name="椭圆 84"/>
            <p:cNvSpPr/>
            <p:nvPr/>
          </p:nvSpPr>
          <p:spPr>
            <a:xfrm>
              <a:off x="2768" y="5338"/>
              <a:ext cx="525" cy="5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86" name="直接连接符 85"/>
            <p:cNvCxnSpPr>
              <a:stCxn id="85" idx="4"/>
            </p:cNvCxnSpPr>
            <p:nvPr/>
          </p:nvCxnSpPr>
          <p:spPr>
            <a:xfrm flipH="1">
              <a:off x="3018" y="5863"/>
              <a:ext cx="0" cy="131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7" name="组合 13"/>
            <p:cNvGrpSpPr/>
            <p:nvPr/>
          </p:nvGrpSpPr>
          <p:grpSpPr>
            <a:xfrm>
              <a:off x="2530" y="6942"/>
              <a:ext cx="976" cy="976"/>
              <a:chOff x="2993" y="3804"/>
              <a:chExt cx="1124" cy="1124"/>
            </a:xfrm>
          </p:grpSpPr>
          <p:sp>
            <p:nvSpPr>
              <p:cNvPr id="88" name="椭圆 87"/>
              <p:cNvSpPr/>
              <p:nvPr/>
            </p:nvSpPr>
            <p:spPr>
              <a:xfrm>
                <a:off x="2993" y="3804"/>
                <a:ext cx="1125" cy="11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9" name="lemon_349835"/>
              <p:cNvSpPr>
                <a:spLocks noChangeAspect="1"/>
              </p:cNvSpPr>
              <p:nvPr/>
            </p:nvSpPr>
            <p:spPr bwMode="auto">
              <a:xfrm>
                <a:off x="3298" y="4071"/>
                <a:ext cx="511" cy="590"/>
              </a:xfrm>
              <a:custGeom>
                <a:avLst/>
                <a:gdLst>
                  <a:gd name="connsiteX0" fmla="*/ 77476 w 527806"/>
                  <a:gd name="connsiteY0" fmla="*/ 276478 h 609296"/>
                  <a:gd name="connsiteX1" fmla="*/ 63756 w 527806"/>
                  <a:gd name="connsiteY1" fmla="*/ 283731 h 609296"/>
                  <a:gd name="connsiteX2" fmla="*/ 67792 w 527806"/>
                  <a:gd name="connsiteY2" fmla="*/ 413473 h 609296"/>
                  <a:gd name="connsiteX3" fmla="*/ 78283 w 527806"/>
                  <a:gd name="connsiteY3" fmla="*/ 420726 h 609296"/>
                  <a:gd name="connsiteX4" fmla="*/ 81511 w 527806"/>
                  <a:gd name="connsiteY4" fmla="*/ 419920 h 609296"/>
                  <a:gd name="connsiteX5" fmla="*/ 87968 w 527806"/>
                  <a:gd name="connsiteY5" fmla="*/ 406221 h 609296"/>
                  <a:gd name="connsiteX6" fmla="*/ 84739 w 527806"/>
                  <a:gd name="connsiteY6" fmla="*/ 290178 h 609296"/>
                  <a:gd name="connsiteX7" fmla="*/ 77476 w 527806"/>
                  <a:gd name="connsiteY7" fmla="*/ 276478 h 609296"/>
                  <a:gd name="connsiteX8" fmla="*/ 126706 w 527806"/>
                  <a:gd name="connsiteY8" fmla="*/ 200728 h 609296"/>
                  <a:gd name="connsiteX9" fmla="*/ 112179 w 527806"/>
                  <a:gd name="connsiteY9" fmla="*/ 201533 h 609296"/>
                  <a:gd name="connsiteX10" fmla="*/ 83125 w 527806"/>
                  <a:gd name="connsiteY10" fmla="*/ 240215 h 609296"/>
                  <a:gd name="connsiteX11" fmla="*/ 87161 w 527806"/>
                  <a:gd name="connsiteY11" fmla="*/ 254720 h 609296"/>
                  <a:gd name="connsiteX12" fmla="*/ 92003 w 527806"/>
                  <a:gd name="connsiteY12" fmla="*/ 256332 h 609296"/>
                  <a:gd name="connsiteX13" fmla="*/ 101687 w 527806"/>
                  <a:gd name="connsiteY13" fmla="*/ 250691 h 609296"/>
                  <a:gd name="connsiteX14" fmla="*/ 127513 w 527806"/>
                  <a:gd name="connsiteY14" fmla="*/ 216039 h 609296"/>
                  <a:gd name="connsiteX15" fmla="*/ 126706 w 527806"/>
                  <a:gd name="connsiteY15" fmla="*/ 200728 h 609296"/>
                  <a:gd name="connsiteX16" fmla="*/ 263903 w 527806"/>
                  <a:gd name="connsiteY16" fmla="*/ 82267 h 609296"/>
                  <a:gd name="connsiteX17" fmla="*/ 282465 w 527806"/>
                  <a:gd name="connsiteY17" fmla="*/ 83879 h 609296"/>
                  <a:gd name="connsiteX18" fmla="*/ 245341 w 527806"/>
                  <a:gd name="connsiteY18" fmla="*/ 166076 h 609296"/>
                  <a:gd name="connsiteX19" fmla="*/ 343800 w 527806"/>
                  <a:gd name="connsiteY19" fmla="*/ 178164 h 609296"/>
                  <a:gd name="connsiteX20" fmla="*/ 363169 w 527806"/>
                  <a:gd name="connsiteY20" fmla="*/ 178970 h 609296"/>
                  <a:gd name="connsiteX21" fmla="*/ 446295 w 527806"/>
                  <a:gd name="connsiteY21" fmla="*/ 156406 h 609296"/>
                  <a:gd name="connsiteX22" fmla="*/ 527806 w 527806"/>
                  <a:gd name="connsiteY22" fmla="*/ 345781 h 609296"/>
                  <a:gd name="connsiteX23" fmla="*/ 432575 w 527806"/>
                  <a:gd name="connsiteY23" fmla="*/ 548051 h 609296"/>
                  <a:gd name="connsiteX24" fmla="*/ 451137 w 527806"/>
                  <a:gd name="connsiteY24" fmla="*/ 514205 h 609296"/>
                  <a:gd name="connsiteX25" fmla="*/ 458400 w 527806"/>
                  <a:gd name="connsiteY25" fmla="*/ 319994 h 609296"/>
                  <a:gd name="connsiteX26" fmla="*/ 359941 w 527806"/>
                  <a:gd name="connsiteY26" fmla="*/ 231350 h 609296"/>
                  <a:gd name="connsiteX27" fmla="*/ 357520 w 527806"/>
                  <a:gd name="connsiteY27" fmla="*/ 231350 h 609296"/>
                  <a:gd name="connsiteX28" fmla="*/ 290535 w 527806"/>
                  <a:gd name="connsiteY28" fmla="*/ 220874 h 609296"/>
                  <a:gd name="connsiteX29" fmla="*/ 204182 w 527806"/>
                  <a:gd name="connsiteY29" fmla="*/ 165270 h 609296"/>
                  <a:gd name="connsiteX30" fmla="*/ 190462 w 527806"/>
                  <a:gd name="connsiteY30" fmla="*/ 158017 h 609296"/>
                  <a:gd name="connsiteX31" fmla="*/ 184006 w 527806"/>
                  <a:gd name="connsiteY31" fmla="*/ 171717 h 609296"/>
                  <a:gd name="connsiteX32" fmla="*/ 290535 w 527806"/>
                  <a:gd name="connsiteY32" fmla="*/ 241826 h 609296"/>
                  <a:gd name="connsiteX33" fmla="*/ 351064 w 527806"/>
                  <a:gd name="connsiteY33" fmla="*/ 251497 h 609296"/>
                  <a:gd name="connsiteX34" fmla="*/ 355099 w 527806"/>
                  <a:gd name="connsiteY34" fmla="*/ 252302 h 609296"/>
                  <a:gd name="connsiteX35" fmla="*/ 439031 w 527806"/>
                  <a:gd name="connsiteY35" fmla="*/ 328859 h 609296"/>
                  <a:gd name="connsiteX36" fmla="*/ 431768 w 527806"/>
                  <a:gd name="connsiteY36" fmla="*/ 503729 h 609296"/>
                  <a:gd name="connsiteX37" fmla="*/ 393837 w 527806"/>
                  <a:gd name="connsiteY37" fmla="*/ 574644 h 609296"/>
                  <a:gd name="connsiteX38" fmla="*/ 263903 w 527806"/>
                  <a:gd name="connsiteY38" fmla="*/ 609296 h 609296"/>
                  <a:gd name="connsiteX39" fmla="*/ 0 w 527806"/>
                  <a:gd name="connsiteY39" fmla="*/ 345781 h 609296"/>
                  <a:gd name="connsiteX40" fmla="*/ 263903 w 527806"/>
                  <a:gd name="connsiteY40" fmla="*/ 82267 h 609296"/>
                  <a:gd name="connsiteX41" fmla="*/ 435776 w 527806"/>
                  <a:gd name="connsiteY41" fmla="*/ 0 h 609296"/>
                  <a:gd name="connsiteX42" fmla="*/ 452725 w 527806"/>
                  <a:gd name="connsiteY42" fmla="*/ 806 h 609296"/>
                  <a:gd name="connsiteX43" fmla="*/ 521328 w 527806"/>
                  <a:gd name="connsiteY43" fmla="*/ 9669 h 609296"/>
                  <a:gd name="connsiteX44" fmla="*/ 493887 w 527806"/>
                  <a:gd name="connsiteY44" fmla="*/ 72517 h 609296"/>
                  <a:gd name="connsiteX45" fmla="*/ 363138 w 527806"/>
                  <a:gd name="connsiteY45" fmla="*/ 157927 h 609296"/>
                  <a:gd name="connsiteX46" fmla="*/ 346189 w 527806"/>
                  <a:gd name="connsiteY46" fmla="*/ 156315 h 609296"/>
                  <a:gd name="connsiteX47" fmla="*/ 298571 w 527806"/>
                  <a:gd name="connsiteY47" fmla="*/ 150675 h 609296"/>
                  <a:gd name="connsiteX48" fmla="*/ 425284 w 527806"/>
                  <a:gd name="connsiteY48" fmla="*/ 73323 h 609296"/>
                  <a:gd name="connsiteX49" fmla="*/ 429320 w 527806"/>
                  <a:gd name="connsiteY49" fmla="*/ 58820 h 609296"/>
                  <a:gd name="connsiteX50" fmla="*/ 413985 w 527806"/>
                  <a:gd name="connsiteY50" fmla="*/ 55597 h 609296"/>
                  <a:gd name="connsiteX51" fmla="*/ 282429 w 527806"/>
                  <a:gd name="connsiteY51" fmla="*/ 135366 h 609296"/>
                  <a:gd name="connsiteX52" fmla="*/ 305028 w 527806"/>
                  <a:gd name="connsiteY52" fmla="*/ 84604 h 609296"/>
                  <a:gd name="connsiteX53" fmla="*/ 435776 w 527806"/>
                  <a:gd name="connsiteY53" fmla="*/ 0 h 609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527806" h="609296">
                    <a:moveTo>
                      <a:pt x="77476" y="276478"/>
                    </a:moveTo>
                    <a:cubicBezTo>
                      <a:pt x="71827" y="274866"/>
                      <a:pt x="66178" y="278090"/>
                      <a:pt x="63756" y="283731"/>
                    </a:cubicBezTo>
                    <a:cubicBezTo>
                      <a:pt x="51651" y="325635"/>
                      <a:pt x="53265" y="371569"/>
                      <a:pt x="67792" y="413473"/>
                    </a:cubicBezTo>
                    <a:cubicBezTo>
                      <a:pt x="69406" y="417503"/>
                      <a:pt x="73441" y="420726"/>
                      <a:pt x="78283" y="420726"/>
                    </a:cubicBezTo>
                    <a:cubicBezTo>
                      <a:pt x="79090" y="420726"/>
                      <a:pt x="79897" y="420726"/>
                      <a:pt x="81511" y="419920"/>
                    </a:cubicBezTo>
                    <a:cubicBezTo>
                      <a:pt x="87161" y="418308"/>
                      <a:pt x="90389" y="411862"/>
                      <a:pt x="87968" y="406221"/>
                    </a:cubicBezTo>
                    <a:cubicBezTo>
                      <a:pt x="75055" y="369151"/>
                      <a:pt x="73441" y="327247"/>
                      <a:pt x="84739" y="290178"/>
                    </a:cubicBezTo>
                    <a:cubicBezTo>
                      <a:pt x="86354" y="284537"/>
                      <a:pt x="83125" y="278090"/>
                      <a:pt x="77476" y="276478"/>
                    </a:cubicBezTo>
                    <a:close/>
                    <a:moveTo>
                      <a:pt x="126706" y="200728"/>
                    </a:moveTo>
                    <a:cubicBezTo>
                      <a:pt x="122671" y="196698"/>
                      <a:pt x="116214" y="197504"/>
                      <a:pt x="112179" y="201533"/>
                    </a:cubicBezTo>
                    <a:cubicBezTo>
                      <a:pt x="100880" y="212815"/>
                      <a:pt x="91196" y="226515"/>
                      <a:pt x="83125" y="240215"/>
                    </a:cubicBezTo>
                    <a:cubicBezTo>
                      <a:pt x="79897" y="245050"/>
                      <a:pt x="81511" y="252302"/>
                      <a:pt x="87161" y="254720"/>
                    </a:cubicBezTo>
                    <a:cubicBezTo>
                      <a:pt x="88775" y="255526"/>
                      <a:pt x="90389" y="256332"/>
                      <a:pt x="92003" y="256332"/>
                    </a:cubicBezTo>
                    <a:cubicBezTo>
                      <a:pt x="96038" y="256332"/>
                      <a:pt x="99266" y="254720"/>
                      <a:pt x="101687" y="250691"/>
                    </a:cubicBezTo>
                    <a:cubicBezTo>
                      <a:pt x="108951" y="238603"/>
                      <a:pt x="117021" y="226515"/>
                      <a:pt x="127513" y="216039"/>
                    </a:cubicBezTo>
                    <a:cubicBezTo>
                      <a:pt x="131548" y="212010"/>
                      <a:pt x="131548" y="204757"/>
                      <a:pt x="126706" y="200728"/>
                    </a:cubicBezTo>
                    <a:close/>
                    <a:moveTo>
                      <a:pt x="263903" y="82267"/>
                    </a:moveTo>
                    <a:cubicBezTo>
                      <a:pt x="269552" y="82267"/>
                      <a:pt x="276009" y="83073"/>
                      <a:pt x="282465" y="83879"/>
                    </a:cubicBezTo>
                    <a:lnTo>
                      <a:pt x="245341" y="166076"/>
                    </a:lnTo>
                    <a:lnTo>
                      <a:pt x="343800" y="178164"/>
                    </a:lnTo>
                    <a:cubicBezTo>
                      <a:pt x="350257" y="178970"/>
                      <a:pt x="356713" y="178970"/>
                      <a:pt x="363169" y="178970"/>
                    </a:cubicBezTo>
                    <a:cubicBezTo>
                      <a:pt x="393030" y="178970"/>
                      <a:pt x="422083" y="170911"/>
                      <a:pt x="446295" y="156406"/>
                    </a:cubicBezTo>
                    <a:cubicBezTo>
                      <a:pt x="497945" y="205563"/>
                      <a:pt x="527806" y="274060"/>
                      <a:pt x="527806" y="345781"/>
                    </a:cubicBezTo>
                    <a:cubicBezTo>
                      <a:pt x="527806" y="427173"/>
                      <a:pt x="490682" y="499700"/>
                      <a:pt x="432575" y="548051"/>
                    </a:cubicBezTo>
                    <a:lnTo>
                      <a:pt x="451137" y="514205"/>
                    </a:lnTo>
                    <a:cubicBezTo>
                      <a:pt x="480998" y="456184"/>
                      <a:pt x="484226" y="380433"/>
                      <a:pt x="458400" y="319994"/>
                    </a:cubicBezTo>
                    <a:cubicBezTo>
                      <a:pt x="439031" y="274866"/>
                      <a:pt x="403521" y="243438"/>
                      <a:pt x="359941" y="231350"/>
                    </a:cubicBezTo>
                    <a:cubicBezTo>
                      <a:pt x="359134" y="231350"/>
                      <a:pt x="358327" y="231350"/>
                      <a:pt x="357520" y="231350"/>
                    </a:cubicBezTo>
                    <a:cubicBezTo>
                      <a:pt x="351871" y="228933"/>
                      <a:pt x="328466" y="221680"/>
                      <a:pt x="290535" y="220874"/>
                    </a:cubicBezTo>
                    <a:cubicBezTo>
                      <a:pt x="253411" y="220068"/>
                      <a:pt x="221937" y="215233"/>
                      <a:pt x="204182" y="165270"/>
                    </a:cubicBezTo>
                    <a:cubicBezTo>
                      <a:pt x="201761" y="159629"/>
                      <a:pt x="196111" y="156406"/>
                      <a:pt x="190462" y="158017"/>
                    </a:cubicBezTo>
                    <a:cubicBezTo>
                      <a:pt x="184813" y="160435"/>
                      <a:pt x="181585" y="166882"/>
                      <a:pt x="184006" y="171717"/>
                    </a:cubicBezTo>
                    <a:cubicBezTo>
                      <a:pt x="205796" y="235379"/>
                      <a:pt x="250183" y="241020"/>
                      <a:pt x="290535" y="241826"/>
                    </a:cubicBezTo>
                    <a:cubicBezTo>
                      <a:pt x="329273" y="242632"/>
                      <a:pt x="350257" y="251497"/>
                      <a:pt x="351064" y="251497"/>
                    </a:cubicBezTo>
                    <a:cubicBezTo>
                      <a:pt x="352678" y="252302"/>
                      <a:pt x="353485" y="252302"/>
                      <a:pt x="355099" y="252302"/>
                    </a:cubicBezTo>
                    <a:cubicBezTo>
                      <a:pt x="402714" y="266002"/>
                      <a:pt x="426926" y="301459"/>
                      <a:pt x="439031" y="328859"/>
                    </a:cubicBezTo>
                    <a:cubicBezTo>
                      <a:pt x="461628" y="382045"/>
                      <a:pt x="459207" y="452154"/>
                      <a:pt x="431768" y="503729"/>
                    </a:cubicBezTo>
                    <a:lnTo>
                      <a:pt x="393837" y="574644"/>
                    </a:lnTo>
                    <a:cubicBezTo>
                      <a:pt x="355099" y="596402"/>
                      <a:pt x="310711" y="609296"/>
                      <a:pt x="263903" y="609296"/>
                    </a:cubicBezTo>
                    <a:cubicBezTo>
                      <a:pt x="118635" y="609296"/>
                      <a:pt x="0" y="490835"/>
                      <a:pt x="0" y="345781"/>
                    </a:cubicBezTo>
                    <a:cubicBezTo>
                      <a:pt x="0" y="200728"/>
                      <a:pt x="118635" y="82267"/>
                      <a:pt x="263903" y="82267"/>
                    </a:cubicBezTo>
                    <a:close/>
                    <a:moveTo>
                      <a:pt x="435776" y="0"/>
                    </a:moveTo>
                    <a:cubicBezTo>
                      <a:pt x="441426" y="0"/>
                      <a:pt x="447076" y="0"/>
                      <a:pt x="452725" y="806"/>
                    </a:cubicBezTo>
                    <a:lnTo>
                      <a:pt x="521328" y="9669"/>
                    </a:lnTo>
                    <a:lnTo>
                      <a:pt x="493887" y="72517"/>
                    </a:lnTo>
                    <a:cubicBezTo>
                      <a:pt x="470481" y="124085"/>
                      <a:pt x="419634" y="157927"/>
                      <a:pt x="363138" y="157927"/>
                    </a:cubicBezTo>
                    <a:cubicBezTo>
                      <a:pt x="357488" y="157927"/>
                      <a:pt x="351839" y="157121"/>
                      <a:pt x="346189" y="156315"/>
                    </a:cubicBezTo>
                    <a:lnTo>
                      <a:pt x="298571" y="150675"/>
                    </a:lnTo>
                    <a:lnTo>
                      <a:pt x="425284" y="73323"/>
                    </a:lnTo>
                    <a:cubicBezTo>
                      <a:pt x="430127" y="70906"/>
                      <a:pt x="431741" y="63654"/>
                      <a:pt x="429320" y="58820"/>
                    </a:cubicBezTo>
                    <a:cubicBezTo>
                      <a:pt x="426091" y="53985"/>
                      <a:pt x="419634" y="52374"/>
                      <a:pt x="413985" y="55597"/>
                    </a:cubicBezTo>
                    <a:lnTo>
                      <a:pt x="282429" y="135366"/>
                    </a:lnTo>
                    <a:lnTo>
                      <a:pt x="305028" y="84604"/>
                    </a:lnTo>
                    <a:cubicBezTo>
                      <a:pt x="327626" y="33036"/>
                      <a:pt x="379280" y="0"/>
                      <a:pt x="435776" y="0"/>
                    </a:cubicBezTo>
                    <a:close/>
                  </a:path>
                </a:pathLst>
              </a:custGeom>
              <a:solidFill>
                <a:schemeClr val="bg1"/>
              </a:solidFill>
              <a:ln>
                <a:noFill/>
              </a:ln>
            </p:spPr>
          </p:sp>
        </p:grpSp>
        <p:sp>
          <p:nvSpPr>
            <p:cNvPr id="90" name="文本框 89"/>
            <p:cNvSpPr txBox="1"/>
            <p:nvPr/>
          </p:nvSpPr>
          <p:spPr>
            <a:xfrm>
              <a:off x="1239" y="2913"/>
              <a:ext cx="3558" cy="580"/>
            </a:xfrm>
            <a:prstGeom prst="rect">
              <a:avLst/>
            </a:prstGeom>
            <a:noFill/>
          </p:spPr>
          <p:txBody>
            <a:bodyPr wrap="square" rtlCol="0">
              <a:spAutoFit/>
            </a:bodyPr>
            <a:p>
              <a:pPr algn="ctr"/>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91" name="文本框 90"/>
            <p:cNvSpPr txBox="1"/>
            <p:nvPr/>
          </p:nvSpPr>
          <p:spPr>
            <a:xfrm>
              <a:off x="1143" y="3493"/>
              <a:ext cx="3750" cy="1598"/>
            </a:xfrm>
            <a:prstGeom prst="rect">
              <a:avLst/>
            </a:prstGeom>
            <a:noFill/>
          </p:spPr>
          <p:txBody>
            <a:bodyPr wrap="square" rtlCol="0">
              <a:spAutoFit/>
            </a:bodyPr>
            <a:p>
              <a:pPr algn="ct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spTree>
    <p:custDataLst>
      <p:tags r:id="rId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55"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strVal val="#ppt_w*0.70"/>
                                          </p:val>
                                        </p:tav>
                                        <p:tav tm="100000">
                                          <p:val>
                                            <p:strVal val="#ppt_w"/>
                                          </p:val>
                                        </p:tav>
                                      </p:tavLst>
                                    </p:anim>
                                    <p:anim calcmode="lin" valueType="num">
                                      <p:cBhvr>
                                        <p:cTn id="14" dur="1000" fill="hold"/>
                                        <p:tgtEl>
                                          <p:spTgt spid="5"/>
                                        </p:tgtEl>
                                        <p:attrNameLst>
                                          <p:attrName>ppt_h</p:attrName>
                                        </p:attrNameLst>
                                      </p:cBhvr>
                                      <p:tavLst>
                                        <p:tav tm="0">
                                          <p:val>
                                            <p:strVal val="#ppt_h"/>
                                          </p:val>
                                        </p:tav>
                                        <p:tav tm="100000">
                                          <p:val>
                                            <p:strVal val="#ppt_h"/>
                                          </p:val>
                                        </p:tav>
                                      </p:tavLst>
                                    </p:anim>
                                    <p:animEffect transition="in" filter="fade">
                                      <p:cBhvr>
                                        <p:cTn id="15" dur="1000"/>
                                        <p:tgtEl>
                                          <p:spTgt spid="5"/>
                                        </p:tgtEl>
                                      </p:cBhvr>
                                    </p:animEffect>
                                  </p:childTnLst>
                                </p:cTn>
                              </p:par>
                            </p:childTnLst>
                          </p:cTn>
                        </p:par>
                        <p:par>
                          <p:cTn id="16" fill="hold">
                            <p:stCondLst>
                              <p:cond delay="2000"/>
                            </p:stCondLst>
                            <p:childTnLst>
                              <p:par>
                                <p:cTn id="17" presetID="55"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1000" fill="hold"/>
                                        <p:tgtEl>
                                          <p:spTgt spid="34"/>
                                        </p:tgtEl>
                                        <p:attrNameLst>
                                          <p:attrName>ppt_w</p:attrName>
                                        </p:attrNameLst>
                                      </p:cBhvr>
                                      <p:tavLst>
                                        <p:tav tm="0">
                                          <p:val>
                                            <p:strVal val="#ppt_w*0.70"/>
                                          </p:val>
                                        </p:tav>
                                        <p:tav tm="100000">
                                          <p:val>
                                            <p:strVal val="#ppt_w"/>
                                          </p:val>
                                        </p:tav>
                                      </p:tavLst>
                                    </p:anim>
                                    <p:anim calcmode="lin" valueType="num">
                                      <p:cBhvr>
                                        <p:cTn id="20" dur="1000" fill="hold"/>
                                        <p:tgtEl>
                                          <p:spTgt spid="34"/>
                                        </p:tgtEl>
                                        <p:attrNameLst>
                                          <p:attrName>ppt_h</p:attrName>
                                        </p:attrNameLst>
                                      </p:cBhvr>
                                      <p:tavLst>
                                        <p:tav tm="0">
                                          <p:val>
                                            <p:strVal val="#ppt_h"/>
                                          </p:val>
                                        </p:tav>
                                        <p:tav tm="100000">
                                          <p:val>
                                            <p:strVal val="#ppt_h"/>
                                          </p:val>
                                        </p:tav>
                                      </p:tavLst>
                                    </p:anim>
                                    <p:animEffect transition="in" filter="fade">
                                      <p:cBhvr>
                                        <p:cTn id="21" dur="1000"/>
                                        <p:tgtEl>
                                          <p:spTgt spid="34"/>
                                        </p:tgtEl>
                                      </p:cBhvr>
                                    </p:animEffect>
                                  </p:childTnLst>
                                </p:cTn>
                              </p:par>
                            </p:childTnLst>
                          </p:cTn>
                        </p:par>
                        <p:par>
                          <p:cTn id="22" fill="hold">
                            <p:stCondLst>
                              <p:cond delay="3000"/>
                            </p:stCondLst>
                            <p:childTnLst>
                              <p:par>
                                <p:cTn id="23" presetID="55" presetClass="entr" presetSubtype="0"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1000" fill="hold"/>
                                        <p:tgtEl>
                                          <p:spTgt spid="35"/>
                                        </p:tgtEl>
                                        <p:attrNameLst>
                                          <p:attrName>ppt_w</p:attrName>
                                        </p:attrNameLst>
                                      </p:cBhvr>
                                      <p:tavLst>
                                        <p:tav tm="0">
                                          <p:val>
                                            <p:strVal val="#ppt_w*0.70"/>
                                          </p:val>
                                        </p:tav>
                                        <p:tav tm="100000">
                                          <p:val>
                                            <p:strVal val="#ppt_w"/>
                                          </p:val>
                                        </p:tav>
                                      </p:tavLst>
                                    </p:anim>
                                    <p:anim calcmode="lin" valueType="num">
                                      <p:cBhvr>
                                        <p:cTn id="26" dur="1000" fill="hold"/>
                                        <p:tgtEl>
                                          <p:spTgt spid="35"/>
                                        </p:tgtEl>
                                        <p:attrNameLst>
                                          <p:attrName>ppt_h</p:attrName>
                                        </p:attrNameLst>
                                      </p:cBhvr>
                                      <p:tavLst>
                                        <p:tav tm="0">
                                          <p:val>
                                            <p:strVal val="#ppt_h"/>
                                          </p:val>
                                        </p:tav>
                                        <p:tav tm="100000">
                                          <p:val>
                                            <p:strVal val="#ppt_h"/>
                                          </p:val>
                                        </p:tav>
                                      </p:tavLst>
                                    </p:anim>
                                    <p:animEffect transition="in" filter="fade">
                                      <p:cBhvr>
                                        <p:cTn id="27" dur="1000"/>
                                        <p:tgtEl>
                                          <p:spTgt spid="35"/>
                                        </p:tgtEl>
                                      </p:cBhvr>
                                    </p:animEffect>
                                  </p:childTnLst>
                                </p:cTn>
                              </p:par>
                            </p:childTnLst>
                          </p:cTn>
                        </p:par>
                        <p:par>
                          <p:cTn id="28" fill="hold">
                            <p:stCondLst>
                              <p:cond delay="4000"/>
                            </p:stCondLst>
                            <p:childTnLst>
                              <p:par>
                                <p:cTn id="29" presetID="55" presetClass="entr" presetSubtype="0" fill="hold" nodeType="afterEffect">
                                  <p:stCondLst>
                                    <p:cond delay="0"/>
                                  </p:stCondLst>
                                  <p:childTnLst>
                                    <p:set>
                                      <p:cBhvr>
                                        <p:cTn id="30" dur="1" fill="hold">
                                          <p:stCondLst>
                                            <p:cond delay="0"/>
                                          </p:stCondLst>
                                        </p:cTn>
                                        <p:tgtEl>
                                          <p:spTgt spid="68"/>
                                        </p:tgtEl>
                                        <p:attrNameLst>
                                          <p:attrName>style.visibility</p:attrName>
                                        </p:attrNameLst>
                                      </p:cBhvr>
                                      <p:to>
                                        <p:strVal val="visible"/>
                                      </p:to>
                                    </p:set>
                                    <p:anim calcmode="lin" valueType="num">
                                      <p:cBhvr>
                                        <p:cTn id="31" dur="1000" fill="hold"/>
                                        <p:tgtEl>
                                          <p:spTgt spid="68"/>
                                        </p:tgtEl>
                                        <p:attrNameLst>
                                          <p:attrName>ppt_w</p:attrName>
                                        </p:attrNameLst>
                                      </p:cBhvr>
                                      <p:tavLst>
                                        <p:tav tm="0">
                                          <p:val>
                                            <p:strVal val="#ppt_w*0.70"/>
                                          </p:val>
                                        </p:tav>
                                        <p:tav tm="100000">
                                          <p:val>
                                            <p:strVal val="#ppt_w"/>
                                          </p:val>
                                        </p:tav>
                                      </p:tavLst>
                                    </p:anim>
                                    <p:anim calcmode="lin" valueType="num">
                                      <p:cBhvr>
                                        <p:cTn id="32" dur="1000" fill="hold"/>
                                        <p:tgtEl>
                                          <p:spTgt spid="68"/>
                                        </p:tgtEl>
                                        <p:attrNameLst>
                                          <p:attrName>ppt_h</p:attrName>
                                        </p:attrNameLst>
                                      </p:cBhvr>
                                      <p:tavLst>
                                        <p:tav tm="0">
                                          <p:val>
                                            <p:strVal val="#ppt_h"/>
                                          </p:val>
                                        </p:tav>
                                        <p:tav tm="100000">
                                          <p:val>
                                            <p:strVal val="#ppt_h"/>
                                          </p:val>
                                        </p:tav>
                                      </p:tavLst>
                                    </p:anim>
                                    <p:animEffect transition="in" filter="fade">
                                      <p:cBhvr>
                                        <p:cTn id="33" dur="1000"/>
                                        <p:tgtEl>
                                          <p:spTgt spid="68"/>
                                        </p:tgtEl>
                                      </p:cBhvr>
                                    </p:animEffect>
                                  </p:childTnLst>
                                </p:cTn>
                              </p:par>
                            </p:childTnLst>
                          </p:cTn>
                        </p:par>
                        <p:par>
                          <p:cTn id="34" fill="hold">
                            <p:stCondLst>
                              <p:cond delay="5000"/>
                            </p:stCondLst>
                            <p:childTnLst>
                              <p:par>
                                <p:cTn id="35" presetID="55" presetClass="entr" presetSubtype="0" fill="hold" nodeType="afterEffect">
                                  <p:stCondLst>
                                    <p:cond delay="0"/>
                                  </p:stCondLst>
                                  <p:childTnLst>
                                    <p:set>
                                      <p:cBhvr>
                                        <p:cTn id="36" dur="1" fill="hold">
                                          <p:stCondLst>
                                            <p:cond delay="0"/>
                                          </p:stCondLst>
                                        </p:cTn>
                                        <p:tgtEl>
                                          <p:spTgt spid="76"/>
                                        </p:tgtEl>
                                        <p:attrNameLst>
                                          <p:attrName>style.visibility</p:attrName>
                                        </p:attrNameLst>
                                      </p:cBhvr>
                                      <p:to>
                                        <p:strVal val="visible"/>
                                      </p:to>
                                    </p:set>
                                    <p:anim calcmode="lin" valueType="num">
                                      <p:cBhvr>
                                        <p:cTn id="37" dur="1000" fill="hold"/>
                                        <p:tgtEl>
                                          <p:spTgt spid="76"/>
                                        </p:tgtEl>
                                        <p:attrNameLst>
                                          <p:attrName>ppt_w</p:attrName>
                                        </p:attrNameLst>
                                      </p:cBhvr>
                                      <p:tavLst>
                                        <p:tav tm="0">
                                          <p:val>
                                            <p:strVal val="#ppt_w*0.70"/>
                                          </p:val>
                                        </p:tav>
                                        <p:tav tm="100000">
                                          <p:val>
                                            <p:strVal val="#ppt_w"/>
                                          </p:val>
                                        </p:tav>
                                      </p:tavLst>
                                    </p:anim>
                                    <p:anim calcmode="lin" valueType="num">
                                      <p:cBhvr>
                                        <p:cTn id="38" dur="1000" fill="hold"/>
                                        <p:tgtEl>
                                          <p:spTgt spid="76"/>
                                        </p:tgtEl>
                                        <p:attrNameLst>
                                          <p:attrName>ppt_h</p:attrName>
                                        </p:attrNameLst>
                                      </p:cBhvr>
                                      <p:tavLst>
                                        <p:tav tm="0">
                                          <p:val>
                                            <p:strVal val="#ppt_h"/>
                                          </p:val>
                                        </p:tav>
                                        <p:tav tm="100000">
                                          <p:val>
                                            <p:strVal val="#ppt_h"/>
                                          </p:val>
                                        </p:tav>
                                      </p:tavLst>
                                    </p:anim>
                                    <p:animEffect transition="in" filter="fade">
                                      <p:cBhvr>
                                        <p:cTn id="39" dur="1000"/>
                                        <p:tgtEl>
                                          <p:spTgt spid="76"/>
                                        </p:tgtEl>
                                      </p:cBhvr>
                                    </p:animEffect>
                                  </p:childTnLst>
                                </p:cTn>
                              </p:par>
                            </p:childTnLst>
                          </p:cTn>
                        </p:par>
                        <p:par>
                          <p:cTn id="40" fill="hold">
                            <p:stCondLst>
                              <p:cond delay="6000"/>
                            </p:stCondLst>
                            <p:childTnLst>
                              <p:par>
                                <p:cTn id="41" presetID="55" presetClass="entr" presetSubtype="0" fill="hold" nodeType="afterEffect">
                                  <p:stCondLst>
                                    <p:cond delay="0"/>
                                  </p:stCondLst>
                                  <p:childTnLst>
                                    <p:set>
                                      <p:cBhvr>
                                        <p:cTn id="42" dur="1" fill="hold">
                                          <p:stCondLst>
                                            <p:cond delay="0"/>
                                          </p:stCondLst>
                                        </p:cTn>
                                        <p:tgtEl>
                                          <p:spTgt spid="84"/>
                                        </p:tgtEl>
                                        <p:attrNameLst>
                                          <p:attrName>style.visibility</p:attrName>
                                        </p:attrNameLst>
                                      </p:cBhvr>
                                      <p:to>
                                        <p:strVal val="visible"/>
                                      </p:to>
                                    </p:set>
                                    <p:anim calcmode="lin" valueType="num">
                                      <p:cBhvr>
                                        <p:cTn id="43" dur="1000" fill="hold"/>
                                        <p:tgtEl>
                                          <p:spTgt spid="84"/>
                                        </p:tgtEl>
                                        <p:attrNameLst>
                                          <p:attrName>ppt_w</p:attrName>
                                        </p:attrNameLst>
                                      </p:cBhvr>
                                      <p:tavLst>
                                        <p:tav tm="0">
                                          <p:val>
                                            <p:strVal val="#ppt_w*0.70"/>
                                          </p:val>
                                        </p:tav>
                                        <p:tav tm="100000">
                                          <p:val>
                                            <p:strVal val="#ppt_w"/>
                                          </p:val>
                                        </p:tav>
                                      </p:tavLst>
                                    </p:anim>
                                    <p:anim calcmode="lin" valueType="num">
                                      <p:cBhvr>
                                        <p:cTn id="44" dur="1000" fill="hold"/>
                                        <p:tgtEl>
                                          <p:spTgt spid="84"/>
                                        </p:tgtEl>
                                        <p:attrNameLst>
                                          <p:attrName>ppt_h</p:attrName>
                                        </p:attrNameLst>
                                      </p:cBhvr>
                                      <p:tavLst>
                                        <p:tav tm="0">
                                          <p:val>
                                            <p:strVal val="#ppt_h"/>
                                          </p:val>
                                        </p:tav>
                                        <p:tav tm="100000">
                                          <p:val>
                                            <p:strVal val="#ppt_h"/>
                                          </p:val>
                                        </p:tav>
                                      </p:tavLst>
                                    </p:anim>
                                    <p:animEffect transition="in" filter="fade">
                                      <p:cBhvr>
                                        <p:cTn id="45" dur="10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3" grpId="0"/>
      <p:bldP spid="3"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3DEF2"/>
        </a:solidFill>
        <a:effectLst/>
      </p:bgPr>
    </p:bg>
    <p:spTree>
      <p:nvGrpSpPr>
        <p:cNvPr id="1" name=""/>
        <p:cNvGrpSpPr/>
        <p:nvPr/>
      </p:nvGrpSpPr>
      <p:grpSpPr>
        <a:xfrm>
          <a:off x="0" y="0"/>
          <a:ext cx="0" cy="0"/>
          <a:chOff x="0" y="0"/>
          <a:chExt cx="0" cy="0"/>
        </a:xfrm>
      </p:grpSpPr>
      <p:pic>
        <p:nvPicPr>
          <p:cNvPr id="7" name="图片 6" descr="未标题-1"/>
          <p:cNvPicPr>
            <a:picLocks noChangeAspect="1"/>
          </p:cNvPicPr>
          <p:nvPr/>
        </p:nvPicPr>
        <p:blipFill>
          <a:blip r:embed="rId1"/>
          <a:stretch>
            <a:fillRect/>
          </a:stretch>
        </p:blipFill>
        <p:spPr>
          <a:xfrm>
            <a:off x="1042035" y="-894080"/>
            <a:ext cx="12252325" cy="9186545"/>
          </a:xfrm>
          <a:prstGeom prst="rect">
            <a:avLst/>
          </a:prstGeom>
        </p:spPr>
      </p:pic>
      <p:sp>
        <p:nvSpPr>
          <p:cNvPr id="6" name="矩形 5"/>
          <p:cNvSpPr/>
          <p:nvPr/>
        </p:nvSpPr>
        <p:spPr>
          <a:xfrm>
            <a:off x="468630" y="380365"/>
            <a:ext cx="11255375" cy="609663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031490" y="574675"/>
            <a:ext cx="6129020" cy="460375"/>
          </a:xfrm>
          <a:prstGeom prst="rect">
            <a:avLst/>
          </a:prstGeom>
          <a:noFill/>
        </p:spPr>
        <p:txBody>
          <a:bodyPr wrap="square" rtlCol="0">
            <a:spAutoFit/>
          </a:bodyPr>
          <a:p>
            <a:pPr algn="ctr"/>
            <a:r>
              <a:rPr lang="en-US" altLang="zh-CN" sz="2400" b="1" u="sng">
                <a:solidFill>
                  <a:srgbClr val="70B988"/>
                </a:solidFill>
                <a:latin typeface="汉仪正圆-55W" panose="00020600040101010101" charset="-122"/>
                <a:ea typeface="汉仪正圆-55W" panose="00020600040101010101" charset="-122"/>
              </a:rPr>
              <a:t>项目招商计划</a:t>
            </a:r>
            <a:endParaRPr lang="en-US" altLang="zh-CN" sz="2400" b="1" u="sng">
              <a:solidFill>
                <a:srgbClr val="70B988"/>
              </a:solidFill>
              <a:latin typeface="汉仪正圆-55W" panose="00020600040101010101" charset="-122"/>
              <a:ea typeface="汉仪正圆-55W" panose="00020600040101010101" charset="-122"/>
            </a:endParaRPr>
          </a:p>
        </p:txBody>
      </p:sp>
      <p:pic>
        <p:nvPicPr>
          <p:cNvPr id="2" name="图片 1" descr="51miz-E890958-CF5F0FCC"/>
          <p:cNvPicPr>
            <a:picLocks noChangeAspect="1"/>
          </p:cNvPicPr>
          <p:nvPr/>
        </p:nvPicPr>
        <p:blipFill>
          <a:blip r:embed="rId2"/>
          <a:stretch>
            <a:fillRect/>
          </a:stretch>
        </p:blipFill>
        <p:spPr>
          <a:xfrm>
            <a:off x="724535" y="1985010"/>
            <a:ext cx="4028440" cy="3429000"/>
          </a:xfrm>
          <a:prstGeom prst="rect">
            <a:avLst/>
          </a:prstGeom>
        </p:spPr>
      </p:pic>
      <p:grpSp>
        <p:nvGrpSpPr>
          <p:cNvPr id="5" name="组合 4"/>
          <p:cNvGrpSpPr/>
          <p:nvPr/>
        </p:nvGrpSpPr>
        <p:grpSpPr>
          <a:xfrm>
            <a:off x="5166360" y="1758315"/>
            <a:ext cx="6378575" cy="1074420"/>
            <a:chOff x="7985" y="3044"/>
            <a:chExt cx="10045" cy="1692"/>
          </a:xfrm>
        </p:grpSpPr>
        <p:sp>
          <p:nvSpPr>
            <p:cNvPr id="4" name="圆角矩形 3"/>
            <p:cNvSpPr/>
            <p:nvPr/>
          </p:nvSpPr>
          <p:spPr>
            <a:xfrm>
              <a:off x="7985" y="3775"/>
              <a:ext cx="2948" cy="650"/>
            </a:xfrm>
            <a:prstGeom prst="roundRect">
              <a:avLst>
                <a:gd name="adj" fmla="val 35846"/>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latin typeface="汉仪正圆-55W" panose="00020600040101010101" charset="-122"/>
                  <a:ea typeface="汉仪正圆-55W" panose="00020600040101010101" charset="-122"/>
                </a:rPr>
                <a:t>输入你的标题</a:t>
              </a:r>
              <a:endParaRPr lang="zh-CN" altLang="en-US" b="1">
                <a:latin typeface="汉仪正圆-55W" panose="00020600040101010101" charset="-122"/>
                <a:ea typeface="汉仪正圆-55W" panose="00020600040101010101" charset="-122"/>
              </a:endParaRPr>
            </a:p>
          </p:txBody>
        </p:sp>
        <p:sp>
          <p:nvSpPr>
            <p:cNvPr id="12" name="椭圆 11"/>
            <p:cNvSpPr/>
            <p:nvPr/>
          </p:nvSpPr>
          <p:spPr>
            <a:xfrm>
              <a:off x="11134" y="3900"/>
              <a:ext cx="400" cy="400"/>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2" name="文本框 21"/>
            <p:cNvSpPr txBox="1"/>
            <p:nvPr/>
          </p:nvSpPr>
          <p:spPr>
            <a:xfrm>
              <a:off x="11884" y="3044"/>
              <a:ext cx="3558"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23" name="文本框 22"/>
            <p:cNvSpPr txBox="1"/>
            <p:nvPr/>
          </p:nvSpPr>
          <p:spPr>
            <a:xfrm>
              <a:off x="11884" y="3624"/>
              <a:ext cx="6147" cy="1113"/>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8" name="组合 7"/>
          <p:cNvGrpSpPr/>
          <p:nvPr/>
        </p:nvGrpSpPr>
        <p:grpSpPr>
          <a:xfrm>
            <a:off x="5166360" y="3083560"/>
            <a:ext cx="6378575" cy="1074420"/>
            <a:chOff x="7985" y="3044"/>
            <a:chExt cx="10045" cy="1692"/>
          </a:xfrm>
        </p:grpSpPr>
        <p:sp>
          <p:nvSpPr>
            <p:cNvPr id="9" name="圆角矩形 8"/>
            <p:cNvSpPr/>
            <p:nvPr/>
          </p:nvSpPr>
          <p:spPr>
            <a:xfrm>
              <a:off x="7985" y="3775"/>
              <a:ext cx="2948" cy="650"/>
            </a:xfrm>
            <a:prstGeom prst="roundRect">
              <a:avLst>
                <a:gd name="adj" fmla="val 35846"/>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latin typeface="汉仪正圆-55W" panose="00020600040101010101" charset="-122"/>
                  <a:ea typeface="汉仪正圆-55W" panose="00020600040101010101" charset="-122"/>
                </a:rPr>
                <a:t>输入你的标题</a:t>
              </a:r>
              <a:endParaRPr lang="zh-CN" altLang="en-US" b="1">
                <a:latin typeface="汉仪正圆-55W" panose="00020600040101010101" charset="-122"/>
                <a:ea typeface="汉仪正圆-55W" panose="00020600040101010101" charset="-122"/>
              </a:endParaRPr>
            </a:p>
          </p:txBody>
        </p:sp>
        <p:sp>
          <p:nvSpPr>
            <p:cNvPr id="10" name="椭圆 9"/>
            <p:cNvSpPr/>
            <p:nvPr/>
          </p:nvSpPr>
          <p:spPr>
            <a:xfrm>
              <a:off x="11134" y="3900"/>
              <a:ext cx="400" cy="400"/>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11884" y="3044"/>
              <a:ext cx="3558"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13" name="文本框 12"/>
            <p:cNvSpPr txBox="1"/>
            <p:nvPr/>
          </p:nvSpPr>
          <p:spPr>
            <a:xfrm>
              <a:off x="11884" y="3624"/>
              <a:ext cx="6147" cy="1113"/>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14" name="组合 13"/>
          <p:cNvGrpSpPr/>
          <p:nvPr/>
        </p:nvGrpSpPr>
        <p:grpSpPr>
          <a:xfrm>
            <a:off x="5166360" y="4408805"/>
            <a:ext cx="6378575" cy="1074420"/>
            <a:chOff x="7985" y="3044"/>
            <a:chExt cx="10045" cy="1692"/>
          </a:xfrm>
        </p:grpSpPr>
        <p:sp>
          <p:nvSpPr>
            <p:cNvPr id="15" name="圆角矩形 14"/>
            <p:cNvSpPr/>
            <p:nvPr/>
          </p:nvSpPr>
          <p:spPr>
            <a:xfrm>
              <a:off x="7985" y="3775"/>
              <a:ext cx="2948" cy="650"/>
            </a:xfrm>
            <a:prstGeom prst="roundRect">
              <a:avLst>
                <a:gd name="adj" fmla="val 35846"/>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b="1">
                  <a:latin typeface="汉仪正圆-55W" panose="00020600040101010101" charset="-122"/>
                  <a:ea typeface="汉仪正圆-55W" panose="00020600040101010101" charset="-122"/>
                </a:rPr>
                <a:t>输入你的标题</a:t>
              </a:r>
              <a:endParaRPr lang="zh-CN" altLang="en-US" b="1">
                <a:latin typeface="汉仪正圆-55W" panose="00020600040101010101" charset="-122"/>
                <a:ea typeface="汉仪正圆-55W" panose="00020600040101010101" charset="-122"/>
              </a:endParaRPr>
            </a:p>
          </p:txBody>
        </p:sp>
        <p:sp>
          <p:nvSpPr>
            <p:cNvPr id="16" name="椭圆 15"/>
            <p:cNvSpPr/>
            <p:nvPr/>
          </p:nvSpPr>
          <p:spPr>
            <a:xfrm>
              <a:off x="11134" y="3900"/>
              <a:ext cx="400" cy="400"/>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11884" y="3044"/>
              <a:ext cx="3558"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18" name="文本框 17"/>
            <p:cNvSpPr txBox="1"/>
            <p:nvPr/>
          </p:nvSpPr>
          <p:spPr>
            <a:xfrm>
              <a:off x="11884" y="3624"/>
              <a:ext cx="6147" cy="1113"/>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spTree>
    <p:custDataLst>
      <p:tags r:id="rId3"/>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left)">
                                      <p:cBhvr>
                                        <p:cTn id="21" dur="500"/>
                                        <p:tgtEl>
                                          <p:spTgt spid="8"/>
                                        </p:tgtEl>
                                      </p:cBhvr>
                                    </p:animEffect>
                                  </p:childTnLst>
                                </p:cTn>
                              </p:par>
                            </p:childTnLst>
                          </p:cTn>
                        </p:par>
                        <p:par>
                          <p:cTn id="22" fill="hold">
                            <p:stCondLst>
                              <p:cond delay="2500"/>
                            </p:stCondLst>
                            <p:childTnLst>
                              <p:par>
                                <p:cTn id="23" presetID="22" presetClass="entr" presetSubtype="8"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left)">
                                      <p:cBhvr>
                                        <p:cTn id="2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3" grpId="0"/>
      <p:bldP spid="3"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3DEF2"/>
        </a:solidFill>
        <a:effectLst/>
      </p:bgPr>
    </p:bg>
    <p:spTree>
      <p:nvGrpSpPr>
        <p:cNvPr id="1" name=""/>
        <p:cNvGrpSpPr/>
        <p:nvPr/>
      </p:nvGrpSpPr>
      <p:grpSpPr>
        <a:xfrm>
          <a:off x="0" y="0"/>
          <a:ext cx="0" cy="0"/>
          <a:chOff x="0" y="0"/>
          <a:chExt cx="0" cy="0"/>
        </a:xfrm>
      </p:grpSpPr>
      <p:pic>
        <p:nvPicPr>
          <p:cNvPr id="7" name="图片 6" descr="未标题-1"/>
          <p:cNvPicPr>
            <a:picLocks noChangeAspect="1"/>
          </p:cNvPicPr>
          <p:nvPr/>
        </p:nvPicPr>
        <p:blipFill>
          <a:blip r:embed="rId1"/>
          <a:stretch>
            <a:fillRect/>
          </a:stretch>
        </p:blipFill>
        <p:spPr>
          <a:xfrm>
            <a:off x="1042035" y="-894080"/>
            <a:ext cx="12252325" cy="9186545"/>
          </a:xfrm>
          <a:prstGeom prst="rect">
            <a:avLst/>
          </a:prstGeom>
        </p:spPr>
      </p:pic>
      <p:sp>
        <p:nvSpPr>
          <p:cNvPr id="6" name="矩形 5"/>
          <p:cNvSpPr/>
          <p:nvPr/>
        </p:nvSpPr>
        <p:spPr>
          <a:xfrm>
            <a:off x="468630" y="380365"/>
            <a:ext cx="11255375" cy="609663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031490" y="574675"/>
            <a:ext cx="6129020" cy="460375"/>
          </a:xfrm>
          <a:prstGeom prst="rect">
            <a:avLst/>
          </a:prstGeom>
          <a:noFill/>
        </p:spPr>
        <p:txBody>
          <a:bodyPr wrap="square" rtlCol="0">
            <a:spAutoFit/>
          </a:bodyPr>
          <a:p>
            <a:pPr algn="ctr"/>
            <a:r>
              <a:rPr lang="en-US" altLang="zh-CN" sz="2400" b="1" u="sng">
                <a:solidFill>
                  <a:srgbClr val="70B988"/>
                </a:solidFill>
                <a:latin typeface="汉仪正圆-55W" panose="00020600040101010101" charset="-122"/>
                <a:ea typeface="汉仪正圆-55W" panose="00020600040101010101" charset="-122"/>
              </a:rPr>
              <a:t>项目招商计划</a:t>
            </a:r>
            <a:endParaRPr lang="en-US" altLang="zh-CN" sz="2400" b="1" u="sng">
              <a:solidFill>
                <a:srgbClr val="70B988"/>
              </a:solidFill>
              <a:latin typeface="汉仪正圆-55W" panose="00020600040101010101" charset="-122"/>
              <a:ea typeface="汉仪正圆-55W" panose="00020600040101010101" charset="-122"/>
            </a:endParaRPr>
          </a:p>
        </p:txBody>
      </p:sp>
      <p:pic>
        <p:nvPicPr>
          <p:cNvPr id="2" name="图片 1" descr="摄图网_401202468_野餐（非企业商用）"/>
          <p:cNvPicPr>
            <a:picLocks noChangeAspect="1"/>
          </p:cNvPicPr>
          <p:nvPr/>
        </p:nvPicPr>
        <p:blipFill>
          <a:blip r:embed="rId2"/>
          <a:stretch>
            <a:fillRect/>
          </a:stretch>
        </p:blipFill>
        <p:spPr>
          <a:xfrm>
            <a:off x="5793740" y="1475740"/>
            <a:ext cx="5541645" cy="5541645"/>
          </a:xfrm>
          <a:prstGeom prst="rect">
            <a:avLst/>
          </a:prstGeom>
        </p:spPr>
      </p:pic>
      <p:sp>
        <p:nvSpPr>
          <p:cNvPr id="4" name="quotation-marks_897"/>
          <p:cNvSpPr>
            <a:spLocks noChangeAspect="1"/>
          </p:cNvSpPr>
          <p:nvPr/>
        </p:nvSpPr>
        <p:spPr bwMode="auto">
          <a:xfrm>
            <a:off x="1410928" y="2329628"/>
            <a:ext cx="609685" cy="522344"/>
          </a:xfrm>
          <a:custGeom>
            <a:avLst/>
            <a:gdLst>
              <a:gd name="connsiteX0" fmla="*/ 479725 w 558900"/>
              <a:gd name="connsiteY0" fmla="*/ 0 h 478835"/>
              <a:gd name="connsiteX1" fmla="*/ 479725 w 558900"/>
              <a:gd name="connsiteY1" fmla="*/ 133816 h 478835"/>
              <a:gd name="connsiteX2" fmla="*/ 419940 w 558900"/>
              <a:gd name="connsiteY2" fmla="*/ 217653 h 478835"/>
              <a:gd name="connsiteX3" fmla="*/ 419940 w 558900"/>
              <a:gd name="connsiteY3" fmla="*/ 259571 h 478835"/>
              <a:gd name="connsiteX4" fmla="*/ 558900 w 558900"/>
              <a:gd name="connsiteY4" fmla="*/ 259571 h 478835"/>
              <a:gd name="connsiteX5" fmla="*/ 558900 w 558900"/>
              <a:gd name="connsiteY5" fmla="*/ 478835 h 478835"/>
              <a:gd name="connsiteX6" fmla="*/ 298754 w 558900"/>
              <a:gd name="connsiteY6" fmla="*/ 478835 h 478835"/>
              <a:gd name="connsiteX7" fmla="*/ 298754 w 558900"/>
              <a:gd name="connsiteY7" fmla="*/ 259571 h 478835"/>
              <a:gd name="connsiteX8" fmla="*/ 479725 w 558900"/>
              <a:gd name="connsiteY8" fmla="*/ 0 h 478835"/>
              <a:gd name="connsiteX9" fmla="*/ 179355 w 558900"/>
              <a:gd name="connsiteY9" fmla="*/ 0 h 478835"/>
              <a:gd name="connsiteX10" fmla="*/ 179355 w 558900"/>
              <a:gd name="connsiteY10" fmla="*/ 133816 h 478835"/>
              <a:gd name="connsiteX11" fmla="*/ 119570 w 558900"/>
              <a:gd name="connsiteY11" fmla="*/ 217653 h 478835"/>
              <a:gd name="connsiteX12" fmla="*/ 119570 w 558900"/>
              <a:gd name="connsiteY12" fmla="*/ 259571 h 478835"/>
              <a:gd name="connsiteX13" fmla="*/ 260146 w 558900"/>
              <a:gd name="connsiteY13" fmla="*/ 259571 h 478835"/>
              <a:gd name="connsiteX14" fmla="*/ 260146 w 558900"/>
              <a:gd name="connsiteY14" fmla="*/ 478835 h 478835"/>
              <a:gd name="connsiteX15" fmla="*/ 0 w 558900"/>
              <a:gd name="connsiteY15" fmla="*/ 478835 h 478835"/>
              <a:gd name="connsiteX16" fmla="*/ 0 w 558900"/>
              <a:gd name="connsiteY16" fmla="*/ 259571 h 478835"/>
              <a:gd name="connsiteX17" fmla="*/ 179355 w 558900"/>
              <a:gd name="connsiteY17" fmla="*/ 0 h 47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900" h="478835">
                <a:moveTo>
                  <a:pt x="479725" y="0"/>
                </a:moveTo>
                <a:lnTo>
                  <a:pt x="479725" y="133816"/>
                </a:lnTo>
                <a:cubicBezTo>
                  <a:pt x="419940" y="133816"/>
                  <a:pt x="419940" y="145102"/>
                  <a:pt x="419940" y="217653"/>
                </a:cubicBezTo>
                <a:lnTo>
                  <a:pt x="419940" y="259571"/>
                </a:lnTo>
                <a:lnTo>
                  <a:pt x="558900" y="259571"/>
                </a:lnTo>
                <a:lnTo>
                  <a:pt x="558900" y="478835"/>
                </a:lnTo>
                <a:lnTo>
                  <a:pt x="298754" y="478835"/>
                </a:lnTo>
                <a:lnTo>
                  <a:pt x="298754" y="259571"/>
                </a:lnTo>
                <a:cubicBezTo>
                  <a:pt x="298754" y="93510"/>
                  <a:pt x="339149" y="0"/>
                  <a:pt x="479725" y="0"/>
                </a:cubicBezTo>
                <a:close/>
                <a:moveTo>
                  <a:pt x="179355" y="0"/>
                </a:moveTo>
                <a:lnTo>
                  <a:pt x="179355" y="133816"/>
                </a:lnTo>
                <a:cubicBezTo>
                  <a:pt x="119570" y="133816"/>
                  <a:pt x="119570" y="145102"/>
                  <a:pt x="119570" y="217653"/>
                </a:cubicBezTo>
                <a:lnTo>
                  <a:pt x="119570" y="259571"/>
                </a:lnTo>
                <a:lnTo>
                  <a:pt x="260146" y="259571"/>
                </a:lnTo>
                <a:lnTo>
                  <a:pt x="260146" y="478835"/>
                </a:lnTo>
                <a:lnTo>
                  <a:pt x="0" y="478835"/>
                </a:lnTo>
                <a:lnTo>
                  <a:pt x="0" y="259571"/>
                </a:lnTo>
                <a:cubicBezTo>
                  <a:pt x="0" y="93510"/>
                  <a:pt x="40395" y="0"/>
                  <a:pt x="179355" y="0"/>
                </a:cubicBezTo>
                <a:close/>
              </a:path>
            </a:pathLst>
          </a:custGeom>
          <a:solidFill>
            <a:srgbClr val="70B988"/>
          </a:solidFill>
          <a:ln>
            <a:noFill/>
          </a:ln>
        </p:spPr>
      </p:sp>
      <p:sp>
        <p:nvSpPr>
          <p:cNvPr id="22" name="文本框 21"/>
          <p:cNvSpPr txBox="1"/>
          <p:nvPr/>
        </p:nvSpPr>
        <p:spPr>
          <a:xfrm>
            <a:off x="1562735" y="3047365"/>
            <a:ext cx="2259330" cy="36830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23" name="文本框 22"/>
          <p:cNvSpPr txBox="1"/>
          <p:nvPr/>
        </p:nvSpPr>
        <p:spPr>
          <a:xfrm>
            <a:off x="1562735" y="3415665"/>
            <a:ext cx="4231005" cy="1630045"/>
          </a:xfrm>
          <a:prstGeom prst="rect">
            <a:avLst/>
          </a:prstGeom>
          <a:noFill/>
        </p:spPr>
        <p:txBody>
          <a:bodyPr wrap="square" rtlCol="0">
            <a:spAutoFit/>
          </a:bodyPr>
          <a:p>
            <a:pPr algn="l">
              <a:lnSpc>
                <a:spcPct val="25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cxnSp>
        <p:nvCxnSpPr>
          <p:cNvPr id="5" name="直接连接符 4"/>
          <p:cNvCxnSpPr/>
          <p:nvPr/>
        </p:nvCxnSpPr>
        <p:spPr>
          <a:xfrm flipV="1">
            <a:off x="3884930" y="5238115"/>
            <a:ext cx="1492250" cy="0"/>
          </a:xfrm>
          <a:prstGeom prst="line">
            <a:avLst/>
          </a:prstGeom>
          <a:ln w="38100">
            <a:solidFill>
              <a:srgbClr val="70B988"/>
            </a:solidFill>
          </a:ln>
        </p:spPr>
        <p:style>
          <a:lnRef idx="1">
            <a:schemeClr val="accent1"/>
          </a:lnRef>
          <a:fillRef idx="0">
            <a:schemeClr val="accent1"/>
          </a:fillRef>
          <a:effectRef idx="0">
            <a:schemeClr val="accent1"/>
          </a:effectRef>
          <a:fontRef idx="minor">
            <a:schemeClr val="tx1"/>
          </a:fontRef>
        </p:style>
      </p:cxnSp>
    </p:spTree>
    <p:custDataLst>
      <p:tags r:id="rId3"/>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54" presetClass="entr" presetSubtype="0" accel="10000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strVal val="#ppt_w*0.05"/>
                                          </p:val>
                                        </p:tav>
                                        <p:tav tm="100000">
                                          <p:val>
                                            <p:strVal val="#ppt_w"/>
                                          </p:val>
                                        </p:tav>
                                      </p:tavLst>
                                    </p:anim>
                                    <p:anim calcmode="lin" valueType="num">
                                      <p:cBhvr>
                                        <p:cTn id="14" dur="500" fill="hold"/>
                                        <p:tgtEl>
                                          <p:spTgt spid="2"/>
                                        </p:tgtEl>
                                        <p:attrNameLst>
                                          <p:attrName>ppt_h</p:attrName>
                                        </p:attrNameLst>
                                      </p:cBhvr>
                                      <p:tavLst>
                                        <p:tav tm="0">
                                          <p:val>
                                            <p:strVal val="#ppt_h"/>
                                          </p:val>
                                        </p:tav>
                                        <p:tav tm="100000">
                                          <p:val>
                                            <p:strVal val="#ppt_h"/>
                                          </p:val>
                                        </p:tav>
                                      </p:tavLst>
                                    </p:anim>
                                    <p:anim calcmode="lin" valueType="num">
                                      <p:cBhvr>
                                        <p:cTn id="15" dur="500" fill="hold"/>
                                        <p:tgtEl>
                                          <p:spTgt spid="2"/>
                                        </p:tgtEl>
                                        <p:attrNameLst>
                                          <p:attrName>ppt_x</p:attrName>
                                        </p:attrNameLst>
                                      </p:cBhvr>
                                      <p:tavLst>
                                        <p:tav tm="0">
                                          <p:val>
                                            <p:strVal val="#ppt_x-.2"/>
                                          </p:val>
                                        </p:tav>
                                        <p:tav tm="100000">
                                          <p:val>
                                            <p:strVal val="#ppt_x"/>
                                          </p:val>
                                        </p:tav>
                                      </p:tavLst>
                                    </p:anim>
                                    <p:anim calcmode="lin" valueType="num">
                                      <p:cBhvr>
                                        <p:cTn id="16" dur="500" fill="hold"/>
                                        <p:tgtEl>
                                          <p:spTgt spid="2"/>
                                        </p:tgtEl>
                                        <p:attrNameLst>
                                          <p:attrName>ppt_y</p:attrName>
                                        </p:attrNameLst>
                                      </p:cBhvr>
                                      <p:tavLst>
                                        <p:tav tm="0">
                                          <p:val>
                                            <p:strVal val="#ppt_y"/>
                                          </p:val>
                                        </p:tav>
                                        <p:tav tm="100000">
                                          <p:val>
                                            <p:strVal val="#ppt_y"/>
                                          </p:val>
                                        </p:tav>
                                      </p:tavLst>
                                    </p:anim>
                                    <p:animEffect transition="in" filter="fade">
                                      <p:cBhvr>
                                        <p:cTn id="17" dur="500"/>
                                        <p:tgtEl>
                                          <p:spTgt spid="2"/>
                                        </p:tgtEl>
                                      </p:cBhvr>
                                    </p:animEffect>
                                  </p:childTnLst>
                                </p:cTn>
                              </p:par>
                            </p:childTnLst>
                          </p:cTn>
                        </p:par>
                        <p:par>
                          <p:cTn id="18" fill="hold">
                            <p:stCondLst>
                              <p:cond delay="1500"/>
                            </p:stCondLst>
                            <p:childTnLst>
                              <p:par>
                                <p:cTn id="19" presetID="54" presetClass="entr" presetSubtype="0" accel="10000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strVal val="#ppt_w*0.05"/>
                                          </p:val>
                                        </p:tav>
                                        <p:tav tm="100000">
                                          <p:val>
                                            <p:strVal val="#ppt_w"/>
                                          </p:val>
                                        </p:tav>
                                      </p:tavLst>
                                    </p:anim>
                                    <p:anim calcmode="lin" valueType="num">
                                      <p:cBhvr>
                                        <p:cTn id="22" dur="500" fill="hold"/>
                                        <p:tgtEl>
                                          <p:spTgt spid="4"/>
                                        </p:tgtEl>
                                        <p:attrNameLst>
                                          <p:attrName>ppt_h</p:attrName>
                                        </p:attrNameLst>
                                      </p:cBhvr>
                                      <p:tavLst>
                                        <p:tav tm="0">
                                          <p:val>
                                            <p:strVal val="#ppt_h"/>
                                          </p:val>
                                        </p:tav>
                                        <p:tav tm="100000">
                                          <p:val>
                                            <p:strVal val="#ppt_h"/>
                                          </p:val>
                                        </p:tav>
                                      </p:tavLst>
                                    </p:anim>
                                    <p:anim calcmode="lin" valueType="num">
                                      <p:cBhvr>
                                        <p:cTn id="23" dur="500" fill="hold"/>
                                        <p:tgtEl>
                                          <p:spTgt spid="4"/>
                                        </p:tgtEl>
                                        <p:attrNameLst>
                                          <p:attrName>ppt_x</p:attrName>
                                        </p:attrNameLst>
                                      </p:cBhvr>
                                      <p:tavLst>
                                        <p:tav tm="0">
                                          <p:val>
                                            <p:strVal val="#ppt_x-.2"/>
                                          </p:val>
                                        </p:tav>
                                        <p:tav tm="100000">
                                          <p:val>
                                            <p:strVal val="#ppt_x"/>
                                          </p:val>
                                        </p:tav>
                                      </p:tavLst>
                                    </p:anim>
                                    <p:anim calcmode="lin" valueType="num">
                                      <p:cBhvr>
                                        <p:cTn id="24" dur="500" fill="hold"/>
                                        <p:tgtEl>
                                          <p:spTgt spid="4"/>
                                        </p:tgtEl>
                                        <p:attrNameLst>
                                          <p:attrName>ppt_y</p:attrName>
                                        </p:attrNameLst>
                                      </p:cBhvr>
                                      <p:tavLst>
                                        <p:tav tm="0">
                                          <p:val>
                                            <p:strVal val="#ppt_y"/>
                                          </p:val>
                                        </p:tav>
                                        <p:tav tm="100000">
                                          <p:val>
                                            <p:strVal val="#ppt_y"/>
                                          </p:val>
                                        </p:tav>
                                      </p:tavLst>
                                    </p:anim>
                                    <p:animEffect transition="in" filter="fade">
                                      <p:cBhvr>
                                        <p:cTn id="25" dur="500"/>
                                        <p:tgtEl>
                                          <p:spTgt spid="4"/>
                                        </p:tgtEl>
                                      </p:cBhvr>
                                    </p:animEffect>
                                  </p:childTnLst>
                                </p:cTn>
                              </p:par>
                            </p:childTnLst>
                          </p:cTn>
                        </p:par>
                        <p:par>
                          <p:cTn id="26" fill="hold">
                            <p:stCondLst>
                              <p:cond delay="2000"/>
                            </p:stCondLst>
                            <p:childTnLst>
                              <p:par>
                                <p:cTn id="27" presetID="54" presetClass="entr" presetSubtype="0" accel="10000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strVal val="#ppt_w*0.05"/>
                                          </p:val>
                                        </p:tav>
                                        <p:tav tm="100000">
                                          <p:val>
                                            <p:strVal val="#ppt_w"/>
                                          </p:val>
                                        </p:tav>
                                      </p:tavLst>
                                    </p:anim>
                                    <p:anim calcmode="lin" valueType="num">
                                      <p:cBhvr>
                                        <p:cTn id="30" dur="500" fill="hold"/>
                                        <p:tgtEl>
                                          <p:spTgt spid="22"/>
                                        </p:tgtEl>
                                        <p:attrNameLst>
                                          <p:attrName>ppt_h</p:attrName>
                                        </p:attrNameLst>
                                      </p:cBhvr>
                                      <p:tavLst>
                                        <p:tav tm="0">
                                          <p:val>
                                            <p:strVal val="#ppt_h"/>
                                          </p:val>
                                        </p:tav>
                                        <p:tav tm="100000">
                                          <p:val>
                                            <p:strVal val="#ppt_h"/>
                                          </p:val>
                                        </p:tav>
                                      </p:tavLst>
                                    </p:anim>
                                    <p:anim calcmode="lin" valueType="num">
                                      <p:cBhvr>
                                        <p:cTn id="31" dur="500" fill="hold"/>
                                        <p:tgtEl>
                                          <p:spTgt spid="22"/>
                                        </p:tgtEl>
                                        <p:attrNameLst>
                                          <p:attrName>ppt_x</p:attrName>
                                        </p:attrNameLst>
                                      </p:cBhvr>
                                      <p:tavLst>
                                        <p:tav tm="0">
                                          <p:val>
                                            <p:strVal val="#ppt_x-.2"/>
                                          </p:val>
                                        </p:tav>
                                        <p:tav tm="100000">
                                          <p:val>
                                            <p:strVal val="#ppt_x"/>
                                          </p:val>
                                        </p:tav>
                                      </p:tavLst>
                                    </p:anim>
                                    <p:anim calcmode="lin" valueType="num">
                                      <p:cBhvr>
                                        <p:cTn id="32" dur="500" fill="hold"/>
                                        <p:tgtEl>
                                          <p:spTgt spid="22"/>
                                        </p:tgtEl>
                                        <p:attrNameLst>
                                          <p:attrName>ppt_y</p:attrName>
                                        </p:attrNameLst>
                                      </p:cBhvr>
                                      <p:tavLst>
                                        <p:tav tm="0">
                                          <p:val>
                                            <p:strVal val="#ppt_y"/>
                                          </p:val>
                                        </p:tav>
                                        <p:tav tm="100000">
                                          <p:val>
                                            <p:strVal val="#ppt_y"/>
                                          </p:val>
                                        </p:tav>
                                      </p:tavLst>
                                    </p:anim>
                                    <p:animEffect transition="in" filter="fade">
                                      <p:cBhvr>
                                        <p:cTn id="33" dur="500"/>
                                        <p:tgtEl>
                                          <p:spTgt spid="22"/>
                                        </p:tgtEl>
                                      </p:cBhvr>
                                    </p:animEffect>
                                  </p:childTnLst>
                                </p:cTn>
                              </p:par>
                            </p:childTnLst>
                          </p:cTn>
                        </p:par>
                        <p:par>
                          <p:cTn id="34" fill="hold">
                            <p:stCondLst>
                              <p:cond delay="2500"/>
                            </p:stCondLst>
                            <p:childTnLst>
                              <p:par>
                                <p:cTn id="35" presetID="54" presetClass="entr" presetSubtype="0" accel="10000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strVal val="#ppt_w*0.05"/>
                                          </p:val>
                                        </p:tav>
                                        <p:tav tm="100000">
                                          <p:val>
                                            <p:strVal val="#ppt_w"/>
                                          </p:val>
                                        </p:tav>
                                      </p:tavLst>
                                    </p:anim>
                                    <p:anim calcmode="lin" valueType="num">
                                      <p:cBhvr>
                                        <p:cTn id="38" dur="500" fill="hold"/>
                                        <p:tgtEl>
                                          <p:spTgt spid="23"/>
                                        </p:tgtEl>
                                        <p:attrNameLst>
                                          <p:attrName>ppt_h</p:attrName>
                                        </p:attrNameLst>
                                      </p:cBhvr>
                                      <p:tavLst>
                                        <p:tav tm="0">
                                          <p:val>
                                            <p:strVal val="#ppt_h"/>
                                          </p:val>
                                        </p:tav>
                                        <p:tav tm="100000">
                                          <p:val>
                                            <p:strVal val="#ppt_h"/>
                                          </p:val>
                                        </p:tav>
                                      </p:tavLst>
                                    </p:anim>
                                    <p:anim calcmode="lin" valueType="num">
                                      <p:cBhvr>
                                        <p:cTn id="39" dur="500" fill="hold"/>
                                        <p:tgtEl>
                                          <p:spTgt spid="23"/>
                                        </p:tgtEl>
                                        <p:attrNameLst>
                                          <p:attrName>ppt_x</p:attrName>
                                        </p:attrNameLst>
                                      </p:cBhvr>
                                      <p:tavLst>
                                        <p:tav tm="0">
                                          <p:val>
                                            <p:strVal val="#ppt_x-.2"/>
                                          </p:val>
                                        </p:tav>
                                        <p:tav tm="100000">
                                          <p:val>
                                            <p:strVal val="#ppt_x"/>
                                          </p:val>
                                        </p:tav>
                                      </p:tavLst>
                                    </p:anim>
                                    <p:anim calcmode="lin" valueType="num">
                                      <p:cBhvr>
                                        <p:cTn id="40" dur="500" fill="hold"/>
                                        <p:tgtEl>
                                          <p:spTgt spid="23"/>
                                        </p:tgtEl>
                                        <p:attrNameLst>
                                          <p:attrName>ppt_y</p:attrName>
                                        </p:attrNameLst>
                                      </p:cBhvr>
                                      <p:tavLst>
                                        <p:tav tm="0">
                                          <p:val>
                                            <p:strVal val="#ppt_y"/>
                                          </p:val>
                                        </p:tav>
                                        <p:tav tm="100000">
                                          <p:val>
                                            <p:strVal val="#ppt_y"/>
                                          </p:val>
                                        </p:tav>
                                      </p:tavLst>
                                    </p:anim>
                                    <p:animEffect transition="in" filter="fade">
                                      <p:cBhvr>
                                        <p:cTn id="41" dur="500"/>
                                        <p:tgtEl>
                                          <p:spTgt spid="23"/>
                                        </p:tgtEl>
                                      </p:cBhvr>
                                    </p:animEffect>
                                  </p:childTnLst>
                                </p:cTn>
                              </p:par>
                            </p:childTnLst>
                          </p:cTn>
                        </p:par>
                        <p:par>
                          <p:cTn id="42" fill="hold">
                            <p:stCondLst>
                              <p:cond delay="3000"/>
                            </p:stCondLst>
                            <p:childTnLst>
                              <p:par>
                                <p:cTn id="43" presetID="54" presetClass="entr" presetSubtype="0" accel="100000" fill="hold" nodeType="afterEffect">
                                  <p:stCondLst>
                                    <p:cond delay="0"/>
                                  </p:stCondLst>
                                  <p:childTnLst>
                                    <p:set>
                                      <p:cBhvr>
                                        <p:cTn id="44" dur="1" fill="hold">
                                          <p:stCondLst>
                                            <p:cond delay="0"/>
                                          </p:stCondLst>
                                        </p:cTn>
                                        <p:tgtEl>
                                          <p:spTgt spid="5"/>
                                        </p:tgtEl>
                                        <p:attrNameLst>
                                          <p:attrName>style.visibility</p:attrName>
                                        </p:attrNameLst>
                                      </p:cBhvr>
                                      <p:to>
                                        <p:strVal val="visible"/>
                                      </p:to>
                                    </p:set>
                                    <p:anim calcmode="lin" valueType="num">
                                      <p:cBhvr>
                                        <p:cTn id="45" dur="500" fill="hold"/>
                                        <p:tgtEl>
                                          <p:spTgt spid="5"/>
                                        </p:tgtEl>
                                        <p:attrNameLst>
                                          <p:attrName>ppt_w</p:attrName>
                                        </p:attrNameLst>
                                      </p:cBhvr>
                                      <p:tavLst>
                                        <p:tav tm="0">
                                          <p:val>
                                            <p:strVal val="#ppt_w*0.05"/>
                                          </p:val>
                                        </p:tav>
                                        <p:tav tm="100000">
                                          <p:val>
                                            <p:strVal val="#ppt_w"/>
                                          </p:val>
                                        </p:tav>
                                      </p:tavLst>
                                    </p:anim>
                                    <p:anim calcmode="lin" valueType="num">
                                      <p:cBhvr>
                                        <p:cTn id="46" dur="500" fill="hold"/>
                                        <p:tgtEl>
                                          <p:spTgt spid="5"/>
                                        </p:tgtEl>
                                        <p:attrNameLst>
                                          <p:attrName>ppt_h</p:attrName>
                                        </p:attrNameLst>
                                      </p:cBhvr>
                                      <p:tavLst>
                                        <p:tav tm="0">
                                          <p:val>
                                            <p:strVal val="#ppt_h"/>
                                          </p:val>
                                        </p:tav>
                                        <p:tav tm="100000">
                                          <p:val>
                                            <p:strVal val="#ppt_h"/>
                                          </p:val>
                                        </p:tav>
                                      </p:tavLst>
                                    </p:anim>
                                    <p:anim calcmode="lin" valueType="num">
                                      <p:cBhvr>
                                        <p:cTn id="47" dur="500" fill="hold"/>
                                        <p:tgtEl>
                                          <p:spTgt spid="5"/>
                                        </p:tgtEl>
                                        <p:attrNameLst>
                                          <p:attrName>ppt_x</p:attrName>
                                        </p:attrNameLst>
                                      </p:cBhvr>
                                      <p:tavLst>
                                        <p:tav tm="0">
                                          <p:val>
                                            <p:strVal val="#ppt_x-.2"/>
                                          </p:val>
                                        </p:tav>
                                        <p:tav tm="100000">
                                          <p:val>
                                            <p:strVal val="#ppt_x"/>
                                          </p:val>
                                        </p:tav>
                                      </p:tavLst>
                                    </p:anim>
                                    <p:anim calcmode="lin" valueType="num">
                                      <p:cBhvr>
                                        <p:cTn id="48" dur="500" fill="hold"/>
                                        <p:tgtEl>
                                          <p:spTgt spid="5"/>
                                        </p:tgtEl>
                                        <p:attrNameLst>
                                          <p:attrName>ppt_y</p:attrName>
                                        </p:attrNameLst>
                                      </p:cBhvr>
                                      <p:tavLst>
                                        <p:tav tm="0">
                                          <p:val>
                                            <p:strVal val="#ppt_y"/>
                                          </p:val>
                                        </p:tav>
                                        <p:tav tm="100000">
                                          <p:val>
                                            <p:strVal val="#ppt_y"/>
                                          </p:val>
                                        </p:tav>
                                      </p:tavLst>
                                    </p:anim>
                                    <p:animEffect transition="in" filter="fade">
                                      <p:cBhvr>
                                        <p:cTn id="4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3" grpId="0"/>
      <p:bldP spid="3" grpId="1"/>
      <p:bldP spid="22" grpId="0"/>
      <p:bldP spid="23" grpId="0"/>
      <p:bldP spid="22" grpId="1"/>
      <p:bldP spid="23"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D3DEF2"/>
        </a:solidFill>
        <a:effectLst/>
      </p:bgPr>
    </p:bg>
    <p:spTree>
      <p:nvGrpSpPr>
        <p:cNvPr id="1" name=""/>
        <p:cNvGrpSpPr/>
        <p:nvPr/>
      </p:nvGrpSpPr>
      <p:grpSpPr>
        <a:xfrm>
          <a:off x="0" y="0"/>
          <a:ext cx="0" cy="0"/>
          <a:chOff x="0" y="0"/>
          <a:chExt cx="0" cy="0"/>
        </a:xfrm>
      </p:grpSpPr>
      <p:pic>
        <p:nvPicPr>
          <p:cNvPr id="7" name="图片 6" descr="未标题-1"/>
          <p:cNvPicPr>
            <a:picLocks noChangeAspect="1"/>
          </p:cNvPicPr>
          <p:nvPr/>
        </p:nvPicPr>
        <p:blipFill>
          <a:blip r:embed="rId1"/>
          <a:stretch>
            <a:fillRect/>
          </a:stretch>
        </p:blipFill>
        <p:spPr>
          <a:xfrm>
            <a:off x="1042035" y="-894080"/>
            <a:ext cx="12252325" cy="9186545"/>
          </a:xfrm>
          <a:prstGeom prst="rect">
            <a:avLst/>
          </a:prstGeom>
        </p:spPr>
      </p:pic>
      <p:sp>
        <p:nvSpPr>
          <p:cNvPr id="6" name="矩形 5"/>
          <p:cNvSpPr/>
          <p:nvPr/>
        </p:nvSpPr>
        <p:spPr>
          <a:xfrm>
            <a:off x="468630" y="380365"/>
            <a:ext cx="11255375" cy="609663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031490" y="574675"/>
            <a:ext cx="6129020" cy="460375"/>
          </a:xfrm>
          <a:prstGeom prst="rect">
            <a:avLst/>
          </a:prstGeom>
          <a:noFill/>
        </p:spPr>
        <p:txBody>
          <a:bodyPr wrap="square" rtlCol="0">
            <a:spAutoFit/>
          </a:bodyPr>
          <a:p>
            <a:pPr algn="ctr"/>
            <a:r>
              <a:rPr lang="en-US" altLang="zh-CN" sz="2400" b="1" u="sng">
                <a:solidFill>
                  <a:srgbClr val="70B988"/>
                </a:solidFill>
                <a:latin typeface="汉仪正圆-55W" panose="00020600040101010101" charset="-122"/>
                <a:ea typeface="汉仪正圆-55W" panose="00020600040101010101" charset="-122"/>
              </a:rPr>
              <a:t>项目招商计划</a:t>
            </a:r>
            <a:endParaRPr lang="en-US" altLang="zh-CN" sz="2400" b="1" u="sng">
              <a:solidFill>
                <a:srgbClr val="70B988"/>
              </a:solidFill>
              <a:latin typeface="汉仪正圆-55W" panose="00020600040101010101" charset="-122"/>
              <a:ea typeface="汉仪正圆-55W" panose="00020600040101010101" charset="-122"/>
            </a:endParaRPr>
          </a:p>
        </p:txBody>
      </p:sp>
      <p:grpSp>
        <p:nvGrpSpPr>
          <p:cNvPr id="12" name="组合 11"/>
          <p:cNvGrpSpPr/>
          <p:nvPr/>
        </p:nvGrpSpPr>
        <p:grpSpPr>
          <a:xfrm>
            <a:off x="4596765" y="2867660"/>
            <a:ext cx="2997200" cy="1583690"/>
            <a:chOff x="7239" y="4516"/>
            <a:chExt cx="4720" cy="2494"/>
          </a:xfrm>
        </p:grpSpPr>
        <p:sp>
          <p:nvSpPr>
            <p:cNvPr id="2" name="圆角矩形 1"/>
            <p:cNvSpPr/>
            <p:nvPr/>
          </p:nvSpPr>
          <p:spPr>
            <a:xfrm rot="19680000">
              <a:off x="7239" y="5238"/>
              <a:ext cx="4721" cy="1175"/>
            </a:xfrm>
            <a:prstGeom prst="roundRect">
              <a:avLst>
                <a:gd name="adj" fmla="val 48595"/>
              </a:avLst>
            </a:prstGeom>
            <a:solidFill>
              <a:srgbClr val="70B98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圆角矩形 3"/>
            <p:cNvSpPr/>
            <p:nvPr/>
          </p:nvSpPr>
          <p:spPr>
            <a:xfrm rot="1920000" flipH="1">
              <a:off x="7239" y="5238"/>
              <a:ext cx="4721" cy="1175"/>
            </a:xfrm>
            <a:prstGeom prst="roundRect">
              <a:avLst>
                <a:gd name="adj" fmla="val 48595"/>
              </a:avLst>
            </a:prstGeom>
            <a:solidFill>
              <a:srgbClr val="70B98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peach_198666"/>
            <p:cNvSpPr>
              <a:spLocks noChangeAspect="1"/>
            </p:cNvSpPr>
            <p:nvPr/>
          </p:nvSpPr>
          <p:spPr bwMode="auto">
            <a:xfrm>
              <a:off x="9261" y="5465"/>
              <a:ext cx="677" cy="721"/>
            </a:xfrm>
            <a:custGeom>
              <a:avLst/>
              <a:gdLst>
                <a:gd name="connsiteX0" fmla="*/ 324248 w 570239"/>
                <a:gd name="connsiteY0" fmla="*/ 277463 h 606722"/>
                <a:gd name="connsiteX1" fmla="*/ 342313 w 570239"/>
                <a:gd name="connsiteY1" fmla="*/ 277463 h 606722"/>
                <a:gd name="connsiteX2" fmla="*/ 342313 w 570239"/>
                <a:gd name="connsiteY2" fmla="*/ 397989 h 606722"/>
                <a:gd name="connsiteX3" fmla="*/ 324248 w 570239"/>
                <a:gd name="connsiteY3" fmla="*/ 397989 h 606722"/>
                <a:gd name="connsiteX4" fmla="*/ 276052 w 570239"/>
                <a:gd name="connsiteY4" fmla="*/ 277463 h 606722"/>
                <a:gd name="connsiteX5" fmla="*/ 294117 w 570239"/>
                <a:gd name="connsiteY5" fmla="*/ 277463 h 606722"/>
                <a:gd name="connsiteX6" fmla="*/ 294117 w 570239"/>
                <a:gd name="connsiteY6" fmla="*/ 397989 h 606722"/>
                <a:gd name="connsiteX7" fmla="*/ 276052 w 570239"/>
                <a:gd name="connsiteY7" fmla="*/ 397989 h 606722"/>
                <a:gd name="connsiteX8" fmla="*/ 227926 w 570239"/>
                <a:gd name="connsiteY8" fmla="*/ 277463 h 606722"/>
                <a:gd name="connsiteX9" fmla="*/ 245991 w 570239"/>
                <a:gd name="connsiteY9" fmla="*/ 277463 h 606722"/>
                <a:gd name="connsiteX10" fmla="*/ 245991 w 570239"/>
                <a:gd name="connsiteY10" fmla="*/ 397989 h 606722"/>
                <a:gd name="connsiteX11" fmla="*/ 227926 w 570239"/>
                <a:gd name="connsiteY11" fmla="*/ 397989 h 606722"/>
                <a:gd name="connsiteX12" fmla="*/ 285075 w 570239"/>
                <a:gd name="connsiteY12" fmla="*/ 231509 h 606722"/>
                <a:gd name="connsiteX13" fmla="*/ 178717 w 570239"/>
                <a:gd name="connsiteY13" fmla="*/ 337710 h 606722"/>
                <a:gd name="connsiteX14" fmla="*/ 285075 w 570239"/>
                <a:gd name="connsiteY14" fmla="*/ 443910 h 606722"/>
                <a:gd name="connsiteX15" fmla="*/ 391433 w 570239"/>
                <a:gd name="connsiteY15" fmla="*/ 337710 h 606722"/>
                <a:gd name="connsiteX16" fmla="*/ 285075 w 570239"/>
                <a:gd name="connsiteY16" fmla="*/ 231509 h 606722"/>
                <a:gd name="connsiteX17" fmla="*/ 376325 w 570239"/>
                <a:gd name="connsiteY17" fmla="*/ 109306 h 606722"/>
                <a:gd name="connsiteX18" fmla="*/ 534109 w 570239"/>
                <a:gd name="connsiteY18" fmla="*/ 266879 h 606722"/>
                <a:gd name="connsiteX19" fmla="*/ 516044 w 570239"/>
                <a:gd name="connsiteY19" fmla="*/ 266879 h 606722"/>
                <a:gd name="connsiteX20" fmla="*/ 376325 w 570239"/>
                <a:gd name="connsiteY20" fmla="*/ 127347 h 606722"/>
                <a:gd name="connsiteX21" fmla="*/ 193847 w 570239"/>
                <a:gd name="connsiteY21" fmla="*/ 91270 h 606722"/>
                <a:gd name="connsiteX22" fmla="*/ 18067 w 570239"/>
                <a:gd name="connsiteY22" fmla="*/ 266879 h 606722"/>
                <a:gd name="connsiteX23" fmla="*/ 18067 w 570239"/>
                <a:gd name="connsiteY23" fmla="*/ 321979 h 606722"/>
                <a:gd name="connsiteX24" fmla="*/ 96300 w 570239"/>
                <a:gd name="connsiteY24" fmla="*/ 510564 h 606722"/>
                <a:gd name="connsiteX25" fmla="*/ 276086 w 570239"/>
                <a:gd name="connsiteY25" fmla="*/ 588503 h 606722"/>
                <a:gd name="connsiteX26" fmla="*/ 276086 w 570239"/>
                <a:gd name="connsiteY26" fmla="*/ 512341 h 606722"/>
                <a:gd name="connsiteX27" fmla="*/ 294153 w 570239"/>
                <a:gd name="connsiteY27" fmla="*/ 512341 h 606722"/>
                <a:gd name="connsiteX28" fmla="*/ 294153 w 570239"/>
                <a:gd name="connsiteY28" fmla="*/ 588503 h 606722"/>
                <a:gd name="connsiteX29" fmla="*/ 473939 w 570239"/>
                <a:gd name="connsiteY29" fmla="*/ 510564 h 606722"/>
                <a:gd name="connsiteX30" fmla="*/ 552172 w 570239"/>
                <a:gd name="connsiteY30" fmla="*/ 321979 h 606722"/>
                <a:gd name="connsiteX31" fmla="*/ 552172 w 570239"/>
                <a:gd name="connsiteY31" fmla="*/ 266879 h 606722"/>
                <a:gd name="connsiteX32" fmla="*/ 376303 w 570239"/>
                <a:gd name="connsiteY32" fmla="*/ 91270 h 606722"/>
                <a:gd name="connsiteX33" fmla="*/ 294153 w 570239"/>
                <a:gd name="connsiteY33" fmla="*/ 111711 h 606722"/>
                <a:gd name="connsiteX34" fmla="*/ 294153 w 570239"/>
                <a:gd name="connsiteY34" fmla="*/ 213824 h 606722"/>
                <a:gd name="connsiteX35" fmla="*/ 409501 w 570239"/>
                <a:gd name="connsiteY35" fmla="*/ 337710 h 606722"/>
                <a:gd name="connsiteX36" fmla="*/ 294153 w 570239"/>
                <a:gd name="connsiteY36" fmla="*/ 461596 h 606722"/>
                <a:gd name="connsiteX37" fmla="*/ 294153 w 570239"/>
                <a:gd name="connsiteY37" fmla="*/ 488346 h 606722"/>
                <a:gd name="connsiteX38" fmla="*/ 276086 w 570239"/>
                <a:gd name="connsiteY38" fmla="*/ 488346 h 606722"/>
                <a:gd name="connsiteX39" fmla="*/ 276086 w 570239"/>
                <a:gd name="connsiteY39" fmla="*/ 461596 h 606722"/>
                <a:gd name="connsiteX40" fmla="*/ 160649 w 570239"/>
                <a:gd name="connsiteY40" fmla="*/ 337710 h 606722"/>
                <a:gd name="connsiteX41" fmla="*/ 276086 w 570239"/>
                <a:gd name="connsiteY41" fmla="*/ 213824 h 606722"/>
                <a:gd name="connsiteX42" fmla="*/ 276086 w 570239"/>
                <a:gd name="connsiteY42" fmla="*/ 111711 h 606722"/>
                <a:gd name="connsiteX43" fmla="*/ 193847 w 570239"/>
                <a:gd name="connsiteY43" fmla="*/ 91270 h 606722"/>
                <a:gd name="connsiteX44" fmla="*/ 380308 w 570239"/>
                <a:gd name="connsiteY44" fmla="*/ 0 h 606722"/>
                <a:gd name="connsiteX45" fmla="*/ 380308 w 570239"/>
                <a:gd name="connsiteY45" fmla="*/ 18041 h 606722"/>
                <a:gd name="connsiteX46" fmla="*/ 295133 w 570239"/>
                <a:gd name="connsiteY46" fmla="*/ 91093 h 606722"/>
                <a:gd name="connsiteX47" fmla="*/ 376303 w 570239"/>
                <a:gd name="connsiteY47" fmla="*/ 73230 h 606722"/>
                <a:gd name="connsiteX48" fmla="*/ 570239 w 570239"/>
                <a:gd name="connsiteY48" fmla="*/ 266879 h 606722"/>
                <a:gd name="connsiteX49" fmla="*/ 570239 w 570239"/>
                <a:gd name="connsiteY49" fmla="*/ 321979 h 606722"/>
                <a:gd name="connsiteX50" fmla="*/ 486666 w 570239"/>
                <a:gd name="connsiteY50" fmla="*/ 523272 h 606722"/>
                <a:gd name="connsiteX51" fmla="*/ 285075 w 570239"/>
                <a:gd name="connsiteY51" fmla="*/ 606722 h 606722"/>
                <a:gd name="connsiteX52" fmla="*/ 83484 w 570239"/>
                <a:gd name="connsiteY52" fmla="*/ 523272 h 606722"/>
                <a:gd name="connsiteX53" fmla="*/ 0 w 570239"/>
                <a:gd name="connsiteY53" fmla="*/ 321979 h 606722"/>
                <a:gd name="connsiteX54" fmla="*/ 0 w 570239"/>
                <a:gd name="connsiteY54" fmla="*/ 266879 h 606722"/>
                <a:gd name="connsiteX55" fmla="*/ 193847 w 570239"/>
                <a:gd name="connsiteY55" fmla="*/ 73230 h 606722"/>
                <a:gd name="connsiteX56" fmla="*/ 276798 w 570239"/>
                <a:gd name="connsiteY56" fmla="*/ 91893 h 606722"/>
                <a:gd name="connsiteX57" fmla="*/ 380308 w 570239"/>
                <a:gd name="connsiteY5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570239" h="606722">
                  <a:moveTo>
                    <a:pt x="324248" y="277463"/>
                  </a:moveTo>
                  <a:lnTo>
                    <a:pt x="342313" y="277463"/>
                  </a:lnTo>
                  <a:lnTo>
                    <a:pt x="342313" y="397989"/>
                  </a:lnTo>
                  <a:lnTo>
                    <a:pt x="324248" y="397989"/>
                  </a:lnTo>
                  <a:close/>
                  <a:moveTo>
                    <a:pt x="276052" y="277463"/>
                  </a:moveTo>
                  <a:lnTo>
                    <a:pt x="294117" y="277463"/>
                  </a:lnTo>
                  <a:lnTo>
                    <a:pt x="294117" y="397989"/>
                  </a:lnTo>
                  <a:lnTo>
                    <a:pt x="276052" y="397989"/>
                  </a:lnTo>
                  <a:close/>
                  <a:moveTo>
                    <a:pt x="227926" y="277463"/>
                  </a:moveTo>
                  <a:lnTo>
                    <a:pt x="245991" y="277463"/>
                  </a:lnTo>
                  <a:lnTo>
                    <a:pt x="245991" y="397989"/>
                  </a:lnTo>
                  <a:lnTo>
                    <a:pt x="227926" y="397989"/>
                  </a:lnTo>
                  <a:close/>
                  <a:moveTo>
                    <a:pt x="285075" y="231509"/>
                  </a:moveTo>
                  <a:cubicBezTo>
                    <a:pt x="226422" y="231509"/>
                    <a:pt x="178717" y="279144"/>
                    <a:pt x="178717" y="337710"/>
                  </a:cubicBezTo>
                  <a:cubicBezTo>
                    <a:pt x="178717" y="396276"/>
                    <a:pt x="226422" y="443910"/>
                    <a:pt x="285075" y="443910"/>
                  </a:cubicBezTo>
                  <a:cubicBezTo>
                    <a:pt x="343728" y="443910"/>
                    <a:pt x="391433" y="396276"/>
                    <a:pt x="391433" y="337710"/>
                  </a:cubicBezTo>
                  <a:cubicBezTo>
                    <a:pt x="391433" y="279144"/>
                    <a:pt x="343728" y="231509"/>
                    <a:pt x="285075" y="231509"/>
                  </a:cubicBezTo>
                  <a:close/>
                  <a:moveTo>
                    <a:pt x="376325" y="109306"/>
                  </a:moveTo>
                  <a:cubicBezTo>
                    <a:pt x="463360" y="109306"/>
                    <a:pt x="534109" y="179961"/>
                    <a:pt x="534109" y="266879"/>
                  </a:cubicBezTo>
                  <a:lnTo>
                    <a:pt x="516044" y="266879"/>
                  </a:lnTo>
                  <a:cubicBezTo>
                    <a:pt x="516044" y="189914"/>
                    <a:pt x="453393" y="127347"/>
                    <a:pt x="376325" y="127347"/>
                  </a:cubicBezTo>
                  <a:close/>
                  <a:moveTo>
                    <a:pt x="193847" y="91270"/>
                  </a:moveTo>
                  <a:cubicBezTo>
                    <a:pt x="96923" y="91270"/>
                    <a:pt x="18067" y="170010"/>
                    <a:pt x="18067" y="266879"/>
                  </a:cubicBezTo>
                  <a:lnTo>
                    <a:pt x="18067" y="321979"/>
                  </a:lnTo>
                  <a:cubicBezTo>
                    <a:pt x="18067" y="393254"/>
                    <a:pt x="45836" y="460174"/>
                    <a:pt x="96300" y="510564"/>
                  </a:cubicBezTo>
                  <a:cubicBezTo>
                    <a:pt x="144540" y="558821"/>
                    <a:pt x="208088" y="586282"/>
                    <a:pt x="276086" y="588503"/>
                  </a:cubicBezTo>
                  <a:lnTo>
                    <a:pt x="276086" y="512341"/>
                  </a:lnTo>
                  <a:lnTo>
                    <a:pt x="294153" y="512341"/>
                  </a:lnTo>
                  <a:lnTo>
                    <a:pt x="294153" y="588503"/>
                  </a:lnTo>
                  <a:cubicBezTo>
                    <a:pt x="362062" y="586282"/>
                    <a:pt x="425610" y="558821"/>
                    <a:pt x="473939" y="510564"/>
                  </a:cubicBezTo>
                  <a:cubicBezTo>
                    <a:pt x="524403" y="460174"/>
                    <a:pt x="552172" y="393254"/>
                    <a:pt x="552172" y="321979"/>
                  </a:cubicBezTo>
                  <a:lnTo>
                    <a:pt x="552172" y="266879"/>
                  </a:lnTo>
                  <a:cubicBezTo>
                    <a:pt x="552172" y="170010"/>
                    <a:pt x="473316" y="91270"/>
                    <a:pt x="376303" y="91270"/>
                  </a:cubicBezTo>
                  <a:cubicBezTo>
                    <a:pt x="347644" y="91270"/>
                    <a:pt x="319341" y="98291"/>
                    <a:pt x="294153" y="111711"/>
                  </a:cubicBezTo>
                  <a:lnTo>
                    <a:pt x="294153" y="213824"/>
                  </a:lnTo>
                  <a:cubicBezTo>
                    <a:pt x="358502" y="218445"/>
                    <a:pt x="409501" y="272301"/>
                    <a:pt x="409501" y="337710"/>
                  </a:cubicBezTo>
                  <a:cubicBezTo>
                    <a:pt x="409501" y="403208"/>
                    <a:pt x="358502" y="456974"/>
                    <a:pt x="294153" y="461596"/>
                  </a:cubicBezTo>
                  <a:lnTo>
                    <a:pt x="294153" y="488346"/>
                  </a:lnTo>
                  <a:lnTo>
                    <a:pt x="276086" y="488346"/>
                  </a:lnTo>
                  <a:lnTo>
                    <a:pt x="276086" y="461596"/>
                  </a:lnTo>
                  <a:cubicBezTo>
                    <a:pt x="211648" y="456974"/>
                    <a:pt x="160649" y="403208"/>
                    <a:pt x="160649" y="337710"/>
                  </a:cubicBezTo>
                  <a:cubicBezTo>
                    <a:pt x="160649" y="272301"/>
                    <a:pt x="211648" y="218445"/>
                    <a:pt x="276086" y="213824"/>
                  </a:cubicBezTo>
                  <a:lnTo>
                    <a:pt x="276086" y="111711"/>
                  </a:lnTo>
                  <a:cubicBezTo>
                    <a:pt x="250809" y="98291"/>
                    <a:pt x="222506" y="91270"/>
                    <a:pt x="193847" y="91270"/>
                  </a:cubicBezTo>
                  <a:close/>
                  <a:moveTo>
                    <a:pt x="380308" y="0"/>
                  </a:moveTo>
                  <a:lnTo>
                    <a:pt x="380308" y="18041"/>
                  </a:lnTo>
                  <a:cubicBezTo>
                    <a:pt x="337231" y="18041"/>
                    <a:pt x="301452" y="49768"/>
                    <a:pt x="295133" y="91093"/>
                  </a:cubicBezTo>
                  <a:cubicBezTo>
                    <a:pt x="320498" y="79362"/>
                    <a:pt x="348267" y="73230"/>
                    <a:pt x="376303" y="73230"/>
                  </a:cubicBezTo>
                  <a:cubicBezTo>
                    <a:pt x="483284" y="73230"/>
                    <a:pt x="570239" y="160057"/>
                    <a:pt x="570239" y="266879"/>
                  </a:cubicBezTo>
                  <a:lnTo>
                    <a:pt x="570239" y="321979"/>
                  </a:lnTo>
                  <a:cubicBezTo>
                    <a:pt x="570239" y="398053"/>
                    <a:pt x="540601" y="469505"/>
                    <a:pt x="486666" y="523272"/>
                  </a:cubicBezTo>
                  <a:cubicBezTo>
                    <a:pt x="432819" y="577039"/>
                    <a:pt x="361261" y="606722"/>
                    <a:pt x="285075" y="606722"/>
                  </a:cubicBezTo>
                  <a:cubicBezTo>
                    <a:pt x="208978" y="606722"/>
                    <a:pt x="137331" y="577039"/>
                    <a:pt x="83484" y="523272"/>
                  </a:cubicBezTo>
                  <a:cubicBezTo>
                    <a:pt x="29638" y="469505"/>
                    <a:pt x="0" y="398053"/>
                    <a:pt x="0" y="321979"/>
                  </a:cubicBezTo>
                  <a:lnTo>
                    <a:pt x="0" y="266879"/>
                  </a:lnTo>
                  <a:cubicBezTo>
                    <a:pt x="0" y="160057"/>
                    <a:pt x="86955" y="73230"/>
                    <a:pt x="193847" y="73230"/>
                  </a:cubicBezTo>
                  <a:cubicBezTo>
                    <a:pt x="222595" y="73230"/>
                    <a:pt x="250987" y="79717"/>
                    <a:pt x="276798" y="91893"/>
                  </a:cubicBezTo>
                  <a:cubicBezTo>
                    <a:pt x="282850" y="40259"/>
                    <a:pt x="326995" y="0"/>
                    <a:pt x="380308" y="0"/>
                  </a:cubicBezTo>
                  <a:close/>
                </a:path>
              </a:pathLst>
            </a:custGeom>
            <a:solidFill>
              <a:schemeClr val="bg1"/>
            </a:solidFill>
            <a:ln>
              <a:noFill/>
            </a:ln>
          </p:spPr>
        </p:sp>
        <p:sp>
          <p:nvSpPr>
            <p:cNvPr id="8" name="strawberry_216375"/>
            <p:cNvSpPr>
              <a:spLocks noChangeAspect="1"/>
            </p:cNvSpPr>
            <p:nvPr/>
          </p:nvSpPr>
          <p:spPr bwMode="auto">
            <a:xfrm>
              <a:off x="10869" y="6576"/>
              <a:ext cx="353" cy="435"/>
            </a:xfrm>
            <a:custGeom>
              <a:avLst/>
              <a:gdLst>
                <a:gd name="connsiteX0" fmla="*/ 246874 w 493746"/>
                <a:gd name="connsiteY0" fmla="*/ 417113 h 606722"/>
                <a:gd name="connsiteX1" fmla="*/ 265892 w 493746"/>
                <a:gd name="connsiteY1" fmla="*/ 455042 h 606722"/>
                <a:gd name="connsiteX2" fmla="*/ 246874 w 493746"/>
                <a:gd name="connsiteY2" fmla="*/ 492971 h 606722"/>
                <a:gd name="connsiteX3" fmla="*/ 227856 w 493746"/>
                <a:gd name="connsiteY3" fmla="*/ 455042 h 606722"/>
                <a:gd name="connsiteX4" fmla="*/ 246874 w 493746"/>
                <a:gd name="connsiteY4" fmla="*/ 417113 h 606722"/>
                <a:gd name="connsiteX5" fmla="*/ 360801 w 493746"/>
                <a:gd name="connsiteY5" fmla="*/ 341255 h 606722"/>
                <a:gd name="connsiteX6" fmla="*/ 379783 w 493746"/>
                <a:gd name="connsiteY6" fmla="*/ 379184 h 606722"/>
                <a:gd name="connsiteX7" fmla="*/ 360801 w 493746"/>
                <a:gd name="connsiteY7" fmla="*/ 417113 h 606722"/>
                <a:gd name="connsiteX8" fmla="*/ 341819 w 493746"/>
                <a:gd name="connsiteY8" fmla="*/ 379184 h 606722"/>
                <a:gd name="connsiteX9" fmla="*/ 360801 w 493746"/>
                <a:gd name="connsiteY9" fmla="*/ 341255 h 606722"/>
                <a:gd name="connsiteX10" fmla="*/ 132945 w 493746"/>
                <a:gd name="connsiteY10" fmla="*/ 341255 h 606722"/>
                <a:gd name="connsiteX11" fmla="*/ 151927 w 493746"/>
                <a:gd name="connsiteY11" fmla="*/ 379184 h 606722"/>
                <a:gd name="connsiteX12" fmla="*/ 132945 w 493746"/>
                <a:gd name="connsiteY12" fmla="*/ 417113 h 606722"/>
                <a:gd name="connsiteX13" fmla="*/ 113963 w 493746"/>
                <a:gd name="connsiteY13" fmla="*/ 379184 h 606722"/>
                <a:gd name="connsiteX14" fmla="*/ 132945 w 493746"/>
                <a:gd name="connsiteY14" fmla="*/ 341255 h 606722"/>
                <a:gd name="connsiteX15" fmla="*/ 246874 w 493746"/>
                <a:gd name="connsiteY15" fmla="*/ 265467 h 606722"/>
                <a:gd name="connsiteX16" fmla="*/ 265892 w 493746"/>
                <a:gd name="connsiteY16" fmla="*/ 303361 h 606722"/>
                <a:gd name="connsiteX17" fmla="*/ 246874 w 493746"/>
                <a:gd name="connsiteY17" fmla="*/ 341255 h 606722"/>
                <a:gd name="connsiteX18" fmla="*/ 227856 w 493746"/>
                <a:gd name="connsiteY18" fmla="*/ 303361 h 606722"/>
                <a:gd name="connsiteX19" fmla="*/ 246874 w 493746"/>
                <a:gd name="connsiteY19" fmla="*/ 265467 h 606722"/>
                <a:gd name="connsiteX20" fmla="*/ 88121 w 493746"/>
                <a:gd name="connsiteY20" fmla="*/ 178453 h 606722"/>
                <a:gd name="connsiteX21" fmla="*/ 53496 w 493746"/>
                <a:gd name="connsiteY21" fmla="*/ 212668 h 606722"/>
                <a:gd name="connsiteX22" fmla="*/ 38008 w 493746"/>
                <a:gd name="connsiteY22" fmla="*/ 284387 h 606722"/>
                <a:gd name="connsiteX23" fmla="*/ 74947 w 493746"/>
                <a:gd name="connsiteY23" fmla="*/ 431646 h 606722"/>
                <a:gd name="connsiteX24" fmla="*/ 168677 w 493746"/>
                <a:gd name="connsiteY24" fmla="*/ 543535 h 606722"/>
                <a:gd name="connsiteX25" fmla="*/ 246829 w 493746"/>
                <a:gd name="connsiteY25" fmla="*/ 568774 h 606722"/>
                <a:gd name="connsiteX26" fmla="*/ 325070 w 493746"/>
                <a:gd name="connsiteY26" fmla="*/ 543624 h 606722"/>
                <a:gd name="connsiteX27" fmla="*/ 392362 w 493746"/>
                <a:gd name="connsiteY27" fmla="*/ 476171 h 606722"/>
                <a:gd name="connsiteX28" fmla="*/ 455738 w 493746"/>
                <a:gd name="connsiteY28" fmla="*/ 284387 h 606722"/>
                <a:gd name="connsiteX29" fmla="*/ 440250 w 493746"/>
                <a:gd name="connsiteY29" fmla="*/ 212579 h 606722"/>
                <a:gd name="connsiteX30" fmla="*/ 405536 w 493746"/>
                <a:gd name="connsiteY30" fmla="*/ 178719 h 606722"/>
                <a:gd name="connsiteX31" fmla="*/ 322844 w 493746"/>
                <a:gd name="connsiteY31" fmla="*/ 227510 h 606722"/>
                <a:gd name="connsiteX32" fmla="*/ 246829 w 493746"/>
                <a:gd name="connsiteY32" fmla="*/ 189028 h 606722"/>
                <a:gd name="connsiteX33" fmla="*/ 170902 w 493746"/>
                <a:gd name="connsiteY33" fmla="*/ 227510 h 606722"/>
                <a:gd name="connsiteX34" fmla="*/ 88121 w 493746"/>
                <a:gd name="connsiteY34" fmla="*/ 178453 h 606722"/>
                <a:gd name="connsiteX35" fmla="*/ 269527 w 493746"/>
                <a:gd name="connsiteY35" fmla="*/ 152147 h 606722"/>
                <a:gd name="connsiteX36" fmla="*/ 322844 w 493746"/>
                <a:gd name="connsiteY36" fmla="*/ 189562 h 606722"/>
                <a:gd name="connsiteX37" fmla="*/ 370554 w 493746"/>
                <a:gd name="connsiteY37" fmla="*/ 163611 h 606722"/>
                <a:gd name="connsiteX38" fmla="*/ 269527 w 493746"/>
                <a:gd name="connsiteY38" fmla="*/ 152147 h 606722"/>
                <a:gd name="connsiteX39" fmla="*/ 224220 w 493746"/>
                <a:gd name="connsiteY39" fmla="*/ 151969 h 606722"/>
                <a:gd name="connsiteX40" fmla="*/ 124527 w 493746"/>
                <a:gd name="connsiteY40" fmla="*/ 163167 h 606722"/>
                <a:gd name="connsiteX41" fmla="*/ 123192 w 493746"/>
                <a:gd name="connsiteY41" fmla="*/ 163611 h 606722"/>
                <a:gd name="connsiteX42" fmla="*/ 170902 w 493746"/>
                <a:gd name="connsiteY42" fmla="*/ 189562 h 606722"/>
                <a:gd name="connsiteX43" fmla="*/ 224220 w 493746"/>
                <a:gd name="connsiteY43" fmla="*/ 151969 h 606722"/>
                <a:gd name="connsiteX44" fmla="*/ 360763 w 493746"/>
                <a:gd name="connsiteY44" fmla="*/ 0 h 606722"/>
                <a:gd name="connsiteX45" fmla="*/ 379812 w 493746"/>
                <a:gd name="connsiteY45" fmla="*/ 18929 h 606722"/>
                <a:gd name="connsiteX46" fmla="*/ 360763 w 493746"/>
                <a:gd name="connsiteY46" fmla="*/ 37948 h 606722"/>
                <a:gd name="connsiteX47" fmla="*/ 267746 w 493746"/>
                <a:gd name="connsiteY47" fmla="*/ 114021 h 606722"/>
                <a:gd name="connsiteX48" fmla="*/ 379189 w 493746"/>
                <a:gd name="connsiteY48" fmla="*/ 126552 h 606722"/>
                <a:gd name="connsiteX49" fmla="*/ 400195 w 493746"/>
                <a:gd name="connsiteY49" fmla="*/ 133928 h 606722"/>
                <a:gd name="connsiteX50" fmla="*/ 401085 w 493746"/>
                <a:gd name="connsiteY50" fmla="*/ 133928 h 606722"/>
                <a:gd name="connsiteX51" fmla="*/ 402866 w 493746"/>
                <a:gd name="connsiteY51" fmla="*/ 134817 h 606722"/>
                <a:gd name="connsiteX52" fmla="*/ 473363 w 493746"/>
                <a:gd name="connsiteY52" fmla="*/ 194094 h 606722"/>
                <a:gd name="connsiteX53" fmla="*/ 493746 w 493746"/>
                <a:gd name="connsiteY53" fmla="*/ 284387 h 606722"/>
                <a:gd name="connsiteX54" fmla="*/ 452801 w 493746"/>
                <a:gd name="connsiteY54" fmla="*/ 448532 h 606722"/>
                <a:gd name="connsiteX55" fmla="*/ 345898 w 493746"/>
                <a:gd name="connsiteY55" fmla="*/ 575351 h 606722"/>
                <a:gd name="connsiteX56" fmla="*/ 246829 w 493746"/>
                <a:gd name="connsiteY56" fmla="*/ 606722 h 606722"/>
                <a:gd name="connsiteX57" fmla="*/ 147848 w 493746"/>
                <a:gd name="connsiteY57" fmla="*/ 575262 h 606722"/>
                <a:gd name="connsiteX58" fmla="*/ 70230 w 493746"/>
                <a:gd name="connsiteY58" fmla="*/ 497855 h 606722"/>
                <a:gd name="connsiteX59" fmla="*/ 0 w 493746"/>
                <a:gd name="connsiteY59" fmla="*/ 284387 h 606722"/>
                <a:gd name="connsiteX60" fmla="*/ 20383 w 493746"/>
                <a:gd name="connsiteY60" fmla="*/ 194094 h 606722"/>
                <a:gd name="connsiteX61" fmla="*/ 77173 w 493746"/>
                <a:gd name="connsiteY61" fmla="*/ 140683 h 606722"/>
                <a:gd name="connsiteX62" fmla="*/ 85718 w 493746"/>
                <a:gd name="connsiteY62" fmla="*/ 137483 h 606722"/>
                <a:gd name="connsiteX63" fmla="*/ 92572 w 493746"/>
                <a:gd name="connsiteY63" fmla="*/ 133928 h 606722"/>
                <a:gd name="connsiteX64" fmla="*/ 95509 w 493746"/>
                <a:gd name="connsiteY64" fmla="*/ 133751 h 606722"/>
                <a:gd name="connsiteX65" fmla="*/ 229738 w 493746"/>
                <a:gd name="connsiteY65" fmla="*/ 114110 h 606722"/>
                <a:gd name="connsiteX66" fmla="*/ 360763 w 493746"/>
                <a:gd name="connsiteY66"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493746" h="606722">
                  <a:moveTo>
                    <a:pt x="246874" y="417113"/>
                  </a:moveTo>
                  <a:cubicBezTo>
                    <a:pt x="257377" y="417113"/>
                    <a:pt x="265892" y="434094"/>
                    <a:pt x="265892" y="455042"/>
                  </a:cubicBezTo>
                  <a:cubicBezTo>
                    <a:pt x="265892" y="475990"/>
                    <a:pt x="257377" y="492971"/>
                    <a:pt x="246874" y="492971"/>
                  </a:cubicBezTo>
                  <a:cubicBezTo>
                    <a:pt x="236371" y="492971"/>
                    <a:pt x="227856" y="475990"/>
                    <a:pt x="227856" y="455042"/>
                  </a:cubicBezTo>
                  <a:cubicBezTo>
                    <a:pt x="227856" y="434094"/>
                    <a:pt x="236371" y="417113"/>
                    <a:pt x="246874" y="417113"/>
                  </a:cubicBezTo>
                  <a:close/>
                  <a:moveTo>
                    <a:pt x="360801" y="341255"/>
                  </a:moveTo>
                  <a:cubicBezTo>
                    <a:pt x="371284" y="341255"/>
                    <a:pt x="379783" y="358236"/>
                    <a:pt x="379783" y="379184"/>
                  </a:cubicBezTo>
                  <a:cubicBezTo>
                    <a:pt x="379783" y="400132"/>
                    <a:pt x="371284" y="417113"/>
                    <a:pt x="360801" y="417113"/>
                  </a:cubicBezTo>
                  <a:cubicBezTo>
                    <a:pt x="350318" y="417113"/>
                    <a:pt x="341819" y="400132"/>
                    <a:pt x="341819" y="379184"/>
                  </a:cubicBezTo>
                  <a:cubicBezTo>
                    <a:pt x="341819" y="358236"/>
                    <a:pt x="350318" y="341255"/>
                    <a:pt x="360801" y="341255"/>
                  </a:cubicBezTo>
                  <a:close/>
                  <a:moveTo>
                    <a:pt x="132945" y="341255"/>
                  </a:moveTo>
                  <a:cubicBezTo>
                    <a:pt x="143428" y="341255"/>
                    <a:pt x="151927" y="358236"/>
                    <a:pt x="151927" y="379184"/>
                  </a:cubicBezTo>
                  <a:cubicBezTo>
                    <a:pt x="151927" y="400132"/>
                    <a:pt x="143428" y="417113"/>
                    <a:pt x="132945" y="417113"/>
                  </a:cubicBezTo>
                  <a:cubicBezTo>
                    <a:pt x="122462" y="417113"/>
                    <a:pt x="113963" y="400132"/>
                    <a:pt x="113963" y="379184"/>
                  </a:cubicBezTo>
                  <a:cubicBezTo>
                    <a:pt x="113963" y="358236"/>
                    <a:pt x="122462" y="341255"/>
                    <a:pt x="132945" y="341255"/>
                  </a:cubicBezTo>
                  <a:close/>
                  <a:moveTo>
                    <a:pt x="246874" y="265467"/>
                  </a:moveTo>
                  <a:cubicBezTo>
                    <a:pt x="257377" y="265467"/>
                    <a:pt x="265892" y="282433"/>
                    <a:pt x="265892" y="303361"/>
                  </a:cubicBezTo>
                  <a:cubicBezTo>
                    <a:pt x="265892" y="324289"/>
                    <a:pt x="257377" y="341255"/>
                    <a:pt x="246874" y="341255"/>
                  </a:cubicBezTo>
                  <a:cubicBezTo>
                    <a:pt x="236371" y="341255"/>
                    <a:pt x="227856" y="324289"/>
                    <a:pt x="227856" y="303361"/>
                  </a:cubicBezTo>
                  <a:cubicBezTo>
                    <a:pt x="227856" y="282433"/>
                    <a:pt x="236371" y="265467"/>
                    <a:pt x="246874" y="265467"/>
                  </a:cubicBezTo>
                  <a:close/>
                  <a:moveTo>
                    <a:pt x="88121" y="178453"/>
                  </a:moveTo>
                  <a:cubicBezTo>
                    <a:pt x="73523" y="187073"/>
                    <a:pt x="61774" y="197916"/>
                    <a:pt x="53496" y="212668"/>
                  </a:cubicBezTo>
                  <a:cubicBezTo>
                    <a:pt x="43882" y="229731"/>
                    <a:pt x="38008" y="252749"/>
                    <a:pt x="38008" y="284387"/>
                  </a:cubicBezTo>
                  <a:cubicBezTo>
                    <a:pt x="37919" y="331844"/>
                    <a:pt x="51537" y="384722"/>
                    <a:pt x="74947" y="431646"/>
                  </a:cubicBezTo>
                  <a:cubicBezTo>
                    <a:pt x="98268" y="478570"/>
                    <a:pt x="131470" y="519362"/>
                    <a:pt x="168677" y="543535"/>
                  </a:cubicBezTo>
                  <a:cubicBezTo>
                    <a:pt x="193511" y="559798"/>
                    <a:pt x="219769" y="568774"/>
                    <a:pt x="246829" y="568774"/>
                  </a:cubicBezTo>
                  <a:cubicBezTo>
                    <a:pt x="273977" y="568774"/>
                    <a:pt x="300235" y="559798"/>
                    <a:pt x="325070" y="543624"/>
                  </a:cubicBezTo>
                  <a:cubicBezTo>
                    <a:pt x="349815" y="527449"/>
                    <a:pt x="372869" y="503987"/>
                    <a:pt x="392362" y="476171"/>
                  </a:cubicBezTo>
                  <a:cubicBezTo>
                    <a:pt x="431438" y="420626"/>
                    <a:pt x="455827" y="347574"/>
                    <a:pt x="455738" y="284387"/>
                  </a:cubicBezTo>
                  <a:cubicBezTo>
                    <a:pt x="455738" y="252749"/>
                    <a:pt x="449775" y="229731"/>
                    <a:pt x="440250" y="212579"/>
                  </a:cubicBezTo>
                  <a:cubicBezTo>
                    <a:pt x="431883" y="197738"/>
                    <a:pt x="420045" y="187340"/>
                    <a:pt x="405536" y="178719"/>
                  </a:cubicBezTo>
                  <a:cubicBezTo>
                    <a:pt x="389247" y="207691"/>
                    <a:pt x="358449" y="227510"/>
                    <a:pt x="322844" y="227510"/>
                  </a:cubicBezTo>
                  <a:cubicBezTo>
                    <a:pt x="291601" y="227510"/>
                    <a:pt x="264186" y="212224"/>
                    <a:pt x="246829" y="189028"/>
                  </a:cubicBezTo>
                  <a:cubicBezTo>
                    <a:pt x="229560" y="212224"/>
                    <a:pt x="202145" y="227510"/>
                    <a:pt x="170902" y="227510"/>
                  </a:cubicBezTo>
                  <a:cubicBezTo>
                    <a:pt x="135119" y="227510"/>
                    <a:pt x="104232" y="207602"/>
                    <a:pt x="88121" y="178453"/>
                  </a:cubicBezTo>
                  <a:close/>
                  <a:moveTo>
                    <a:pt x="269527" y="152147"/>
                  </a:moveTo>
                  <a:cubicBezTo>
                    <a:pt x="277449" y="173920"/>
                    <a:pt x="298188" y="189562"/>
                    <a:pt x="322844" y="189562"/>
                  </a:cubicBezTo>
                  <a:cubicBezTo>
                    <a:pt x="342872" y="189651"/>
                    <a:pt x="360318" y="179253"/>
                    <a:pt x="370554" y="163611"/>
                  </a:cubicBezTo>
                  <a:cubicBezTo>
                    <a:pt x="342516" y="155791"/>
                    <a:pt x="307623" y="152858"/>
                    <a:pt x="269527" y="152147"/>
                  </a:cubicBezTo>
                  <a:close/>
                  <a:moveTo>
                    <a:pt x="224220" y="151969"/>
                  </a:moveTo>
                  <a:cubicBezTo>
                    <a:pt x="186657" y="152769"/>
                    <a:pt x="152388" y="155524"/>
                    <a:pt x="124527" y="163167"/>
                  </a:cubicBezTo>
                  <a:cubicBezTo>
                    <a:pt x="124082" y="163256"/>
                    <a:pt x="123637" y="163522"/>
                    <a:pt x="123192" y="163611"/>
                  </a:cubicBezTo>
                  <a:cubicBezTo>
                    <a:pt x="133339" y="179253"/>
                    <a:pt x="150874" y="189651"/>
                    <a:pt x="170902" y="189562"/>
                  </a:cubicBezTo>
                  <a:cubicBezTo>
                    <a:pt x="195558" y="189562"/>
                    <a:pt x="216298" y="173832"/>
                    <a:pt x="224220" y="151969"/>
                  </a:cubicBezTo>
                  <a:close/>
                  <a:moveTo>
                    <a:pt x="360763" y="0"/>
                  </a:moveTo>
                  <a:cubicBezTo>
                    <a:pt x="371267" y="0"/>
                    <a:pt x="379812" y="8532"/>
                    <a:pt x="379812" y="18929"/>
                  </a:cubicBezTo>
                  <a:cubicBezTo>
                    <a:pt x="379812" y="29416"/>
                    <a:pt x="371267" y="37948"/>
                    <a:pt x="360763" y="37948"/>
                  </a:cubicBezTo>
                  <a:cubicBezTo>
                    <a:pt x="314744" y="38037"/>
                    <a:pt x="276469" y="70652"/>
                    <a:pt x="267746" y="114021"/>
                  </a:cubicBezTo>
                  <a:cubicBezTo>
                    <a:pt x="307712" y="114732"/>
                    <a:pt x="345631" y="117487"/>
                    <a:pt x="379189" y="126552"/>
                  </a:cubicBezTo>
                  <a:cubicBezTo>
                    <a:pt x="386487" y="128507"/>
                    <a:pt x="393341" y="131173"/>
                    <a:pt x="400195" y="133928"/>
                  </a:cubicBezTo>
                  <a:cubicBezTo>
                    <a:pt x="400551" y="133928"/>
                    <a:pt x="400818" y="133840"/>
                    <a:pt x="401085" y="133928"/>
                  </a:cubicBezTo>
                  <a:cubicBezTo>
                    <a:pt x="401797" y="134106"/>
                    <a:pt x="402242" y="134551"/>
                    <a:pt x="402866" y="134817"/>
                  </a:cubicBezTo>
                  <a:cubicBezTo>
                    <a:pt x="432061" y="146637"/>
                    <a:pt x="457251" y="165300"/>
                    <a:pt x="473363" y="194094"/>
                  </a:cubicBezTo>
                  <a:cubicBezTo>
                    <a:pt x="486892" y="218178"/>
                    <a:pt x="493746" y="248128"/>
                    <a:pt x="493746" y="284387"/>
                  </a:cubicBezTo>
                  <a:cubicBezTo>
                    <a:pt x="493657" y="338865"/>
                    <a:pt x="478525" y="396720"/>
                    <a:pt x="452801" y="448532"/>
                  </a:cubicBezTo>
                  <a:cubicBezTo>
                    <a:pt x="426899" y="500255"/>
                    <a:pt x="390404" y="546112"/>
                    <a:pt x="345898" y="575351"/>
                  </a:cubicBezTo>
                  <a:cubicBezTo>
                    <a:pt x="316168" y="594725"/>
                    <a:pt x="282522" y="606722"/>
                    <a:pt x="246829" y="606722"/>
                  </a:cubicBezTo>
                  <a:cubicBezTo>
                    <a:pt x="211135" y="606722"/>
                    <a:pt x="177489" y="594725"/>
                    <a:pt x="147848" y="575262"/>
                  </a:cubicBezTo>
                  <a:cubicBezTo>
                    <a:pt x="118118" y="555888"/>
                    <a:pt x="92038" y="528960"/>
                    <a:pt x="70230" y="497855"/>
                  </a:cubicBezTo>
                  <a:cubicBezTo>
                    <a:pt x="26792" y="435734"/>
                    <a:pt x="89" y="356995"/>
                    <a:pt x="0" y="284387"/>
                  </a:cubicBezTo>
                  <a:cubicBezTo>
                    <a:pt x="0" y="248128"/>
                    <a:pt x="6854" y="218178"/>
                    <a:pt x="20383" y="194094"/>
                  </a:cubicBezTo>
                  <a:cubicBezTo>
                    <a:pt x="33824" y="170010"/>
                    <a:pt x="53852" y="152414"/>
                    <a:pt x="77173" y="140683"/>
                  </a:cubicBezTo>
                  <a:cubicBezTo>
                    <a:pt x="79843" y="139350"/>
                    <a:pt x="82958" y="138727"/>
                    <a:pt x="85718" y="137483"/>
                  </a:cubicBezTo>
                  <a:cubicBezTo>
                    <a:pt x="87676" y="135884"/>
                    <a:pt x="89990" y="134639"/>
                    <a:pt x="92572" y="133928"/>
                  </a:cubicBezTo>
                  <a:cubicBezTo>
                    <a:pt x="93640" y="133662"/>
                    <a:pt x="94530" y="133840"/>
                    <a:pt x="95509" y="133751"/>
                  </a:cubicBezTo>
                  <a:cubicBezTo>
                    <a:pt x="134585" y="118998"/>
                    <a:pt x="180426" y="114821"/>
                    <a:pt x="229738" y="114110"/>
                  </a:cubicBezTo>
                  <a:cubicBezTo>
                    <a:pt x="238907" y="49679"/>
                    <a:pt x="293738" y="0"/>
                    <a:pt x="360763" y="0"/>
                  </a:cubicBezTo>
                  <a:close/>
                </a:path>
              </a:pathLst>
            </a:custGeom>
            <a:solidFill>
              <a:schemeClr val="bg1"/>
            </a:solidFill>
            <a:ln>
              <a:noFill/>
            </a:ln>
          </p:spPr>
        </p:sp>
        <p:sp>
          <p:nvSpPr>
            <p:cNvPr id="9" name="pumpkin_244381"/>
            <p:cNvSpPr>
              <a:spLocks noChangeAspect="1"/>
            </p:cNvSpPr>
            <p:nvPr/>
          </p:nvSpPr>
          <p:spPr bwMode="auto">
            <a:xfrm>
              <a:off x="7847" y="6576"/>
              <a:ext cx="435" cy="407"/>
            </a:xfrm>
            <a:custGeom>
              <a:avLst/>
              <a:gdLst>
                <a:gd name="connsiteX0" fmla="*/ 221682 w 607639"/>
                <a:gd name="connsiteY0" fmla="*/ 439552 h 567981"/>
                <a:gd name="connsiteX1" fmla="*/ 231385 w 607639"/>
                <a:gd name="connsiteY1" fmla="*/ 449184 h 567981"/>
                <a:gd name="connsiteX2" fmla="*/ 221682 w 607639"/>
                <a:gd name="connsiteY2" fmla="*/ 458816 h 567981"/>
                <a:gd name="connsiteX3" fmla="*/ 211979 w 607639"/>
                <a:gd name="connsiteY3" fmla="*/ 449184 h 567981"/>
                <a:gd name="connsiteX4" fmla="*/ 221682 w 607639"/>
                <a:gd name="connsiteY4" fmla="*/ 439552 h 567981"/>
                <a:gd name="connsiteX5" fmla="*/ 392309 w 607639"/>
                <a:gd name="connsiteY5" fmla="*/ 218753 h 567981"/>
                <a:gd name="connsiteX6" fmla="*/ 402012 w 607639"/>
                <a:gd name="connsiteY6" fmla="*/ 228456 h 567981"/>
                <a:gd name="connsiteX7" fmla="*/ 392309 w 607639"/>
                <a:gd name="connsiteY7" fmla="*/ 238159 h 567981"/>
                <a:gd name="connsiteX8" fmla="*/ 382606 w 607639"/>
                <a:gd name="connsiteY8" fmla="*/ 228456 h 567981"/>
                <a:gd name="connsiteX9" fmla="*/ 392309 w 607639"/>
                <a:gd name="connsiteY9" fmla="*/ 218753 h 567981"/>
                <a:gd name="connsiteX10" fmla="*/ 353568 w 607639"/>
                <a:gd name="connsiteY10" fmla="*/ 180012 h 567981"/>
                <a:gd name="connsiteX11" fmla="*/ 363200 w 607639"/>
                <a:gd name="connsiteY11" fmla="*/ 189715 h 567981"/>
                <a:gd name="connsiteX12" fmla="*/ 353568 w 607639"/>
                <a:gd name="connsiteY12" fmla="*/ 199418 h 567981"/>
                <a:gd name="connsiteX13" fmla="*/ 343936 w 607639"/>
                <a:gd name="connsiteY13" fmla="*/ 189715 h 567981"/>
                <a:gd name="connsiteX14" fmla="*/ 353568 w 607639"/>
                <a:gd name="connsiteY14" fmla="*/ 180012 h 567981"/>
                <a:gd name="connsiteX15" fmla="*/ 426602 w 607639"/>
                <a:gd name="connsiteY15" fmla="*/ 129042 h 567981"/>
                <a:gd name="connsiteX16" fmla="*/ 391089 w 607639"/>
                <a:gd name="connsiteY16" fmla="*/ 133486 h 567981"/>
                <a:gd name="connsiteX17" fmla="*/ 439152 w 607639"/>
                <a:gd name="connsiteY17" fmla="*/ 177833 h 567981"/>
                <a:gd name="connsiteX18" fmla="*/ 488016 w 607639"/>
                <a:gd name="connsiteY18" fmla="*/ 338869 h 567981"/>
                <a:gd name="connsiteX19" fmla="*/ 439152 w 607639"/>
                <a:gd name="connsiteY19" fmla="*/ 499816 h 567981"/>
                <a:gd name="connsiteX20" fmla="*/ 391089 w 607639"/>
                <a:gd name="connsiteY20" fmla="*/ 544164 h 567981"/>
                <a:gd name="connsiteX21" fmla="*/ 426602 w 607639"/>
                <a:gd name="connsiteY21" fmla="*/ 548607 h 567981"/>
                <a:gd name="connsiteX22" fmla="*/ 588236 w 607639"/>
                <a:gd name="connsiteY22" fmla="*/ 338869 h 567981"/>
                <a:gd name="connsiteX23" fmla="*/ 426602 w 607639"/>
                <a:gd name="connsiteY23" fmla="*/ 129042 h 567981"/>
                <a:gd name="connsiteX24" fmla="*/ 180948 w 607639"/>
                <a:gd name="connsiteY24" fmla="*/ 129042 h 567981"/>
                <a:gd name="connsiteX25" fmla="*/ 19403 w 607639"/>
                <a:gd name="connsiteY25" fmla="*/ 338869 h 567981"/>
                <a:gd name="connsiteX26" fmla="*/ 180948 w 607639"/>
                <a:gd name="connsiteY26" fmla="*/ 548607 h 567981"/>
                <a:gd name="connsiteX27" fmla="*/ 221000 w 607639"/>
                <a:gd name="connsiteY27" fmla="*/ 542919 h 567981"/>
                <a:gd name="connsiteX28" fmla="*/ 174984 w 607639"/>
                <a:gd name="connsiteY28" fmla="*/ 499816 h 567981"/>
                <a:gd name="connsiteX29" fmla="*/ 126031 w 607639"/>
                <a:gd name="connsiteY29" fmla="*/ 338869 h 567981"/>
                <a:gd name="connsiteX30" fmla="*/ 135733 w 607639"/>
                <a:gd name="connsiteY30" fmla="*/ 329182 h 567981"/>
                <a:gd name="connsiteX31" fmla="*/ 145435 w 607639"/>
                <a:gd name="connsiteY31" fmla="*/ 338869 h 567981"/>
                <a:gd name="connsiteX32" fmla="*/ 307068 w 607639"/>
                <a:gd name="connsiteY32" fmla="*/ 548607 h 567981"/>
                <a:gd name="connsiteX33" fmla="*/ 468613 w 607639"/>
                <a:gd name="connsiteY33" fmla="*/ 338869 h 567981"/>
                <a:gd name="connsiteX34" fmla="*/ 307068 w 607639"/>
                <a:gd name="connsiteY34" fmla="*/ 129042 h 567981"/>
                <a:gd name="connsiteX35" fmla="*/ 147749 w 607639"/>
                <a:gd name="connsiteY35" fmla="*/ 301276 h 567981"/>
                <a:gd name="connsiteX36" fmla="*/ 136890 w 607639"/>
                <a:gd name="connsiteY36" fmla="*/ 309719 h 567981"/>
                <a:gd name="connsiteX37" fmla="*/ 128524 w 607639"/>
                <a:gd name="connsiteY37" fmla="*/ 298876 h 567981"/>
                <a:gd name="connsiteX38" fmla="*/ 221000 w 607639"/>
                <a:gd name="connsiteY38" fmla="*/ 134730 h 567981"/>
                <a:gd name="connsiteX39" fmla="*/ 180948 w 607639"/>
                <a:gd name="connsiteY39" fmla="*/ 129042 h 567981"/>
                <a:gd name="connsiteX40" fmla="*/ 392691 w 607639"/>
                <a:gd name="connsiteY40" fmla="*/ 0 h 567981"/>
                <a:gd name="connsiteX41" fmla="*/ 402393 w 607639"/>
                <a:gd name="connsiteY41" fmla="*/ 9687 h 567981"/>
                <a:gd name="connsiteX42" fmla="*/ 392691 w 607639"/>
                <a:gd name="connsiteY42" fmla="*/ 19374 h 567981"/>
                <a:gd name="connsiteX43" fmla="*/ 317037 w 607639"/>
                <a:gd name="connsiteY43" fmla="*/ 110023 h 567981"/>
                <a:gd name="connsiteX44" fmla="*/ 366702 w 607639"/>
                <a:gd name="connsiteY44" fmla="*/ 121132 h 567981"/>
                <a:gd name="connsiteX45" fmla="*/ 426602 w 607639"/>
                <a:gd name="connsiteY45" fmla="*/ 109668 h 567981"/>
                <a:gd name="connsiteX46" fmla="*/ 558686 w 607639"/>
                <a:gd name="connsiteY46" fmla="*/ 177833 h 567981"/>
                <a:gd name="connsiteX47" fmla="*/ 607639 w 607639"/>
                <a:gd name="connsiteY47" fmla="*/ 338869 h 567981"/>
                <a:gd name="connsiteX48" fmla="*/ 558686 w 607639"/>
                <a:gd name="connsiteY48" fmla="*/ 499816 h 567981"/>
                <a:gd name="connsiteX49" fmla="*/ 426602 w 607639"/>
                <a:gd name="connsiteY49" fmla="*/ 567981 h 567981"/>
                <a:gd name="connsiteX50" fmla="*/ 366702 w 607639"/>
                <a:gd name="connsiteY50" fmla="*/ 556517 h 567981"/>
                <a:gd name="connsiteX51" fmla="*/ 307068 w 607639"/>
                <a:gd name="connsiteY51" fmla="*/ 567981 h 567981"/>
                <a:gd name="connsiteX52" fmla="*/ 244142 w 607639"/>
                <a:gd name="connsiteY52" fmla="*/ 555184 h 567981"/>
                <a:gd name="connsiteX53" fmla="*/ 180948 w 607639"/>
                <a:gd name="connsiteY53" fmla="*/ 567981 h 567981"/>
                <a:gd name="connsiteX54" fmla="*/ 48864 w 607639"/>
                <a:gd name="connsiteY54" fmla="*/ 499816 h 567981"/>
                <a:gd name="connsiteX55" fmla="*/ 0 w 607639"/>
                <a:gd name="connsiteY55" fmla="*/ 338869 h 567981"/>
                <a:gd name="connsiteX56" fmla="*/ 48864 w 607639"/>
                <a:gd name="connsiteY56" fmla="*/ 177833 h 567981"/>
                <a:gd name="connsiteX57" fmla="*/ 180948 w 607639"/>
                <a:gd name="connsiteY57" fmla="*/ 109668 h 567981"/>
                <a:gd name="connsiteX58" fmla="*/ 244142 w 607639"/>
                <a:gd name="connsiteY58" fmla="*/ 122465 h 567981"/>
                <a:gd name="connsiteX59" fmla="*/ 297634 w 607639"/>
                <a:gd name="connsiteY59" fmla="*/ 110023 h 567981"/>
                <a:gd name="connsiteX60" fmla="*/ 322733 w 607639"/>
                <a:gd name="connsiteY60" fmla="*/ 35993 h 567981"/>
                <a:gd name="connsiteX61" fmla="*/ 392691 w 607639"/>
                <a:gd name="connsiteY61" fmla="*/ 0 h 567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607639" h="567981">
                  <a:moveTo>
                    <a:pt x="221682" y="439552"/>
                  </a:moveTo>
                  <a:cubicBezTo>
                    <a:pt x="227041" y="439552"/>
                    <a:pt x="231385" y="443864"/>
                    <a:pt x="231385" y="449184"/>
                  </a:cubicBezTo>
                  <a:cubicBezTo>
                    <a:pt x="231385" y="454504"/>
                    <a:pt x="227041" y="458816"/>
                    <a:pt x="221682" y="458816"/>
                  </a:cubicBezTo>
                  <a:cubicBezTo>
                    <a:pt x="216323" y="458816"/>
                    <a:pt x="211979" y="454504"/>
                    <a:pt x="211979" y="449184"/>
                  </a:cubicBezTo>
                  <a:cubicBezTo>
                    <a:pt x="211979" y="443864"/>
                    <a:pt x="216323" y="439552"/>
                    <a:pt x="221682" y="439552"/>
                  </a:cubicBezTo>
                  <a:close/>
                  <a:moveTo>
                    <a:pt x="392309" y="218753"/>
                  </a:moveTo>
                  <a:cubicBezTo>
                    <a:pt x="397668" y="218753"/>
                    <a:pt x="402012" y="223097"/>
                    <a:pt x="402012" y="228456"/>
                  </a:cubicBezTo>
                  <a:cubicBezTo>
                    <a:pt x="402012" y="233815"/>
                    <a:pt x="397668" y="238159"/>
                    <a:pt x="392309" y="238159"/>
                  </a:cubicBezTo>
                  <a:cubicBezTo>
                    <a:pt x="386950" y="238159"/>
                    <a:pt x="382606" y="233815"/>
                    <a:pt x="382606" y="228456"/>
                  </a:cubicBezTo>
                  <a:cubicBezTo>
                    <a:pt x="382606" y="223097"/>
                    <a:pt x="386950" y="218753"/>
                    <a:pt x="392309" y="218753"/>
                  </a:cubicBezTo>
                  <a:close/>
                  <a:moveTo>
                    <a:pt x="353568" y="180012"/>
                  </a:moveTo>
                  <a:cubicBezTo>
                    <a:pt x="358888" y="180012"/>
                    <a:pt x="363200" y="184356"/>
                    <a:pt x="363200" y="189715"/>
                  </a:cubicBezTo>
                  <a:cubicBezTo>
                    <a:pt x="363200" y="195074"/>
                    <a:pt x="358888" y="199418"/>
                    <a:pt x="353568" y="199418"/>
                  </a:cubicBezTo>
                  <a:cubicBezTo>
                    <a:pt x="348248" y="199418"/>
                    <a:pt x="343936" y="195074"/>
                    <a:pt x="343936" y="189715"/>
                  </a:cubicBezTo>
                  <a:cubicBezTo>
                    <a:pt x="343936" y="184356"/>
                    <a:pt x="348248" y="180012"/>
                    <a:pt x="353568" y="180012"/>
                  </a:cubicBezTo>
                  <a:close/>
                  <a:moveTo>
                    <a:pt x="426602" y="129042"/>
                  </a:moveTo>
                  <a:cubicBezTo>
                    <a:pt x="414409" y="129042"/>
                    <a:pt x="402482" y="130553"/>
                    <a:pt x="391089" y="133486"/>
                  </a:cubicBezTo>
                  <a:cubicBezTo>
                    <a:pt x="409068" y="144595"/>
                    <a:pt x="425356" y="159525"/>
                    <a:pt x="439152" y="177833"/>
                  </a:cubicBezTo>
                  <a:cubicBezTo>
                    <a:pt x="470660" y="219691"/>
                    <a:pt x="488016" y="276836"/>
                    <a:pt x="488016" y="338869"/>
                  </a:cubicBezTo>
                  <a:cubicBezTo>
                    <a:pt x="488016" y="400813"/>
                    <a:pt x="470660" y="457958"/>
                    <a:pt x="439152" y="499816"/>
                  </a:cubicBezTo>
                  <a:cubicBezTo>
                    <a:pt x="425356" y="518124"/>
                    <a:pt x="409068" y="533055"/>
                    <a:pt x="391089" y="544164"/>
                  </a:cubicBezTo>
                  <a:cubicBezTo>
                    <a:pt x="402482" y="547096"/>
                    <a:pt x="414409" y="548607"/>
                    <a:pt x="426602" y="548607"/>
                  </a:cubicBezTo>
                  <a:cubicBezTo>
                    <a:pt x="520236" y="548607"/>
                    <a:pt x="588236" y="460357"/>
                    <a:pt x="588236" y="338869"/>
                  </a:cubicBezTo>
                  <a:cubicBezTo>
                    <a:pt x="588236" y="217292"/>
                    <a:pt x="520236" y="129042"/>
                    <a:pt x="426602" y="129042"/>
                  </a:cubicBezTo>
                  <a:close/>
                  <a:moveTo>
                    <a:pt x="180948" y="129042"/>
                  </a:moveTo>
                  <a:cubicBezTo>
                    <a:pt x="87314" y="129042"/>
                    <a:pt x="19403" y="217292"/>
                    <a:pt x="19403" y="338869"/>
                  </a:cubicBezTo>
                  <a:cubicBezTo>
                    <a:pt x="19403" y="460357"/>
                    <a:pt x="87314" y="548607"/>
                    <a:pt x="180948" y="548607"/>
                  </a:cubicBezTo>
                  <a:cubicBezTo>
                    <a:pt x="194832" y="548607"/>
                    <a:pt x="208183" y="546741"/>
                    <a:pt x="221000" y="542919"/>
                  </a:cubicBezTo>
                  <a:cubicBezTo>
                    <a:pt x="203822" y="531988"/>
                    <a:pt x="188246" y="517502"/>
                    <a:pt x="174984" y="499816"/>
                  </a:cubicBezTo>
                  <a:cubicBezTo>
                    <a:pt x="143387" y="457958"/>
                    <a:pt x="126031" y="400813"/>
                    <a:pt x="126031" y="338869"/>
                  </a:cubicBezTo>
                  <a:cubicBezTo>
                    <a:pt x="126031" y="333448"/>
                    <a:pt x="130393" y="329182"/>
                    <a:pt x="135733" y="329182"/>
                  </a:cubicBezTo>
                  <a:cubicBezTo>
                    <a:pt x="141073" y="329182"/>
                    <a:pt x="145435" y="333448"/>
                    <a:pt x="145435" y="338869"/>
                  </a:cubicBezTo>
                  <a:cubicBezTo>
                    <a:pt x="145435" y="460357"/>
                    <a:pt x="213435" y="548607"/>
                    <a:pt x="307068" y="548607"/>
                  </a:cubicBezTo>
                  <a:cubicBezTo>
                    <a:pt x="400702" y="548607"/>
                    <a:pt x="468613" y="460357"/>
                    <a:pt x="468613" y="338869"/>
                  </a:cubicBezTo>
                  <a:cubicBezTo>
                    <a:pt x="468613" y="217292"/>
                    <a:pt x="400702" y="129042"/>
                    <a:pt x="307068" y="129042"/>
                  </a:cubicBezTo>
                  <a:cubicBezTo>
                    <a:pt x="224649" y="129042"/>
                    <a:pt x="160654" y="198273"/>
                    <a:pt x="147749" y="301276"/>
                  </a:cubicBezTo>
                  <a:cubicBezTo>
                    <a:pt x="147126" y="306608"/>
                    <a:pt x="142230" y="310341"/>
                    <a:pt x="136890" y="309719"/>
                  </a:cubicBezTo>
                  <a:cubicBezTo>
                    <a:pt x="131639" y="309097"/>
                    <a:pt x="127812" y="304209"/>
                    <a:pt x="128524" y="298876"/>
                  </a:cubicBezTo>
                  <a:cubicBezTo>
                    <a:pt x="137869" y="224313"/>
                    <a:pt x="172225" y="165924"/>
                    <a:pt x="221000" y="134730"/>
                  </a:cubicBezTo>
                  <a:cubicBezTo>
                    <a:pt x="208183" y="130997"/>
                    <a:pt x="194832" y="129042"/>
                    <a:pt x="180948" y="129042"/>
                  </a:cubicBezTo>
                  <a:close/>
                  <a:moveTo>
                    <a:pt x="392691" y="0"/>
                  </a:moveTo>
                  <a:cubicBezTo>
                    <a:pt x="398032" y="0"/>
                    <a:pt x="402393" y="4354"/>
                    <a:pt x="402393" y="9687"/>
                  </a:cubicBezTo>
                  <a:cubicBezTo>
                    <a:pt x="402393" y="15019"/>
                    <a:pt x="398032" y="19374"/>
                    <a:pt x="392691" y="19374"/>
                  </a:cubicBezTo>
                  <a:cubicBezTo>
                    <a:pt x="351126" y="19374"/>
                    <a:pt x="320330" y="56967"/>
                    <a:pt x="317037" y="110023"/>
                  </a:cubicBezTo>
                  <a:cubicBezTo>
                    <a:pt x="334393" y="111090"/>
                    <a:pt x="351037" y="114822"/>
                    <a:pt x="366702" y="121132"/>
                  </a:cubicBezTo>
                  <a:cubicBezTo>
                    <a:pt x="385571" y="113578"/>
                    <a:pt x="405686" y="109668"/>
                    <a:pt x="426602" y="109668"/>
                  </a:cubicBezTo>
                  <a:cubicBezTo>
                    <a:pt x="478670" y="109668"/>
                    <a:pt x="525576" y="133930"/>
                    <a:pt x="558686" y="177833"/>
                  </a:cubicBezTo>
                  <a:cubicBezTo>
                    <a:pt x="590283" y="219691"/>
                    <a:pt x="607639" y="276836"/>
                    <a:pt x="607639" y="338869"/>
                  </a:cubicBezTo>
                  <a:cubicBezTo>
                    <a:pt x="607639" y="400813"/>
                    <a:pt x="590283" y="457958"/>
                    <a:pt x="558686" y="499816"/>
                  </a:cubicBezTo>
                  <a:cubicBezTo>
                    <a:pt x="525576" y="543808"/>
                    <a:pt x="478670" y="567981"/>
                    <a:pt x="426602" y="567981"/>
                  </a:cubicBezTo>
                  <a:cubicBezTo>
                    <a:pt x="405686" y="567981"/>
                    <a:pt x="385571" y="564160"/>
                    <a:pt x="366702" y="556517"/>
                  </a:cubicBezTo>
                  <a:cubicBezTo>
                    <a:pt x="348011" y="564071"/>
                    <a:pt x="327985" y="567981"/>
                    <a:pt x="307068" y="567981"/>
                  </a:cubicBezTo>
                  <a:cubicBezTo>
                    <a:pt x="284906" y="567981"/>
                    <a:pt x="263723" y="563538"/>
                    <a:pt x="244142" y="555184"/>
                  </a:cubicBezTo>
                  <a:cubicBezTo>
                    <a:pt x="224382" y="563626"/>
                    <a:pt x="203199" y="567981"/>
                    <a:pt x="180948" y="567981"/>
                  </a:cubicBezTo>
                  <a:cubicBezTo>
                    <a:pt x="128880" y="567981"/>
                    <a:pt x="81974" y="543808"/>
                    <a:pt x="48864" y="499816"/>
                  </a:cubicBezTo>
                  <a:cubicBezTo>
                    <a:pt x="17356" y="457958"/>
                    <a:pt x="0" y="400813"/>
                    <a:pt x="0" y="338869"/>
                  </a:cubicBezTo>
                  <a:cubicBezTo>
                    <a:pt x="0" y="276836"/>
                    <a:pt x="17356" y="219691"/>
                    <a:pt x="48864" y="177833"/>
                  </a:cubicBezTo>
                  <a:cubicBezTo>
                    <a:pt x="81974" y="133930"/>
                    <a:pt x="128880" y="109668"/>
                    <a:pt x="180948" y="109668"/>
                  </a:cubicBezTo>
                  <a:cubicBezTo>
                    <a:pt x="203199" y="109668"/>
                    <a:pt x="224382" y="114023"/>
                    <a:pt x="244142" y="122465"/>
                  </a:cubicBezTo>
                  <a:cubicBezTo>
                    <a:pt x="260786" y="115356"/>
                    <a:pt x="278765" y="111090"/>
                    <a:pt x="297634" y="110023"/>
                  </a:cubicBezTo>
                  <a:cubicBezTo>
                    <a:pt x="299236" y="81584"/>
                    <a:pt x="307958" y="55634"/>
                    <a:pt x="322733" y="35993"/>
                  </a:cubicBezTo>
                  <a:cubicBezTo>
                    <a:pt x="340267" y="12797"/>
                    <a:pt x="365100" y="0"/>
                    <a:pt x="392691" y="0"/>
                  </a:cubicBezTo>
                  <a:close/>
                </a:path>
              </a:pathLst>
            </a:custGeom>
            <a:solidFill>
              <a:schemeClr val="bg1"/>
            </a:solidFill>
            <a:ln>
              <a:noFill/>
            </a:ln>
          </p:spPr>
        </p:sp>
        <p:sp>
          <p:nvSpPr>
            <p:cNvPr id="10" name="plum_312452"/>
            <p:cNvSpPr>
              <a:spLocks noChangeAspect="1"/>
            </p:cNvSpPr>
            <p:nvPr/>
          </p:nvSpPr>
          <p:spPr bwMode="auto">
            <a:xfrm>
              <a:off x="10869" y="4525"/>
              <a:ext cx="435" cy="426"/>
            </a:xfrm>
            <a:custGeom>
              <a:avLst/>
              <a:gdLst>
                <a:gd name="connsiteX0" fmla="*/ 240664 w 609158"/>
                <a:gd name="connsiteY0" fmla="*/ 477817 h 595803"/>
                <a:gd name="connsiteX1" fmla="*/ 200934 w 609158"/>
                <a:gd name="connsiteY1" fmla="*/ 504605 h 595803"/>
                <a:gd name="connsiteX2" fmla="*/ 208526 w 609158"/>
                <a:gd name="connsiteY2" fmla="*/ 507890 h 595803"/>
                <a:gd name="connsiteX3" fmla="*/ 240664 w 609158"/>
                <a:gd name="connsiteY3" fmla="*/ 477817 h 595803"/>
                <a:gd name="connsiteX4" fmla="*/ 257619 w 609158"/>
                <a:gd name="connsiteY4" fmla="*/ 446986 h 595803"/>
                <a:gd name="connsiteX5" fmla="*/ 179171 w 609158"/>
                <a:gd name="connsiteY5" fmla="*/ 492474 h 595803"/>
                <a:gd name="connsiteX6" fmla="*/ 196885 w 609158"/>
                <a:gd name="connsiteY6" fmla="*/ 502836 h 595803"/>
                <a:gd name="connsiteX7" fmla="*/ 246991 w 609158"/>
                <a:gd name="connsiteY7" fmla="*/ 468972 h 595803"/>
                <a:gd name="connsiteX8" fmla="*/ 257619 w 609158"/>
                <a:gd name="connsiteY8" fmla="*/ 446986 h 595803"/>
                <a:gd name="connsiteX9" fmla="*/ 497915 w 609158"/>
                <a:gd name="connsiteY9" fmla="*/ 425134 h 595803"/>
                <a:gd name="connsiteX10" fmla="*/ 504619 w 609158"/>
                <a:gd name="connsiteY10" fmla="*/ 431571 h 595803"/>
                <a:gd name="connsiteX11" fmla="*/ 504619 w 609158"/>
                <a:gd name="connsiteY11" fmla="*/ 432329 h 595803"/>
                <a:gd name="connsiteX12" fmla="*/ 491212 w 609158"/>
                <a:gd name="connsiteY12" fmla="*/ 432329 h 595803"/>
                <a:gd name="connsiteX13" fmla="*/ 491212 w 609158"/>
                <a:gd name="connsiteY13" fmla="*/ 431571 h 595803"/>
                <a:gd name="connsiteX14" fmla="*/ 497915 w 609158"/>
                <a:gd name="connsiteY14" fmla="*/ 425134 h 595803"/>
                <a:gd name="connsiteX15" fmla="*/ 261162 w 609158"/>
                <a:gd name="connsiteY15" fmla="*/ 419693 h 595803"/>
                <a:gd name="connsiteX16" fmla="*/ 161710 w 609158"/>
                <a:gd name="connsiteY16" fmla="*/ 478575 h 595803"/>
                <a:gd name="connsiteX17" fmla="*/ 175628 w 609158"/>
                <a:gd name="connsiteY17" fmla="*/ 490200 h 595803"/>
                <a:gd name="connsiteX18" fmla="*/ 259138 w 609158"/>
                <a:gd name="connsiteY18" fmla="*/ 441679 h 595803"/>
                <a:gd name="connsiteX19" fmla="*/ 261162 w 609158"/>
                <a:gd name="connsiteY19" fmla="*/ 419693 h 595803"/>
                <a:gd name="connsiteX20" fmla="*/ 547678 w 609158"/>
                <a:gd name="connsiteY20" fmla="*/ 395679 h 595803"/>
                <a:gd name="connsiteX21" fmla="*/ 547678 w 609158"/>
                <a:gd name="connsiteY21" fmla="*/ 409086 h 595803"/>
                <a:gd name="connsiteX22" fmla="*/ 547678 w 609158"/>
                <a:gd name="connsiteY22" fmla="*/ 395679 h 595803"/>
                <a:gd name="connsiteX23" fmla="*/ 254582 w 609158"/>
                <a:gd name="connsiteY23" fmla="*/ 392905 h 595803"/>
                <a:gd name="connsiteX24" fmla="*/ 146527 w 609158"/>
                <a:gd name="connsiteY24" fmla="*/ 459116 h 595803"/>
                <a:gd name="connsiteX25" fmla="*/ 158927 w 609158"/>
                <a:gd name="connsiteY25" fmla="*/ 475795 h 595803"/>
                <a:gd name="connsiteX26" fmla="*/ 261162 w 609158"/>
                <a:gd name="connsiteY26" fmla="*/ 415396 h 595803"/>
                <a:gd name="connsiteX27" fmla="*/ 254582 w 609158"/>
                <a:gd name="connsiteY27" fmla="*/ 392905 h 595803"/>
                <a:gd name="connsiteX28" fmla="*/ 461645 w 609158"/>
                <a:gd name="connsiteY28" fmla="*/ 382766 h 595803"/>
                <a:gd name="connsiteX29" fmla="*/ 461645 w 609158"/>
                <a:gd name="connsiteY29" fmla="*/ 396456 h 595803"/>
                <a:gd name="connsiteX30" fmla="*/ 461645 w 609158"/>
                <a:gd name="connsiteY30" fmla="*/ 382766 h 595803"/>
                <a:gd name="connsiteX31" fmla="*/ 244460 w 609158"/>
                <a:gd name="connsiteY31" fmla="*/ 375468 h 595803"/>
                <a:gd name="connsiteX32" fmla="*/ 138176 w 609158"/>
                <a:gd name="connsiteY32" fmla="*/ 438899 h 595803"/>
                <a:gd name="connsiteX33" fmla="*/ 144502 w 609158"/>
                <a:gd name="connsiteY33" fmla="*/ 455831 h 595803"/>
                <a:gd name="connsiteX34" fmla="*/ 253064 w 609158"/>
                <a:gd name="connsiteY34" fmla="*/ 389620 h 595803"/>
                <a:gd name="connsiteX35" fmla="*/ 244460 w 609158"/>
                <a:gd name="connsiteY35" fmla="*/ 375468 h 595803"/>
                <a:gd name="connsiteX36" fmla="*/ 442381 w 609158"/>
                <a:gd name="connsiteY36" fmla="*/ 370911 h 595803"/>
                <a:gd name="connsiteX37" fmla="*/ 442381 w 609158"/>
                <a:gd name="connsiteY37" fmla="*/ 384318 h 595803"/>
                <a:gd name="connsiteX38" fmla="*/ 442381 w 609158"/>
                <a:gd name="connsiteY38" fmla="*/ 370911 h 595803"/>
                <a:gd name="connsiteX39" fmla="*/ 232060 w 609158"/>
                <a:gd name="connsiteY39" fmla="*/ 360557 h 595803"/>
                <a:gd name="connsiteX40" fmla="*/ 136151 w 609158"/>
                <a:gd name="connsiteY40" fmla="*/ 417165 h 595803"/>
                <a:gd name="connsiteX41" fmla="*/ 136404 w 609158"/>
                <a:gd name="connsiteY41" fmla="*/ 429548 h 595803"/>
                <a:gd name="connsiteX42" fmla="*/ 137417 w 609158"/>
                <a:gd name="connsiteY42" fmla="*/ 434855 h 595803"/>
                <a:gd name="connsiteX43" fmla="*/ 242183 w 609158"/>
                <a:gd name="connsiteY43" fmla="*/ 372435 h 595803"/>
                <a:gd name="connsiteX44" fmla="*/ 232060 w 609158"/>
                <a:gd name="connsiteY44" fmla="*/ 360557 h 595803"/>
                <a:gd name="connsiteX45" fmla="*/ 310872 w 609158"/>
                <a:gd name="connsiteY45" fmla="*/ 359280 h 595803"/>
                <a:gd name="connsiteX46" fmla="*/ 314950 w 609158"/>
                <a:gd name="connsiteY46" fmla="*/ 365629 h 595803"/>
                <a:gd name="connsiteX47" fmla="*/ 317428 w 609158"/>
                <a:gd name="connsiteY47" fmla="*/ 374424 h 595803"/>
                <a:gd name="connsiteX48" fmla="*/ 520835 w 609158"/>
                <a:gd name="connsiteY48" fmla="*/ 348189 h 595803"/>
                <a:gd name="connsiteX49" fmla="*/ 520835 w 609158"/>
                <a:gd name="connsiteY49" fmla="*/ 361596 h 595803"/>
                <a:gd name="connsiteX50" fmla="*/ 520835 w 609158"/>
                <a:gd name="connsiteY50" fmla="*/ 348189 h 595803"/>
                <a:gd name="connsiteX51" fmla="*/ 217636 w 609158"/>
                <a:gd name="connsiteY51" fmla="*/ 346911 h 595803"/>
                <a:gd name="connsiteX52" fmla="*/ 141972 w 609158"/>
                <a:gd name="connsiteY52" fmla="*/ 391136 h 595803"/>
                <a:gd name="connsiteX53" fmla="*/ 136657 w 609158"/>
                <a:gd name="connsiteY53" fmla="*/ 412617 h 595803"/>
                <a:gd name="connsiteX54" fmla="*/ 229277 w 609158"/>
                <a:gd name="connsiteY54" fmla="*/ 357778 h 595803"/>
                <a:gd name="connsiteX55" fmla="*/ 217636 w 609158"/>
                <a:gd name="connsiteY55" fmla="*/ 346911 h 595803"/>
                <a:gd name="connsiteX56" fmla="*/ 198404 w 609158"/>
                <a:gd name="connsiteY56" fmla="*/ 332001 h 595803"/>
                <a:gd name="connsiteX57" fmla="*/ 160445 w 609158"/>
                <a:gd name="connsiteY57" fmla="*/ 357019 h 595803"/>
                <a:gd name="connsiteX58" fmla="*/ 144249 w 609158"/>
                <a:gd name="connsiteY58" fmla="*/ 385576 h 595803"/>
                <a:gd name="connsiteX59" fmla="*/ 214599 w 609158"/>
                <a:gd name="connsiteY59" fmla="*/ 344131 h 595803"/>
                <a:gd name="connsiteX60" fmla="*/ 198404 w 609158"/>
                <a:gd name="connsiteY60" fmla="*/ 332001 h 595803"/>
                <a:gd name="connsiteX61" fmla="*/ 187522 w 609158"/>
                <a:gd name="connsiteY61" fmla="*/ 324925 h 595803"/>
                <a:gd name="connsiteX62" fmla="*/ 167024 w 609158"/>
                <a:gd name="connsiteY62" fmla="*/ 348174 h 595803"/>
                <a:gd name="connsiteX63" fmla="*/ 194861 w 609158"/>
                <a:gd name="connsiteY63" fmla="*/ 329726 h 595803"/>
                <a:gd name="connsiteX64" fmla="*/ 187522 w 609158"/>
                <a:gd name="connsiteY64" fmla="*/ 324925 h 595803"/>
                <a:gd name="connsiteX65" fmla="*/ 186257 w 609158"/>
                <a:gd name="connsiteY65" fmla="*/ 313047 h 595803"/>
                <a:gd name="connsiteX66" fmla="*/ 189294 w 609158"/>
                <a:gd name="connsiteY66" fmla="*/ 314816 h 595803"/>
                <a:gd name="connsiteX67" fmla="*/ 270525 w 609158"/>
                <a:gd name="connsiteY67" fmla="*/ 414133 h 595803"/>
                <a:gd name="connsiteX68" fmla="*/ 211563 w 609158"/>
                <a:gd name="connsiteY68" fmla="*/ 517240 h 595803"/>
                <a:gd name="connsiteX69" fmla="*/ 209538 w 609158"/>
                <a:gd name="connsiteY69" fmla="*/ 518251 h 595803"/>
                <a:gd name="connsiteX70" fmla="*/ 207514 w 609158"/>
                <a:gd name="connsiteY70" fmla="*/ 517493 h 595803"/>
                <a:gd name="connsiteX71" fmla="*/ 126788 w 609158"/>
                <a:gd name="connsiteY71" fmla="*/ 430559 h 595803"/>
                <a:gd name="connsiteX72" fmla="*/ 183726 w 609158"/>
                <a:gd name="connsiteY72" fmla="*/ 315322 h 595803"/>
                <a:gd name="connsiteX73" fmla="*/ 527186 w 609158"/>
                <a:gd name="connsiteY73" fmla="*/ 262028 h 595803"/>
                <a:gd name="connsiteX74" fmla="*/ 527186 w 609158"/>
                <a:gd name="connsiteY74" fmla="*/ 275365 h 595803"/>
                <a:gd name="connsiteX75" fmla="*/ 527186 w 609158"/>
                <a:gd name="connsiteY75" fmla="*/ 262028 h 595803"/>
                <a:gd name="connsiteX76" fmla="*/ 181208 w 609158"/>
                <a:gd name="connsiteY76" fmla="*/ 262028 h 595803"/>
                <a:gd name="connsiteX77" fmla="*/ 181967 w 609158"/>
                <a:gd name="connsiteY77" fmla="*/ 262281 h 595803"/>
                <a:gd name="connsiteX78" fmla="*/ 301125 w 609158"/>
                <a:gd name="connsiteY78" fmla="*/ 336769 h 595803"/>
                <a:gd name="connsiteX79" fmla="*/ 310872 w 609158"/>
                <a:gd name="connsiteY79" fmla="*/ 359280 h 595803"/>
                <a:gd name="connsiteX80" fmla="*/ 296554 w 609158"/>
                <a:gd name="connsiteY80" fmla="*/ 336990 h 595803"/>
                <a:gd name="connsiteX81" fmla="*/ 249036 w 609158"/>
                <a:gd name="connsiteY81" fmla="*/ 296650 h 595803"/>
                <a:gd name="connsiteX82" fmla="*/ 181714 w 609158"/>
                <a:gd name="connsiteY82" fmla="*/ 266324 h 595803"/>
                <a:gd name="connsiteX83" fmla="*/ 123250 w 609158"/>
                <a:gd name="connsiteY83" fmla="*/ 311055 h 595803"/>
                <a:gd name="connsiteX84" fmla="*/ 72632 w 609158"/>
                <a:gd name="connsiteY84" fmla="*/ 429073 h 595803"/>
                <a:gd name="connsiteX85" fmla="*/ 215881 w 609158"/>
                <a:gd name="connsiteY85" fmla="*/ 565792 h 595803"/>
                <a:gd name="connsiteX86" fmla="*/ 324710 w 609158"/>
                <a:gd name="connsiteY86" fmla="*/ 400263 h 595803"/>
                <a:gd name="connsiteX87" fmla="*/ 317428 w 609158"/>
                <a:gd name="connsiteY87" fmla="*/ 374424 h 595803"/>
                <a:gd name="connsiteX88" fmla="*/ 328506 w 609158"/>
                <a:gd name="connsiteY88" fmla="*/ 400011 h 595803"/>
                <a:gd name="connsiteX89" fmla="*/ 217147 w 609158"/>
                <a:gd name="connsiteY89" fmla="*/ 569582 h 595803"/>
                <a:gd name="connsiteX90" fmla="*/ 216387 w 609158"/>
                <a:gd name="connsiteY90" fmla="*/ 569835 h 595803"/>
                <a:gd name="connsiteX91" fmla="*/ 215881 w 609158"/>
                <a:gd name="connsiteY91" fmla="*/ 569835 h 595803"/>
                <a:gd name="connsiteX92" fmla="*/ 68836 w 609158"/>
                <a:gd name="connsiteY92" fmla="*/ 429578 h 595803"/>
                <a:gd name="connsiteX93" fmla="*/ 180702 w 609158"/>
                <a:gd name="connsiteY93" fmla="*/ 262534 h 595803"/>
                <a:gd name="connsiteX94" fmla="*/ 240471 w 609158"/>
                <a:gd name="connsiteY94" fmla="*/ 230791 h 595803"/>
                <a:gd name="connsiteX95" fmla="*/ 184982 w 609158"/>
                <a:gd name="connsiteY95" fmla="*/ 241025 h 595803"/>
                <a:gd name="connsiteX96" fmla="*/ 179414 w 609158"/>
                <a:gd name="connsiteY96" fmla="*/ 242794 h 595803"/>
                <a:gd name="connsiteX97" fmla="*/ 178149 w 609158"/>
                <a:gd name="connsiteY97" fmla="*/ 243299 h 595803"/>
                <a:gd name="connsiteX98" fmla="*/ 176630 w 609158"/>
                <a:gd name="connsiteY98" fmla="*/ 243046 h 595803"/>
                <a:gd name="connsiteX99" fmla="*/ 153852 w 609158"/>
                <a:gd name="connsiteY99" fmla="*/ 242035 h 595803"/>
                <a:gd name="connsiteX100" fmla="*/ 43506 w 609158"/>
                <a:gd name="connsiteY100" fmla="*/ 278171 h 595803"/>
                <a:gd name="connsiteX101" fmla="*/ 15161 w 609158"/>
                <a:gd name="connsiteY101" fmla="*/ 385059 h 595803"/>
                <a:gd name="connsiteX102" fmla="*/ 216871 w 609158"/>
                <a:gd name="connsiteY102" fmla="*/ 581905 h 595803"/>
                <a:gd name="connsiteX103" fmla="*/ 369229 w 609158"/>
                <a:gd name="connsiteY103" fmla="*/ 344628 h 595803"/>
                <a:gd name="connsiteX104" fmla="*/ 317599 w 609158"/>
                <a:gd name="connsiteY104" fmla="*/ 247089 h 595803"/>
                <a:gd name="connsiteX105" fmla="*/ 240471 w 609158"/>
                <a:gd name="connsiteY105" fmla="*/ 230791 h 595803"/>
                <a:gd name="connsiteX106" fmla="*/ 388717 w 609158"/>
                <a:gd name="connsiteY106" fmla="*/ 150309 h 595803"/>
                <a:gd name="connsiteX107" fmla="*/ 353032 w 609158"/>
                <a:gd name="connsiteY107" fmla="*/ 170777 h 595803"/>
                <a:gd name="connsiteX108" fmla="*/ 409217 w 609158"/>
                <a:gd name="connsiteY108" fmla="*/ 192508 h 595803"/>
                <a:gd name="connsiteX109" fmla="*/ 465149 w 609158"/>
                <a:gd name="connsiteY109" fmla="*/ 170777 h 595803"/>
                <a:gd name="connsiteX110" fmla="*/ 428198 w 609158"/>
                <a:gd name="connsiteY110" fmla="*/ 150309 h 595803"/>
                <a:gd name="connsiteX111" fmla="*/ 417316 w 609158"/>
                <a:gd name="connsiteY111" fmla="*/ 152078 h 595803"/>
                <a:gd name="connsiteX112" fmla="*/ 418581 w 609158"/>
                <a:gd name="connsiteY112" fmla="*/ 165723 h 595803"/>
                <a:gd name="connsiteX113" fmla="*/ 405168 w 609158"/>
                <a:gd name="connsiteY113" fmla="*/ 165723 h 595803"/>
                <a:gd name="connsiteX114" fmla="*/ 404155 w 609158"/>
                <a:gd name="connsiteY114" fmla="*/ 153088 h 595803"/>
                <a:gd name="connsiteX115" fmla="*/ 388717 w 609158"/>
                <a:gd name="connsiteY115" fmla="*/ 150309 h 595803"/>
                <a:gd name="connsiteX116" fmla="*/ 354044 w 609158"/>
                <a:gd name="connsiteY116" fmla="*/ 148034 h 595803"/>
                <a:gd name="connsiteX117" fmla="*/ 327723 w 609158"/>
                <a:gd name="connsiteY117" fmla="*/ 149551 h 595803"/>
                <a:gd name="connsiteX118" fmla="*/ 266223 w 609158"/>
                <a:gd name="connsiteY118" fmla="*/ 172040 h 595803"/>
                <a:gd name="connsiteX119" fmla="*/ 262933 w 609158"/>
                <a:gd name="connsiteY119" fmla="*/ 174314 h 595803"/>
                <a:gd name="connsiteX120" fmla="*/ 231550 w 609158"/>
                <a:gd name="connsiteY120" fmla="*/ 217777 h 595803"/>
                <a:gd name="connsiteX121" fmla="*/ 324686 w 609158"/>
                <a:gd name="connsiteY121" fmla="*/ 235466 h 595803"/>
                <a:gd name="connsiteX122" fmla="*/ 382643 w 609158"/>
                <a:gd name="connsiteY122" fmla="*/ 343365 h 595803"/>
                <a:gd name="connsiteX123" fmla="*/ 356069 w 609158"/>
                <a:gd name="connsiteY123" fmla="*/ 504076 h 595803"/>
                <a:gd name="connsiteX124" fmla="*/ 407952 w 609158"/>
                <a:gd name="connsiteY124" fmla="*/ 512415 h 595803"/>
                <a:gd name="connsiteX125" fmla="*/ 595489 w 609158"/>
                <a:gd name="connsiteY125" fmla="*/ 282719 h 595803"/>
                <a:gd name="connsiteX126" fmla="*/ 553224 w 609158"/>
                <a:gd name="connsiteY126" fmla="*/ 174314 h 595803"/>
                <a:gd name="connsiteX127" fmla="*/ 440853 w 609158"/>
                <a:gd name="connsiteY127" fmla="*/ 148793 h 595803"/>
                <a:gd name="connsiteX128" fmla="*/ 468945 w 609158"/>
                <a:gd name="connsiteY128" fmla="*/ 170777 h 595803"/>
                <a:gd name="connsiteX129" fmla="*/ 409217 w 609158"/>
                <a:gd name="connsiteY129" fmla="*/ 196298 h 595803"/>
                <a:gd name="connsiteX130" fmla="*/ 349235 w 609158"/>
                <a:gd name="connsiteY130" fmla="*/ 170777 h 595803"/>
                <a:gd name="connsiteX131" fmla="*/ 376822 w 609158"/>
                <a:gd name="connsiteY131" fmla="*/ 149045 h 595803"/>
                <a:gd name="connsiteX132" fmla="*/ 354044 w 609158"/>
                <a:gd name="connsiteY132" fmla="*/ 148034 h 595803"/>
                <a:gd name="connsiteX133" fmla="*/ 234081 w 609158"/>
                <a:gd name="connsiteY133" fmla="*/ 143991 h 595803"/>
                <a:gd name="connsiteX134" fmla="*/ 197383 w 609158"/>
                <a:gd name="connsiteY134" fmla="*/ 166734 h 595803"/>
                <a:gd name="connsiteX135" fmla="*/ 232056 w 609158"/>
                <a:gd name="connsiteY135" fmla="*/ 166734 h 595803"/>
                <a:gd name="connsiteX136" fmla="*/ 261667 w 609158"/>
                <a:gd name="connsiteY136" fmla="*/ 126808 h 595803"/>
                <a:gd name="connsiteX137" fmla="*/ 238130 w 609158"/>
                <a:gd name="connsiteY137" fmla="*/ 141464 h 595803"/>
                <a:gd name="connsiteX138" fmla="*/ 235852 w 609158"/>
                <a:gd name="connsiteY138" fmla="*/ 166228 h 595803"/>
                <a:gd name="connsiteX139" fmla="*/ 259389 w 609158"/>
                <a:gd name="connsiteY139" fmla="*/ 163449 h 595803"/>
                <a:gd name="connsiteX140" fmla="*/ 294315 w 609158"/>
                <a:gd name="connsiteY140" fmla="*/ 106593 h 595803"/>
                <a:gd name="connsiteX141" fmla="*/ 265717 w 609158"/>
                <a:gd name="connsiteY141" fmla="*/ 124282 h 595803"/>
                <a:gd name="connsiteX142" fmla="*/ 263439 w 609158"/>
                <a:gd name="connsiteY142" fmla="*/ 162691 h 595803"/>
                <a:gd name="connsiteX143" fmla="*/ 294062 w 609158"/>
                <a:gd name="connsiteY143" fmla="*/ 154857 h 595803"/>
                <a:gd name="connsiteX144" fmla="*/ 328735 w 609158"/>
                <a:gd name="connsiteY144" fmla="*/ 85367 h 595803"/>
                <a:gd name="connsiteX145" fmla="*/ 298112 w 609158"/>
                <a:gd name="connsiteY145" fmla="*/ 104066 h 595803"/>
                <a:gd name="connsiteX146" fmla="*/ 297859 w 609158"/>
                <a:gd name="connsiteY146" fmla="*/ 153341 h 595803"/>
                <a:gd name="connsiteX147" fmla="*/ 324939 w 609158"/>
                <a:gd name="connsiteY147" fmla="*/ 140454 h 595803"/>
                <a:gd name="connsiteX148" fmla="*/ 325698 w 609158"/>
                <a:gd name="connsiteY148" fmla="*/ 139696 h 595803"/>
                <a:gd name="connsiteX149" fmla="*/ 361130 w 609158"/>
                <a:gd name="connsiteY149" fmla="*/ 65152 h 595803"/>
                <a:gd name="connsiteX150" fmla="*/ 332532 w 609158"/>
                <a:gd name="connsiteY150" fmla="*/ 82840 h 595803"/>
                <a:gd name="connsiteX151" fmla="*/ 329748 w 609158"/>
                <a:gd name="connsiteY151" fmla="*/ 137169 h 595803"/>
                <a:gd name="connsiteX152" fmla="*/ 360371 w 609158"/>
                <a:gd name="connsiteY152" fmla="*/ 108867 h 595803"/>
                <a:gd name="connsiteX153" fmla="*/ 394285 w 609158"/>
                <a:gd name="connsiteY153" fmla="*/ 44684 h 595803"/>
                <a:gd name="connsiteX154" fmla="*/ 364927 w 609158"/>
                <a:gd name="connsiteY154" fmla="*/ 62878 h 595803"/>
                <a:gd name="connsiteX155" fmla="*/ 364167 w 609158"/>
                <a:gd name="connsiteY155" fmla="*/ 104066 h 595803"/>
                <a:gd name="connsiteX156" fmla="*/ 394285 w 609158"/>
                <a:gd name="connsiteY156" fmla="*/ 44684 h 595803"/>
                <a:gd name="connsiteX157" fmla="*/ 367786 w 609158"/>
                <a:gd name="connsiteY157" fmla="*/ 41786 h 595803"/>
                <a:gd name="connsiteX158" fmla="*/ 263186 w 609158"/>
                <a:gd name="connsiteY158" fmla="*/ 68437 h 595803"/>
                <a:gd name="connsiteX159" fmla="*/ 193840 w 609158"/>
                <a:gd name="connsiteY159" fmla="*/ 164207 h 595803"/>
                <a:gd name="connsiteX160" fmla="*/ 390995 w 609158"/>
                <a:gd name="connsiteY160" fmla="*/ 42157 h 595803"/>
                <a:gd name="connsiteX161" fmla="*/ 367786 w 609158"/>
                <a:gd name="connsiteY161" fmla="*/ 41786 h 595803"/>
                <a:gd name="connsiteX162" fmla="*/ 425921 w 609158"/>
                <a:gd name="connsiteY162" fmla="*/ 39630 h 595803"/>
                <a:gd name="connsiteX163" fmla="*/ 404155 w 609158"/>
                <a:gd name="connsiteY163" fmla="*/ 45442 h 595803"/>
                <a:gd name="connsiteX164" fmla="*/ 348982 w 609158"/>
                <a:gd name="connsiteY164" fmla="*/ 134389 h 595803"/>
                <a:gd name="connsiteX165" fmla="*/ 403396 w 609158"/>
                <a:gd name="connsiteY165" fmla="*/ 139190 h 595803"/>
                <a:gd name="connsiteX166" fmla="*/ 425921 w 609158"/>
                <a:gd name="connsiteY166" fmla="*/ 39630 h 595803"/>
                <a:gd name="connsiteX167" fmla="*/ 462713 w 609158"/>
                <a:gd name="connsiteY167" fmla="*/ 273 h 595803"/>
                <a:gd name="connsiteX168" fmla="*/ 467174 w 609158"/>
                <a:gd name="connsiteY168" fmla="*/ 8296 h 595803"/>
                <a:gd name="connsiteX169" fmla="*/ 451736 w 609158"/>
                <a:gd name="connsiteY169" fmla="*/ 26995 h 595803"/>
                <a:gd name="connsiteX170" fmla="*/ 451482 w 609158"/>
                <a:gd name="connsiteY170" fmla="*/ 27501 h 595803"/>
                <a:gd name="connsiteX171" fmla="*/ 416810 w 609158"/>
                <a:gd name="connsiteY171" fmla="*/ 138432 h 595803"/>
                <a:gd name="connsiteX172" fmla="*/ 561323 w 609158"/>
                <a:gd name="connsiteY172" fmla="*/ 163701 h 595803"/>
                <a:gd name="connsiteX173" fmla="*/ 609156 w 609158"/>
                <a:gd name="connsiteY173" fmla="*/ 282972 h 595803"/>
                <a:gd name="connsiteX174" fmla="*/ 407952 w 609158"/>
                <a:gd name="connsiteY174" fmla="*/ 525808 h 595803"/>
                <a:gd name="connsiteX175" fmla="*/ 349235 w 609158"/>
                <a:gd name="connsiteY175" fmla="*/ 514942 h 595803"/>
                <a:gd name="connsiteX176" fmla="*/ 218389 w 609158"/>
                <a:gd name="connsiteY176" fmla="*/ 595298 h 595803"/>
                <a:gd name="connsiteX177" fmla="*/ 203963 w 609158"/>
                <a:gd name="connsiteY177" fmla="*/ 595803 h 595803"/>
                <a:gd name="connsiteX178" fmla="*/ 1747 w 609158"/>
                <a:gd name="connsiteY178" fmla="*/ 386575 h 595803"/>
                <a:gd name="connsiteX179" fmla="*/ 33889 w 609158"/>
                <a:gd name="connsiteY179" fmla="*/ 268568 h 595803"/>
                <a:gd name="connsiteX180" fmla="*/ 172581 w 609158"/>
                <a:gd name="connsiteY180" fmla="*/ 229148 h 595803"/>
                <a:gd name="connsiteX181" fmla="*/ 157395 w 609158"/>
                <a:gd name="connsiteY181" fmla="*/ 197815 h 595803"/>
                <a:gd name="connsiteX182" fmla="*/ 113611 w 609158"/>
                <a:gd name="connsiteY182" fmla="*/ 177094 h 595803"/>
                <a:gd name="connsiteX183" fmla="*/ 117155 w 609158"/>
                <a:gd name="connsiteY183" fmla="*/ 164207 h 595803"/>
                <a:gd name="connsiteX184" fmla="*/ 167013 w 609158"/>
                <a:gd name="connsiteY184" fmla="*/ 188212 h 595803"/>
                <a:gd name="connsiteX185" fmla="*/ 185741 w 609158"/>
                <a:gd name="connsiteY185" fmla="*/ 226621 h 595803"/>
                <a:gd name="connsiteX186" fmla="*/ 216618 w 609158"/>
                <a:gd name="connsiteY186" fmla="*/ 219799 h 595803"/>
                <a:gd name="connsiteX187" fmla="*/ 242686 w 609158"/>
                <a:gd name="connsiteY187" fmla="*/ 175325 h 595803"/>
                <a:gd name="connsiteX188" fmla="*/ 214593 w 609158"/>
                <a:gd name="connsiteY188" fmla="*/ 176841 h 595803"/>
                <a:gd name="connsiteX189" fmla="*/ 186754 w 609158"/>
                <a:gd name="connsiteY189" fmla="*/ 175325 h 595803"/>
                <a:gd name="connsiteX190" fmla="*/ 181439 w 609158"/>
                <a:gd name="connsiteY190" fmla="*/ 174820 h 595803"/>
                <a:gd name="connsiteX191" fmla="*/ 182704 w 609158"/>
                <a:gd name="connsiteY191" fmla="*/ 169766 h 595803"/>
                <a:gd name="connsiteX192" fmla="*/ 258124 w 609158"/>
                <a:gd name="connsiteY192" fmla="*/ 60351 h 595803"/>
                <a:gd name="connsiteX193" fmla="*/ 398334 w 609158"/>
                <a:gd name="connsiteY193" fmla="*/ 33060 h 595803"/>
                <a:gd name="connsiteX194" fmla="*/ 399093 w 609158"/>
                <a:gd name="connsiteY194" fmla="*/ 32807 h 595803"/>
                <a:gd name="connsiteX195" fmla="*/ 429211 w 609158"/>
                <a:gd name="connsiteY195" fmla="*/ 23458 h 595803"/>
                <a:gd name="connsiteX196" fmla="*/ 454266 w 609158"/>
                <a:gd name="connsiteY196" fmla="*/ 4759 h 595803"/>
                <a:gd name="connsiteX197" fmla="*/ 462713 w 609158"/>
                <a:gd name="connsiteY197" fmla="*/ 273 h 595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Lst>
              <a:rect l="l" t="t" r="r" b="b"/>
              <a:pathLst>
                <a:path w="609158" h="595803">
                  <a:moveTo>
                    <a:pt x="240664" y="477817"/>
                  </a:moveTo>
                  <a:lnTo>
                    <a:pt x="200934" y="504605"/>
                  </a:lnTo>
                  <a:cubicBezTo>
                    <a:pt x="204224" y="506121"/>
                    <a:pt x="206755" y="507132"/>
                    <a:pt x="208526" y="507890"/>
                  </a:cubicBezTo>
                  <a:cubicBezTo>
                    <a:pt x="213587" y="504352"/>
                    <a:pt x="228264" y="493991"/>
                    <a:pt x="240664" y="477817"/>
                  </a:cubicBezTo>
                  <a:close/>
                  <a:moveTo>
                    <a:pt x="257619" y="446986"/>
                  </a:moveTo>
                  <a:lnTo>
                    <a:pt x="179171" y="492474"/>
                  </a:lnTo>
                  <a:cubicBezTo>
                    <a:pt x="185498" y="496770"/>
                    <a:pt x="191824" y="500308"/>
                    <a:pt x="196885" y="502836"/>
                  </a:cubicBezTo>
                  <a:lnTo>
                    <a:pt x="246991" y="468972"/>
                  </a:lnTo>
                  <a:cubicBezTo>
                    <a:pt x="251293" y="462401"/>
                    <a:pt x="255089" y="455073"/>
                    <a:pt x="257619" y="446986"/>
                  </a:cubicBezTo>
                  <a:close/>
                  <a:moveTo>
                    <a:pt x="497915" y="425134"/>
                  </a:moveTo>
                  <a:cubicBezTo>
                    <a:pt x="501267" y="425134"/>
                    <a:pt x="504619" y="427280"/>
                    <a:pt x="504619" y="431571"/>
                  </a:cubicBezTo>
                  <a:lnTo>
                    <a:pt x="504619" y="432329"/>
                  </a:lnTo>
                  <a:cubicBezTo>
                    <a:pt x="504619" y="440912"/>
                    <a:pt x="491212" y="440912"/>
                    <a:pt x="491212" y="432329"/>
                  </a:cubicBezTo>
                  <a:lnTo>
                    <a:pt x="491212" y="431571"/>
                  </a:lnTo>
                  <a:cubicBezTo>
                    <a:pt x="491212" y="427280"/>
                    <a:pt x="494564" y="425134"/>
                    <a:pt x="497915" y="425134"/>
                  </a:cubicBezTo>
                  <a:close/>
                  <a:moveTo>
                    <a:pt x="261162" y="419693"/>
                  </a:moveTo>
                  <a:lnTo>
                    <a:pt x="161710" y="478575"/>
                  </a:lnTo>
                  <a:cubicBezTo>
                    <a:pt x="166265" y="482871"/>
                    <a:pt x="171073" y="486915"/>
                    <a:pt x="175628" y="490200"/>
                  </a:cubicBezTo>
                  <a:lnTo>
                    <a:pt x="259138" y="441679"/>
                  </a:lnTo>
                  <a:cubicBezTo>
                    <a:pt x="260909" y="434855"/>
                    <a:pt x="261668" y="427527"/>
                    <a:pt x="261162" y="419693"/>
                  </a:cubicBezTo>
                  <a:close/>
                  <a:moveTo>
                    <a:pt x="547678" y="395679"/>
                  </a:moveTo>
                  <a:cubicBezTo>
                    <a:pt x="556555" y="395679"/>
                    <a:pt x="556555" y="409086"/>
                    <a:pt x="547678" y="409086"/>
                  </a:cubicBezTo>
                  <a:cubicBezTo>
                    <a:pt x="539055" y="409086"/>
                    <a:pt x="539055" y="395679"/>
                    <a:pt x="547678" y="395679"/>
                  </a:cubicBezTo>
                  <a:close/>
                  <a:moveTo>
                    <a:pt x="254582" y="392905"/>
                  </a:moveTo>
                  <a:lnTo>
                    <a:pt x="146527" y="459116"/>
                  </a:lnTo>
                  <a:cubicBezTo>
                    <a:pt x="150070" y="465434"/>
                    <a:pt x="154372" y="470994"/>
                    <a:pt x="158927" y="475795"/>
                  </a:cubicBezTo>
                  <a:lnTo>
                    <a:pt x="261162" y="415396"/>
                  </a:lnTo>
                  <a:cubicBezTo>
                    <a:pt x="260150" y="407562"/>
                    <a:pt x="257872" y="400234"/>
                    <a:pt x="254582" y="392905"/>
                  </a:cubicBezTo>
                  <a:close/>
                  <a:moveTo>
                    <a:pt x="461645" y="382766"/>
                  </a:moveTo>
                  <a:cubicBezTo>
                    <a:pt x="470254" y="382766"/>
                    <a:pt x="470254" y="396456"/>
                    <a:pt x="461645" y="396456"/>
                  </a:cubicBezTo>
                  <a:cubicBezTo>
                    <a:pt x="453036" y="396456"/>
                    <a:pt x="453036" y="382766"/>
                    <a:pt x="461645" y="382766"/>
                  </a:cubicBezTo>
                  <a:close/>
                  <a:moveTo>
                    <a:pt x="244460" y="375468"/>
                  </a:moveTo>
                  <a:lnTo>
                    <a:pt x="138176" y="438899"/>
                  </a:lnTo>
                  <a:cubicBezTo>
                    <a:pt x="139694" y="444964"/>
                    <a:pt x="141719" y="450776"/>
                    <a:pt x="144502" y="455831"/>
                  </a:cubicBezTo>
                  <a:lnTo>
                    <a:pt x="253064" y="389620"/>
                  </a:lnTo>
                  <a:cubicBezTo>
                    <a:pt x="250534" y="384565"/>
                    <a:pt x="247497" y="380016"/>
                    <a:pt x="244460" y="375468"/>
                  </a:cubicBezTo>
                  <a:close/>
                  <a:moveTo>
                    <a:pt x="442381" y="370911"/>
                  </a:moveTo>
                  <a:cubicBezTo>
                    <a:pt x="450990" y="370911"/>
                    <a:pt x="450990" y="384318"/>
                    <a:pt x="442381" y="384318"/>
                  </a:cubicBezTo>
                  <a:cubicBezTo>
                    <a:pt x="433772" y="384318"/>
                    <a:pt x="433772" y="370911"/>
                    <a:pt x="442381" y="370911"/>
                  </a:cubicBezTo>
                  <a:close/>
                  <a:moveTo>
                    <a:pt x="232060" y="360557"/>
                  </a:moveTo>
                  <a:lnTo>
                    <a:pt x="136151" y="417165"/>
                  </a:lnTo>
                  <a:cubicBezTo>
                    <a:pt x="135898" y="421209"/>
                    <a:pt x="135898" y="425505"/>
                    <a:pt x="136404" y="429548"/>
                  </a:cubicBezTo>
                  <a:cubicBezTo>
                    <a:pt x="136657" y="431317"/>
                    <a:pt x="136911" y="433086"/>
                    <a:pt x="137417" y="434855"/>
                  </a:cubicBezTo>
                  <a:lnTo>
                    <a:pt x="242183" y="372435"/>
                  </a:lnTo>
                  <a:cubicBezTo>
                    <a:pt x="238893" y="368139"/>
                    <a:pt x="235603" y="364348"/>
                    <a:pt x="232060" y="360557"/>
                  </a:cubicBezTo>
                  <a:close/>
                  <a:moveTo>
                    <a:pt x="310872" y="359280"/>
                  </a:moveTo>
                  <a:lnTo>
                    <a:pt x="314950" y="365629"/>
                  </a:lnTo>
                  <a:lnTo>
                    <a:pt x="317428" y="374424"/>
                  </a:lnTo>
                  <a:close/>
                  <a:moveTo>
                    <a:pt x="520835" y="348189"/>
                  </a:moveTo>
                  <a:cubicBezTo>
                    <a:pt x="529458" y="348189"/>
                    <a:pt x="529458" y="361596"/>
                    <a:pt x="520835" y="361596"/>
                  </a:cubicBezTo>
                  <a:cubicBezTo>
                    <a:pt x="511958" y="361596"/>
                    <a:pt x="511958" y="348189"/>
                    <a:pt x="520835" y="348189"/>
                  </a:cubicBezTo>
                  <a:close/>
                  <a:moveTo>
                    <a:pt x="217636" y="346911"/>
                  </a:moveTo>
                  <a:lnTo>
                    <a:pt x="141972" y="391136"/>
                  </a:lnTo>
                  <a:cubicBezTo>
                    <a:pt x="139441" y="398212"/>
                    <a:pt x="137417" y="405288"/>
                    <a:pt x="136657" y="412617"/>
                  </a:cubicBezTo>
                  <a:lnTo>
                    <a:pt x="229277" y="357778"/>
                  </a:lnTo>
                  <a:cubicBezTo>
                    <a:pt x="225481" y="353734"/>
                    <a:pt x="221432" y="350196"/>
                    <a:pt x="217636" y="346911"/>
                  </a:cubicBezTo>
                  <a:close/>
                  <a:moveTo>
                    <a:pt x="198404" y="332001"/>
                  </a:moveTo>
                  <a:lnTo>
                    <a:pt x="160445" y="357019"/>
                  </a:lnTo>
                  <a:cubicBezTo>
                    <a:pt x="154372" y="365612"/>
                    <a:pt x="148804" y="375215"/>
                    <a:pt x="144249" y="385576"/>
                  </a:cubicBezTo>
                  <a:lnTo>
                    <a:pt x="214599" y="344131"/>
                  </a:lnTo>
                  <a:cubicBezTo>
                    <a:pt x="208779" y="339329"/>
                    <a:pt x="203212" y="335286"/>
                    <a:pt x="198404" y="332001"/>
                  </a:cubicBezTo>
                  <a:close/>
                  <a:moveTo>
                    <a:pt x="187522" y="324925"/>
                  </a:moveTo>
                  <a:cubicBezTo>
                    <a:pt x="183726" y="328715"/>
                    <a:pt x="175628" y="337055"/>
                    <a:pt x="167024" y="348174"/>
                  </a:cubicBezTo>
                  <a:lnTo>
                    <a:pt x="194861" y="329726"/>
                  </a:lnTo>
                  <a:cubicBezTo>
                    <a:pt x="191824" y="327705"/>
                    <a:pt x="189294" y="325936"/>
                    <a:pt x="187522" y="324925"/>
                  </a:cubicBezTo>
                  <a:close/>
                  <a:moveTo>
                    <a:pt x="186257" y="313047"/>
                  </a:moveTo>
                  <a:lnTo>
                    <a:pt x="189294" y="314816"/>
                  </a:lnTo>
                  <a:cubicBezTo>
                    <a:pt x="192330" y="316585"/>
                    <a:pt x="263946" y="356767"/>
                    <a:pt x="270525" y="414133"/>
                  </a:cubicBezTo>
                  <a:cubicBezTo>
                    <a:pt x="277611" y="477059"/>
                    <a:pt x="214093" y="515471"/>
                    <a:pt x="211563" y="517240"/>
                  </a:cubicBezTo>
                  <a:lnTo>
                    <a:pt x="209538" y="518251"/>
                  </a:lnTo>
                  <a:lnTo>
                    <a:pt x="207514" y="517493"/>
                  </a:lnTo>
                  <a:cubicBezTo>
                    <a:pt x="204730" y="516735"/>
                    <a:pt x="134127" y="493232"/>
                    <a:pt x="126788" y="430559"/>
                  </a:cubicBezTo>
                  <a:cubicBezTo>
                    <a:pt x="120462" y="373193"/>
                    <a:pt x="181196" y="317849"/>
                    <a:pt x="183726" y="315322"/>
                  </a:cubicBezTo>
                  <a:close/>
                  <a:moveTo>
                    <a:pt x="527186" y="262028"/>
                  </a:moveTo>
                  <a:cubicBezTo>
                    <a:pt x="535809" y="262028"/>
                    <a:pt x="535809" y="275365"/>
                    <a:pt x="527186" y="275365"/>
                  </a:cubicBezTo>
                  <a:cubicBezTo>
                    <a:pt x="518309" y="275365"/>
                    <a:pt x="518563" y="262028"/>
                    <a:pt x="527186" y="262028"/>
                  </a:cubicBezTo>
                  <a:close/>
                  <a:moveTo>
                    <a:pt x="181208" y="262028"/>
                  </a:moveTo>
                  <a:lnTo>
                    <a:pt x="181967" y="262281"/>
                  </a:lnTo>
                  <a:cubicBezTo>
                    <a:pt x="183106" y="262660"/>
                    <a:pt x="258701" y="284220"/>
                    <a:pt x="301125" y="336769"/>
                  </a:cubicBezTo>
                  <a:lnTo>
                    <a:pt x="310872" y="359280"/>
                  </a:lnTo>
                  <a:lnTo>
                    <a:pt x="296554" y="336990"/>
                  </a:lnTo>
                  <a:cubicBezTo>
                    <a:pt x="282254" y="319837"/>
                    <a:pt x="264728" y="306506"/>
                    <a:pt x="249036" y="296650"/>
                  </a:cubicBezTo>
                  <a:cubicBezTo>
                    <a:pt x="217400" y="277191"/>
                    <a:pt x="186776" y="267841"/>
                    <a:pt x="181714" y="266324"/>
                  </a:cubicBezTo>
                  <a:cubicBezTo>
                    <a:pt x="177158" y="268851"/>
                    <a:pt x="149318" y="285025"/>
                    <a:pt x="123250" y="311055"/>
                  </a:cubicBezTo>
                  <a:cubicBezTo>
                    <a:pt x="96929" y="337085"/>
                    <a:pt x="66811" y="378783"/>
                    <a:pt x="72632" y="429073"/>
                  </a:cubicBezTo>
                  <a:cubicBezTo>
                    <a:pt x="84021" y="530159"/>
                    <a:pt x="205758" y="563265"/>
                    <a:pt x="215881" y="565792"/>
                  </a:cubicBezTo>
                  <a:cubicBezTo>
                    <a:pt x="225246" y="560990"/>
                    <a:pt x="336352" y="501349"/>
                    <a:pt x="324710" y="400263"/>
                  </a:cubicBezTo>
                  <a:lnTo>
                    <a:pt x="317428" y="374424"/>
                  </a:lnTo>
                  <a:lnTo>
                    <a:pt x="328506" y="400011"/>
                  </a:lnTo>
                  <a:cubicBezTo>
                    <a:pt x="340908" y="507415"/>
                    <a:pt x="218159" y="569077"/>
                    <a:pt x="217147" y="569582"/>
                  </a:cubicBezTo>
                  <a:lnTo>
                    <a:pt x="216387" y="569835"/>
                  </a:lnTo>
                  <a:lnTo>
                    <a:pt x="215881" y="569835"/>
                  </a:lnTo>
                  <a:cubicBezTo>
                    <a:pt x="214363" y="569330"/>
                    <a:pt x="80984" y="536982"/>
                    <a:pt x="68836" y="429578"/>
                  </a:cubicBezTo>
                  <a:cubicBezTo>
                    <a:pt x="57447" y="330514"/>
                    <a:pt x="179436" y="263292"/>
                    <a:pt x="180702" y="262534"/>
                  </a:cubicBezTo>
                  <a:close/>
                  <a:moveTo>
                    <a:pt x="240471" y="230791"/>
                  </a:moveTo>
                  <a:cubicBezTo>
                    <a:pt x="215605" y="232244"/>
                    <a:pt x="194346" y="238119"/>
                    <a:pt x="184982" y="241025"/>
                  </a:cubicBezTo>
                  <a:cubicBezTo>
                    <a:pt x="183463" y="242288"/>
                    <a:pt x="181186" y="243046"/>
                    <a:pt x="179414" y="242794"/>
                  </a:cubicBezTo>
                  <a:lnTo>
                    <a:pt x="178149" y="243299"/>
                  </a:lnTo>
                  <a:lnTo>
                    <a:pt x="176630" y="243046"/>
                  </a:lnTo>
                  <a:cubicBezTo>
                    <a:pt x="176377" y="243046"/>
                    <a:pt x="167266" y="242035"/>
                    <a:pt x="153852" y="242035"/>
                  </a:cubicBezTo>
                  <a:cubicBezTo>
                    <a:pt x="124747" y="242035"/>
                    <a:pt x="74889" y="246837"/>
                    <a:pt x="43506" y="278171"/>
                  </a:cubicBezTo>
                  <a:cubicBezTo>
                    <a:pt x="18957" y="302429"/>
                    <a:pt x="9340" y="338311"/>
                    <a:pt x="15161" y="385059"/>
                  </a:cubicBezTo>
                  <a:cubicBezTo>
                    <a:pt x="35661" y="556131"/>
                    <a:pt x="151574" y="589233"/>
                    <a:pt x="216871" y="581905"/>
                  </a:cubicBezTo>
                  <a:cubicBezTo>
                    <a:pt x="282167" y="574324"/>
                    <a:pt x="387705" y="516205"/>
                    <a:pt x="369229" y="344628"/>
                  </a:cubicBezTo>
                  <a:cubicBezTo>
                    <a:pt x="364167" y="297880"/>
                    <a:pt x="346704" y="265031"/>
                    <a:pt x="317599" y="247089"/>
                  </a:cubicBezTo>
                  <a:cubicBezTo>
                    <a:pt x="293809" y="232307"/>
                    <a:pt x="265337" y="229338"/>
                    <a:pt x="240471" y="230791"/>
                  </a:cubicBezTo>
                  <a:close/>
                  <a:moveTo>
                    <a:pt x="388717" y="150309"/>
                  </a:moveTo>
                  <a:cubicBezTo>
                    <a:pt x="368217" y="153594"/>
                    <a:pt x="353032" y="161680"/>
                    <a:pt x="353032" y="170777"/>
                  </a:cubicBezTo>
                  <a:cubicBezTo>
                    <a:pt x="353032" y="182653"/>
                    <a:pt x="378847" y="192508"/>
                    <a:pt x="409217" y="192508"/>
                  </a:cubicBezTo>
                  <a:cubicBezTo>
                    <a:pt x="439587" y="192508"/>
                    <a:pt x="465149" y="182653"/>
                    <a:pt x="465149" y="170777"/>
                  </a:cubicBezTo>
                  <a:cubicBezTo>
                    <a:pt x="465149" y="161427"/>
                    <a:pt x="449458" y="153341"/>
                    <a:pt x="428198" y="150309"/>
                  </a:cubicBezTo>
                  <a:cubicBezTo>
                    <a:pt x="423896" y="150814"/>
                    <a:pt x="420353" y="151572"/>
                    <a:pt x="417316" y="152078"/>
                  </a:cubicBezTo>
                  <a:cubicBezTo>
                    <a:pt x="417822" y="156626"/>
                    <a:pt x="418075" y="161174"/>
                    <a:pt x="418581" y="165723"/>
                  </a:cubicBezTo>
                  <a:cubicBezTo>
                    <a:pt x="419340" y="174314"/>
                    <a:pt x="405927" y="174314"/>
                    <a:pt x="405168" y="165723"/>
                  </a:cubicBezTo>
                  <a:cubicBezTo>
                    <a:pt x="404661" y="161427"/>
                    <a:pt x="404408" y="157131"/>
                    <a:pt x="404155" y="153088"/>
                  </a:cubicBezTo>
                  <a:cubicBezTo>
                    <a:pt x="401371" y="152330"/>
                    <a:pt x="396056" y="151319"/>
                    <a:pt x="388717" y="150309"/>
                  </a:cubicBezTo>
                  <a:close/>
                  <a:moveTo>
                    <a:pt x="354044" y="148034"/>
                  </a:moveTo>
                  <a:cubicBezTo>
                    <a:pt x="345692" y="148034"/>
                    <a:pt x="336834" y="148540"/>
                    <a:pt x="327723" y="149551"/>
                  </a:cubicBezTo>
                  <a:cubicBezTo>
                    <a:pt x="308235" y="161427"/>
                    <a:pt x="286470" y="168250"/>
                    <a:pt x="266223" y="172040"/>
                  </a:cubicBezTo>
                  <a:cubicBezTo>
                    <a:pt x="265210" y="172798"/>
                    <a:pt x="263945" y="173556"/>
                    <a:pt x="262933" y="174314"/>
                  </a:cubicBezTo>
                  <a:cubicBezTo>
                    <a:pt x="249013" y="185433"/>
                    <a:pt x="238636" y="200089"/>
                    <a:pt x="231550" y="217777"/>
                  </a:cubicBezTo>
                  <a:cubicBezTo>
                    <a:pt x="260402" y="215250"/>
                    <a:pt x="295075" y="217272"/>
                    <a:pt x="324686" y="235466"/>
                  </a:cubicBezTo>
                  <a:cubicBezTo>
                    <a:pt x="357587" y="255934"/>
                    <a:pt x="377075" y="292069"/>
                    <a:pt x="382643" y="343365"/>
                  </a:cubicBezTo>
                  <a:cubicBezTo>
                    <a:pt x="390489" y="415382"/>
                    <a:pt x="377581" y="467183"/>
                    <a:pt x="356069" y="504076"/>
                  </a:cubicBezTo>
                  <a:cubicBezTo>
                    <a:pt x="374544" y="509888"/>
                    <a:pt x="392513" y="512415"/>
                    <a:pt x="407952" y="512415"/>
                  </a:cubicBezTo>
                  <a:cubicBezTo>
                    <a:pt x="477044" y="512415"/>
                    <a:pt x="594477" y="464151"/>
                    <a:pt x="595489" y="282719"/>
                  </a:cubicBezTo>
                  <a:cubicBezTo>
                    <a:pt x="595996" y="233191"/>
                    <a:pt x="581570" y="196804"/>
                    <a:pt x="553224" y="174314"/>
                  </a:cubicBezTo>
                  <a:cubicBezTo>
                    <a:pt x="519310" y="147782"/>
                    <a:pt x="471729" y="146266"/>
                    <a:pt x="440853" y="148793"/>
                  </a:cubicBezTo>
                  <a:cubicBezTo>
                    <a:pt x="457810" y="153341"/>
                    <a:pt x="468945" y="161427"/>
                    <a:pt x="468945" y="170777"/>
                  </a:cubicBezTo>
                  <a:cubicBezTo>
                    <a:pt x="468945" y="185180"/>
                    <a:pt x="442624" y="196298"/>
                    <a:pt x="409217" y="196298"/>
                  </a:cubicBezTo>
                  <a:cubicBezTo>
                    <a:pt x="375556" y="196298"/>
                    <a:pt x="349235" y="185180"/>
                    <a:pt x="349235" y="170777"/>
                  </a:cubicBezTo>
                  <a:cubicBezTo>
                    <a:pt x="349235" y="161427"/>
                    <a:pt x="360118" y="153594"/>
                    <a:pt x="376822" y="149045"/>
                  </a:cubicBezTo>
                  <a:cubicBezTo>
                    <a:pt x="369988" y="148287"/>
                    <a:pt x="362396" y="148034"/>
                    <a:pt x="354044" y="148034"/>
                  </a:cubicBezTo>
                  <a:close/>
                  <a:moveTo>
                    <a:pt x="234081" y="143991"/>
                  </a:moveTo>
                  <a:lnTo>
                    <a:pt x="197383" y="166734"/>
                  </a:lnTo>
                  <a:cubicBezTo>
                    <a:pt x="205229" y="167239"/>
                    <a:pt x="217377" y="167492"/>
                    <a:pt x="232056" y="166734"/>
                  </a:cubicBezTo>
                  <a:close/>
                  <a:moveTo>
                    <a:pt x="261667" y="126808"/>
                  </a:moveTo>
                  <a:lnTo>
                    <a:pt x="238130" y="141464"/>
                  </a:lnTo>
                  <a:lnTo>
                    <a:pt x="235852" y="166228"/>
                  </a:lnTo>
                  <a:cubicBezTo>
                    <a:pt x="243192" y="165723"/>
                    <a:pt x="251291" y="164965"/>
                    <a:pt x="259389" y="163449"/>
                  </a:cubicBezTo>
                  <a:close/>
                  <a:moveTo>
                    <a:pt x="294315" y="106593"/>
                  </a:moveTo>
                  <a:lnTo>
                    <a:pt x="265717" y="124282"/>
                  </a:lnTo>
                  <a:lnTo>
                    <a:pt x="263439" y="162691"/>
                  </a:lnTo>
                  <a:cubicBezTo>
                    <a:pt x="273309" y="160922"/>
                    <a:pt x="283686" y="158395"/>
                    <a:pt x="294062" y="154857"/>
                  </a:cubicBezTo>
                  <a:close/>
                  <a:moveTo>
                    <a:pt x="328735" y="85367"/>
                  </a:moveTo>
                  <a:lnTo>
                    <a:pt x="298112" y="104066"/>
                  </a:lnTo>
                  <a:lnTo>
                    <a:pt x="297859" y="153341"/>
                  </a:lnTo>
                  <a:cubicBezTo>
                    <a:pt x="307223" y="150056"/>
                    <a:pt x="316334" y="145760"/>
                    <a:pt x="324939" y="140454"/>
                  </a:cubicBezTo>
                  <a:cubicBezTo>
                    <a:pt x="325192" y="140201"/>
                    <a:pt x="325445" y="139948"/>
                    <a:pt x="325698" y="139696"/>
                  </a:cubicBezTo>
                  <a:close/>
                  <a:moveTo>
                    <a:pt x="361130" y="65152"/>
                  </a:moveTo>
                  <a:lnTo>
                    <a:pt x="332532" y="82840"/>
                  </a:lnTo>
                  <a:lnTo>
                    <a:pt x="329748" y="137169"/>
                  </a:lnTo>
                  <a:cubicBezTo>
                    <a:pt x="341896" y="128830"/>
                    <a:pt x="352019" y="118975"/>
                    <a:pt x="360371" y="108867"/>
                  </a:cubicBezTo>
                  <a:close/>
                  <a:moveTo>
                    <a:pt x="394285" y="44684"/>
                  </a:moveTo>
                  <a:lnTo>
                    <a:pt x="364927" y="62878"/>
                  </a:lnTo>
                  <a:lnTo>
                    <a:pt x="364167" y="104066"/>
                  </a:lnTo>
                  <a:cubicBezTo>
                    <a:pt x="381884" y="80566"/>
                    <a:pt x="390742" y="56308"/>
                    <a:pt x="394285" y="44684"/>
                  </a:cubicBezTo>
                  <a:close/>
                  <a:moveTo>
                    <a:pt x="367786" y="41786"/>
                  </a:moveTo>
                  <a:cubicBezTo>
                    <a:pt x="339254" y="42425"/>
                    <a:pt x="297163" y="47400"/>
                    <a:pt x="263186" y="68437"/>
                  </a:cubicBezTo>
                  <a:cubicBezTo>
                    <a:pt x="217630" y="96738"/>
                    <a:pt x="199408" y="145760"/>
                    <a:pt x="193840" y="164207"/>
                  </a:cubicBezTo>
                  <a:lnTo>
                    <a:pt x="390995" y="42157"/>
                  </a:lnTo>
                  <a:cubicBezTo>
                    <a:pt x="385300" y="41841"/>
                    <a:pt x="377296" y="41573"/>
                    <a:pt x="367786" y="41786"/>
                  </a:cubicBezTo>
                  <a:close/>
                  <a:moveTo>
                    <a:pt x="425921" y="39630"/>
                  </a:moveTo>
                  <a:cubicBezTo>
                    <a:pt x="418075" y="42157"/>
                    <a:pt x="410482" y="44178"/>
                    <a:pt x="404155" y="45442"/>
                  </a:cubicBezTo>
                  <a:cubicBezTo>
                    <a:pt x="399600" y="61109"/>
                    <a:pt x="385174" y="103055"/>
                    <a:pt x="348982" y="134389"/>
                  </a:cubicBezTo>
                  <a:cubicBezTo>
                    <a:pt x="373026" y="133884"/>
                    <a:pt x="393526" y="137169"/>
                    <a:pt x="403396" y="139190"/>
                  </a:cubicBezTo>
                  <a:cubicBezTo>
                    <a:pt x="402384" y="103055"/>
                    <a:pt x="406939" y="69953"/>
                    <a:pt x="425921" y="39630"/>
                  </a:cubicBezTo>
                  <a:close/>
                  <a:moveTo>
                    <a:pt x="462713" y="273"/>
                  </a:moveTo>
                  <a:cubicBezTo>
                    <a:pt x="465972" y="1158"/>
                    <a:pt x="468566" y="4127"/>
                    <a:pt x="467174" y="8296"/>
                  </a:cubicBezTo>
                  <a:cubicBezTo>
                    <a:pt x="464643" y="15877"/>
                    <a:pt x="459075" y="21942"/>
                    <a:pt x="451736" y="26995"/>
                  </a:cubicBezTo>
                  <a:cubicBezTo>
                    <a:pt x="451736" y="27248"/>
                    <a:pt x="451736" y="27501"/>
                    <a:pt x="451482" y="27501"/>
                  </a:cubicBezTo>
                  <a:cubicBezTo>
                    <a:pt x="421871" y="60351"/>
                    <a:pt x="415544" y="97749"/>
                    <a:pt x="416810" y="138432"/>
                  </a:cubicBezTo>
                  <a:cubicBezTo>
                    <a:pt x="442878" y="133631"/>
                    <a:pt x="512983" y="125798"/>
                    <a:pt x="561323" y="163701"/>
                  </a:cubicBezTo>
                  <a:cubicBezTo>
                    <a:pt x="593465" y="188970"/>
                    <a:pt x="609409" y="228896"/>
                    <a:pt x="609156" y="282972"/>
                  </a:cubicBezTo>
                  <a:cubicBezTo>
                    <a:pt x="607385" y="523281"/>
                    <a:pt x="416303" y="525808"/>
                    <a:pt x="407952" y="525808"/>
                  </a:cubicBezTo>
                  <a:cubicBezTo>
                    <a:pt x="405168" y="525808"/>
                    <a:pt x="380365" y="525302"/>
                    <a:pt x="349235" y="514942"/>
                  </a:cubicBezTo>
                  <a:cubicBezTo>
                    <a:pt x="301655" y="584685"/>
                    <a:pt x="223451" y="594792"/>
                    <a:pt x="218389" y="595298"/>
                  </a:cubicBezTo>
                  <a:cubicBezTo>
                    <a:pt x="217377" y="595298"/>
                    <a:pt x="212062" y="595803"/>
                    <a:pt x="203963" y="595803"/>
                  </a:cubicBezTo>
                  <a:cubicBezTo>
                    <a:pt x="158914" y="595803"/>
                    <a:pt x="25031" y="579378"/>
                    <a:pt x="1747" y="386575"/>
                  </a:cubicBezTo>
                  <a:cubicBezTo>
                    <a:pt x="-4580" y="335531"/>
                    <a:pt x="6302" y="295859"/>
                    <a:pt x="33889" y="268568"/>
                  </a:cubicBezTo>
                  <a:cubicBezTo>
                    <a:pt x="78432" y="224853"/>
                    <a:pt x="151574" y="227379"/>
                    <a:pt x="172581" y="229148"/>
                  </a:cubicBezTo>
                  <a:cubicBezTo>
                    <a:pt x="169797" y="217777"/>
                    <a:pt x="165494" y="206659"/>
                    <a:pt x="157395" y="197815"/>
                  </a:cubicBezTo>
                  <a:cubicBezTo>
                    <a:pt x="146007" y="185433"/>
                    <a:pt x="129556" y="181137"/>
                    <a:pt x="113611" y="177094"/>
                  </a:cubicBezTo>
                  <a:cubicBezTo>
                    <a:pt x="105260" y="175072"/>
                    <a:pt x="108803" y="162185"/>
                    <a:pt x="117155" y="164207"/>
                  </a:cubicBezTo>
                  <a:cubicBezTo>
                    <a:pt x="135377" y="168755"/>
                    <a:pt x="153852" y="174062"/>
                    <a:pt x="167013" y="188212"/>
                  </a:cubicBezTo>
                  <a:cubicBezTo>
                    <a:pt x="176883" y="199078"/>
                    <a:pt x="182451" y="212723"/>
                    <a:pt x="185741" y="226621"/>
                  </a:cubicBezTo>
                  <a:cubicBezTo>
                    <a:pt x="193081" y="224600"/>
                    <a:pt x="203710" y="221820"/>
                    <a:pt x="216618" y="219799"/>
                  </a:cubicBezTo>
                  <a:cubicBezTo>
                    <a:pt x="222439" y="202363"/>
                    <a:pt x="231297" y="187707"/>
                    <a:pt x="242686" y="175325"/>
                  </a:cubicBezTo>
                  <a:cubicBezTo>
                    <a:pt x="232309" y="176336"/>
                    <a:pt x="222692" y="176841"/>
                    <a:pt x="214593" y="176841"/>
                  </a:cubicBezTo>
                  <a:cubicBezTo>
                    <a:pt x="198649" y="176841"/>
                    <a:pt x="187766" y="175578"/>
                    <a:pt x="186754" y="175325"/>
                  </a:cubicBezTo>
                  <a:lnTo>
                    <a:pt x="181439" y="174820"/>
                  </a:lnTo>
                  <a:lnTo>
                    <a:pt x="182704" y="169766"/>
                  </a:lnTo>
                  <a:cubicBezTo>
                    <a:pt x="183210" y="166734"/>
                    <a:pt x="198142" y="97749"/>
                    <a:pt x="258124" y="60351"/>
                  </a:cubicBezTo>
                  <a:cubicBezTo>
                    <a:pt x="312285" y="26995"/>
                    <a:pt x="382896" y="31544"/>
                    <a:pt x="398334" y="33060"/>
                  </a:cubicBezTo>
                  <a:cubicBezTo>
                    <a:pt x="398587" y="33060"/>
                    <a:pt x="398840" y="32807"/>
                    <a:pt x="399093" y="32807"/>
                  </a:cubicBezTo>
                  <a:cubicBezTo>
                    <a:pt x="409470" y="30786"/>
                    <a:pt x="419594" y="28006"/>
                    <a:pt x="429211" y="23458"/>
                  </a:cubicBezTo>
                  <a:cubicBezTo>
                    <a:pt x="437310" y="19667"/>
                    <a:pt x="451229" y="13856"/>
                    <a:pt x="454266" y="4759"/>
                  </a:cubicBezTo>
                  <a:cubicBezTo>
                    <a:pt x="455532" y="589"/>
                    <a:pt x="459455" y="-611"/>
                    <a:pt x="462713" y="273"/>
                  </a:cubicBezTo>
                  <a:close/>
                </a:path>
              </a:pathLst>
            </a:custGeom>
            <a:solidFill>
              <a:schemeClr val="bg1"/>
            </a:solidFill>
            <a:ln>
              <a:noFill/>
            </a:ln>
          </p:spPr>
        </p:sp>
        <p:sp>
          <p:nvSpPr>
            <p:cNvPr id="11" name="pomegranate_135180"/>
            <p:cNvSpPr>
              <a:spLocks noChangeAspect="1"/>
            </p:cNvSpPr>
            <p:nvPr/>
          </p:nvSpPr>
          <p:spPr bwMode="auto">
            <a:xfrm>
              <a:off x="7871" y="4516"/>
              <a:ext cx="411" cy="435"/>
            </a:xfrm>
            <a:custGeom>
              <a:avLst/>
              <a:gdLst>
                <a:gd name="T0" fmla="*/ 382 w 653"/>
                <a:gd name="T1" fmla="*/ 100 h 691"/>
                <a:gd name="T2" fmla="*/ 426 w 653"/>
                <a:gd name="T3" fmla="*/ 85 h 691"/>
                <a:gd name="T4" fmla="*/ 439 w 653"/>
                <a:gd name="T5" fmla="*/ 73 h 691"/>
                <a:gd name="T6" fmla="*/ 429 w 653"/>
                <a:gd name="T7" fmla="*/ 59 h 691"/>
                <a:gd name="T8" fmla="*/ 352 w 653"/>
                <a:gd name="T9" fmla="*/ 57 h 691"/>
                <a:gd name="T10" fmla="*/ 334 w 653"/>
                <a:gd name="T11" fmla="*/ 7 h 691"/>
                <a:gd name="T12" fmla="*/ 312 w 653"/>
                <a:gd name="T13" fmla="*/ 7 h 691"/>
                <a:gd name="T14" fmla="*/ 295 w 653"/>
                <a:gd name="T15" fmla="*/ 57 h 691"/>
                <a:gd name="T16" fmla="*/ 218 w 653"/>
                <a:gd name="T17" fmla="*/ 59 h 691"/>
                <a:gd name="T18" fmla="*/ 208 w 653"/>
                <a:gd name="T19" fmla="*/ 73 h 691"/>
                <a:gd name="T20" fmla="*/ 220 w 653"/>
                <a:gd name="T21" fmla="*/ 85 h 691"/>
                <a:gd name="T22" fmla="*/ 266 w 653"/>
                <a:gd name="T23" fmla="*/ 101 h 691"/>
                <a:gd name="T24" fmla="*/ 0 w 653"/>
                <a:gd name="T25" fmla="*/ 394 h 691"/>
                <a:gd name="T26" fmla="*/ 293 w 653"/>
                <a:gd name="T27" fmla="*/ 690 h 691"/>
                <a:gd name="T28" fmla="*/ 346 w 653"/>
                <a:gd name="T29" fmla="*/ 691 h 691"/>
                <a:gd name="T30" fmla="*/ 347 w 653"/>
                <a:gd name="T31" fmla="*/ 691 h 691"/>
                <a:gd name="T32" fmla="*/ 347 w 653"/>
                <a:gd name="T33" fmla="*/ 691 h 691"/>
                <a:gd name="T34" fmla="*/ 653 w 653"/>
                <a:gd name="T35" fmla="*/ 394 h 691"/>
                <a:gd name="T36" fmla="*/ 382 w 653"/>
                <a:gd name="T37" fmla="*/ 100 h 691"/>
                <a:gd name="T38" fmla="*/ 118 w 653"/>
                <a:gd name="T39" fmla="*/ 314 h 691"/>
                <a:gd name="T40" fmla="*/ 100 w 653"/>
                <a:gd name="T41" fmla="*/ 452 h 691"/>
                <a:gd name="T42" fmla="*/ 91 w 653"/>
                <a:gd name="T43" fmla="*/ 468 h 691"/>
                <a:gd name="T44" fmla="*/ 87 w 653"/>
                <a:gd name="T45" fmla="*/ 468 h 691"/>
                <a:gd name="T46" fmla="*/ 74 w 653"/>
                <a:gd name="T47" fmla="*/ 458 h 691"/>
                <a:gd name="T48" fmla="*/ 94 w 653"/>
                <a:gd name="T49" fmla="*/ 302 h 691"/>
                <a:gd name="T50" fmla="*/ 112 w 653"/>
                <a:gd name="T51" fmla="*/ 296 h 691"/>
                <a:gd name="T52" fmla="*/ 118 w 653"/>
                <a:gd name="T53" fmla="*/ 314 h 691"/>
                <a:gd name="T54" fmla="*/ 194 w 653"/>
                <a:gd name="T55" fmla="*/ 231 h 691"/>
                <a:gd name="T56" fmla="*/ 160 w 653"/>
                <a:gd name="T57" fmla="*/ 258 h 691"/>
                <a:gd name="T58" fmla="*/ 151 w 653"/>
                <a:gd name="T59" fmla="*/ 262 h 691"/>
                <a:gd name="T60" fmla="*/ 141 w 653"/>
                <a:gd name="T61" fmla="*/ 258 h 691"/>
                <a:gd name="T62" fmla="*/ 141 w 653"/>
                <a:gd name="T63" fmla="*/ 239 h 691"/>
                <a:gd name="T64" fmla="*/ 179 w 653"/>
                <a:gd name="T65" fmla="*/ 208 h 691"/>
                <a:gd name="T66" fmla="*/ 198 w 653"/>
                <a:gd name="T67" fmla="*/ 212 h 691"/>
                <a:gd name="T68" fmla="*/ 194 w 653"/>
                <a:gd name="T69" fmla="*/ 231 h 6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3" h="691">
                  <a:moveTo>
                    <a:pt x="382" y="100"/>
                  </a:moveTo>
                  <a:cubicBezTo>
                    <a:pt x="401" y="87"/>
                    <a:pt x="426" y="85"/>
                    <a:pt x="426" y="85"/>
                  </a:cubicBezTo>
                  <a:cubicBezTo>
                    <a:pt x="433" y="84"/>
                    <a:pt x="438" y="79"/>
                    <a:pt x="439" y="73"/>
                  </a:cubicBezTo>
                  <a:cubicBezTo>
                    <a:pt x="439" y="66"/>
                    <a:pt x="435" y="60"/>
                    <a:pt x="429" y="59"/>
                  </a:cubicBezTo>
                  <a:cubicBezTo>
                    <a:pt x="399" y="51"/>
                    <a:pt x="373" y="51"/>
                    <a:pt x="352" y="57"/>
                  </a:cubicBezTo>
                  <a:cubicBezTo>
                    <a:pt x="345" y="22"/>
                    <a:pt x="335" y="9"/>
                    <a:pt x="334" y="7"/>
                  </a:cubicBezTo>
                  <a:cubicBezTo>
                    <a:pt x="329" y="0"/>
                    <a:pt x="318" y="0"/>
                    <a:pt x="312" y="7"/>
                  </a:cubicBezTo>
                  <a:cubicBezTo>
                    <a:pt x="311" y="9"/>
                    <a:pt x="302" y="22"/>
                    <a:pt x="295" y="57"/>
                  </a:cubicBezTo>
                  <a:cubicBezTo>
                    <a:pt x="274" y="51"/>
                    <a:pt x="248" y="51"/>
                    <a:pt x="218" y="59"/>
                  </a:cubicBezTo>
                  <a:cubicBezTo>
                    <a:pt x="211" y="60"/>
                    <a:pt x="207" y="66"/>
                    <a:pt x="208" y="73"/>
                  </a:cubicBezTo>
                  <a:cubicBezTo>
                    <a:pt x="208" y="79"/>
                    <a:pt x="214" y="84"/>
                    <a:pt x="220" y="85"/>
                  </a:cubicBezTo>
                  <a:cubicBezTo>
                    <a:pt x="220" y="85"/>
                    <a:pt x="247" y="87"/>
                    <a:pt x="266" y="101"/>
                  </a:cubicBezTo>
                  <a:cubicBezTo>
                    <a:pt x="113" y="127"/>
                    <a:pt x="0" y="249"/>
                    <a:pt x="0" y="394"/>
                  </a:cubicBezTo>
                  <a:cubicBezTo>
                    <a:pt x="0" y="547"/>
                    <a:pt x="125" y="674"/>
                    <a:pt x="293" y="690"/>
                  </a:cubicBezTo>
                  <a:lnTo>
                    <a:pt x="346" y="691"/>
                  </a:lnTo>
                  <a:lnTo>
                    <a:pt x="347" y="691"/>
                  </a:lnTo>
                  <a:cubicBezTo>
                    <a:pt x="347" y="691"/>
                    <a:pt x="347" y="691"/>
                    <a:pt x="347" y="691"/>
                  </a:cubicBezTo>
                  <a:cubicBezTo>
                    <a:pt x="519" y="681"/>
                    <a:pt x="653" y="551"/>
                    <a:pt x="653" y="394"/>
                  </a:cubicBezTo>
                  <a:cubicBezTo>
                    <a:pt x="653" y="246"/>
                    <a:pt x="538" y="124"/>
                    <a:pt x="382" y="100"/>
                  </a:cubicBezTo>
                  <a:close/>
                  <a:moveTo>
                    <a:pt x="118" y="314"/>
                  </a:moveTo>
                  <a:cubicBezTo>
                    <a:pt x="95" y="358"/>
                    <a:pt x="89" y="407"/>
                    <a:pt x="100" y="452"/>
                  </a:cubicBezTo>
                  <a:cubicBezTo>
                    <a:pt x="102" y="459"/>
                    <a:pt x="98" y="466"/>
                    <a:pt x="91" y="468"/>
                  </a:cubicBezTo>
                  <a:cubicBezTo>
                    <a:pt x="90" y="468"/>
                    <a:pt x="88" y="468"/>
                    <a:pt x="87" y="468"/>
                  </a:cubicBezTo>
                  <a:cubicBezTo>
                    <a:pt x="81" y="468"/>
                    <a:pt x="76" y="464"/>
                    <a:pt x="74" y="458"/>
                  </a:cubicBezTo>
                  <a:cubicBezTo>
                    <a:pt x="61" y="407"/>
                    <a:pt x="68" y="352"/>
                    <a:pt x="94" y="302"/>
                  </a:cubicBezTo>
                  <a:cubicBezTo>
                    <a:pt x="98" y="295"/>
                    <a:pt x="106" y="293"/>
                    <a:pt x="112" y="296"/>
                  </a:cubicBezTo>
                  <a:cubicBezTo>
                    <a:pt x="119" y="299"/>
                    <a:pt x="121" y="308"/>
                    <a:pt x="118" y="314"/>
                  </a:cubicBezTo>
                  <a:close/>
                  <a:moveTo>
                    <a:pt x="194" y="231"/>
                  </a:moveTo>
                  <a:cubicBezTo>
                    <a:pt x="182" y="239"/>
                    <a:pt x="170" y="248"/>
                    <a:pt x="160" y="258"/>
                  </a:cubicBezTo>
                  <a:cubicBezTo>
                    <a:pt x="157" y="260"/>
                    <a:pt x="154" y="262"/>
                    <a:pt x="151" y="262"/>
                  </a:cubicBezTo>
                  <a:cubicBezTo>
                    <a:pt x="147" y="262"/>
                    <a:pt x="144" y="260"/>
                    <a:pt x="141" y="258"/>
                  </a:cubicBezTo>
                  <a:cubicBezTo>
                    <a:pt x="136" y="252"/>
                    <a:pt x="136" y="244"/>
                    <a:pt x="141" y="239"/>
                  </a:cubicBezTo>
                  <a:cubicBezTo>
                    <a:pt x="153" y="228"/>
                    <a:pt x="166" y="217"/>
                    <a:pt x="179" y="208"/>
                  </a:cubicBezTo>
                  <a:cubicBezTo>
                    <a:pt x="185" y="204"/>
                    <a:pt x="194" y="206"/>
                    <a:pt x="198" y="212"/>
                  </a:cubicBezTo>
                  <a:cubicBezTo>
                    <a:pt x="202" y="218"/>
                    <a:pt x="200" y="227"/>
                    <a:pt x="194" y="231"/>
                  </a:cubicBezTo>
                  <a:close/>
                </a:path>
              </a:pathLst>
            </a:custGeom>
            <a:solidFill>
              <a:schemeClr val="bg1"/>
            </a:solidFill>
            <a:ln>
              <a:noFill/>
            </a:ln>
          </p:spPr>
        </p:sp>
      </p:grpSp>
      <p:grpSp>
        <p:nvGrpSpPr>
          <p:cNvPr id="13" name="组合 12"/>
          <p:cNvGrpSpPr/>
          <p:nvPr/>
        </p:nvGrpSpPr>
        <p:grpSpPr>
          <a:xfrm>
            <a:off x="880110" y="2227580"/>
            <a:ext cx="3746500" cy="1074420"/>
            <a:chOff x="1386" y="3258"/>
            <a:chExt cx="5900" cy="1692"/>
          </a:xfrm>
        </p:grpSpPr>
        <p:sp>
          <p:nvSpPr>
            <p:cNvPr id="22" name="文本框 21"/>
            <p:cNvSpPr txBox="1"/>
            <p:nvPr/>
          </p:nvSpPr>
          <p:spPr>
            <a:xfrm>
              <a:off x="1386" y="3258"/>
              <a:ext cx="3558"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23" name="文本框 22"/>
            <p:cNvSpPr txBox="1"/>
            <p:nvPr/>
          </p:nvSpPr>
          <p:spPr>
            <a:xfrm>
              <a:off x="1386" y="3838"/>
              <a:ext cx="5900" cy="1113"/>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14" name="组合 13"/>
          <p:cNvGrpSpPr/>
          <p:nvPr/>
        </p:nvGrpSpPr>
        <p:grpSpPr>
          <a:xfrm>
            <a:off x="880110" y="4086860"/>
            <a:ext cx="3746500" cy="1074420"/>
            <a:chOff x="1386" y="3258"/>
            <a:chExt cx="5900" cy="1692"/>
          </a:xfrm>
        </p:grpSpPr>
        <p:sp>
          <p:nvSpPr>
            <p:cNvPr id="15" name="文本框 14"/>
            <p:cNvSpPr txBox="1"/>
            <p:nvPr/>
          </p:nvSpPr>
          <p:spPr>
            <a:xfrm>
              <a:off x="1386" y="3258"/>
              <a:ext cx="3558"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16" name="文本框 15"/>
            <p:cNvSpPr txBox="1"/>
            <p:nvPr/>
          </p:nvSpPr>
          <p:spPr>
            <a:xfrm>
              <a:off x="1386" y="3838"/>
              <a:ext cx="5900" cy="1113"/>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17" name="组合 16"/>
          <p:cNvGrpSpPr/>
          <p:nvPr/>
        </p:nvGrpSpPr>
        <p:grpSpPr>
          <a:xfrm>
            <a:off x="7564120" y="2228215"/>
            <a:ext cx="3746500" cy="1074420"/>
            <a:chOff x="1386" y="3258"/>
            <a:chExt cx="5900" cy="1692"/>
          </a:xfrm>
        </p:grpSpPr>
        <p:sp>
          <p:nvSpPr>
            <p:cNvPr id="18" name="文本框 17"/>
            <p:cNvSpPr txBox="1"/>
            <p:nvPr/>
          </p:nvSpPr>
          <p:spPr>
            <a:xfrm>
              <a:off x="1386" y="3258"/>
              <a:ext cx="3558"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19" name="文本框 18"/>
            <p:cNvSpPr txBox="1"/>
            <p:nvPr/>
          </p:nvSpPr>
          <p:spPr>
            <a:xfrm>
              <a:off x="1386" y="3838"/>
              <a:ext cx="5900" cy="1113"/>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grpSp>
        <p:nvGrpSpPr>
          <p:cNvPr id="20" name="组合 19"/>
          <p:cNvGrpSpPr/>
          <p:nvPr/>
        </p:nvGrpSpPr>
        <p:grpSpPr>
          <a:xfrm>
            <a:off x="7564120" y="4087495"/>
            <a:ext cx="3746500" cy="1074420"/>
            <a:chOff x="1386" y="3258"/>
            <a:chExt cx="5900" cy="1692"/>
          </a:xfrm>
        </p:grpSpPr>
        <p:sp>
          <p:nvSpPr>
            <p:cNvPr id="21" name="文本框 20"/>
            <p:cNvSpPr txBox="1"/>
            <p:nvPr/>
          </p:nvSpPr>
          <p:spPr>
            <a:xfrm>
              <a:off x="1386" y="3258"/>
              <a:ext cx="3558" cy="58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24" name="文本框 23"/>
            <p:cNvSpPr txBox="1"/>
            <p:nvPr/>
          </p:nvSpPr>
          <p:spPr>
            <a:xfrm>
              <a:off x="1386" y="3838"/>
              <a:ext cx="5900" cy="1113"/>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spTree>
    <p:custDataLst>
      <p:tags r:id="rId2"/>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30" presetClass="entr" presetSubtype="0"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800" decel="100000"/>
                                        <p:tgtEl>
                                          <p:spTgt spid="12"/>
                                        </p:tgtEl>
                                      </p:cBhvr>
                                    </p:animEffect>
                                    <p:anim calcmode="lin" valueType="num">
                                      <p:cBhvr>
                                        <p:cTn id="14" dur="800" decel="100000" fill="hold"/>
                                        <p:tgtEl>
                                          <p:spTgt spid="12"/>
                                        </p:tgtEl>
                                        <p:attrNameLst>
                                          <p:attrName>style.rotation</p:attrName>
                                        </p:attrNameLst>
                                      </p:cBhvr>
                                      <p:tavLst>
                                        <p:tav tm="0">
                                          <p:val>
                                            <p:fltVal val="-90"/>
                                          </p:val>
                                        </p:tav>
                                        <p:tav tm="100000">
                                          <p:val>
                                            <p:fltVal val="0"/>
                                          </p:val>
                                        </p:tav>
                                      </p:tavLst>
                                    </p:anim>
                                    <p:anim calcmode="lin" valueType="num">
                                      <p:cBhvr>
                                        <p:cTn id="15" dur="800" decel="100000" fill="hold"/>
                                        <p:tgtEl>
                                          <p:spTgt spid="12"/>
                                        </p:tgtEl>
                                        <p:attrNameLst>
                                          <p:attrName>ppt_x</p:attrName>
                                        </p:attrNameLst>
                                      </p:cBhvr>
                                      <p:tavLst>
                                        <p:tav tm="0">
                                          <p:val>
                                            <p:strVal val="#ppt_x+0.4"/>
                                          </p:val>
                                        </p:tav>
                                        <p:tav tm="100000">
                                          <p:val>
                                            <p:strVal val="#ppt_x-0.05"/>
                                          </p:val>
                                        </p:tav>
                                      </p:tavLst>
                                    </p:anim>
                                    <p:anim calcmode="lin" valueType="num">
                                      <p:cBhvr>
                                        <p:cTn id="16" dur="800" decel="100000" fill="hold"/>
                                        <p:tgtEl>
                                          <p:spTgt spid="12"/>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childTnLst>
                          </p:cTn>
                        </p:par>
                        <p:par>
                          <p:cTn id="19" fill="hold">
                            <p:stCondLst>
                              <p:cond delay="2000"/>
                            </p:stCondLst>
                            <p:childTnLst>
                              <p:par>
                                <p:cTn id="20" presetID="30" presetClass="entr" presetSubtype="0"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800" decel="100000"/>
                                        <p:tgtEl>
                                          <p:spTgt spid="13"/>
                                        </p:tgtEl>
                                      </p:cBhvr>
                                    </p:animEffect>
                                    <p:anim calcmode="lin" valueType="num">
                                      <p:cBhvr>
                                        <p:cTn id="23" dur="800" decel="100000" fill="hold"/>
                                        <p:tgtEl>
                                          <p:spTgt spid="13"/>
                                        </p:tgtEl>
                                        <p:attrNameLst>
                                          <p:attrName>style.rotation</p:attrName>
                                        </p:attrNameLst>
                                      </p:cBhvr>
                                      <p:tavLst>
                                        <p:tav tm="0">
                                          <p:val>
                                            <p:fltVal val="-90"/>
                                          </p:val>
                                        </p:tav>
                                        <p:tav tm="100000">
                                          <p:val>
                                            <p:fltVal val="0"/>
                                          </p:val>
                                        </p:tav>
                                      </p:tavLst>
                                    </p:anim>
                                    <p:anim calcmode="lin" valueType="num">
                                      <p:cBhvr>
                                        <p:cTn id="24" dur="800" decel="100000" fill="hold"/>
                                        <p:tgtEl>
                                          <p:spTgt spid="13"/>
                                        </p:tgtEl>
                                        <p:attrNameLst>
                                          <p:attrName>ppt_x</p:attrName>
                                        </p:attrNameLst>
                                      </p:cBhvr>
                                      <p:tavLst>
                                        <p:tav tm="0">
                                          <p:val>
                                            <p:strVal val="#ppt_x+0.4"/>
                                          </p:val>
                                        </p:tav>
                                        <p:tav tm="100000">
                                          <p:val>
                                            <p:strVal val="#ppt_x-0.05"/>
                                          </p:val>
                                        </p:tav>
                                      </p:tavLst>
                                    </p:anim>
                                    <p:anim calcmode="lin" valueType="num">
                                      <p:cBhvr>
                                        <p:cTn id="25" dur="800" decel="100000" fill="hold"/>
                                        <p:tgtEl>
                                          <p:spTgt spid="13"/>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childTnLst>
                          </p:cTn>
                        </p:par>
                        <p:par>
                          <p:cTn id="28" fill="hold">
                            <p:stCondLst>
                              <p:cond delay="3000"/>
                            </p:stCondLst>
                            <p:childTnLst>
                              <p:par>
                                <p:cTn id="29" presetID="30"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800" decel="100000"/>
                                        <p:tgtEl>
                                          <p:spTgt spid="14"/>
                                        </p:tgtEl>
                                      </p:cBhvr>
                                    </p:animEffect>
                                    <p:anim calcmode="lin" valueType="num">
                                      <p:cBhvr>
                                        <p:cTn id="32" dur="800" decel="100000" fill="hold"/>
                                        <p:tgtEl>
                                          <p:spTgt spid="14"/>
                                        </p:tgtEl>
                                        <p:attrNameLst>
                                          <p:attrName>style.rotation</p:attrName>
                                        </p:attrNameLst>
                                      </p:cBhvr>
                                      <p:tavLst>
                                        <p:tav tm="0">
                                          <p:val>
                                            <p:fltVal val="-90"/>
                                          </p:val>
                                        </p:tav>
                                        <p:tav tm="100000">
                                          <p:val>
                                            <p:fltVal val="0"/>
                                          </p:val>
                                        </p:tav>
                                      </p:tavLst>
                                    </p:anim>
                                    <p:anim calcmode="lin" valueType="num">
                                      <p:cBhvr>
                                        <p:cTn id="33" dur="800" decel="100000" fill="hold"/>
                                        <p:tgtEl>
                                          <p:spTgt spid="14"/>
                                        </p:tgtEl>
                                        <p:attrNameLst>
                                          <p:attrName>ppt_x</p:attrName>
                                        </p:attrNameLst>
                                      </p:cBhvr>
                                      <p:tavLst>
                                        <p:tav tm="0">
                                          <p:val>
                                            <p:strVal val="#ppt_x+0.4"/>
                                          </p:val>
                                        </p:tav>
                                        <p:tav tm="100000">
                                          <p:val>
                                            <p:strVal val="#ppt_x-0.05"/>
                                          </p:val>
                                        </p:tav>
                                      </p:tavLst>
                                    </p:anim>
                                    <p:anim calcmode="lin" valueType="num">
                                      <p:cBhvr>
                                        <p:cTn id="34" dur="800" decel="100000" fill="hold"/>
                                        <p:tgtEl>
                                          <p:spTgt spid="14"/>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par>
                          <p:cTn id="37" fill="hold">
                            <p:stCondLst>
                              <p:cond delay="4000"/>
                            </p:stCondLst>
                            <p:childTnLst>
                              <p:par>
                                <p:cTn id="38" presetID="30" presetClass="entr" presetSubtype="0" fill="hold" nodeType="afterEffect">
                                  <p:stCondLst>
                                    <p:cond delay="0"/>
                                  </p:stCondLst>
                                  <p:childTnLst>
                                    <p:set>
                                      <p:cBhvr>
                                        <p:cTn id="39" dur="1" fill="hold">
                                          <p:stCondLst>
                                            <p:cond delay="0"/>
                                          </p:stCondLst>
                                        </p:cTn>
                                        <p:tgtEl>
                                          <p:spTgt spid="17"/>
                                        </p:tgtEl>
                                        <p:attrNameLst>
                                          <p:attrName>style.visibility</p:attrName>
                                        </p:attrNameLst>
                                      </p:cBhvr>
                                      <p:to>
                                        <p:strVal val="visible"/>
                                      </p:to>
                                    </p:set>
                                    <p:animEffect transition="in" filter="fade">
                                      <p:cBhvr>
                                        <p:cTn id="40" dur="800" decel="100000"/>
                                        <p:tgtEl>
                                          <p:spTgt spid="17"/>
                                        </p:tgtEl>
                                      </p:cBhvr>
                                    </p:animEffect>
                                    <p:anim calcmode="lin" valueType="num">
                                      <p:cBhvr>
                                        <p:cTn id="41" dur="800" decel="100000" fill="hold"/>
                                        <p:tgtEl>
                                          <p:spTgt spid="17"/>
                                        </p:tgtEl>
                                        <p:attrNameLst>
                                          <p:attrName>style.rotation</p:attrName>
                                        </p:attrNameLst>
                                      </p:cBhvr>
                                      <p:tavLst>
                                        <p:tav tm="0">
                                          <p:val>
                                            <p:fltVal val="-90"/>
                                          </p:val>
                                        </p:tav>
                                        <p:tav tm="100000">
                                          <p:val>
                                            <p:fltVal val="0"/>
                                          </p:val>
                                        </p:tav>
                                      </p:tavLst>
                                    </p:anim>
                                    <p:anim calcmode="lin" valueType="num">
                                      <p:cBhvr>
                                        <p:cTn id="42" dur="800" decel="100000" fill="hold"/>
                                        <p:tgtEl>
                                          <p:spTgt spid="17"/>
                                        </p:tgtEl>
                                        <p:attrNameLst>
                                          <p:attrName>ppt_x</p:attrName>
                                        </p:attrNameLst>
                                      </p:cBhvr>
                                      <p:tavLst>
                                        <p:tav tm="0">
                                          <p:val>
                                            <p:strVal val="#ppt_x+0.4"/>
                                          </p:val>
                                        </p:tav>
                                        <p:tav tm="100000">
                                          <p:val>
                                            <p:strVal val="#ppt_x-0.05"/>
                                          </p:val>
                                        </p:tav>
                                      </p:tavLst>
                                    </p:anim>
                                    <p:anim calcmode="lin" valueType="num">
                                      <p:cBhvr>
                                        <p:cTn id="43" dur="800" decel="100000" fill="hold"/>
                                        <p:tgtEl>
                                          <p:spTgt spid="17"/>
                                        </p:tgtEl>
                                        <p:attrNameLst>
                                          <p:attrName>ppt_y</p:attrName>
                                        </p:attrNameLst>
                                      </p:cBhvr>
                                      <p:tavLst>
                                        <p:tav tm="0">
                                          <p:val>
                                            <p:strVal val="#ppt_y-0.4"/>
                                          </p:val>
                                        </p:tav>
                                        <p:tav tm="100000">
                                          <p:val>
                                            <p:strVal val="#ppt_y+0.1"/>
                                          </p:val>
                                        </p:tav>
                                      </p:tavLst>
                                    </p:anim>
                                    <p:anim calcmode="lin" valueType="num">
                                      <p:cBhvr>
                                        <p:cTn id="44"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45"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childTnLst>
                          </p:cTn>
                        </p:par>
                        <p:par>
                          <p:cTn id="46" fill="hold">
                            <p:stCondLst>
                              <p:cond delay="5000"/>
                            </p:stCondLst>
                            <p:childTnLst>
                              <p:par>
                                <p:cTn id="47" presetID="30" presetClass="entr" presetSubtype="0" fill="hold"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800" decel="100000"/>
                                        <p:tgtEl>
                                          <p:spTgt spid="20"/>
                                        </p:tgtEl>
                                      </p:cBhvr>
                                    </p:animEffect>
                                    <p:anim calcmode="lin" valueType="num">
                                      <p:cBhvr>
                                        <p:cTn id="50" dur="800" decel="100000" fill="hold"/>
                                        <p:tgtEl>
                                          <p:spTgt spid="20"/>
                                        </p:tgtEl>
                                        <p:attrNameLst>
                                          <p:attrName>style.rotation</p:attrName>
                                        </p:attrNameLst>
                                      </p:cBhvr>
                                      <p:tavLst>
                                        <p:tav tm="0">
                                          <p:val>
                                            <p:fltVal val="-90"/>
                                          </p:val>
                                        </p:tav>
                                        <p:tav tm="100000">
                                          <p:val>
                                            <p:fltVal val="0"/>
                                          </p:val>
                                        </p:tav>
                                      </p:tavLst>
                                    </p:anim>
                                    <p:anim calcmode="lin" valueType="num">
                                      <p:cBhvr>
                                        <p:cTn id="51" dur="800" decel="100000" fill="hold"/>
                                        <p:tgtEl>
                                          <p:spTgt spid="20"/>
                                        </p:tgtEl>
                                        <p:attrNameLst>
                                          <p:attrName>ppt_x</p:attrName>
                                        </p:attrNameLst>
                                      </p:cBhvr>
                                      <p:tavLst>
                                        <p:tav tm="0">
                                          <p:val>
                                            <p:strVal val="#ppt_x+0.4"/>
                                          </p:val>
                                        </p:tav>
                                        <p:tav tm="100000">
                                          <p:val>
                                            <p:strVal val="#ppt_x-0.05"/>
                                          </p:val>
                                        </p:tav>
                                      </p:tavLst>
                                    </p:anim>
                                    <p:anim calcmode="lin" valueType="num">
                                      <p:cBhvr>
                                        <p:cTn id="52" dur="800" decel="100000" fill="hold"/>
                                        <p:tgtEl>
                                          <p:spTgt spid="20"/>
                                        </p:tgtEl>
                                        <p:attrNameLst>
                                          <p:attrName>ppt_y</p:attrName>
                                        </p:attrNameLst>
                                      </p:cBhvr>
                                      <p:tavLst>
                                        <p:tav tm="0">
                                          <p:val>
                                            <p:strVal val="#ppt_y-0.4"/>
                                          </p:val>
                                        </p:tav>
                                        <p:tav tm="100000">
                                          <p:val>
                                            <p:strVal val="#ppt_y+0.1"/>
                                          </p:val>
                                        </p:tav>
                                      </p:tavLst>
                                    </p:anim>
                                    <p:anim calcmode="lin" valueType="num">
                                      <p:cBhvr>
                                        <p:cTn id="53"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54"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3DEF2"/>
        </a:solidFill>
        <a:effectLst/>
      </p:bgPr>
    </p:bg>
    <p:spTree>
      <p:nvGrpSpPr>
        <p:cNvPr id="1" name=""/>
        <p:cNvGrpSpPr/>
        <p:nvPr/>
      </p:nvGrpSpPr>
      <p:grpSpPr>
        <a:xfrm>
          <a:off x="0" y="0"/>
          <a:ext cx="0" cy="0"/>
          <a:chOff x="0" y="0"/>
          <a:chExt cx="0" cy="0"/>
        </a:xfrm>
      </p:grpSpPr>
      <p:pic>
        <p:nvPicPr>
          <p:cNvPr id="7" name="图片 6" descr="未标题-1"/>
          <p:cNvPicPr>
            <a:picLocks noChangeAspect="1"/>
          </p:cNvPicPr>
          <p:nvPr/>
        </p:nvPicPr>
        <p:blipFill>
          <a:blip r:embed="rId1"/>
          <a:stretch>
            <a:fillRect/>
          </a:stretch>
        </p:blipFill>
        <p:spPr>
          <a:xfrm>
            <a:off x="1661160" y="-894080"/>
            <a:ext cx="11633200" cy="8722360"/>
          </a:xfrm>
          <a:prstGeom prst="rect">
            <a:avLst/>
          </a:prstGeom>
        </p:spPr>
      </p:pic>
      <p:pic>
        <p:nvPicPr>
          <p:cNvPr id="4" name="图片 3" descr="LMX2019031504"/>
          <p:cNvPicPr>
            <a:picLocks noChangeAspect="1"/>
          </p:cNvPicPr>
          <p:nvPr/>
        </p:nvPicPr>
        <p:blipFill>
          <a:blip r:embed="rId2">
            <a:clrChange>
              <a:clrFrom>
                <a:srgbClr val="D2E0F3">
                  <a:alpha val="100000"/>
                </a:srgbClr>
              </a:clrFrom>
              <a:clrTo>
                <a:srgbClr val="D2E0F3">
                  <a:alpha val="100000"/>
                  <a:alpha val="0"/>
                </a:srgbClr>
              </a:clrTo>
            </a:clrChange>
          </a:blip>
          <a:stretch>
            <a:fillRect/>
          </a:stretch>
        </p:blipFill>
        <p:spPr>
          <a:xfrm>
            <a:off x="0" y="-164465"/>
            <a:ext cx="4767580" cy="7022465"/>
          </a:xfrm>
          <a:prstGeom prst="rect">
            <a:avLst/>
          </a:prstGeom>
        </p:spPr>
      </p:pic>
      <p:sp>
        <p:nvSpPr>
          <p:cNvPr id="6" name="矩形 5"/>
          <p:cNvSpPr/>
          <p:nvPr/>
        </p:nvSpPr>
        <p:spPr>
          <a:xfrm>
            <a:off x="1372870" y="1508125"/>
            <a:ext cx="9446260" cy="3271520"/>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8" name="图片 7" descr="C:\Users\111\Desktop\三明治\摄图网_401510463_美食阳光三明治水果早餐（非企业商用）.png摄图网_401510463_美食阳光三明治水果早餐（非企业商用）"/>
          <p:cNvPicPr>
            <a:picLocks noChangeAspect="1"/>
          </p:cNvPicPr>
          <p:nvPr/>
        </p:nvPicPr>
        <p:blipFill>
          <a:blip r:embed="rId3"/>
          <a:srcRect/>
          <a:stretch>
            <a:fillRect/>
          </a:stretch>
        </p:blipFill>
        <p:spPr>
          <a:xfrm rot="20280000">
            <a:off x="8884920" y="3401060"/>
            <a:ext cx="4188460" cy="4190365"/>
          </a:xfrm>
          <a:prstGeom prst="rect">
            <a:avLst/>
          </a:prstGeom>
        </p:spPr>
      </p:pic>
      <p:sp>
        <p:nvSpPr>
          <p:cNvPr id="9" name="文本框 8"/>
          <p:cNvSpPr txBox="1"/>
          <p:nvPr/>
        </p:nvSpPr>
        <p:spPr>
          <a:xfrm>
            <a:off x="3223895" y="2682240"/>
            <a:ext cx="5744210" cy="1014730"/>
          </a:xfrm>
          <a:prstGeom prst="rect">
            <a:avLst/>
          </a:prstGeom>
          <a:noFill/>
        </p:spPr>
        <p:txBody>
          <a:bodyPr wrap="square" rtlCol="0">
            <a:spAutoFit/>
          </a:bodyPr>
          <a:p>
            <a:pPr algn="dist"/>
            <a:r>
              <a:rPr lang="zh-CN" altLang="en-US" sz="6000" b="1">
                <a:solidFill>
                  <a:schemeClr val="tx1">
                    <a:lumMod val="75000"/>
                    <a:lumOff val="25000"/>
                  </a:schemeClr>
                </a:solidFill>
                <a:latin typeface="汉仪正圆-55W" panose="00020600040101010101" charset="-122"/>
                <a:ea typeface="汉仪正圆-55W" panose="00020600040101010101" charset="-122"/>
              </a:rPr>
              <a:t>招商项目安排</a:t>
            </a:r>
            <a:endParaRPr lang="zh-CN" altLang="en-US" sz="6000" b="1">
              <a:solidFill>
                <a:schemeClr val="tx1">
                  <a:lumMod val="75000"/>
                  <a:lumOff val="25000"/>
                </a:schemeClr>
              </a:solidFill>
              <a:latin typeface="汉仪正圆-55W" panose="00020600040101010101" charset="-122"/>
              <a:ea typeface="汉仪正圆-55W" panose="00020600040101010101" charset="-122"/>
            </a:endParaRPr>
          </a:p>
        </p:txBody>
      </p:sp>
      <p:sp>
        <p:nvSpPr>
          <p:cNvPr id="10" name="文本框 9"/>
          <p:cNvSpPr txBox="1"/>
          <p:nvPr/>
        </p:nvSpPr>
        <p:spPr>
          <a:xfrm>
            <a:off x="3031490" y="1924685"/>
            <a:ext cx="6129020" cy="706755"/>
          </a:xfrm>
          <a:prstGeom prst="rect">
            <a:avLst/>
          </a:prstGeom>
          <a:noFill/>
        </p:spPr>
        <p:txBody>
          <a:bodyPr wrap="square" rtlCol="0">
            <a:spAutoFit/>
          </a:bodyPr>
          <a:p>
            <a:pPr algn="ctr"/>
            <a:r>
              <a:rPr lang="en-US" altLang="zh-CN" sz="4000" b="1" u="sng">
                <a:solidFill>
                  <a:srgbClr val="70B988"/>
                </a:solidFill>
                <a:latin typeface="汉仪正圆-55W" panose="00020600040101010101" charset="-122"/>
                <a:ea typeface="汉仪正圆-55W" panose="00020600040101010101" charset="-122"/>
              </a:rPr>
              <a:t>PART 02</a:t>
            </a:r>
            <a:endParaRPr lang="en-US" altLang="zh-CN" sz="4000" b="1" u="sng">
              <a:solidFill>
                <a:srgbClr val="70B988"/>
              </a:solidFill>
              <a:latin typeface="汉仪正圆-55W" panose="00020600040101010101" charset="-122"/>
              <a:ea typeface="汉仪正圆-55W" panose="00020600040101010101" charset="-122"/>
            </a:endParaRPr>
          </a:p>
        </p:txBody>
      </p:sp>
      <p:sp>
        <p:nvSpPr>
          <p:cNvPr id="11" name="文本框 10"/>
          <p:cNvSpPr txBox="1"/>
          <p:nvPr/>
        </p:nvSpPr>
        <p:spPr>
          <a:xfrm>
            <a:off x="2508250" y="3714115"/>
            <a:ext cx="7175500" cy="553085"/>
          </a:xfrm>
          <a:prstGeom prst="rect">
            <a:avLst/>
          </a:prstGeom>
          <a:noFill/>
        </p:spPr>
        <p:txBody>
          <a:bodyPr wrap="square" rtlCol="0">
            <a:spAutoFit/>
          </a:bodyPr>
          <a:p>
            <a:pPr algn="ctr">
              <a:lnSpc>
                <a:spcPct val="15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在这里输入你需要的文本内容在这里输入你需要的文本内容在这里输入你需要的文本内容在这里输入你需要的文本内容在这里输入你需要的文本内容在这里输入你需要的文本内容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grpSp>
        <p:nvGrpSpPr>
          <p:cNvPr id="3" name="组合 1"/>
          <p:cNvGrpSpPr/>
          <p:nvPr/>
        </p:nvGrpSpPr>
        <p:grpSpPr>
          <a:xfrm>
            <a:off x="5541010" y="4514850"/>
            <a:ext cx="1110615" cy="1110615"/>
            <a:chOff x="2993" y="3804"/>
            <a:chExt cx="1124" cy="1124"/>
          </a:xfrm>
        </p:grpSpPr>
        <p:sp>
          <p:nvSpPr>
            <p:cNvPr id="5" name="椭圆 4"/>
            <p:cNvSpPr/>
            <p:nvPr/>
          </p:nvSpPr>
          <p:spPr>
            <a:xfrm>
              <a:off x="2993" y="3804"/>
              <a:ext cx="1125" cy="1125"/>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lemon_349835"/>
            <p:cNvSpPr>
              <a:spLocks noChangeAspect="1"/>
            </p:cNvSpPr>
            <p:nvPr/>
          </p:nvSpPr>
          <p:spPr bwMode="auto">
            <a:xfrm>
              <a:off x="3260" y="4158"/>
              <a:ext cx="590" cy="416"/>
            </a:xfrm>
            <a:custGeom>
              <a:avLst/>
              <a:gdLst>
                <a:gd name="connsiteX0" fmla="*/ 106628 w 607639"/>
                <a:gd name="connsiteY0" fmla="*/ 349321 h 429398"/>
                <a:gd name="connsiteX1" fmla="*/ 136623 w 607639"/>
                <a:gd name="connsiteY1" fmla="*/ 383272 h 429398"/>
                <a:gd name="connsiteX2" fmla="*/ 476356 w 607639"/>
                <a:gd name="connsiteY2" fmla="*/ 383272 h 429398"/>
                <a:gd name="connsiteX3" fmla="*/ 506351 w 607639"/>
                <a:gd name="connsiteY3" fmla="*/ 349321 h 429398"/>
                <a:gd name="connsiteX4" fmla="*/ 441021 w 607639"/>
                <a:gd name="connsiteY4" fmla="*/ 176280 h 429398"/>
                <a:gd name="connsiteX5" fmla="*/ 382278 w 607639"/>
                <a:gd name="connsiteY5" fmla="*/ 231383 h 429398"/>
                <a:gd name="connsiteX6" fmla="*/ 291492 w 607639"/>
                <a:gd name="connsiteY6" fmla="*/ 270311 h 429398"/>
                <a:gd name="connsiteX7" fmla="*/ 161011 w 607639"/>
                <a:gd name="connsiteY7" fmla="*/ 277598 h 429398"/>
                <a:gd name="connsiteX8" fmla="*/ 204267 w 607639"/>
                <a:gd name="connsiteY8" fmla="*/ 286219 h 429398"/>
                <a:gd name="connsiteX9" fmla="*/ 300927 w 607639"/>
                <a:gd name="connsiteY9" fmla="*/ 286219 h 429398"/>
                <a:gd name="connsiteX10" fmla="*/ 476267 w 607639"/>
                <a:gd name="connsiteY10" fmla="*/ 208809 h 429398"/>
                <a:gd name="connsiteX11" fmla="*/ 480005 w 607639"/>
                <a:gd name="connsiteY11" fmla="*/ 204809 h 429398"/>
                <a:gd name="connsiteX12" fmla="*/ 552482 w 607639"/>
                <a:gd name="connsiteY12" fmla="*/ 103415 h 429398"/>
                <a:gd name="connsiteX13" fmla="*/ 578623 w 607639"/>
                <a:gd name="connsiteY13" fmla="*/ 109001 h 429398"/>
                <a:gd name="connsiteX14" fmla="*/ 592330 w 607639"/>
                <a:gd name="connsiteY14" fmla="*/ 138686 h 429398"/>
                <a:gd name="connsiteX15" fmla="*/ 562602 w 607639"/>
                <a:gd name="connsiteY15" fmla="*/ 152373 h 429398"/>
                <a:gd name="connsiteX16" fmla="*/ 511869 w 607639"/>
                <a:gd name="connsiteY16" fmla="*/ 162949 h 429398"/>
                <a:gd name="connsiteX17" fmla="*/ 507241 w 607639"/>
                <a:gd name="connsiteY17" fmla="*/ 167393 h 429398"/>
                <a:gd name="connsiteX18" fmla="*/ 528157 w 607639"/>
                <a:gd name="connsiteY18" fmla="*/ 182679 h 429398"/>
                <a:gd name="connsiteX19" fmla="*/ 537503 w 607639"/>
                <a:gd name="connsiteY19" fmla="*/ 199032 h 429398"/>
                <a:gd name="connsiteX20" fmla="*/ 531539 w 607639"/>
                <a:gd name="connsiteY20" fmla="*/ 216896 h 429398"/>
                <a:gd name="connsiteX21" fmla="*/ 510534 w 607639"/>
                <a:gd name="connsiteY21" fmla="*/ 240004 h 429398"/>
                <a:gd name="connsiteX22" fmla="*/ 426602 w 607639"/>
                <a:gd name="connsiteY22" fmla="*/ 303195 h 429398"/>
                <a:gd name="connsiteX23" fmla="*/ 584498 w 607639"/>
                <a:gd name="connsiteY23" fmla="*/ 303195 h 429398"/>
                <a:gd name="connsiteX24" fmla="*/ 607639 w 607639"/>
                <a:gd name="connsiteY24" fmla="*/ 326213 h 429398"/>
                <a:gd name="connsiteX25" fmla="*/ 584498 w 607639"/>
                <a:gd name="connsiteY25" fmla="*/ 349321 h 429398"/>
                <a:gd name="connsiteX26" fmla="*/ 568655 w 607639"/>
                <a:gd name="connsiteY26" fmla="*/ 349321 h 429398"/>
                <a:gd name="connsiteX27" fmla="*/ 567231 w 607639"/>
                <a:gd name="connsiteY27" fmla="*/ 351276 h 429398"/>
                <a:gd name="connsiteX28" fmla="*/ 503770 w 607639"/>
                <a:gd name="connsiteY28" fmla="*/ 421399 h 429398"/>
                <a:gd name="connsiteX29" fmla="*/ 486681 w 607639"/>
                <a:gd name="connsiteY29" fmla="*/ 429398 h 429398"/>
                <a:gd name="connsiteX30" fmla="*/ 126387 w 607639"/>
                <a:gd name="connsiteY30" fmla="*/ 429398 h 429398"/>
                <a:gd name="connsiteX31" fmla="*/ 109209 w 607639"/>
                <a:gd name="connsiteY31" fmla="*/ 421399 h 429398"/>
                <a:gd name="connsiteX32" fmla="*/ 45749 w 607639"/>
                <a:gd name="connsiteY32" fmla="*/ 351099 h 429398"/>
                <a:gd name="connsiteX33" fmla="*/ 44414 w 607639"/>
                <a:gd name="connsiteY33" fmla="*/ 349321 h 429398"/>
                <a:gd name="connsiteX34" fmla="*/ 23141 w 607639"/>
                <a:gd name="connsiteY34" fmla="*/ 349321 h 429398"/>
                <a:gd name="connsiteX35" fmla="*/ 0 w 607639"/>
                <a:gd name="connsiteY35" fmla="*/ 326213 h 429398"/>
                <a:gd name="connsiteX36" fmla="*/ 23141 w 607639"/>
                <a:gd name="connsiteY36" fmla="*/ 303195 h 429398"/>
                <a:gd name="connsiteX37" fmla="*/ 112503 w 607639"/>
                <a:gd name="connsiteY37" fmla="*/ 303195 h 429398"/>
                <a:gd name="connsiteX38" fmla="*/ 80461 w 607639"/>
                <a:gd name="connsiteY38" fmla="*/ 272266 h 429398"/>
                <a:gd name="connsiteX39" fmla="*/ 77613 w 607639"/>
                <a:gd name="connsiteY39" fmla="*/ 248536 h 429398"/>
                <a:gd name="connsiteX40" fmla="*/ 97461 w 607639"/>
                <a:gd name="connsiteY40" fmla="*/ 235027 h 429398"/>
                <a:gd name="connsiteX41" fmla="*/ 288911 w 607639"/>
                <a:gd name="connsiteY41" fmla="*/ 224273 h 429398"/>
                <a:gd name="connsiteX42" fmla="*/ 350592 w 607639"/>
                <a:gd name="connsiteY42" fmla="*/ 197788 h 429398"/>
                <a:gd name="connsiteX43" fmla="*/ 423309 w 607639"/>
                <a:gd name="connsiteY43" fmla="*/ 129443 h 429398"/>
                <a:gd name="connsiteX44" fmla="*/ 452859 w 607639"/>
                <a:gd name="connsiteY44" fmla="*/ 127665 h 429398"/>
                <a:gd name="connsiteX45" fmla="*/ 469325 w 607639"/>
                <a:gd name="connsiteY45" fmla="*/ 139752 h 429398"/>
                <a:gd name="connsiteX46" fmla="*/ 479649 w 607639"/>
                <a:gd name="connsiteY46" fmla="*/ 129798 h 429398"/>
                <a:gd name="connsiteX47" fmla="*/ 552482 w 607639"/>
                <a:gd name="connsiteY47" fmla="*/ 103415 h 429398"/>
                <a:gd name="connsiteX48" fmla="*/ 206917 w 607639"/>
                <a:gd name="connsiteY48" fmla="*/ 39058 h 429398"/>
                <a:gd name="connsiteX49" fmla="*/ 224467 w 607639"/>
                <a:gd name="connsiteY49" fmla="*/ 41246 h 429398"/>
                <a:gd name="connsiteX50" fmla="*/ 233187 w 607639"/>
                <a:gd name="connsiteY50" fmla="*/ 72702 h 429398"/>
                <a:gd name="connsiteX51" fmla="*/ 225090 w 607639"/>
                <a:gd name="connsiteY51" fmla="*/ 86920 h 429398"/>
                <a:gd name="connsiteX52" fmla="*/ 224556 w 607639"/>
                <a:gd name="connsiteY52" fmla="*/ 103803 h 429398"/>
                <a:gd name="connsiteX53" fmla="*/ 238259 w 607639"/>
                <a:gd name="connsiteY53" fmla="*/ 113666 h 429398"/>
                <a:gd name="connsiteX54" fmla="*/ 278120 w 607639"/>
                <a:gd name="connsiteY54" fmla="*/ 142368 h 429398"/>
                <a:gd name="connsiteX55" fmla="*/ 276874 w 607639"/>
                <a:gd name="connsiteY55" fmla="*/ 191418 h 429398"/>
                <a:gd name="connsiteX56" fmla="*/ 256677 w 607639"/>
                <a:gd name="connsiteY56" fmla="*/ 203236 h 429398"/>
                <a:gd name="connsiteX57" fmla="*/ 245377 w 607639"/>
                <a:gd name="connsiteY57" fmla="*/ 200304 h 429398"/>
                <a:gd name="connsiteX58" fmla="*/ 236568 w 607639"/>
                <a:gd name="connsiteY58" fmla="*/ 168848 h 429398"/>
                <a:gd name="connsiteX59" fmla="*/ 236657 w 607639"/>
                <a:gd name="connsiteY59" fmla="*/ 162894 h 429398"/>
                <a:gd name="connsiteX60" fmla="*/ 231852 w 607639"/>
                <a:gd name="connsiteY60" fmla="*/ 159429 h 429398"/>
                <a:gd name="connsiteX61" fmla="*/ 183093 w 607639"/>
                <a:gd name="connsiteY61" fmla="*/ 124151 h 429398"/>
                <a:gd name="connsiteX62" fmla="*/ 184873 w 607639"/>
                <a:gd name="connsiteY62" fmla="*/ 64172 h 429398"/>
                <a:gd name="connsiteX63" fmla="*/ 192970 w 607639"/>
                <a:gd name="connsiteY63" fmla="*/ 49865 h 429398"/>
                <a:gd name="connsiteX64" fmla="*/ 206917 w 607639"/>
                <a:gd name="connsiteY64" fmla="*/ 39058 h 429398"/>
                <a:gd name="connsiteX65" fmla="*/ 298590 w 607639"/>
                <a:gd name="connsiteY65" fmla="*/ 527 h 429398"/>
                <a:gd name="connsiteX66" fmla="*/ 316042 w 607639"/>
                <a:gd name="connsiteY66" fmla="*/ 3693 h 429398"/>
                <a:gd name="connsiteX67" fmla="*/ 322988 w 607639"/>
                <a:gd name="connsiteY67" fmla="*/ 35601 h 429398"/>
                <a:gd name="connsiteX68" fmla="*/ 314083 w 607639"/>
                <a:gd name="connsiteY68" fmla="*/ 49377 h 429398"/>
                <a:gd name="connsiteX69" fmla="*/ 312659 w 607639"/>
                <a:gd name="connsiteY69" fmla="*/ 66175 h 429398"/>
                <a:gd name="connsiteX70" fmla="*/ 325748 w 607639"/>
                <a:gd name="connsiteY70" fmla="*/ 76751 h 429398"/>
                <a:gd name="connsiteX71" fmla="*/ 364036 w 607639"/>
                <a:gd name="connsiteY71" fmla="*/ 107681 h 429398"/>
                <a:gd name="connsiteX72" fmla="*/ 360029 w 607639"/>
                <a:gd name="connsiteY72" fmla="*/ 156564 h 429398"/>
                <a:gd name="connsiteX73" fmla="*/ 340529 w 607639"/>
                <a:gd name="connsiteY73" fmla="*/ 167318 h 429398"/>
                <a:gd name="connsiteX74" fmla="*/ 328152 w 607639"/>
                <a:gd name="connsiteY74" fmla="*/ 163674 h 429398"/>
                <a:gd name="connsiteX75" fmla="*/ 321029 w 607639"/>
                <a:gd name="connsiteY75" fmla="*/ 131767 h 429398"/>
                <a:gd name="connsiteX76" fmla="*/ 321474 w 607639"/>
                <a:gd name="connsiteY76" fmla="*/ 125901 h 429398"/>
                <a:gd name="connsiteX77" fmla="*/ 316844 w 607639"/>
                <a:gd name="connsiteY77" fmla="*/ 122079 h 429398"/>
                <a:gd name="connsiteX78" fmla="*/ 270097 w 607639"/>
                <a:gd name="connsiteY78" fmla="*/ 84217 h 429398"/>
                <a:gd name="connsiteX79" fmla="*/ 275172 w 607639"/>
                <a:gd name="connsiteY79" fmla="*/ 24402 h 429398"/>
                <a:gd name="connsiteX80" fmla="*/ 284076 w 607639"/>
                <a:gd name="connsiteY80" fmla="*/ 10626 h 429398"/>
                <a:gd name="connsiteX81" fmla="*/ 298590 w 607639"/>
                <a:gd name="connsiteY81" fmla="*/ 527 h 42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607639" h="429398">
                  <a:moveTo>
                    <a:pt x="106628" y="349321"/>
                  </a:moveTo>
                  <a:lnTo>
                    <a:pt x="136623" y="383272"/>
                  </a:lnTo>
                  <a:lnTo>
                    <a:pt x="476356" y="383272"/>
                  </a:lnTo>
                  <a:lnTo>
                    <a:pt x="506351" y="349321"/>
                  </a:lnTo>
                  <a:close/>
                  <a:moveTo>
                    <a:pt x="441021" y="176280"/>
                  </a:moveTo>
                  <a:lnTo>
                    <a:pt x="382278" y="231383"/>
                  </a:lnTo>
                  <a:cubicBezTo>
                    <a:pt x="357623" y="254580"/>
                    <a:pt x="325314" y="268444"/>
                    <a:pt x="291492" y="270311"/>
                  </a:cubicBezTo>
                  <a:lnTo>
                    <a:pt x="161011" y="277598"/>
                  </a:lnTo>
                  <a:cubicBezTo>
                    <a:pt x="174450" y="283287"/>
                    <a:pt x="189136" y="286219"/>
                    <a:pt x="204267" y="286219"/>
                  </a:cubicBezTo>
                  <a:lnTo>
                    <a:pt x="300927" y="286219"/>
                  </a:lnTo>
                  <a:cubicBezTo>
                    <a:pt x="367592" y="286219"/>
                    <a:pt x="431498" y="258046"/>
                    <a:pt x="476267" y="208809"/>
                  </a:cubicBezTo>
                  <a:lnTo>
                    <a:pt x="480005" y="204809"/>
                  </a:lnTo>
                  <a:close/>
                  <a:moveTo>
                    <a:pt x="552482" y="103415"/>
                  </a:moveTo>
                  <a:cubicBezTo>
                    <a:pt x="561317" y="104024"/>
                    <a:pt x="570123" y="105868"/>
                    <a:pt x="578623" y="109001"/>
                  </a:cubicBezTo>
                  <a:cubicBezTo>
                    <a:pt x="590639" y="113445"/>
                    <a:pt x="596691" y="126777"/>
                    <a:pt x="592330" y="138686"/>
                  </a:cubicBezTo>
                  <a:cubicBezTo>
                    <a:pt x="587880" y="150684"/>
                    <a:pt x="574529" y="156817"/>
                    <a:pt x="562602" y="152373"/>
                  </a:cubicBezTo>
                  <a:cubicBezTo>
                    <a:pt x="545157" y="145885"/>
                    <a:pt x="525220" y="150062"/>
                    <a:pt x="511869" y="162949"/>
                  </a:cubicBezTo>
                  <a:lnTo>
                    <a:pt x="507241" y="167393"/>
                  </a:lnTo>
                  <a:lnTo>
                    <a:pt x="528157" y="182679"/>
                  </a:lnTo>
                  <a:cubicBezTo>
                    <a:pt x="533409" y="186590"/>
                    <a:pt x="536791" y="192456"/>
                    <a:pt x="537503" y="199032"/>
                  </a:cubicBezTo>
                  <a:cubicBezTo>
                    <a:pt x="538126" y="205520"/>
                    <a:pt x="535990" y="212008"/>
                    <a:pt x="531539" y="216896"/>
                  </a:cubicBezTo>
                  <a:lnTo>
                    <a:pt x="510534" y="240004"/>
                  </a:lnTo>
                  <a:cubicBezTo>
                    <a:pt x="486592" y="266311"/>
                    <a:pt x="458021" y="287641"/>
                    <a:pt x="426602" y="303195"/>
                  </a:cubicBezTo>
                  <a:lnTo>
                    <a:pt x="584498" y="303195"/>
                  </a:lnTo>
                  <a:cubicBezTo>
                    <a:pt x="597225" y="303195"/>
                    <a:pt x="607639" y="313504"/>
                    <a:pt x="607639" y="326213"/>
                  </a:cubicBezTo>
                  <a:cubicBezTo>
                    <a:pt x="607639" y="339012"/>
                    <a:pt x="597225" y="349321"/>
                    <a:pt x="584498" y="349321"/>
                  </a:cubicBezTo>
                  <a:lnTo>
                    <a:pt x="568655" y="349321"/>
                  </a:lnTo>
                  <a:cubicBezTo>
                    <a:pt x="568210" y="349943"/>
                    <a:pt x="567765" y="350743"/>
                    <a:pt x="567231" y="351276"/>
                  </a:cubicBezTo>
                  <a:lnTo>
                    <a:pt x="503770" y="421399"/>
                  </a:lnTo>
                  <a:cubicBezTo>
                    <a:pt x="499409" y="426287"/>
                    <a:pt x="493178" y="429398"/>
                    <a:pt x="486681" y="429398"/>
                  </a:cubicBezTo>
                  <a:lnTo>
                    <a:pt x="126387" y="429398"/>
                  </a:lnTo>
                  <a:cubicBezTo>
                    <a:pt x="119801" y="429398"/>
                    <a:pt x="113571" y="426287"/>
                    <a:pt x="109209" y="421399"/>
                  </a:cubicBezTo>
                  <a:lnTo>
                    <a:pt x="45749" y="351099"/>
                  </a:lnTo>
                  <a:cubicBezTo>
                    <a:pt x="45304" y="350476"/>
                    <a:pt x="44859" y="349943"/>
                    <a:pt x="44414" y="349321"/>
                  </a:cubicBezTo>
                  <a:lnTo>
                    <a:pt x="23141" y="349321"/>
                  </a:lnTo>
                  <a:cubicBezTo>
                    <a:pt x="10325" y="349321"/>
                    <a:pt x="0" y="339012"/>
                    <a:pt x="0" y="326213"/>
                  </a:cubicBezTo>
                  <a:cubicBezTo>
                    <a:pt x="0" y="313504"/>
                    <a:pt x="10325" y="303195"/>
                    <a:pt x="23141" y="303195"/>
                  </a:cubicBezTo>
                  <a:lnTo>
                    <a:pt x="112503" y="303195"/>
                  </a:lnTo>
                  <a:cubicBezTo>
                    <a:pt x="100576" y="294574"/>
                    <a:pt x="89806" y="284175"/>
                    <a:pt x="80461" y="272266"/>
                  </a:cubicBezTo>
                  <a:cubicBezTo>
                    <a:pt x="75209" y="265511"/>
                    <a:pt x="74141" y="256357"/>
                    <a:pt x="77613" y="248536"/>
                  </a:cubicBezTo>
                  <a:cubicBezTo>
                    <a:pt x="81173" y="240715"/>
                    <a:pt x="88827" y="235471"/>
                    <a:pt x="97461" y="235027"/>
                  </a:cubicBezTo>
                  <a:lnTo>
                    <a:pt x="288911" y="224273"/>
                  </a:lnTo>
                  <a:cubicBezTo>
                    <a:pt x="311874" y="222940"/>
                    <a:pt x="333859" y="213519"/>
                    <a:pt x="350592" y="197788"/>
                  </a:cubicBezTo>
                  <a:lnTo>
                    <a:pt x="423309" y="129443"/>
                  </a:lnTo>
                  <a:cubicBezTo>
                    <a:pt x="431409" y="121800"/>
                    <a:pt x="443869" y="121089"/>
                    <a:pt x="452859" y="127665"/>
                  </a:cubicBezTo>
                  <a:lnTo>
                    <a:pt x="469325" y="139752"/>
                  </a:lnTo>
                  <a:lnTo>
                    <a:pt x="479649" y="129798"/>
                  </a:lnTo>
                  <a:cubicBezTo>
                    <a:pt x="499208" y="110868"/>
                    <a:pt x="525977" y="101586"/>
                    <a:pt x="552482" y="103415"/>
                  </a:cubicBezTo>
                  <a:close/>
                  <a:moveTo>
                    <a:pt x="206917" y="39058"/>
                  </a:moveTo>
                  <a:cubicBezTo>
                    <a:pt x="212611" y="37492"/>
                    <a:pt x="218906" y="38092"/>
                    <a:pt x="224467" y="41246"/>
                  </a:cubicBezTo>
                  <a:cubicBezTo>
                    <a:pt x="235589" y="47555"/>
                    <a:pt x="239504" y="61595"/>
                    <a:pt x="233187" y="72702"/>
                  </a:cubicBezTo>
                  <a:lnTo>
                    <a:pt x="225090" y="86920"/>
                  </a:lnTo>
                  <a:cubicBezTo>
                    <a:pt x="220819" y="94384"/>
                    <a:pt x="223311" y="101226"/>
                    <a:pt x="224556" y="103803"/>
                  </a:cubicBezTo>
                  <a:cubicBezTo>
                    <a:pt x="225891" y="106380"/>
                    <a:pt x="229717" y="112511"/>
                    <a:pt x="238259" y="113666"/>
                  </a:cubicBezTo>
                  <a:cubicBezTo>
                    <a:pt x="255520" y="116065"/>
                    <a:pt x="270379" y="126817"/>
                    <a:pt x="278120" y="142368"/>
                  </a:cubicBezTo>
                  <a:cubicBezTo>
                    <a:pt x="285861" y="157918"/>
                    <a:pt x="285416" y="176223"/>
                    <a:pt x="276874" y="191418"/>
                  </a:cubicBezTo>
                  <a:cubicBezTo>
                    <a:pt x="272693" y="198971"/>
                    <a:pt x="264774" y="203236"/>
                    <a:pt x="256677" y="203236"/>
                  </a:cubicBezTo>
                  <a:cubicBezTo>
                    <a:pt x="252851" y="203236"/>
                    <a:pt x="249025" y="202259"/>
                    <a:pt x="245377" y="200304"/>
                  </a:cubicBezTo>
                  <a:cubicBezTo>
                    <a:pt x="234255" y="194084"/>
                    <a:pt x="230251" y="179955"/>
                    <a:pt x="236568" y="168848"/>
                  </a:cubicBezTo>
                  <a:cubicBezTo>
                    <a:pt x="237992" y="166271"/>
                    <a:pt x="237280" y="164049"/>
                    <a:pt x="236657" y="162894"/>
                  </a:cubicBezTo>
                  <a:cubicBezTo>
                    <a:pt x="236123" y="161739"/>
                    <a:pt x="234789" y="159784"/>
                    <a:pt x="231852" y="159429"/>
                  </a:cubicBezTo>
                  <a:cubicBezTo>
                    <a:pt x="210765" y="156407"/>
                    <a:pt x="192525" y="143256"/>
                    <a:pt x="183093" y="124151"/>
                  </a:cubicBezTo>
                  <a:cubicBezTo>
                    <a:pt x="173662" y="105136"/>
                    <a:pt x="174374" y="82654"/>
                    <a:pt x="184873" y="64172"/>
                  </a:cubicBezTo>
                  <a:lnTo>
                    <a:pt x="192970" y="49865"/>
                  </a:lnTo>
                  <a:cubicBezTo>
                    <a:pt x="196129" y="44356"/>
                    <a:pt x="201222" y="40624"/>
                    <a:pt x="206917" y="39058"/>
                  </a:cubicBezTo>
                  <a:close/>
                  <a:moveTo>
                    <a:pt x="298590" y="527"/>
                  </a:moveTo>
                  <a:cubicBezTo>
                    <a:pt x="304378" y="-728"/>
                    <a:pt x="310655" y="227"/>
                    <a:pt x="316042" y="3693"/>
                  </a:cubicBezTo>
                  <a:cubicBezTo>
                    <a:pt x="326816" y="10537"/>
                    <a:pt x="329844" y="24846"/>
                    <a:pt x="322988" y="35601"/>
                  </a:cubicBezTo>
                  <a:lnTo>
                    <a:pt x="314083" y="49377"/>
                  </a:lnTo>
                  <a:cubicBezTo>
                    <a:pt x="309453" y="56576"/>
                    <a:pt x="311501" y="63508"/>
                    <a:pt x="312659" y="66175"/>
                  </a:cubicBezTo>
                  <a:cubicBezTo>
                    <a:pt x="313816" y="68752"/>
                    <a:pt x="317289" y="75151"/>
                    <a:pt x="325748" y="76751"/>
                  </a:cubicBezTo>
                  <a:cubicBezTo>
                    <a:pt x="342844" y="80129"/>
                    <a:pt x="357180" y="91683"/>
                    <a:pt x="364036" y="107681"/>
                  </a:cubicBezTo>
                  <a:cubicBezTo>
                    <a:pt x="370892" y="123590"/>
                    <a:pt x="369378" y="141899"/>
                    <a:pt x="360029" y="156564"/>
                  </a:cubicBezTo>
                  <a:cubicBezTo>
                    <a:pt x="355666" y="163496"/>
                    <a:pt x="348186" y="167318"/>
                    <a:pt x="340529" y="167318"/>
                  </a:cubicBezTo>
                  <a:cubicBezTo>
                    <a:pt x="336255" y="167318"/>
                    <a:pt x="331981" y="166163"/>
                    <a:pt x="328152" y="163674"/>
                  </a:cubicBezTo>
                  <a:cubicBezTo>
                    <a:pt x="317378" y="156830"/>
                    <a:pt x="314173" y="142610"/>
                    <a:pt x="321029" y="131767"/>
                  </a:cubicBezTo>
                  <a:cubicBezTo>
                    <a:pt x="322542" y="129367"/>
                    <a:pt x="322008" y="127056"/>
                    <a:pt x="321474" y="125901"/>
                  </a:cubicBezTo>
                  <a:cubicBezTo>
                    <a:pt x="320940" y="124657"/>
                    <a:pt x="319693" y="122701"/>
                    <a:pt x="316844" y="122079"/>
                  </a:cubicBezTo>
                  <a:cubicBezTo>
                    <a:pt x="295919" y="117991"/>
                    <a:pt x="278467" y="103859"/>
                    <a:pt x="270097" y="84217"/>
                  </a:cubicBezTo>
                  <a:cubicBezTo>
                    <a:pt x="261727" y="64664"/>
                    <a:pt x="263597" y="42267"/>
                    <a:pt x="275172" y="24402"/>
                  </a:cubicBezTo>
                  <a:lnTo>
                    <a:pt x="284076" y="10626"/>
                  </a:lnTo>
                  <a:cubicBezTo>
                    <a:pt x="287504" y="5249"/>
                    <a:pt x="292802" y="1783"/>
                    <a:pt x="298590" y="527"/>
                  </a:cubicBezTo>
                  <a:close/>
                </a:path>
              </a:pathLst>
            </a:custGeom>
            <a:solidFill>
              <a:schemeClr val="bg1"/>
            </a:solidFill>
            <a:ln>
              <a:noFill/>
            </a:ln>
          </p:spPr>
        </p:sp>
      </p:grpSp>
    </p:spTree>
    <p:custDataLst>
      <p:tags r:id="rId4"/>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par>
                          <p:cTn id="10" fill="hold">
                            <p:stCondLst>
                              <p:cond delay="1000"/>
                            </p:stCondLst>
                            <p:childTnLst>
                              <p:par>
                                <p:cTn id="11" presetID="55"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1000" fill="hold"/>
                                        <p:tgtEl>
                                          <p:spTgt spid="6"/>
                                        </p:tgtEl>
                                        <p:attrNameLst>
                                          <p:attrName>ppt_w</p:attrName>
                                        </p:attrNameLst>
                                      </p:cBhvr>
                                      <p:tavLst>
                                        <p:tav tm="0">
                                          <p:val>
                                            <p:strVal val="#ppt_w*0.70"/>
                                          </p:val>
                                        </p:tav>
                                        <p:tav tm="100000">
                                          <p:val>
                                            <p:strVal val="#ppt_w"/>
                                          </p:val>
                                        </p:tav>
                                      </p:tavLst>
                                    </p:anim>
                                    <p:anim calcmode="lin" valueType="num">
                                      <p:cBhvr>
                                        <p:cTn id="14" dur="1000" fill="hold"/>
                                        <p:tgtEl>
                                          <p:spTgt spid="6"/>
                                        </p:tgtEl>
                                        <p:attrNameLst>
                                          <p:attrName>ppt_h</p:attrName>
                                        </p:attrNameLst>
                                      </p:cBhvr>
                                      <p:tavLst>
                                        <p:tav tm="0">
                                          <p:val>
                                            <p:strVal val="#ppt_h"/>
                                          </p:val>
                                        </p:tav>
                                        <p:tav tm="100000">
                                          <p:val>
                                            <p:strVal val="#ppt_h"/>
                                          </p:val>
                                        </p:tav>
                                      </p:tavLst>
                                    </p:anim>
                                    <p:animEffect transition="in" filter="fade">
                                      <p:cBhvr>
                                        <p:cTn id="15" dur="1000"/>
                                        <p:tgtEl>
                                          <p:spTgt spid="6"/>
                                        </p:tgtEl>
                                      </p:cBhvr>
                                    </p:animEffect>
                                  </p:childTnLst>
                                </p:cTn>
                              </p:par>
                            </p:childTnLst>
                          </p:cTn>
                        </p:par>
                        <p:par>
                          <p:cTn id="16" fill="hold">
                            <p:stCondLst>
                              <p:cond delay="2000"/>
                            </p:stCondLst>
                            <p:childTnLst>
                              <p:par>
                                <p:cTn id="17" presetID="55"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strVal val="#ppt_w*0.70"/>
                                          </p:val>
                                        </p:tav>
                                        <p:tav tm="100000">
                                          <p:val>
                                            <p:strVal val="#ppt_w"/>
                                          </p:val>
                                        </p:tav>
                                      </p:tavLst>
                                    </p:anim>
                                    <p:anim calcmode="lin" valueType="num">
                                      <p:cBhvr>
                                        <p:cTn id="20" dur="1000" fill="hold"/>
                                        <p:tgtEl>
                                          <p:spTgt spid="10"/>
                                        </p:tgtEl>
                                        <p:attrNameLst>
                                          <p:attrName>ppt_h</p:attrName>
                                        </p:attrNameLst>
                                      </p:cBhvr>
                                      <p:tavLst>
                                        <p:tav tm="0">
                                          <p:val>
                                            <p:strVal val="#ppt_h"/>
                                          </p:val>
                                        </p:tav>
                                        <p:tav tm="100000">
                                          <p:val>
                                            <p:strVal val="#ppt_h"/>
                                          </p:val>
                                        </p:tav>
                                      </p:tavLst>
                                    </p:anim>
                                    <p:animEffect transition="in" filter="fade">
                                      <p:cBhvr>
                                        <p:cTn id="21" dur="1000"/>
                                        <p:tgtEl>
                                          <p:spTgt spid="10"/>
                                        </p:tgtEl>
                                      </p:cBhvr>
                                    </p:animEffect>
                                  </p:childTnLst>
                                </p:cTn>
                              </p:par>
                            </p:childTnLst>
                          </p:cTn>
                        </p:par>
                        <p:par>
                          <p:cTn id="22" fill="hold">
                            <p:stCondLst>
                              <p:cond delay="3000"/>
                            </p:stCondLst>
                            <p:childTnLst>
                              <p:par>
                                <p:cTn id="23" presetID="55"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1000" fill="hold"/>
                                        <p:tgtEl>
                                          <p:spTgt spid="9"/>
                                        </p:tgtEl>
                                        <p:attrNameLst>
                                          <p:attrName>ppt_w</p:attrName>
                                        </p:attrNameLst>
                                      </p:cBhvr>
                                      <p:tavLst>
                                        <p:tav tm="0">
                                          <p:val>
                                            <p:strVal val="#ppt_w*0.70"/>
                                          </p:val>
                                        </p:tav>
                                        <p:tav tm="100000">
                                          <p:val>
                                            <p:strVal val="#ppt_w"/>
                                          </p:val>
                                        </p:tav>
                                      </p:tavLst>
                                    </p:anim>
                                    <p:anim calcmode="lin" valueType="num">
                                      <p:cBhvr>
                                        <p:cTn id="26" dur="1000" fill="hold"/>
                                        <p:tgtEl>
                                          <p:spTgt spid="9"/>
                                        </p:tgtEl>
                                        <p:attrNameLst>
                                          <p:attrName>ppt_h</p:attrName>
                                        </p:attrNameLst>
                                      </p:cBhvr>
                                      <p:tavLst>
                                        <p:tav tm="0">
                                          <p:val>
                                            <p:strVal val="#ppt_h"/>
                                          </p:val>
                                        </p:tav>
                                        <p:tav tm="100000">
                                          <p:val>
                                            <p:strVal val="#ppt_h"/>
                                          </p:val>
                                        </p:tav>
                                      </p:tavLst>
                                    </p:anim>
                                    <p:animEffect transition="in" filter="fade">
                                      <p:cBhvr>
                                        <p:cTn id="27" dur="1000"/>
                                        <p:tgtEl>
                                          <p:spTgt spid="9"/>
                                        </p:tgtEl>
                                      </p:cBhvr>
                                    </p:animEffect>
                                  </p:childTnLst>
                                </p:cTn>
                              </p:par>
                            </p:childTnLst>
                          </p:cTn>
                        </p:par>
                        <p:par>
                          <p:cTn id="28" fill="hold">
                            <p:stCondLst>
                              <p:cond delay="4000"/>
                            </p:stCondLst>
                            <p:childTnLst>
                              <p:par>
                                <p:cTn id="29" presetID="55"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000" fill="hold"/>
                                        <p:tgtEl>
                                          <p:spTgt spid="11"/>
                                        </p:tgtEl>
                                        <p:attrNameLst>
                                          <p:attrName>ppt_w</p:attrName>
                                        </p:attrNameLst>
                                      </p:cBhvr>
                                      <p:tavLst>
                                        <p:tav tm="0">
                                          <p:val>
                                            <p:strVal val="#ppt_w*0.70"/>
                                          </p:val>
                                        </p:tav>
                                        <p:tav tm="100000">
                                          <p:val>
                                            <p:strVal val="#ppt_w"/>
                                          </p:val>
                                        </p:tav>
                                      </p:tavLst>
                                    </p:anim>
                                    <p:anim calcmode="lin" valueType="num">
                                      <p:cBhvr>
                                        <p:cTn id="32" dur="1000" fill="hold"/>
                                        <p:tgtEl>
                                          <p:spTgt spid="11"/>
                                        </p:tgtEl>
                                        <p:attrNameLst>
                                          <p:attrName>ppt_h</p:attrName>
                                        </p:attrNameLst>
                                      </p:cBhvr>
                                      <p:tavLst>
                                        <p:tav tm="0">
                                          <p:val>
                                            <p:strVal val="#ppt_h"/>
                                          </p:val>
                                        </p:tav>
                                        <p:tav tm="100000">
                                          <p:val>
                                            <p:strVal val="#ppt_h"/>
                                          </p:val>
                                        </p:tav>
                                      </p:tavLst>
                                    </p:anim>
                                    <p:animEffect transition="in" filter="fade">
                                      <p:cBhvr>
                                        <p:cTn id="33" dur="1000"/>
                                        <p:tgtEl>
                                          <p:spTgt spid="11"/>
                                        </p:tgtEl>
                                      </p:cBhvr>
                                    </p:animEffect>
                                  </p:childTnLst>
                                </p:cTn>
                              </p:par>
                            </p:childTnLst>
                          </p:cTn>
                        </p:par>
                        <p:par>
                          <p:cTn id="34" fill="hold">
                            <p:stCondLst>
                              <p:cond delay="5000"/>
                            </p:stCondLst>
                            <p:childTnLst>
                              <p:par>
                                <p:cTn id="35" presetID="55" presetClass="entr" presetSubtype="0"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1000" fill="hold"/>
                                        <p:tgtEl>
                                          <p:spTgt spid="8"/>
                                        </p:tgtEl>
                                        <p:attrNameLst>
                                          <p:attrName>ppt_w</p:attrName>
                                        </p:attrNameLst>
                                      </p:cBhvr>
                                      <p:tavLst>
                                        <p:tav tm="0">
                                          <p:val>
                                            <p:strVal val="#ppt_w*0.70"/>
                                          </p:val>
                                        </p:tav>
                                        <p:tav tm="100000">
                                          <p:val>
                                            <p:strVal val="#ppt_w"/>
                                          </p:val>
                                        </p:tav>
                                      </p:tavLst>
                                    </p:anim>
                                    <p:anim calcmode="lin" valueType="num">
                                      <p:cBhvr>
                                        <p:cTn id="38" dur="1000" fill="hold"/>
                                        <p:tgtEl>
                                          <p:spTgt spid="8"/>
                                        </p:tgtEl>
                                        <p:attrNameLst>
                                          <p:attrName>ppt_h</p:attrName>
                                        </p:attrNameLst>
                                      </p:cBhvr>
                                      <p:tavLst>
                                        <p:tav tm="0">
                                          <p:val>
                                            <p:strVal val="#ppt_h"/>
                                          </p:val>
                                        </p:tav>
                                        <p:tav tm="100000">
                                          <p:val>
                                            <p:strVal val="#ppt_h"/>
                                          </p:val>
                                        </p:tav>
                                      </p:tavLst>
                                    </p:anim>
                                    <p:animEffect transition="in" filter="fade">
                                      <p:cBhvr>
                                        <p:cTn id="39" dur="1000"/>
                                        <p:tgtEl>
                                          <p:spTgt spid="8"/>
                                        </p:tgtEl>
                                      </p:cBhvr>
                                    </p:animEffect>
                                  </p:childTnLst>
                                </p:cTn>
                              </p:par>
                            </p:childTnLst>
                          </p:cTn>
                        </p:par>
                        <p:par>
                          <p:cTn id="40" fill="hold">
                            <p:stCondLst>
                              <p:cond delay="6000"/>
                            </p:stCondLst>
                            <p:childTnLst>
                              <p:par>
                                <p:cTn id="41" presetID="54" presetClass="entr" presetSubtype="0" accel="100000"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strVal val="#ppt_w*0.05"/>
                                          </p:val>
                                        </p:tav>
                                        <p:tav tm="100000">
                                          <p:val>
                                            <p:strVal val="#ppt_w"/>
                                          </p:val>
                                        </p:tav>
                                      </p:tavLst>
                                    </p:anim>
                                    <p:anim calcmode="lin" valueType="num">
                                      <p:cBhvr>
                                        <p:cTn id="44" dur="500" fill="hold"/>
                                        <p:tgtEl>
                                          <p:spTgt spid="3"/>
                                        </p:tgtEl>
                                        <p:attrNameLst>
                                          <p:attrName>ppt_h</p:attrName>
                                        </p:attrNameLst>
                                      </p:cBhvr>
                                      <p:tavLst>
                                        <p:tav tm="0">
                                          <p:val>
                                            <p:strVal val="#ppt_h"/>
                                          </p:val>
                                        </p:tav>
                                        <p:tav tm="100000">
                                          <p:val>
                                            <p:strVal val="#ppt_h"/>
                                          </p:val>
                                        </p:tav>
                                      </p:tavLst>
                                    </p:anim>
                                    <p:anim calcmode="lin" valueType="num">
                                      <p:cBhvr>
                                        <p:cTn id="45" dur="500" fill="hold"/>
                                        <p:tgtEl>
                                          <p:spTgt spid="3"/>
                                        </p:tgtEl>
                                        <p:attrNameLst>
                                          <p:attrName>ppt_x</p:attrName>
                                        </p:attrNameLst>
                                      </p:cBhvr>
                                      <p:tavLst>
                                        <p:tav tm="0">
                                          <p:val>
                                            <p:strVal val="#ppt_x-.2"/>
                                          </p:val>
                                        </p:tav>
                                        <p:tav tm="100000">
                                          <p:val>
                                            <p:strVal val="#ppt_x"/>
                                          </p:val>
                                        </p:tav>
                                      </p:tavLst>
                                    </p:anim>
                                    <p:anim calcmode="lin" valueType="num">
                                      <p:cBhvr>
                                        <p:cTn id="46" dur="500" fill="hold"/>
                                        <p:tgtEl>
                                          <p:spTgt spid="3"/>
                                        </p:tgtEl>
                                        <p:attrNameLst>
                                          <p:attrName>ppt_y</p:attrName>
                                        </p:attrNameLst>
                                      </p:cBhvr>
                                      <p:tavLst>
                                        <p:tav tm="0">
                                          <p:val>
                                            <p:strVal val="#ppt_y"/>
                                          </p:val>
                                        </p:tav>
                                        <p:tav tm="100000">
                                          <p:val>
                                            <p:strVal val="#ppt_y"/>
                                          </p:val>
                                        </p:tav>
                                      </p:tavLst>
                                    </p:anim>
                                    <p:animEffect transition="in" filter="fade">
                                      <p:cBhvr>
                                        <p:cTn id="4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 grpId="0"/>
      <p:bldP spid="9" grpId="0"/>
      <p:bldP spid="11" grpId="0"/>
      <p:bldP spid="6" grpId="1" animBg="1"/>
      <p:bldP spid="10" grpId="1"/>
      <p:bldP spid="9" grpId="1"/>
      <p:bldP spid="11"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3DEF2"/>
        </a:solidFill>
        <a:effectLst/>
      </p:bgPr>
    </p:bg>
    <p:spTree>
      <p:nvGrpSpPr>
        <p:cNvPr id="1" name=""/>
        <p:cNvGrpSpPr/>
        <p:nvPr/>
      </p:nvGrpSpPr>
      <p:grpSpPr>
        <a:xfrm>
          <a:off x="0" y="0"/>
          <a:ext cx="0" cy="0"/>
          <a:chOff x="0" y="0"/>
          <a:chExt cx="0" cy="0"/>
        </a:xfrm>
      </p:grpSpPr>
      <p:pic>
        <p:nvPicPr>
          <p:cNvPr id="7" name="图片 6" descr="未标题-1"/>
          <p:cNvPicPr>
            <a:picLocks noChangeAspect="1"/>
          </p:cNvPicPr>
          <p:nvPr/>
        </p:nvPicPr>
        <p:blipFill>
          <a:blip r:embed="rId1"/>
          <a:stretch>
            <a:fillRect/>
          </a:stretch>
        </p:blipFill>
        <p:spPr>
          <a:xfrm>
            <a:off x="1042035" y="-894080"/>
            <a:ext cx="12252325" cy="9186545"/>
          </a:xfrm>
          <a:prstGeom prst="rect">
            <a:avLst/>
          </a:prstGeom>
        </p:spPr>
      </p:pic>
      <p:sp>
        <p:nvSpPr>
          <p:cNvPr id="6" name="矩形 5"/>
          <p:cNvSpPr/>
          <p:nvPr/>
        </p:nvSpPr>
        <p:spPr>
          <a:xfrm>
            <a:off x="468630" y="380365"/>
            <a:ext cx="11255375" cy="6096635"/>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3031490" y="574675"/>
            <a:ext cx="6129020" cy="460375"/>
          </a:xfrm>
          <a:prstGeom prst="rect">
            <a:avLst/>
          </a:prstGeom>
          <a:noFill/>
        </p:spPr>
        <p:txBody>
          <a:bodyPr wrap="square" rtlCol="0">
            <a:spAutoFit/>
          </a:bodyPr>
          <a:p>
            <a:pPr algn="ctr"/>
            <a:r>
              <a:rPr lang="en-US" altLang="zh-CN" sz="2400" b="1" u="sng">
                <a:solidFill>
                  <a:srgbClr val="70B988"/>
                </a:solidFill>
                <a:latin typeface="汉仪正圆-55W" panose="00020600040101010101" charset="-122"/>
                <a:ea typeface="汉仪正圆-55W" panose="00020600040101010101" charset="-122"/>
              </a:rPr>
              <a:t>招商项目安排</a:t>
            </a:r>
            <a:endParaRPr lang="en-US" altLang="zh-CN" sz="2400" b="1" u="sng">
              <a:solidFill>
                <a:srgbClr val="70B988"/>
              </a:solidFill>
              <a:latin typeface="汉仪正圆-55W" panose="00020600040101010101" charset="-122"/>
              <a:ea typeface="汉仪正圆-55W" panose="00020600040101010101" charset="-122"/>
            </a:endParaRPr>
          </a:p>
        </p:txBody>
      </p:sp>
      <p:pic>
        <p:nvPicPr>
          <p:cNvPr id="2" name="图片 1" descr="摄图网_401358285_美食早餐三明治和青汁（非企业商用）"/>
          <p:cNvPicPr>
            <a:picLocks noChangeAspect="1"/>
          </p:cNvPicPr>
          <p:nvPr/>
        </p:nvPicPr>
        <p:blipFill>
          <a:blip r:embed="rId2"/>
          <a:srcRect t="18383"/>
          <a:stretch>
            <a:fillRect/>
          </a:stretch>
        </p:blipFill>
        <p:spPr>
          <a:xfrm>
            <a:off x="3977005" y="2319020"/>
            <a:ext cx="4238625" cy="3459480"/>
          </a:xfrm>
          <a:prstGeom prst="rect">
            <a:avLst/>
          </a:prstGeom>
        </p:spPr>
      </p:pic>
      <p:cxnSp>
        <p:nvCxnSpPr>
          <p:cNvPr id="4" name="肘形连接符 3"/>
          <p:cNvCxnSpPr/>
          <p:nvPr/>
        </p:nvCxnSpPr>
        <p:spPr>
          <a:xfrm rot="10800000">
            <a:off x="3360420" y="2555240"/>
            <a:ext cx="1064260" cy="650875"/>
          </a:xfrm>
          <a:prstGeom prst="bentConnector3">
            <a:avLst>
              <a:gd name="adj1" fmla="val 4994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2748915" y="2285365"/>
            <a:ext cx="619760" cy="619760"/>
            <a:chOff x="4329" y="3599"/>
            <a:chExt cx="976" cy="976"/>
          </a:xfrm>
        </p:grpSpPr>
        <p:sp>
          <p:nvSpPr>
            <p:cNvPr id="20" name="椭圆 19"/>
            <p:cNvSpPr/>
            <p:nvPr/>
          </p:nvSpPr>
          <p:spPr>
            <a:xfrm>
              <a:off x="4329" y="3599"/>
              <a:ext cx="977" cy="977"/>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lemon_349835"/>
            <p:cNvSpPr>
              <a:spLocks noChangeAspect="1"/>
            </p:cNvSpPr>
            <p:nvPr/>
          </p:nvSpPr>
          <p:spPr bwMode="auto">
            <a:xfrm>
              <a:off x="4608" y="3831"/>
              <a:ext cx="417" cy="512"/>
            </a:xfrm>
            <a:custGeom>
              <a:avLst/>
              <a:gdLst>
                <a:gd name="connsiteX0" fmla="*/ 431620 w 493393"/>
                <a:gd name="connsiteY0" fmla="*/ 289537 h 606728"/>
                <a:gd name="connsiteX1" fmla="*/ 443998 w 493393"/>
                <a:gd name="connsiteY1" fmla="*/ 301893 h 606728"/>
                <a:gd name="connsiteX2" fmla="*/ 422716 w 493393"/>
                <a:gd name="connsiteY2" fmla="*/ 357720 h 606728"/>
                <a:gd name="connsiteX3" fmla="*/ 413098 w 493393"/>
                <a:gd name="connsiteY3" fmla="*/ 362431 h 606728"/>
                <a:gd name="connsiteX4" fmla="*/ 405351 w 493393"/>
                <a:gd name="connsiteY4" fmla="*/ 359675 h 606728"/>
                <a:gd name="connsiteX5" fmla="*/ 403392 w 493393"/>
                <a:gd name="connsiteY5" fmla="*/ 342341 h 606728"/>
                <a:gd name="connsiteX6" fmla="*/ 419243 w 493393"/>
                <a:gd name="connsiteY6" fmla="*/ 301893 h 606728"/>
                <a:gd name="connsiteX7" fmla="*/ 431620 w 493393"/>
                <a:gd name="connsiteY7" fmla="*/ 289537 h 606728"/>
                <a:gd name="connsiteX8" fmla="*/ 61829 w 493393"/>
                <a:gd name="connsiteY8" fmla="*/ 289537 h 606728"/>
                <a:gd name="connsiteX9" fmla="*/ 74192 w 493393"/>
                <a:gd name="connsiteY9" fmla="*/ 301893 h 606728"/>
                <a:gd name="connsiteX10" fmla="*/ 89935 w 493393"/>
                <a:gd name="connsiteY10" fmla="*/ 342341 h 606728"/>
                <a:gd name="connsiteX11" fmla="*/ 87978 w 493393"/>
                <a:gd name="connsiteY11" fmla="*/ 359675 h 606728"/>
                <a:gd name="connsiteX12" fmla="*/ 80329 w 493393"/>
                <a:gd name="connsiteY12" fmla="*/ 362431 h 606728"/>
                <a:gd name="connsiteX13" fmla="*/ 70634 w 493393"/>
                <a:gd name="connsiteY13" fmla="*/ 357720 h 606728"/>
                <a:gd name="connsiteX14" fmla="*/ 49466 w 493393"/>
                <a:gd name="connsiteY14" fmla="*/ 301893 h 606728"/>
                <a:gd name="connsiteX15" fmla="*/ 61829 w 493393"/>
                <a:gd name="connsiteY15" fmla="*/ 289537 h 606728"/>
                <a:gd name="connsiteX16" fmla="*/ 246661 w 493393"/>
                <a:gd name="connsiteY16" fmla="*/ 276411 h 606728"/>
                <a:gd name="connsiteX17" fmla="*/ 259045 w 493393"/>
                <a:gd name="connsiteY17" fmla="*/ 288763 h 606728"/>
                <a:gd name="connsiteX18" fmla="*/ 259045 w 493393"/>
                <a:gd name="connsiteY18" fmla="*/ 350078 h 606728"/>
                <a:gd name="connsiteX19" fmla="*/ 246661 w 493393"/>
                <a:gd name="connsiteY19" fmla="*/ 362430 h 606728"/>
                <a:gd name="connsiteX20" fmla="*/ 234277 w 493393"/>
                <a:gd name="connsiteY20" fmla="*/ 350078 h 606728"/>
                <a:gd name="connsiteX21" fmla="*/ 234277 w 493393"/>
                <a:gd name="connsiteY21" fmla="*/ 288763 h 606728"/>
                <a:gd name="connsiteX22" fmla="*/ 246661 w 493393"/>
                <a:gd name="connsiteY22" fmla="*/ 276411 h 606728"/>
                <a:gd name="connsiteX23" fmla="*/ 246697 w 493393"/>
                <a:gd name="connsiteY23" fmla="*/ 151341 h 606728"/>
                <a:gd name="connsiteX24" fmla="*/ 143728 w 493393"/>
                <a:gd name="connsiteY24" fmla="*/ 215952 h 606728"/>
                <a:gd name="connsiteX25" fmla="*/ 126819 w 493393"/>
                <a:gd name="connsiteY25" fmla="*/ 220484 h 606728"/>
                <a:gd name="connsiteX26" fmla="*/ 122369 w 493393"/>
                <a:gd name="connsiteY26" fmla="*/ 203598 h 606728"/>
                <a:gd name="connsiteX27" fmla="*/ 152272 w 493393"/>
                <a:gd name="connsiteY27" fmla="*/ 165649 h 606728"/>
                <a:gd name="connsiteX28" fmla="*/ 88106 w 493393"/>
                <a:gd name="connsiteY28" fmla="*/ 196844 h 606728"/>
                <a:gd name="connsiteX29" fmla="*/ 24741 w 493393"/>
                <a:gd name="connsiteY29" fmla="*/ 301892 h 606728"/>
                <a:gd name="connsiteX30" fmla="*/ 51351 w 493393"/>
                <a:gd name="connsiteY30" fmla="*/ 373169 h 606728"/>
                <a:gd name="connsiteX31" fmla="*/ 140613 w 493393"/>
                <a:gd name="connsiteY31" fmla="*/ 509945 h 606728"/>
                <a:gd name="connsiteX32" fmla="*/ 183687 w 493393"/>
                <a:gd name="connsiteY32" fmla="*/ 560425 h 606728"/>
                <a:gd name="connsiteX33" fmla="*/ 166155 w 493393"/>
                <a:gd name="connsiteY33" fmla="*/ 519632 h 606728"/>
                <a:gd name="connsiteX34" fmla="*/ 174165 w 493393"/>
                <a:gd name="connsiteY34" fmla="*/ 504168 h 606728"/>
                <a:gd name="connsiteX35" fmla="*/ 189739 w 493393"/>
                <a:gd name="connsiteY35" fmla="*/ 512078 h 606728"/>
                <a:gd name="connsiteX36" fmla="*/ 246697 w 493393"/>
                <a:gd name="connsiteY36" fmla="*/ 582021 h 606728"/>
                <a:gd name="connsiteX37" fmla="*/ 303743 w 493393"/>
                <a:gd name="connsiteY37" fmla="*/ 512078 h 606728"/>
                <a:gd name="connsiteX38" fmla="*/ 319317 w 493393"/>
                <a:gd name="connsiteY38" fmla="*/ 504168 h 606728"/>
                <a:gd name="connsiteX39" fmla="*/ 327327 w 493393"/>
                <a:gd name="connsiteY39" fmla="*/ 519632 h 606728"/>
                <a:gd name="connsiteX40" fmla="*/ 309795 w 493393"/>
                <a:gd name="connsiteY40" fmla="*/ 560425 h 606728"/>
                <a:gd name="connsiteX41" fmla="*/ 352869 w 493393"/>
                <a:gd name="connsiteY41" fmla="*/ 509945 h 606728"/>
                <a:gd name="connsiteX42" fmla="*/ 442131 w 493393"/>
                <a:gd name="connsiteY42" fmla="*/ 373169 h 606728"/>
                <a:gd name="connsiteX43" fmla="*/ 468741 w 493393"/>
                <a:gd name="connsiteY43" fmla="*/ 301892 h 606728"/>
                <a:gd name="connsiteX44" fmla="*/ 405376 w 493393"/>
                <a:gd name="connsiteY44" fmla="*/ 196844 h 606728"/>
                <a:gd name="connsiteX45" fmla="*/ 341210 w 493393"/>
                <a:gd name="connsiteY45" fmla="*/ 165649 h 606728"/>
                <a:gd name="connsiteX46" fmla="*/ 371113 w 493393"/>
                <a:gd name="connsiteY46" fmla="*/ 203598 h 606728"/>
                <a:gd name="connsiteX47" fmla="*/ 366574 w 493393"/>
                <a:gd name="connsiteY47" fmla="*/ 220484 h 606728"/>
                <a:gd name="connsiteX48" fmla="*/ 360433 w 493393"/>
                <a:gd name="connsiteY48" fmla="*/ 222084 h 606728"/>
                <a:gd name="connsiteX49" fmla="*/ 349754 w 493393"/>
                <a:gd name="connsiteY49" fmla="*/ 215952 h 606728"/>
                <a:gd name="connsiteX50" fmla="*/ 246697 w 493393"/>
                <a:gd name="connsiteY50" fmla="*/ 151341 h 606728"/>
                <a:gd name="connsiteX51" fmla="*/ 300450 w 493393"/>
                <a:gd name="connsiteY51" fmla="*/ 24696 h 606728"/>
                <a:gd name="connsiteX52" fmla="*/ 292885 w 493393"/>
                <a:gd name="connsiteY52" fmla="*/ 27273 h 606728"/>
                <a:gd name="connsiteX53" fmla="*/ 276421 w 493393"/>
                <a:gd name="connsiteY53" fmla="*/ 40160 h 606728"/>
                <a:gd name="connsiteX54" fmla="*/ 234326 w 493393"/>
                <a:gd name="connsiteY54" fmla="*/ 126190 h 606728"/>
                <a:gd name="connsiteX55" fmla="*/ 234326 w 493393"/>
                <a:gd name="connsiteY55" fmla="*/ 126900 h 606728"/>
                <a:gd name="connsiteX56" fmla="*/ 246697 w 493393"/>
                <a:gd name="connsiteY56" fmla="*/ 126634 h 606728"/>
                <a:gd name="connsiteX57" fmla="*/ 259067 w 493393"/>
                <a:gd name="connsiteY57" fmla="*/ 126900 h 606728"/>
                <a:gd name="connsiteX58" fmla="*/ 259067 w 493393"/>
                <a:gd name="connsiteY58" fmla="*/ 126190 h 606728"/>
                <a:gd name="connsiteX59" fmla="*/ 291639 w 493393"/>
                <a:gd name="connsiteY59" fmla="*/ 59534 h 606728"/>
                <a:gd name="connsiteX60" fmla="*/ 308104 w 493393"/>
                <a:gd name="connsiteY60" fmla="*/ 46737 h 606728"/>
                <a:gd name="connsiteX61" fmla="*/ 310240 w 493393"/>
                <a:gd name="connsiteY61" fmla="*/ 29406 h 606728"/>
                <a:gd name="connsiteX62" fmla="*/ 300450 w 493393"/>
                <a:gd name="connsiteY62" fmla="*/ 24696 h 606728"/>
                <a:gd name="connsiteX63" fmla="*/ 305000 w 493393"/>
                <a:gd name="connsiteY63" fmla="*/ 278 h 606728"/>
                <a:gd name="connsiteX64" fmla="*/ 329730 w 493393"/>
                <a:gd name="connsiteY64" fmla="*/ 14209 h 606728"/>
                <a:gd name="connsiteX65" fmla="*/ 323322 w 493393"/>
                <a:gd name="connsiteY65" fmla="*/ 66200 h 606728"/>
                <a:gd name="connsiteX66" fmla="*/ 306858 w 493393"/>
                <a:gd name="connsiteY66" fmla="*/ 78998 h 606728"/>
                <a:gd name="connsiteX67" fmla="*/ 283808 w 493393"/>
                <a:gd name="connsiteY67" fmla="*/ 126190 h 606728"/>
                <a:gd name="connsiteX68" fmla="*/ 283808 w 493393"/>
                <a:gd name="connsiteY68" fmla="*/ 128589 h 606728"/>
                <a:gd name="connsiteX69" fmla="*/ 419526 w 493393"/>
                <a:gd name="connsiteY69" fmla="*/ 176581 h 606728"/>
                <a:gd name="connsiteX70" fmla="*/ 493393 w 493393"/>
                <a:gd name="connsiteY70" fmla="*/ 301892 h 606728"/>
                <a:gd name="connsiteX71" fmla="*/ 461443 w 493393"/>
                <a:gd name="connsiteY71" fmla="*/ 388544 h 606728"/>
                <a:gd name="connsiteX72" fmla="*/ 374584 w 493393"/>
                <a:gd name="connsiteY72" fmla="*/ 521765 h 606728"/>
                <a:gd name="connsiteX73" fmla="*/ 246697 w 493393"/>
                <a:gd name="connsiteY73" fmla="*/ 606728 h 606728"/>
                <a:gd name="connsiteX74" fmla="*/ 118898 w 493393"/>
                <a:gd name="connsiteY74" fmla="*/ 521765 h 606728"/>
                <a:gd name="connsiteX75" fmla="*/ 32039 w 493393"/>
                <a:gd name="connsiteY75" fmla="*/ 388544 h 606728"/>
                <a:gd name="connsiteX76" fmla="*/ 0 w 493393"/>
                <a:gd name="connsiteY76" fmla="*/ 301892 h 606728"/>
                <a:gd name="connsiteX77" fmla="*/ 73956 w 493393"/>
                <a:gd name="connsiteY77" fmla="*/ 176581 h 606728"/>
                <a:gd name="connsiteX78" fmla="*/ 209674 w 493393"/>
                <a:gd name="connsiteY78" fmla="*/ 128589 h 606728"/>
                <a:gd name="connsiteX79" fmla="*/ 209674 w 493393"/>
                <a:gd name="connsiteY79" fmla="*/ 126190 h 606728"/>
                <a:gd name="connsiteX80" fmla="*/ 261203 w 493393"/>
                <a:gd name="connsiteY80" fmla="*/ 20697 h 606728"/>
                <a:gd name="connsiteX81" fmla="*/ 277667 w 493393"/>
                <a:gd name="connsiteY81" fmla="*/ 7810 h 606728"/>
                <a:gd name="connsiteX82" fmla="*/ 305000 w 493393"/>
                <a:gd name="connsiteY82" fmla="*/ 278 h 606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493393" h="606728">
                  <a:moveTo>
                    <a:pt x="431620" y="289537"/>
                  </a:moveTo>
                  <a:cubicBezTo>
                    <a:pt x="438477" y="289537"/>
                    <a:pt x="443998" y="295048"/>
                    <a:pt x="443998" y="301893"/>
                  </a:cubicBezTo>
                  <a:cubicBezTo>
                    <a:pt x="443998" y="321361"/>
                    <a:pt x="436874" y="340118"/>
                    <a:pt x="422716" y="357720"/>
                  </a:cubicBezTo>
                  <a:cubicBezTo>
                    <a:pt x="420311" y="360831"/>
                    <a:pt x="416749" y="362431"/>
                    <a:pt x="413098" y="362431"/>
                  </a:cubicBezTo>
                  <a:cubicBezTo>
                    <a:pt x="410338" y="362431"/>
                    <a:pt x="407667" y="361542"/>
                    <a:pt x="405351" y="359675"/>
                  </a:cubicBezTo>
                  <a:cubicBezTo>
                    <a:pt x="400008" y="355497"/>
                    <a:pt x="399118" y="347674"/>
                    <a:pt x="403392" y="342341"/>
                  </a:cubicBezTo>
                  <a:cubicBezTo>
                    <a:pt x="413900" y="329184"/>
                    <a:pt x="419243" y="315583"/>
                    <a:pt x="419243" y="301893"/>
                  </a:cubicBezTo>
                  <a:cubicBezTo>
                    <a:pt x="419243" y="295048"/>
                    <a:pt x="424764" y="289537"/>
                    <a:pt x="431620" y="289537"/>
                  </a:cubicBezTo>
                  <a:close/>
                  <a:moveTo>
                    <a:pt x="61829" y="289537"/>
                  </a:moveTo>
                  <a:cubicBezTo>
                    <a:pt x="68589" y="289537"/>
                    <a:pt x="74192" y="295048"/>
                    <a:pt x="74192" y="301893"/>
                  </a:cubicBezTo>
                  <a:cubicBezTo>
                    <a:pt x="74192" y="315583"/>
                    <a:pt x="79440" y="329184"/>
                    <a:pt x="89935" y="342341"/>
                  </a:cubicBezTo>
                  <a:cubicBezTo>
                    <a:pt x="94204" y="347674"/>
                    <a:pt x="93315" y="355497"/>
                    <a:pt x="87978" y="359675"/>
                  </a:cubicBezTo>
                  <a:cubicBezTo>
                    <a:pt x="85754" y="361542"/>
                    <a:pt x="82997" y="362431"/>
                    <a:pt x="80329" y="362431"/>
                  </a:cubicBezTo>
                  <a:cubicBezTo>
                    <a:pt x="76682" y="362431"/>
                    <a:pt x="73125" y="360831"/>
                    <a:pt x="70634" y="357720"/>
                  </a:cubicBezTo>
                  <a:cubicBezTo>
                    <a:pt x="56581" y="340118"/>
                    <a:pt x="49466" y="321361"/>
                    <a:pt x="49466" y="301893"/>
                  </a:cubicBezTo>
                  <a:cubicBezTo>
                    <a:pt x="49466" y="295048"/>
                    <a:pt x="54980" y="289537"/>
                    <a:pt x="61829" y="289537"/>
                  </a:cubicBezTo>
                  <a:close/>
                  <a:moveTo>
                    <a:pt x="246661" y="276411"/>
                  </a:moveTo>
                  <a:cubicBezTo>
                    <a:pt x="253521" y="276411"/>
                    <a:pt x="259045" y="282009"/>
                    <a:pt x="259045" y="288763"/>
                  </a:cubicBezTo>
                  <a:lnTo>
                    <a:pt x="259045" y="350078"/>
                  </a:lnTo>
                  <a:cubicBezTo>
                    <a:pt x="259045" y="356832"/>
                    <a:pt x="253521" y="362430"/>
                    <a:pt x="246661" y="362430"/>
                  </a:cubicBezTo>
                  <a:cubicBezTo>
                    <a:pt x="239890" y="362430"/>
                    <a:pt x="234277" y="356832"/>
                    <a:pt x="234277" y="350078"/>
                  </a:cubicBezTo>
                  <a:lnTo>
                    <a:pt x="234277" y="288763"/>
                  </a:lnTo>
                  <a:cubicBezTo>
                    <a:pt x="234277" y="282009"/>
                    <a:pt x="239890" y="276411"/>
                    <a:pt x="246661" y="276411"/>
                  </a:cubicBezTo>
                  <a:close/>
                  <a:moveTo>
                    <a:pt x="246697" y="151341"/>
                  </a:moveTo>
                  <a:cubicBezTo>
                    <a:pt x="205758" y="151341"/>
                    <a:pt x="167223" y="175514"/>
                    <a:pt x="143728" y="215952"/>
                  </a:cubicBezTo>
                  <a:cubicBezTo>
                    <a:pt x="140346" y="221906"/>
                    <a:pt x="132782" y="223861"/>
                    <a:pt x="126819" y="220484"/>
                  </a:cubicBezTo>
                  <a:cubicBezTo>
                    <a:pt x="120945" y="217018"/>
                    <a:pt x="118898" y="209464"/>
                    <a:pt x="122369" y="203598"/>
                  </a:cubicBezTo>
                  <a:cubicBezTo>
                    <a:pt x="130824" y="189112"/>
                    <a:pt x="140880" y="176403"/>
                    <a:pt x="152272" y="165649"/>
                  </a:cubicBezTo>
                  <a:cubicBezTo>
                    <a:pt x="128688" y="173204"/>
                    <a:pt x="106973" y="183691"/>
                    <a:pt x="88106" y="196844"/>
                  </a:cubicBezTo>
                  <a:cubicBezTo>
                    <a:pt x="47257" y="225194"/>
                    <a:pt x="24741" y="262521"/>
                    <a:pt x="24741" y="301892"/>
                  </a:cubicBezTo>
                  <a:cubicBezTo>
                    <a:pt x="24741" y="326688"/>
                    <a:pt x="33907" y="351306"/>
                    <a:pt x="51351" y="373169"/>
                  </a:cubicBezTo>
                  <a:cubicBezTo>
                    <a:pt x="82499" y="412095"/>
                    <a:pt x="111690" y="456887"/>
                    <a:pt x="140613" y="509945"/>
                  </a:cubicBezTo>
                  <a:cubicBezTo>
                    <a:pt x="152094" y="531097"/>
                    <a:pt x="166867" y="548160"/>
                    <a:pt x="183687" y="560425"/>
                  </a:cubicBezTo>
                  <a:cubicBezTo>
                    <a:pt x="177013" y="548783"/>
                    <a:pt x="171139" y="535185"/>
                    <a:pt x="166155" y="519632"/>
                  </a:cubicBezTo>
                  <a:cubicBezTo>
                    <a:pt x="164108" y="513144"/>
                    <a:pt x="167668" y="506212"/>
                    <a:pt x="174165" y="504168"/>
                  </a:cubicBezTo>
                  <a:cubicBezTo>
                    <a:pt x="180662" y="502035"/>
                    <a:pt x="187603" y="505590"/>
                    <a:pt x="189739" y="512078"/>
                  </a:cubicBezTo>
                  <a:cubicBezTo>
                    <a:pt x="203534" y="555270"/>
                    <a:pt x="225337" y="582021"/>
                    <a:pt x="246697" y="582021"/>
                  </a:cubicBezTo>
                  <a:cubicBezTo>
                    <a:pt x="268055" y="582021"/>
                    <a:pt x="289948" y="555270"/>
                    <a:pt x="303743" y="512078"/>
                  </a:cubicBezTo>
                  <a:cubicBezTo>
                    <a:pt x="305790" y="505590"/>
                    <a:pt x="312731" y="502035"/>
                    <a:pt x="319317" y="504168"/>
                  </a:cubicBezTo>
                  <a:cubicBezTo>
                    <a:pt x="325814" y="506212"/>
                    <a:pt x="329374" y="513144"/>
                    <a:pt x="327327" y="519632"/>
                  </a:cubicBezTo>
                  <a:cubicBezTo>
                    <a:pt x="322343" y="535185"/>
                    <a:pt x="316469" y="548783"/>
                    <a:pt x="309795" y="560425"/>
                  </a:cubicBezTo>
                  <a:cubicBezTo>
                    <a:pt x="326526" y="548160"/>
                    <a:pt x="341388" y="531097"/>
                    <a:pt x="352869" y="509945"/>
                  </a:cubicBezTo>
                  <a:cubicBezTo>
                    <a:pt x="381792" y="456887"/>
                    <a:pt x="410983" y="412095"/>
                    <a:pt x="442131" y="373169"/>
                  </a:cubicBezTo>
                  <a:cubicBezTo>
                    <a:pt x="459486" y="351306"/>
                    <a:pt x="468741" y="326688"/>
                    <a:pt x="468741" y="301892"/>
                  </a:cubicBezTo>
                  <a:cubicBezTo>
                    <a:pt x="468741" y="262521"/>
                    <a:pt x="446225" y="225194"/>
                    <a:pt x="405376" y="196844"/>
                  </a:cubicBezTo>
                  <a:cubicBezTo>
                    <a:pt x="386509" y="183691"/>
                    <a:pt x="364794" y="173204"/>
                    <a:pt x="341210" y="165649"/>
                  </a:cubicBezTo>
                  <a:cubicBezTo>
                    <a:pt x="352602" y="176403"/>
                    <a:pt x="362658" y="189112"/>
                    <a:pt x="371113" y="203598"/>
                  </a:cubicBezTo>
                  <a:cubicBezTo>
                    <a:pt x="374495" y="209464"/>
                    <a:pt x="372537" y="217018"/>
                    <a:pt x="366574" y="220484"/>
                  </a:cubicBezTo>
                  <a:cubicBezTo>
                    <a:pt x="364616" y="221551"/>
                    <a:pt x="362480" y="222084"/>
                    <a:pt x="360433" y="222084"/>
                  </a:cubicBezTo>
                  <a:cubicBezTo>
                    <a:pt x="356161" y="222084"/>
                    <a:pt x="351979" y="219951"/>
                    <a:pt x="349754" y="215952"/>
                  </a:cubicBezTo>
                  <a:cubicBezTo>
                    <a:pt x="326170" y="175514"/>
                    <a:pt x="287724" y="151341"/>
                    <a:pt x="246697" y="151341"/>
                  </a:cubicBezTo>
                  <a:close/>
                  <a:moveTo>
                    <a:pt x="300450" y="24696"/>
                  </a:moveTo>
                  <a:cubicBezTo>
                    <a:pt x="297869" y="24696"/>
                    <a:pt x="295110" y="25496"/>
                    <a:pt x="292885" y="27273"/>
                  </a:cubicBezTo>
                  <a:lnTo>
                    <a:pt x="276421" y="40160"/>
                  </a:lnTo>
                  <a:cubicBezTo>
                    <a:pt x="249722" y="60956"/>
                    <a:pt x="234326" y="92329"/>
                    <a:pt x="234326" y="126190"/>
                  </a:cubicBezTo>
                  <a:lnTo>
                    <a:pt x="234326" y="126900"/>
                  </a:lnTo>
                  <a:cubicBezTo>
                    <a:pt x="238509" y="126723"/>
                    <a:pt x="242603" y="126634"/>
                    <a:pt x="246697" y="126634"/>
                  </a:cubicBezTo>
                  <a:cubicBezTo>
                    <a:pt x="250879" y="126634"/>
                    <a:pt x="254973" y="126723"/>
                    <a:pt x="259067" y="126900"/>
                  </a:cubicBezTo>
                  <a:lnTo>
                    <a:pt x="259067" y="126190"/>
                  </a:lnTo>
                  <a:cubicBezTo>
                    <a:pt x="259067" y="99972"/>
                    <a:pt x="270992" y="75709"/>
                    <a:pt x="291639" y="59534"/>
                  </a:cubicBezTo>
                  <a:lnTo>
                    <a:pt x="308104" y="46737"/>
                  </a:lnTo>
                  <a:cubicBezTo>
                    <a:pt x="313443" y="42560"/>
                    <a:pt x="314422" y="34739"/>
                    <a:pt x="310240" y="29406"/>
                  </a:cubicBezTo>
                  <a:cubicBezTo>
                    <a:pt x="307837" y="26296"/>
                    <a:pt x="304188" y="24696"/>
                    <a:pt x="300450" y="24696"/>
                  </a:cubicBezTo>
                  <a:close/>
                  <a:moveTo>
                    <a:pt x="305000" y="278"/>
                  </a:moveTo>
                  <a:cubicBezTo>
                    <a:pt x="314422" y="1434"/>
                    <a:pt x="323411" y="6166"/>
                    <a:pt x="329730" y="14209"/>
                  </a:cubicBezTo>
                  <a:cubicBezTo>
                    <a:pt x="342278" y="30295"/>
                    <a:pt x="339430" y="53580"/>
                    <a:pt x="323322" y="66200"/>
                  </a:cubicBezTo>
                  <a:lnTo>
                    <a:pt x="306858" y="78998"/>
                  </a:lnTo>
                  <a:cubicBezTo>
                    <a:pt x="292173" y="90462"/>
                    <a:pt x="283808" y="107704"/>
                    <a:pt x="283808" y="126190"/>
                  </a:cubicBezTo>
                  <a:lnTo>
                    <a:pt x="283808" y="128589"/>
                  </a:lnTo>
                  <a:cubicBezTo>
                    <a:pt x="334891" y="134010"/>
                    <a:pt x="382059" y="150541"/>
                    <a:pt x="419526" y="176581"/>
                  </a:cubicBezTo>
                  <a:cubicBezTo>
                    <a:pt x="467139" y="209731"/>
                    <a:pt x="493393" y="254256"/>
                    <a:pt x="493393" y="301892"/>
                  </a:cubicBezTo>
                  <a:cubicBezTo>
                    <a:pt x="493393" y="332376"/>
                    <a:pt x="482357" y="362326"/>
                    <a:pt x="461443" y="388544"/>
                  </a:cubicBezTo>
                  <a:cubicBezTo>
                    <a:pt x="431185" y="426404"/>
                    <a:pt x="402795" y="469952"/>
                    <a:pt x="374584" y="521765"/>
                  </a:cubicBezTo>
                  <a:cubicBezTo>
                    <a:pt x="345571" y="574911"/>
                    <a:pt x="297780" y="606728"/>
                    <a:pt x="246697" y="606728"/>
                  </a:cubicBezTo>
                  <a:cubicBezTo>
                    <a:pt x="195702" y="606728"/>
                    <a:pt x="147911" y="574911"/>
                    <a:pt x="118898" y="521765"/>
                  </a:cubicBezTo>
                  <a:cubicBezTo>
                    <a:pt x="90687" y="469952"/>
                    <a:pt x="62297" y="426404"/>
                    <a:pt x="32039" y="388544"/>
                  </a:cubicBezTo>
                  <a:cubicBezTo>
                    <a:pt x="11124" y="362326"/>
                    <a:pt x="0" y="332376"/>
                    <a:pt x="0" y="301892"/>
                  </a:cubicBezTo>
                  <a:cubicBezTo>
                    <a:pt x="0" y="254256"/>
                    <a:pt x="26254" y="209731"/>
                    <a:pt x="73956" y="176581"/>
                  </a:cubicBezTo>
                  <a:cubicBezTo>
                    <a:pt x="111334" y="150541"/>
                    <a:pt x="158591" y="134010"/>
                    <a:pt x="209674" y="128589"/>
                  </a:cubicBezTo>
                  <a:lnTo>
                    <a:pt x="209674" y="126190"/>
                  </a:lnTo>
                  <a:cubicBezTo>
                    <a:pt x="209674" y="84686"/>
                    <a:pt x="228452" y="46203"/>
                    <a:pt x="261203" y="20697"/>
                  </a:cubicBezTo>
                  <a:lnTo>
                    <a:pt x="277667" y="7810"/>
                  </a:lnTo>
                  <a:cubicBezTo>
                    <a:pt x="285721" y="1545"/>
                    <a:pt x="295577" y="-877"/>
                    <a:pt x="305000" y="278"/>
                  </a:cubicBezTo>
                  <a:close/>
                </a:path>
              </a:pathLst>
            </a:custGeom>
            <a:solidFill>
              <a:schemeClr val="bg1"/>
            </a:solidFill>
            <a:ln>
              <a:noFill/>
            </a:ln>
          </p:spPr>
        </p:sp>
      </p:grpSp>
      <p:sp>
        <p:nvSpPr>
          <p:cNvPr id="22" name="文本框 21"/>
          <p:cNvSpPr txBox="1"/>
          <p:nvPr/>
        </p:nvSpPr>
        <p:spPr>
          <a:xfrm>
            <a:off x="1303020" y="3037205"/>
            <a:ext cx="2259330" cy="368300"/>
          </a:xfrm>
          <a:prstGeom prst="rect">
            <a:avLst/>
          </a:prstGeom>
          <a:noFill/>
        </p:spPr>
        <p:txBody>
          <a:bodyPr wrap="square" rtlCol="0">
            <a:spAutoFit/>
          </a:bodyPr>
          <a:p>
            <a:pPr algn="r"/>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23" name="文本框 22"/>
          <p:cNvSpPr txBox="1"/>
          <p:nvPr/>
        </p:nvSpPr>
        <p:spPr>
          <a:xfrm>
            <a:off x="1041400" y="3405505"/>
            <a:ext cx="2520950" cy="1014730"/>
          </a:xfrm>
          <a:prstGeom prst="rect">
            <a:avLst/>
          </a:prstGeom>
          <a:noFill/>
        </p:spPr>
        <p:txBody>
          <a:bodyPr wrap="square" rtlCol="0">
            <a:spAutoFit/>
          </a:bodyPr>
          <a:p>
            <a:pPr algn="r">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cxnSp>
        <p:nvCxnSpPr>
          <p:cNvPr id="9" name="肘形连接符 8"/>
          <p:cNvCxnSpPr/>
          <p:nvPr/>
        </p:nvCxnSpPr>
        <p:spPr>
          <a:xfrm rot="10800000" flipV="1">
            <a:off x="7151370" y="3587115"/>
            <a:ext cx="1225550" cy="412115"/>
          </a:xfrm>
          <a:prstGeom prst="bentConnector3">
            <a:avLst>
              <a:gd name="adj1" fmla="val 49948"/>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3" name="组合 9"/>
          <p:cNvGrpSpPr/>
          <p:nvPr/>
        </p:nvGrpSpPr>
        <p:grpSpPr>
          <a:xfrm>
            <a:off x="8368665" y="3258185"/>
            <a:ext cx="619760" cy="619760"/>
            <a:chOff x="4329" y="3599"/>
            <a:chExt cx="976" cy="976"/>
          </a:xfrm>
        </p:grpSpPr>
        <p:sp>
          <p:nvSpPr>
            <p:cNvPr id="14" name="椭圆 13"/>
            <p:cNvSpPr/>
            <p:nvPr/>
          </p:nvSpPr>
          <p:spPr>
            <a:xfrm>
              <a:off x="4329" y="3599"/>
              <a:ext cx="977" cy="977"/>
            </a:xfrm>
            <a:prstGeom prst="ellipse">
              <a:avLst/>
            </a:prstGeom>
            <a:solidFill>
              <a:srgbClr val="70B9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lemon_349835"/>
            <p:cNvSpPr>
              <a:spLocks noChangeAspect="1"/>
            </p:cNvSpPr>
            <p:nvPr/>
          </p:nvSpPr>
          <p:spPr bwMode="auto">
            <a:xfrm>
              <a:off x="4560" y="3876"/>
              <a:ext cx="512" cy="421"/>
            </a:xfrm>
            <a:custGeom>
              <a:avLst/>
              <a:gdLst>
                <a:gd name="connsiteX0" fmla="*/ 327626 w 589844"/>
                <a:gd name="connsiteY0" fmla="*/ 394909 h 485224"/>
                <a:gd name="connsiteX1" fmla="*/ 342140 w 589844"/>
                <a:gd name="connsiteY1" fmla="*/ 398132 h 485224"/>
                <a:gd name="connsiteX2" fmla="*/ 339721 w 589844"/>
                <a:gd name="connsiteY2" fmla="*/ 413444 h 485224"/>
                <a:gd name="connsiteX3" fmla="*/ 302631 w 589844"/>
                <a:gd name="connsiteY3" fmla="*/ 437620 h 485224"/>
                <a:gd name="connsiteX4" fmla="*/ 296987 w 589844"/>
                <a:gd name="connsiteY4" fmla="*/ 439232 h 485224"/>
                <a:gd name="connsiteX5" fmla="*/ 287311 w 589844"/>
                <a:gd name="connsiteY5" fmla="*/ 435203 h 485224"/>
                <a:gd name="connsiteX6" fmla="*/ 290536 w 589844"/>
                <a:gd name="connsiteY6" fmla="*/ 419891 h 485224"/>
                <a:gd name="connsiteX7" fmla="*/ 285663 w 589844"/>
                <a:gd name="connsiteY7" fmla="*/ 295869 h 485224"/>
                <a:gd name="connsiteX8" fmla="*/ 328453 w 589844"/>
                <a:gd name="connsiteY8" fmla="*/ 307936 h 485224"/>
                <a:gd name="connsiteX9" fmla="*/ 335719 w 589844"/>
                <a:gd name="connsiteY9" fmla="*/ 320807 h 485224"/>
                <a:gd name="connsiteX10" fmla="*/ 326031 w 589844"/>
                <a:gd name="connsiteY10" fmla="*/ 328851 h 485224"/>
                <a:gd name="connsiteX11" fmla="*/ 322801 w 589844"/>
                <a:gd name="connsiteY11" fmla="*/ 328851 h 485224"/>
                <a:gd name="connsiteX12" fmla="*/ 280012 w 589844"/>
                <a:gd name="connsiteY12" fmla="*/ 316784 h 485224"/>
                <a:gd name="connsiteX13" fmla="*/ 272745 w 589844"/>
                <a:gd name="connsiteY13" fmla="*/ 303913 h 485224"/>
                <a:gd name="connsiteX14" fmla="*/ 285663 w 589844"/>
                <a:gd name="connsiteY14" fmla="*/ 295869 h 485224"/>
                <a:gd name="connsiteX15" fmla="*/ 137144 w 589844"/>
                <a:gd name="connsiteY15" fmla="*/ 289395 h 485224"/>
                <a:gd name="connsiteX16" fmla="*/ 150064 w 589844"/>
                <a:gd name="connsiteY16" fmla="*/ 297452 h 485224"/>
                <a:gd name="connsiteX17" fmla="*/ 160561 w 589844"/>
                <a:gd name="connsiteY17" fmla="*/ 340158 h 485224"/>
                <a:gd name="connsiteX18" fmla="*/ 153294 w 589844"/>
                <a:gd name="connsiteY18" fmla="*/ 353050 h 485224"/>
                <a:gd name="connsiteX19" fmla="*/ 150064 w 589844"/>
                <a:gd name="connsiteY19" fmla="*/ 353856 h 485224"/>
                <a:gd name="connsiteX20" fmla="*/ 140374 w 589844"/>
                <a:gd name="connsiteY20" fmla="*/ 345798 h 485224"/>
                <a:gd name="connsiteX21" fmla="*/ 129070 w 589844"/>
                <a:gd name="connsiteY21" fmla="*/ 302287 h 485224"/>
                <a:gd name="connsiteX22" fmla="*/ 137144 w 589844"/>
                <a:gd name="connsiteY22" fmla="*/ 289395 h 485224"/>
                <a:gd name="connsiteX23" fmla="*/ 161353 w 589844"/>
                <a:gd name="connsiteY23" fmla="*/ 217670 h 485224"/>
                <a:gd name="connsiteX24" fmla="*/ 146826 w 589844"/>
                <a:gd name="connsiteY24" fmla="*/ 219282 h 485224"/>
                <a:gd name="connsiteX25" fmla="*/ 145211 w 589844"/>
                <a:gd name="connsiteY25" fmla="*/ 219282 h 485224"/>
                <a:gd name="connsiteX26" fmla="*/ 133912 w 589844"/>
                <a:gd name="connsiteY26" fmla="*/ 222506 h 485224"/>
                <a:gd name="connsiteX27" fmla="*/ 132298 w 589844"/>
                <a:gd name="connsiteY27" fmla="*/ 222506 h 485224"/>
                <a:gd name="connsiteX28" fmla="*/ 121806 w 589844"/>
                <a:gd name="connsiteY28" fmla="*/ 226535 h 485224"/>
                <a:gd name="connsiteX29" fmla="*/ 120192 w 589844"/>
                <a:gd name="connsiteY29" fmla="*/ 227341 h 485224"/>
                <a:gd name="connsiteX30" fmla="*/ 111314 w 589844"/>
                <a:gd name="connsiteY30" fmla="*/ 233788 h 485224"/>
                <a:gd name="connsiteX31" fmla="*/ 102437 w 589844"/>
                <a:gd name="connsiteY31" fmla="*/ 241041 h 485224"/>
                <a:gd name="connsiteX32" fmla="*/ 102437 w 589844"/>
                <a:gd name="connsiteY32" fmla="*/ 241847 h 485224"/>
                <a:gd name="connsiteX33" fmla="*/ 95980 w 589844"/>
                <a:gd name="connsiteY33" fmla="*/ 250712 h 485224"/>
                <a:gd name="connsiteX34" fmla="*/ 95173 w 589844"/>
                <a:gd name="connsiteY34" fmla="*/ 251517 h 485224"/>
                <a:gd name="connsiteX35" fmla="*/ 90331 w 589844"/>
                <a:gd name="connsiteY35" fmla="*/ 262800 h 485224"/>
                <a:gd name="connsiteX36" fmla="*/ 89523 w 589844"/>
                <a:gd name="connsiteY36" fmla="*/ 263606 h 485224"/>
                <a:gd name="connsiteX37" fmla="*/ 85488 w 589844"/>
                <a:gd name="connsiteY37" fmla="*/ 276500 h 485224"/>
                <a:gd name="connsiteX38" fmla="*/ 82260 w 589844"/>
                <a:gd name="connsiteY38" fmla="*/ 293423 h 485224"/>
                <a:gd name="connsiteX39" fmla="*/ 125035 w 589844"/>
                <a:gd name="connsiteY39" fmla="*/ 398188 h 485224"/>
                <a:gd name="connsiteX40" fmla="*/ 259008 w 589844"/>
                <a:gd name="connsiteY40" fmla="*/ 460242 h 485224"/>
                <a:gd name="connsiteX41" fmla="*/ 405895 w 589844"/>
                <a:gd name="connsiteY41" fmla="*/ 439289 h 485224"/>
                <a:gd name="connsiteX42" fmla="*/ 476111 w 589844"/>
                <a:gd name="connsiteY42" fmla="*/ 351447 h 485224"/>
                <a:gd name="connsiteX43" fmla="*/ 478532 w 589844"/>
                <a:gd name="connsiteY43" fmla="*/ 326465 h 485224"/>
                <a:gd name="connsiteX44" fmla="*/ 477725 w 589844"/>
                <a:gd name="connsiteY44" fmla="*/ 321629 h 485224"/>
                <a:gd name="connsiteX45" fmla="*/ 451898 w 589844"/>
                <a:gd name="connsiteY45" fmla="*/ 281335 h 485224"/>
                <a:gd name="connsiteX46" fmla="*/ 338101 w 589844"/>
                <a:gd name="connsiteY46" fmla="*/ 254741 h 485224"/>
                <a:gd name="connsiteX47" fmla="*/ 276764 w 589844"/>
                <a:gd name="connsiteY47" fmla="*/ 239429 h 485224"/>
                <a:gd name="connsiteX48" fmla="*/ 234796 w 589844"/>
                <a:gd name="connsiteY48" fmla="*/ 227341 h 485224"/>
                <a:gd name="connsiteX49" fmla="*/ 233989 w 589844"/>
                <a:gd name="connsiteY49" fmla="*/ 227341 h 485224"/>
                <a:gd name="connsiteX50" fmla="*/ 221076 w 589844"/>
                <a:gd name="connsiteY50" fmla="*/ 224117 h 485224"/>
                <a:gd name="connsiteX51" fmla="*/ 215427 w 589844"/>
                <a:gd name="connsiteY51" fmla="*/ 223311 h 485224"/>
                <a:gd name="connsiteX52" fmla="*/ 207356 w 589844"/>
                <a:gd name="connsiteY52" fmla="*/ 221700 h 485224"/>
                <a:gd name="connsiteX53" fmla="*/ 202513 w 589844"/>
                <a:gd name="connsiteY53" fmla="*/ 220894 h 485224"/>
                <a:gd name="connsiteX54" fmla="*/ 193636 w 589844"/>
                <a:gd name="connsiteY54" fmla="*/ 219282 h 485224"/>
                <a:gd name="connsiteX55" fmla="*/ 190407 w 589844"/>
                <a:gd name="connsiteY55" fmla="*/ 218476 h 485224"/>
                <a:gd name="connsiteX56" fmla="*/ 186372 w 589844"/>
                <a:gd name="connsiteY56" fmla="*/ 218476 h 485224"/>
                <a:gd name="connsiteX57" fmla="*/ 176687 w 589844"/>
                <a:gd name="connsiteY57" fmla="*/ 217670 h 485224"/>
                <a:gd name="connsiteX58" fmla="*/ 168616 w 589844"/>
                <a:gd name="connsiteY58" fmla="*/ 217670 h 485224"/>
                <a:gd name="connsiteX59" fmla="*/ 161353 w 589844"/>
                <a:gd name="connsiteY59" fmla="*/ 217670 h 485224"/>
                <a:gd name="connsiteX60" fmla="*/ 520471 w 589844"/>
                <a:gd name="connsiteY60" fmla="*/ 195161 h 485224"/>
                <a:gd name="connsiteX61" fmla="*/ 535795 w 589844"/>
                <a:gd name="connsiteY61" fmla="*/ 195966 h 485224"/>
                <a:gd name="connsiteX62" fmla="*/ 534988 w 589844"/>
                <a:gd name="connsiteY62" fmla="*/ 211266 h 485224"/>
                <a:gd name="connsiteX63" fmla="*/ 501921 w 589844"/>
                <a:gd name="connsiteY63" fmla="*/ 241059 h 485224"/>
                <a:gd name="connsiteX64" fmla="*/ 494662 w 589844"/>
                <a:gd name="connsiteY64" fmla="*/ 243475 h 485224"/>
                <a:gd name="connsiteX65" fmla="*/ 486597 w 589844"/>
                <a:gd name="connsiteY65" fmla="*/ 240254 h 485224"/>
                <a:gd name="connsiteX66" fmla="*/ 487403 w 589844"/>
                <a:gd name="connsiteY66" fmla="*/ 224955 h 485224"/>
                <a:gd name="connsiteX67" fmla="*/ 373681 w 589844"/>
                <a:gd name="connsiteY67" fmla="*/ 149994 h 485224"/>
                <a:gd name="connsiteX68" fmla="*/ 386600 w 589844"/>
                <a:gd name="connsiteY68" fmla="*/ 158056 h 485224"/>
                <a:gd name="connsiteX69" fmla="*/ 397905 w 589844"/>
                <a:gd name="connsiteY69" fmla="*/ 200780 h 485224"/>
                <a:gd name="connsiteX70" fmla="*/ 389830 w 589844"/>
                <a:gd name="connsiteY70" fmla="*/ 213678 h 485224"/>
                <a:gd name="connsiteX71" fmla="*/ 387408 w 589844"/>
                <a:gd name="connsiteY71" fmla="*/ 213678 h 485224"/>
                <a:gd name="connsiteX72" fmla="*/ 376911 w 589844"/>
                <a:gd name="connsiteY72" fmla="*/ 205617 h 485224"/>
                <a:gd name="connsiteX73" fmla="*/ 366414 w 589844"/>
                <a:gd name="connsiteY73" fmla="*/ 162892 h 485224"/>
                <a:gd name="connsiteX74" fmla="*/ 373681 w 589844"/>
                <a:gd name="connsiteY74" fmla="*/ 149994 h 485224"/>
                <a:gd name="connsiteX75" fmla="*/ 70209 w 589844"/>
                <a:gd name="connsiteY75" fmla="*/ 140335 h 485224"/>
                <a:gd name="connsiteX76" fmla="*/ 107359 w 589844"/>
                <a:gd name="connsiteY76" fmla="*/ 164526 h 485224"/>
                <a:gd name="connsiteX77" fmla="*/ 111397 w 589844"/>
                <a:gd name="connsiteY77" fmla="*/ 179041 h 485224"/>
                <a:gd name="connsiteX78" fmla="*/ 101706 w 589844"/>
                <a:gd name="connsiteY78" fmla="*/ 183879 h 485224"/>
                <a:gd name="connsiteX79" fmla="*/ 96053 w 589844"/>
                <a:gd name="connsiteY79" fmla="*/ 182266 h 485224"/>
                <a:gd name="connsiteX80" fmla="*/ 58903 w 589844"/>
                <a:gd name="connsiteY80" fmla="*/ 158882 h 485224"/>
                <a:gd name="connsiteX81" fmla="*/ 55672 w 589844"/>
                <a:gd name="connsiteY81" fmla="*/ 143561 h 485224"/>
                <a:gd name="connsiteX82" fmla="*/ 70209 w 589844"/>
                <a:gd name="connsiteY82" fmla="*/ 140335 h 485224"/>
                <a:gd name="connsiteX83" fmla="*/ 518684 w 589844"/>
                <a:gd name="connsiteY83" fmla="*/ 103134 h 485224"/>
                <a:gd name="connsiteX84" fmla="*/ 400246 w 589844"/>
                <a:gd name="connsiteY84" fmla="*/ 122576 h 485224"/>
                <a:gd name="connsiteX85" fmla="*/ 338101 w 589844"/>
                <a:gd name="connsiteY85" fmla="*/ 133052 h 485224"/>
                <a:gd name="connsiteX86" fmla="*/ 222690 w 589844"/>
                <a:gd name="connsiteY86" fmla="*/ 158035 h 485224"/>
                <a:gd name="connsiteX87" fmla="*/ 181530 w 589844"/>
                <a:gd name="connsiteY87" fmla="*/ 195911 h 485224"/>
                <a:gd name="connsiteX88" fmla="*/ 185565 w 589844"/>
                <a:gd name="connsiteY88" fmla="*/ 196717 h 485224"/>
                <a:gd name="connsiteX89" fmla="*/ 283221 w 589844"/>
                <a:gd name="connsiteY89" fmla="*/ 218476 h 485224"/>
                <a:gd name="connsiteX90" fmla="*/ 328417 w 589844"/>
                <a:gd name="connsiteY90" fmla="*/ 231370 h 485224"/>
                <a:gd name="connsiteX91" fmla="*/ 341330 w 589844"/>
                <a:gd name="connsiteY91" fmla="*/ 233788 h 485224"/>
                <a:gd name="connsiteX92" fmla="*/ 416387 w 589844"/>
                <a:gd name="connsiteY92" fmla="*/ 246682 h 485224"/>
                <a:gd name="connsiteX93" fmla="*/ 418002 w 589844"/>
                <a:gd name="connsiteY93" fmla="*/ 246682 h 485224"/>
                <a:gd name="connsiteX94" fmla="*/ 428493 w 589844"/>
                <a:gd name="connsiteY94" fmla="*/ 249906 h 485224"/>
                <a:gd name="connsiteX95" fmla="*/ 433336 w 589844"/>
                <a:gd name="connsiteY95" fmla="*/ 250712 h 485224"/>
                <a:gd name="connsiteX96" fmla="*/ 437371 w 589844"/>
                <a:gd name="connsiteY96" fmla="*/ 252323 h 485224"/>
                <a:gd name="connsiteX97" fmla="*/ 462390 w 589844"/>
                <a:gd name="connsiteY97" fmla="*/ 262800 h 485224"/>
                <a:gd name="connsiteX98" fmla="*/ 466426 w 589844"/>
                <a:gd name="connsiteY98" fmla="*/ 264412 h 485224"/>
                <a:gd name="connsiteX99" fmla="*/ 470461 w 589844"/>
                <a:gd name="connsiteY99" fmla="*/ 266829 h 485224"/>
                <a:gd name="connsiteX100" fmla="*/ 471268 w 589844"/>
                <a:gd name="connsiteY100" fmla="*/ 267635 h 485224"/>
                <a:gd name="connsiteX101" fmla="*/ 488217 w 589844"/>
                <a:gd name="connsiteY101" fmla="*/ 284559 h 485224"/>
                <a:gd name="connsiteX102" fmla="*/ 489024 w 589844"/>
                <a:gd name="connsiteY102" fmla="*/ 286170 h 485224"/>
                <a:gd name="connsiteX103" fmla="*/ 492253 w 589844"/>
                <a:gd name="connsiteY103" fmla="*/ 292618 h 485224"/>
                <a:gd name="connsiteX104" fmla="*/ 493060 w 589844"/>
                <a:gd name="connsiteY104" fmla="*/ 295035 h 485224"/>
                <a:gd name="connsiteX105" fmla="*/ 495481 w 589844"/>
                <a:gd name="connsiteY105" fmla="*/ 301482 h 485224"/>
                <a:gd name="connsiteX106" fmla="*/ 496288 w 589844"/>
                <a:gd name="connsiteY106" fmla="*/ 302288 h 485224"/>
                <a:gd name="connsiteX107" fmla="*/ 565696 w 589844"/>
                <a:gd name="connsiteY107" fmla="*/ 158035 h 485224"/>
                <a:gd name="connsiteX108" fmla="*/ 518684 w 589844"/>
                <a:gd name="connsiteY108" fmla="*/ 103134 h 485224"/>
                <a:gd name="connsiteX109" fmla="*/ 137929 w 589844"/>
                <a:gd name="connsiteY109" fmla="*/ 62083 h 485224"/>
                <a:gd name="connsiteX110" fmla="*/ 153249 w 589844"/>
                <a:gd name="connsiteY110" fmla="*/ 65306 h 485224"/>
                <a:gd name="connsiteX111" fmla="*/ 150023 w 589844"/>
                <a:gd name="connsiteY111" fmla="*/ 79812 h 485224"/>
                <a:gd name="connsiteX112" fmla="*/ 113740 w 589844"/>
                <a:gd name="connsiteY112" fmla="*/ 104794 h 485224"/>
                <a:gd name="connsiteX113" fmla="*/ 107289 w 589844"/>
                <a:gd name="connsiteY113" fmla="*/ 106406 h 485224"/>
                <a:gd name="connsiteX114" fmla="*/ 98420 w 589844"/>
                <a:gd name="connsiteY114" fmla="*/ 101571 h 485224"/>
                <a:gd name="connsiteX115" fmla="*/ 101645 w 589844"/>
                <a:gd name="connsiteY115" fmla="*/ 87065 h 485224"/>
                <a:gd name="connsiteX116" fmla="*/ 107279 w 589844"/>
                <a:gd name="connsiteY116" fmla="*/ 21034 h 485224"/>
                <a:gd name="connsiteX117" fmla="*/ 44327 w 589844"/>
                <a:gd name="connsiteY117" fmla="*/ 58105 h 485224"/>
                <a:gd name="connsiteX118" fmla="*/ 70961 w 589844"/>
                <a:gd name="connsiteY118" fmla="*/ 253129 h 485224"/>
                <a:gd name="connsiteX119" fmla="*/ 71768 w 589844"/>
                <a:gd name="connsiteY119" fmla="*/ 251517 h 485224"/>
                <a:gd name="connsiteX120" fmla="*/ 76610 w 589844"/>
                <a:gd name="connsiteY120" fmla="*/ 241041 h 485224"/>
                <a:gd name="connsiteX121" fmla="*/ 77417 w 589844"/>
                <a:gd name="connsiteY121" fmla="*/ 239429 h 485224"/>
                <a:gd name="connsiteX122" fmla="*/ 83874 w 589844"/>
                <a:gd name="connsiteY122" fmla="*/ 230564 h 485224"/>
                <a:gd name="connsiteX123" fmla="*/ 84681 w 589844"/>
                <a:gd name="connsiteY123" fmla="*/ 229759 h 485224"/>
                <a:gd name="connsiteX124" fmla="*/ 125842 w 589844"/>
                <a:gd name="connsiteY124" fmla="*/ 202358 h 485224"/>
                <a:gd name="connsiteX125" fmla="*/ 126649 w 589844"/>
                <a:gd name="connsiteY125" fmla="*/ 202358 h 485224"/>
                <a:gd name="connsiteX126" fmla="*/ 153282 w 589844"/>
                <a:gd name="connsiteY126" fmla="*/ 196717 h 485224"/>
                <a:gd name="connsiteX127" fmla="*/ 154896 w 589844"/>
                <a:gd name="connsiteY127" fmla="*/ 196717 h 485224"/>
                <a:gd name="connsiteX128" fmla="*/ 210584 w 589844"/>
                <a:gd name="connsiteY128" fmla="*/ 138693 h 485224"/>
                <a:gd name="connsiteX129" fmla="*/ 250938 w 589844"/>
                <a:gd name="connsiteY129" fmla="*/ 124188 h 485224"/>
                <a:gd name="connsiteX130" fmla="*/ 238832 w 589844"/>
                <a:gd name="connsiteY130" fmla="*/ 111293 h 485224"/>
                <a:gd name="connsiteX131" fmla="*/ 150861 w 589844"/>
                <a:gd name="connsiteY131" fmla="*/ 33928 h 485224"/>
                <a:gd name="connsiteX132" fmla="*/ 107279 w 589844"/>
                <a:gd name="connsiteY132" fmla="*/ 21034 h 485224"/>
                <a:gd name="connsiteX133" fmla="*/ 123521 w 589844"/>
                <a:gd name="connsiteY133" fmla="*/ 1454 h 485224"/>
                <a:gd name="connsiteX134" fmla="*/ 160546 w 589844"/>
                <a:gd name="connsiteY134" fmla="*/ 14587 h 485224"/>
                <a:gd name="connsiteX135" fmla="*/ 254973 w 589844"/>
                <a:gd name="connsiteY135" fmla="*/ 96787 h 485224"/>
                <a:gd name="connsiteX136" fmla="*/ 276764 w 589844"/>
                <a:gd name="connsiteY136" fmla="*/ 119352 h 485224"/>
                <a:gd name="connsiteX137" fmla="*/ 334873 w 589844"/>
                <a:gd name="connsiteY137" fmla="*/ 111293 h 485224"/>
                <a:gd name="connsiteX138" fmla="*/ 395404 w 589844"/>
                <a:gd name="connsiteY138" fmla="*/ 102429 h 485224"/>
                <a:gd name="connsiteX139" fmla="*/ 585873 w 589844"/>
                <a:gd name="connsiteY139" fmla="*/ 152394 h 485224"/>
                <a:gd name="connsiteX140" fmla="*/ 499516 w 589844"/>
                <a:gd name="connsiteY140" fmla="*/ 325659 h 485224"/>
                <a:gd name="connsiteX141" fmla="*/ 497902 w 589844"/>
                <a:gd name="connsiteY141" fmla="*/ 354671 h 485224"/>
                <a:gd name="connsiteX142" fmla="*/ 415580 w 589844"/>
                <a:gd name="connsiteY142" fmla="*/ 458630 h 485224"/>
                <a:gd name="connsiteX143" fmla="*/ 300169 w 589844"/>
                <a:gd name="connsiteY143" fmla="*/ 485224 h 485224"/>
                <a:gd name="connsiteX144" fmla="*/ 255780 w 589844"/>
                <a:gd name="connsiteY144" fmla="*/ 481195 h 485224"/>
                <a:gd name="connsiteX145" fmla="*/ 109700 w 589844"/>
                <a:gd name="connsiteY145" fmla="*/ 413500 h 485224"/>
                <a:gd name="connsiteX146" fmla="*/ 61276 w 589844"/>
                <a:gd name="connsiteY146" fmla="*/ 290200 h 485224"/>
                <a:gd name="connsiteX147" fmla="*/ 63697 w 589844"/>
                <a:gd name="connsiteY147" fmla="*/ 276500 h 485224"/>
                <a:gd name="connsiteX148" fmla="*/ 28186 w 589844"/>
                <a:gd name="connsiteY148" fmla="*/ 44405 h 485224"/>
                <a:gd name="connsiteX149" fmla="*/ 123521 w 589844"/>
                <a:gd name="connsiteY149" fmla="*/ 1454 h 485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589844" h="485224">
                  <a:moveTo>
                    <a:pt x="327626" y="394909"/>
                  </a:moveTo>
                  <a:cubicBezTo>
                    <a:pt x="332464" y="391685"/>
                    <a:pt x="338914" y="393297"/>
                    <a:pt x="342140" y="398132"/>
                  </a:cubicBezTo>
                  <a:cubicBezTo>
                    <a:pt x="345365" y="402967"/>
                    <a:pt x="344558" y="410220"/>
                    <a:pt x="339721" y="413444"/>
                  </a:cubicBezTo>
                  <a:lnTo>
                    <a:pt x="302631" y="437620"/>
                  </a:lnTo>
                  <a:cubicBezTo>
                    <a:pt x="301018" y="439232"/>
                    <a:pt x="298599" y="439232"/>
                    <a:pt x="296987" y="439232"/>
                  </a:cubicBezTo>
                  <a:cubicBezTo>
                    <a:pt x="292955" y="439232"/>
                    <a:pt x="289730" y="437620"/>
                    <a:pt x="287311" y="435203"/>
                  </a:cubicBezTo>
                  <a:cubicBezTo>
                    <a:pt x="284086" y="429561"/>
                    <a:pt x="285698" y="423114"/>
                    <a:pt x="290536" y="419891"/>
                  </a:cubicBezTo>
                  <a:close/>
                  <a:moveTo>
                    <a:pt x="285663" y="295869"/>
                  </a:moveTo>
                  <a:lnTo>
                    <a:pt x="328453" y="307936"/>
                  </a:lnTo>
                  <a:cubicBezTo>
                    <a:pt x="334104" y="309544"/>
                    <a:pt x="337334" y="315176"/>
                    <a:pt x="335719" y="320807"/>
                  </a:cubicBezTo>
                  <a:cubicBezTo>
                    <a:pt x="334912" y="325633"/>
                    <a:pt x="330068" y="328851"/>
                    <a:pt x="326031" y="328851"/>
                  </a:cubicBezTo>
                  <a:cubicBezTo>
                    <a:pt x="324416" y="328851"/>
                    <a:pt x="323609" y="328851"/>
                    <a:pt x="322801" y="328851"/>
                  </a:cubicBezTo>
                  <a:lnTo>
                    <a:pt x="280012" y="316784"/>
                  </a:lnTo>
                  <a:cubicBezTo>
                    <a:pt x="274360" y="315176"/>
                    <a:pt x="271131" y="309544"/>
                    <a:pt x="272745" y="303913"/>
                  </a:cubicBezTo>
                  <a:cubicBezTo>
                    <a:pt x="274360" y="298282"/>
                    <a:pt x="280012" y="294260"/>
                    <a:pt x="285663" y="295869"/>
                  </a:cubicBezTo>
                  <a:close/>
                  <a:moveTo>
                    <a:pt x="137144" y="289395"/>
                  </a:moveTo>
                  <a:cubicBezTo>
                    <a:pt x="142797" y="287783"/>
                    <a:pt x="148449" y="291812"/>
                    <a:pt x="150064" y="297452"/>
                  </a:cubicBezTo>
                  <a:lnTo>
                    <a:pt x="160561" y="340158"/>
                  </a:lnTo>
                  <a:cubicBezTo>
                    <a:pt x="162176" y="345798"/>
                    <a:pt x="158946" y="352244"/>
                    <a:pt x="153294" y="353050"/>
                  </a:cubicBezTo>
                  <a:cubicBezTo>
                    <a:pt x="152486" y="353856"/>
                    <a:pt x="151679" y="353856"/>
                    <a:pt x="150064" y="353856"/>
                  </a:cubicBezTo>
                  <a:cubicBezTo>
                    <a:pt x="146026" y="353856"/>
                    <a:pt x="141182" y="350633"/>
                    <a:pt x="140374" y="345798"/>
                  </a:cubicBezTo>
                  <a:lnTo>
                    <a:pt x="129070" y="302287"/>
                  </a:lnTo>
                  <a:cubicBezTo>
                    <a:pt x="127455" y="296646"/>
                    <a:pt x="131492" y="291006"/>
                    <a:pt x="137144" y="289395"/>
                  </a:cubicBezTo>
                  <a:close/>
                  <a:moveTo>
                    <a:pt x="161353" y="217670"/>
                  </a:moveTo>
                  <a:cubicBezTo>
                    <a:pt x="156510" y="217670"/>
                    <a:pt x="151668" y="218476"/>
                    <a:pt x="146826" y="219282"/>
                  </a:cubicBezTo>
                  <a:cubicBezTo>
                    <a:pt x="146826" y="219282"/>
                    <a:pt x="146018" y="219282"/>
                    <a:pt x="145211" y="219282"/>
                  </a:cubicBezTo>
                  <a:cubicBezTo>
                    <a:pt x="141176" y="220088"/>
                    <a:pt x="137141" y="220894"/>
                    <a:pt x="133912" y="222506"/>
                  </a:cubicBezTo>
                  <a:cubicBezTo>
                    <a:pt x="133105" y="222506"/>
                    <a:pt x="132298" y="222506"/>
                    <a:pt x="132298" y="222506"/>
                  </a:cubicBezTo>
                  <a:cubicBezTo>
                    <a:pt x="128263" y="224117"/>
                    <a:pt x="125035" y="224923"/>
                    <a:pt x="121806" y="226535"/>
                  </a:cubicBezTo>
                  <a:cubicBezTo>
                    <a:pt x="120999" y="227341"/>
                    <a:pt x="120999" y="227341"/>
                    <a:pt x="120192" y="227341"/>
                  </a:cubicBezTo>
                  <a:cubicBezTo>
                    <a:pt x="116964" y="228953"/>
                    <a:pt x="113736" y="231370"/>
                    <a:pt x="111314" y="233788"/>
                  </a:cubicBezTo>
                  <a:cubicBezTo>
                    <a:pt x="108086" y="236206"/>
                    <a:pt x="105665" y="238623"/>
                    <a:pt x="102437" y="241041"/>
                  </a:cubicBezTo>
                  <a:cubicBezTo>
                    <a:pt x="102437" y="241847"/>
                    <a:pt x="102437" y="241847"/>
                    <a:pt x="102437" y="241847"/>
                  </a:cubicBezTo>
                  <a:cubicBezTo>
                    <a:pt x="100015" y="244264"/>
                    <a:pt x="98401" y="247488"/>
                    <a:pt x="95980" y="250712"/>
                  </a:cubicBezTo>
                  <a:cubicBezTo>
                    <a:pt x="95980" y="251517"/>
                    <a:pt x="95980" y="251517"/>
                    <a:pt x="95173" y="251517"/>
                  </a:cubicBezTo>
                  <a:cubicBezTo>
                    <a:pt x="93559" y="254741"/>
                    <a:pt x="91945" y="258770"/>
                    <a:pt x="90331" y="262800"/>
                  </a:cubicBezTo>
                  <a:cubicBezTo>
                    <a:pt x="90331" y="262800"/>
                    <a:pt x="90331" y="263606"/>
                    <a:pt x="89523" y="263606"/>
                  </a:cubicBezTo>
                  <a:cubicBezTo>
                    <a:pt x="88716" y="267635"/>
                    <a:pt x="87102" y="271665"/>
                    <a:pt x="85488" y="276500"/>
                  </a:cubicBezTo>
                  <a:cubicBezTo>
                    <a:pt x="84681" y="281335"/>
                    <a:pt x="83067" y="286976"/>
                    <a:pt x="82260" y="293423"/>
                  </a:cubicBezTo>
                  <a:cubicBezTo>
                    <a:pt x="77417" y="329688"/>
                    <a:pt x="91945" y="366759"/>
                    <a:pt x="125035" y="398188"/>
                  </a:cubicBezTo>
                  <a:cubicBezTo>
                    <a:pt x="158125" y="430424"/>
                    <a:pt x="205742" y="452183"/>
                    <a:pt x="259008" y="460242"/>
                  </a:cubicBezTo>
                  <a:cubicBezTo>
                    <a:pt x="312275" y="468300"/>
                    <a:pt x="364735" y="461047"/>
                    <a:pt x="405895" y="439289"/>
                  </a:cubicBezTo>
                  <a:cubicBezTo>
                    <a:pt x="446249" y="418336"/>
                    <a:pt x="471268" y="387712"/>
                    <a:pt x="476111" y="351447"/>
                  </a:cubicBezTo>
                  <a:cubicBezTo>
                    <a:pt x="477725" y="341776"/>
                    <a:pt x="478532" y="333718"/>
                    <a:pt x="478532" y="326465"/>
                  </a:cubicBezTo>
                  <a:lnTo>
                    <a:pt x="477725" y="321629"/>
                  </a:lnTo>
                  <a:cubicBezTo>
                    <a:pt x="476111" y="302288"/>
                    <a:pt x="468847" y="290200"/>
                    <a:pt x="451898" y="281335"/>
                  </a:cubicBezTo>
                  <a:cubicBezTo>
                    <a:pt x="430108" y="269247"/>
                    <a:pt x="394596" y="262800"/>
                    <a:pt x="338101" y="254741"/>
                  </a:cubicBezTo>
                  <a:cubicBezTo>
                    <a:pt x="321153" y="252323"/>
                    <a:pt x="299362" y="245876"/>
                    <a:pt x="276764" y="239429"/>
                  </a:cubicBezTo>
                  <a:cubicBezTo>
                    <a:pt x="263044" y="235400"/>
                    <a:pt x="249324" y="231370"/>
                    <a:pt x="234796" y="227341"/>
                  </a:cubicBezTo>
                  <a:cubicBezTo>
                    <a:pt x="234796" y="227341"/>
                    <a:pt x="233989" y="227341"/>
                    <a:pt x="233989" y="227341"/>
                  </a:cubicBezTo>
                  <a:cubicBezTo>
                    <a:pt x="229147" y="226535"/>
                    <a:pt x="225111" y="224923"/>
                    <a:pt x="221076" y="224117"/>
                  </a:cubicBezTo>
                  <a:cubicBezTo>
                    <a:pt x="219462" y="224117"/>
                    <a:pt x="217041" y="223311"/>
                    <a:pt x="215427" y="223311"/>
                  </a:cubicBezTo>
                  <a:cubicBezTo>
                    <a:pt x="213005" y="222506"/>
                    <a:pt x="209777" y="221700"/>
                    <a:pt x="207356" y="221700"/>
                  </a:cubicBezTo>
                  <a:cubicBezTo>
                    <a:pt x="205742" y="220894"/>
                    <a:pt x="204128" y="220894"/>
                    <a:pt x="202513" y="220894"/>
                  </a:cubicBezTo>
                  <a:cubicBezTo>
                    <a:pt x="199285" y="220088"/>
                    <a:pt x="196057" y="219282"/>
                    <a:pt x="193636" y="219282"/>
                  </a:cubicBezTo>
                  <a:cubicBezTo>
                    <a:pt x="192022" y="219282"/>
                    <a:pt x="191214" y="219282"/>
                    <a:pt x="190407" y="218476"/>
                  </a:cubicBezTo>
                  <a:cubicBezTo>
                    <a:pt x="188793" y="218476"/>
                    <a:pt x="187179" y="218476"/>
                    <a:pt x="186372" y="218476"/>
                  </a:cubicBezTo>
                  <a:cubicBezTo>
                    <a:pt x="183144" y="218476"/>
                    <a:pt x="179915" y="217670"/>
                    <a:pt x="176687" y="217670"/>
                  </a:cubicBezTo>
                  <a:cubicBezTo>
                    <a:pt x="174266" y="217670"/>
                    <a:pt x="171038" y="217670"/>
                    <a:pt x="168616" y="217670"/>
                  </a:cubicBezTo>
                  <a:cubicBezTo>
                    <a:pt x="166195" y="217670"/>
                    <a:pt x="163774" y="217670"/>
                    <a:pt x="161353" y="217670"/>
                  </a:cubicBezTo>
                  <a:close/>
                  <a:moveTo>
                    <a:pt x="520471" y="195161"/>
                  </a:moveTo>
                  <a:cubicBezTo>
                    <a:pt x="524503" y="191135"/>
                    <a:pt x="531762" y="191940"/>
                    <a:pt x="535795" y="195966"/>
                  </a:cubicBezTo>
                  <a:cubicBezTo>
                    <a:pt x="539827" y="200798"/>
                    <a:pt x="539021" y="207240"/>
                    <a:pt x="534988" y="211266"/>
                  </a:cubicBezTo>
                  <a:lnTo>
                    <a:pt x="501921" y="241059"/>
                  </a:lnTo>
                  <a:cubicBezTo>
                    <a:pt x="500308" y="242670"/>
                    <a:pt x="497082" y="243475"/>
                    <a:pt x="494662" y="243475"/>
                  </a:cubicBezTo>
                  <a:cubicBezTo>
                    <a:pt x="492243" y="243475"/>
                    <a:pt x="489016" y="242670"/>
                    <a:pt x="486597" y="240254"/>
                  </a:cubicBezTo>
                  <a:cubicBezTo>
                    <a:pt x="482564" y="236228"/>
                    <a:pt x="483371" y="228981"/>
                    <a:pt x="487403" y="224955"/>
                  </a:cubicBezTo>
                  <a:close/>
                  <a:moveTo>
                    <a:pt x="373681" y="149994"/>
                  </a:moveTo>
                  <a:cubicBezTo>
                    <a:pt x="379333" y="148382"/>
                    <a:pt x="385793" y="151607"/>
                    <a:pt x="386600" y="158056"/>
                  </a:cubicBezTo>
                  <a:lnTo>
                    <a:pt x="397905" y="200780"/>
                  </a:lnTo>
                  <a:cubicBezTo>
                    <a:pt x="399520" y="206423"/>
                    <a:pt x="395482" y="212066"/>
                    <a:pt x="389830" y="213678"/>
                  </a:cubicBezTo>
                  <a:cubicBezTo>
                    <a:pt x="389023" y="213678"/>
                    <a:pt x="388215" y="213678"/>
                    <a:pt x="387408" y="213678"/>
                  </a:cubicBezTo>
                  <a:cubicBezTo>
                    <a:pt x="382563" y="213678"/>
                    <a:pt x="377718" y="210454"/>
                    <a:pt x="376911" y="205617"/>
                  </a:cubicBezTo>
                  <a:lnTo>
                    <a:pt x="366414" y="162892"/>
                  </a:lnTo>
                  <a:cubicBezTo>
                    <a:pt x="364799" y="157249"/>
                    <a:pt x="368029" y="151607"/>
                    <a:pt x="373681" y="149994"/>
                  </a:cubicBezTo>
                  <a:close/>
                  <a:moveTo>
                    <a:pt x="70209" y="140335"/>
                  </a:moveTo>
                  <a:lnTo>
                    <a:pt x="107359" y="164526"/>
                  </a:lnTo>
                  <a:cubicBezTo>
                    <a:pt x="113013" y="166945"/>
                    <a:pt x="114628" y="174203"/>
                    <a:pt x="111397" y="179041"/>
                  </a:cubicBezTo>
                  <a:cubicBezTo>
                    <a:pt x="108974" y="182266"/>
                    <a:pt x="105744" y="183879"/>
                    <a:pt x="101706" y="183879"/>
                  </a:cubicBezTo>
                  <a:cubicBezTo>
                    <a:pt x="100091" y="183879"/>
                    <a:pt x="97668" y="183073"/>
                    <a:pt x="96053" y="182266"/>
                  </a:cubicBezTo>
                  <a:lnTo>
                    <a:pt x="58903" y="158882"/>
                  </a:lnTo>
                  <a:cubicBezTo>
                    <a:pt x="54057" y="155656"/>
                    <a:pt x="52442" y="149205"/>
                    <a:pt x="55672" y="143561"/>
                  </a:cubicBezTo>
                  <a:cubicBezTo>
                    <a:pt x="58095" y="138723"/>
                    <a:pt x="65364" y="137110"/>
                    <a:pt x="70209" y="140335"/>
                  </a:cubicBezTo>
                  <a:close/>
                  <a:moveTo>
                    <a:pt x="518684" y="103134"/>
                  </a:moveTo>
                  <a:cubicBezTo>
                    <a:pt x="493866" y="99407"/>
                    <a:pt x="457144" y="108070"/>
                    <a:pt x="400246" y="122576"/>
                  </a:cubicBezTo>
                  <a:cubicBezTo>
                    <a:pt x="383297" y="127411"/>
                    <a:pt x="361507" y="129829"/>
                    <a:pt x="338101" y="133052"/>
                  </a:cubicBezTo>
                  <a:cubicBezTo>
                    <a:pt x="298555" y="137888"/>
                    <a:pt x="253359" y="142723"/>
                    <a:pt x="222690" y="158035"/>
                  </a:cubicBezTo>
                  <a:cubicBezTo>
                    <a:pt x="201706" y="168511"/>
                    <a:pt x="187986" y="180599"/>
                    <a:pt x="181530" y="195911"/>
                  </a:cubicBezTo>
                  <a:cubicBezTo>
                    <a:pt x="182337" y="196717"/>
                    <a:pt x="183951" y="196717"/>
                    <a:pt x="185565" y="196717"/>
                  </a:cubicBezTo>
                  <a:cubicBezTo>
                    <a:pt x="217041" y="199941"/>
                    <a:pt x="251745" y="209611"/>
                    <a:pt x="283221" y="218476"/>
                  </a:cubicBezTo>
                  <a:cubicBezTo>
                    <a:pt x="299362" y="223311"/>
                    <a:pt x="314696" y="228147"/>
                    <a:pt x="328417" y="231370"/>
                  </a:cubicBezTo>
                  <a:cubicBezTo>
                    <a:pt x="333259" y="232176"/>
                    <a:pt x="337294" y="232982"/>
                    <a:pt x="341330" y="233788"/>
                  </a:cubicBezTo>
                  <a:cubicBezTo>
                    <a:pt x="369577" y="237817"/>
                    <a:pt x="395404" y="241847"/>
                    <a:pt x="416387" y="246682"/>
                  </a:cubicBezTo>
                  <a:cubicBezTo>
                    <a:pt x="417194" y="246682"/>
                    <a:pt x="417194" y="246682"/>
                    <a:pt x="418002" y="246682"/>
                  </a:cubicBezTo>
                  <a:cubicBezTo>
                    <a:pt x="422037" y="247488"/>
                    <a:pt x="425265" y="248294"/>
                    <a:pt x="428493" y="249906"/>
                  </a:cubicBezTo>
                  <a:cubicBezTo>
                    <a:pt x="430108" y="249906"/>
                    <a:pt x="431722" y="250712"/>
                    <a:pt x="433336" y="250712"/>
                  </a:cubicBezTo>
                  <a:cubicBezTo>
                    <a:pt x="434950" y="251517"/>
                    <a:pt x="436564" y="251517"/>
                    <a:pt x="437371" y="252323"/>
                  </a:cubicBezTo>
                  <a:cubicBezTo>
                    <a:pt x="447056" y="255547"/>
                    <a:pt x="455127" y="258770"/>
                    <a:pt x="462390" y="262800"/>
                  </a:cubicBezTo>
                  <a:cubicBezTo>
                    <a:pt x="464005" y="263606"/>
                    <a:pt x="465619" y="264412"/>
                    <a:pt x="466426" y="264412"/>
                  </a:cubicBezTo>
                  <a:cubicBezTo>
                    <a:pt x="468040" y="265217"/>
                    <a:pt x="468847" y="266023"/>
                    <a:pt x="470461" y="266829"/>
                  </a:cubicBezTo>
                  <a:cubicBezTo>
                    <a:pt x="470461" y="267635"/>
                    <a:pt x="470461" y="267635"/>
                    <a:pt x="471268" y="267635"/>
                  </a:cubicBezTo>
                  <a:cubicBezTo>
                    <a:pt x="477725" y="272470"/>
                    <a:pt x="483375" y="278112"/>
                    <a:pt x="488217" y="284559"/>
                  </a:cubicBezTo>
                  <a:cubicBezTo>
                    <a:pt x="488217" y="285365"/>
                    <a:pt x="488217" y="286170"/>
                    <a:pt x="489024" y="286170"/>
                  </a:cubicBezTo>
                  <a:cubicBezTo>
                    <a:pt x="489831" y="288588"/>
                    <a:pt x="491445" y="290200"/>
                    <a:pt x="492253" y="292618"/>
                  </a:cubicBezTo>
                  <a:cubicBezTo>
                    <a:pt x="492253" y="293423"/>
                    <a:pt x="493060" y="294229"/>
                    <a:pt x="493060" y="295035"/>
                  </a:cubicBezTo>
                  <a:cubicBezTo>
                    <a:pt x="494674" y="297453"/>
                    <a:pt x="495481" y="299870"/>
                    <a:pt x="495481" y="301482"/>
                  </a:cubicBezTo>
                  <a:cubicBezTo>
                    <a:pt x="496288" y="302288"/>
                    <a:pt x="496288" y="302288"/>
                    <a:pt x="496288" y="302288"/>
                  </a:cubicBezTo>
                  <a:cubicBezTo>
                    <a:pt x="551169" y="262800"/>
                    <a:pt x="578609" y="207194"/>
                    <a:pt x="565696" y="158035"/>
                  </a:cubicBezTo>
                  <a:cubicBezTo>
                    <a:pt x="556415" y="122979"/>
                    <a:pt x="543501" y="106861"/>
                    <a:pt x="518684" y="103134"/>
                  </a:cubicBezTo>
                  <a:close/>
                  <a:moveTo>
                    <a:pt x="137929" y="62083"/>
                  </a:moveTo>
                  <a:cubicBezTo>
                    <a:pt x="143573" y="58859"/>
                    <a:pt x="150023" y="60471"/>
                    <a:pt x="153249" y="65306"/>
                  </a:cubicBezTo>
                  <a:cubicBezTo>
                    <a:pt x="156474" y="70141"/>
                    <a:pt x="154861" y="76588"/>
                    <a:pt x="150023" y="79812"/>
                  </a:cubicBezTo>
                  <a:lnTo>
                    <a:pt x="113740" y="104794"/>
                  </a:lnTo>
                  <a:cubicBezTo>
                    <a:pt x="111321" y="105600"/>
                    <a:pt x="109708" y="106406"/>
                    <a:pt x="107289" y="106406"/>
                  </a:cubicBezTo>
                  <a:cubicBezTo>
                    <a:pt x="104064" y="106406"/>
                    <a:pt x="100839" y="104794"/>
                    <a:pt x="98420" y="101571"/>
                  </a:cubicBezTo>
                  <a:cubicBezTo>
                    <a:pt x="95195" y="96735"/>
                    <a:pt x="96807" y="90288"/>
                    <a:pt x="101645" y="87065"/>
                  </a:cubicBezTo>
                  <a:close/>
                  <a:moveTo>
                    <a:pt x="107279" y="21034"/>
                  </a:moveTo>
                  <a:cubicBezTo>
                    <a:pt x="84681" y="21034"/>
                    <a:pt x="65311" y="33123"/>
                    <a:pt x="44327" y="58105"/>
                  </a:cubicBezTo>
                  <a:cubicBezTo>
                    <a:pt x="5588" y="106458"/>
                    <a:pt x="16887" y="186241"/>
                    <a:pt x="70961" y="253129"/>
                  </a:cubicBezTo>
                  <a:cubicBezTo>
                    <a:pt x="70961" y="252323"/>
                    <a:pt x="71768" y="252323"/>
                    <a:pt x="71768" y="251517"/>
                  </a:cubicBezTo>
                  <a:cubicBezTo>
                    <a:pt x="73382" y="247488"/>
                    <a:pt x="74996" y="244264"/>
                    <a:pt x="76610" y="241041"/>
                  </a:cubicBezTo>
                  <a:cubicBezTo>
                    <a:pt x="77417" y="241041"/>
                    <a:pt x="77417" y="240235"/>
                    <a:pt x="77417" y="239429"/>
                  </a:cubicBezTo>
                  <a:cubicBezTo>
                    <a:pt x="79839" y="236206"/>
                    <a:pt x="81453" y="233788"/>
                    <a:pt x="83874" y="230564"/>
                  </a:cubicBezTo>
                  <a:cubicBezTo>
                    <a:pt x="83874" y="230564"/>
                    <a:pt x="84681" y="229759"/>
                    <a:pt x="84681" y="229759"/>
                  </a:cubicBezTo>
                  <a:cubicBezTo>
                    <a:pt x="95173" y="216864"/>
                    <a:pt x="108893" y="208000"/>
                    <a:pt x="125842" y="202358"/>
                  </a:cubicBezTo>
                  <a:cubicBezTo>
                    <a:pt x="125842" y="202358"/>
                    <a:pt x="126649" y="202358"/>
                    <a:pt x="126649" y="202358"/>
                  </a:cubicBezTo>
                  <a:cubicBezTo>
                    <a:pt x="134719" y="199135"/>
                    <a:pt x="143597" y="197523"/>
                    <a:pt x="153282" y="196717"/>
                  </a:cubicBezTo>
                  <a:cubicBezTo>
                    <a:pt x="154089" y="196717"/>
                    <a:pt x="154089" y="196717"/>
                    <a:pt x="154896" y="196717"/>
                  </a:cubicBezTo>
                  <a:cubicBezTo>
                    <a:pt x="162160" y="172541"/>
                    <a:pt x="180723" y="153199"/>
                    <a:pt x="210584" y="138693"/>
                  </a:cubicBezTo>
                  <a:cubicBezTo>
                    <a:pt x="221076" y="133052"/>
                    <a:pt x="234796" y="128217"/>
                    <a:pt x="250938" y="124188"/>
                  </a:cubicBezTo>
                  <a:cubicBezTo>
                    <a:pt x="246902" y="120158"/>
                    <a:pt x="242867" y="115323"/>
                    <a:pt x="238832" y="111293"/>
                  </a:cubicBezTo>
                  <a:cubicBezTo>
                    <a:pt x="212198" y="82282"/>
                    <a:pt x="181530" y="49240"/>
                    <a:pt x="150861" y="33928"/>
                  </a:cubicBezTo>
                  <a:cubicBezTo>
                    <a:pt x="134719" y="25064"/>
                    <a:pt x="120999" y="21034"/>
                    <a:pt x="107279" y="21034"/>
                  </a:cubicBezTo>
                  <a:close/>
                  <a:moveTo>
                    <a:pt x="123521" y="1454"/>
                  </a:moveTo>
                  <a:cubicBezTo>
                    <a:pt x="135325" y="3557"/>
                    <a:pt x="147633" y="7939"/>
                    <a:pt x="160546" y="14587"/>
                  </a:cubicBezTo>
                  <a:cubicBezTo>
                    <a:pt x="194443" y="32317"/>
                    <a:pt x="226726" y="66164"/>
                    <a:pt x="254973" y="96787"/>
                  </a:cubicBezTo>
                  <a:cubicBezTo>
                    <a:pt x="262237" y="104846"/>
                    <a:pt x="269500" y="112905"/>
                    <a:pt x="276764" y="119352"/>
                  </a:cubicBezTo>
                  <a:cubicBezTo>
                    <a:pt x="296134" y="116129"/>
                    <a:pt x="316311" y="113711"/>
                    <a:pt x="334873" y="111293"/>
                  </a:cubicBezTo>
                  <a:cubicBezTo>
                    <a:pt x="358278" y="108876"/>
                    <a:pt x="379262" y="106458"/>
                    <a:pt x="395404" y="102429"/>
                  </a:cubicBezTo>
                  <a:cubicBezTo>
                    <a:pt x="498709" y="75029"/>
                    <a:pt x="561661" y="58911"/>
                    <a:pt x="585873" y="152394"/>
                  </a:cubicBezTo>
                  <a:cubicBezTo>
                    <a:pt x="602014" y="212835"/>
                    <a:pt x="568117" y="280529"/>
                    <a:pt x="499516" y="325659"/>
                  </a:cubicBezTo>
                  <a:cubicBezTo>
                    <a:pt x="499516" y="334524"/>
                    <a:pt x="499516" y="344194"/>
                    <a:pt x="497902" y="354671"/>
                  </a:cubicBezTo>
                  <a:cubicBezTo>
                    <a:pt x="491445" y="397383"/>
                    <a:pt x="462390" y="434453"/>
                    <a:pt x="415580" y="458630"/>
                  </a:cubicBezTo>
                  <a:cubicBezTo>
                    <a:pt x="381683" y="475553"/>
                    <a:pt x="342137" y="485224"/>
                    <a:pt x="300169" y="485224"/>
                  </a:cubicBezTo>
                  <a:cubicBezTo>
                    <a:pt x="285642" y="485224"/>
                    <a:pt x="271115" y="483612"/>
                    <a:pt x="255780" y="481195"/>
                  </a:cubicBezTo>
                  <a:cubicBezTo>
                    <a:pt x="198478" y="473136"/>
                    <a:pt x="146018" y="448959"/>
                    <a:pt x="109700" y="413500"/>
                  </a:cubicBezTo>
                  <a:cubicBezTo>
                    <a:pt x="71768" y="377235"/>
                    <a:pt x="54819" y="332912"/>
                    <a:pt x="61276" y="290200"/>
                  </a:cubicBezTo>
                  <a:cubicBezTo>
                    <a:pt x="62083" y="285365"/>
                    <a:pt x="62890" y="281335"/>
                    <a:pt x="63697" y="276500"/>
                  </a:cubicBezTo>
                  <a:cubicBezTo>
                    <a:pt x="-4904" y="200747"/>
                    <a:pt x="-20238" y="104040"/>
                    <a:pt x="28186" y="44405"/>
                  </a:cubicBezTo>
                  <a:cubicBezTo>
                    <a:pt x="57241" y="9349"/>
                    <a:pt x="88111" y="-4855"/>
                    <a:pt x="123521" y="1454"/>
                  </a:cubicBezTo>
                  <a:close/>
                </a:path>
              </a:pathLst>
            </a:custGeom>
            <a:solidFill>
              <a:schemeClr val="bg1"/>
            </a:solidFill>
            <a:ln>
              <a:noFill/>
            </a:ln>
          </p:spPr>
        </p:sp>
      </p:grpSp>
      <p:sp>
        <p:nvSpPr>
          <p:cNvPr id="16" name="文本框 15"/>
          <p:cNvSpPr txBox="1"/>
          <p:nvPr/>
        </p:nvSpPr>
        <p:spPr>
          <a:xfrm>
            <a:off x="8368665" y="4051935"/>
            <a:ext cx="2259330" cy="368300"/>
          </a:xfrm>
          <a:prstGeom prst="rect">
            <a:avLst/>
          </a:prstGeom>
          <a:noFill/>
        </p:spPr>
        <p:txBody>
          <a:bodyPr wrap="square" rtlCol="0">
            <a:spAutoFit/>
          </a:bodyPr>
          <a:p>
            <a:pPr algn="l"/>
            <a:r>
              <a:rPr lang="zh-CN" altLang="en-US" b="1">
                <a:solidFill>
                  <a:schemeClr val="tx1">
                    <a:lumMod val="75000"/>
                    <a:lumOff val="25000"/>
                  </a:schemeClr>
                </a:solidFill>
                <a:latin typeface="汉仪正圆-55W" panose="00020600040101010101" charset="-122"/>
                <a:ea typeface="汉仪正圆-55W" panose="00020600040101010101" charset="-122"/>
              </a:rPr>
              <a:t>输入你的标题</a:t>
            </a:r>
            <a:endParaRPr lang="zh-CN" altLang="en-US" b="1">
              <a:solidFill>
                <a:schemeClr val="tx1">
                  <a:lumMod val="75000"/>
                  <a:lumOff val="25000"/>
                </a:schemeClr>
              </a:solidFill>
              <a:latin typeface="汉仪正圆-55W" panose="00020600040101010101" charset="-122"/>
              <a:ea typeface="汉仪正圆-55W" panose="00020600040101010101" charset="-122"/>
            </a:endParaRPr>
          </a:p>
        </p:txBody>
      </p:sp>
      <p:sp>
        <p:nvSpPr>
          <p:cNvPr id="17" name="文本框 16"/>
          <p:cNvSpPr txBox="1"/>
          <p:nvPr/>
        </p:nvSpPr>
        <p:spPr>
          <a:xfrm>
            <a:off x="8368665" y="4420235"/>
            <a:ext cx="2520950" cy="1014730"/>
          </a:xfrm>
          <a:prstGeom prst="rect">
            <a:avLst/>
          </a:prstGeom>
          <a:noFill/>
        </p:spPr>
        <p:txBody>
          <a:bodyPr wrap="square" rtlCol="0">
            <a:spAutoFit/>
          </a:bodyPr>
          <a:p>
            <a:pPr algn="l">
              <a:lnSpc>
                <a:spcPct val="200000"/>
              </a:lnSpc>
            </a:pPr>
            <a:r>
              <a:rPr lang="zh-CN" altLang="en-US" sz="1000">
                <a:solidFill>
                  <a:schemeClr val="tx1">
                    <a:lumMod val="75000"/>
                    <a:lumOff val="25000"/>
                  </a:schemeClr>
                </a:solidFill>
                <a:latin typeface="汉仪正圆-55W" panose="00020600040101010101" charset="-122"/>
                <a:ea typeface="汉仪正圆-55W" panose="00020600040101010101" charset="-122"/>
              </a:rPr>
              <a:t>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在这里输入你需要的文本内容在这里输入你需要的文本内容</a:t>
            </a:r>
            <a:r>
              <a:rPr lang="zh-CN" altLang="en-US" sz="1000">
                <a:solidFill>
                  <a:schemeClr val="tx1">
                    <a:lumMod val="75000"/>
                    <a:lumOff val="25000"/>
                  </a:schemeClr>
                </a:solidFill>
                <a:latin typeface="汉仪正圆-55W" panose="00020600040101010101" charset="-122"/>
                <a:ea typeface="汉仪正圆-55W" panose="00020600040101010101" charset="-122"/>
                <a:sym typeface="+mn-ea"/>
              </a:rPr>
              <a:t>在这里输入你需要的文本内容</a:t>
            </a:r>
            <a:endParaRPr lang="zh-CN" altLang="en-US" sz="1000">
              <a:solidFill>
                <a:schemeClr val="tx1">
                  <a:lumMod val="75000"/>
                  <a:lumOff val="25000"/>
                </a:schemeClr>
              </a:solidFill>
              <a:latin typeface="汉仪正圆-55W" panose="00020600040101010101" charset="-122"/>
              <a:ea typeface="汉仪正圆-55W" panose="00020600040101010101" charset="-122"/>
            </a:endParaRPr>
          </a:p>
        </p:txBody>
      </p:sp>
    </p:spTree>
    <p:custDataLst>
      <p:tags r:id="rId3"/>
    </p:custData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advClick="0" advTm="2000">
        <p159:morph option="byObject"/>
      </p:transition>
    </mc:Choice>
    <mc:Fallback>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1000" fill="hold"/>
                                        <p:tgtEl>
                                          <p:spTgt spid="22"/>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1000"/>
                                        <p:tgtEl>
                                          <p:spTgt spid="23"/>
                                        </p:tgtEl>
                                      </p:cBhvr>
                                    </p:animEffect>
                                    <p:anim calcmode="lin" valueType="num">
                                      <p:cBhvr>
                                        <p:cTn id="38" dur="1000" fill="hold"/>
                                        <p:tgtEl>
                                          <p:spTgt spid="23"/>
                                        </p:tgtEl>
                                        <p:attrNameLst>
                                          <p:attrName>ppt_x</p:attrName>
                                        </p:attrNameLst>
                                      </p:cBhvr>
                                      <p:tavLst>
                                        <p:tav tm="0">
                                          <p:val>
                                            <p:strVal val="#ppt_x"/>
                                          </p:val>
                                        </p:tav>
                                        <p:tav tm="100000">
                                          <p:val>
                                            <p:strVal val="#ppt_x"/>
                                          </p:val>
                                        </p:tav>
                                      </p:tavLst>
                                    </p:anim>
                                    <p:anim calcmode="lin" valueType="num">
                                      <p:cBhvr>
                                        <p:cTn id="39" dur="1000" fill="hold"/>
                                        <p:tgtEl>
                                          <p:spTgt spid="23"/>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3" grpId="0"/>
      <p:bldP spid="3" grpId="1"/>
      <p:bldP spid="22" grpId="0"/>
      <p:bldP spid="23" grpId="0"/>
      <p:bldP spid="16" grpId="0"/>
      <p:bldP spid="17" grpId="0"/>
      <p:bldP spid="22" grpId="1"/>
      <p:bldP spid="23" grpId="1"/>
      <p:bldP spid="16" grpId="1"/>
      <p:bldP spid="17"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99459;#158130;#143284;#159525;"/>
</p:tagLst>
</file>

<file path=ppt/tags/tag6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9312;#158526;#142759;#159095;#142509;"/>
</p:tagLst>
</file>

<file path=ppt/tags/tag6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6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145627;"/>
</p:tagLst>
</file>

<file path=ppt/tags/tag6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142218;#154461;#141890;#141424;#143533;"/>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158130;"/>
</p:tagLst>
</file>

<file path=ppt/tags/tag7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138846;#139661;"/>
</p:tagLst>
</file>

<file path=ppt/tags/tag7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3.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7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158130;#143284;"/>
</p:tagLst>
</file>

<file path=ppt/tags/tag75.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141901;#141405;#142581;#139269;#141336;#140295;"/>
</p:tagLst>
</file>

<file path=ppt/tags/tag76.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139838;#140284;#142901;"/>
</p:tagLst>
</file>

<file path=ppt/tags/tag77.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154132;#154132;#142897;#143993;"/>
</p:tagLst>
</file>

<file path=ppt/tags/tag78.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158130;#143284;#159525;"/>
</p:tagLst>
</file>

<file path=ppt/tags/tag79.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139600;#139582;#143398;#143358;"/>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81.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 name="ISLIDE.ICON" val="#154406;#142906;#141741;#154520;#141609;"/>
</p:tagLst>
</file>

<file path=ppt/tags/tag82.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3238</Words>
  <Application>WPS 演示</Application>
  <PresentationFormat>宽屏</PresentationFormat>
  <Paragraphs>250</Paragraphs>
  <Slides>20</Slides>
  <Notes>4</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20</vt:i4>
      </vt:variant>
    </vt:vector>
  </HeadingPairs>
  <TitlesOfParts>
    <vt:vector size="29" baseType="lpstr">
      <vt:lpstr>Arial</vt:lpstr>
      <vt:lpstr>宋体</vt:lpstr>
      <vt:lpstr>Wingdings</vt:lpstr>
      <vt:lpstr>微软雅黑</vt:lpstr>
      <vt:lpstr>Wingdings</vt:lpstr>
      <vt:lpstr>汉仪正圆-55W</vt:lpstr>
      <vt:lpstr>Arial Unicode MS</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铭</cp:lastModifiedBy>
  <cp:revision>156</cp:revision>
  <dcterms:created xsi:type="dcterms:W3CDTF">2019-06-19T02:08:00Z</dcterms:created>
  <dcterms:modified xsi:type="dcterms:W3CDTF">2022-03-10T03:24:34Z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KSOTemplateUUID">
    <vt:lpwstr>v1.0_mb_eFAWUarV0eMo314LKxFH5w==</vt:lpwstr>
  </property>
  <property fmtid="{D5CDD505-2E9C-101B-9397-08002B2CF9AE}" pid="4" name="ICV">
    <vt:lpwstr>F61D7CBD5D5F4F32838561DD2FDB732F</vt:lpwstr>
  </property>
</Properties>
</file>