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7" r:id="rId3"/>
    <p:sldId id="2442" r:id="rId5"/>
    <p:sldId id="2435" r:id="rId6"/>
    <p:sldId id="2449" r:id="rId7"/>
    <p:sldId id="2446" r:id="rId8"/>
    <p:sldId id="2447" r:id="rId9"/>
    <p:sldId id="2436" r:id="rId10"/>
    <p:sldId id="2448" r:id="rId11"/>
    <p:sldId id="2450" r:id="rId12"/>
    <p:sldId id="2452" r:id="rId13"/>
    <p:sldId id="244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81C"/>
    <a:srgbClr val="00B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348"/>
      </p:cViewPr>
      <p:guideLst>
        <p:guide orient="horz" pos="2160"/>
        <p:guide pos="7015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7CC7D-3D10-4518-A53F-3252767A86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4096F-6296-4984-B0AD-B56999EEA6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49F42C-2DAE-424C-A4B8-3140182C3E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65D4FB-7FDF-4EAA-9D46-B89223DD6CC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49F42C-2DAE-424C-A4B8-3140182C3E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49F42C-2DAE-424C-A4B8-3140182C3E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-任意多边形 28"/>
          <p:cNvSpPr/>
          <p:nvPr userDrawn="1">
            <p:custDataLst>
              <p:tags r:id="rId2"/>
            </p:custDataLst>
          </p:nvPr>
        </p:nvSpPr>
        <p:spPr>
          <a:xfrm flipV="1">
            <a:off x="6362700" y="3771900"/>
            <a:ext cx="5943599" cy="323849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71000">
                <a:schemeClr val="accent3">
                  <a:lumMod val="75000"/>
                </a:schemeClr>
              </a:gs>
              <a:gs pos="0">
                <a:schemeClr val="accent3">
                  <a:alpha val="67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PA-任意多边形 5"/>
          <p:cNvSpPr/>
          <p:nvPr userDrawn="1">
            <p:custDataLst>
              <p:tags r:id="rId3"/>
            </p:custDataLst>
          </p:nvPr>
        </p:nvSpPr>
        <p:spPr>
          <a:xfrm>
            <a:off x="11207391" y="-171451"/>
            <a:ext cx="1160182" cy="914401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PA-任意多边形 8"/>
          <p:cNvSpPr/>
          <p:nvPr userDrawn="1">
            <p:custDataLst>
              <p:tags r:id="rId4"/>
            </p:custDataLst>
          </p:nvPr>
        </p:nvSpPr>
        <p:spPr>
          <a:xfrm flipH="1" flipV="1">
            <a:off x="-2" y="5851506"/>
            <a:ext cx="1314452" cy="103598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135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PA-任意多边形 29"/>
          <p:cNvSpPr/>
          <p:nvPr userDrawn="1">
            <p:custDataLst>
              <p:tags r:id="rId5"/>
            </p:custDataLst>
          </p:nvPr>
        </p:nvSpPr>
        <p:spPr>
          <a:xfrm flipH="1">
            <a:off x="-152400" y="-120114"/>
            <a:ext cx="838200" cy="660630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66000">
                <a:schemeClr val="accent3">
                  <a:lumMod val="85000"/>
                </a:schemeClr>
              </a:gs>
              <a:gs pos="0">
                <a:schemeClr val="accent3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目录页版式">
    <p:bg>
      <p:bgPr>
        <a:gradFill flip="none" rotWithShape="1">
          <a:gsLst>
            <a:gs pos="71000">
              <a:schemeClr val="bg1"/>
            </a:gs>
            <a:gs pos="0">
              <a:schemeClr val="bg1">
                <a:lumMod val="9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0816" cy="685800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2570751" y="0"/>
            <a:ext cx="1733550" cy="6858000"/>
          </a:xfrm>
          <a:custGeom>
            <a:avLst/>
            <a:gdLst>
              <a:gd name="connsiteX0" fmla="*/ 244962 w 1733550"/>
              <a:gd name="connsiteY0" fmla="*/ 0 h 6858000"/>
              <a:gd name="connsiteX1" fmla="*/ 1488588 w 1733550"/>
              <a:gd name="connsiteY1" fmla="*/ 0 h 6858000"/>
              <a:gd name="connsiteX2" fmla="*/ 1508378 w 1733550"/>
              <a:gd name="connsiteY2" fmla="*/ 117928 h 6858000"/>
              <a:gd name="connsiteX3" fmla="*/ 1733550 w 1733550"/>
              <a:gd name="connsiteY3" fmla="*/ 3429000 h 6858000"/>
              <a:gd name="connsiteX4" fmla="*/ 1508378 w 1733550"/>
              <a:gd name="connsiteY4" fmla="*/ 6740072 h 6858000"/>
              <a:gd name="connsiteX5" fmla="*/ 1488588 w 1733550"/>
              <a:gd name="connsiteY5" fmla="*/ 6858000 h 6858000"/>
              <a:gd name="connsiteX6" fmla="*/ 244962 w 1733550"/>
              <a:gd name="connsiteY6" fmla="*/ 6858000 h 6858000"/>
              <a:gd name="connsiteX7" fmla="*/ 225172 w 1733550"/>
              <a:gd name="connsiteY7" fmla="*/ 6740072 h 6858000"/>
              <a:gd name="connsiteX8" fmla="*/ 0 w 1733550"/>
              <a:gd name="connsiteY8" fmla="*/ 3429000 h 6858000"/>
              <a:gd name="connsiteX9" fmla="*/ 225172 w 1733550"/>
              <a:gd name="connsiteY9" fmla="*/ 117928 h 6858000"/>
              <a:gd name="connsiteX10" fmla="*/ 244962 w 173355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550" h="6858000">
                <a:moveTo>
                  <a:pt x="244962" y="0"/>
                </a:moveTo>
                <a:lnTo>
                  <a:pt x="1488588" y="0"/>
                </a:lnTo>
                <a:lnTo>
                  <a:pt x="1508378" y="117928"/>
                </a:lnTo>
                <a:cubicBezTo>
                  <a:pt x="1648281" y="992442"/>
                  <a:pt x="1733550" y="2154148"/>
                  <a:pt x="1733550" y="3429000"/>
                </a:cubicBezTo>
                <a:cubicBezTo>
                  <a:pt x="1733550" y="4703853"/>
                  <a:pt x="1648281" y="5865558"/>
                  <a:pt x="1508378" y="6740072"/>
                </a:cubicBezTo>
                <a:lnTo>
                  <a:pt x="1488588" y="6858000"/>
                </a:lnTo>
                <a:lnTo>
                  <a:pt x="244962" y="6858000"/>
                </a:lnTo>
                <a:lnTo>
                  <a:pt x="225172" y="6740072"/>
                </a:lnTo>
                <a:cubicBezTo>
                  <a:pt x="85269" y="5865558"/>
                  <a:pt x="0" y="4703853"/>
                  <a:pt x="0" y="3429000"/>
                </a:cubicBezTo>
                <a:cubicBezTo>
                  <a:pt x="0" y="2154148"/>
                  <a:pt x="85269" y="992442"/>
                  <a:pt x="225172" y="117928"/>
                </a:cubicBezTo>
                <a:lnTo>
                  <a:pt x="244962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898" y="412596"/>
            <a:ext cx="11232204" cy="60328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667" y="530362"/>
            <a:ext cx="11006666" cy="5797277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1" y="0"/>
            <a:ext cx="3902563" cy="6858000"/>
          </a:xfrm>
          <a:custGeom>
            <a:avLst/>
            <a:gdLst>
              <a:gd name="connsiteX0" fmla="*/ 0 w 3902563"/>
              <a:gd name="connsiteY0" fmla="*/ 0 h 6858000"/>
              <a:gd name="connsiteX1" fmla="*/ 3902563 w 3902563"/>
              <a:gd name="connsiteY1" fmla="*/ 0 h 6858000"/>
              <a:gd name="connsiteX2" fmla="*/ 3882773 w 3902563"/>
              <a:gd name="connsiteY2" fmla="*/ 117928 h 6858000"/>
              <a:gd name="connsiteX3" fmla="*/ 3657601 w 3902563"/>
              <a:gd name="connsiteY3" fmla="*/ 3429000 h 6858000"/>
              <a:gd name="connsiteX4" fmla="*/ 3882773 w 3902563"/>
              <a:gd name="connsiteY4" fmla="*/ 6740072 h 6858000"/>
              <a:gd name="connsiteX5" fmla="*/ 3902563 w 3902563"/>
              <a:gd name="connsiteY5" fmla="*/ 6858000 h 6858000"/>
              <a:gd name="connsiteX6" fmla="*/ 0 w 3902563"/>
              <a:gd name="connsiteY6" fmla="*/ 6858000 h 6858000"/>
              <a:gd name="connsiteX7" fmla="*/ 0 w 3902563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2563" h="6858000">
                <a:moveTo>
                  <a:pt x="0" y="0"/>
                </a:moveTo>
                <a:lnTo>
                  <a:pt x="3902563" y="0"/>
                </a:lnTo>
                <a:lnTo>
                  <a:pt x="3882773" y="117928"/>
                </a:lnTo>
                <a:cubicBezTo>
                  <a:pt x="3742870" y="992442"/>
                  <a:pt x="3657601" y="2154148"/>
                  <a:pt x="3657601" y="3429000"/>
                </a:cubicBezTo>
                <a:cubicBezTo>
                  <a:pt x="3657601" y="4703853"/>
                  <a:pt x="3742870" y="5865558"/>
                  <a:pt x="3882773" y="6740072"/>
                </a:cubicBezTo>
                <a:lnTo>
                  <a:pt x="390256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1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任意多边形 28"/>
          <p:cNvSpPr/>
          <p:nvPr userDrawn="1">
            <p:custDataLst>
              <p:tags r:id="rId2"/>
            </p:custDataLst>
          </p:nvPr>
        </p:nvSpPr>
        <p:spPr>
          <a:xfrm flipV="1">
            <a:off x="6362700" y="3771900"/>
            <a:ext cx="5943599" cy="323849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71000">
                <a:schemeClr val="accent3">
                  <a:lumMod val="75000"/>
                </a:schemeClr>
              </a:gs>
              <a:gs pos="0">
                <a:schemeClr val="accent3">
                  <a:alpha val="67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" name="PA-任意多边形 5"/>
          <p:cNvSpPr/>
          <p:nvPr userDrawn="1">
            <p:custDataLst>
              <p:tags r:id="rId3"/>
            </p:custDataLst>
          </p:nvPr>
        </p:nvSpPr>
        <p:spPr>
          <a:xfrm>
            <a:off x="11207391" y="-171451"/>
            <a:ext cx="1160182" cy="914401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PA-任意多边形 8"/>
          <p:cNvSpPr/>
          <p:nvPr userDrawn="1">
            <p:custDataLst>
              <p:tags r:id="rId4"/>
            </p:custDataLst>
          </p:nvPr>
        </p:nvSpPr>
        <p:spPr>
          <a:xfrm flipH="1" flipV="1">
            <a:off x="-2" y="5851506"/>
            <a:ext cx="1314452" cy="103598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135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任意多边形 29"/>
          <p:cNvSpPr/>
          <p:nvPr userDrawn="1">
            <p:custDataLst>
              <p:tags r:id="rId5"/>
            </p:custDataLst>
          </p:nvPr>
        </p:nvSpPr>
        <p:spPr>
          <a:xfrm flipH="1">
            <a:off x="-152400" y="-120114"/>
            <a:ext cx="838200" cy="660630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66000">
                <a:schemeClr val="accent3">
                  <a:lumMod val="85000"/>
                </a:schemeClr>
              </a:gs>
              <a:gs pos="0">
                <a:schemeClr val="accent3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gradFill flip="none" rotWithShape="1">
          <a:gsLst>
            <a:gs pos="71000">
              <a:schemeClr val="bg1"/>
            </a:gs>
            <a:gs pos="0">
              <a:schemeClr val="bg1">
                <a:lumMod val="9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0816" cy="685800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-任意多边形 28"/>
          <p:cNvSpPr/>
          <p:nvPr userDrawn="1">
            <p:custDataLst>
              <p:tags r:id="rId2"/>
            </p:custDataLst>
          </p:nvPr>
        </p:nvSpPr>
        <p:spPr>
          <a:xfrm flipV="1">
            <a:off x="6362700" y="3771900"/>
            <a:ext cx="5943599" cy="323849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71000">
                <a:schemeClr val="accent3">
                  <a:lumMod val="75000"/>
                </a:schemeClr>
              </a:gs>
              <a:gs pos="0">
                <a:schemeClr val="accent3">
                  <a:alpha val="67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PA-任意多边形 5"/>
          <p:cNvSpPr/>
          <p:nvPr userDrawn="1">
            <p:custDataLst>
              <p:tags r:id="rId3"/>
            </p:custDataLst>
          </p:nvPr>
        </p:nvSpPr>
        <p:spPr>
          <a:xfrm>
            <a:off x="11207391" y="-171451"/>
            <a:ext cx="1160182" cy="914401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PA-直接连接符 7"/>
          <p:cNvCxnSpPr/>
          <p:nvPr userDrawn="1">
            <p:custDataLst>
              <p:tags r:id="rId4"/>
            </p:custDataLst>
          </p:nvPr>
        </p:nvCxnSpPr>
        <p:spPr>
          <a:xfrm>
            <a:off x="7905750" y="6229191"/>
            <a:ext cx="4286250" cy="0"/>
          </a:xfrm>
          <a:prstGeom prst="line">
            <a:avLst/>
          </a:prstGeom>
          <a:ln w="63500" cap="rnd">
            <a:solidFill>
              <a:schemeClr val="bg1"/>
            </a:solidFill>
          </a:ln>
          <a:effectLst>
            <a:outerShdw blurRad="139700" dist="508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-任意多边形 8"/>
          <p:cNvSpPr/>
          <p:nvPr userDrawn="1">
            <p:custDataLst>
              <p:tags r:id="rId5"/>
            </p:custDataLst>
          </p:nvPr>
        </p:nvSpPr>
        <p:spPr>
          <a:xfrm flipH="1" flipV="1">
            <a:off x="-2" y="5851506"/>
            <a:ext cx="1314452" cy="1035988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0">
                <a:schemeClr val="accent6"/>
              </a:gs>
            </a:gsLst>
            <a:lin ang="135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95641" y="984158"/>
            <a:ext cx="3846909" cy="5224725"/>
          </a:xfrm>
          <a:prstGeom prst="rect">
            <a:avLst/>
          </a:prstGeom>
        </p:spPr>
      </p:pic>
      <p:sp>
        <p:nvSpPr>
          <p:cNvPr id="13" name="PA-任意多边形 29"/>
          <p:cNvSpPr/>
          <p:nvPr userDrawn="1">
            <p:custDataLst>
              <p:tags r:id="rId7"/>
            </p:custDataLst>
          </p:nvPr>
        </p:nvSpPr>
        <p:spPr>
          <a:xfrm flipH="1">
            <a:off x="-152400" y="-120114"/>
            <a:ext cx="838200" cy="660630"/>
          </a:xfrm>
          <a:custGeom>
            <a:avLst/>
            <a:gdLst>
              <a:gd name="connsiteX0" fmla="*/ 2906 w 2886308"/>
              <a:gd name="connsiteY0" fmla="*/ 0 h 2274851"/>
              <a:gd name="connsiteX1" fmla="*/ 2886308 w 2886308"/>
              <a:gd name="connsiteY1" fmla="*/ 0 h 2274851"/>
              <a:gd name="connsiteX2" fmla="*/ 2886308 w 2886308"/>
              <a:gd name="connsiteY2" fmla="*/ 2171636 h 2274851"/>
              <a:gd name="connsiteX3" fmla="*/ 2876664 w 2886308"/>
              <a:gd name="connsiteY3" fmla="*/ 2175166 h 2274851"/>
              <a:gd name="connsiteX4" fmla="*/ 2217305 w 2886308"/>
              <a:gd name="connsiteY4" fmla="*/ 2274851 h 2274851"/>
              <a:gd name="connsiteX5" fmla="*/ 0 w 2886308"/>
              <a:gd name="connsiteY5" fmla="*/ 57546 h 227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308" h="2274851">
                <a:moveTo>
                  <a:pt x="2906" y="0"/>
                </a:moveTo>
                <a:lnTo>
                  <a:pt x="2886308" y="0"/>
                </a:lnTo>
                <a:lnTo>
                  <a:pt x="2886308" y="2171636"/>
                </a:lnTo>
                <a:lnTo>
                  <a:pt x="2876664" y="2175166"/>
                </a:lnTo>
                <a:cubicBezTo>
                  <a:pt x="2668373" y="2239951"/>
                  <a:pt x="2446915" y="2274851"/>
                  <a:pt x="2217305" y="2274851"/>
                </a:cubicBezTo>
                <a:cubicBezTo>
                  <a:pt x="992721" y="2274851"/>
                  <a:pt x="0" y="1282130"/>
                  <a:pt x="0" y="57546"/>
                </a:cubicBezTo>
                <a:close/>
              </a:path>
            </a:pathLst>
          </a:custGeom>
          <a:gradFill flip="none" rotWithShape="1">
            <a:gsLst>
              <a:gs pos="66000">
                <a:schemeClr val="accent3">
                  <a:lumMod val="85000"/>
                </a:schemeClr>
              </a:gs>
              <a:gs pos="0">
                <a:schemeClr val="accent3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空白">
    <p:bg>
      <p:bgPr>
        <a:gradFill flip="none" rotWithShape="1">
          <a:gsLst>
            <a:gs pos="71000">
              <a:schemeClr val="bg1"/>
            </a:gs>
            <a:gs pos="0">
              <a:schemeClr val="bg1">
                <a:lumMod val="9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0816" cy="685800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5486400" y="-21336000"/>
            <a:ext cx="2743200" cy="274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384800" y="24485600"/>
            <a:ext cx="2743200" cy="274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31496000" y="2133600"/>
            <a:ext cx="2743200" cy="274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-22352000" y="2133600"/>
            <a:ext cx="2743200" cy="274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image" Target="../media/image2.png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0.xml"/><Relationship Id="rId2" Type="http://schemas.openxmlformats.org/officeDocument/2006/relationships/image" Target="../media/image3.jpeg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2.xml"/><Relationship Id="rId2" Type="http://schemas.openxmlformats.org/officeDocument/2006/relationships/image" Target="../media/image4.jpeg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标题 1"/>
          <p:cNvSpPr txBox="1"/>
          <p:nvPr>
            <p:custDataLst>
              <p:tags r:id="rId1"/>
            </p:custDataLst>
          </p:nvPr>
        </p:nvSpPr>
        <p:spPr>
          <a:xfrm>
            <a:off x="685799" y="-439625"/>
            <a:ext cx="9810403" cy="5570409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0" b="1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alpha val="8000"/>
                  </a:prst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202X</a:t>
            </a:r>
            <a:endParaRPr kumimoji="0" lang="en-US" altLang="zh-CN" sz="30000" b="1" i="0" u="none" strike="noStrike" kern="1200" cap="none" spc="300" normalizeH="0" baseline="0" noProof="0" dirty="0">
              <a:ln>
                <a:noFill/>
              </a:ln>
              <a:solidFill>
                <a:prstClr val="white">
                  <a:alpha val="8000"/>
                </a:prst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PA-圆角矩形 26"/>
          <p:cNvSpPr/>
          <p:nvPr>
            <p:custDataLst>
              <p:tags r:id="rId2"/>
            </p:custDataLst>
          </p:nvPr>
        </p:nvSpPr>
        <p:spPr>
          <a:xfrm>
            <a:off x="979488" y="3793953"/>
            <a:ext cx="3023943" cy="4732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标题 1"/>
          <p:cNvSpPr>
            <a:spLocks noGrp="1"/>
          </p:cNvSpPr>
          <p:nvPr>
            <p:ph type="ctrTitle" idx="4294967295"/>
            <p:custDataLst>
              <p:tags r:id="rId3"/>
            </p:custDataLst>
          </p:nvPr>
        </p:nvSpPr>
        <p:spPr>
          <a:xfrm>
            <a:off x="1055077" y="1449388"/>
            <a:ext cx="6907213" cy="175577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人力人事</a:t>
            </a:r>
            <a:br>
              <a:rPr lang="en-US" altLang="zh-CN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</a:br>
            <a:r>
              <a:rPr lang="en-US" altLang="zh-CN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202X</a:t>
            </a:r>
            <a:r>
              <a:rPr lang="zh-CN" altLang="en-US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年薪酬方案</a:t>
            </a:r>
            <a:endParaRPr lang="zh-CN" altLang="en-US" sz="72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7" name="PA-副标题 6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266092" y="3815080"/>
            <a:ext cx="2420938" cy="4318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XX</a:t>
            </a:r>
            <a:r>
              <a:rPr lang="en-US" altLang="zh-CN" sz="2800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X</a:t>
            </a:r>
            <a:r>
              <a:rPr lang="zh-CN" altLang="en-US" sz="2800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酒店公司</a:t>
            </a:r>
            <a:endParaRPr lang="zh-CN" altLang="en-US" sz="2800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PA-文本占位符 9"/>
          <p:cNvSpPr>
            <a:spLocks noGrp="1"/>
          </p:cNvSpPr>
          <p:nvPr>
            <p:ph type="body" sz="quarter" idx="4294967295"/>
            <p:custDataLst>
              <p:tags r:id="rId5"/>
            </p:custDataLst>
          </p:nvPr>
        </p:nvSpPr>
        <p:spPr>
          <a:xfrm>
            <a:off x="1055077" y="4554538"/>
            <a:ext cx="4037013" cy="3603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202</a:t>
            </a:r>
            <a:r>
              <a:rPr lang="en-US" altLang="zh-CN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</a:t>
            </a:r>
            <a:r>
              <a:rPr lang="zh-CN" altLang="en-US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-</a:t>
            </a:r>
            <a:r>
              <a:rPr lang="en-US" altLang="zh-CN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XX</a:t>
            </a:r>
            <a:r>
              <a:rPr lang="zh-CN" altLang="en-US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-</a:t>
            </a:r>
            <a:r>
              <a:rPr lang="en-US" altLang="zh-CN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XX</a:t>
            </a:r>
            <a:endParaRPr lang="zh-CN" altLang="en-US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cxnSp>
        <p:nvCxnSpPr>
          <p:cNvPr id="28" name="PA-直接连接符 7"/>
          <p:cNvCxnSpPr/>
          <p:nvPr>
            <p:custDataLst>
              <p:tags r:id="rId6"/>
            </p:custDataLst>
          </p:nvPr>
        </p:nvCxnSpPr>
        <p:spPr>
          <a:xfrm>
            <a:off x="7905750" y="6229191"/>
            <a:ext cx="4286250" cy="0"/>
          </a:xfrm>
          <a:prstGeom prst="line">
            <a:avLst/>
          </a:prstGeom>
          <a:ln w="63500" cap="rnd">
            <a:solidFill>
              <a:schemeClr val="bg1"/>
            </a:solidFill>
          </a:ln>
          <a:effectLst>
            <a:outerShdw blurRad="139700" dist="508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5641" y="984158"/>
            <a:ext cx="3846909" cy="5224725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5688" y="1517402"/>
            <a:ext cx="10080624" cy="4499877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32267" y="2021002"/>
            <a:ext cx="8927466" cy="31885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indent="-285750"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点击此处添加正文，文字是您思想的提炼，请尽可能言简意赅。</a:t>
            </a:r>
            <a:endParaRPr lang="en-US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点击此处添加正文，文字是您思想的提炼，请言简意赅地阐述您的观点。</a:t>
            </a:r>
            <a:endParaRPr lang="zh-CN" altLang="en-US" sz="18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您的观点。点击此处添加正文，文字是您思想的提炼，请言简意赅地阐述您的观点。点击此处添加正文，文字是您思想的提炼，请言简意赅地阐述您的观点。</a:t>
            </a:r>
            <a:endParaRPr lang="zh-CN" altLang="en-US" sz="18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点击此处添加正文，文字是您思想的提炼，请言简意赅地阐述观点。</a:t>
            </a:r>
            <a:endParaRPr lang="zh-CN" altLang="en-US" sz="18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点击此处添加正文，文字是您思想的提炼，请言简意赅地阐述您的观点。点击此处添加正文，文字是您思想的提炼，请言简意赅地阐述您的观点。</a:t>
            </a:r>
            <a:endParaRPr lang="zh-CN" altLang="en-US" sz="18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555" b="1" spc="300" dirty="0">
                <a:solidFill>
                  <a:schemeClr val="accent1"/>
                </a:solidFill>
                <a:latin typeface="+mj-ea"/>
                <a:ea typeface="+mj-ea"/>
              </a:rPr>
              <a:t>发放细则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12" name="椭圆 11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07477" y="1661749"/>
            <a:ext cx="9777046" cy="4193931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16" name="任意多边形: 形状 15"/>
          <p:cNvSpPr/>
          <p:nvPr/>
        </p:nvSpPr>
        <p:spPr>
          <a:xfrm rot="16200000">
            <a:off x="5297566" y="-36434"/>
            <a:ext cx="1596868" cy="12192000"/>
          </a:xfrm>
          <a:custGeom>
            <a:avLst/>
            <a:gdLst>
              <a:gd name="connsiteX0" fmla="*/ 1596868 w 1596868"/>
              <a:gd name="connsiteY0" fmla="*/ 0 h 12192000"/>
              <a:gd name="connsiteX1" fmla="*/ 1116511 w 1596868"/>
              <a:gd name="connsiteY1" fmla="*/ 1041237 h 12192000"/>
              <a:gd name="connsiteX2" fmla="*/ 1053944 w 1596868"/>
              <a:gd name="connsiteY2" fmla="*/ 1373312 h 12192000"/>
              <a:gd name="connsiteX3" fmla="*/ 1053943 w 1596868"/>
              <a:gd name="connsiteY3" fmla="*/ 10818688 h 12192000"/>
              <a:gd name="connsiteX4" fmla="*/ 1116510 w 1596868"/>
              <a:gd name="connsiteY4" fmla="*/ 11150762 h 12192000"/>
              <a:gd name="connsiteX5" fmla="*/ 1596868 w 1596868"/>
              <a:gd name="connsiteY5" fmla="*/ 12192000 h 12192000"/>
              <a:gd name="connsiteX6" fmla="*/ 0 w 1596868"/>
              <a:gd name="connsiteY6" fmla="*/ 12192000 h 12192000"/>
              <a:gd name="connsiteX7" fmla="*/ 1 w 1596868"/>
              <a:gd name="connsiteY7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6868" h="12192000">
                <a:moveTo>
                  <a:pt x="1596868" y="0"/>
                </a:moveTo>
                <a:cubicBezTo>
                  <a:pt x="1418896" y="0"/>
                  <a:pt x="1253604" y="383877"/>
                  <a:pt x="1116511" y="1041237"/>
                </a:cubicBezTo>
                <a:lnTo>
                  <a:pt x="1053944" y="1373312"/>
                </a:lnTo>
                <a:lnTo>
                  <a:pt x="1053943" y="10818688"/>
                </a:lnTo>
                <a:lnTo>
                  <a:pt x="1116510" y="11150762"/>
                </a:lnTo>
                <a:cubicBezTo>
                  <a:pt x="1253604" y="11808124"/>
                  <a:pt x="1418895" y="12192000"/>
                  <a:pt x="1596868" y="12192000"/>
                </a:cubicBezTo>
                <a:lnTo>
                  <a:pt x="0" y="1219200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标题 1"/>
          <p:cNvSpPr txBox="1"/>
          <p:nvPr>
            <p:custDataLst>
              <p:tags r:id="rId1"/>
            </p:custDataLst>
          </p:nvPr>
        </p:nvSpPr>
        <p:spPr>
          <a:xfrm>
            <a:off x="685799" y="-439625"/>
            <a:ext cx="9810403" cy="5570409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0" b="1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alpha val="8000"/>
                  </a:prst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202X</a:t>
            </a:r>
            <a:endParaRPr kumimoji="0" lang="en-US" altLang="zh-CN" sz="30000" b="1" i="0" u="none" strike="noStrike" kern="1200" cap="none" spc="300" normalizeH="0" baseline="0" noProof="0" dirty="0">
              <a:ln>
                <a:noFill/>
              </a:ln>
              <a:solidFill>
                <a:prstClr val="white">
                  <a:alpha val="8000"/>
                </a:prst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PA-圆角矩形 26"/>
          <p:cNvSpPr/>
          <p:nvPr>
            <p:custDataLst>
              <p:tags r:id="rId2"/>
            </p:custDataLst>
          </p:nvPr>
        </p:nvSpPr>
        <p:spPr>
          <a:xfrm>
            <a:off x="979488" y="3616971"/>
            <a:ext cx="3023943" cy="4732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PA-副标题 6"/>
          <p:cNvSpPr txBox="1"/>
          <p:nvPr>
            <p:custDataLst>
              <p:tags r:id="rId3"/>
            </p:custDataLst>
          </p:nvPr>
        </p:nvSpPr>
        <p:spPr>
          <a:xfrm>
            <a:off x="1266092" y="3638098"/>
            <a:ext cx="2420938" cy="4318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THANK YOU</a:t>
            </a:r>
            <a:endParaRPr lang="en-US" altLang="zh-CN" sz="2800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PA-文本占位符 9"/>
          <p:cNvSpPr txBox="1"/>
          <p:nvPr>
            <p:custDataLst>
              <p:tags r:id="rId4"/>
            </p:custDataLst>
          </p:nvPr>
        </p:nvSpPr>
        <p:spPr>
          <a:xfrm>
            <a:off x="1055077" y="4377556"/>
            <a:ext cx="4037013" cy="36036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202</a:t>
            </a:r>
            <a:r>
              <a:rPr lang="en-US" altLang="zh-CN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</a:t>
            </a:r>
            <a:r>
              <a:rPr lang="zh-CN" altLang="en-US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-</a:t>
            </a:r>
            <a:r>
              <a:rPr lang="en-US" altLang="zh-CN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XX</a:t>
            </a:r>
            <a:r>
              <a:rPr lang="zh-CN" altLang="en-US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-</a:t>
            </a:r>
            <a:r>
              <a:rPr lang="en-US" altLang="zh-CN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XX</a:t>
            </a:r>
            <a:endParaRPr lang="zh-CN" altLang="en-US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PA-标题 1"/>
          <p:cNvSpPr txBox="1"/>
          <p:nvPr>
            <p:custDataLst>
              <p:tags r:id="rId5"/>
            </p:custDataLst>
          </p:nvPr>
        </p:nvSpPr>
        <p:spPr>
          <a:xfrm>
            <a:off x="1055077" y="2123304"/>
            <a:ext cx="749898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spcBef>
                <a:spcPts val="0"/>
              </a:spcBef>
              <a:buSzPct val="100000"/>
            </a:pPr>
            <a:r>
              <a:rPr lang="zh-CN" altLang="en-US" sz="88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感谢您的观看</a:t>
            </a:r>
            <a:endParaRPr lang="zh-CN" altLang="en-US" sz="88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/>
          <p:cNvSpPr/>
          <p:nvPr/>
        </p:nvSpPr>
        <p:spPr>
          <a:xfrm>
            <a:off x="434110" y="1117600"/>
            <a:ext cx="3353173" cy="1103086"/>
          </a:xfrm>
          <a:custGeom>
            <a:avLst/>
            <a:gdLst>
              <a:gd name="connsiteX0" fmla="*/ 183851 w 3353173"/>
              <a:gd name="connsiteY0" fmla="*/ 0 h 1103086"/>
              <a:gd name="connsiteX1" fmla="*/ 3353173 w 3353173"/>
              <a:gd name="connsiteY1" fmla="*/ 0 h 1103086"/>
              <a:gd name="connsiteX2" fmla="*/ 3343647 w 3353173"/>
              <a:gd name="connsiteY2" fmla="*/ 96137 h 1103086"/>
              <a:gd name="connsiteX3" fmla="*/ 3285559 w 3353173"/>
              <a:gd name="connsiteY3" fmla="*/ 934103 h 1103086"/>
              <a:gd name="connsiteX4" fmla="*/ 3278404 w 3353173"/>
              <a:gd name="connsiteY4" fmla="*/ 1103086 h 1103086"/>
              <a:gd name="connsiteX5" fmla="*/ 183851 w 3353173"/>
              <a:gd name="connsiteY5" fmla="*/ 1103086 h 1103086"/>
              <a:gd name="connsiteX6" fmla="*/ 0 w 3353173"/>
              <a:gd name="connsiteY6" fmla="*/ 919235 h 1103086"/>
              <a:gd name="connsiteX7" fmla="*/ 0 w 3353173"/>
              <a:gd name="connsiteY7" fmla="*/ 183851 h 1103086"/>
              <a:gd name="connsiteX8" fmla="*/ 183851 w 3353173"/>
              <a:gd name="connsiteY8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3173" h="1103086">
                <a:moveTo>
                  <a:pt x="183851" y="0"/>
                </a:moveTo>
                <a:lnTo>
                  <a:pt x="3353173" y="0"/>
                </a:lnTo>
                <a:lnTo>
                  <a:pt x="3343647" y="96137"/>
                </a:lnTo>
                <a:cubicBezTo>
                  <a:pt x="3319993" y="362495"/>
                  <a:pt x="3300470" y="642724"/>
                  <a:pt x="3285559" y="934103"/>
                </a:cubicBezTo>
                <a:lnTo>
                  <a:pt x="3278404" y="1103086"/>
                </a:lnTo>
                <a:lnTo>
                  <a:pt x="183851" y="1103086"/>
                </a:lnTo>
                <a:cubicBezTo>
                  <a:pt x="82313" y="1103086"/>
                  <a:pt x="0" y="1020773"/>
                  <a:pt x="0" y="919235"/>
                </a:cubicBezTo>
                <a:lnTo>
                  <a:pt x="0" y="183851"/>
                </a:lnTo>
                <a:cubicBezTo>
                  <a:pt x="0" y="82313"/>
                  <a:pt x="82313" y="0"/>
                  <a:pt x="183851" y="0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>
                  <a:lumMod val="80000"/>
                </a:schemeClr>
              </a:gs>
              <a:gs pos="0">
                <a:schemeClr val="accent6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/>
          <p:nvPr/>
        </p:nvSpPr>
        <p:spPr>
          <a:xfrm>
            <a:off x="5595091" y="1416062"/>
            <a:ext cx="506114" cy="5061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ontserrat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1393404"/>
            <a:ext cx="12631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制定原则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文本框 17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1751618"/>
            <a:ext cx="181139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dist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Montserrat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微软雅黑 Light" panose="020B0502040204020203" pitchFamily="34" charset="-122"/>
                <a:cs typeface="+mn-cs"/>
              </a:rPr>
              <a:t>MAKING PRINCIPLE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文本框 24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2924343"/>
            <a:ext cx="236923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dist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Montserrat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微软雅黑 Light" panose="020B0502040204020203" pitchFamily="34" charset="-122"/>
                <a:cs typeface="+mn-cs"/>
              </a:rPr>
              <a:t>SPHERE OF APPLICATION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矩形 21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/>
          <p:nvPr/>
        </p:nvSpPr>
        <p:spPr>
          <a:xfrm>
            <a:off x="5595091" y="2587200"/>
            <a:ext cx="506114" cy="5061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ontserrat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2559779"/>
            <a:ext cx="12631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适用范围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矩形 26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/>
          <p:nvPr/>
        </p:nvSpPr>
        <p:spPr>
          <a:xfrm>
            <a:off x="5595091" y="3750399"/>
            <a:ext cx="506114" cy="5061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ontserrat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3732504"/>
            <a:ext cx="12631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工资结构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文本框 29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4082779"/>
            <a:ext cx="17440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dist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Montserrat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微软雅黑 Light" panose="020B0502040204020203" pitchFamily="34" charset="-122"/>
                <a:cs typeface="+mn-cs"/>
              </a:rPr>
              <a:t>WAGE STRUCTURE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2" name="矩形 31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/>
          <p:nvPr/>
        </p:nvSpPr>
        <p:spPr>
          <a:xfrm>
            <a:off x="5595091" y="4908834"/>
            <a:ext cx="506114" cy="5061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ontserrat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文本框 33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4890939"/>
            <a:ext cx="18947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薪酬发放细则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 descr="e7d195523061f1c062df869295d8a0a11120349891c27003D2E1C84926AC27B998C4E6DB32CFD86673C8A95AFDAA40B3D72EE1B14BA0CD5ADF6A90DFBF7FD9C4343ADB56E206D0753FACD027C6C9A5058EBBDA0315140BCD8068CD43436DD0331A5F63D5E7EA4C0839654FF5A1AD01985773507D62D40375F212194BE0C69F9BFC4239A620A9F393A64BAACB61E664AA"/>
          <p:cNvSpPr txBox="1"/>
          <p:nvPr/>
        </p:nvSpPr>
        <p:spPr>
          <a:xfrm>
            <a:off x="6549398" y="5249151"/>
            <a:ext cx="23291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dist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Montserrat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微软雅黑 Light" panose="020B0502040204020203" pitchFamily="34" charset="-122"/>
                <a:cs typeface="+mn-cs"/>
              </a:rPr>
              <a:t>SALARY PAYMENT RULES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43171" y="1225892"/>
            <a:ext cx="176808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矩形 20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矩形 1024"/>
          <p:cNvSpPr/>
          <p:nvPr/>
        </p:nvSpPr>
        <p:spPr>
          <a:xfrm>
            <a:off x="8077200" y="-1613388"/>
            <a:ext cx="209550" cy="388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10149553" y="4520712"/>
            <a:ext cx="209550" cy="388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2" name="文本框 241" hidden="1"/>
          <p:cNvSpPr txBox="1"/>
          <p:nvPr>
            <p:custDataLst>
              <p:tags r:id="rId1"/>
            </p:custDataLst>
          </p:nvPr>
        </p:nvSpPr>
        <p:spPr>
          <a:xfrm>
            <a:off x="7281617" y="2036527"/>
            <a:ext cx="3492103" cy="2784946"/>
          </a:xfrm>
          <a:custGeom>
            <a:avLst/>
            <a:gdLst/>
            <a:ahLst/>
            <a:cxnLst/>
            <a:rect l="l" t="t" r="r" b="b"/>
            <a:pathLst>
              <a:path w="3492103" h="2784946">
                <a:moveTo>
                  <a:pt x="885528" y="433462"/>
                </a:moveTo>
                <a:cubicBezTo>
                  <a:pt x="822276" y="433462"/>
                  <a:pt x="765845" y="453615"/>
                  <a:pt x="716236" y="493923"/>
                </a:cubicBezTo>
                <a:cubicBezTo>
                  <a:pt x="666626" y="534231"/>
                  <a:pt x="628179" y="606474"/>
                  <a:pt x="600894" y="710654"/>
                </a:cubicBezTo>
                <a:cubicBezTo>
                  <a:pt x="564927" y="845839"/>
                  <a:pt x="546944" y="1073422"/>
                  <a:pt x="546944" y="1393403"/>
                </a:cubicBezTo>
                <a:cubicBezTo>
                  <a:pt x="546944" y="1713383"/>
                  <a:pt x="563067" y="1933215"/>
                  <a:pt x="595313" y="2052897"/>
                </a:cubicBezTo>
                <a:cubicBezTo>
                  <a:pt x="627559" y="2172580"/>
                  <a:pt x="668177" y="2252265"/>
                  <a:pt x="717166" y="2291953"/>
                </a:cubicBezTo>
                <a:cubicBezTo>
                  <a:pt x="766155" y="2331640"/>
                  <a:pt x="822276" y="2351484"/>
                  <a:pt x="885528" y="2351484"/>
                </a:cubicBezTo>
                <a:cubicBezTo>
                  <a:pt x="948780" y="2351484"/>
                  <a:pt x="1005210" y="2331330"/>
                  <a:pt x="1054820" y="2291022"/>
                </a:cubicBezTo>
                <a:cubicBezTo>
                  <a:pt x="1104429" y="2250715"/>
                  <a:pt x="1142876" y="2178471"/>
                  <a:pt x="1170161" y="2074291"/>
                </a:cubicBezTo>
                <a:cubicBezTo>
                  <a:pt x="1206128" y="1940346"/>
                  <a:pt x="1224111" y="1713383"/>
                  <a:pt x="1224111" y="1393403"/>
                </a:cubicBezTo>
                <a:cubicBezTo>
                  <a:pt x="1224111" y="1073422"/>
                  <a:pt x="1207988" y="853591"/>
                  <a:pt x="1175742" y="733908"/>
                </a:cubicBezTo>
                <a:cubicBezTo>
                  <a:pt x="1143496" y="614226"/>
                  <a:pt x="1102879" y="534231"/>
                  <a:pt x="1053890" y="493923"/>
                </a:cubicBezTo>
                <a:cubicBezTo>
                  <a:pt x="1004900" y="453615"/>
                  <a:pt x="948780" y="433462"/>
                  <a:pt x="885528" y="433462"/>
                </a:cubicBezTo>
                <a:close/>
                <a:moveTo>
                  <a:pt x="3067943" y="0"/>
                </a:moveTo>
                <a:lnTo>
                  <a:pt x="3492103" y="0"/>
                </a:lnTo>
                <a:lnTo>
                  <a:pt x="3492103" y="2738437"/>
                </a:lnTo>
                <a:lnTo>
                  <a:pt x="2969345" y="2738437"/>
                </a:lnTo>
                <a:lnTo>
                  <a:pt x="2969345" y="768325"/>
                </a:lnTo>
                <a:cubicBezTo>
                  <a:pt x="2778349" y="946918"/>
                  <a:pt x="2553246" y="1079003"/>
                  <a:pt x="2294037" y="1164580"/>
                </a:cubicBezTo>
                <a:lnTo>
                  <a:pt x="2294037" y="690190"/>
                </a:lnTo>
                <a:cubicBezTo>
                  <a:pt x="2430463" y="645541"/>
                  <a:pt x="2578671" y="560896"/>
                  <a:pt x="2738661" y="436252"/>
                </a:cubicBezTo>
                <a:cubicBezTo>
                  <a:pt x="2898651" y="311609"/>
                  <a:pt x="3008412" y="166191"/>
                  <a:pt x="3067943" y="0"/>
                </a:cubicBezTo>
                <a:close/>
                <a:moveTo>
                  <a:pt x="885528" y="0"/>
                </a:moveTo>
                <a:cubicBezTo>
                  <a:pt x="1149697" y="0"/>
                  <a:pt x="1356197" y="94257"/>
                  <a:pt x="1505025" y="282773"/>
                </a:cubicBezTo>
                <a:cubicBezTo>
                  <a:pt x="1682378" y="506015"/>
                  <a:pt x="1771055" y="876225"/>
                  <a:pt x="1771055" y="1393403"/>
                </a:cubicBezTo>
                <a:cubicBezTo>
                  <a:pt x="1771055" y="1909340"/>
                  <a:pt x="1681758" y="2280170"/>
                  <a:pt x="1503164" y="2505893"/>
                </a:cubicBezTo>
                <a:cubicBezTo>
                  <a:pt x="1355576" y="2691928"/>
                  <a:pt x="1149697" y="2784946"/>
                  <a:pt x="885528" y="2784946"/>
                </a:cubicBezTo>
                <a:cubicBezTo>
                  <a:pt x="620118" y="2784946"/>
                  <a:pt x="406177" y="2682937"/>
                  <a:pt x="243707" y="2478918"/>
                </a:cubicBezTo>
                <a:cubicBezTo>
                  <a:pt x="81236" y="2274900"/>
                  <a:pt x="0" y="1911201"/>
                  <a:pt x="0" y="1387822"/>
                </a:cubicBezTo>
                <a:cubicBezTo>
                  <a:pt x="0" y="874365"/>
                  <a:pt x="89297" y="504775"/>
                  <a:pt x="267891" y="279052"/>
                </a:cubicBezTo>
                <a:cubicBezTo>
                  <a:pt x="415479" y="93017"/>
                  <a:pt x="621358" y="0"/>
                  <a:pt x="885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16781" y="1220703"/>
            <a:ext cx="6305290" cy="441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>
              <a:buClrTx/>
              <a:buSzPct val="100000"/>
            </a:pPr>
            <a:r>
              <a:rPr lang="en-US" altLang="zh-CN" sz="28700" b="1" spc="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ea typeface="+mj-ea"/>
                <a:cs typeface="+mj-cs"/>
              </a:rPr>
              <a:t>01</a:t>
            </a:r>
            <a:endParaRPr lang="zh-CN" altLang="en-US" sz="28700" b="1" spc="2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ea typeface="+mj-ea"/>
              <a:cs typeface="+mj-cs"/>
            </a:endParaRPr>
          </a:p>
        </p:txBody>
      </p:sp>
      <p:sp>
        <p:nvSpPr>
          <p:cNvPr id="17" name="标题 1"/>
          <p:cNvSpPr txBox="1"/>
          <p:nvPr>
            <p:custDataLst>
              <p:tags r:id="rId2"/>
            </p:custDataLst>
          </p:nvPr>
        </p:nvSpPr>
        <p:spPr>
          <a:xfrm>
            <a:off x="1055688" y="2315901"/>
            <a:ext cx="3795911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spcBef>
                <a:spcPts val="0"/>
              </a:spcBef>
              <a:buSzPct val="100000"/>
            </a:pPr>
            <a:r>
              <a:rPr lang="zh-CN" altLang="en-US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适用范围</a:t>
            </a:r>
            <a:endParaRPr lang="zh-CN" altLang="en-US" sz="72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18" name="副标题 6"/>
          <p:cNvSpPr txBox="1"/>
          <p:nvPr>
            <p:custDataLst>
              <p:tags r:id="rId3"/>
            </p:custDataLst>
          </p:nvPr>
        </p:nvSpPr>
        <p:spPr>
          <a:xfrm>
            <a:off x="1055688" y="3527164"/>
            <a:ext cx="6118835" cy="440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+mj-ea"/>
              </a:rPr>
              <a:t>SPHERE OF APPLICATION</a:t>
            </a:r>
            <a:endParaRPr lang="en-US" altLang="zh-CN" sz="2800" dirty="0">
              <a:solidFill>
                <a:schemeClr val="bg1"/>
              </a:solidFill>
              <a:latin typeface="+mn-lt"/>
              <a:ea typeface="+mj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2"/>
          <p:cNvSpPr/>
          <p:nvPr/>
        </p:nvSpPr>
        <p:spPr>
          <a:xfrm rot="21292646">
            <a:off x="-101365" y="4838317"/>
            <a:ext cx="13035173" cy="6241228"/>
          </a:xfrm>
          <a:prstGeom prst="round2SameRect">
            <a:avLst>
              <a:gd name="adj1" fmla="val 11119"/>
              <a:gd name="adj2" fmla="val 0"/>
            </a:avLst>
          </a:prstGeom>
          <a:solidFill>
            <a:schemeClr val="accent1"/>
          </a:solidFill>
          <a:effectLst>
            <a:innerShdw blurRad="508000" dist="381000" dir="16200000">
              <a:schemeClr val="accent1">
                <a:lumMod val="50000"/>
                <a:alpha val="3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: 圆顶角 34"/>
          <p:cNvSpPr/>
          <p:nvPr/>
        </p:nvSpPr>
        <p:spPr>
          <a:xfrm>
            <a:off x="8229600" y="1524000"/>
            <a:ext cx="2896880" cy="4714874"/>
          </a:xfrm>
          <a:prstGeom prst="round2SameRect">
            <a:avLst>
              <a:gd name="adj1" fmla="val 13121"/>
              <a:gd name="adj2" fmla="val 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3" name="矩形: 圆顶角 32"/>
          <p:cNvSpPr/>
          <p:nvPr/>
        </p:nvSpPr>
        <p:spPr>
          <a:xfrm>
            <a:off x="4635500" y="1524000"/>
            <a:ext cx="2896880" cy="4714874"/>
          </a:xfrm>
          <a:prstGeom prst="round2SameRect">
            <a:avLst>
              <a:gd name="adj1" fmla="val 13121"/>
              <a:gd name="adj2" fmla="val 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制定原则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: 圆顶角 3"/>
          <p:cNvSpPr/>
          <p:nvPr/>
        </p:nvSpPr>
        <p:spPr>
          <a:xfrm>
            <a:off x="1056808" y="1524000"/>
            <a:ext cx="2896880" cy="4714874"/>
          </a:xfrm>
          <a:prstGeom prst="round2SameRect">
            <a:avLst>
              <a:gd name="adj1" fmla="val 13121"/>
              <a:gd name="adj2" fmla="val 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508000" dist="381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56808" y="6231115"/>
            <a:ext cx="2898000" cy="0"/>
          </a:xfrm>
          <a:prstGeom prst="line">
            <a:avLst/>
          </a:prstGeom>
          <a:ln w="38100" cap="rnd">
            <a:solidFill>
              <a:srgbClr val="AE750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1248121" y="3623243"/>
            <a:ext cx="2514254" cy="2143664"/>
          </a:xfrm>
          <a:prstGeom prst="rect">
            <a:avLst/>
          </a:prstGeom>
          <a:noFill/>
        </p:spPr>
        <p:txBody>
          <a:bodyPr wrap="square" lIns="90170" tIns="46990" rIns="90170" bIns="4699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buFontTx/>
              <a:buNone/>
              <a:defRPr/>
            </a:pPr>
            <a:r>
              <a:rPr kumimoji="0" lang="zh-CN" altLang="en-US" sz="2400" b="1" i="0" u="none" strike="noStrike" kern="120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微软雅黑" panose="020B0503020204020204" pitchFamily="34" charset="-122"/>
              </a:rPr>
              <a:t>竞争原则</a:t>
            </a:r>
            <a:endParaRPr kumimoji="0" lang="en-US" altLang="zh-CN" sz="2400" b="1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微软雅黑" panose="020B0503020204020204" pitchFamily="34" charset="-122"/>
            </a:endParaRPr>
          </a:p>
          <a:p>
            <a:pPr marL="0" marR="0" lvl="0" indent="0" algn="just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buFontTx/>
              <a:buNone/>
              <a:defRPr/>
            </a:pPr>
            <a:r>
              <a:rPr kumimoji="0" lang="zh-CN" altLang="en-US" sz="1800" b="0" i="0" u="none" strike="noStrike" kern="120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微软雅黑" panose="020B0503020204020204" pitchFamily="34" charset="-122"/>
              </a:rPr>
              <a:t>酒店整体工资水平具有相对市场竞争力，各岗位工资较同行业高出</a:t>
            </a:r>
            <a:r>
              <a:rPr kumimoji="0" lang="en-US" altLang="zh-CN" sz="1800" b="0" i="0" u="none" strike="noStrike" kern="120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微软雅黑" panose="020B0503020204020204" pitchFamily="34" charset="-122"/>
              </a:rPr>
              <a:t>10%-15%</a:t>
            </a:r>
            <a:r>
              <a:rPr kumimoji="0" lang="zh-CN" altLang="en-US" sz="1800" b="0" i="0" u="none" strike="noStrike" kern="1200" cap="none" spc="1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微软雅黑" panose="020B0503020204020204" pitchFamily="34" charset="-122"/>
              </a:rPr>
              <a:t>。</a:t>
            </a:r>
            <a:endParaRPr kumimoji="0" lang="zh-CN" altLang="en-US" sz="18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"/>
            </p:custDataLst>
          </p:nvPr>
        </p:nvSpPr>
        <p:spPr>
          <a:xfrm>
            <a:off x="4839600" y="3623243"/>
            <a:ext cx="2512800" cy="2143664"/>
          </a:xfrm>
          <a:prstGeom prst="rect">
            <a:avLst/>
          </a:prstGeom>
          <a:noFill/>
        </p:spPr>
        <p:txBody>
          <a:bodyPr wrap="square" lIns="90170" tIns="46990" rIns="90170" bIns="4699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algn="ctr" fontAlgn="ctr"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公平原则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 fontAlgn="ctr"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酒店内部不同职务、不同部门、不同岗位员工之间的工资相对公平合理。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647560" y="6231115"/>
            <a:ext cx="2898000" cy="0"/>
          </a:xfrm>
          <a:prstGeom prst="line">
            <a:avLst/>
          </a:prstGeom>
          <a:ln w="38100" cap="rnd">
            <a:solidFill>
              <a:srgbClr val="AE750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1920828" y="2074172"/>
            <a:ext cx="1168842" cy="1168848"/>
            <a:chOff x="6907318" y="1617037"/>
            <a:chExt cx="479423" cy="479425"/>
          </a:xfrm>
          <a:noFill/>
          <a:effectLst/>
        </p:grpSpPr>
        <p:sp>
          <p:nvSpPr>
            <p:cNvPr id="29" name="Freeform 54"/>
            <p:cNvSpPr/>
            <p:nvPr/>
          </p:nvSpPr>
          <p:spPr bwMode="auto">
            <a:xfrm>
              <a:off x="6907318" y="1617037"/>
              <a:ext cx="198438" cy="198438"/>
            </a:xfrm>
            <a:custGeom>
              <a:avLst/>
              <a:gdLst>
                <a:gd name="T0" fmla="*/ 0 w 96"/>
                <a:gd name="T1" fmla="*/ 96 h 96"/>
                <a:gd name="T2" fmla="*/ 96 w 96"/>
                <a:gd name="T3" fmla="*/ 0 h 96"/>
                <a:gd name="T4" fmla="*/ 96 w 96"/>
                <a:gd name="T5" fmla="*/ 0 h 96"/>
                <a:gd name="T6" fmla="*/ 96 w 96"/>
                <a:gd name="T7" fmla="*/ 96 h 96"/>
                <a:gd name="T8" fmla="*/ 0 w 9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0" y="96"/>
                    <a:pt x="0" y="96"/>
                    <a:pt x="0" y="96"/>
                  </a:cubicBezTo>
                  <a:close/>
                </a:path>
              </a:pathLst>
            </a:custGeom>
            <a:solidFill>
              <a:schemeClr val="accent1"/>
            </a:solidFill>
            <a:ln w="101600" cap="rnd">
              <a:noFill/>
              <a:prstDash val="solid"/>
              <a:round/>
            </a:ln>
            <a:effectLst>
              <a:outerShdw blurRad="139700" dist="127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03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667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Freeform 55"/>
            <p:cNvSpPr/>
            <p:nvPr/>
          </p:nvSpPr>
          <p:spPr bwMode="auto">
            <a:xfrm>
              <a:off x="6923191" y="1632912"/>
              <a:ext cx="463550" cy="463550"/>
            </a:xfrm>
            <a:custGeom>
              <a:avLst/>
              <a:gdLst>
                <a:gd name="T0" fmla="*/ 0 w 224"/>
                <a:gd name="T1" fmla="*/ 112 h 224"/>
                <a:gd name="T2" fmla="*/ 112 w 224"/>
                <a:gd name="T3" fmla="*/ 224 h 224"/>
                <a:gd name="T4" fmla="*/ 224 w 224"/>
                <a:gd name="T5" fmla="*/ 112 h 224"/>
                <a:gd name="T6" fmla="*/ 112 w 224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</a:path>
              </a:pathLst>
            </a:custGeom>
            <a:grpFill/>
            <a:ln w="101600" cap="rnd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03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667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90981" y="2040605"/>
            <a:ext cx="1210038" cy="1197228"/>
            <a:chOff x="5419726" y="1952625"/>
            <a:chExt cx="1349374" cy="1335087"/>
          </a:xfrm>
        </p:grpSpPr>
        <p:grpSp>
          <p:nvGrpSpPr>
            <p:cNvPr id="64" name="组合 63"/>
            <p:cNvGrpSpPr/>
            <p:nvPr/>
          </p:nvGrpSpPr>
          <p:grpSpPr>
            <a:xfrm>
              <a:off x="5419726" y="1952625"/>
              <a:ext cx="1349374" cy="1335087"/>
              <a:chOff x="5419726" y="1952625"/>
              <a:chExt cx="1349374" cy="1335087"/>
            </a:xfrm>
          </p:grpSpPr>
          <p:sp>
            <p:nvSpPr>
              <p:cNvPr id="53" name="图形 51"/>
              <p:cNvSpPr/>
              <p:nvPr/>
            </p:nvSpPr>
            <p:spPr>
              <a:xfrm>
                <a:off x="5584031" y="2045643"/>
                <a:ext cx="1020762" cy="111621"/>
              </a:xfrm>
              <a:custGeom>
                <a:avLst/>
                <a:gdLst>
                  <a:gd name="connsiteX0" fmla="*/ 837158 w 892968"/>
                  <a:gd name="connsiteY0" fmla="*/ 111621 h 111621"/>
                  <a:gd name="connsiteX1" fmla="*/ 55811 w 892968"/>
                  <a:gd name="connsiteY1" fmla="*/ 111621 h 111621"/>
                  <a:gd name="connsiteX2" fmla="*/ 0 w 892968"/>
                  <a:gd name="connsiteY2" fmla="*/ 55811 h 111621"/>
                  <a:gd name="connsiteX3" fmla="*/ 55811 w 892968"/>
                  <a:gd name="connsiteY3" fmla="*/ 0 h 111621"/>
                  <a:gd name="connsiteX4" fmla="*/ 837158 w 892968"/>
                  <a:gd name="connsiteY4" fmla="*/ 0 h 111621"/>
                  <a:gd name="connsiteX5" fmla="*/ 892969 w 892968"/>
                  <a:gd name="connsiteY5" fmla="*/ 55811 h 111621"/>
                  <a:gd name="connsiteX6" fmla="*/ 837158 w 892968"/>
                  <a:gd name="connsiteY6" fmla="*/ 111621 h 11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2968" h="111621">
                    <a:moveTo>
                      <a:pt x="837158" y="111621"/>
                    </a:moveTo>
                    <a:lnTo>
                      <a:pt x="55811" y="111621"/>
                    </a:lnTo>
                    <a:cubicBezTo>
                      <a:pt x="24988" y="111621"/>
                      <a:pt x="0" y="86633"/>
                      <a:pt x="0" y="55811"/>
                    </a:cubicBezTo>
                    <a:cubicBezTo>
                      <a:pt x="0" y="24988"/>
                      <a:pt x="24988" y="0"/>
                      <a:pt x="55811" y="0"/>
                    </a:cubicBezTo>
                    <a:lnTo>
                      <a:pt x="837158" y="0"/>
                    </a:lnTo>
                    <a:cubicBezTo>
                      <a:pt x="867981" y="0"/>
                      <a:pt x="892969" y="24988"/>
                      <a:pt x="892969" y="55811"/>
                    </a:cubicBezTo>
                    <a:cubicBezTo>
                      <a:pt x="892969" y="86633"/>
                      <a:pt x="867981" y="111621"/>
                      <a:pt x="837158" y="11162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Montserrat" panose="00000500000000000000" pitchFamily="2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图形 51"/>
              <p:cNvSpPr/>
              <p:nvPr/>
            </p:nvSpPr>
            <p:spPr>
              <a:xfrm>
                <a:off x="6038602" y="2045642"/>
                <a:ext cx="111621" cy="1224000"/>
              </a:xfrm>
              <a:custGeom>
                <a:avLst/>
                <a:gdLst>
                  <a:gd name="connsiteX0" fmla="*/ 55811 w 111621"/>
                  <a:gd name="connsiteY0" fmla="*/ 1097607 h 1097607"/>
                  <a:gd name="connsiteX1" fmla="*/ 0 w 111621"/>
                  <a:gd name="connsiteY1" fmla="*/ 1041797 h 1097607"/>
                  <a:gd name="connsiteX2" fmla="*/ 0 w 111621"/>
                  <a:gd name="connsiteY2" fmla="*/ 55811 h 1097607"/>
                  <a:gd name="connsiteX3" fmla="*/ 55811 w 111621"/>
                  <a:gd name="connsiteY3" fmla="*/ 0 h 1097607"/>
                  <a:gd name="connsiteX4" fmla="*/ 111621 w 111621"/>
                  <a:gd name="connsiteY4" fmla="*/ 55811 h 1097607"/>
                  <a:gd name="connsiteX5" fmla="*/ 111621 w 111621"/>
                  <a:gd name="connsiteY5" fmla="*/ 1041797 h 1097607"/>
                  <a:gd name="connsiteX6" fmla="*/ 55811 w 111621"/>
                  <a:gd name="connsiteY6" fmla="*/ 1097607 h 109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621" h="1097607">
                    <a:moveTo>
                      <a:pt x="55811" y="1097607"/>
                    </a:moveTo>
                    <a:cubicBezTo>
                      <a:pt x="24988" y="1097607"/>
                      <a:pt x="0" y="1072619"/>
                      <a:pt x="0" y="1041797"/>
                    </a:cubicBezTo>
                    <a:lnTo>
                      <a:pt x="0" y="55811"/>
                    </a:lnTo>
                    <a:cubicBezTo>
                      <a:pt x="0" y="24988"/>
                      <a:pt x="24988" y="0"/>
                      <a:pt x="55811" y="0"/>
                    </a:cubicBezTo>
                    <a:cubicBezTo>
                      <a:pt x="86633" y="0"/>
                      <a:pt x="111621" y="24988"/>
                      <a:pt x="111621" y="55811"/>
                    </a:cubicBezTo>
                    <a:lnTo>
                      <a:pt x="111621" y="1041797"/>
                    </a:lnTo>
                    <a:cubicBezTo>
                      <a:pt x="111621" y="1072619"/>
                      <a:pt x="86633" y="1097607"/>
                      <a:pt x="55811" y="109760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Montserrat" panose="00000500000000000000" pitchFamily="2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图形 51"/>
              <p:cNvSpPr/>
              <p:nvPr/>
            </p:nvSpPr>
            <p:spPr>
              <a:xfrm>
                <a:off x="5419726" y="3176091"/>
                <a:ext cx="1349374" cy="111621"/>
              </a:xfrm>
              <a:custGeom>
                <a:avLst/>
                <a:gdLst>
                  <a:gd name="connsiteX0" fmla="*/ 1134815 w 1190625"/>
                  <a:gd name="connsiteY0" fmla="*/ 111621 h 111621"/>
                  <a:gd name="connsiteX1" fmla="*/ 55811 w 1190625"/>
                  <a:gd name="connsiteY1" fmla="*/ 111621 h 111621"/>
                  <a:gd name="connsiteX2" fmla="*/ 0 w 1190625"/>
                  <a:gd name="connsiteY2" fmla="*/ 55811 h 111621"/>
                  <a:gd name="connsiteX3" fmla="*/ 55811 w 1190625"/>
                  <a:gd name="connsiteY3" fmla="*/ 0 h 111621"/>
                  <a:gd name="connsiteX4" fmla="*/ 1134815 w 1190625"/>
                  <a:gd name="connsiteY4" fmla="*/ 0 h 111621"/>
                  <a:gd name="connsiteX5" fmla="*/ 1190625 w 1190625"/>
                  <a:gd name="connsiteY5" fmla="*/ 55811 h 111621"/>
                  <a:gd name="connsiteX6" fmla="*/ 1134815 w 1190625"/>
                  <a:gd name="connsiteY6" fmla="*/ 111621 h 11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625" h="111621">
                    <a:moveTo>
                      <a:pt x="1134815" y="111621"/>
                    </a:moveTo>
                    <a:lnTo>
                      <a:pt x="55811" y="111621"/>
                    </a:lnTo>
                    <a:cubicBezTo>
                      <a:pt x="24988" y="111621"/>
                      <a:pt x="0" y="86633"/>
                      <a:pt x="0" y="55811"/>
                    </a:cubicBezTo>
                    <a:cubicBezTo>
                      <a:pt x="0" y="24988"/>
                      <a:pt x="24988" y="0"/>
                      <a:pt x="55811" y="0"/>
                    </a:cubicBezTo>
                    <a:lnTo>
                      <a:pt x="1134815" y="0"/>
                    </a:lnTo>
                    <a:cubicBezTo>
                      <a:pt x="1165637" y="0"/>
                      <a:pt x="1190625" y="24988"/>
                      <a:pt x="1190625" y="55811"/>
                    </a:cubicBezTo>
                    <a:cubicBezTo>
                      <a:pt x="1190625" y="86633"/>
                      <a:pt x="1165637" y="111621"/>
                      <a:pt x="1134815" y="11162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图形 51"/>
              <p:cNvSpPr/>
              <p:nvPr/>
            </p:nvSpPr>
            <p:spPr>
              <a:xfrm>
                <a:off x="5945584" y="1952625"/>
                <a:ext cx="297656" cy="297656"/>
              </a:xfrm>
              <a:custGeom>
                <a:avLst/>
                <a:gdLst>
                  <a:gd name="connsiteX0" fmla="*/ 148828 w 297656"/>
                  <a:gd name="connsiteY0" fmla="*/ 297656 h 297656"/>
                  <a:gd name="connsiteX1" fmla="*/ 0 w 297656"/>
                  <a:gd name="connsiteY1" fmla="*/ 148828 h 297656"/>
                  <a:gd name="connsiteX2" fmla="*/ 148828 w 297656"/>
                  <a:gd name="connsiteY2" fmla="*/ 0 h 297656"/>
                  <a:gd name="connsiteX3" fmla="*/ 297656 w 297656"/>
                  <a:gd name="connsiteY3" fmla="*/ 148828 h 297656"/>
                  <a:gd name="connsiteX4" fmla="*/ 148828 w 297656"/>
                  <a:gd name="connsiteY4" fmla="*/ 297656 h 297656"/>
                  <a:gd name="connsiteX5" fmla="*/ 148828 w 297656"/>
                  <a:gd name="connsiteY5" fmla="*/ 111621 h 297656"/>
                  <a:gd name="connsiteX6" fmla="*/ 111621 w 297656"/>
                  <a:gd name="connsiteY6" fmla="*/ 148828 h 297656"/>
                  <a:gd name="connsiteX7" fmla="*/ 148828 w 297656"/>
                  <a:gd name="connsiteY7" fmla="*/ 186035 h 297656"/>
                  <a:gd name="connsiteX8" fmla="*/ 186035 w 297656"/>
                  <a:gd name="connsiteY8" fmla="*/ 148828 h 297656"/>
                  <a:gd name="connsiteX9" fmla="*/ 148828 w 297656"/>
                  <a:gd name="connsiteY9" fmla="*/ 111621 h 29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7656" h="297656">
                    <a:moveTo>
                      <a:pt x="148828" y="297656"/>
                    </a:moveTo>
                    <a:cubicBezTo>
                      <a:pt x="66764" y="297656"/>
                      <a:pt x="0" y="230892"/>
                      <a:pt x="0" y="148828"/>
                    </a:cubicBezTo>
                    <a:cubicBezTo>
                      <a:pt x="0" y="66764"/>
                      <a:pt x="66764" y="0"/>
                      <a:pt x="148828" y="0"/>
                    </a:cubicBezTo>
                    <a:cubicBezTo>
                      <a:pt x="230892" y="0"/>
                      <a:pt x="297656" y="66764"/>
                      <a:pt x="297656" y="148828"/>
                    </a:cubicBezTo>
                    <a:cubicBezTo>
                      <a:pt x="297656" y="230892"/>
                      <a:pt x="230892" y="297656"/>
                      <a:pt x="148828" y="297656"/>
                    </a:cubicBezTo>
                    <a:close/>
                    <a:moveTo>
                      <a:pt x="148828" y="111621"/>
                    </a:moveTo>
                    <a:cubicBezTo>
                      <a:pt x="128312" y="111621"/>
                      <a:pt x="111621" y="128312"/>
                      <a:pt x="111621" y="148828"/>
                    </a:cubicBezTo>
                    <a:cubicBezTo>
                      <a:pt x="111621" y="169344"/>
                      <a:pt x="128312" y="186035"/>
                      <a:pt x="148828" y="186035"/>
                    </a:cubicBezTo>
                    <a:cubicBezTo>
                      <a:pt x="169344" y="186035"/>
                      <a:pt x="186035" y="169344"/>
                      <a:pt x="186035" y="148828"/>
                    </a:cubicBezTo>
                    <a:cubicBezTo>
                      <a:pt x="186035" y="128312"/>
                      <a:pt x="169344" y="111621"/>
                      <a:pt x="148828" y="11162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Montserrat" panose="00000500000000000000" pitchFamily="2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PA-图形 51"/>
            <p:cNvSpPr/>
            <p:nvPr>
              <p:custDataLst>
                <p:tags r:id="rId4"/>
              </p:custDataLst>
            </p:nvPr>
          </p:nvSpPr>
          <p:spPr>
            <a:xfrm>
              <a:off x="5476876" y="2299043"/>
              <a:ext cx="1235078" cy="574633"/>
            </a:xfrm>
            <a:custGeom>
              <a:avLst/>
              <a:gdLst>
                <a:gd name="connsiteX0" fmla="*/ 181530 w 1041796"/>
                <a:gd name="connsiteY0" fmla="*/ 574633 h 574632"/>
                <a:gd name="connsiteX1" fmla="*/ 181511 w 1041796"/>
                <a:gd name="connsiteY1" fmla="*/ 574633 h 574632"/>
                <a:gd name="connsiteX2" fmla="*/ 9793 w 1041796"/>
                <a:gd name="connsiteY2" fmla="*/ 501406 h 574632"/>
                <a:gd name="connsiteX3" fmla="*/ 1946 w 1041796"/>
                <a:gd name="connsiteY3" fmla="*/ 464374 h 574632"/>
                <a:gd name="connsiteX4" fmla="*/ 149826 w 1041796"/>
                <a:gd name="connsiteY4" fmla="*/ 25331 h 574632"/>
                <a:gd name="connsiteX5" fmla="*/ 184956 w 1041796"/>
                <a:gd name="connsiteY5" fmla="*/ 0 h 574632"/>
                <a:gd name="connsiteX6" fmla="*/ 185090 w 1041796"/>
                <a:gd name="connsiteY6" fmla="*/ 0 h 574632"/>
                <a:gd name="connsiteX7" fmla="*/ 220266 w 1041796"/>
                <a:gd name="connsiteY7" fmla="*/ 25085 h 574632"/>
                <a:gd name="connsiteX8" fmla="*/ 370411 w 1041796"/>
                <a:gd name="connsiteY8" fmla="*/ 465248 h 574632"/>
                <a:gd name="connsiteX9" fmla="*/ 358163 w 1041796"/>
                <a:gd name="connsiteY9" fmla="*/ 505260 h 574632"/>
                <a:gd name="connsiteX10" fmla="*/ 181530 w 1041796"/>
                <a:gd name="connsiteY10" fmla="*/ 574633 h 574632"/>
                <a:gd name="connsiteX11" fmla="*/ 80382 w 1041796"/>
                <a:gd name="connsiteY11" fmla="*/ 464623 h 574632"/>
                <a:gd name="connsiteX12" fmla="*/ 181515 w 1041796"/>
                <a:gd name="connsiteY12" fmla="*/ 500219 h 574632"/>
                <a:gd name="connsiteX13" fmla="*/ 181526 w 1041796"/>
                <a:gd name="connsiteY13" fmla="*/ 500219 h 574632"/>
                <a:gd name="connsiteX14" fmla="*/ 291171 w 1041796"/>
                <a:gd name="connsiteY14" fmla="*/ 462364 h 574632"/>
                <a:gd name="connsiteX15" fmla="*/ 185455 w 1041796"/>
                <a:gd name="connsiteY15" fmla="*/ 152653 h 574632"/>
                <a:gd name="connsiteX16" fmla="*/ 80382 w 1041796"/>
                <a:gd name="connsiteY16" fmla="*/ 464623 h 574632"/>
                <a:gd name="connsiteX17" fmla="*/ 851253 w 1041796"/>
                <a:gd name="connsiteY17" fmla="*/ 574633 h 574632"/>
                <a:gd name="connsiteX18" fmla="*/ 851234 w 1041796"/>
                <a:gd name="connsiteY18" fmla="*/ 574633 h 574632"/>
                <a:gd name="connsiteX19" fmla="*/ 679516 w 1041796"/>
                <a:gd name="connsiteY19" fmla="*/ 501406 h 574632"/>
                <a:gd name="connsiteX20" fmla="*/ 671673 w 1041796"/>
                <a:gd name="connsiteY20" fmla="*/ 464374 h 574632"/>
                <a:gd name="connsiteX21" fmla="*/ 819552 w 1041796"/>
                <a:gd name="connsiteY21" fmla="*/ 25331 h 574632"/>
                <a:gd name="connsiteX22" fmla="*/ 854679 w 1041796"/>
                <a:gd name="connsiteY22" fmla="*/ 0 h 574632"/>
                <a:gd name="connsiteX23" fmla="*/ 854809 w 1041796"/>
                <a:gd name="connsiteY23" fmla="*/ 0 h 574632"/>
                <a:gd name="connsiteX24" fmla="*/ 889985 w 1041796"/>
                <a:gd name="connsiteY24" fmla="*/ 25085 h 574632"/>
                <a:gd name="connsiteX25" fmla="*/ 1040130 w 1041796"/>
                <a:gd name="connsiteY25" fmla="*/ 465248 h 574632"/>
                <a:gd name="connsiteX26" fmla="*/ 1027885 w 1041796"/>
                <a:gd name="connsiteY26" fmla="*/ 505260 h 574632"/>
                <a:gd name="connsiteX27" fmla="*/ 851253 w 1041796"/>
                <a:gd name="connsiteY27" fmla="*/ 574633 h 574632"/>
                <a:gd name="connsiteX28" fmla="*/ 750109 w 1041796"/>
                <a:gd name="connsiteY28" fmla="*/ 464623 h 574632"/>
                <a:gd name="connsiteX29" fmla="*/ 851241 w 1041796"/>
                <a:gd name="connsiteY29" fmla="*/ 500219 h 574632"/>
                <a:gd name="connsiteX30" fmla="*/ 851253 w 1041796"/>
                <a:gd name="connsiteY30" fmla="*/ 500219 h 574632"/>
                <a:gd name="connsiteX31" fmla="*/ 960902 w 1041796"/>
                <a:gd name="connsiteY31" fmla="*/ 462364 h 574632"/>
                <a:gd name="connsiteX32" fmla="*/ 855189 w 1041796"/>
                <a:gd name="connsiteY32" fmla="*/ 152653 h 574632"/>
                <a:gd name="connsiteX33" fmla="*/ 750109 w 1041796"/>
                <a:gd name="connsiteY33" fmla="*/ 464623 h 574632"/>
                <a:gd name="connsiteX0-1" fmla="*/ 181530 w 1041795"/>
                <a:gd name="connsiteY0-2" fmla="*/ 574633 h 574633"/>
                <a:gd name="connsiteX1-3" fmla="*/ 181511 w 1041795"/>
                <a:gd name="connsiteY1-4" fmla="*/ 574633 h 574633"/>
                <a:gd name="connsiteX2-5" fmla="*/ 9793 w 1041795"/>
                <a:gd name="connsiteY2-6" fmla="*/ 501406 h 574633"/>
                <a:gd name="connsiteX3-7" fmla="*/ 1946 w 1041795"/>
                <a:gd name="connsiteY3-8" fmla="*/ 464374 h 574633"/>
                <a:gd name="connsiteX4-9" fmla="*/ 149826 w 1041795"/>
                <a:gd name="connsiteY4-10" fmla="*/ 25331 h 574633"/>
                <a:gd name="connsiteX5-11" fmla="*/ 184956 w 1041795"/>
                <a:gd name="connsiteY5-12" fmla="*/ 0 h 574633"/>
                <a:gd name="connsiteX6-13" fmla="*/ 185090 w 1041795"/>
                <a:gd name="connsiteY6-14" fmla="*/ 0 h 574633"/>
                <a:gd name="connsiteX7-15" fmla="*/ 220266 w 1041795"/>
                <a:gd name="connsiteY7-16" fmla="*/ 25085 h 574633"/>
                <a:gd name="connsiteX8-17" fmla="*/ 370411 w 1041795"/>
                <a:gd name="connsiteY8-18" fmla="*/ 465248 h 574633"/>
                <a:gd name="connsiteX9-19" fmla="*/ 358163 w 1041795"/>
                <a:gd name="connsiteY9-20" fmla="*/ 505260 h 574633"/>
                <a:gd name="connsiteX10-21" fmla="*/ 181530 w 1041795"/>
                <a:gd name="connsiteY10-22" fmla="*/ 574633 h 574633"/>
                <a:gd name="connsiteX11-23" fmla="*/ 80382 w 1041795"/>
                <a:gd name="connsiteY11-24" fmla="*/ 464623 h 574633"/>
                <a:gd name="connsiteX12-25" fmla="*/ 181515 w 1041795"/>
                <a:gd name="connsiteY12-26" fmla="*/ 500219 h 574633"/>
                <a:gd name="connsiteX13-27" fmla="*/ 181526 w 1041795"/>
                <a:gd name="connsiteY13-28" fmla="*/ 500219 h 574633"/>
                <a:gd name="connsiteX14-29" fmla="*/ 291171 w 1041795"/>
                <a:gd name="connsiteY14-30" fmla="*/ 462364 h 574633"/>
                <a:gd name="connsiteX15-31" fmla="*/ 80382 w 1041795"/>
                <a:gd name="connsiteY15-32" fmla="*/ 464623 h 574633"/>
                <a:gd name="connsiteX16-33" fmla="*/ 851253 w 1041795"/>
                <a:gd name="connsiteY16-34" fmla="*/ 574633 h 574633"/>
                <a:gd name="connsiteX17-35" fmla="*/ 851234 w 1041795"/>
                <a:gd name="connsiteY17-36" fmla="*/ 574633 h 574633"/>
                <a:gd name="connsiteX18-37" fmla="*/ 679516 w 1041795"/>
                <a:gd name="connsiteY18-38" fmla="*/ 501406 h 574633"/>
                <a:gd name="connsiteX19-39" fmla="*/ 671673 w 1041795"/>
                <a:gd name="connsiteY19-40" fmla="*/ 464374 h 574633"/>
                <a:gd name="connsiteX20-41" fmla="*/ 819552 w 1041795"/>
                <a:gd name="connsiteY20-42" fmla="*/ 25331 h 574633"/>
                <a:gd name="connsiteX21-43" fmla="*/ 854679 w 1041795"/>
                <a:gd name="connsiteY21-44" fmla="*/ 0 h 574633"/>
                <a:gd name="connsiteX22-45" fmla="*/ 854809 w 1041795"/>
                <a:gd name="connsiteY22-46" fmla="*/ 0 h 574633"/>
                <a:gd name="connsiteX23-47" fmla="*/ 889985 w 1041795"/>
                <a:gd name="connsiteY23-48" fmla="*/ 25085 h 574633"/>
                <a:gd name="connsiteX24-49" fmla="*/ 1040130 w 1041795"/>
                <a:gd name="connsiteY24-50" fmla="*/ 465248 h 574633"/>
                <a:gd name="connsiteX25-51" fmla="*/ 1027885 w 1041795"/>
                <a:gd name="connsiteY25-52" fmla="*/ 505260 h 574633"/>
                <a:gd name="connsiteX26-53" fmla="*/ 851253 w 1041795"/>
                <a:gd name="connsiteY26-54" fmla="*/ 574633 h 574633"/>
                <a:gd name="connsiteX27-55" fmla="*/ 750109 w 1041795"/>
                <a:gd name="connsiteY27-56" fmla="*/ 464623 h 574633"/>
                <a:gd name="connsiteX28-57" fmla="*/ 851241 w 1041795"/>
                <a:gd name="connsiteY28-58" fmla="*/ 500219 h 574633"/>
                <a:gd name="connsiteX29-59" fmla="*/ 851253 w 1041795"/>
                <a:gd name="connsiteY29-60" fmla="*/ 500219 h 574633"/>
                <a:gd name="connsiteX30-61" fmla="*/ 960902 w 1041795"/>
                <a:gd name="connsiteY30-62" fmla="*/ 462364 h 574633"/>
                <a:gd name="connsiteX31-63" fmla="*/ 855189 w 1041795"/>
                <a:gd name="connsiteY31-64" fmla="*/ 152653 h 574633"/>
                <a:gd name="connsiteX32-65" fmla="*/ 750109 w 1041795"/>
                <a:gd name="connsiteY32-66" fmla="*/ 464623 h 574633"/>
                <a:gd name="connsiteX0-67" fmla="*/ 181530 w 1041795"/>
                <a:gd name="connsiteY0-68" fmla="*/ 574633 h 574633"/>
                <a:gd name="connsiteX1-69" fmla="*/ 181511 w 1041795"/>
                <a:gd name="connsiteY1-70" fmla="*/ 574633 h 574633"/>
                <a:gd name="connsiteX2-71" fmla="*/ 9793 w 1041795"/>
                <a:gd name="connsiteY2-72" fmla="*/ 501406 h 574633"/>
                <a:gd name="connsiteX3-73" fmla="*/ 1946 w 1041795"/>
                <a:gd name="connsiteY3-74" fmla="*/ 464374 h 574633"/>
                <a:gd name="connsiteX4-75" fmla="*/ 149826 w 1041795"/>
                <a:gd name="connsiteY4-76" fmla="*/ 25331 h 574633"/>
                <a:gd name="connsiteX5-77" fmla="*/ 184956 w 1041795"/>
                <a:gd name="connsiteY5-78" fmla="*/ 0 h 574633"/>
                <a:gd name="connsiteX6-79" fmla="*/ 185090 w 1041795"/>
                <a:gd name="connsiteY6-80" fmla="*/ 0 h 574633"/>
                <a:gd name="connsiteX7-81" fmla="*/ 220266 w 1041795"/>
                <a:gd name="connsiteY7-82" fmla="*/ 25085 h 574633"/>
                <a:gd name="connsiteX8-83" fmla="*/ 370411 w 1041795"/>
                <a:gd name="connsiteY8-84" fmla="*/ 465248 h 574633"/>
                <a:gd name="connsiteX9-85" fmla="*/ 358163 w 1041795"/>
                <a:gd name="connsiteY9-86" fmla="*/ 505260 h 574633"/>
                <a:gd name="connsiteX10-87" fmla="*/ 181530 w 1041795"/>
                <a:gd name="connsiteY10-88" fmla="*/ 574633 h 574633"/>
                <a:gd name="connsiteX11-89" fmla="*/ 291171 w 1041795"/>
                <a:gd name="connsiteY11-90" fmla="*/ 462364 h 574633"/>
                <a:gd name="connsiteX12-91" fmla="*/ 181515 w 1041795"/>
                <a:gd name="connsiteY12-92" fmla="*/ 500219 h 574633"/>
                <a:gd name="connsiteX13-93" fmla="*/ 181526 w 1041795"/>
                <a:gd name="connsiteY13-94" fmla="*/ 500219 h 574633"/>
                <a:gd name="connsiteX14-95" fmla="*/ 291171 w 1041795"/>
                <a:gd name="connsiteY14-96" fmla="*/ 462364 h 574633"/>
                <a:gd name="connsiteX15-97" fmla="*/ 851253 w 1041795"/>
                <a:gd name="connsiteY15-98" fmla="*/ 574633 h 574633"/>
                <a:gd name="connsiteX16-99" fmla="*/ 851234 w 1041795"/>
                <a:gd name="connsiteY16-100" fmla="*/ 574633 h 574633"/>
                <a:gd name="connsiteX17-101" fmla="*/ 679516 w 1041795"/>
                <a:gd name="connsiteY17-102" fmla="*/ 501406 h 574633"/>
                <a:gd name="connsiteX18-103" fmla="*/ 671673 w 1041795"/>
                <a:gd name="connsiteY18-104" fmla="*/ 464374 h 574633"/>
                <a:gd name="connsiteX19-105" fmla="*/ 819552 w 1041795"/>
                <a:gd name="connsiteY19-106" fmla="*/ 25331 h 574633"/>
                <a:gd name="connsiteX20-107" fmla="*/ 854679 w 1041795"/>
                <a:gd name="connsiteY20-108" fmla="*/ 0 h 574633"/>
                <a:gd name="connsiteX21-109" fmla="*/ 854809 w 1041795"/>
                <a:gd name="connsiteY21-110" fmla="*/ 0 h 574633"/>
                <a:gd name="connsiteX22-111" fmla="*/ 889985 w 1041795"/>
                <a:gd name="connsiteY22-112" fmla="*/ 25085 h 574633"/>
                <a:gd name="connsiteX23-113" fmla="*/ 1040130 w 1041795"/>
                <a:gd name="connsiteY23-114" fmla="*/ 465248 h 574633"/>
                <a:gd name="connsiteX24-115" fmla="*/ 1027885 w 1041795"/>
                <a:gd name="connsiteY24-116" fmla="*/ 505260 h 574633"/>
                <a:gd name="connsiteX25-117" fmla="*/ 851253 w 1041795"/>
                <a:gd name="connsiteY25-118" fmla="*/ 574633 h 574633"/>
                <a:gd name="connsiteX26-119" fmla="*/ 750109 w 1041795"/>
                <a:gd name="connsiteY26-120" fmla="*/ 464623 h 574633"/>
                <a:gd name="connsiteX27-121" fmla="*/ 851241 w 1041795"/>
                <a:gd name="connsiteY27-122" fmla="*/ 500219 h 574633"/>
                <a:gd name="connsiteX28-123" fmla="*/ 851253 w 1041795"/>
                <a:gd name="connsiteY28-124" fmla="*/ 500219 h 574633"/>
                <a:gd name="connsiteX29-125" fmla="*/ 960902 w 1041795"/>
                <a:gd name="connsiteY29-126" fmla="*/ 462364 h 574633"/>
                <a:gd name="connsiteX30-127" fmla="*/ 855189 w 1041795"/>
                <a:gd name="connsiteY30-128" fmla="*/ 152653 h 574633"/>
                <a:gd name="connsiteX31-129" fmla="*/ 750109 w 1041795"/>
                <a:gd name="connsiteY31-130" fmla="*/ 464623 h 574633"/>
                <a:gd name="connsiteX0-131" fmla="*/ 181530 w 1041795"/>
                <a:gd name="connsiteY0-132" fmla="*/ 574633 h 574633"/>
                <a:gd name="connsiteX1-133" fmla="*/ 181511 w 1041795"/>
                <a:gd name="connsiteY1-134" fmla="*/ 574633 h 574633"/>
                <a:gd name="connsiteX2-135" fmla="*/ 9793 w 1041795"/>
                <a:gd name="connsiteY2-136" fmla="*/ 501406 h 574633"/>
                <a:gd name="connsiteX3-137" fmla="*/ 1946 w 1041795"/>
                <a:gd name="connsiteY3-138" fmla="*/ 464374 h 574633"/>
                <a:gd name="connsiteX4-139" fmla="*/ 149826 w 1041795"/>
                <a:gd name="connsiteY4-140" fmla="*/ 25331 h 574633"/>
                <a:gd name="connsiteX5-141" fmla="*/ 184956 w 1041795"/>
                <a:gd name="connsiteY5-142" fmla="*/ 0 h 574633"/>
                <a:gd name="connsiteX6-143" fmla="*/ 185090 w 1041795"/>
                <a:gd name="connsiteY6-144" fmla="*/ 0 h 574633"/>
                <a:gd name="connsiteX7-145" fmla="*/ 220266 w 1041795"/>
                <a:gd name="connsiteY7-146" fmla="*/ 25085 h 574633"/>
                <a:gd name="connsiteX8-147" fmla="*/ 370411 w 1041795"/>
                <a:gd name="connsiteY8-148" fmla="*/ 465248 h 574633"/>
                <a:gd name="connsiteX9-149" fmla="*/ 358163 w 1041795"/>
                <a:gd name="connsiteY9-150" fmla="*/ 505260 h 574633"/>
                <a:gd name="connsiteX10-151" fmla="*/ 181530 w 1041795"/>
                <a:gd name="connsiteY10-152" fmla="*/ 574633 h 574633"/>
                <a:gd name="connsiteX11-153" fmla="*/ 291171 w 1041795"/>
                <a:gd name="connsiteY11-154" fmla="*/ 462364 h 574633"/>
                <a:gd name="connsiteX12-155" fmla="*/ 181515 w 1041795"/>
                <a:gd name="connsiteY12-156" fmla="*/ 500219 h 574633"/>
                <a:gd name="connsiteX13-157" fmla="*/ 291171 w 1041795"/>
                <a:gd name="connsiteY13-158" fmla="*/ 462364 h 574633"/>
                <a:gd name="connsiteX14-159" fmla="*/ 851253 w 1041795"/>
                <a:gd name="connsiteY14-160" fmla="*/ 574633 h 574633"/>
                <a:gd name="connsiteX15-161" fmla="*/ 851234 w 1041795"/>
                <a:gd name="connsiteY15-162" fmla="*/ 574633 h 574633"/>
                <a:gd name="connsiteX16-163" fmla="*/ 679516 w 1041795"/>
                <a:gd name="connsiteY16-164" fmla="*/ 501406 h 574633"/>
                <a:gd name="connsiteX17-165" fmla="*/ 671673 w 1041795"/>
                <a:gd name="connsiteY17-166" fmla="*/ 464374 h 574633"/>
                <a:gd name="connsiteX18-167" fmla="*/ 819552 w 1041795"/>
                <a:gd name="connsiteY18-168" fmla="*/ 25331 h 574633"/>
                <a:gd name="connsiteX19-169" fmla="*/ 854679 w 1041795"/>
                <a:gd name="connsiteY19-170" fmla="*/ 0 h 574633"/>
                <a:gd name="connsiteX20-171" fmla="*/ 854809 w 1041795"/>
                <a:gd name="connsiteY20-172" fmla="*/ 0 h 574633"/>
                <a:gd name="connsiteX21-173" fmla="*/ 889985 w 1041795"/>
                <a:gd name="connsiteY21-174" fmla="*/ 25085 h 574633"/>
                <a:gd name="connsiteX22-175" fmla="*/ 1040130 w 1041795"/>
                <a:gd name="connsiteY22-176" fmla="*/ 465248 h 574633"/>
                <a:gd name="connsiteX23-177" fmla="*/ 1027885 w 1041795"/>
                <a:gd name="connsiteY23-178" fmla="*/ 505260 h 574633"/>
                <a:gd name="connsiteX24-179" fmla="*/ 851253 w 1041795"/>
                <a:gd name="connsiteY24-180" fmla="*/ 574633 h 574633"/>
                <a:gd name="connsiteX25-181" fmla="*/ 750109 w 1041795"/>
                <a:gd name="connsiteY25-182" fmla="*/ 464623 h 574633"/>
                <a:gd name="connsiteX26-183" fmla="*/ 851241 w 1041795"/>
                <a:gd name="connsiteY26-184" fmla="*/ 500219 h 574633"/>
                <a:gd name="connsiteX27-185" fmla="*/ 851253 w 1041795"/>
                <a:gd name="connsiteY27-186" fmla="*/ 500219 h 574633"/>
                <a:gd name="connsiteX28-187" fmla="*/ 960902 w 1041795"/>
                <a:gd name="connsiteY28-188" fmla="*/ 462364 h 574633"/>
                <a:gd name="connsiteX29-189" fmla="*/ 855189 w 1041795"/>
                <a:gd name="connsiteY29-190" fmla="*/ 152653 h 574633"/>
                <a:gd name="connsiteX30-191" fmla="*/ 750109 w 1041795"/>
                <a:gd name="connsiteY30-192" fmla="*/ 464623 h 574633"/>
                <a:gd name="connsiteX0-193" fmla="*/ 181530 w 1041795"/>
                <a:gd name="connsiteY0-194" fmla="*/ 574633 h 574633"/>
                <a:gd name="connsiteX1-195" fmla="*/ 181511 w 1041795"/>
                <a:gd name="connsiteY1-196" fmla="*/ 574633 h 574633"/>
                <a:gd name="connsiteX2-197" fmla="*/ 9793 w 1041795"/>
                <a:gd name="connsiteY2-198" fmla="*/ 501406 h 574633"/>
                <a:gd name="connsiteX3-199" fmla="*/ 1946 w 1041795"/>
                <a:gd name="connsiteY3-200" fmla="*/ 464374 h 574633"/>
                <a:gd name="connsiteX4-201" fmla="*/ 149826 w 1041795"/>
                <a:gd name="connsiteY4-202" fmla="*/ 25331 h 574633"/>
                <a:gd name="connsiteX5-203" fmla="*/ 184956 w 1041795"/>
                <a:gd name="connsiteY5-204" fmla="*/ 0 h 574633"/>
                <a:gd name="connsiteX6-205" fmla="*/ 185090 w 1041795"/>
                <a:gd name="connsiteY6-206" fmla="*/ 0 h 574633"/>
                <a:gd name="connsiteX7-207" fmla="*/ 220266 w 1041795"/>
                <a:gd name="connsiteY7-208" fmla="*/ 25085 h 574633"/>
                <a:gd name="connsiteX8-209" fmla="*/ 370411 w 1041795"/>
                <a:gd name="connsiteY8-210" fmla="*/ 465248 h 574633"/>
                <a:gd name="connsiteX9-211" fmla="*/ 358163 w 1041795"/>
                <a:gd name="connsiteY9-212" fmla="*/ 505260 h 574633"/>
                <a:gd name="connsiteX10-213" fmla="*/ 181530 w 1041795"/>
                <a:gd name="connsiteY10-214" fmla="*/ 574633 h 574633"/>
                <a:gd name="connsiteX11-215" fmla="*/ 851253 w 1041795"/>
                <a:gd name="connsiteY11-216" fmla="*/ 574633 h 574633"/>
                <a:gd name="connsiteX12-217" fmla="*/ 851234 w 1041795"/>
                <a:gd name="connsiteY12-218" fmla="*/ 574633 h 574633"/>
                <a:gd name="connsiteX13-219" fmla="*/ 679516 w 1041795"/>
                <a:gd name="connsiteY13-220" fmla="*/ 501406 h 574633"/>
                <a:gd name="connsiteX14-221" fmla="*/ 671673 w 1041795"/>
                <a:gd name="connsiteY14-222" fmla="*/ 464374 h 574633"/>
                <a:gd name="connsiteX15-223" fmla="*/ 819552 w 1041795"/>
                <a:gd name="connsiteY15-224" fmla="*/ 25331 h 574633"/>
                <a:gd name="connsiteX16-225" fmla="*/ 854679 w 1041795"/>
                <a:gd name="connsiteY16-226" fmla="*/ 0 h 574633"/>
                <a:gd name="connsiteX17-227" fmla="*/ 854809 w 1041795"/>
                <a:gd name="connsiteY17-228" fmla="*/ 0 h 574633"/>
                <a:gd name="connsiteX18-229" fmla="*/ 889985 w 1041795"/>
                <a:gd name="connsiteY18-230" fmla="*/ 25085 h 574633"/>
                <a:gd name="connsiteX19-231" fmla="*/ 1040130 w 1041795"/>
                <a:gd name="connsiteY19-232" fmla="*/ 465248 h 574633"/>
                <a:gd name="connsiteX20-233" fmla="*/ 1027885 w 1041795"/>
                <a:gd name="connsiteY20-234" fmla="*/ 505260 h 574633"/>
                <a:gd name="connsiteX21-235" fmla="*/ 851253 w 1041795"/>
                <a:gd name="connsiteY21-236" fmla="*/ 574633 h 574633"/>
                <a:gd name="connsiteX22-237" fmla="*/ 750109 w 1041795"/>
                <a:gd name="connsiteY22-238" fmla="*/ 464623 h 574633"/>
                <a:gd name="connsiteX23-239" fmla="*/ 851241 w 1041795"/>
                <a:gd name="connsiteY23-240" fmla="*/ 500219 h 574633"/>
                <a:gd name="connsiteX24-241" fmla="*/ 851253 w 1041795"/>
                <a:gd name="connsiteY24-242" fmla="*/ 500219 h 574633"/>
                <a:gd name="connsiteX25-243" fmla="*/ 960902 w 1041795"/>
                <a:gd name="connsiteY25-244" fmla="*/ 462364 h 574633"/>
                <a:gd name="connsiteX26-245" fmla="*/ 855189 w 1041795"/>
                <a:gd name="connsiteY26-246" fmla="*/ 152653 h 574633"/>
                <a:gd name="connsiteX27-247" fmla="*/ 750109 w 1041795"/>
                <a:gd name="connsiteY27-248" fmla="*/ 464623 h 574633"/>
                <a:gd name="connsiteX0-249" fmla="*/ 181530 w 1041795"/>
                <a:gd name="connsiteY0-250" fmla="*/ 574633 h 574633"/>
                <a:gd name="connsiteX1-251" fmla="*/ 181511 w 1041795"/>
                <a:gd name="connsiteY1-252" fmla="*/ 574633 h 574633"/>
                <a:gd name="connsiteX2-253" fmla="*/ 9793 w 1041795"/>
                <a:gd name="connsiteY2-254" fmla="*/ 501406 h 574633"/>
                <a:gd name="connsiteX3-255" fmla="*/ 1946 w 1041795"/>
                <a:gd name="connsiteY3-256" fmla="*/ 464374 h 574633"/>
                <a:gd name="connsiteX4-257" fmla="*/ 149826 w 1041795"/>
                <a:gd name="connsiteY4-258" fmla="*/ 25331 h 574633"/>
                <a:gd name="connsiteX5-259" fmla="*/ 184956 w 1041795"/>
                <a:gd name="connsiteY5-260" fmla="*/ 0 h 574633"/>
                <a:gd name="connsiteX6-261" fmla="*/ 185090 w 1041795"/>
                <a:gd name="connsiteY6-262" fmla="*/ 0 h 574633"/>
                <a:gd name="connsiteX7-263" fmla="*/ 220266 w 1041795"/>
                <a:gd name="connsiteY7-264" fmla="*/ 25085 h 574633"/>
                <a:gd name="connsiteX8-265" fmla="*/ 370411 w 1041795"/>
                <a:gd name="connsiteY8-266" fmla="*/ 465248 h 574633"/>
                <a:gd name="connsiteX9-267" fmla="*/ 358163 w 1041795"/>
                <a:gd name="connsiteY9-268" fmla="*/ 505260 h 574633"/>
                <a:gd name="connsiteX10-269" fmla="*/ 181530 w 1041795"/>
                <a:gd name="connsiteY10-270" fmla="*/ 574633 h 574633"/>
                <a:gd name="connsiteX11-271" fmla="*/ 851253 w 1041795"/>
                <a:gd name="connsiteY11-272" fmla="*/ 574633 h 574633"/>
                <a:gd name="connsiteX12-273" fmla="*/ 851234 w 1041795"/>
                <a:gd name="connsiteY12-274" fmla="*/ 574633 h 574633"/>
                <a:gd name="connsiteX13-275" fmla="*/ 679516 w 1041795"/>
                <a:gd name="connsiteY13-276" fmla="*/ 501406 h 574633"/>
                <a:gd name="connsiteX14-277" fmla="*/ 671673 w 1041795"/>
                <a:gd name="connsiteY14-278" fmla="*/ 464374 h 574633"/>
                <a:gd name="connsiteX15-279" fmla="*/ 819552 w 1041795"/>
                <a:gd name="connsiteY15-280" fmla="*/ 25331 h 574633"/>
                <a:gd name="connsiteX16-281" fmla="*/ 854679 w 1041795"/>
                <a:gd name="connsiteY16-282" fmla="*/ 0 h 574633"/>
                <a:gd name="connsiteX17-283" fmla="*/ 854809 w 1041795"/>
                <a:gd name="connsiteY17-284" fmla="*/ 0 h 574633"/>
                <a:gd name="connsiteX18-285" fmla="*/ 889985 w 1041795"/>
                <a:gd name="connsiteY18-286" fmla="*/ 25085 h 574633"/>
                <a:gd name="connsiteX19-287" fmla="*/ 1040130 w 1041795"/>
                <a:gd name="connsiteY19-288" fmla="*/ 465248 h 574633"/>
                <a:gd name="connsiteX20-289" fmla="*/ 1027885 w 1041795"/>
                <a:gd name="connsiteY20-290" fmla="*/ 505260 h 574633"/>
                <a:gd name="connsiteX21-291" fmla="*/ 851253 w 1041795"/>
                <a:gd name="connsiteY21-292" fmla="*/ 574633 h 574633"/>
                <a:gd name="connsiteX22-293" fmla="*/ 855189 w 1041795"/>
                <a:gd name="connsiteY22-294" fmla="*/ 152653 h 574633"/>
                <a:gd name="connsiteX23-295" fmla="*/ 851241 w 1041795"/>
                <a:gd name="connsiteY23-296" fmla="*/ 500219 h 574633"/>
                <a:gd name="connsiteX24-297" fmla="*/ 851253 w 1041795"/>
                <a:gd name="connsiteY24-298" fmla="*/ 500219 h 574633"/>
                <a:gd name="connsiteX25-299" fmla="*/ 960902 w 1041795"/>
                <a:gd name="connsiteY25-300" fmla="*/ 462364 h 574633"/>
                <a:gd name="connsiteX26-301" fmla="*/ 855189 w 1041795"/>
                <a:gd name="connsiteY26-302" fmla="*/ 152653 h 574633"/>
                <a:gd name="connsiteX0-303" fmla="*/ 181530 w 1041795"/>
                <a:gd name="connsiteY0-304" fmla="*/ 574633 h 574633"/>
                <a:gd name="connsiteX1-305" fmla="*/ 181511 w 1041795"/>
                <a:gd name="connsiteY1-306" fmla="*/ 574633 h 574633"/>
                <a:gd name="connsiteX2-307" fmla="*/ 9793 w 1041795"/>
                <a:gd name="connsiteY2-308" fmla="*/ 501406 h 574633"/>
                <a:gd name="connsiteX3-309" fmla="*/ 1946 w 1041795"/>
                <a:gd name="connsiteY3-310" fmla="*/ 464374 h 574633"/>
                <a:gd name="connsiteX4-311" fmla="*/ 149826 w 1041795"/>
                <a:gd name="connsiteY4-312" fmla="*/ 25331 h 574633"/>
                <a:gd name="connsiteX5-313" fmla="*/ 184956 w 1041795"/>
                <a:gd name="connsiteY5-314" fmla="*/ 0 h 574633"/>
                <a:gd name="connsiteX6-315" fmla="*/ 185090 w 1041795"/>
                <a:gd name="connsiteY6-316" fmla="*/ 0 h 574633"/>
                <a:gd name="connsiteX7-317" fmla="*/ 220266 w 1041795"/>
                <a:gd name="connsiteY7-318" fmla="*/ 25085 h 574633"/>
                <a:gd name="connsiteX8-319" fmla="*/ 370411 w 1041795"/>
                <a:gd name="connsiteY8-320" fmla="*/ 465248 h 574633"/>
                <a:gd name="connsiteX9-321" fmla="*/ 358163 w 1041795"/>
                <a:gd name="connsiteY9-322" fmla="*/ 505260 h 574633"/>
                <a:gd name="connsiteX10-323" fmla="*/ 181530 w 1041795"/>
                <a:gd name="connsiteY10-324" fmla="*/ 574633 h 574633"/>
                <a:gd name="connsiteX11-325" fmla="*/ 851253 w 1041795"/>
                <a:gd name="connsiteY11-326" fmla="*/ 574633 h 574633"/>
                <a:gd name="connsiteX12-327" fmla="*/ 851234 w 1041795"/>
                <a:gd name="connsiteY12-328" fmla="*/ 574633 h 574633"/>
                <a:gd name="connsiteX13-329" fmla="*/ 679516 w 1041795"/>
                <a:gd name="connsiteY13-330" fmla="*/ 501406 h 574633"/>
                <a:gd name="connsiteX14-331" fmla="*/ 671673 w 1041795"/>
                <a:gd name="connsiteY14-332" fmla="*/ 464374 h 574633"/>
                <a:gd name="connsiteX15-333" fmla="*/ 819552 w 1041795"/>
                <a:gd name="connsiteY15-334" fmla="*/ 25331 h 574633"/>
                <a:gd name="connsiteX16-335" fmla="*/ 854679 w 1041795"/>
                <a:gd name="connsiteY16-336" fmla="*/ 0 h 574633"/>
                <a:gd name="connsiteX17-337" fmla="*/ 854809 w 1041795"/>
                <a:gd name="connsiteY17-338" fmla="*/ 0 h 574633"/>
                <a:gd name="connsiteX18-339" fmla="*/ 889985 w 1041795"/>
                <a:gd name="connsiteY18-340" fmla="*/ 25085 h 574633"/>
                <a:gd name="connsiteX19-341" fmla="*/ 1040130 w 1041795"/>
                <a:gd name="connsiteY19-342" fmla="*/ 465248 h 574633"/>
                <a:gd name="connsiteX20-343" fmla="*/ 1027885 w 1041795"/>
                <a:gd name="connsiteY20-344" fmla="*/ 505260 h 574633"/>
                <a:gd name="connsiteX21-345" fmla="*/ 851253 w 1041795"/>
                <a:gd name="connsiteY21-346" fmla="*/ 574633 h 574633"/>
                <a:gd name="connsiteX22-347" fmla="*/ 855189 w 1041795"/>
                <a:gd name="connsiteY22-348" fmla="*/ 152653 h 574633"/>
                <a:gd name="connsiteX23-349" fmla="*/ 851241 w 1041795"/>
                <a:gd name="connsiteY23-350" fmla="*/ 500219 h 574633"/>
                <a:gd name="connsiteX24-351" fmla="*/ 851253 w 1041795"/>
                <a:gd name="connsiteY24-352" fmla="*/ 500219 h 574633"/>
                <a:gd name="connsiteX25-353" fmla="*/ 960902 w 1041795"/>
                <a:gd name="connsiteY25-354" fmla="*/ 462364 h 574633"/>
                <a:gd name="connsiteX26-355" fmla="*/ 855189 w 1041795"/>
                <a:gd name="connsiteY26-356" fmla="*/ 152653 h 574633"/>
                <a:gd name="connsiteX0-357" fmla="*/ 181530 w 1041795"/>
                <a:gd name="connsiteY0-358" fmla="*/ 574633 h 574633"/>
                <a:gd name="connsiteX1-359" fmla="*/ 181511 w 1041795"/>
                <a:gd name="connsiteY1-360" fmla="*/ 574633 h 574633"/>
                <a:gd name="connsiteX2-361" fmla="*/ 9793 w 1041795"/>
                <a:gd name="connsiteY2-362" fmla="*/ 501406 h 574633"/>
                <a:gd name="connsiteX3-363" fmla="*/ 1946 w 1041795"/>
                <a:gd name="connsiteY3-364" fmla="*/ 464374 h 574633"/>
                <a:gd name="connsiteX4-365" fmla="*/ 149826 w 1041795"/>
                <a:gd name="connsiteY4-366" fmla="*/ 25331 h 574633"/>
                <a:gd name="connsiteX5-367" fmla="*/ 184956 w 1041795"/>
                <a:gd name="connsiteY5-368" fmla="*/ 0 h 574633"/>
                <a:gd name="connsiteX6-369" fmla="*/ 185090 w 1041795"/>
                <a:gd name="connsiteY6-370" fmla="*/ 0 h 574633"/>
                <a:gd name="connsiteX7-371" fmla="*/ 220266 w 1041795"/>
                <a:gd name="connsiteY7-372" fmla="*/ 25085 h 574633"/>
                <a:gd name="connsiteX8-373" fmla="*/ 370411 w 1041795"/>
                <a:gd name="connsiteY8-374" fmla="*/ 465248 h 574633"/>
                <a:gd name="connsiteX9-375" fmla="*/ 358163 w 1041795"/>
                <a:gd name="connsiteY9-376" fmla="*/ 505260 h 574633"/>
                <a:gd name="connsiteX10-377" fmla="*/ 181530 w 1041795"/>
                <a:gd name="connsiteY10-378" fmla="*/ 574633 h 574633"/>
                <a:gd name="connsiteX11-379" fmla="*/ 851253 w 1041795"/>
                <a:gd name="connsiteY11-380" fmla="*/ 574633 h 574633"/>
                <a:gd name="connsiteX12-381" fmla="*/ 851234 w 1041795"/>
                <a:gd name="connsiteY12-382" fmla="*/ 574633 h 574633"/>
                <a:gd name="connsiteX13-383" fmla="*/ 679516 w 1041795"/>
                <a:gd name="connsiteY13-384" fmla="*/ 501406 h 574633"/>
                <a:gd name="connsiteX14-385" fmla="*/ 671673 w 1041795"/>
                <a:gd name="connsiteY14-386" fmla="*/ 464374 h 574633"/>
                <a:gd name="connsiteX15-387" fmla="*/ 819552 w 1041795"/>
                <a:gd name="connsiteY15-388" fmla="*/ 25331 h 574633"/>
                <a:gd name="connsiteX16-389" fmla="*/ 854679 w 1041795"/>
                <a:gd name="connsiteY16-390" fmla="*/ 0 h 574633"/>
                <a:gd name="connsiteX17-391" fmla="*/ 854809 w 1041795"/>
                <a:gd name="connsiteY17-392" fmla="*/ 0 h 574633"/>
                <a:gd name="connsiteX18-393" fmla="*/ 889985 w 1041795"/>
                <a:gd name="connsiteY18-394" fmla="*/ 25085 h 574633"/>
                <a:gd name="connsiteX19-395" fmla="*/ 1040130 w 1041795"/>
                <a:gd name="connsiteY19-396" fmla="*/ 465248 h 574633"/>
                <a:gd name="connsiteX20-397" fmla="*/ 1027885 w 1041795"/>
                <a:gd name="connsiteY20-398" fmla="*/ 505260 h 574633"/>
                <a:gd name="connsiteX21-399" fmla="*/ 851253 w 1041795"/>
                <a:gd name="connsiteY21-400" fmla="*/ 574633 h 574633"/>
                <a:gd name="connsiteX22-401" fmla="*/ 960902 w 1041795"/>
                <a:gd name="connsiteY22-402" fmla="*/ 462364 h 574633"/>
                <a:gd name="connsiteX23-403" fmla="*/ 851241 w 1041795"/>
                <a:gd name="connsiteY23-404" fmla="*/ 500219 h 574633"/>
                <a:gd name="connsiteX24-405" fmla="*/ 851253 w 1041795"/>
                <a:gd name="connsiteY24-406" fmla="*/ 500219 h 574633"/>
                <a:gd name="connsiteX25-407" fmla="*/ 960902 w 1041795"/>
                <a:gd name="connsiteY25-408" fmla="*/ 462364 h 574633"/>
                <a:gd name="connsiteX0-409" fmla="*/ 181530 w 1041795"/>
                <a:gd name="connsiteY0-410" fmla="*/ 574633 h 574633"/>
                <a:gd name="connsiteX1-411" fmla="*/ 181511 w 1041795"/>
                <a:gd name="connsiteY1-412" fmla="*/ 574633 h 574633"/>
                <a:gd name="connsiteX2-413" fmla="*/ 9793 w 1041795"/>
                <a:gd name="connsiteY2-414" fmla="*/ 501406 h 574633"/>
                <a:gd name="connsiteX3-415" fmla="*/ 1946 w 1041795"/>
                <a:gd name="connsiteY3-416" fmla="*/ 464374 h 574633"/>
                <a:gd name="connsiteX4-417" fmla="*/ 149826 w 1041795"/>
                <a:gd name="connsiteY4-418" fmla="*/ 25331 h 574633"/>
                <a:gd name="connsiteX5-419" fmla="*/ 184956 w 1041795"/>
                <a:gd name="connsiteY5-420" fmla="*/ 0 h 574633"/>
                <a:gd name="connsiteX6-421" fmla="*/ 185090 w 1041795"/>
                <a:gd name="connsiteY6-422" fmla="*/ 0 h 574633"/>
                <a:gd name="connsiteX7-423" fmla="*/ 220266 w 1041795"/>
                <a:gd name="connsiteY7-424" fmla="*/ 25085 h 574633"/>
                <a:gd name="connsiteX8-425" fmla="*/ 370411 w 1041795"/>
                <a:gd name="connsiteY8-426" fmla="*/ 465248 h 574633"/>
                <a:gd name="connsiteX9-427" fmla="*/ 358163 w 1041795"/>
                <a:gd name="connsiteY9-428" fmla="*/ 505260 h 574633"/>
                <a:gd name="connsiteX10-429" fmla="*/ 181530 w 1041795"/>
                <a:gd name="connsiteY10-430" fmla="*/ 574633 h 574633"/>
                <a:gd name="connsiteX11-431" fmla="*/ 851253 w 1041795"/>
                <a:gd name="connsiteY11-432" fmla="*/ 574633 h 574633"/>
                <a:gd name="connsiteX12-433" fmla="*/ 851234 w 1041795"/>
                <a:gd name="connsiteY12-434" fmla="*/ 574633 h 574633"/>
                <a:gd name="connsiteX13-435" fmla="*/ 679516 w 1041795"/>
                <a:gd name="connsiteY13-436" fmla="*/ 501406 h 574633"/>
                <a:gd name="connsiteX14-437" fmla="*/ 671673 w 1041795"/>
                <a:gd name="connsiteY14-438" fmla="*/ 464374 h 574633"/>
                <a:gd name="connsiteX15-439" fmla="*/ 819552 w 1041795"/>
                <a:gd name="connsiteY15-440" fmla="*/ 25331 h 574633"/>
                <a:gd name="connsiteX16-441" fmla="*/ 854679 w 1041795"/>
                <a:gd name="connsiteY16-442" fmla="*/ 0 h 574633"/>
                <a:gd name="connsiteX17-443" fmla="*/ 854809 w 1041795"/>
                <a:gd name="connsiteY17-444" fmla="*/ 0 h 574633"/>
                <a:gd name="connsiteX18-445" fmla="*/ 889985 w 1041795"/>
                <a:gd name="connsiteY18-446" fmla="*/ 25085 h 574633"/>
                <a:gd name="connsiteX19-447" fmla="*/ 1040130 w 1041795"/>
                <a:gd name="connsiteY19-448" fmla="*/ 465248 h 574633"/>
                <a:gd name="connsiteX20-449" fmla="*/ 1027885 w 1041795"/>
                <a:gd name="connsiteY20-450" fmla="*/ 505260 h 574633"/>
                <a:gd name="connsiteX21-451" fmla="*/ 851253 w 1041795"/>
                <a:gd name="connsiteY21-452" fmla="*/ 574633 h 574633"/>
                <a:gd name="connsiteX22-453" fmla="*/ 851253 w 1041795"/>
                <a:gd name="connsiteY22-454" fmla="*/ 500219 h 574633"/>
                <a:gd name="connsiteX23-455" fmla="*/ 851241 w 1041795"/>
                <a:gd name="connsiteY23-456" fmla="*/ 500219 h 574633"/>
                <a:gd name="connsiteX24-457" fmla="*/ 851253 w 1041795"/>
                <a:gd name="connsiteY24-458" fmla="*/ 500219 h 574633"/>
                <a:gd name="connsiteX0-459" fmla="*/ 181530 w 1041795"/>
                <a:gd name="connsiteY0-460" fmla="*/ 574633 h 574633"/>
                <a:gd name="connsiteX1-461" fmla="*/ 181511 w 1041795"/>
                <a:gd name="connsiteY1-462" fmla="*/ 574633 h 574633"/>
                <a:gd name="connsiteX2-463" fmla="*/ 9793 w 1041795"/>
                <a:gd name="connsiteY2-464" fmla="*/ 501406 h 574633"/>
                <a:gd name="connsiteX3-465" fmla="*/ 1946 w 1041795"/>
                <a:gd name="connsiteY3-466" fmla="*/ 464374 h 574633"/>
                <a:gd name="connsiteX4-467" fmla="*/ 149826 w 1041795"/>
                <a:gd name="connsiteY4-468" fmla="*/ 25331 h 574633"/>
                <a:gd name="connsiteX5-469" fmla="*/ 184956 w 1041795"/>
                <a:gd name="connsiteY5-470" fmla="*/ 0 h 574633"/>
                <a:gd name="connsiteX6-471" fmla="*/ 185090 w 1041795"/>
                <a:gd name="connsiteY6-472" fmla="*/ 0 h 574633"/>
                <a:gd name="connsiteX7-473" fmla="*/ 220266 w 1041795"/>
                <a:gd name="connsiteY7-474" fmla="*/ 25085 h 574633"/>
                <a:gd name="connsiteX8-475" fmla="*/ 370411 w 1041795"/>
                <a:gd name="connsiteY8-476" fmla="*/ 465248 h 574633"/>
                <a:gd name="connsiteX9-477" fmla="*/ 358163 w 1041795"/>
                <a:gd name="connsiteY9-478" fmla="*/ 505260 h 574633"/>
                <a:gd name="connsiteX10-479" fmla="*/ 181530 w 1041795"/>
                <a:gd name="connsiteY10-480" fmla="*/ 574633 h 574633"/>
                <a:gd name="connsiteX11-481" fmla="*/ 851253 w 1041795"/>
                <a:gd name="connsiteY11-482" fmla="*/ 574633 h 574633"/>
                <a:gd name="connsiteX12-483" fmla="*/ 851234 w 1041795"/>
                <a:gd name="connsiteY12-484" fmla="*/ 574633 h 574633"/>
                <a:gd name="connsiteX13-485" fmla="*/ 679516 w 1041795"/>
                <a:gd name="connsiteY13-486" fmla="*/ 501406 h 574633"/>
                <a:gd name="connsiteX14-487" fmla="*/ 671673 w 1041795"/>
                <a:gd name="connsiteY14-488" fmla="*/ 464374 h 574633"/>
                <a:gd name="connsiteX15-489" fmla="*/ 819552 w 1041795"/>
                <a:gd name="connsiteY15-490" fmla="*/ 25331 h 574633"/>
                <a:gd name="connsiteX16-491" fmla="*/ 854679 w 1041795"/>
                <a:gd name="connsiteY16-492" fmla="*/ 0 h 574633"/>
                <a:gd name="connsiteX17-493" fmla="*/ 854809 w 1041795"/>
                <a:gd name="connsiteY17-494" fmla="*/ 0 h 574633"/>
                <a:gd name="connsiteX18-495" fmla="*/ 889985 w 1041795"/>
                <a:gd name="connsiteY18-496" fmla="*/ 25085 h 574633"/>
                <a:gd name="connsiteX19-497" fmla="*/ 1040130 w 1041795"/>
                <a:gd name="connsiteY19-498" fmla="*/ 465248 h 574633"/>
                <a:gd name="connsiteX20-499" fmla="*/ 1027885 w 1041795"/>
                <a:gd name="connsiteY20-500" fmla="*/ 505260 h 574633"/>
                <a:gd name="connsiteX21-501" fmla="*/ 851253 w 1041795"/>
                <a:gd name="connsiteY21-502" fmla="*/ 574633 h 5746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041795" h="574633">
                  <a:moveTo>
                    <a:pt x="181530" y="574633"/>
                  </a:moveTo>
                  <a:lnTo>
                    <a:pt x="181511" y="574633"/>
                  </a:lnTo>
                  <a:cubicBezTo>
                    <a:pt x="78161" y="574625"/>
                    <a:pt x="12535" y="504397"/>
                    <a:pt x="9793" y="501406"/>
                  </a:cubicBezTo>
                  <a:cubicBezTo>
                    <a:pt x="625" y="491414"/>
                    <a:pt x="-2381" y="477225"/>
                    <a:pt x="1946" y="464374"/>
                  </a:cubicBezTo>
                  <a:lnTo>
                    <a:pt x="149826" y="25331"/>
                  </a:lnTo>
                  <a:cubicBezTo>
                    <a:pt x="154908" y="10239"/>
                    <a:pt x="169032" y="56"/>
                    <a:pt x="184956" y="0"/>
                  </a:cubicBezTo>
                  <a:lnTo>
                    <a:pt x="185090" y="0"/>
                  </a:lnTo>
                  <a:cubicBezTo>
                    <a:pt x="200959" y="0"/>
                    <a:pt x="215090" y="10072"/>
                    <a:pt x="220266" y="25085"/>
                  </a:cubicBezTo>
                  <a:cubicBezTo>
                    <a:pt x="225836" y="41240"/>
                    <a:pt x="356793" y="421254"/>
                    <a:pt x="370411" y="465248"/>
                  </a:cubicBezTo>
                  <a:cubicBezTo>
                    <a:pt x="374926" y="479835"/>
                    <a:pt x="370071" y="495700"/>
                    <a:pt x="358163" y="505260"/>
                  </a:cubicBezTo>
                  <a:cubicBezTo>
                    <a:pt x="300834" y="551293"/>
                    <a:pt x="241407" y="574633"/>
                    <a:pt x="181530" y="574633"/>
                  </a:cubicBezTo>
                  <a:close/>
                  <a:moveTo>
                    <a:pt x="851253" y="574633"/>
                  </a:moveTo>
                  <a:lnTo>
                    <a:pt x="851234" y="574633"/>
                  </a:lnTo>
                  <a:cubicBezTo>
                    <a:pt x="747884" y="574625"/>
                    <a:pt x="682258" y="504397"/>
                    <a:pt x="679516" y="501406"/>
                  </a:cubicBezTo>
                  <a:cubicBezTo>
                    <a:pt x="670348" y="491414"/>
                    <a:pt x="667344" y="477225"/>
                    <a:pt x="671673" y="464374"/>
                  </a:cubicBezTo>
                  <a:lnTo>
                    <a:pt x="819552" y="25331"/>
                  </a:lnTo>
                  <a:cubicBezTo>
                    <a:pt x="824635" y="10241"/>
                    <a:pt x="838757" y="58"/>
                    <a:pt x="854679" y="0"/>
                  </a:cubicBezTo>
                  <a:lnTo>
                    <a:pt x="854809" y="0"/>
                  </a:lnTo>
                  <a:cubicBezTo>
                    <a:pt x="870686" y="0"/>
                    <a:pt x="884813" y="10076"/>
                    <a:pt x="889985" y="25085"/>
                  </a:cubicBezTo>
                  <a:cubicBezTo>
                    <a:pt x="895555" y="41240"/>
                    <a:pt x="1026509" y="421254"/>
                    <a:pt x="1040130" y="465248"/>
                  </a:cubicBezTo>
                  <a:cubicBezTo>
                    <a:pt x="1044645" y="479835"/>
                    <a:pt x="1039792" y="495698"/>
                    <a:pt x="1027885" y="505260"/>
                  </a:cubicBezTo>
                  <a:cubicBezTo>
                    <a:pt x="970561" y="551293"/>
                    <a:pt x="911133" y="574633"/>
                    <a:pt x="851253" y="574633"/>
                  </a:cubicBezTo>
                  <a:close/>
                </a:path>
              </a:pathLst>
            </a:custGeom>
            <a:solidFill>
              <a:schemeClr val="accent1"/>
            </a:solidFill>
            <a:ln w="101600" cap="rnd">
              <a:noFill/>
              <a:prstDash val="solid"/>
              <a:round/>
            </a:ln>
            <a:effectLst>
              <a:outerShdw blurRad="139700" dist="127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866775"/>
              <a:endParaRPr lang="zh-CN" altLang="en-US" sz="1705" dirty="0">
                <a:solidFill>
                  <a:prstClr val="black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8" name="椭圆 7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8239433" y="6231115"/>
            <a:ext cx="2898000" cy="0"/>
          </a:xfrm>
          <a:prstGeom prst="line">
            <a:avLst/>
          </a:prstGeom>
          <a:ln w="38100" cap="rnd">
            <a:solidFill>
              <a:srgbClr val="AE750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8431473" y="3623243"/>
            <a:ext cx="2512800" cy="1783565"/>
          </a:xfrm>
          <a:prstGeom prst="rect">
            <a:avLst/>
          </a:prstGeom>
          <a:noFill/>
        </p:spPr>
        <p:txBody>
          <a:bodyPr wrap="square" lIns="90170" tIns="46990" rIns="90170" bIns="46990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algn="ctr" fontAlgn="ctr"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激励原则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 fontAlgn="ctr">
              <a:spcBef>
                <a:spcPts val="1000"/>
              </a:spcBef>
              <a:spcAft>
                <a:spcPts val="0"/>
              </a:spcAft>
              <a:buClr>
                <a:srgbClr val="3A74F7">
                  <a:lumMod val="50000"/>
                </a:srgbClr>
              </a:buClr>
              <a:buSzPct val="130000"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根据员工的贡献值、在酒店工作的时间，决定员工的工资。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9053670" y="1974830"/>
            <a:ext cx="1268406" cy="1289444"/>
            <a:chOff x="8980642" y="1881541"/>
            <a:chExt cx="1414462" cy="1437922"/>
          </a:xfrm>
        </p:grpSpPr>
        <p:sp>
          <p:nvSpPr>
            <p:cNvPr id="76" name="任意多边形: 形状 75"/>
            <p:cNvSpPr/>
            <p:nvPr/>
          </p:nvSpPr>
          <p:spPr>
            <a:xfrm rot="5400000">
              <a:off x="9522560" y="3065476"/>
              <a:ext cx="329611" cy="111620"/>
            </a:xfrm>
            <a:custGeom>
              <a:avLst/>
              <a:gdLst>
                <a:gd name="connsiteX0" fmla="*/ 0 w 329611"/>
                <a:gd name="connsiteY0" fmla="*/ 55810 h 111620"/>
                <a:gd name="connsiteX1" fmla="*/ 66304 w 329611"/>
                <a:gd name="connsiteY1" fmla="*/ 0 h 111620"/>
                <a:gd name="connsiteX2" fmla="*/ 324350 w 329611"/>
                <a:gd name="connsiteY2" fmla="*/ 0 h 111620"/>
                <a:gd name="connsiteX3" fmla="*/ 323448 w 329611"/>
                <a:gd name="connsiteY3" fmla="*/ 4471 h 111620"/>
                <a:gd name="connsiteX4" fmla="*/ 323448 w 329611"/>
                <a:gd name="connsiteY4" fmla="*/ 81090 h 111620"/>
                <a:gd name="connsiteX5" fmla="*/ 329611 w 329611"/>
                <a:gd name="connsiteY5" fmla="*/ 111620 h 111620"/>
                <a:gd name="connsiteX6" fmla="*/ 66304 w 329611"/>
                <a:gd name="connsiteY6" fmla="*/ 111620 h 111620"/>
                <a:gd name="connsiteX7" fmla="*/ 0 w 329611"/>
                <a:gd name="connsiteY7" fmla="*/ 55810 h 1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611" h="111620">
                  <a:moveTo>
                    <a:pt x="0" y="55810"/>
                  </a:moveTo>
                  <a:cubicBezTo>
                    <a:pt x="0" y="24988"/>
                    <a:pt x="29686" y="0"/>
                    <a:pt x="66304" y="0"/>
                  </a:cubicBezTo>
                  <a:lnTo>
                    <a:pt x="324350" y="0"/>
                  </a:lnTo>
                  <a:lnTo>
                    <a:pt x="323448" y="4471"/>
                  </a:lnTo>
                  <a:lnTo>
                    <a:pt x="323448" y="81090"/>
                  </a:lnTo>
                  <a:lnTo>
                    <a:pt x="329611" y="111620"/>
                  </a:lnTo>
                  <a:lnTo>
                    <a:pt x="66304" y="111620"/>
                  </a:lnTo>
                  <a:cubicBezTo>
                    <a:pt x="29686" y="111620"/>
                    <a:pt x="0" y="86632"/>
                    <a:pt x="0" y="5581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1" name="图形 68"/>
            <p:cNvSpPr/>
            <p:nvPr/>
          </p:nvSpPr>
          <p:spPr>
            <a:xfrm>
              <a:off x="9268368" y="1881541"/>
              <a:ext cx="839010" cy="797391"/>
            </a:xfrm>
            <a:custGeom>
              <a:avLst/>
              <a:gdLst>
                <a:gd name="connsiteX0" fmla="*/ 559572 w 1020571"/>
                <a:gd name="connsiteY0" fmla="*/ 30661 h 969944"/>
                <a:gd name="connsiteX1" fmla="*/ 676288 w 1020571"/>
                <a:gd name="connsiteY1" fmla="*/ 263326 h 969944"/>
                <a:gd name="connsiteX2" fmla="*/ 717662 w 1020571"/>
                <a:gd name="connsiteY2" fmla="*/ 293464 h 969944"/>
                <a:gd name="connsiteX3" fmla="*/ 973058 w 1020571"/>
                <a:gd name="connsiteY3" fmla="*/ 329984 h 969944"/>
                <a:gd name="connsiteX4" fmla="*/ 1019650 w 1020571"/>
                <a:gd name="connsiteY4" fmla="*/ 397008 h 969944"/>
                <a:gd name="connsiteX5" fmla="*/ 1002939 w 1020571"/>
                <a:gd name="connsiteY5" fmla="*/ 428312 h 969944"/>
                <a:gd name="connsiteX6" fmla="*/ 821097 w 1020571"/>
                <a:gd name="connsiteY6" fmla="*/ 602492 h 969944"/>
                <a:gd name="connsiteX7" fmla="*/ 804241 w 1020571"/>
                <a:gd name="connsiteY7" fmla="*/ 653571 h 969944"/>
                <a:gd name="connsiteX8" fmla="*/ 847658 w 1020571"/>
                <a:gd name="connsiteY8" fmla="*/ 902580 h 969944"/>
                <a:gd name="connsiteX9" fmla="*/ 804847 w 1020571"/>
                <a:gd name="connsiteY9" fmla="*/ 968232 h 969944"/>
                <a:gd name="connsiteX10" fmla="*/ 768741 w 1020571"/>
                <a:gd name="connsiteY10" fmla="*/ 963620 h 969944"/>
                <a:gd name="connsiteX11" fmla="*/ 536331 w 1020571"/>
                <a:gd name="connsiteY11" fmla="*/ 842818 h 969944"/>
                <a:gd name="connsiteX12" fmla="*/ 485252 w 1020571"/>
                <a:gd name="connsiteY12" fmla="*/ 842818 h 969944"/>
                <a:gd name="connsiteX13" fmla="*/ 250799 w 1020571"/>
                <a:gd name="connsiteY13" fmla="*/ 964131 h 969944"/>
                <a:gd name="connsiteX14" fmla="*/ 176494 w 1020571"/>
                <a:gd name="connsiteY14" fmla="*/ 939197 h 969944"/>
                <a:gd name="connsiteX15" fmla="*/ 171882 w 1020571"/>
                <a:gd name="connsiteY15" fmla="*/ 903091 h 969944"/>
                <a:gd name="connsiteX16" fmla="*/ 215299 w 1020571"/>
                <a:gd name="connsiteY16" fmla="*/ 654082 h 969944"/>
                <a:gd name="connsiteX17" fmla="*/ 198443 w 1020571"/>
                <a:gd name="connsiteY17" fmla="*/ 603002 h 969944"/>
                <a:gd name="connsiteX18" fmla="*/ 17624 w 1020571"/>
                <a:gd name="connsiteY18" fmla="*/ 428312 h 969944"/>
                <a:gd name="connsiteX19" fmla="*/ 16201 w 1020571"/>
                <a:gd name="connsiteY19" fmla="*/ 346697 h 969944"/>
                <a:gd name="connsiteX20" fmla="*/ 47505 w 1020571"/>
                <a:gd name="connsiteY20" fmla="*/ 329984 h 969944"/>
                <a:gd name="connsiteX21" fmla="*/ 302900 w 1020571"/>
                <a:gd name="connsiteY21" fmla="*/ 293464 h 969944"/>
                <a:gd name="connsiteX22" fmla="*/ 344274 w 1020571"/>
                <a:gd name="connsiteY22" fmla="*/ 263326 h 969944"/>
                <a:gd name="connsiteX23" fmla="*/ 462011 w 1020571"/>
                <a:gd name="connsiteY23" fmla="*/ 30661 h 969944"/>
                <a:gd name="connsiteX24" fmla="*/ 534286 w 1020571"/>
                <a:gd name="connsiteY24" fmla="*/ 5376 h 969944"/>
                <a:gd name="connsiteX25" fmla="*/ 559572 w 1020571"/>
                <a:gd name="connsiteY25" fmla="*/ 30661 h 96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0571" h="969944">
                  <a:moveTo>
                    <a:pt x="559572" y="30661"/>
                  </a:moveTo>
                  <a:lnTo>
                    <a:pt x="676288" y="263326"/>
                  </a:lnTo>
                  <a:cubicBezTo>
                    <a:pt x="684404" y="279463"/>
                    <a:pt x="699814" y="290687"/>
                    <a:pt x="717662" y="293464"/>
                  </a:cubicBezTo>
                  <a:lnTo>
                    <a:pt x="973058" y="329984"/>
                  </a:lnTo>
                  <a:cubicBezTo>
                    <a:pt x="1004432" y="335626"/>
                    <a:pt x="1025293" y="365634"/>
                    <a:pt x="1019650" y="397008"/>
                  </a:cubicBezTo>
                  <a:cubicBezTo>
                    <a:pt x="1017505" y="408938"/>
                    <a:pt x="1011658" y="419891"/>
                    <a:pt x="1002939" y="428312"/>
                  </a:cubicBezTo>
                  <a:lnTo>
                    <a:pt x="821097" y="602492"/>
                  </a:lnTo>
                  <a:cubicBezTo>
                    <a:pt x="807517" y="615770"/>
                    <a:pt x="801232" y="634817"/>
                    <a:pt x="804241" y="653571"/>
                  </a:cubicBezTo>
                  <a:lnTo>
                    <a:pt x="847658" y="902580"/>
                  </a:lnTo>
                  <a:cubicBezTo>
                    <a:pt x="853966" y="932532"/>
                    <a:pt x="834797" y="961926"/>
                    <a:pt x="804847" y="968232"/>
                  </a:cubicBezTo>
                  <a:cubicBezTo>
                    <a:pt x="792636" y="970805"/>
                    <a:pt x="779914" y="969179"/>
                    <a:pt x="768741" y="963620"/>
                  </a:cubicBezTo>
                  <a:lnTo>
                    <a:pt x="536331" y="842818"/>
                  </a:lnTo>
                  <a:cubicBezTo>
                    <a:pt x="520397" y="834190"/>
                    <a:pt x="501186" y="834190"/>
                    <a:pt x="485252" y="842818"/>
                  </a:cubicBezTo>
                  <a:lnTo>
                    <a:pt x="250799" y="964131"/>
                  </a:lnTo>
                  <a:cubicBezTo>
                    <a:pt x="223396" y="977764"/>
                    <a:pt x="190128" y="966602"/>
                    <a:pt x="176494" y="939197"/>
                  </a:cubicBezTo>
                  <a:cubicBezTo>
                    <a:pt x="170936" y="928025"/>
                    <a:pt x="169310" y="915303"/>
                    <a:pt x="171882" y="903091"/>
                  </a:cubicBezTo>
                  <a:lnTo>
                    <a:pt x="215299" y="654082"/>
                  </a:lnTo>
                  <a:cubicBezTo>
                    <a:pt x="218308" y="635328"/>
                    <a:pt x="212023" y="616282"/>
                    <a:pt x="198443" y="603002"/>
                  </a:cubicBezTo>
                  <a:lnTo>
                    <a:pt x="17624" y="428312"/>
                  </a:lnTo>
                  <a:cubicBezTo>
                    <a:pt x="-5307" y="406167"/>
                    <a:pt x="-5944" y="369627"/>
                    <a:pt x="16201" y="346697"/>
                  </a:cubicBezTo>
                  <a:cubicBezTo>
                    <a:pt x="24621" y="337978"/>
                    <a:pt x="35574" y="332130"/>
                    <a:pt x="47505" y="329984"/>
                  </a:cubicBezTo>
                  <a:lnTo>
                    <a:pt x="302900" y="293464"/>
                  </a:lnTo>
                  <a:cubicBezTo>
                    <a:pt x="320748" y="290687"/>
                    <a:pt x="336158" y="279463"/>
                    <a:pt x="344274" y="263326"/>
                  </a:cubicBezTo>
                  <a:lnTo>
                    <a:pt x="462011" y="30661"/>
                  </a:lnTo>
                  <a:cubicBezTo>
                    <a:pt x="474987" y="3721"/>
                    <a:pt x="507345" y="-7600"/>
                    <a:pt x="534286" y="5376"/>
                  </a:cubicBezTo>
                  <a:cubicBezTo>
                    <a:pt x="545335" y="10697"/>
                    <a:pt x="554250" y="19612"/>
                    <a:pt x="559572" y="30661"/>
                  </a:cubicBezTo>
                  <a:close/>
                </a:path>
              </a:pathLst>
            </a:custGeom>
            <a:solidFill>
              <a:schemeClr val="accent1"/>
            </a:solidFill>
            <a:ln w="101600" cap="rnd">
              <a:noFill/>
              <a:prstDash val="solid"/>
              <a:round/>
            </a:ln>
            <a:effectLst>
              <a:outerShdw blurRad="139700" dist="127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866775"/>
              <a:endParaRPr lang="zh-CN" altLang="en-US" sz="1705" dirty="0">
                <a:solidFill>
                  <a:prstClr val="black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图形 51"/>
            <p:cNvSpPr/>
            <p:nvPr/>
          </p:nvSpPr>
          <p:spPr>
            <a:xfrm>
              <a:off x="8980642" y="3207842"/>
              <a:ext cx="1414462" cy="111621"/>
            </a:xfrm>
            <a:custGeom>
              <a:avLst/>
              <a:gdLst>
                <a:gd name="connsiteX0" fmla="*/ 1134815 w 1190625"/>
                <a:gd name="connsiteY0" fmla="*/ 111621 h 111621"/>
                <a:gd name="connsiteX1" fmla="*/ 55811 w 1190625"/>
                <a:gd name="connsiteY1" fmla="*/ 111621 h 111621"/>
                <a:gd name="connsiteX2" fmla="*/ 0 w 1190625"/>
                <a:gd name="connsiteY2" fmla="*/ 55811 h 111621"/>
                <a:gd name="connsiteX3" fmla="*/ 55811 w 1190625"/>
                <a:gd name="connsiteY3" fmla="*/ 0 h 111621"/>
                <a:gd name="connsiteX4" fmla="*/ 1134815 w 1190625"/>
                <a:gd name="connsiteY4" fmla="*/ 0 h 111621"/>
                <a:gd name="connsiteX5" fmla="*/ 1190625 w 1190625"/>
                <a:gd name="connsiteY5" fmla="*/ 55811 h 111621"/>
                <a:gd name="connsiteX6" fmla="*/ 1134815 w 1190625"/>
                <a:gd name="connsiteY6" fmla="*/ 111621 h 11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25" h="111621">
                  <a:moveTo>
                    <a:pt x="1134815" y="111621"/>
                  </a:moveTo>
                  <a:lnTo>
                    <a:pt x="55811" y="111621"/>
                  </a:lnTo>
                  <a:cubicBezTo>
                    <a:pt x="24988" y="111621"/>
                    <a:pt x="0" y="86633"/>
                    <a:pt x="0" y="55811"/>
                  </a:cubicBezTo>
                  <a:cubicBezTo>
                    <a:pt x="0" y="24988"/>
                    <a:pt x="24988" y="0"/>
                    <a:pt x="55811" y="0"/>
                  </a:cubicBezTo>
                  <a:lnTo>
                    <a:pt x="1134815" y="0"/>
                  </a:lnTo>
                  <a:cubicBezTo>
                    <a:pt x="1165637" y="0"/>
                    <a:pt x="1190625" y="24988"/>
                    <a:pt x="1190625" y="55811"/>
                  </a:cubicBezTo>
                  <a:cubicBezTo>
                    <a:pt x="1190625" y="86633"/>
                    <a:pt x="1165637" y="111621"/>
                    <a:pt x="1134815" y="111621"/>
                  </a:cubicBezTo>
                  <a:close/>
                </a:path>
              </a:pathLst>
            </a:custGeom>
            <a:solidFill>
              <a:schemeClr val="accent5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任意多边形: 形状 33"/>
          <p:cNvSpPr/>
          <p:nvPr/>
        </p:nvSpPr>
        <p:spPr>
          <a:xfrm>
            <a:off x="9640052" y="2791294"/>
            <a:ext cx="100095" cy="435300"/>
          </a:xfrm>
          <a:custGeom>
            <a:avLst/>
            <a:gdLst>
              <a:gd name="connsiteX0" fmla="*/ 50048 w 100095"/>
              <a:gd name="connsiteY0" fmla="*/ 0 h 435300"/>
              <a:gd name="connsiteX1" fmla="*/ 100095 w 100095"/>
              <a:gd name="connsiteY1" fmla="*/ 55811 h 435300"/>
              <a:gd name="connsiteX2" fmla="*/ 100095 w 100095"/>
              <a:gd name="connsiteY2" fmla="*/ 435300 h 435300"/>
              <a:gd name="connsiteX3" fmla="*/ 0 w 100095"/>
              <a:gd name="connsiteY3" fmla="*/ 435300 h 435300"/>
              <a:gd name="connsiteX4" fmla="*/ 0 w 100095"/>
              <a:gd name="connsiteY4" fmla="*/ 55811 h 435300"/>
              <a:gd name="connsiteX5" fmla="*/ 50048 w 100095"/>
              <a:gd name="connsiteY5" fmla="*/ 0 h 4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95" h="435300">
                <a:moveTo>
                  <a:pt x="50048" y="0"/>
                </a:moveTo>
                <a:cubicBezTo>
                  <a:pt x="77687" y="0"/>
                  <a:pt x="100095" y="24988"/>
                  <a:pt x="100095" y="55811"/>
                </a:cubicBezTo>
                <a:lnTo>
                  <a:pt x="100095" y="435300"/>
                </a:lnTo>
                <a:lnTo>
                  <a:pt x="0" y="435300"/>
                </a:lnTo>
                <a:lnTo>
                  <a:pt x="0" y="55811"/>
                </a:lnTo>
                <a:cubicBezTo>
                  <a:pt x="0" y="24988"/>
                  <a:pt x="22408" y="0"/>
                  <a:pt x="50048" y="0"/>
                </a:cubicBezTo>
                <a:close/>
              </a:path>
            </a:pathLst>
          </a:custGeom>
          <a:solidFill>
            <a:schemeClr val="accent5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prstClr val="black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任意多边形: 形状 1248"/>
          <p:cNvSpPr/>
          <p:nvPr/>
        </p:nvSpPr>
        <p:spPr>
          <a:xfrm>
            <a:off x="549817" y="0"/>
            <a:ext cx="11440708" cy="6858000"/>
          </a:xfrm>
          <a:custGeom>
            <a:avLst/>
            <a:gdLst>
              <a:gd name="connsiteX0" fmla="*/ 3770594 w 11440708"/>
              <a:gd name="connsiteY0" fmla="*/ 0 h 6858000"/>
              <a:gd name="connsiteX1" fmla="*/ 7670114 w 11440708"/>
              <a:gd name="connsiteY1" fmla="*/ 0 h 6858000"/>
              <a:gd name="connsiteX2" fmla="*/ 11440708 w 11440708"/>
              <a:gd name="connsiteY2" fmla="*/ 2743309 h 6858000"/>
              <a:gd name="connsiteX3" fmla="*/ 10105622 w 11440708"/>
              <a:gd name="connsiteY3" fmla="*/ 6858000 h 6858000"/>
              <a:gd name="connsiteX4" fmla="*/ 1335086 w 11440708"/>
              <a:gd name="connsiteY4" fmla="*/ 6858000 h 6858000"/>
              <a:gd name="connsiteX5" fmla="*/ 0 w 11440708"/>
              <a:gd name="connsiteY5" fmla="*/ 274330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40708" h="6858000">
                <a:moveTo>
                  <a:pt x="3770594" y="0"/>
                </a:moveTo>
                <a:lnTo>
                  <a:pt x="7670114" y="0"/>
                </a:lnTo>
                <a:lnTo>
                  <a:pt x="11440708" y="2743309"/>
                </a:lnTo>
                <a:lnTo>
                  <a:pt x="10105622" y="6858000"/>
                </a:lnTo>
                <a:lnTo>
                  <a:pt x="1335086" y="6858000"/>
                </a:lnTo>
                <a:lnTo>
                  <a:pt x="0" y="2743309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algn="ctr" rotWithShape="0">
              <a:schemeClr val="accent1">
                <a:lumMod val="75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Medium" panose="00000600000000000000" pitchFamily="2" charset="0"/>
              <a:ea typeface="思源黑体 CN Regular"/>
              <a:cs typeface="+mn-cs"/>
            </a:endParaRPr>
          </a:p>
        </p:txBody>
      </p:sp>
      <p:sp>
        <p:nvSpPr>
          <p:cNvPr id="1251" name="任意多边形: 形状 1250"/>
          <p:cNvSpPr/>
          <p:nvPr/>
        </p:nvSpPr>
        <p:spPr>
          <a:xfrm>
            <a:off x="1975844" y="105446"/>
            <a:ext cx="8240312" cy="6752555"/>
          </a:xfrm>
          <a:custGeom>
            <a:avLst/>
            <a:gdLst>
              <a:gd name="connsiteX0" fmla="*/ 4120156 w 8240312"/>
              <a:gd name="connsiteY0" fmla="*/ 0 h 6752555"/>
              <a:gd name="connsiteX1" fmla="*/ 8240312 w 8240312"/>
              <a:gd name="connsiteY1" fmla="*/ 2997635 h 6752555"/>
              <a:gd name="connsiteX2" fmla="*/ 7021961 w 8240312"/>
              <a:gd name="connsiteY2" fmla="*/ 6752555 h 6752555"/>
              <a:gd name="connsiteX3" fmla="*/ 1218352 w 8240312"/>
              <a:gd name="connsiteY3" fmla="*/ 6752555 h 6752555"/>
              <a:gd name="connsiteX4" fmla="*/ 0 w 8240312"/>
              <a:gd name="connsiteY4" fmla="*/ 2997635 h 675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0312" h="6752555">
                <a:moveTo>
                  <a:pt x="4120156" y="0"/>
                </a:moveTo>
                <a:lnTo>
                  <a:pt x="8240312" y="2997635"/>
                </a:lnTo>
                <a:lnTo>
                  <a:pt x="7021961" y="6752555"/>
                </a:lnTo>
                <a:lnTo>
                  <a:pt x="1218352" y="6752555"/>
                </a:lnTo>
                <a:lnTo>
                  <a:pt x="0" y="2997635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algn="ctr" rotWithShape="0">
              <a:schemeClr val="accent1">
                <a:lumMod val="75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1253" name="任意多边形: 形状 1252"/>
          <p:cNvSpPr/>
          <p:nvPr/>
        </p:nvSpPr>
        <p:spPr>
          <a:xfrm>
            <a:off x="2955965" y="1038896"/>
            <a:ext cx="6280070" cy="5819105"/>
          </a:xfrm>
          <a:custGeom>
            <a:avLst/>
            <a:gdLst>
              <a:gd name="connsiteX0" fmla="*/ 3140035 w 6280070"/>
              <a:gd name="connsiteY0" fmla="*/ 0 h 5819105"/>
              <a:gd name="connsiteX1" fmla="*/ 6280070 w 6280070"/>
              <a:gd name="connsiteY1" fmla="*/ 2284544 h 5819105"/>
              <a:gd name="connsiteX2" fmla="*/ 5133219 w 6280070"/>
              <a:gd name="connsiteY2" fmla="*/ 5819105 h 5819105"/>
              <a:gd name="connsiteX3" fmla="*/ 1146852 w 6280070"/>
              <a:gd name="connsiteY3" fmla="*/ 5819105 h 5819105"/>
              <a:gd name="connsiteX4" fmla="*/ 0 w 6280070"/>
              <a:gd name="connsiteY4" fmla="*/ 2284544 h 581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0070" h="5819105">
                <a:moveTo>
                  <a:pt x="3140035" y="0"/>
                </a:moveTo>
                <a:lnTo>
                  <a:pt x="6280070" y="2284544"/>
                </a:lnTo>
                <a:lnTo>
                  <a:pt x="5133219" y="5819105"/>
                </a:lnTo>
                <a:lnTo>
                  <a:pt x="1146852" y="5819105"/>
                </a:lnTo>
                <a:lnTo>
                  <a:pt x="0" y="2284544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algn="ctr" rotWithShape="0">
              <a:schemeClr val="accent1">
                <a:lumMod val="75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4305300" y="2323982"/>
            <a:ext cx="3581400" cy="3410856"/>
          </a:xfrm>
          <a:prstGeom prst="pentagon">
            <a:avLst/>
          </a:prstGeom>
          <a:solidFill>
            <a:schemeClr val="bg1"/>
          </a:solidFill>
          <a:ln w="6350">
            <a:solidFill>
              <a:schemeClr val="accent1">
                <a:shade val="50000"/>
                <a:alpha val="29000"/>
              </a:schemeClr>
            </a:solidFill>
            <a:prstDash val="dash"/>
          </a:ln>
          <a:effectLst>
            <a:outerShdw blurRad="825500" algn="ctr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Medium" panose="00000600000000000000" pitchFamily="2" charset="0"/>
              <a:ea typeface="思源黑体 CN Regular"/>
              <a:cs typeface="+mn-cs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4596163" y="2600995"/>
            <a:ext cx="2999674" cy="2900704"/>
          </a:xfrm>
          <a:prstGeom prst="pentagon">
            <a:avLst/>
          </a:prstGeom>
          <a:gradFill flip="none" rotWithShape="1">
            <a:gsLst>
              <a:gs pos="71000">
                <a:schemeClr val="accent3"/>
              </a:gs>
              <a:gs pos="37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矩形: 圆角 22"/>
          <p:cNvSpPr/>
          <p:nvPr/>
        </p:nvSpPr>
        <p:spPr>
          <a:xfrm>
            <a:off x="4935108" y="937201"/>
            <a:ext cx="2300386" cy="47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254000" dist="127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26852" y="970583"/>
            <a:ext cx="2116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遵守法律原则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91990" y="1443972"/>
            <a:ext cx="3208020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根据遵守法律原则，延伸出的具体措施或内容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8076" y="2572597"/>
            <a:ext cx="2300386" cy="47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254000" dist="127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77994" y="2605979"/>
            <a:ext cx="1860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公平性原则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64141" y="3079368"/>
            <a:ext cx="2593459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D4464"/>
                </a:solidFill>
                <a:effectLst/>
                <a:uLnTx/>
                <a:uFillTx/>
                <a:latin typeface="+mn-ea"/>
                <a:cs typeface="+mn-cs"/>
              </a:rPr>
              <a:t>根据公平性原则，延伸出的具体措施或内容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2D4464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1771374" y="4993806"/>
            <a:ext cx="2300386" cy="47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254000" dist="127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80734" y="5027188"/>
            <a:ext cx="2081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适应需求原则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72689" y="5500577"/>
            <a:ext cx="2299261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根据需求原则，延伸出的具体措施或内容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8843864" y="2572597"/>
            <a:ext cx="2300386" cy="47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254000" dist="127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81964" y="2605979"/>
            <a:ext cx="2224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效率优先原则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77251" y="3079368"/>
            <a:ext cx="2742994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根据效率优先原则，延伸出的具体措施或内容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8144014" y="4993806"/>
            <a:ext cx="2300386" cy="47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>
            <a:solidFill>
              <a:schemeClr val="accent5"/>
            </a:solidFill>
          </a:ln>
          <a:effectLst>
            <a:outerShdw blurRad="254000" dist="127000" dir="2700000" sx="90000" sy="90000" algn="tl" rotWithShape="0">
              <a:schemeClr val="accent1">
                <a:lumMod val="50000"/>
                <a:alpha val="20000"/>
              </a:schemeClr>
            </a:outerShdw>
            <a:reflection blurRad="139700" stA="50000" endA="300" endPos="23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44264" y="5027188"/>
            <a:ext cx="2099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激励限度原则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50028" y="5500577"/>
            <a:ext cx="2765571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根据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激励限度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制定原则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4" name="椭圆 3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247" name="图形 13" descr="元 纯色填充"/>
          <p:cNvSpPr/>
          <p:nvPr/>
        </p:nvSpPr>
        <p:spPr>
          <a:xfrm>
            <a:off x="5105384" y="3218461"/>
            <a:ext cx="1981234" cy="1978008"/>
          </a:xfrm>
          <a:custGeom>
            <a:avLst/>
            <a:gdLst>
              <a:gd name="connsiteX0" fmla="*/ 183399 w 606580"/>
              <a:gd name="connsiteY0" fmla="*/ 174014 h 605592"/>
              <a:gd name="connsiteX1" fmla="*/ 231023 w 606580"/>
              <a:gd name="connsiteY1" fmla="*/ 174014 h 605592"/>
              <a:gd name="connsiteX2" fmla="*/ 300741 w 606580"/>
              <a:gd name="connsiteY2" fmla="*/ 292555 h 605592"/>
              <a:gd name="connsiteX3" fmla="*/ 303340 w 606580"/>
              <a:gd name="connsiteY3" fmla="*/ 292555 h 605592"/>
              <a:gd name="connsiteX4" fmla="*/ 375564 w 606580"/>
              <a:gd name="connsiteY4" fmla="*/ 174014 h 605592"/>
              <a:gd name="connsiteX5" fmla="*/ 421981 w 606580"/>
              <a:gd name="connsiteY5" fmla="*/ 174014 h 605592"/>
              <a:gd name="connsiteX6" fmla="*/ 345858 w 606580"/>
              <a:gd name="connsiteY6" fmla="*/ 298950 h 605592"/>
              <a:gd name="connsiteX7" fmla="*/ 393667 w 606580"/>
              <a:gd name="connsiteY7" fmla="*/ 298950 h 605592"/>
              <a:gd name="connsiteX8" fmla="*/ 393667 w 606580"/>
              <a:gd name="connsiteY8" fmla="*/ 331110 h 605592"/>
              <a:gd name="connsiteX9" fmla="*/ 325249 w 606580"/>
              <a:gd name="connsiteY9" fmla="*/ 331110 h 605592"/>
              <a:gd name="connsiteX10" fmla="*/ 323949 w 606580"/>
              <a:gd name="connsiteY10" fmla="*/ 333706 h 605592"/>
              <a:gd name="connsiteX11" fmla="*/ 323949 w 606580"/>
              <a:gd name="connsiteY11" fmla="*/ 353076 h 605592"/>
              <a:gd name="connsiteX12" fmla="*/ 393667 w 606580"/>
              <a:gd name="connsiteY12" fmla="*/ 353076 h 605592"/>
              <a:gd name="connsiteX13" fmla="*/ 393667 w 606580"/>
              <a:gd name="connsiteY13" fmla="*/ 385237 h 605592"/>
              <a:gd name="connsiteX14" fmla="*/ 323949 w 606580"/>
              <a:gd name="connsiteY14" fmla="*/ 385237 h 605592"/>
              <a:gd name="connsiteX15" fmla="*/ 323949 w 606580"/>
              <a:gd name="connsiteY15" fmla="*/ 431578 h 605592"/>
              <a:gd name="connsiteX16" fmla="*/ 277532 w 606580"/>
              <a:gd name="connsiteY16" fmla="*/ 431578 h 605592"/>
              <a:gd name="connsiteX17" fmla="*/ 277532 w 606580"/>
              <a:gd name="connsiteY17" fmla="*/ 386627 h 605592"/>
              <a:gd name="connsiteX18" fmla="*/ 207907 w 606580"/>
              <a:gd name="connsiteY18" fmla="*/ 386627 h 605592"/>
              <a:gd name="connsiteX19" fmla="*/ 207907 w 606580"/>
              <a:gd name="connsiteY19" fmla="*/ 353076 h 605592"/>
              <a:gd name="connsiteX20" fmla="*/ 209114 w 606580"/>
              <a:gd name="connsiteY20" fmla="*/ 353076 h 605592"/>
              <a:gd name="connsiteX21" fmla="*/ 278832 w 606580"/>
              <a:gd name="connsiteY21" fmla="*/ 353076 h 605592"/>
              <a:gd name="connsiteX22" fmla="*/ 278832 w 606580"/>
              <a:gd name="connsiteY22" fmla="*/ 333706 h 605592"/>
              <a:gd name="connsiteX23" fmla="*/ 277532 w 606580"/>
              <a:gd name="connsiteY23" fmla="*/ 331110 h 605592"/>
              <a:gd name="connsiteX24" fmla="*/ 209114 w 606580"/>
              <a:gd name="connsiteY24" fmla="*/ 331110 h 605592"/>
              <a:gd name="connsiteX25" fmla="*/ 209114 w 606580"/>
              <a:gd name="connsiteY25" fmla="*/ 298950 h 605592"/>
              <a:gd name="connsiteX26" fmla="*/ 258130 w 606580"/>
              <a:gd name="connsiteY26" fmla="*/ 298950 h 605592"/>
              <a:gd name="connsiteX27" fmla="*/ 303336 w 606580"/>
              <a:gd name="connsiteY27" fmla="*/ 90176 h 605592"/>
              <a:gd name="connsiteX28" fmla="*/ 90355 w 606580"/>
              <a:gd name="connsiteY28" fmla="*/ 302843 h 605592"/>
              <a:gd name="connsiteX29" fmla="*/ 303336 w 606580"/>
              <a:gd name="connsiteY29" fmla="*/ 515417 h 605592"/>
              <a:gd name="connsiteX30" fmla="*/ 516225 w 606580"/>
              <a:gd name="connsiteY30" fmla="*/ 302843 h 605592"/>
              <a:gd name="connsiteX31" fmla="*/ 303336 w 606580"/>
              <a:gd name="connsiteY31" fmla="*/ 90176 h 605592"/>
              <a:gd name="connsiteX32" fmla="*/ 303336 w 606580"/>
              <a:gd name="connsiteY32" fmla="*/ 64497 h 605592"/>
              <a:gd name="connsiteX33" fmla="*/ 541942 w 606580"/>
              <a:gd name="connsiteY33" fmla="*/ 302843 h 605592"/>
              <a:gd name="connsiteX34" fmla="*/ 303336 w 606580"/>
              <a:gd name="connsiteY34" fmla="*/ 541096 h 605592"/>
              <a:gd name="connsiteX35" fmla="*/ 64638 w 606580"/>
              <a:gd name="connsiteY35" fmla="*/ 302843 h 605592"/>
              <a:gd name="connsiteX36" fmla="*/ 303336 w 606580"/>
              <a:gd name="connsiteY36" fmla="*/ 64497 h 605592"/>
              <a:gd name="connsiteX37" fmla="*/ 303337 w 606580"/>
              <a:gd name="connsiteY37" fmla="*/ 25863 h 605592"/>
              <a:gd name="connsiteX38" fmla="*/ 25905 w 606580"/>
              <a:gd name="connsiteY38" fmla="*/ 302842 h 605592"/>
              <a:gd name="connsiteX39" fmla="*/ 303337 w 606580"/>
              <a:gd name="connsiteY39" fmla="*/ 579822 h 605592"/>
              <a:gd name="connsiteX40" fmla="*/ 580768 w 606580"/>
              <a:gd name="connsiteY40" fmla="*/ 302842 h 605592"/>
              <a:gd name="connsiteX41" fmla="*/ 303337 w 606580"/>
              <a:gd name="connsiteY41" fmla="*/ 25863 h 605592"/>
              <a:gd name="connsiteX42" fmla="*/ 303337 w 606580"/>
              <a:gd name="connsiteY42" fmla="*/ 0 h 605592"/>
              <a:gd name="connsiteX43" fmla="*/ 606580 w 606580"/>
              <a:gd name="connsiteY43" fmla="*/ 302842 h 605592"/>
              <a:gd name="connsiteX44" fmla="*/ 303337 w 606580"/>
              <a:gd name="connsiteY44" fmla="*/ 605592 h 605592"/>
              <a:gd name="connsiteX45" fmla="*/ 0 w 606580"/>
              <a:gd name="connsiteY45" fmla="*/ 302842 h 605592"/>
              <a:gd name="connsiteX46" fmla="*/ 303337 w 606580"/>
              <a:gd name="connsiteY46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580" h="605592">
                <a:moveTo>
                  <a:pt x="183399" y="174014"/>
                </a:moveTo>
                <a:lnTo>
                  <a:pt x="231023" y="174014"/>
                </a:lnTo>
                <a:lnTo>
                  <a:pt x="300741" y="292555"/>
                </a:lnTo>
                <a:lnTo>
                  <a:pt x="303340" y="292555"/>
                </a:lnTo>
                <a:lnTo>
                  <a:pt x="375564" y="174014"/>
                </a:lnTo>
                <a:lnTo>
                  <a:pt x="421981" y="174014"/>
                </a:lnTo>
                <a:lnTo>
                  <a:pt x="345858" y="298950"/>
                </a:lnTo>
                <a:lnTo>
                  <a:pt x="393667" y="298950"/>
                </a:lnTo>
                <a:lnTo>
                  <a:pt x="393667" y="331110"/>
                </a:lnTo>
                <a:lnTo>
                  <a:pt x="325249" y="331110"/>
                </a:lnTo>
                <a:lnTo>
                  <a:pt x="323949" y="333706"/>
                </a:lnTo>
                <a:lnTo>
                  <a:pt x="323949" y="353076"/>
                </a:lnTo>
                <a:lnTo>
                  <a:pt x="393667" y="353076"/>
                </a:lnTo>
                <a:lnTo>
                  <a:pt x="393667" y="385237"/>
                </a:lnTo>
                <a:lnTo>
                  <a:pt x="323949" y="385237"/>
                </a:lnTo>
                <a:lnTo>
                  <a:pt x="323949" y="431578"/>
                </a:lnTo>
                <a:lnTo>
                  <a:pt x="277532" y="431578"/>
                </a:lnTo>
                <a:lnTo>
                  <a:pt x="277532" y="386627"/>
                </a:lnTo>
                <a:lnTo>
                  <a:pt x="207907" y="386627"/>
                </a:lnTo>
                <a:lnTo>
                  <a:pt x="207907" y="353076"/>
                </a:lnTo>
                <a:lnTo>
                  <a:pt x="209114" y="353076"/>
                </a:lnTo>
                <a:lnTo>
                  <a:pt x="278832" y="353076"/>
                </a:lnTo>
                <a:lnTo>
                  <a:pt x="278832" y="333706"/>
                </a:lnTo>
                <a:lnTo>
                  <a:pt x="277532" y="331110"/>
                </a:lnTo>
                <a:lnTo>
                  <a:pt x="209114" y="331110"/>
                </a:lnTo>
                <a:lnTo>
                  <a:pt x="209114" y="298950"/>
                </a:lnTo>
                <a:lnTo>
                  <a:pt x="258130" y="298950"/>
                </a:lnTo>
                <a:close/>
                <a:moveTo>
                  <a:pt x="303336" y="90176"/>
                </a:moveTo>
                <a:cubicBezTo>
                  <a:pt x="185798" y="90176"/>
                  <a:pt x="90355" y="185478"/>
                  <a:pt x="90355" y="302843"/>
                </a:cubicBezTo>
                <a:cubicBezTo>
                  <a:pt x="90355" y="420115"/>
                  <a:pt x="185798" y="515417"/>
                  <a:pt x="303336" y="515417"/>
                </a:cubicBezTo>
                <a:cubicBezTo>
                  <a:pt x="420782" y="515417"/>
                  <a:pt x="516225" y="420115"/>
                  <a:pt x="516225" y="302843"/>
                </a:cubicBezTo>
                <a:cubicBezTo>
                  <a:pt x="516225" y="185478"/>
                  <a:pt x="420782" y="90176"/>
                  <a:pt x="303336" y="90176"/>
                </a:cubicBezTo>
                <a:close/>
                <a:moveTo>
                  <a:pt x="303336" y="64497"/>
                </a:moveTo>
                <a:cubicBezTo>
                  <a:pt x="434895" y="64497"/>
                  <a:pt x="541942" y="171386"/>
                  <a:pt x="541942" y="302843"/>
                </a:cubicBezTo>
                <a:cubicBezTo>
                  <a:pt x="541942" y="434207"/>
                  <a:pt x="434895" y="541096"/>
                  <a:pt x="303336" y="541096"/>
                </a:cubicBezTo>
                <a:cubicBezTo>
                  <a:pt x="171686" y="541096"/>
                  <a:pt x="64638" y="434207"/>
                  <a:pt x="64638" y="302843"/>
                </a:cubicBezTo>
                <a:cubicBezTo>
                  <a:pt x="64638" y="171386"/>
                  <a:pt x="171686" y="64497"/>
                  <a:pt x="303336" y="64497"/>
                </a:cubicBezTo>
                <a:close/>
                <a:moveTo>
                  <a:pt x="303337" y="25863"/>
                </a:moveTo>
                <a:cubicBezTo>
                  <a:pt x="149765" y="25863"/>
                  <a:pt x="25905" y="149521"/>
                  <a:pt x="25905" y="302842"/>
                </a:cubicBezTo>
                <a:cubicBezTo>
                  <a:pt x="25905" y="456071"/>
                  <a:pt x="149765" y="579822"/>
                  <a:pt x="303337" y="579822"/>
                </a:cubicBezTo>
                <a:cubicBezTo>
                  <a:pt x="456815" y="579822"/>
                  <a:pt x="580768" y="456071"/>
                  <a:pt x="580768" y="302842"/>
                </a:cubicBezTo>
                <a:cubicBezTo>
                  <a:pt x="580768" y="149521"/>
                  <a:pt x="456815" y="25863"/>
                  <a:pt x="303337" y="25863"/>
                </a:cubicBezTo>
                <a:close/>
                <a:moveTo>
                  <a:pt x="303337" y="0"/>
                </a:moveTo>
                <a:cubicBezTo>
                  <a:pt x="471021" y="0"/>
                  <a:pt x="606580" y="135246"/>
                  <a:pt x="606580" y="302842"/>
                </a:cubicBezTo>
                <a:cubicBezTo>
                  <a:pt x="606580" y="470439"/>
                  <a:pt x="471207" y="605592"/>
                  <a:pt x="303337" y="605592"/>
                </a:cubicBezTo>
                <a:cubicBezTo>
                  <a:pt x="135466" y="605592"/>
                  <a:pt x="0" y="470254"/>
                  <a:pt x="0" y="302842"/>
                </a:cubicBezTo>
                <a:cubicBezTo>
                  <a:pt x="0" y="135338"/>
                  <a:pt x="135559" y="0"/>
                  <a:pt x="303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latin typeface="Montserrat" panose="00000500000000000000" pitchFamily="2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3429000"/>
            <a:ext cx="12191999" cy="3429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0" dist="381000" dir="8100000" sx="90000" sy="9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制定原则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4" name="椭圆 3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3" name="矩形: 圆角 72"/>
          <p:cNvSpPr/>
          <p:nvPr/>
        </p:nvSpPr>
        <p:spPr>
          <a:xfrm>
            <a:off x="912320" y="1665717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顶角 18"/>
          <p:cNvSpPr/>
          <p:nvPr/>
        </p:nvSpPr>
        <p:spPr>
          <a:xfrm flipV="1">
            <a:off x="962912" y="1732627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33362" y="1986752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公平性原则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35169" y="2463110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根据公平性原则，延伸出的具体措施或内容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6" name="矩形: 圆角 75"/>
          <p:cNvSpPr/>
          <p:nvPr/>
        </p:nvSpPr>
        <p:spPr>
          <a:xfrm>
            <a:off x="4601685" y="1665717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顶角 76"/>
          <p:cNvSpPr/>
          <p:nvPr/>
        </p:nvSpPr>
        <p:spPr>
          <a:xfrm flipV="1">
            <a:off x="4652277" y="1732627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022727" y="1986752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遵守法律原则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824534" y="2463110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latin typeface="+mn-ea"/>
              </a:rPr>
              <a:t>根据遵守法律原则，延伸出的具体措施或内容</a:t>
            </a:r>
            <a:endParaRPr lang="zh-CN" altLang="en-US" dirty="0">
              <a:solidFill>
                <a:schemeClr val="tx1">
                  <a:lumMod val="75000"/>
                  <a:lumOff val="25000"/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81" name="矩形: 圆角 80"/>
          <p:cNvSpPr/>
          <p:nvPr/>
        </p:nvSpPr>
        <p:spPr>
          <a:xfrm>
            <a:off x="8291051" y="1665717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顶角 81"/>
          <p:cNvSpPr/>
          <p:nvPr/>
        </p:nvSpPr>
        <p:spPr>
          <a:xfrm flipV="1">
            <a:off x="8341643" y="1732627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712093" y="1986752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效率优先原则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513900" y="2463110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latin typeface="+mn-ea"/>
              </a:rPr>
              <a:t>根据效率优先原则，延伸出的具体措施或内容</a:t>
            </a:r>
            <a:endParaRPr lang="zh-CN" altLang="en-US" dirty="0">
              <a:solidFill>
                <a:schemeClr val="tx1">
                  <a:lumMod val="75000"/>
                  <a:lumOff val="25000"/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87" name="矩形: 圆角 86"/>
          <p:cNvSpPr/>
          <p:nvPr/>
        </p:nvSpPr>
        <p:spPr>
          <a:xfrm>
            <a:off x="912320" y="4054956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顶角 87"/>
          <p:cNvSpPr/>
          <p:nvPr/>
        </p:nvSpPr>
        <p:spPr>
          <a:xfrm flipV="1">
            <a:off x="962912" y="4121866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333362" y="4375991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激励限度原则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135169" y="4852349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latin typeface="+mn-ea"/>
              </a:rPr>
              <a:t>根据激励限度原则，延伸出的具体措施或内容</a:t>
            </a:r>
            <a:endParaRPr lang="zh-CN" altLang="en-US" dirty="0">
              <a:solidFill>
                <a:schemeClr val="tx1">
                  <a:lumMod val="75000"/>
                  <a:lumOff val="25000"/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2" name="矩形: 圆角 91"/>
          <p:cNvSpPr/>
          <p:nvPr/>
        </p:nvSpPr>
        <p:spPr>
          <a:xfrm>
            <a:off x="4601685" y="4054956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顶角 92"/>
          <p:cNvSpPr/>
          <p:nvPr/>
        </p:nvSpPr>
        <p:spPr>
          <a:xfrm flipV="1">
            <a:off x="4652277" y="4121866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022727" y="4375991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适应需求原则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824534" y="4852349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latin typeface="+mn-ea"/>
              </a:rPr>
              <a:t>根据需求原则，延伸出的具体措施或内容</a:t>
            </a:r>
            <a:endParaRPr lang="zh-CN" altLang="en-US" dirty="0">
              <a:solidFill>
                <a:schemeClr val="tx1">
                  <a:lumMod val="75000"/>
                  <a:lumOff val="25000"/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7" name="矩形: 圆角 96"/>
          <p:cNvSpPr/>
          <p:nvPr/>
        </p:nvSpPr>
        <p:spPr>
          <a:xfrm>
            <a:off x="8291051" y="4054956"/>
            <a:ext cx="2988630" cy="124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顶角 97"/>
          <p:cNvSpPr/>
          <p:nvPr/>
        </p:nvSpPr>
        <p:spPr>
          <a:xfrm flipV="1">
            <a:off x="8341643" y="4121866"/>
            <a:ext cx="2887445" cy="1789967"/>
          </a:xfrm>
          <a:prstGeom prst="round2SameRect">
            <a:avLst>
              <a:gd name="adj1" fmla="val 8963"/>
              <a:gd name="adj2" fmla="val 0"/>
            </a:avLst>
          </a:prstGeom>
          <a:solidFill>
            <a:schemeClr val="bg1"/>
          </a:solidFill>
          <a:ln w="22225">
            <a:solidFill>
              <a:schemeClr val="bg1">
                <a:alpha val="29000"/>
              </a:schemeClr>
            </a:solidFill>
            <a:prstDash val="solid"/>
          </a:ln>
          <a:effectLst>
            <a:outerShdw blurRad="266700" dir="5400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ontserrat Medium" panose="00000600000000000000" pitchFamily="2" charset="0"/>
              <a:ea typeface="思源黑体 CN Regular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12093" y="4375991"/>
            <a:ext cx="21465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最低工资原则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13900" y="4852349"/>
            <a:ext cx="2542932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latin typeface="+mn-ea"/>
              </a:rPr>
              <a:t>根据最低工资原则，延伸出的具体措施或内容</a:t>
            </a:r>
            <a:endParaRPr lang="zh-CN" altLang="en-US" dirty="0">
              <a:solidFill>
                <a:schemeClr val="tx1">
                  <a:lumMod val="75000"/>
                  <a:lumOff val="25000"/>
                  <a:alpha val="75000"/>
                </a:schemeClr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1"/>
          <p:cNvSpPr txBox="1"/>
          <p:nvPr>
            <p:custDataLst>
              <p:tags r:id="rId1"/>
            </p:custDataLst>
          </p:nvPr>
        </p:nvSpPr>
        <p:spPr>
          <a:xfrm>
            <a:off x="1055688" y="2315901"/>
            <a:ext cx="3795911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spcBef>
                <a:spcPts val="0"/>
              </a:spcBef>
              <a:buSzPct val="100000"/>
            </a:pPr>
            <a:r>
              <a:rPr lang="zh-CN" altLang="en-US" sz="7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适用范围</a:t>
            </a:r>
            <a:endParaRPr lang="zh-CN" altLang="en-US" sz="72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26" name="副标题 6"/>
          <p:cNvSpPr txBox="1"/>
          <p:nvPr>
            <p:custDataLst>
              <p:tags r:id="rId2"/>
            </p:custDataLst>
          </p:nvPr>
        </p:nvSpPr>
        <p:spPr>
          <a:xfrm>
            <a:off x="1055688" y="3527164"/>
            <a:ext cx="6118835" cy="440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+mj-ea"/>
              </a:rPr>
              <a:t>SPHERE OF APPLICATION</a:t>
            </a:r>
            <a:endParaRPr lang="en-US" altLang="zh-CN" sz="28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77200" y="-1613388"/>
            <a:ext cx="209550" cy="388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89394" y="4520712"/>
            <a:ext cx="209550" cy="388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16781" y="1220703"/>
            <a:ext cx="6305290" cy="441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>
              <a:buClrTx/>
              <a:buSzPct val="100000"/>
            </a:pPr>
            <a:r>
              <a:rPr lang="en-US" altLang="zh-CN" sz="28700" b="1" spc="200" dirty="0">
                <a:solidFill>
                  <a:schemeClr val="l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ea typeface="+mj-ea"/>
                <a:cs typeface="+mj-cs"/>
              </a:rPr>
              <a:t>02</a:t>
            </a:r>
            <a:endParaRPr lang="zh-CN" altLang="en-US" sz="28700" b="1" spc="200" dirty="0">
              <a:solidFill>
                <a:schemeClr val="lt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ea typeface="+mj-ea"/>
              <a:cs typeface="+mj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555" b="1" spc="300" dirty="0">
                <a:solidFill>
                  <a:schemeClr val="accent1"/>
                </a:solidFill>
                <a:latin typeface="+mj-ea"/>
                <a:ea typeface="+mj-ea"/>
              </a:rPr>
              <a:t>适用范围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4" name="椭圆 3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758809" y="1270000"/>
            <a:ext cx="0" cy="5588000"/>
          </a:xfrm>
          <a:prstGeom prst="line">
            <a:avLst/>
          </a:prstGeom>
          <a:ln w="12700">
            <a:solidFill>
              <a:schemeClr val="accent1">
                <a:alpha val="5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701140" y="3514219"/>
            <a:ext cx="6678758" cy="1337181"/>
            <a:chOff x="1024990" y="3556630"/>
            <a:chExt cx="6678758" cy="1337181"/>
          </a:xfrm>
        </p:grpSpPr>
        <p:grpSp>
          <p:nvGrpSpPr>
            <p:cNvPr id="33" name="组合 32"/>
            <p:cNvGrpSpPr/>
            <p:nvPr/>
          </p:nvGrpSpPr>
          <p:grpSpPr>
            <a:xfrm>
              <a:off x="1295678" y="3615702"/>
              <a:ext cx="1766835" cy="467849"/>
              <a:chOff x="4741476" y="2018841"/>
              <a:chExt cx="1178312" cy="380093"/>
            </a:xfrm>
          </p:grpSpPr>
          <p:sp>
            <p:nvSpPr>
              <p:cNvPr id="34" name="矩形: 圆角 33"/>
              <p:cNvSpPr/>
              <p:nvPr/>
            </p:nvSpPr>
            <p:spPr>
              <a:xfrm>
                <a:off x="4838594" y="2018842"/>
                <a:ext cx="1081194" cy="38009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rot="10800000">
                <a:off x="4741476" y="2018841"/>
                <a:ext cx="243564" cy="159543"/>
              </a:xfrm>
              <a:custGeom>
                <a:avLst/>
                <a:gdLst>
                  <a:gd name="connsiteX0" fmla="*/ 359567 w 359567"/>
                  <a:gd name="connsiteY0" fmla="*/ 159543 h 159543"/>
                  <a:gd name="connsiteX1" fmla="*/ 0 w 359567"/>
                  <a:gd name="connsiteY1" fmla="*/ 159543 h 159543"/>
                  <a:gd name="connsiteX2" fmla="*/ 179784 w 359567"/>
                  <a:gd name="connsiteY2" fmla="*/ 0 h 159543"/>
                  <a:gd name="connsiteX3" fmla="*/ 182551 w 359567"/>
                  <a:gd name="connsiteY3" fmla="*/ 2455 h 159543"/>
                  <a:gd name="connsiteX4" fmla="*/ 183062 w 359567"/>
                  <a:gd name="connsiteY4" fmla="*/ 3397 h 159543"/>
                  <a:gd name="connsiteX5" fmla="*/ 311711 w 359567"/>
                  <a:gd name="connsiteY5" fmla="*/ 132045 h 159543"/>
                  <a:gd name="connsiteX6" fmla="*/ 355151 w 359567"/>
                  <a:gd name="connsiteY6" fmla="*/ 155624 h 15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567" h="159543">
                    <a:moveTo>
                      <a:pt x="359567" y="159543"/>
                    </a:moveTo>
                    <a:lnTo>
                      <a:pt x="0" y="159543"/>
                    </a:lnTo>
                    <a:lnTo>
                      <a:pt x="179784" y="0"/>
                    </a:lnTo>
                    <a:lnTo>
                      <a:pt x="182551" y="2455"/>
                    </a:lnTo>
                    <a:lnTo>
                      <a:pt x="183062" y="3397"/>
                    </a:lnTo>
                    <a:cubicBezTo>
                      <a:pt x="217299" y="54074"/>
                      <a:pt x="261033" y="97808"/>
                      <a:pt x="311711" y="132045"/>
                    </a:cubicBezTo>
                    <a:lnTo>
                      <a:pt x="355151" y="15562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471273" y="4130085"/>
              <a:ext cx="6232475" cy="763726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点击此处添加正文，文字是您思想的提炼，请尽可能言简意赅</a:t>
              </a:r>
              <a:br>
                <a:rPr lang="en-US" altLang="zh-CN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</a:b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点击此处添加正文，文字是您思想的提炼，请尽可能言简意赅</a:t>
              </a:r>
              <a:endPara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24990" y="3556630"/>
              <a:ext cx="115672" cy="11567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45443" y="3638950"/>
              <a:ext cx="1231106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适用产品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1140" y="5220517"/>
            <a:ext cx="6678758" cy="977083"/>
            <a:chOff x="1024990" y="4910828"/>
            <a:chExt cx="6678758" cy="977083"/>
          </a:xfrm>
        </p:grpSpPr>
        <p:grpSp>
          <p:nvGrpSpPr>
            <p:cNvPr id="39" name="组合 38"/>
            <p:cNvGrpSpPr/>
            <p:nvPr/>
          </p:nvGrpSpPr>
          <p:grpSpPr>
            <a:xfrm>
              <a:off x="1295678" y="4969900"/>
              <a:ext cx="1766835" cy="467849"/>
              <a:chOff x="4741476" y="2018841"/>
              <a:chExt cx="1178312" cy="380093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4838594" y="2018842"/>
                <a:ext cx="1081194" cy="38009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 rot="10800000">
                <a:off x="4741476" y="2018841"/>
                <a:ext cx="243564" cy="159543"/>
              </a:xfrm>
              <a:custGeom>
                <a:avLst/>
                <a:gdLst>
                  <a:gd name="connsiteX0" fmla="*/ 359567 w 359567"/>
                  <a:gd name="connsiteY0" fmla="*/ 159543 h 159543"/>
                  <a:gd name="connsiteX1" fmla="*/ 0 w 359567"/>
                  <a:gd name="connsiteY1" fmla="*/ 159543 h 159543"/>
                  <a:gd name="connsiteX2" fmla="*/ 179784 w 359567"/>
                  <a:gd name="connsiteY2" fmla="*/ 0 h 159543"/>
                  <a:gd name="connsiteX3" fmla="*/ 182551 w 359567"/>
                  <a:gd name="connsiteY3" fmla="*/ 2455 h 159543"/>
                  <a:gd name="connsiteX4" fmla="*/ 183062 w 359567"/>
                  <a:gd name="connsiteY4" fmla="*/ 3397 h 159543"/>
                  <a:gd name="connsiteX5" fmla="*/ 311711 w 359567"/>
                  <a:gd name="connsiteY5" fmla="*/ 132045 h 159543"/>
                  <a:gd name="connsiteX6" fmla="*/ 355151 w 359567"/>
                  <a:gd name="connsiteY6" fmla="*/ 155624 h 15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567" h="159543">
                    <a:moveTo>
                      <a:pt x="359567" y="159543"/>
                    </a:moveTo>
                    <a:lnTo>
                      <a:pt x="0" y="159543"/>
                    </a:lnTo>
                    <a:lnTo>
                      <a:pt x="179784" y="0"/>
                    </a:lnTo>
                    <a:lnTo>
                      <a:pt x="182551" y="2455"/>
                    </a:lnTo>
                    <a:lnTo>
                      <a:pt x="183062" y="3397"/>
                    </a:lnTo>
                    <a:cubicBezTo>
                      <a:pt x="217299" y="54074"/>
                      <a:pt x="261033" y="97808"/>
                      <a:pt x="311711" y="132045"/>
                    </a:cubicBezTo>
                    <a:lnTo>
                      <a:pt x="355151" y="15562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471273" y="5484283"/>
              <a:ext cx="6232475" cy="403628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点击此处添加正文，文字是您思想的提炼，请尽可能言简意赅</a:t>
              </a:r>
              <a:endPara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24990" y="4910828"/>
              <a:ext cx="115672" cy="11567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45443" y="4993148"/>
              <a:ext cx="1231106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适用周期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1140" y="1447822"/>
            <a:ext cx="7585610" cy="1697280"/>
            <a:chOff x="1024990" y="1440432"/>
            <a:chExt cx="7585610" cy="1697280"/>
          </a:xfrm>
        </p:grpSpPr>
        <p:grpSp>
          <p:nvGrpSpPr>
            <p:cNvPr id="57" name="组合 56"/>
            <p:cNvGrpSpPr/>
            <p:nvPr/>
          </p:nvGrpSpPr>
          <p:grpSpPr>
            <a:xfrm>
              <a:off x="1295678" y="1499504"/>
              <a:ext cx="1766835" cy="467849"/>
              <a:chOff x="4741476" y="2018841"/>
              <a:chExt cx="1178312" cy="380093"/>
            </a:xfrm>
          </p:grpSpPr>
          <p:sp>
            <p:nvSpPr>
              <p:cNvPr id="58" name="矩形: 圆角 57"/>
              <p:cNvSpPr/>
              <p:nvPr/>
            </p:nvSpPr>
            <p:spPr>
              <a:xfrm>
                <a:off x="4838594" y="2018842"/>
                <a:ext cx="1081194" cy="38009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 rot="10800000">
                <a:off x="4741476" y="2018841"/>
                <a:ext cx="243564" cy="159543"/>
              </a:xfrm>
              <a:custGeom>
                <a:avLst/>
                <a:gdLst>
                  <a:gd name="connsiteX0" fmla="*/ 359567 w 359567"/>
                  <a:gd name="connsiteY0" fmla="*/ 159543 h 159543"/>
                  <a:gd name="connsiteX1" fmla="*/ 0 w 359567"/>
                  <a:gd name="connsiteY1" fmla="*/ 159543 h 159543"/>
                  <a:gd name="connsiteX2" fmla="*/ 179784 w 359567"/>
                  <a:gd name="connsiteY2" fmla="*/ 0 h 159543"/>
                  <a:gd name="connsiteX3" fmla="*/ 182551 w 359567"/>
                  <a:gd name="connsiteY3" fmla="*/ 2455 h 159543"/>
                  <a:gd name="connsiteX4" fmla="*/ 183062 w 359567"/>
                  <a:gd name="connsiteY4" fmla="*/ 3397 h 159543"/>
                  <a:gd name="connsiteX5" fmla="*/ 311711 w 359567"/>
                  <a:gd name="connsiteY5" fmla="*/ 132045 h 159543"/>
                  <a:gd name="connsiteX6" fmla="*/ 355151 w 359567"/>
                  <a:gd name="connsiteY6" fmla="*/ 155624 h 15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567" h="159543">
                    <a:moveTo>
                      <a:pt x="359567" y="159543"/>
                    </a:moveTo>
                    <a:lnTo>
                      <a:pt x="0" y="159543"/>
                    </a:lnTo>
                    <a:lnTo>
                      <a:pt x="179784" y="0"/>
                    </a:lnTo>
                    <a:lnTo>
                      <a:pt x="182551" y="2455"/>
                    </a:lnTo>
                    <a:lnTo>
                      <a:pt x="183062" y="3397"/>
                    </a:lnTo>
                    <a:cubicBezTo>
                      <a:pt x="217299" y="54074"/>
                      <a:pt x="261033" y="97808"/>
                      <a:pt x="311711" y="132045"/>
                    </a:cubicBezTo>
                    <a:lnTo>
                      <a:pt x="355151" y="15562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471273" y="2013887"/>
              <a:ext cx="7139327" cy="1123825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点击此处添加正文，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文字是您思想的提炼，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请尽可能言简意赅</a:t>
              </a:r>
              <a:br>
                <a:rPr lang="en-US" altLang="zh-CN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</a:b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点击此处添加正文，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文字是您思想的提炼，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请尽可能言简意赅</a:t>
              </a:r>
              <a:br>
                <a:rPr lang="en-US" altLang="zh-CN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</a:b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点击此处添加正文，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 panose="02020603050405020304" pitchFamily="18" charset="0"/>
                </a:rPr>
                <a:t>文字是您思想的提炼，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请尽可能言简意赅</a:t>
              </a:r>
              <a:endPara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024990" y="1440432"/>
              <a:ext cx="115672" cy="11567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45443" y="1522752"/>
              <a:ext cx="1231106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适用人员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矩形 11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>
            <a:spLocks noChangeAspect="1"/>
          </p:cNvSpPr>
          <p:nvPr/>
        </p:nvSpPr>
        <p:spPr>
          <a:xfrm flipH="1">
            <a:off x="8171234" y="0"/>
            <a:ext cx="4009628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202398" t="-39168" r="-101842" b="-18334"/>
            </a:stretch>
          </a:blipFill>
          <a:ln w="57150" cap="flat" cmpd="sng" algn="ctr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/>
        </p:nvSpPr>
        <p:spPr>
          <a:xfrm>
            <a:off x="635" y="3657600"/>
            <a:ext cx="12191365" cy="2323781"/>
          </a:xfrm>
          <a:custGeom>
            <a:avLst/>
            <a:gdLst>
              <a:gd name="connsiteX0" fmla="*/ 0 w 12191365"/>
              <a:gd name="connsiteY0" fmla="*/ 0 h 2076291"/>
              <a:gd name="connsiteX1" fmla="*/ 12191365 w 12191365"/>
              <a:gd name="connsiteY1" fmla="*/ 0 h 2076291"/>
              <a:gd name="connsiteX2" fmla="*/ 12191365 w 12191365"/>
              <a:gd name="connsiteY2" fmla="*/ 2076291 h 2076291"/>
              <a:gd name="connsiteX3" fmla="*/ 0 w 12191365"/>
              <a:gd name="connsiteY3" fmla="*/ 2076291 h 207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65" h="2076291">
                <a:moveTo>
                  <a:pt x="0" y="0"/>
                </a:moveTo>
                <a:lnTo>
                  <a:pt x="12191365" y="0"/>
                </a:lnTo>
                <a:lnTo>
                  <a:pt x="12191365" y="2076291"/>
                </a:lnTo>
                <a:lnTo>
                  <a:pt x="0" y="2076291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2563" y="51602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工资结构</a:t>
            </a:r>
            <a:endParaRPr kumimoji="0" lang="zh-CN" altLang="en-US" sz="3555" b="1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0" y="487360"/>
            <a:ext cx="285750" cy="552452"/>
            <a:chOff x="685800" y="473074"/>
            <a:chExt cx="285750" cy="552452"/>
          </a:xfrm>
        </p:grpSpPr>
        <p:sp>
          <p:nvSpPr>
            <p:cNvPr id="4" name="椭圆 3"/>
            <p:cNvSpPr/>
            <p:nvPr/>
          </p:nvSpPr>
          <p:spPr>
            <a:xfrm>
              <a:off x="685800" y="473074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3"/>
                </a:gs>
                <a:gs pos="0">
                  <a:schemeClr val="accent1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85800" y="739776"/>
              <a:ext cx="285750" cy="285750"/>
            </a:xfrm>
            <a:prstGeom prst="ellipse">
              <a:avLst/>
            </a:prstGeom>
            <a:gradFill flip="none" rotWithShape="1">
              <a:gsLst>
                <a:gs pos="71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381000" dir="8100000" sx="90000" sy="90000" algn="tr" rotWithShape="0">
                <a:schemeClr val="accent1">
                  <a:lumMod val="50000"/>
                  <a:alpha val="2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Montserrat" panose="00000500000000000000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85800" y="606425"/>
              <a:ext cx="285750" cy="285750"/>
            </a:xfrm>
            <a:prstGeom prst="ellipse">
              <a:avLst/>
            </a:prstGeom>
            <a:gradFill flip="none" rotWithShape="1">
              <a:gsLst>
                <a:gs pos="80000">
                  <a:schemeClr val="accent5"/>
                </a:gs>
                <a:gs pos="0">
                  <a:schemeClr val="accent6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381000" dir="2700000" sx="90000" sy="9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矩形 6" hidden="1"/>
          <p:cNvSpPr/>
          <p:nvPr/>
        </p:nvSpPr>
        <p:spPr>
          <a:xfrm>
            <a:off x="635" y="1466850"/>
            <a:ext cx="12191365" cy="4152581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0"/>
              <a:ea typeface="思源黑体 CN Regular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5995" y="1655445"/>
            <a:ext cx="4779891" cy="1623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月收入基本工资（固定）：</a:t>
            </a:r>
            <a:endParaRPr lang="en-US" altLang="zh-CN" sz="24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点击此处添加正文，文字是您思想的提炼，请言简意赅地阐述您的观点，可以是基本工资的构成。</a:t>
            </a:r>
            <a:endParaRPr lang="zh-CN" altLang="en-US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995" y="3987642"/>
            <a:ext cx="4872355" cy="1623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绩效考核奖金（浮动）：</a:t>
            </a:r>
            <a:endParaRPr lang="en-US" altLang="zh-CN" sz="2400" kern="100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点击此处添加正文，文字是您思想的提炼，请言简意赅地阐述您的观点，可以是绩效考核奖金的构成。</a:t>
            </a:r>
            <a:endParaRPr lang="zh-CN" altLang="en-US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9" t="6923" r="20498"/>
          <a:stretch>
            <a:fillRect/>
          </a:stretch>
        </p:blipFill>
        <p:spPr>
          <a:xfrm>
            <a:off x="6096000" y="1295400"/>
            <a:ext cx="5040313" cy="4978400"/>
          </a:xfrm>
          <a:prstGeom prst="rect">
            <a:avLst/>
          </a:prstGeom>
          <a:effectLst>
            <a:outerShdw blurRad="508000" dist="381000" dir="2700000" sx="90000" sy="90000" algn="tl" rotWithShape="0">
              <a:schemeClr val="accent1">
                <a:lumMod val="50000"/>
                <a:alpha val="40000"/>
              </a:schemeClr>
            </a:outerShdw>
          </a:effectLst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i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TYPE" val="i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a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商务总结"/>
  <p:tag name="KSO_WM_UNIT_NOCLEAR" val="0"/>
  <p:tag name="KSO_WM_UNIT_VALUE" val="6"/>
  <p:tag name="KSO_WM_UNIT_TYPE" val="a"/>
  <p:tag name="KSO_WM_UNIT_INDEX" val="1"/>
  <p:tag name="PA" val="v5.2.1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b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PPT计划书"/>
  <p:tag name="KSO_WM_UNIT_NOCLEAR" val="0"/>
  <p:tag name="KSO_WM_UNIT_VALUE" val="11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f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SUBTYPE" val="b"/>
  <p:tag name="KSO_WM_UNIT_PRESET_TEXT" val="作者：XXX"/>
  <p:tag name="KSO_WM_UNIT_NOCLEAR" val="0"/>
  <p:tag name="KSO_WM_UNIT_VALUE" val="15"/>
  <p:tag name="KSO_WM_UNIT_TYPE" val="f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20.xml><?xml version="1.0" encoding="utf-8"?>
<p:tagLst xmlns:p="http://schemas.openxmlformats.org/presentationml/2006/main">
  <p:tag name="KSO_WM_TEMPLATE_THUMBS_INDEX" val="1、4、9、12、15、18、23、26"/>
  <p:tag name="KSO_WM_SLIDE_ID" val="custom20218863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863"/>
  <p:tag name="KSO_WM_SLIDE_LAYOUT" val="a_b_f"/>
  <p:tag name="KSO_WM_SLIDE_LAYOUT_CNT" val="1_1_1"/>
  <p:tag name="ISLIDE.VECTOR" val="#189926;#251090;#418767;"/>
  <p:tag name="KSO_WM_SPECIAL_SOURCE" val="bdnull"/>
</p:tagLst>
</file>

<file path=ppt/tags/tag21.xml><?xml version="1.0" encoding="utf-8"?>
<p:tagLst xmlns:p="http://schemas.openxmlformats.org/presentationml/2006/main">
  <p:tag name="ISLIDE.ICON" val="#407144;#383674;#164914;#81708;#82158;#82443;#82500;"/>
  <p:tag name="KSO_WM_SPECIAL_SOURCE" val="bdnull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i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TYPE" val="i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a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商务总结"/>
  <p:tag name="KSO_WM_UNIT_NOCLEAR" val="0"/>
  <p:tag name="KSO_WM_UNIT_VALUE" val="6"/>
  <p:tag name="KSO_WM_UNIT_TYPE" val="a"/>
  <p:tag name="KSO_WM_UNIT_INDEX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b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PPT计划书"/>
  <p:tag name="KSO_WM_UNIT_NOCLEAR" val="0"/>
  <p:tag name="KSO_WM_UNIT_VALUE" val="11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TEMPLATE_THUMBS_INDEX" val="1、4、9、12、15、18、23、26"/>
  <p:tag name="KSO_WM_SLIDE_ID" val="custom20218863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863"/>
  <p:tag name="KSO_WM_SLIDE_LAYOUT" val="a_b_f"/>
  <p:tag name="KSO_WM_SLIDE_LAYOUT_CNT" val="1_1_1"/>
  <p:tag name="KSO_WM_SPECIAL_SOURCE" val="bdnull"/>
</p:tagLst>
</file>

<file path=ppt/tags/tag26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0;请言简意赅的阐述观点，并根据需要酌情增减文字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NOCLEAR" val="1"/>
  <p:tag name="KSO_WM_UNIT_VALUE" val="27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5_1*f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0;请言简意赅的阐述观点，并根据需要酌情增减文字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NOCLEAR" val="1"/>
  <p:tag name="KSO_WM_UNIT_VALUE" val="27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5_1*f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30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0;请言简意赅的阐述观点，并根据需要酌情增减文字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NOCLEAR" val="1"/>
  <p:tag name="KSO_WM_UNIT_VALUE" val="27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5_1*f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ISLIDE.ICON" val="#393620;"/>
  <p:tag name="KSO_WM_SPECIAL_SOURCE" val="bdnull"/>
</p:tagLst>
</file>

<file path=ppt/tags/tag32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ISLIDE.VECTOR" val="#185216;"/>
  <p:tag name="KSO_WM_SPECIAL_SOURCE" val="bdnull"/>
</p:tagLst>
</file>

<file path=ppt/tags/tag34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a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商务总结"/>
  <p:tag name="KSO_WM_UNIT_NOCLEAR" val="0"/>
  <p:tag name="KSO_WM_UNIT_VALUE" val="6"/>
  <p:tag name="KSO_WM_UNIT_TYPE" val="a"/>
  <p:tag name="KSO_WM_UNIT_INDEX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b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PPT计划书"/>
  <p:tag name="KSO_WM_UNIT_NOCLEAR" val="0"/>
  <p:tag name="KSO_WM_UNIT_VALUE" val="11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TEMPLATE_THUMBS_INDEX" val="1、4、9、12、15、18、23、26"/>
  <p:tag name="KSO_WM_SLIDE_ID" val="custom20218863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863"/>
  <p:tag name="KSO_WM_SLIDE_LAYOUT" val="a_b_f"/>
  <p:tag name="KSO_WM_SLIDE_LAYOUT_CNT" val="1_1_1"/>
  <p:tag name="KSO_WM_SPECIAL_SOURCE" val="bdnull"/>
</p:tagLst>
</file>

<file path=ppt/tags/tag39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40.xml><?xml version="1.0" encoding="utf-8"?>
<p:tagLst xmlns:p="http://schemas.openxmlformats.org/presentationml/2006/main">
  <p:tag name="ISLIDE.PICTURE" val="#130326;#207590;"/>
  <p:tag name="KSO_WM_SPECIAL_SOURCE" val="bdnull"/>
</p:tagLst>
</file>

<file path=ppt/tags/tag41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UNIT_COLOR_SCHEME_SHAPE_ID" val="16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55_1*i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UNIT_TEXT_PART_ID_V2" val="d-4-2"/>
  <p:tag name="KSO_WM_UNIT_COLOR_SCHEME_SHAPE_ID" val="2"/>
  <p:tag name="KSO_WM_UNIT_COLOR_SCHEME_PARENT_PAGE" val="0_1"/>
  <p:tag name="KSO_WM_UNIT_SUBTYPE" val="a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NOCLEAR" val="1"/>
  <p:tag name="KSO_WM_UNIT_VALUE" val="4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55_1*f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i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TYPE" val="i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48.xml><?xml version="1.0" encoding="utf-8"?>
<p:tagLst xmlns:p="http://schemas.openxmlformats.org/presentationml/2006/main">
  <p:tag name="PA" val="v5.2.1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b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PPT计划书"/>
  <p:tag name="KSO_WM_UNIT_NOCLEAR" val="0"/>
  <p:tag name="KSO_WM_UNIT_VALUE" val="11"/>
  <p:tag name="KSO_WM_UNIT_TYPE" val="b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f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SUBTYPE" val="b"/>
  <p:tag name="KSO_WM_UNIT_PRESET_TEXT" val="作者：XXX"/>
  <p:tag name="KSO_WM_UNIT_NOCLEAR" val="0"/>
  <p:tag name="KSO_WM_UNIT_VALUE" val="15"/>
  <p:tag name="KSO_WM_UNIT_TYPE" val="f"/>
  <p:tag name="KSO_WM_UNIT_INDEX" val="1"/>
  <p:tag name="KSO_WM_UNIT_TEXT_FILL_FORE_SCHEMECOLOR_INDEX_BRIGHTNESS" val="0"/>
  <p:tag name="KSO_WM_UNIT_TEXT_FILL_FORE_SCHEMECOLOR_INDEX" val="14"/>
  <p:tag name="KSO_WM_UNIT_TEXT_FILL_TYPE" val="1"/>
  <p:tag name="PA" val="v5.2.1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863_1*a*1"/>
  <p:tag name="KSO_WM_TEMPLATE_CATEGORY" val="custom"/>
  <p:tag name="KSO_WM_TEMPLATE_INDEX" val="2021886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商务总结"/>
  <p:tag name="KSO_WM_UNIT_NOCLEAR" val="0"/>
  <p:tag name="KSO_WM_UNIT_VALUE" val="6"/>
  <p:tag name="KSO_WM_UNIT_TYPE" val="a"/>
  <p:tag name="KSO_WM_UNIT_INDEX" val="1"/>
  <p:tag name="PA" val="v5.2.11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DOCER_TEMPLATE_OPEN_ONCE_MARK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PA" val="v5.2.11"/>
</p:tagLst>
</file>

<file path=ppt/theme/theme1.xml><?xml version="1.0" encoding="utf-8"?>
<a:theme xmlns:a="http://schemas.openxmlformats.org/drawingml/2006/main" name="4_Office 主题​​">
  <a:themeElements>
    <a:clrScheme name="企业薪资方案模板">
      <a:dk1>
        <a:sysClr val="windowText" lastClr="000000"/>
      </a:dk1>
      <a:lt1>
        <a:sysClr val="window" lastClr="FFFFFF"/>
      </a:lt1>
      <a:dk2>
        <a:srgbClr val="FAFAFA"/>
      </a:dk2>
      <a:lt2>
        <a:srgbClr val="FFFFFF"/>
      </a:lt2>
      <a:accent1>
        <a:srgbClr val="002FDC"/>
      </a:accent1>
      <a:accent2>
        <a:srgbClr val="1D51EA"/>
      </a:accent2>
      <a:accent3>
        <a:srgbClr val="3A74F7"/>
      </a:accent3>
      <a:accent4>
        <a:srgbClr val="4489DB"/>
      </a:accent4>
      <a:accent5>
        <a:srgbClr val="F3C45F"/>
      </a:accent5>
      <a:accent6>
        <a:srgbClr val="FEE9AC"/>
      </a:accent6>
      <a:hlink>
        <a:srgbClr val="658BD5"/>
      </a:hlink>
      <a:folHlink>
        <a:srgbClr val="A16AA5"/>
      </a:folHlink>
    </a:clrScheme>
    <a:fontScheme name="企业薪资方案模板">
      <a:majorFont>
        <a:latin typeface="Montserrat Medium"/>
        <a:ea typeface="思源黑体 CN Bold"/>
        <a:cs typeface=""/>
      </a:majorFont>
      <a:minorFont>
        <a:latin typeface="Montserra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1" i="0" u="none" strike="noStrike" kern="1200" cap="none" spc="0" normalizeH="0" baseline="0" noProof="0" dirty="0">
            <a:ln>
              <a:noFill/>
            </a:ln>
            <a:solidFill>
              <a:schemeClr val="accent1"/>
            </a:solidFill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企业薪资方案模板">
    <a:dk1>
      <a:sysClr val="windowText" lastClr="000000"/>
    </a:dk1>
    <a:lt1>
      <a:sysClr val="window" lastClr="FFFFFF"/>
    </a:lt1>
    <a:dk2>
      <a:srgbClr val="FAFAFA"/>
    </a:dk2>
    <a:lt2>
      <a:srgbClr val="FFFFFF"/>
    </a:lt2>
    <a:accent1>
      <a:srgbClr val="002FDC"/>
    </a:accent1>
    <a:accent2>
      <a:srgbClr val="1D51EA"/>
    </a:accent2>
    <a:accent3>
      <a:srgbClr val="3A74F7"/>
    </a:accent3>
    <a:accent4>
      <a:srgbClr val="4489DB"/>
    </a:accent4>
    <a:accent5>
      <a:srgbClr val="F3C45F"/>
    </a:accent5>
    <a:accent6>
      <a:srgbClr val="FEE9AC"/>
    </a:accent6>
    <a:hlink>
      <a:srgbClr val="658BD5"/>
    </a:hlink>
    <a:folHlink>
      <a:srgbClr val="A16AA5"/>
    </a:folHlink>
  </a:clrScheme>
</a:themeOverride>
</file>

<file path=ppt/theme/themeOverride2.xml><?xml version="1.0" encoding="utf-8"?>
<a:themeOverride xmlns:a="http://schemas.openxmlformats.org/drawingml/2006/main">
  <a:clrScheme name="企业薪资方案模板">
    <a:dk1>
      <a:sysClr val="windowText" lastClr="000000"/>
    </a:dk1>
    <a:lt1>
      <a:sysClr val="window" lastClr="FFFFFF"/>
    </a:lt1>
    <a:dk2>
      <a:srgbClr val="FAFAFA"/>
    </a:dk2>
    <a:lt2>
      <a:srgbClr val="FFFFFF"/>
    </a:lt2>
    <a:accent1>
      <a:srgbClr val="002FDC"/>
    </a:accent1>
    <a:accent2>
      <a:srgbClr val="1D51EA"/>
    </a:accent2>
    <a:accent3>
      <a:srgbClr val="3A74F7"/>
    </a:accent3>
    <a:accent4>
      <a:srgbClr val="4489DB"/>
    </a:accent4>
    <a:accent5>
      <a:srgbClr val="F3C45F"/>
    </a:accent5>
    <a:accent6>
      <a:srgbClr val="FEE9AC"/>
    </a:accent6>
    <a:hlink>
      <a:srgbClr val="658BD5"/>
    </a:hlink>
    <a:folHlink>
      <a:srgbClr val="A16A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宽屏</PresentationFormat>
  <Paragraphs>143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Montserrat</vt:lpstr>
      <vt:lpstr>思源黑体 CN Regular</vt:lpstr>
      <vt:lpstr>Montserrat</vt:lpstr>
      <vt:lpstr>Menk Amglang Tig</vt:lpstr>
      <vt:lpstr>微软雅黑 Light</vt:lpstr>
      <vt:lpstr>等线</vt:lpstr>
      <vt:lpstr>Montserrat Medium</vt:lpstr>
      <vt:lpstr>Times New Roman</vt:lpstr>
      <vt:lpstr>Radikal</vt:lpstr>
      <vt:lpstr>阿里巴巴普惠体 B</vt:lpstr>
      <vt:lpstr>OPPOSans B</vt:lpstr>
      <vt:lpstr>汉仪雅酷黑 45W</vt:lpstr>
      <vt:lpstr>黑体</vt:lpstr>
      <vt:lpstr>思源黑体 CN Bold</vt:lpstr>
      <vt:lpstr>思源黑体 CN Normal</vt:lpstr>
      <vt:lpstr>Arial Unicode MS</vt:lpstr>
      <vt:lpstr>4_Office 主题​​</vt:lpstr>
      <vt:lpstr>人力人事 202X年薪酬方案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人力人事薪酬方案ppt模板</dc:title>
  <dc:creator>梦 多</dc:creator>
  <cp:keywords>P界达人</cp:keywords>
  <dc:description>www.51pptmoban.com</dc:description>
  <cp:lastModifiedBy>铭</cp:lastModifiedBy>
  <cp:revision>13</cp:revision>
  <dcterms:created xsi:type="dcterms:W3CDTF">2021-12-09T05:37:00Z</dcterms:created>
  <dcterms:modified xsi:type="dcterms:W3CDTF">2022-02-14T05:48:39Z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15C9DEAFB93942FFB40F8D2F521AF689</vt:lpwstr>
  </property>
  <property fmtid="{D5CDD505-2E9C-101B-9397-08002B2CF9AE}" pid="3" name="KSOProductBuildVer">
    <vt:lpwstr>2052-11.1.0.11194</vt:lpwstr>
  </property>
</Properties>
</file>