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97" r:id="rId3"/>
    <p:sldId id="511" r:id="rId4"/>
    <p:sldId id="498" r:id="rId6"/>
    <p:sldId id="499" r:id="rId7"/>
    <p:sldId id="500" r:id="rId8"/>
    <p:sldId id="501" r:id="rId9"/>
    <p:sldId id="502" r:id="rId10"/>
    <p:sldId id="504" r:id="rId11"/>
    <p:sldId id="503" r:id="rId12"/>
    <p:sldId id="505" r:id="rId13"/>
    <p:sldId id="507" r:id="rId14"/>
    <p:sldId id="510" r:id="rId15"/>
    <p:sldId id="508" r:id="rId16"/>
    <p:sldId id="506" r:id="rId17"/>
    <p:sldId id="509" r:id="rId18"/>
    <p:sldId id="49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457B"/>
    <a:srgbClr val="BC85D5"/>
    <a:srgbClr val="BFBBF6"/>
    <a:srgbClr val="F3F3FF"/>
    <a:srgbClr val="9F1EB4"/>
    <a:srgbClr val="243A8D"/>
    <a:srgbClr val="989EFF"/>
    <a:srgbClr val="D0CEFF"/>
    <a:srgbClr val="DEE5FF"/>
    <a:srgbClr val="738F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2424" y="13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14ED7-698B-4B94-A17C-5DB321D3E3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AB0A8-FA8A-4AE6-8140-5352C1EE15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2A187-060C-48C8-A788-B4928D1A8C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My First Template</a:t>
            </a:r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7C9D7-FB16-4A59-B49E-B26C26456131}" type="slidenum">
              <a:rPr lang="en-US" smtClean="0">
                <a:solidFill>
                  <a:prstClr val="black"/>
                </a:solidFill>
                <a:latin typeface="Calibri" panose="020F0502020204030204"/>
              </a:rPr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DD7CB-7B5F-4BF0-AEC3-F52025458A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DD7CB-7B5F-4BF0-AEC3-F52025458A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DD7CB-7B5F-4BF0-AEC3-F52025458A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3" y="3"/>
            <a:ext cx="12191997" cy="6857997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占位符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" y="3"/>
            <a:ext cx="12191997" cy="6857997"/>
          </a:xfrm>
          <a:prstGeom prst="rect">
            <a:avLst/>
          </a:prstGeom>
        </p:spPr>
      </p:pic>
      <p:sp>
        <p:nvSpPr>
          <p:cNvPr id="6" name="任意多边形 5"/>
          <p:cNvSpPr/>
          <p:nvPr userDrawn="1"/>
        </p:nvSpPr>
        <p:spPr>
          <a:xfrm>
            <a:off x="5063852" y="600856"/>
            <a:ext cx="6561217" cy="5184497"/>
          </a:xfrm>
          <a:custGeom>
            <a:avLst/>
            <a:gdLst>
              <a:gd name="connsiteX0" fmla="*/ 526462 w 4920913"/>
              <a:gd name="connsiteY0" fmla="*/ 3587959 h 3888373"/>
              <a:gd name="connsiteX1" fmla="*/ 926512 w 4920913"/>
              <a:gd name="connsiteY1" fmla="*/ 3816559 h 3888373"/>
              <a:gd name="connsiteX2" fmla="*/ 1355137 w 4920913"/>
              <a:gd name="connsiteY2" fmla="*/ 3883234 h 3888373"/>
              <a:gd name="connsiteX3" fmla="*/ 1907587 w 4920913"/>
              <a:gd name="connsiteY3" fmla="*/ 3702259 h 3888373"/>
              <a:gd name="connsiteX4" fmla="*/ 2755312 w 4920913"/>
              <a:gd name="connsiteY4" fmla="*/ 3483184 h 3888373"/>
              <a:gd name="connsiteX5" fmla="*/ 3488737 w 4920913"/>
              <a:gd name="connsiteY5" fmla="*/ 3464134 h 3888373"/>
              <a:gd name="connsiteX6" fmla="*/ 3984037 w 4920913"/>
              <a:gd name="connsiteY6" fmla="*/ 3511759 h 3888373"/>
              <a:gd name="connsiteX7" fmla="*/ 4498387 w 4920913"/>
              <a:gd name="connsiteY7" fmla="*/ 3483184 h 3888373"/>
              <a:gd name="connsiteX8" fmla="*/ 4822237 w 4920913"/>
              <a:gd name="connsiteY8" fmla="*/ 3435559 h 3888373"/>
              <a:gd name="connsiteX9" fmla="*/ 4822237 w 4920913"/>
              <a:gd name="connsiteY9" fmla="*/ 82759 h 3888373"/>
              <a:gd name="connsiteX10" fmla="*/ 3669712 w 4920913"/>
              <a:gd name="connsiteY10" fmla="*/ 1111459 h 3888373"/>
              <a:gd name="connsiteX11" fmla="*/ 183562 w 4920913"/>
              <a:gd name="connsiteY11" fmla="*/ 2102059 h 3888373"/>
              <a:gd name="connsiteX12" fmla="*/ 526462 w 4920913"/>
              <a:gd name="connsiteY12" fmla="*/ 3587959 h 388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20913" h="3888373">
                <a:moveTo>
                  <a:pt x="526462" y="3587959"/>
                </a:moveTo>
                <a:cubicBezTo>
                  <a:pt x="650287" y="3873709"/>
                  <a:pt x="788399" y="3767346"/>
                  <a:pt x="926512" y="3816559"/>
                </a:cubicBezTo>
                <a:cubicBezTo>
                  <a:pt x="1064625" y="3865772"/>
                  <a:pt x="1191625" y="3902284"/>
                  <a:pt x="1355137" y="3883234"/>
                </a:cubicBezTo>
                <a:cubicBezTo>
                  <a:pt x="1518649" y="3864184"/>
                  <a:pt x="1674225" y="3768934"/>
                  <a:pt x="1907587" y="3702259"/>
                </a:cubicBezTo>
                <a:cubicBezTo>
                  <a:pt x="2140950" y="3635584"/>
                  <a:pt x="2491787" y="3522871"/>
                  <a:pt x="2755312" y="3483184"/>
                </a:cubicBezTo>
                <a:cubicBezTo>
                  <a:pt x="3018837" y="3443497"/>
                  <a:pt x="3283950" y="3459372"/>
                  <a:pt x="3488737" y="3464134"/>
                </a:cubicBezTo>
                <a:cubicBezTo>
                  <a:pt x="3693524" y="3468896"/>
                  <a:pt x="3815762" y="3508584"/>
                  <a:pt x="3984037" y="3511759"/>
                </a:cubicBezTo>
                <a:cubicBezTo>
                  <a:pt x="4152312" y="3514934"/>
                  <a:pt x="4358687" y="3495884"/>
                  <a:pt x="4498387" y="3483184"/>
                </a:cubicBezTo>
                <a:cubicBezTo>
                  <a:pt x="4638087" y="3470484"/>
                  <a:pt x="4768262" y="4002297"/>
                  <a:pt x="4822237" y="3435559"/>
                </a:cubicBezTo>
                <a:cubicBezTo>
                  <a:pt x="4876212" y="2868821"/>
                  <a:pt x="5014324" y="470109"/>
                  <a:pt x="4822237" y="82759"/>
                </a:cubicBezTo>
                <a:cubicBezTo>
                  <a:pt x="4630150" y="-304591"/>
                  <a:pt x="4442824" y="774909"/>
                  <a:pt x="3669712" y="1111459"/>
                </a:cubicBezTo>
                <a:cubicBezTo>
                  <a:pt x="2896600" y="1448009"/>
                  <a:pt x="704262" y="1684547"/>
                  <a:pt x="183562" y="2102059"/>
                </a:cubicBezTo>
                <a:cubicBezTo>
                  <a:pt x="-337138" y="2519571"/>
                  <a:pt x="402637" y="3302209"/>
                  <a:pt x="526462" y="35879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 userDrawn="1"/>
        </p:nvSpPr>
        <p:spPr>
          <a:xfrm>
            <a:off x="6634976" y="769434"/>
            <a:ext cx="3969834" cy="250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C0C67-8B5E-41C1-8110-E960F4EC1217}" type="datetime1">
              <a:rPr lang="zh-CN" altLang="en-US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6EB94-B338-4B8E-95AB-42D4883BA6B0}" type="slidenum">
              <a:rPr lang="zh-CN" altLang="en-US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o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2BBE-6926-4F53-B888-90BB28F189C3}" type="datetimeFigureOut">
              <a:rPr lang="id-ID" smtClean="0">
                <a:solidFill>
                  <a:srgbClr val="5C5C5C">
                    <a:tint val="75000"/>
                  </a:srgbClr>
                </a:solidFill>
              </a:rPr>
            </a:fld>
            <a:endParaRPr lang="id-ID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0D0D-8FB9-4FF9-A500-EFF8C2E5E59F}" type="slidenum">
              <a:rPr lang="id-ID" smtClean="0">
                <a:solidFill>
                  <a:srgbClr val="5C5C5C">
                    <a:tint val="75000"/>
                  </a:srgbClr>
                </a:solidFill>
              </a:rPr>
            </a:fld>
            <a:endParaRPr lang="id-ID">
              <a:solidFill>
                <a:srgbClr val="5C5C5C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6584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26584" y="825949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5" b="1" baseline="0">
                <a:solidFill>
                  <a:schemeClr val="tx1">
                    <a:lumMod val="65000"/>
                  </a:schemeClr>
                </a:solidFill>
                <a:latin typeface="微软雅黑" panose="020B0503020204020204" pitchFamily="34" charset="-122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6965" indent="0">
              <a:buNone/>
              <a:defRPr sz="1200"/>
            </a:lvl7pPr>
            <a:lvl8pPr marL="4266565" indent="0">
              <a:buNone/>
              <a:defRPr sz="1200"/>
            </a:lvl8pPr>
            <a:lvl9pPr marL="4876165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5791200" y="889000"/>
            <a:ext cx="5892800" cy="386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任意多边形 11"/>
          <p:cNvSpPr/>
          <p:nvPr/>
        </p:nvSpPr>
        <p:spPr>
          <a:xfrm>
            <a:off x="5063852" y="600856"/>
            <a:ext cx="6561217" cy="5184497"/>
          </a:xfrm>
          <a:custGeom>
            <a:avLst/>
            <a:gdLst>
              <a:gd name="connsiteX0" fmla="*/ 526462 w 4920913"/>
              <a:gd name="connsiteY0" fmla="*/ 3587959 h 3888373"/>
              <a:gd name="connsiteX1" fmla="*/ 926512 w 4920913"/>
              <a:gd name="connsiteY1" fmla="*/ 3816559 h 3888373"/>
              <a:gd name="connsiteX2" fmla="*/ 1355137 w 4920913"/>
              <a:gd name="connsiteY2" fmla="*/ 3883234 h 3888373"/>
              <a:gd name="connsiteX3" fmla="*/ 1907587 w 4920913"/>
              <a:gd name="connsiteY3" fmla="*/ 3702259 h 3888373"/>
              <a:gd name="connsiteX4" fmla="*/ 2755312 w 4920913"/>
              <a:gd name="connsiteY4" fmla="*/ 3483184 h 3888373"/>
              <a:gd name="connsiteX5" fmla="*/ 3488737 w 4920913"/>
              <a:gd name="connsiteY5" fmla="*/ 3464134 h 3888373"/>
              <a:gd name="connsiteX6" fmla="*/ 3984037 w 4920913"/>
              <a:gd name="connsiteY6" fmla="*/ 3511759 h 3888373"/>
              <a:gd name="connsiteX7" fmla="*/ 4498387 w 4920913"/>
              <a:gd name="connsiteY7" fmla="*/ 3483184 h 3888373"/>
              <a:gd name="connsiteX8" fmla="*/ 4822237 w 4920913"/>
              <a:gd name="connsiteY8" fmla="*/ 3435559 h 3888373"/>
              <a:gd name="connsiteX9" fmla="*/ 4822237 w 4920913"/>
              <a:gd name="connsiteY9" fmla="*/ 82759 h 3888373"/>
              <a:gd name="connsiteX10" fmla="*/ 3669712 w 4920913"/>
              <a:gd name="connsiteY10" fmla="*/ 1111459 h 3888373"/>
              <a:gd name="connsiteX11" fmla="*/ 183562 w 4920913"/>
              <a:gd name="connsiteY11" fmla="*/ 2102059 h 3888373"/>
              <a:gd name="connsiteX12" fmla="*/ 526462 w 4920913"/>
              <a:gd name="connsiteY12" fmla="*/ 3587959 h 388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20913" h="3888373">
                <a:moveTo>
                  <a:pt x="526462" y="3587959"/>
                </a:moveTo>
                <a:cubicBezTo>
                  <a:pt x="650287" y="3873709"/>
                  <a:pt x="788399" y="3767346"/>
                  <a:pt x="926512" y="3816559"/>
                </a:cubicBezTo>
                <a:cubicBezTo>
                  <a:pt x="1064625" y="3865772"/>
                  <a:pt x="1191625" y="3902284"/>
                  <a:pt x="1355137" y="3883234"/>
                </a:cubicBezTo>
                <a:cubicBezTo>
                  <a:pt x="1518649" y="3864184"/>
                  <a:pt x="1674225" y="3768934"/>
                  <a:pt x="1907587" y="3702259"/>
                </a:cubicBezTo>
                <a:cubicBezTo>
                  <a:pt x="2140950" y="3635584"/>
                  <a:pt x="2491787" y="3522871"/>
                  <a:pt x="2755312" y="3483184"/>
                </a:cubicBezTo>
                <a:cubicBezTo>
                  <a:pt x="3018837" y="3443497"/>
                  <a:pt x="3283950" y="3459372"/>
                  <a:pt x="3488737" y="3464134"/>
                </a:cubicBezTo>
                <a:cubicBezTo>
                  <a:pt x="3693524" y="3468896"/>
                  <a:pt x="3815762" y="3508584"/>
                  <a:pt x="3984037" y="3511759"/>
                </a:cubicBezTo>
                <a:cubicBezTo>
                  <a:pt x="4152312" y="3514934"/>
                  <a:pt x="4358687" y="3495884"/>
                  <a:pt x="4498387" y="3483184"/>
                </a:cubicBezTo>
                <a:cubicBezTo>
                  <a:pt x="4638087" y="3470484"/>
                  <a:pt x="4768262" y="4002297"/>
                  <a:pt x="4822237" y="3435559"/>
                </a:cubicBezTo>
                <a:cubicBezTo>
                  <a:pt x="4876212" y="2868821"/>
                  <a:pt x="5014324" y="470109"/>
                  <a:pt x="4822237" y="82759"/>
                </a:cubicBezTo>
                <a:cubicBezTo>
                  <a:pt x="4630150" y="-304591"/>
                  <a:pt x="4442824" y="774909"/>
                  <a:pt x="3669712" y="1111459"/>
                </a:cubicBezTo>
                <a:cubicBezTo>
                  <a:pt x="2896600" y="1448009"/>
                  <a:pt x="704262" y="1684547"/>
                  <a:pt x="183562" y="2102059"/>
                </a:cubicBezTo>
                <a:cubicBezTo>
                  <a:pt x="-337138" y="2519571"/>
                  <a:pt x="402637" y="3302209"/>
                  <a:pt x="526462" y="35879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10331" r="6727" b="12495"/>
          <a:stretch>
            <a:fillRect/>
          </a:stretch>
        </p:blipFill>
        <p:spPr>
          <a:xfrm>
            <a:off x="5473700" y="889000"/>
            <a:ext cx="5952000" cy="4964107"/>
          </a:xfrm>
          <a:prstGeom prst="rect">
            <a:avLst/>
          </a:prstGeom>
        </p:spPr>
      </p:pic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999851" y="2819401"/>
            <a:ext cx="4470400" cy="820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defTabSz="913765">
              <a:spcBef>
                <a:spcPct val="20000"/>
              </a:spcBef>
            </a:pPr>
            <a:r>
              <a:rPr lang="zh-CN" altLang="en-US" sz="5335" b="1" cap="all" dirty="0">
                <a:solidFill>
                  <a:srgbClr val="44457B"/>
                </a:solidFill>
                <a:effectLst>
                  <a:outerShdw dist="63500" dir="3000000" algn="t" rotWithShape="0">
                    <a:prstClr val="black">
                      <a:alpha val="13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人力资源管理</a:t>
            </a:r>
            <a:endParaRPr lang="zh-CN" altLang="en-US" sz="5335" b="1" cap="all" dirty="0">
              <a:solidFill>
                <a:srgbClr val="44457B"/>
              </a:solidFill>
              <a:effectLst>
                <a:outerShdw dist="63500" dir="3000000" algn="t" rotWithShape="0">
                  <a:prstClr val="black">
                    <a:alpha val="13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7818" y="4933719"/>
            <a:ext cx="1475236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rgbClr val="44457B"/>
                </a:solidFill>
                <a:cs typeface="+mn-ea"/>
                <a:sym typeface="+mn-lt"/>
              </a:rPr>
              <a:t>XXX</a:t>
            </a:r>
            <a:endParaRPr lang="en-US" altLang="zh-CN" sz="1200" dirty="0">
              <a:solidFill>
                <a:srgbClr val="44457B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3335" y="4847796"/>
            <a:ext cx="2124203" cy="529193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4445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44457B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99544" y="5336589"/>
            <a:ext cx="1031784" cy="45720"/>
          </a:xfrm>
          <a:prstGeom prst="rect">
            <a:avLst/>
          </a:prstGeom>
          <a:solidFill>
            <a:srgbClr val="444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44457B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8251" y="4074425"/>
            <a:ext cx="4673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371600">
              <a:defRPr/>
            </a:pPr>
            <a:r>
              <a:rPr lang="en-US" altLang="zh-CN" sz="1000" dirty="0">
                <a:solidFill>
                  <a:srgbClr val="44457B"/>
                </a:solidFill>
                <a:cs typeface="+mn-ea"/>
                <a:sym typeface="+mn-lt"/>
              </a:rPr>
              <a:t>creative work</a:t>
            </a:r>
            <a:endParaRPr lang="zh-CN" altLang="en-US" sz="1000" dirty="0">
              <a:solidFill>
                <a:srgbClr val="44457B"/>
              </a:solidFill>
              <a:cs typeface="+mn-ea"/>
              <a:sym typeface="+mn-lt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999851" y="3674139"/>
            <a:ext cx="4470400" cy="41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defTabSz="913765">
              <a:spcBef>
                <a:spcPct val="20000"/>
              </a:spcBef>
            </a:pPr>
            <a:r>
              <a:rPr lang="zh-CN" altLang="en-US" sz="2665" b="1" cap="all" dirty="0" smtClean="0">
                <a:solidFill>
                  <a:srgbClr val="44457B"/>
                </a:solidFill>
                <a:effectLst>
                  <a:outerShdw dist="63500" dir="3000000" algn="t" rotWithShape="0">
                    <a:prstClr val="black">
                      <a:alpha val="13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企业制度培训</a:t>
            </a:r>
            <a:endParaRPr lang="zh-CN" altLang="en-US" sz="2665" b="1" cap="all" dirty="0">
              <a:solidFill>
                <a:srgbClr val="44457B"/>
              </a:solidFill>
              <a:effectLst>
                <a:outerShdw dist="63500" dir="3000000" algn="t" rotWithShape="0">
                  <a:prstClr val="black">
                    <a:alpha val="13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999851" y="1817162"/>
            <a:ext cx="153688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buNone/>
            </a:pPr>
            <a:r>
              <a:rPr lang="en-US" altLang="zh-CN" sz="4800" b="1" cap="all" dirty="0" smtClean="0">
                <a:solidFill>
                  <a:srgbClr val="44457B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HRM</a:t>
            </a:r>
            <a:endParaRPr lang="zh-CN" altLang="en-US" sz="4800" b="1" cap="all" dirty="0">
              <a:solidFill>
                <a:srgbClr val="44457B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>
            <a:spLocks noChangeArrowheads="1"/>
          </p:cNvSpPr>
          <p:nvPr/>
        </p:nvSpPr>
        <p:spPr bwMode="auto">
          <a:xfrm>
            <a:off x="2413582" y="1966014"/>
            <a:ext cx="1952673" cy="457944"/>
          </a:xfrm>
          <a:custGeom>
            <a:avLst/>
            <a:gdLst/>
            <a:ahLst/>
            <a:cxnLst/>
            <a:rect l="l" t="t" r="r" b="b"/>
            <a:pathLst>
              <a:path w="1952673" h="457944">
                <a:moveTo>
                  <a:pt x="689257" y="228158"/>
                </a:moveTo>
                <a:lnTo>
                  <a:pt x="649660" y="336951"/>
                </a:lnTo>
                <a:lnTo>
                  <a:pt x="729655" y="336951"/>
                </a:lnTo>
                <a:close/>
                <a:moveTo>
                  <a:pt x="338386" y="209359"/>
                </a:moveTo>
                <a:lnTo>
                  <a:pt x="338386" y="283754"/>
                </a:lnTo>
                <a:lnTo>
                  <a:pt x="382183" y="283754"/>
                </a:lnTo>
                <a:cubicBezTo>
                  <a:pt x="410581" y="283754"/>
                  <a:pt x="428313" y="282554"/>
                  <a:pt x="435380" y="280155"/>
                </a:cubicBezTo>
                <a:cubicBezTo>
                  <a:pt x="442446" y="277755"/>
                  <a:pt x="447979" y="273622"/>
                  <a:pt x="451979" y="267755"/>
                </a:cubicBezTo>
                <a:cubicBezTo>
                  <a:pt x="455978" y="261889"/>
                  <a:pt x="457978" y="254556"/>
                  <a:pt x="457978" y="245757"/>
                </a:cubicBezTo>
                <a:cubicBezTo>
                  <a:pt x="457978" y="235891"/>
                  <a:pt x="455345" y="227924"/>
                  <a:pt x="450079" y="221858"/>
                </a:cubicBezTo>
                <a:cubicBezTo>
                  <a:pt x="444812" y="215792"/>
                  <a:pt x="437380" y="211959"/>
                  <a:pt x="427780" y="210359"/>
                </a:cubicBezTo>
                <a:cubicBezTo>
                  <a:pt x="422980" y="209692"/>
                  <a:pt x="408581" y="209359"/>
                  <a:pt x="384583" y="209359"/>
                </a:cubicBezTo>
                <a:close/>
                <a:moveTo>
                  <a:pt x="1394014" y="159762"/>
                </a:moveTo>
                <a:lnTo>
                  <a:pt x="1451611" y="159762"/>
                </a:lnTo>
                <a:lnTo>
                  <a:pt x="1571603" y="355550"/>
                </a:lnTo>
                <a:lnTo>
                  <a:pt x="1571603" y="159762"/>
                </a:lnTo>
                <a:lnTo>
                  <a:pt x="1626600" y="159762"/>
                </a:lnTo>
                <a:lnTo>
                  <a:pt x="1626600" y="452944"/>
                </a:lnTo>
                <a:lnTo>
                  <a:pt x="1567204" y="452944"/>
                </a:lnTo>
                <a:lnTo>
                  <a:pt x="1449011" y="261756"/>
                </a:lnTo>
                <a:lnTo>
                  <a:pt x="1449011" y="452944"/>
                </a:lnTo>
                <a:lnTo>
                  <a:pt x="1394014" y="452944"/>
                </a:lnTo>
                <a:close/>
                <a:moveTo>
                  <a:pt x="1277314" y="159762"/>
                </a:moveTo>
                <a:lnTo>
                  <a:pt x="1336511" y="159762"/>
                </a:lnTo>
                <a:lnTo>
                  <a:pt x="1336511" y="452944"/>
                </a:lnTo>
                <a:lnTo>
                  <a:pt x="1277314" y="452944"/>
                </a:lnTo>
                <a:close/>
                <a:moveTo>
                  <a:pt x="984439" y="159762"/>
                </a:moveTo>
                <a:lnTo>
                  <a:pt x="1042036" y="159762"/>
                </a:lnTo>
                <a:lnTo>
                  <a:pt x="1162028" y="355550"/>
                </a:lnTo>
                <a:lnTo>
                  <a:pt x="1162028" y="159762"/>
                </a:lnTo>
                <a:lnTo>
                  <a:pt x="1217025" y="159762"/>
                </a:lnTo>
                <a:lnTo>
                  <a:pt x="1217025" y="452944"/>
                </a:lnTo>
                <a:lnTo>
                  <a:pt x="1157629" y="452944"/>
                </a:lnTo>
                <a:lnTo>
                  <a:pt x="1039436" y="261756"/>
                </a:lnTo>
                <a:lnTo>
                  <a:pt x="1039436" y="452944"/>
                </a:lnTo>
                <a:lnTo>
                  <a:pt x="984439" y="452944"/>
                </a:lnTo>
                <a:close/>
                <a:moveTo>
                  <a:pt x="867739" y="159762"/>
                </a:moveTo>
                <a:lnTo>
                  <a:pt x="926936" y="159762"/>
                </a:lnTo>
                <a:lnTo>
                  <a:pt x="926936" y="452944"/>
                </a:lnTo>
                <a:lnTo>
                  <a:pt x="867739" y="452944"/>
                </a:lnTo>
                <a:close/>
                <a:moveTo>
                  <a:pt x="658659" y="159762"/>
                </a:moveTo>
                <a:lnTo>
                  <a:pt x="721255" y="159762"/>
                </a:lnTo>
                <a:lnTo>
                  <a:pt x="838648" y="452944"/>
                </a:lnTo>
                <a:lnTo>
                  <a:pt x="774252" y="452944"/>
                </a:lnTo>
                <a:lnTo>
                  <a:pt x="748654" y="386348"/>
                </a:lnTo>
                <a:lnTo>
                  <a:pt x="631461" y="386348"/>
                </a:lnTo>
                <a:lnTo>
                  <a:pt x="607262" y="452944"/>
                </a:lnTo>
                <a:lnTo>
                  <a:pt x="544466" y="452944"/>
                </a:lnTo>
                <a:close/>
                <a:moveTo>
                  <a:pt x="279189" y="159762"/>
                </a:moveTo>
                <a:lnTo>
                  <a:pt x="403782" y="159762"/>
                </a:lnTo>
                <a:cubicBezTo>
                  <a:pt x="435113" y="159762"/>
                  <a:pt x="457878" y="162395"/>
                  <a:pt x="472077" y="167661"/>
                </a:cubicBezTo>
                <a:cubicBezTo>
                  <a:pt x="486277" y="172928"/>
                  <a:pt x="497643" y="182294"/>
                  <a:pt x="506175" y="195760"/>
                </a:cubicBezTo>
                <a:cubicBezTo>
                  <a:pt x="514708" y="209226"/>
                  <a:pt x="518975" y="224625"/>
                  <a:pt x="518975" y="241957"/>
                </a:cubicBezTo>
                <a:cubicBezTo>
                  <a:pt x="518975" y="263956"/>
                  <a:pt x="512508" y="282121"/>
                  <a:pt x="499576" y="296454"/>
                </a:cubicBezTo>
                <a:cubicBezTo>
                  <a:pt x="486643" y="310786"/>
                  <a:pt x="467311" y="319819"/>
                  <a:pt x="441579" y="323552"/>
                </a:cubicBezTo>
                <a:cubicBezTo>
                  <a:pt x="454378" y="331018"/>
                  <a:pt x="464945" y="339218"/>
                  <a:pt x="473277" y="348150"/>
                </a:cubicBezTo>
                <a:cubicBezTo>
                  <a:pt x="481610" y="357083"/>
                  <a:pt x="492843" y="372949"/>
                  <a:pt x="506975" y="395748"/>
                </a:cubicBezTo>
                <a:lnTo>
                  <a:pt x="542773" y="452944"/>
                </a:lnTo>
                <a:lnTo>
                  <a:pt x="471977" y="452944"/>
                </a:lnTo>
                <a:lnTo>
                  <a:pt x="429180" y="389148"/>
                </a:lnTo>
                <a:cubicBezTo>
                  <a:pt x="413981" y="366349"/>
                  <a:pt x="403582" y="351984"/>
                  <a:pt x="397982" y="346051"/>
                </a:cubicBezTo>
                <a:cubicBezTo>
                  <a:pt x="392382" y="340118"/>
                  <a:pt x="386449" y="336051"/>
                  <a:pt x="380183" y="333851"/>
                </a:cubicBezTo>
                <a:cubicBezTo>
                  <a:pt x="373917" y="331651"/>
                  <a:pt x="363984" y="330552"/>
                  <a:pt x="350385" y="330552"/>
                </a:cubicBezTo>
                <a:lnTo>
                  <a:pt x="338386" y="330552"/>
                </a:lnTo>
                <a:lnTo>
                  <a:pt x="338386" y="452944"/>
                </a:lnTo>
                <a:lnTo>
                  <a:pt x="279189" y="452944"/>
                </a:lnTo>
                <a:close/>
                <a:moveTo>
                  <a:pt x="816" y="159762"/>
                </a:moveTo>
                <a:lnTo>
                  <a:pt x="233801" y="159762"/>
                </a:lnTo>
                <a:lnTo>
                  <a:pt x="233801" y="209359"/>
                </a:lnTo>
                <a:lnTo>
                  <a:pt x="147007" y="209359"/>
                </a:lnTo>
                <a:lnTo>
                  <a:pt x="147007" y="452944"/>
                </a:lnTo>
                <a:lnTo>
                  <a:pt x="87810" y="452944"/>
                </a:lnTo>
                <a:lnTo>
                  <a:pt x="87810" y="209359"/>
                </a:lnTo>
                <a:lnTo>
                  <a:pt x="816" y="209359"/>
                </a:lnTo>
                <a:close/>
                <a:moveTo>
                  <a:pt x="1824081" y="154762"/>
                </a:moveTo>
                <a:cubicBezTo>
                  <a:pt x="1860479" y="154762"/>
                  <a:pt x="1888910" y="162395"/>
                  <a:pt x="1909376" y="177661"/>
                </a:cubicBezTo>
                <a:cubicBezTo>
                  <a:pt x="1929841" y="192927"/>
                  <a:pt x="1943007" y="214025"/>
                  <a:pt x="1948873" y="240957"/>
                </a:cubicBezTo>
                <a:lnTo>
                  <a:pt x="1890077" y="251956"/>
                </a:lnTo>
                <a:cubicBezTo>
                  <a:pt x="1885944" y="237557"/>
                  <a:pt x="1878178" y="226191"/>
                  <a:pt x="1866778" y="217858"/>
                </a:cubicBezTo>
                <a:cubicBezTo>
                  <a:pt x="1855379" y="209526"/>
                  <a:pt x="1841146" y="205359"/>
                  <a:pt x="1824081" y="205359"/>
                </a:cubicBezTo>
                <a:cubicBezTo>
                  <a:pt x="1798216" y="205359"/>
                  <a:pt x="1777650" y="213559"/>
                  <a:pt x="1762385" y="229958"/>
                </a:cubicBezTo>
                <a:cubicBezTo>
                  <a:pt x="1747119" y="246357"/>
                  <a:pt x="1739486" y="270689"/>
                  <a:pt x="1739486" y="302953"/>
                </a:cubicBezTo>
                <a:cubicBezTo>
                  <a:pt x="1739486" y="337751"/>
                  <a:pt x="1747219" y="363850"/>
                  <a:pt x="1762685" y="381249"/>
                </a:cubicBezTo>
                <a:cubicBezTo>
                  <a:pt x="1778150" y="398647"/>
                  <a:pt x="1798416" y="407347"/>
                  <a:pt x="1823481" y="407347"/>
                </a:cubicBezTo>
                <a:cubicBezTo>
                  <a:pt x="1835880" y="407347"/>
                  <a:pt x="1848313" y="404914"/>
                  <a:pt x="1860779" y="400047"/>
                </a:cubicBezTo>
                <a:cubicBezTo>
                  <a:pt x="1873244" y="395181"/>
                  <a:pt x="1883944" y="389281"/>
                  <a:pt x="1892877" y="382348"/>
                </a:cubicBezTo>
                <a:lnTo>
                  <a:pt x="1892877" y="345151"/>
                </a:lnTo>
                <a:lnTo>
                  <a:pt x="1825081" y="345151"/>
                </a:lnTo>
                <a:lnTo>
                  <a:pt x="1825081" y="295754"/>
                </a:lnTo>
                <a:lnTo>
                  <a:pt x="1952673" y="295754"/>
                </a:lnTo>
                <a:lnTo>
                  <a:pt x="1952673" y="412547"/>
                </a:lnTo>
                <a:cubicBezTo>
                  <a:pt x="1940274" y="424546"/>
                  <a:pt x="1922308" y="435112"/>
                  <a:pt x="1898776" y="444245"/>
                </a:cubicBezTo>
                <a:cubicBezTo>
                  <a:pt x="1875244" y="453377"/>
                  <a:pt x="1851413" y="457944"/>
                  <a:pt x="1827281" y="457944"/>
                </a:cubicBezTo>
                <a:cubicBezTo>
                  <a:pt x="1796616" y="457944"/>
                  <a:pt x="1769884" y="451511"/>
                  <a:pt x="1747086" y="438645"/>
                </a:cubicBezTo>
                <a:cubicBezTo>
                  <a:pt x="1724287" y="425779"/>
                  <a:pt x="1707155" y="407380"/>
                  <a:pt x="1695689" y="383448"/>
                </a:cubicBezTo>
                <a:cubicBezTo>
                  <a:pt x="1684223" y="359516"/>
                  <a:pt x="1678490" y="333485"/>
                  <a:pt x="1678490" y="305353"/>
                </a:cubicBezTo>
                <a:cubicBezTo>
                  <a:pt x="1678490" y="274822"/>
                  <a:pt x="1684889" y="247690"/>
                  <a:pt x="1697689" y="223958"/>
                </a:cubicBezTo>
                <a:cubicBezTo>
                  <a:pt x="1710488" y="200226"/>
                  <a:pt x="1729220" y="182027"/>
                  <a:pt x="1753885" y="169361"/>
                </a:cubicBezTo>
                <a:cubicBezTo>
                  <a:pt x="1772684" y="159629"/>
                  <a:pt x="1796083" y="154762"/>
                  <a:pt x="1824081" y="154762"/>
                </a:cubicBezTo>
                <a:close/>
                <a:moveTo>
                  <a:pt x="17001" y="67725"/>
                </a:moveTo>
                <a:cubicBezTo>
                  <a:pt x="17001" y="81703"/>
                  <a:pt x="17001" y="95680"/>
                  <a:pt x="17001" y="109658"/>
                </a:cubicBezTo>
                <a:cubicBezTo>
                  <a:pt x="27663" y="109658"/>
                  <a:pt x="38325" y="109658"/>
                  <a:pt x="48987" y="109658"/>
                </a:cubicBezTo>
                <a:cubicBezTo>
                  <a:pt x="54479" y="109658"/>
                  <a:pt x="58335" y="109464"/>
                  <a:pt x="60555" y="109076"/>
                </a:cubicBezTo>
                <a:cubicBezTo>
                  <a:pt x="64469" y="108410"/>
                  <a:pt x="67741" y="107301"/>
                  <a:pt x="70370" y="105747"/>
                </a:cubicBezTo>
                <a:cubicBezTo>
                  <a:pt x="72999" y="104194"/>
                  <a:pt x="75161" y="101934"/>
                  <a:pt x="76855" y="98967"/>
                </a:cubicBezTo>
                <a:cubicBezTo>
                  <a:pt x="78549" y="95999"/>
                  <a:pt x="79396" y="92574"/>
                  <a:pt x="79396" y="88691"/>
                </a:cubicBezTo>
                <a:cubicBezTo>
                  <a:pt x="79396" y="84143"/>
                  <a:pt x="78170" y="80191"/>
                  <a:pt x="75716" y="76836"/>
                </a:cubicBezTo>
                <a:cubicBezTo>
                  <a:pt x="73262" y="73479"/>
                  <a:pt x="69859" y="71122"/>
                  <a:pt x="65507" y="69763"/>
                </a:cubicBezTo>
                <a:cubicBezTo>
                  <a:pt x="61154" y="68404"/>
                  <a:pt x="54888" y="67725"/>
                  <a:pt x="46709" y="67725"/>
                </a:cubicBezTo>
                <a:cubicBezTo>
                  <a:pt x="36806" y="67725"/>
                  <a:pt x="26903" y="67725"/>
                  <a:pt x="17001" y="67725"/>
                </a:cubicBezTo>
                <a:close/>
                <a:moveTo>
                  <a:pt x="17001" y="16474"/>
                </a:moveTo>
                <a:cubicBezTo>
                  <a:pt x="17001" y="28759"/>
                  <a:pt x="17001" y="41045"/>
                  <a:pt x="17001" y="53331"/>
                </a:cubicBezTo>
                <a:cubicBezTo>
                  <a:pt x="26261" y="53331"/>
                  <a:pt x="35521" y="53331"/>
                  <a:pt x="44781" y="53331"/>
                </a:cubicBezTo>
                <a:cubicBezTo>
                  <a:pt x="52318" y="53331"/>
                  <a:pt x="57722" y="52860"/>
                  <a:pt x="60993" y="51917"/>
                </a:cubicBezTo>
                <a:cubicBezTo>
                  <a:pt x="65316" y="50697"/>
                  <a:pt x="68574" y="48672"/>
                  <a:pt x="70765" y="45844"/>
                </a:cubicBezTo>
                <a:cubicBezTo>
                  <a:pt x="72955" y="43014"/>
                  <a:pt x="74051" y="39465"/>
                  <a:pt x="74051" y="35194"/>
                </a:cubicBezTo>
                <a:cubicBezTo>
                  <a:pt x="74051" y="31145"/>
                  <a:pt x="73028" y="27581"/>
                  <a:pt x="70984" y="24503"/>
                </a:cubicBezTo>
                <a:cubicBezTo>
                  <a:pt x="68939" y="21424"/>
                  <a:pt x="66018" y="19316"/>
                  <a:pt x="62220" y="18179"/>
                </a:cubicBezTo>
                <a:cubicBezTo>
                  <a:pt x="58423" y="17042"/>
                  <a:pt x="51908" y="16474"/>
                  <a:pt x="42678" y="16474"/>
                </a:cubicBezTo>
                <a:cubicBezTo>
                  <a:pt x="34119" y="16474"/>
                  <a:pt x="25560" y="16474"/>
                  <a:pt x="17001" y="16474"/>
                </a:cubicBezTo>
                <a:close/>
                <a:moveTo>
                  <a:pt x="549221" y="2080"/>
                </a:moveTo>
                <a:cubicBezTo>
                  <a:pt x="580185" y="2080"/>
                  <a:pt x="611149" y="2080"/>
                  <a:pt x="642113" y="2080"/>
                </a:cubicBezTo>
                <a:cubicBezTo>
                  <a:pt x="642113" y="6878"/>
                  <a:pt x="642113" y="11676"/>
                  <a:pt x="642113" y="16474"/>
                </a:cubicBezTo>
                <a:cubicBezTo>
                  <a:pt x="616816" y="16474"/>
                  <a:pt x="591518" y="16474"/>
                  <a:pt x="566222" y="16474"/>
                </a:cubicBezTo>
                <a:cubicBezTo>
                  <a:pt x="566222" y="28926"/>
                  <a:pt x="566222" y="41378"/>
                  <a:pt x="566222" y="53831"/>
                </a:cubicBezTo>
                <a:cubicBezTo>
                  <a:pt x="589912" y="53831"/>
                  <a:pt x="613602" y="53831"/>
                  <a:pt x="637293" y="53831"/>
                </a:cubicBezTo>
                <a:cubicBezTo>
                  <a:pt x="637293" y="58601"/>
                  <a:pt x="637293" y="63371"/>
                  <a:pt x="637293" y="68141"/>
                </a:cubicBezTo>
                <a:cubicBezTo>
                  <a:pt x="613602" y="68141"/>
                  <a:pt x="589912" y="68141"/>
                  <a:pt x="566222" y="68141"/>
                </a:cubicBezTo>
                <a:cubicBezTo>
                  <a:pt x="566222" y="81980"/>
                  <a:pt x="566222" y="95819"/>
                  <a:pt x="566222" y="109658"/>
                </a:cubicBezTo>
                <a:cubicBezTo>
                  <a:pt x="592512" y="109658"/>
                  <a:pt x="618802" y="109658"/>
                  <a:pt x="645092" y="109658"/>
                </a:cubicBezTo>
                <a:cubicBezTo>
                  <a:pt x="645092" y="114456"/>
                  <a:pt x="645092" y="119254"/>
                  <a:pt x="645092" y="124051"/>
                </a:cubicBezTo>
                <a:cubicBezTo>
                  <a:pt x="613135" y="124051"/>
                  <a:pt x="581178" y="124051"/>
                  <a:pt x="549221" y="124051"/>
                </a:cubicBezTo>
                <a:cubicBezTo>
                  <a:pt x="549221" y="83395"/>
                  <a:pt x="549221" y="42737"/>
                  <a:pt x="549221" y="2080"/>
                </a:cubicBezTo>
                <a:close/>
                <a:moveTo>
                  <a:pt x="418759" y="2080"/>
                </a:moveTo>
                <a:cubicBezTo>
                  <a:pt x="424572" y="2080"/>
                  <a:pt x="430384" y="2080"/>
                  <a:pt x="436198" y="2080"/>
                </a:cubicBezTo>
                <a:cubicBezTo>
                  <a:pt x="458690" y="34001"/>
                  <a:pt x="481183" y="65922"/>
                  <a:pt x="503676" y="97843"/>
                </a:cubicBezTo>
                <a:cubicBezTo>
                  <a:pt x="503676" y="65922"/>
                  <a:pt x="503676" y="34001"/>
                  <a:pt x="503676" y="2080"/>
                </a:cubicBezTo>
                <a:cubicBezTo>
                  <a:pt x="509109" y="2080"/>
                  <a:pt x="514542" y="2080"/>
                  <a:pt x="519976" y="2080"/>
                </a:cubicBezTo>
                <a:cubicBezTo>
                  <a:pt x="519976" y="42737"/>
                  <a:pt x="519976" y="83395"/>
                  <a:pt x="519976" y="124051"/>
                </a:cubicBezTo>
                <a:cubicBezTo>
                  <a:pt x="514163" y="124051"/>
                  <a:pt x="508350" y="124051"/>
                  <a:pt x="502537" y="124051"/>
                </a:cubicBezTo>
                <a:cubicBezTo>
                  <a:pt x="480044" y="92103"/>
                  <a:pt x="457551" y="60154"/>
                  <a:pt x="435058" y="28205"/>
                </a:cubicBezTo>
                <a:cubicBezTo>
                  <a:pt x="435058" y="60154"/>
                  <a:pt x="435058" y="92103"/>
                  <a:pt x="435058" y="124051"/>
                </a:cubicBezTo>
                <a:cubicBezTo>
                  <a:pt x="429625" y="124051"/>
                  <a:pt x="424192" y="124051"/>
                  <a:pt x="418759" y="124051"/>
                </a:cubicBezTo>
                <a:cubicBezTo>
                  <a:pt x="418759" y="83395"/>
                  <a:pt x="418759" y="42737"/>
                  <a:pt x="418759" y="2080"/>
                </a:cubicBezTo>
                <a:close/>
                <a:moveTo>
                  <a:pt x="372287" y="2080"/>
                </a:moveTo>
                <a:cubicBezTo>
                  <a:pt x="377954" y="2080"/>
                  <a:pt x="383621" y="2080"/>
                  <a:pt x="389289" y="2080"/>
                </a:cubicBezTo>
                <a:cubicBezTo>
                  <a:pt x="389289" y="42737"/>
                  <a:pt x="389289" y="83395"/>
                  <a:pt x="389289" y="124051"/>
                </a:cubicBezTo>
                <a:cubicBezTo>
                  <a:pt x="383621" y="124051"/>
                  <a:pt x="377954" y="124051"/>
                  <a:pt x="372287" y="124051"/>
                </a:cubicBezTo>
                <a:cubicBezTo>
                  <a:pt x="372287" y="83395"/>
                  <a:pt x="372287" y="42737"/>
                  <a:pt x="372287" y="2080"/>
                </a:cubicBezTo>
                <a:close/>
                <a:moveTo>
                  <a:pt x="120343" y="2080"/>
                </a:moveTo>
                <a:cubicBezTo>
                  <a:pt x="126010" y="2080"/>
                  <a:pt x="131677" y="2080"/>
                  <a:pt x="137344" y="2080"/>
                </a:cubicBezTo>
                <a:cubicBezTo>
                  <a:pt x="137344" y="25542"/>
                  <a:pt x="137344" y="49005"/>
                  <a:pt x="137344" y="72468"/>
                </a:cubicBezTo>
                <a:cubicBezTo>
                  <a:pt x="137344" y="83062"/>
                  <a:pt x="138381" y="90868"/>
                  <a:pt x="140455" y="95888"/>
                </a:cubicBezTo>
                <a:cubicBezTo>
                  <a:pt x="142529" y="100908"/>
                  <a:pt x="146093" y="104777"/>
                  <a:pt x="151146" y="107495"/>
                </a:cubicBezTo>
                <a:cubicBezTo>
                  <a:pt x="156200" y="110213"/>
                  <a:pt x="162378" y="111572"/>
                  <a:pt x="169681" y="111572"/>
                </a:cubicBezTo>
                <a:cubicBezTo>
                  <a:pt x="182183" y="111572"/>
                  <a:pt x="191093" y="108881"/>
                  <a:pt x="196410" y="103501"/>
                </a:cubicBezTo>
                <a:cubicBezTo>
                  <a:pt x="201726" y="98121"/>
                  <a:pt x="204384" y="87776"/>
                  <a:pt x="204384" y="72468"/>
                </a:cubicBezTo>
                <a:cubicBezTo>
                  <a:pt x="204384" y="49005"/>
                  <a:pt x="204384" y="25542"/>
                  <a:pt x="204384" y="2080"/>
                </a:cubicBezTo>
                <a:cubicBezTo>
                  <a:pt x="210051" y="2080"/>
                  <a:pt x="215718" y="2080"/>
                  <a:pt x="221385" y="2080"/>
                </a:cubicBezTo>
                <a:cubicBezTo>
                  <a:pt x="221385" y="25570"/>
                  <a:pt x="221385" y="49061"/>
                  <a:pt x="221385" y="72551"/>
                </a:cubicBezTo>
                <a:cubicBezTo>
                  <a:pt x="221385" y="84809"/>
                  <a:pt x="219924" y="94543"/>
                  <a:pt x="217003" y="101754"/>
                </a:cubicBezTo>
                <a:cubicBezTo>
                  <a:pt x="214082" y="108964"/>
                  <a:pt x="208810" y="114830"/>
                  <a:pt x="201185" y="119351"/>
                </a:cubicBezTo>
                <a:cubicBezTo>
                  <a:pt x="193561" y="123871"/>
                  <a:pt x="183556" y="126132"/>
                  <a:pt x="171171" y="126132"/>
                </a:cubicBezTo>
                <a:cubicBezTo>
                  <a:pt x="159136" y="126132"/>
                  <a:pt x="149291" y="124162"/>
                  <a:pt x="141638" y="120224"/>
                </a:cubicBezTo>
                <a:cubicBezTo>
                  <a:pt x="133985" y="116286"/>
                  <a:pt x="128522" y="110587"/>
                  <a:pt x="125251" y="103127"/>
                </a:cubicBezTo>
                <a:cubicBezTo>
                  <a:pt x="121979" y="95667"/>
                  <a:pt x="120343" y="85474"/>
                  <a:pt x="120343" y="72551"/>
                </a:cubicBezTo>
                <a:cubicBezTo>
                  <a:pt x="120343" y="49061"/>
                  <a:pt x="120343" y="25570"/>
                  <a:pt x="120343" y="2080"/>
                </a:cubicBezTo>
                <a:close/>
                <a:moveTo>
                  <a:pt x="0" y="2080"/>
                </a:moveTo>
                <a:cubicBezTo>
                  <a:pt x="16066" y="2080"/>
                  <a:pt x="32132" y="2080"/>
                  <a:pt x="48199" y="2080"/>
                </a:cubicBezTo>
                <a:cubicBezTo>
                  <a:pt x="58014" y="2080"/>
                  <a:pt x="65886" y="3314"/>
                  <a:pt x="71816" y="5783"/>
                </a:cubicBezTo>
                <a:cubicBezTo>
                  <a:pt x="77746" y="8251"/>
                  <a:pt x="82391" y="12050"/>
                  <a:pt x="85750" y="17181"/>
                </a:cubicBezTo>
                <a:cubicBezTo>
                  <a:pt x="89109" y="22312"/>
                  <a:pt x="90789" y="27678"/>
                  <a:pt x="90789" y="33280"/>
                </a:cubicBezTo>
                <a:cubicBezTo>
                  <a:pt x="90789" y="38494"/>
                  <a:pt x="89299" y="43403"/>
                  <a:pt x="86320" y="48006"/>
                </a:cubicBezTo>
                <a:cubicBezTo>
                  <a:pt x="83340" y="52610"/>
                  <a:pt x="78842" y="56327"/>
                  <a:pt x="72824" y="59156"/>
                </a:cubicBezTo>
                <a:cubicBezTo>
                  <a:pt x="80594" y="61318"/>
                  <a:pt x="86568" y="65007"/>
                  <a:pt x="90745" y="70221"/>
                </a:cubicBezTo>
                <a:cubicBezTo>
                  <a:pt x="94922" y="75435"/>
                  <a:pt x="97011" y="81592"/>
                  <a:pt x="97011" y="88691"/>
                </a:cubicBezTo>
                <a:cubicBezTo>
                  <a:pt x="97011" y="94405"/>
                  <a:pt x="95740" y="99716"/>
                  <a:pt x="93199" y="104624"/>
                </a:cubicBezTo>
                <a:cubicBezTo>
                  <a:pt x="90657" y="109533"/>
                  <a:pt x="87517" y="113319"/>
                  <a:pt x="83778" y="115981"/>
                </a:cubicBezTo>
                <a:cubicBezTo>
                  <a:pt x="80039" y="118643"/>
                  <a:pt x="75350" y="120654"/>
                  <a:pt x="69713" y="122013"/>
                </a:cubicBezTo>
                <a:cubicBezTo>
                  <a:pt x="64075" y="123372"/>
                  <a:pt x="57167" y="124051"/>
                  <a:pt x="48987" y="124051"/>
                </a:cubicBezTo>
                <a:cubicBezTo>
                  <a:pt x="32658" y="124051"/>
                  <a:pt x="16329" y="124051"/>
                  <a:pt x="0" y="124051"/>
                </a:cubicBezTo>
                <a:cubicBezTo>
                  <a:pt x="0" y="83395"/>
                  <a:pt x="0" y="42737"/>
                  <a:pt x="0" y="2080"/>
                </a:cubicBezTo>
                <a:close/>
                <a:moveTo>
                  <a:pt x="1581701" y="0"/>
                </a:moveTo>
                <a:lnTo>
                  <a:pt x="1602424" y="0"/>
                </a:lnTo>
                <a:lnTo>
                  <a:pt x="1602424" y="65524"/>
                </a:lnTo>
                <a:lnTo>
                  <a:pt x="1667947" y="65524"/>
                </a:lnTo>
                <a:lnTo>
                  <a:pt x="1667947" y="86246"/>
                </a:lnTo>
                <a:lnTo>
                  <a:pt x="1602424" y="86246"/>
                </a:lnTo>
                <a:lnTo>
                  <a:pt x="1602424" y="135184"/>
                </a:lnTo>
                <a:lnTo>
                  <a:pt x="1581701" y="135184"/>
                </a:lnTo>
                <a:lnTo>
                  <a:pt x="1581701" y="86246"/>
                </a:lnTo>
                <a:lnTo>
                  <a:pt x="1516178" y="86246"/>
                </a:lnTo>
                <a:lnTo>
                  <a:pt x="1516178" y="65524"/>
                </a:lnTo>
                <a:lnTo>
                  <a:pt x="1581701" y="65524"/>
                </a:lnTo>
                <a:close/>
                <a:moveTo>
                  <a:pt x="831971" y="0"/>
                </a:moveTo>
                <a:cubicBezTo>
                  <a:pt x="841494" y="0"/>
                  <a:pt x="849892" y="1456"/>
                  <a:pt x="857166" y="4368"/>
                </a:cubicBezTo>
                <a:cubicBezTo>
                  <a:pt x="864439" y="7280"/>
                  <a:pt x="870033" y="11565"/>
                  <a:pt x="873948" y="17222"/>
                </a:cubicBezTo>
                <a:cubicBezTo>
                  <a:pt x="877862" y="22880"/>
                  <a:pt x="879965" y="29287"/>
                  <a:pt x="880257" y="36442"/>
                </a:cubicBezTo>
                <a:cubicBezTo>
                  <a:pt x="874824" y="36830"/>
                  <a:pt x="869391" y="37218"/>
                  <a:pt x="863958" y="37607"/>
                </a:cubicBezTo>
                <a:cubicBezTo>
                  <a:pt x="863081" y="29897"/>
                  <a:pt x="860116" y="24073"/>
                  <a:pt x="855062" y="20135"/>
                </a:cubicBezTo>
                <a:cubicBezTo>
                  <a:pt x="850009" y="16196"/>
                  <a:pt x="842546" y="14227"/>
                  <a:pt x="832672" y="14227"/>
                </a:cubicBezTo>
                <a:cubicBezTo>
                  <a:pt x="822390" y="14227"/>
                  <a:pt x="814897" y="16016"/>
                  <a:pt x="810194" y="19594"/>
                </a:cubicBezTo>
                <a:cubicBezTo>
                  <a:pt x="805491" y="23171"/>
                  <a:pt x="803139" y="27484"/>
                  <a:pt x="803139" y="32532"/>
                </a:cubicBezTo>
                <a:cubicBezTo>
                  <a:pt x="803139" y="36913"/>
                  <a:pt x="804804" y="40519"/>
                  <a:pt x="808134" y="43347"/>
                </a:cubicBezTo>
                <a:cubicBezTo>
                  <a:pt x="811406" y="46176"/>
                  <a:pt x="819950" y="49074"/>
                  <a:pt x="833767" y="52042"/>
                </a:cubicBezTo>
                <a:cubicBezTo>
                  <a:pt x="847585" y="55009"/>
                  <a:pt x="857064" y="57602"/>
                  <a:pt x="862205" y="59821"/>
                </a:cubicBezTo>
                <a:cubicBezTo>
                  <a:pt x="869683" y="63093"/>
                  <a:pt x="875204" y="67240"/>
                  <a:pt x="878768" y="72260"/>
                </a:cubicBezTo>
                <a:cubicBezTo>
                  <a:pt x="882332" y="77279"/>
                  <a:pt x="884113" y="83062"/>
                  <a:pt x="884113" y="89607"/>
                </a:cubicBezTo>
                <a:cubicBezTo>
                  <a:pt x="884113" y="96096"/>
                  <a:pt x="882156" y="102211"/>
                  <a:pt x="878242" y="107953"/>
                </a:cubicBezTo>
                <a:cubicBezTo>
                  <a:pt x="874328" y="113693"/>
                  <a:pt x="868704" y="118158"/>
                  <a:pt x="861372" y="121348"/>
                </a:cubicBezTo>
                <a:cubicBezTo>
                  <a:pt x="854040" y="124537"/>
                  <a:pt x="845788" y="126132"/>
                  <a:pt x="836615" y="126132"/>
                </a:cubicBezTo>
                <a:cubicBezTo>
                  <a:pt x="824990" y="126132"/>
                  <a:pt x="815247" y="124523"/>
                  <a:pt x="807390" y="121306"/>
                </a:cubicBezTo>
                <a:cubicBezTo>
                  <a:pt x="799532" y="118089"/>
                  <a:pt x="793368" y="113249"/>
                  <a:pt x="788899" y="106787"/>
                </a:cubicBezTo>
                <a:cubicBezTo>
                  <a:pt x="784430" y="100326"/>
                  <a:pt x="782078" y="93018"/>
                  <a:pt x="781844" y="84864"/>
                </a:cubicBezTo>
                <a:cubicBezTo>
                  <a:pt x="787190" y="84421"/>
                  <a:pt x="792536" y="83977"/>
                  <a:pt x="797881" y="83533"/>
                </a:cubicBezTo>
                <a:cubicBezTo>
                  <a:pt x="798641" y="89634"/>
                  <a:pt x="800408" y="94640"/>
                  <a:pt x="803183" y="98551"/>
                </a:cubicBezTo>
                <a:cubicBezTo>
                  <a:pt x="805958" y="102461"/>
                  <a:pt x="810267" y="105623"/>
                  <a:pt x="816109" y="108036"/>
                </a:cubicBezTo>
                <a:cubicBezTo>
                  <a:pt x="821952" y="110448"/>
                  <a:pt x="828524" y="111655"/>
                  <a:pt x="835827" y="111655"/>
                </a:cubicBezTo>
                <a:cubicBezTo>
                  <a:pt x="842312" y="111655"/>
                  <a:pt x="848037" y="110739"/>
                  <a:pt x="853003" y="108909"/>
                </a:cubicBezTo>
                <a:cubicBezTo>
                  <a:pt x="857969" y="107079"/>
                  <a:pt x="861664" y="104569"/>
                  <a:pt x="864089" y="101379"/>
                </a:cubicBezTo>
                <a:cubicBezTo>
                  <a:pt x="866514" y="98190"/>
                  <a:pt x="867726" y="94709"/>
                  <a:pt x="867726" y="90938"/>
                </a:cubicBezTo>
                <a:cubicBezTo>
                  <a:pt x="867726" y="87111"/>
                  <a:pt x="866557" y="83769"/>
                  <a:pt x="864220" y="80912"/>
                </a:cubicBezTo>
                <a:cubicBezTo>
                  <a:pt x="861884" y="78055"/>
                  <a:pt x="858027" y="75657"/>
                  <a:pt x="852652" y="73715"/>
                </a:cubicBezTo>
                <a:cubicBezTo>
                  <a:pt x="849206" y="72440"/>
                  <a:pt x="841582" y="70457"/>
                  <a:pt x="829780" y="67767"/>
                </a:cubicBezTo>
                <a:cubicBezTo>
                  <a:pt x="817979" y="65076"/>
                  <a:pt x="809712" y="62539"/>
                  <a:pt x="804980" y="60154"/>
                </a:cubicBezTo>
                <a:cubicBezTo>
                  <a:pt x="798845" y="57103"/>
                  <a:pt x="794274" y="53317"/>
                  <a:pt x="791265" y="48797"/>
                </a:cubicBezTo>
                <a:cubicBezTo>
                  <a:pt x="788256" y="44277"/>
                  <a:pt x="786752" y="39215"/>
                  <a:pt x="786752" y="33613"/>
                </a:cubicBezTo>
                <a:cubicBezTo>
                  <a:pt x="786752" y="27456"/>
                  <a:pt x="788592" y="21701"/>
                  <a:pt x="792273" y="16349"/>
                </a:cubicBezTo>
                <a:cubicBezTo>
                  <a:pt x="795953" y="10996"/>
                  <a:pt x="801328" y="6933"/>
                  <a:pt x="808398" y="4160"/>
                </a:cubicBezTo>
                <a:cubicBezTo>
                  <a:pt x="815466" y="1387"/>
                  <a:pt x="823324" y="0"/>
                  <a:pt x="831971" y="0"/>
                </a:cubicBezTo>
                <a:close/>
                <a:moveTo>
                  <a:pt x="712592" y="0"/>
                </a:moveTo>
                <a:cubicBezTo>
                  <a:pt x="722115" y="0"/>
                  <a:pt x="730513" y="1456"/>
                  <a:pt x="737787" y="4368"/>
                </a:cubicBezTo>
                <a:cubicBezTo>
                  <a:pt x="745060" y="7280"/>
                  <a:pt x="750655" y="11565"/>
                  <a:pt x="754569" y="17222"/>
                </a:cubicBezTo>
                <a:cubicBezTo>
                  <a:pt x="758483" y="22880"/>
                  <a:pt x="760586" y="29287"/>
                  <a:pt x="760878" y="36442"/>
                </a:cubicBezTo>
                <a:cubicBezTo>
                  <a:pt x="755445" y="36830"/>
                  <a:pt x="750012" y="37218"/>
                  <a:pt x="744578" y="37607"/>
                </a:cubicBezTo>
                <a:cubicBezTo>
                  <a:pt x="743702" y="29897"/>
                  <a:pt x="740737" y="24073"/>
                  <a:pt x="735684" y="20135"/>
                </a:cubicBezTo>
                <a:cubicBezTo>
                  <a:pt x="730630" y="16196"/>
                  <a:pt x="723166" y="14227"/>
                  <a:pt x="713293" y="14227"/>
                </a:cubicBezTo>
                <a:cubicBezTo>
                  <a:pt x="703011" y="14227"/>
                  <a:pt x="695518" y="16016"/>
                  <a:pt x="690815" y="19594"/>
                </a:cubicBezTo>
                <a:cubicBezTo>
                  <a:pt x="686112" y="23171"/>
                  <a:pt x="683761" y="27484"/>
                  <a:pt x="683761" y="32532"/>
                </a:cubicBezTo>
                <a:cubicBezTo>
                  <a:pt x="683761" y="36913"/>
                  <a:pt x="685425" y="40519"/>
                  <a:pt x="688756" y="43347"/>
                </a:cubicBezTo>
                <a:cubicBezTo>
                  <a:pt x="692027" y="46176"/>
                  <a:pt x="700571" y="49074"/>
                  <a:pt x="714388" y="52042"/>
                </a:cubicBezTo>
                <a:cubicBezTo>
                  <a:pt x="728205" y="55009"/>
                  <a:pt x="737685" y="57602"/>
                  <a:pt x="742826" y="59821"/>
                </a:cubicBezTo>
                <a:cubicBezTo>
                  <a:pt x="750304" y="63093"/>
                  <a:pt x="755825" y="67240"/>
                  <a:pt x="759389" y="72260"/>
                </a:cubicBezTo>
                <a:cubicBezTo>
                  <a:pt x="762952" y="77279"/>
                  <a:pt x="764734" y="83062"/>
                  <a:pt x="764734" y="89607"/>
                </a:cubicBezTo>
                <a:cubicBezTo>
                  <a:pt x="764734" y="96096"/>
                  <a:pt x="762777" y="102211"/>
                  <a:pt x="758863" y="107953"/>
                </a:cubicBezTo>
                <a:cubicBezTo>
                  <a:pt x="754948" y="113693"/>
                  <a:pt x="749325" y="118158"/>
                  <a:pt x="741993" y="121348"/>
                </a:cubicBezTo>
                <a:cubicBezTo>
                  <a:pt x="734661" y="124537"/>
                  <a:pt x="726409" y="126132"/>
                  <a:pt x="717237" y="126132"/>
                </a:cubicBezTo>
                <a:cubicBezTo>
                  <a:pt x="705610" y="126132"/>
                  <a:pt x="695869" y="124523"/>
                  <a:pt x="688011" y="121306"/>
                </a:cubicBezTo>
                <a:cubicBezTo>
                  <a:pt x="680153" y="118089"/>
                  <a:pt x="673989" y="113249"/>
                  <a:pt x="669520" y="106787"/>
                </a:cubicBezTo>
                <a:cubicBezTo>
                  <a:pt x="665050" y="100326"/>
                  <a:pt x="662699" y="93018"/>
                  <a:pt x="662465" y="84864"/>
                </a:cubicBezTo>
                <a:cubicBezTo>
                  <a:pt x="667811" y="84421"/>
                  <a:pt x="673157" y="83977"/>
                  <a:pt x="678502" y="83533"/>
                </a:cubicBezTo>
                <a:cubicBezTo>
                  <a:pt x="679262" y="89634"/>
                  <a:pt x="681029" y="94640"/>
                  <a:pt x="683804" y="98551"/>
                </a:cubicBezTo>
                <a:cubicBezTo>
                  <a:pt x="686579" y="102461"/>
                  <a:pt x="690888" y="105623"/>
                  <a:pt x="696730" y="108036"/>
                </a:cubicBezTo>
                <a:cubicBezTo>
                  <a:pt x="702572" y="110448"/>
                  <a:pt x="709145" y="111655"/>
                  <a:pt x="716448" y="111655"/>
                </a:cubicBezTo>
                <a:cubicBezTo>
                  <a:pt x="722933" y="111655"/>
                  <a:pt x="728658" y="110739"/>
                  <a:pt x="733624" y="108909"/>
                </a:cubicBezTo>
                <a:cubicBezTo>
                  <a:pt x="738590" y="107079"/>
                  <a:pt x="742285" y="104569"/>
                  <a:pt x="744710" y="101379"/>
                </a:cubicBezTo>
                <a:cubicBezTo>
                  <a:pt x="747134" y="98190"/>
                  <a:pt x="748347" y="94709"/>
                  <a:pt x="748347" y="90938"/>
                </a:cubicBezTo>
                <a:cubicBezTo>
                  <a:pt x="748347" y="87111"/>
                  <a:pt x="747178" y="83769"/>
                  <a:pt x="744841" y="80912"/>
                </a:cubicBezTo>
                <a:cubicBezTo>
                  <a:pt x="742504" y="78055"/>
                  <a:pt x="738649" y="75657"/>
                  <a:pt x="733274" y="73715"/>
                </a:cubicBezTo>
                <a:cubicBezTo>
                  <a:pt x="729826" y="72440"/>
                  <a:pt x="722202" y="70457"/>
                  <a:pt x="710401" y="67767"/>
                </a:cubicBezTo>
                <a:cubicBezTo>
                  <a:pt x="698600" y="65076"/>
                  <a:pt x="690333" y="62539"/>
                  <a:pt x="685601" y="60154"/>
                </a:cubicBezTo>
                <a:cubicBezTo>
                  <a:pt x="679466" y="57103"/>
                  <a:pt x="674895" y="53317"/>
                  <a:pt x="671886" y="48797"/>
                </a:cubicBezTo>
                <a:cubicBezTo>
                  <a:pt x="668877" y="44277"/>
                  <a:pt x="667373" y="39215"/>
                  <a:pt x="667373" y="33613"/>
                </a:cubicBezTo>
                <a:cubicBezTo>
                  <a:pt x="667373" y="27456"/>
                  <a:pt x="669213" y="21701"/>
                  <a:pt x="672894" y="16349"/>
                </a:cubicBezTo>
                <a:cubicBezTo>
                  <a:pt x="676574" y="10996"/>
                  <a:pt x="681949" y="6933"/>
                  <a:pt x="689018" y="4160"/>
                </a:cubicBezTo>
                <a:cubicBezTo>
                  <a:pt x="696088" y="1387"/>
                  <a:pt x="703946" y="0"/>
                  <a:pt x="712592" y="0"/>
                </a:cubicBezTo>
                <a:close/>
                <a:moveTo>
                  <a:pt x="294359" y="0"/>
                </a:moveTo>
                <a:cubicBezTo>
                  <a:pt x="303882" y="0"/>
                  <a:pt x="312281" y="1456"/>
                  <a:pt x="319554" y="4368"/>
                </a:cubicBezTo>
                <a:cubicBezTo>
                  <a:pt x="326828" y="7280"/>
                  <a:pt x="332422" y="11565"/>
                  <a:pt x="336336" y="17222"/>
                </a:cubicBezTo>
                <a:cubicBezTo>
                  <a:pt x="340250" y="22880"/>
                  <a:pt x="342354" y="29287"/>
                  <a:pt x="342646" y="36442"/>
                </a:cubicBezTo>
                <a:cubicBezTo>
                  <a:pt x="337212" y="36830"/>
                  <a:pt x="331779" y="37218"/>
                  <a:pt x="326346" y="37607"/>
                </a:cubicBezTo>
                <a:cubicBezTo>
                  <a:pt x="325470" y="29897"/>
                  <a:pt x="322504" y="24073"/>
                  <a:pt x="317451" y="20135"/>
                </a:cubicBezTo>
                <a:cubicBezTo>
                  <a:pt x="312398" y="16196"/>
                  <a:pt x="304934" y="14227"/>
                  <a:pt x="295061" y="14227"/>
                </a:cubicBezTo>
                <a:cubicBezTo>
                  <a:pt x="284778" y="14227"/>
                  <a:pt x="277285" y="16016"/>
                  <a:pt x="272583" y="19594"/>
                </a:cubicBezTo>
                <a:cubicBezTo>
                  <a:pt x="267879" y="23171"/>
                  <a:pt x="265528" y="27484"/>
                  <a:pt x="265528" y="32532"/>
                </a:cubicBezTo>
                <a:cubicBezTo>
                  <a:pt x="265528" y="36913"/>
                  <a:pt x="267193" y="40519"/>
                  <a:pt x="270523" y="43347"/>
                </a:cubicBezTo>
                <a:cubicBezTo>
                  <a:pt x="273794" y="46176"/>
                  <a:pt x="282339" y="49074"/>
                  <a:pt x="296156" y="52042"/>
                </a:cubicBezTo>
                <a:cubicBezTo>
                  <a:pt x="309973" y="55009"/>
                  <a:pt x="319452" y="57602"/>
                  <a:pt x="324593" y="59821"/>
                </a:cubicBezTo>
                <a:cubicBezTo>
                  <a:pt x="332072" y="63093"/>
                  <a:pt x="337592" y="67240"/>
                  <a:pt x="341156" y="72260"/>
                </a:cubicBezTo>
                <a:cubicBezTo>
                  <a:pt x="344720" y="77279"/>
                  <a:pt x="346502" y="83062"/>
                  <a:pt x="346502" y="89607"/>
                </a:cubicBezTo>
                <a:cubicBezTo>
                  <a:pt x="346502" y="96096"/>
                  <a:pt x="344544" y="102211"/>
                  <a:pt x="340630" y="107953"/>
                </a:cubicBezTo>
                <a:cubicBezTo>
                  <a:pt x="336716" y="113693"/>
                  <a:pt x="331092" y="118158"/>
                  <a:pt x="323761" y="121348"/>
                </a:cubicBezTo>
                <a:cubicBezTo>
                  <a:pt x="316429" y="124537"/>
                  <a:pt x="308176" y="126132"/>
                  <a:pt x="299004" y="126132"/>
                </a:cubicBezTo>
                <a:cubicBezTo>
                  <a:pt x="287378" y="126132"/>
                  <a:pt x="277636" y="124523"/>
                  <a:pt x="269778" y="121306"/>
                </a:cubicBezTo>
                <a:cubicBezTo>
                  <a:pt x="261920" y="118089"/>
                  <a:pt x="255756" y="113249"/>
                  <a:pt x="251287" y="106787"/>
                </a:cubicBezTo>
                <a:cubicBezTo>
                  <a:pt x="246818" y="100326"/>
                  <a:pt x="244466" y="93018"/>
                  <a:pt x="244233" y="84864"/>
                </a:cubicBezTo>
                <a:cubicBezTo>
                  <a:pt x="249578" y="84421"/>
                  <a:pt x="254924" y="83977"/>
                  <a:pt x="260270" y="83533"/>
                </a:cubicBezTo>
                <a:cubicBezTo>
                  <a:pt x="261029" y="89634"/>
                  <a:pt x="262796" y="94640"/>
                  <a:pt x="265572" y="98551"/>
                </a:cubicBezTo>
                <a:cubicBezTo>
                  <a:pt x="268347" y="102461"/>
                  <a:pt x="272655" y="105623"/>
                  <a:pt x="278498" y="108036"/>
                </a:cubicBezTo>
                <a:cubicBezTo>
                  <a:pt x="284340" y="110448"/>
                  <a:pt x="290913" y="111655"/>
                  <a:pt x="298215" y="111655"/>
                </a:cubicBezTo>
                <a:cubicBezTo>
                  <a:pt x="304700" y="111655"/>
                  <a:pt x="310426" y="110739"/>
                  <a:pt x="315391" y="108909"/>
                </a:cubicBezTo>
                <a:cubicBezTo>
                  <a:pt x="320358" y="107079"/>
                  <a:pt x="324053" y="104569"/>
                  <a:pt x="326477" y="101379"/>
                </a:cubicBezTo>
                <a:cubicBezTo>
                  <a:pt x="328902" y="98190"/>
                  <a:pt x="330114" y="94709"/>
                  <a:pt x="330114" y="90938"/>
                </a:cubicBezTo>
                <a:cubicBezTo>
                  <a:pt x="330114" y="87111"/>
                  <a:pt x="328946" y="83769"/>
                  <a:pt x="326609" y="80912"/>
                </a:cubicBezTo>
                <a:cubicBezTo>
                  <a:pt x="324272" y="78055"/>
                  <a:pt x="320416" y="75657"/>
                  <a:pt x="315041" y="73715"/>
                </a:cubicBezTo>
                <a:cubicBezTo>
                  <a:pt x="311594" y="72440"/>
                  <a:pt x="303970" y="70457"/>
                  <a:pt x="292169" y="67767"/>
                </a:cubicBezTo>
                <a:cubicBezTo>
                  <a:pt x="280367" y="65076"/>
                  <a:pt x="272100" y="62539"/>
                  <a:pt x="267368" y="60154"/>
                </a:cubicBezTo>
                <a:cubicBezTo>
                  <a:pt x="261233" y="57103"/>
                  <a:pt x="256662" y="53317"/>
                  <a:pt x="253653" y="48797"/>
                </a:cubicBezTo>
                <a:cubicBezTo>
                  <a:pt x="250644" y="44277"/>
                  <a:pt x="249140" y="39215"/>
                  <a:pt x="249140" y="33613"/>
                </a:cubicBezTo>
                <a:cubicBezTo>
                  <a:pt x="249140" y="27456"/>
                  <a:pt x="250980" y="21701"/>
                  <a:pt x="254661" y="16349"/>
                </a:cubicBezTo>
                <a:cubicBezTo>
                  <a:pt x="258342" y="10996"/>
                  <a:pt x="263716" y="6933"/>
                  <a:pt x="270786" y="4160"/>
                </a:cubicBezTo>
                <a:cubicBezTo>
                  <a:pt x="277855" y="1387"/>
                  <a:pt x="285713" y="0"/>
                  <a:pt x="294359" y="0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buNone/>
            </a:pPr>
            <a:endParaRPr lang="zh-CN" altLang="en-US" b="1" cap="all" dirty="0">
              <a:solidFill>
                <a:srgbClr val="44457B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8" grpId="0"/>
      <p:bldP spid="19" grpId="0"/>
      <p:bldP spid="22" grpId="0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5659359" y="2146246"/>
            <a:ext cx="1055024" cy="1055024"/>
          </a:xfrm>
          <a:custGeom>
            <a:avLst/>
            <a:gdLst>
              <a:gd name="connsiteX0" fmla="*/ 0 w 1925165"/>
              <a:gd name="connsiteY0" fmla="*/ 962583 h 1925165"/>
              <a:gd name="connsiteX1" fmla="*/ 962583 w 1925165"/>
              <a:gd name="connsiteY1" fmla="*/ 0 h 1925165"/>
              <a:gd name="connsiteX2" fmla="*/ 1925166 w 1925165"/>
              <a:gd name="connsiteY2" fmla="*/ 962583 h 1925165"/>
              <a:gd name="connsiteX3" fmla="*/ 962583 w 1925165"/>
              <a:gd name="connsiteY3" fmla="*/ 1925166 h 1925165"/>
              <a:gd name="connsiteX4" fmla="*/ 0 w 1925165"/>
              <a:gd name="connsiteY4" fmla="*/ 962583 h 192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165" h="1925165">
                <a:moveTo>
                  <a:pt x="0" y="962583"/>
                </a:moveTo>
                <a:cubicBezTo>
                  <a:pt x="0" y="430963"/>
                  <a:pt x="430963" y="0"/>
                  <a:pt x="962583" y="0"/>
                </a:cubicBezTo>
                <a:cubicBezTo>
                  <a:pt x="1494203" y="0"/>
                  <a:pt x="1925166" y="430963"/>
                  <a:pt x="1925166" y="962583"/>
                </a:cubicBezTo>
                <a:cubicBezTo>
                  <a:pt x="1925166" y="1494203"/>
                  <a:pt x="1494203" y="1925166"/>
                  <a:pt x="962583" y="1925166"/>
                </a:cubicBezTo>
                <a:cubicBezTo>
                  <a:pt x="430963" y="1925166"/>
                  <a:pt x="0" y="1494203"/>
                  <a:pt x="0" y="962583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748" tIns="199748" rIns="199748" bIns="199748" numCol="1" spcCol="1270" anchor="ctr" anchorCtr="0">
            <a:noAutofit/>
          </a:bodyPr>
          <a:lstStyle/>
          <a:p>
            <a:pPr algn="ctr" defTabSz="414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35" dirty="0">
                <a:solidFill>
                  <a:srgbClr val="FFFFFF"/>
                </a:solidFill>
                <a:cs typeface="+mn-ea"/>
                <a:sym typeface="+mn-lt"/>
              </a:rPr>
              <a:t>Design</a:t>
            </a:r>
            <a:endParaRPr lang="en-US"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rot="2160000">
            <a:off x="6681015" y="2956586"/>
            <a:ext cx="280358" cy="356070"/>
          </a:xfrm>
          <a:custGeom>
            <a:avLst/>
            <a:gdLst>
              <a:gd name="connsiteX0" fmla="*/ 0 w 511586"/>
              <a:gd name="connsiteY0" fmla="*/ 129949 h 649743"/>
              <a:gd name="connsiteX1" fmla="*/ 255793 w 511586"/>
              <a:gd name="connsiteY1" fmla="*/ 129949 h 649743"/>
              <a:gd name="connsiteX2" fmla="*/ 255793 w 511586"/>
              <a:gd name="connsiteY2" fmla="*/ 0 h 649743"/>
              <a:gd name="connsiteX3" fmla="*/ 511586 w 511586"/>
              <a:gd name="connsiteY3" fmla="*/ 324872 h 649743"/>
              <a:gd name="connsiteX4" fmla="*/ 255793 w 511586"/>
              <a:gd name="connsiteY4" fmla="*/ 649743 h 649743"/>
              <a:gd name="connsiteX5" fmla="*/ 255793 w 511586"/>
              <a:gd name="connsiteY5" fmla="*/ 519794 h 649743"/>
              <a:gd name="connsiteX6" fmla="*/ 0 w 511586"/>
              <a:gd name="connsiteY6" fmla="*/ 519794 h 649743"/>
              <a:gd name="connsiteX7" fmla="*/ 0 w 511586"/>
              <a:gd name="connsiteY7" fmla="*/ 129949 h 6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586" h="649743">
                <a:moveTo>
                  <a:pt x="0" y="129949"/>
                </a:moveTo>
                <a:lnTo>
                  <a:pt x="255793" y="129949"/>
                </a:lnTo>
                <a:lnTo>
                  <a:pt x="255793" y="0"/>
                </a:lnTo>
                <a:lnTo>
                  <a:pt x="511586" y="324872"/>
                </a:lnTo>
                <a:lnTo>
                  <a:pt x="255793" y="649743"/>
                </a:lnTo>
                <a:lnTo>
                  <a:pt x="255793" y="519794"/>
                </a:lnTo>
                <a:lnTo>
                  <a:pt x="0" y="519794"/>
                </a:lnTo>
                <a:lnTo>
                  <a:pt x="0" y="12994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86606" rIns="102285" bIns="86605" numCol="1" spcCol="1270" anchor="ctr" anchorCtr="0">
            <a:noAutofit/>
          </a:bodyPr>
          <a:lstStyle/>
          <a:p>
            <a:pPr algn="ctr" defTabSz="8591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35">
              <a:solidFill>
                <a:srgbClr val="FFFFFF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940844" y="3077300"/>
            <a:ext cx="1055024" cy="1055024"/>
          </a:xfrm>
          <a:custGeom>
            <a:avLst/>
            <a:gdLst>
              <a:gd name="connsiteX0" fmla="*/ 0 w 1925165"/>
              <a:gd name="connsiteY0" fmla="*/ 962583 h 1925165"/>
              <a:gd name="connsiteX1" fmla="*/ 962583 w 1925165"/>
              <a:gd name="connsiteY1" fmla="*/ 0 h 1925165"/>
              <a:gd name="connsiteX2" fmla="*/ 1925166 w 1925165"/>
              <a:gd name="connsiteY2" fmla="*/ 962583 h 1925165"/>
              <a:gd name="connsiteX3" fmla="*/ 962583 w 1925165"/>
              <a:gd name="connsiteY3" fmla="*/ 1925166 h 1925165"/>
              <a:gd name="connsiteX4" fmla="*/ 0 w 1925165"/>
              <a:gd name="connsiteY4" fmla="*/ 962583 h 192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165" h="1925165">
                <a:moveTo>
                  <a:pt x="0" y="962583"/>
                </a:moveTo>
                <a:cubicBezTo>
                  <a:pt x="0" y="430963"/>
                  <a:pt x="430963" y="0"/>
                  <a:pt x="962583" y="0"/>
                </a:cubicBezTo>
                <a:cubicBezTo>
                  <a:pt x="1494203" y="0"/>
                  <a:pt x="1925166" y="430963"/>
                  <a:pt x="1925166" y="962583"/>
                </a:cubicBezTo>
                <a:cubicBezTo>
                  <a:pt x="1925166" y="1494203"/>
                  <a:pt x="1494203" y="1925166"/>
                  <a:pt x="962583" y="1925166"/>
                </a:cubicBezTo>
                <a:cubicBezTo>
                  <a:pt x="430963" y="1925166"/>
                  <a:pt x="0" y="1494203"/>
                  <a:pt x="0" y="962583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748" tIns="199748" rIns="199748" bIns="199748" numCol="1" spcCol="1270" anchor="ctr" anchorCtr="0">
            <a:noAutofit/>
          </a:bodyPr>
          <a:lstStyle/>
          <a:p>
            <a:pPr algn="ctr" defTabSz="414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35" dirty="0">
                <a:solidFill>
                  <a:srgbClr val="FFFFFF"/>
                </a:solidFill>
                <a:cs typeface="+mn-ea"/>
                <a:sym typeface="+mn-lt"/>
              </a:rPr>
              <a:t>Develop</a:t>
            </a:r>
            <a:endParaRPr lang="en-US"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 rot="17280000">
            <a:off x="7085887" y="4172468"/>
            <a:ext cx="280359" cy="356070"/>
          </a:xfrm>
          <a:custGeom>
            <a:avLst/>
            <a:gdLst>
              <a:gd name="connsiteX0" fmla="*/ 0 w 511586"/>
              <a:gd name="connsiteY0" fmla="*/ 129949 h 649743"/>
              <a:gd name="connsiteX1" fmla="*/ 255793 w 511586"/>
              <a:gd name="connsiteY1" fmla="*/ 129949 h 649743"/>
              <a:gd name="connsiteX2" fmla="*/ 255793 w 511586"/>
              <a:gd name="connsiteY2" fmla="*/ 0 h 649743"/>
              <a:gd name="connsiteX3" fmla="*/ 511586 w 511586"/>
              <a:gd name="connsiteY3" fmla="*/ 324872 h 649743"/>
              <a:gd name="connsiteX4" fmla="*/ 255793 w 511586"/>
              <a:gd name="connsiteY4" fmla="*/ 649743 h 649743"/>
              <a:gd name="connsiteX5" fmla="*/ 255793 w 511586"/>
              <a:gd name="connsiteY5" fmla="*/ 519794 h 649743"/>
              <a:gd name="connsiteX6" fmla="*/ 0 w 511586"/>
              <a:gd name="connsiteY6" fmla="*/ 519794 h 649743"/>
              <a:gd name="connsiteX7" fmla="*/ 0 w 511586"/>
              <a:gd name="connsiteY7" fmla="*/ 129949 h 6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586" h="649743">
                <a:moveTo>
                  <a:pt x="511586" y="519794"/>
                </a:moveTo>
                <a:lnTo>
                  <a:pt x="255793" y="519794"/>
                </a:lnTo>
                <a:lnTo>
                  <a:pt x="255793" y="649743"/>
                </a:lnTo>
                <a:lnTo>
                  <a:pt x="0" y="324871"/>
                </a:lnTo>
                <a:lnTo>
                  <a:pt x="255793" y="0"/>
                </a:lnTo>
                <a:lnTo>
                  <a:pt x="255793" y="129949"/>
                </a:lnTo>
                <a:lnTo>
                  <a:pt x="511586" y="129949"/>
                </a:lnTo>
                <a:lnTo>
                  <a:pt x="511586" y="519794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2285" tIns="86605" rIns="1" bIns="86606" numCol="1" spcCol="1270" anchor="ctr" anchorCtr="0">
            <a:noAutofit/>
          </a:bodyPr>
          <a:lstStyle/>
          <a:p>
            <a:pPr algn="ctr" defTabSz="8591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35">
              <a:solidFill>
                <a:srgbClr val="FFFFFF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451361" y="4583776"/>
            <a:ext cx="1055024" cy="1055024"/>
          </a:xfrm>
          <a:custGeom>
            <a:avLst/>
            <a:gdLst>
              <a:gd name="connsiteX0" fmla="*/ 0 w 1925165"/>
              <a:gd name="connsiteY0" fmla="*/ 962583 h 1925165"/>
              <a:gd name="connsiteX1" fmla="*/ 962583 w 1925165"/>
              <a:gd name="connsiteY1" fmla="*/ 0 h 1925165"/>
              <a:gd name="connsiteX2" fmla="*/ 1925166 w 1925165"/>
              <a:gd name="connsiteY2" fmla="*/ 962583 h 1925165"/>
              <a:gd name="connsiteX3" fmla="*/ 962583 w 1925165"/>
              <a:gd name="connsiteY3" fmla="*/ 1925166 h 1925165"/>
              <a:gd name="connsiteX4" fmla="*/ 0 w 1925165"/>
              <a:gd name="connsiteY4" fmla="*/ 962583 h 192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165" h="1925165">
                <a:moveTo>
                  <a:pt x="0" y="962583"/>
                </a:moveTo>
                <a:cubicBezTo>
                  <a:pt x="0" y="430963"/>
                  <a:pt x="430963" y="0"/>
                  <a:pt x="962583" y="0"/>
                </a:cubicBezTo>
                <a:cubicBezTo>
                  <a:pt x="1494203" y="0"/>
                  <a:pt x="1925166" y="430963"/>
                  <a:pt x="1925166" y="962583"/>
                </a:cubicBezTo>
                <a:cubicBezTo>
                  <a:pt x="1925166" y="1494203"/>
                  <a:pt x="1494203" y="1925166"/>
                  <a:pt x="962583" y="1925166"/>
                </a:cubicBezTo>
                <a:cubicBezTo>
                  <a:pt x="430963" y="1925166"/>
                  <a:pt x="0" y="1494203"/>
                  <a:pt x="0" y="962583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748" tIns="199748" rIns="199748" bIns="199748" numCol="1" spcCol="1270" anchor="ctr" anchorCtr="0">
            <a:noAutofit/>
          </a:bodyPr>
          <a:lstStyle/>
          <a:p>
            <a:pPr algn="ctr" defTabSz="414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35" dirty="0">
                <a:solidFill>
                  <a:srgbClr val="FFFFFF"/>
                </a:solidFill>
                <a:cs typeface="+mn-ea"/>
                <a:sym typeface="+mn-lt"/>
              </a:rPr>
              <a:t>Tracking</a:t>
            </a:r>
            <a:endParaRPr lang="en-US"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054626" y="4933252"/>
            <a:ext cx="280359" cy="356071"/>
          </a:xfrm>
          <a:custGeom>
            <a:avLst/>
            <a:gdLst>
              <a:gd name="connsiteX0" fmla="*/ 0 w 511586"/>
              <a:gd name="connsiteY0" fmla="*/ 129949 h 649743"/>
              <a:gd name="connsiteX1" fmla="*/ 255793 w 511586"/>
              <a:gd name="connsiteY1" fmla="*/ 129949 h 649743"/>
              <a:gd name="connsiteX2" fmla="*/ 255793 w 511586"/>
              <a:gd name="connsiteY2" fmla="*/ 0 h 649743"/>
              <a:gd name="connsiteX3" fmla="*/ 511586 w 511586"/>
              <a:gd name="connsiteY3" fmla="*/ 324872 h 649743"/>
              <a:gd name="connsiteX4" fmla="*/ 255793 w 511586"/>
              <a:gd name="connsiteY4" fmla="*/ 649743 h 649743"/>
              <a:gd name="connsiteX5" fmla="*/ 255793 w 511586"/>
              <a:gd name="connsiteY5" fmla="*/ 519794 h 649743"/>
              <a:gd name="connsiteX6" fmla="*/ 0 w 511586"/>
              <a:gd name="connsiteY6" fmla="*/ 519794 h 649743"/>
              <a:gd name="connsiteX7" fmla="*/ 0 w 511586"/>
              <a:gd name="connsiteY7" fmla="*/ 129949 h 6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586" h="649743">
                <a:moveTo>
                  <a:pt x="511586" y="519794"/>
                </a:moveTo>
                <a:lnTo>
                  <a:pt x="255793" y="519794"/>
                </a:lnTo>
                <a:lnTo>
                  <a:pt x="255793" y="649743"/>
                </a:lnTo>
                <a:lnTo>
                  <a:pt x="0" y="324871"/>
                </a:lnTo>
                <a:lnTo>
                  <a:pt x="255793" y="0"/>
                </a:lnTo>
                <a:lnTo>
                  <a:pt x="255793" y="129949"/>
                </a:lnTo>
                <a:lnTo>
                  <a:pt x="511586" y="129949"/>
                </a:lnTo>
                <a:lnTo>
                  <a:pt x="511586" y="519794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2286" tIns="86607" rIns="1" bIns="86606" numCol="1" spcCol="1270" anchor="ctr" anchorCtr="0">
            <a:noAutofit/>
          </a:bodyPr>
          <a:lstStyle/>
          <a:p>
            <a:pPr algn="ctr" defTabSz="8591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35">
              <a:solidFill>
                <a:srgbClr val="FFFFFF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867358" y="4583776"/>
            <a:ext cx="1055024" cy="1055024"/>
          </a:xfrm>
          <a:custGeom>
            <a:avLst/>
            <a:gdLst>
              <a:gd name="connsiteX0" fmla="*/ 0 w 1925165"/>
              <a:gd name="connsiteY0" fmla="*/ 962583 h 1925165"/>
              <a:gd name="connsiteX1" fmla="*/ 962583 w 1925165"/>
              <a:gd name="connsiteY1" fmla="*/ 0 h 1925165"/>
              <a:gd name="connsiteX2" fmla="*/ 1925166 w 1925165"/>
              <a:gd name="connsiteY2" fmla="*/ 962583 h 1925165"/>
              <a:gd name="connsiteX3" fmla="*/ 962583 w 1925165"/>
              <a:gd name="connsiteY3" fmla="*/ 1925166 h 1925165"/>
              <a:gd name="connsiteX4" fmla="*/ 0 w 1925165"/>
              <a:gd name="connsiteY4" fmla="*/ 962583 h 192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165" h="1925165">
                <a:moveTo>
                  <a:pt x="0" y="962583"/>
                </a:moveTo>
                <a:cubicBezTo>
                  <a:pt x="0" y="430963"/>
                  <a:pt x="430963" y="0"/>
                  <a:pt x="962583" y="0"/>
                </a:cubicBezTo>
                <a:cubicBezTo>
                  <a:pt x="1494203" y="0"/>
                  <a:pt x="1925166" y="430963"/>
                  <a:pt x="1925166" y="962583"/>
                </a:cubicBezTo>
                <a:cubicBezTo>
                  <a:pt x="1925166" y="1494203"/>
                  <a:pt x="1494203" y="1925166"/>
                  <a:pt x="962583" y="1925166"/>
                </a:cubicBezTo>
                <a:cubicBezTo>
                  <a:pt x="430963" y="1925166"/>
                  <a:pt x="0" y="1494203"/>
                  <a:pt x="0" y="962583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748" tIns="199748" rIns="199748" bIns="199748" numCol="1" spcCol="1270" anchor="ctr" anchorCtr="0">
            <a:noAutofit/>
          </a:bodyPr>
          <a:lstStyle/>
          <a:p>
            <a:pPr algn="ctr" defTabSz="414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35" dirty="0">
                <a:solidFill>
                  <a:srgbClr val="FFFFFF"/>
                </a:solidFill>
                <a:cs typeface="+mn-ea"/>
                <a:sym typeface="+mn-lt"/>
              </a:rPr>
              <a:t>Analytics</a:t>
            </a:r>
            <a:endParaRPr lang="en-US"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4320000">
            <a:off x="5012400" y="4187560"/>
            <a:ext cx="280359" cy="356070"/>
          </a:xfrm>
          <a:custGeom>
            <a:avLst/>
            <a:gdLst>
              <a:gd name="connsiteX0" fmla="*/ 0 w 511586"/>
              <a:gd name="connsiteY0" fmla="*/ 129949 h 649743"/>
              <a:gd name="connsiteX1" fmla="*/ 255793 w 511586"/>
              <a:gd name="connsiteY1" fmla="*/ 129949 h 649743"/>
              <a:gd name="connsiteX2" fmla="*/ 255793 w 511586"/>
              <a:gd name="connsiteY2" fmla="*/ 0 h 649743"/>
              <a:gd name="connsiteX3" fmla="*/ 511586 w 511586"/>
              <a:gd name="connsiteY3" fmla="*/ 324872 h 649743"/>
              <a:gd name="connsiteX4" fmla="*/ 255793 w 511586"/>
              <a:gd name="connsiteY4" fmla="*/ 649743 h 649743"/>
              <a:gd name="connsiteX5" fmla="*/ 255793 w 511586"/>
              <a:gd name="connsiteY5" fmla="*/ 519794 h 649743"/>
              <a:gd name="connsiteX6" fmla="*/ 0 w 511586"/>
              <a:gd name="connsiteY6" fmla="*/ 519794 h 649743"/>
              <a:gd name="connsiteX7" fmla="*/ 0 w 511586"/>
              <a:gd name="connsiteY7" fmla="*/ 129949 h 6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586" h="649743">
                <a:moveTo>
                  <a:pt x="511586" y="519794"/>
                </a:moveTo>
                <a:lnTo>
                  <a:pt x="255793" y="519794"/>
                </a:lnTo>
                <a:lnTo>
                  <a:pt x="255793" y="649743"/>
                </a:lnTo>
                <a:lnTo>
                  <a:pt x="0" y="324871"/>
                </a:lnTo>
                <a:lnTo>
                  <a:pt x="255793" y="0"/>
                </a:lnTo>
                <a:lnTo>
                  <a:pt x="255793" y="129949"/>
                </a:lnTo>
                <a:lnTo>
                  <a:pt x="511586" y="129949"/>
                </a:lnTo>
                <a:lnTo>
                  <a:pt x="511586" y="519794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2286" tIns="86605" rIns="0" bIns="86606" numCol="1" spcCol="1270" anchor="ctr" anchorCtr="0">
            <a:noAutofit/>
          </a:bodyPr>
          <a:lstStyle/>
          <a:p>
            <a:pPr algn="ctr" defTabSz="8591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35">
              <a:solidFill>
                <a:srgbClr val="FFFFFF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377874" y="3077300"/>
            <a:ext cx="1055024" cy="1055024"/>
          </a:xfrm>
          <a:custGeom>
            <a:avLst/>
            <a:gdLst>
              <a:gd name="connsiteX0" fmla="*/ 0 w 1925165"/>
              <a:gd name="connsiteY0" fmla="*/ 962583 h 1925165"/>
              <a:gd name="connsiteX1" fmla="*/ 962583 w 1925165"/>
              <a:gd name="connsiteY1" fmla="*/ 0 h 1925165"/>
              <a:gd name="connsiteX2" fmla="*/ 1925166 w 1925165"/>
              <a:gd name="connsiteY2" fmla="*/ 962583 h 1925165"/>
              <a:gd name="connsiteX3" fmla="*/ 962583 w 1925165"/>
              <a:gd name="connsiteY3" fmla="*/ 1925166 h 1925165"/>
              <a:gd name="connsiteX4" fmla="*/ 0 w 1925165"/>
              <a:gd name="connsiteY4" fmla="*/ 962583 h 192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165" h="1925165">
                <a:moveTo>
                  <a:pt x="0" y="962583"/>
                </a:moveTo>
                <a:cubicBezTo>
                  <a:pt x="0" y="430963"/>
                  <a:pt x="430963" y="0"/>
                  <a:pt x="962583" y="0"/>
                </a:cubicBezTo>
                <a:cubicBezTo>
                  <a:pt x="1494203" y="0"/>
                  <a:pt x="1925166" y="430963"/>
                  <a:pt x="1925166" y="962583"/>
                </a:cubicBezTo>
                <a:cubicBezTo>
                  <a:pt x="1925166" y="1494203"/>
                  <a:pt x="1494203" y="1925166"/>
                  <a:pt x="962583" y="1925166"/>
                </a:cubicBezTo>
                <a:cubicBezTo>
                  <a:pt x="430963" y="1925166"/>
                  <a:pt x="0" y="1494203"/>
                  <a:pt x="0" y="962583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748" tIns="199748" rIns="199748" bIns="199748" numCol="1" spcCol="1270" anchor="ctr" anchorCtr="0">
            <a:noAutofit/>
          </a:bodyPr>
          <a:lstStyle/>
          <a:p>
            <a:pPr algn="ctr" defTabSz="414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35" dirty="0">
                <a:solidFill>
                  <a:srgbClr val="FFFFFF"/>
                </a:solidFill>
                <a:cs typeface="+mn-ea"/>
                <a:sym typeface="+mn-lt"/>
              </a:rPr>
              <a:t>Deploy</a:t>
            </a:r>
            <a:endParaRPr lang="en-US"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19440000">
            <a:off x="5399530" y="2965914"/>
            <a:ext cx="280358" cy="356070"/>
          </a:xfrm>
          <a:custGeom>
            <a:avLst/>
            <a:gdLst>
              <a:gd name="connsiteX0" fmla="*/ 0 w 511586"/>
              <a:gd name="connsiteY0" fmla="*/ 129949 h 649743"/>
              <a:gd name="connsiteX1" fmla="*/ 255793 w 511586"/>
              <a:gd name="connsiteY1" fmla="*/ 129949 h 649743"/>
              <a:gd name="connsiteX2" fmla="*/ 255793 w 511586"/>
              <a:gd name="connsiteY2" fmla="*/ 0 h 649743"/>
              <a:gd name="connsiteX3" fmla="*/ 511586 w 511586"/>
              <a:gd name="connsiteY3" fmla="*/ 324872 h 649743"/>
              <a:gd name="connsiteX4" fmla="*/ 255793 w 511586"/>
              <a:gd name="connsiteY4" fmla="*/ 649743 h 649743"/>
              <a:gd name="connsiteX5" fmla="*/ 255793 w 511586"/>
              <a:gd name="connsiteY5" fmla="*/ 519794 h 649743"/>
              <a:gd name="connsiteX6" fmla="*/ 0 w 511586"/>
              <a:gd name="connsiteY6" fmla="*/ 519794 h 649743"/>
              <a:gd name="connsiteX7" fmla="*/ 0 w 511586"/>
              <a:gd name="connsiteY7" fmla="*/ 129949 h 6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586" h="649743">
                <a:moveTo>
                  <a:pt x="0" y="129949"/>
                </a:moveTo>
                <a:lnTo>
                  <a:pt x="255793" y="129949"/>
                </a:lnTo>
                <a:lnTo>
                  <a:pt x="255793" y="0"/>
                </a:lnTo>
                <a:lnTo>
                  <a:pt x="511586" y="324872"/>
                </a:lnTo>
                <a:lnTo>
                  <a:pt x="255793" y="649743"/>
                </a:lnTo>
                <a:lnTo>
                  <a:pt x="255793" y="519794"/>
                </a:lnTo>
                <a:lnTo>
                  <a:pt x="0" y="519794"/>
                </a:lnTo>
                <a:lnTo>
                  <a:pt x="0" y="12994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86605" rIns="102285" bIns="86606" numCol="1" spcCol="1270" anchor="ctr" anchorCtr="0">
            <a:noAutofit/>
          </a:bodyPr>
          <a:lstStyle/>
          <a:p>
            <a:pPr algn="ctr" defTabSz="8591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35">
              <a:solidFill>
                <a:srgbClr val="FFFFFF"/>
              </a:solidFill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7584870" y="1859088"/>
            <a:ext cx="220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>
                <a:sym typeface="+mn-lt"/>
              </a:rPr>
              <a:t>在职培训</a:t>
            </a:r>
            <a:endParaRPr lang="en-AU" altLang="zh-CN" sz="1800" dirty="0">
              <a:sym typeface="+mn-lt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7584870" y="2224195"/>
            <a:ext cx="2432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支持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，培训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、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流量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节省</a:t>
            </a:r>
            <a:endParaRPr lang="en-US" altLang="zh-CN" sz="8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Text Placeholder 33"/>
          <p:cNvSpPr txBox="1"/>
          <p:nvPr/>
        </p:nvSpPr>
        <p:spPr>
          <a:xfrm>
            <a:off x="1220126" y="3156552"/>
            <a:ext cx="220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>
                <a:sym typeface="+mn-lt"/>
              </a:rPr>
              <a:t>岗前培训</a:t>
            </a:r>
            <a:endParaRPr lang="en-AU" altLang="zh-CN" sz="1800" dirty="0">
              <a:sym typeface="+mn-lt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1220126" y="3521659"/>
            <a:ext cx="2432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支持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，培训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、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流量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节省</a:t>
            </a:r>
            <a:endParaRPr lang="en-US" altLang="zh-CN" sz="8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6" name="Text Placeholder 33"/>
          <p:cNvSpPr txBox="1"/>
          <p:nvPr/>
        </p:nvSpPr>
        <p:spPr>
          <a:xfrm>
            <a:off x="1220126" y="5021712"/>
            <a:ext cx="220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>
                <a:sym typeface="+mn-lt"/>
              </a:rPr>
              <a:t>企业管理培训制度</a:t>
            </a:r>
            <a:endParaRPr lang="en-AU" altLang="zh-CN" sz="1800" dirty="0">
              <a:sym typeface="+mn-lt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1220126" y="5386819"/>
            <a:ext cx="2432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支持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，培训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、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流量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节省</a:t>
            </a:r>
            <a:endParaRPr lang="en-US" altLang="zh-CN" sz="8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0" name="Text Placeholder 33"/>
          <p:cNvSpPr txBox="1"/>
          <p:nvPr/>
        </p:nvSpPr>
        <p:spPr>
          <a:xfrm>
            <a:off x="9230355" y="3166312"/>
            <a:ext cx="220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>
                <a:sym typeface="+mn-lt"/>
              </a:rPr>
              <a:t>专业培训</a:t>
            </a:r>
            <a:endParaRPr lang="en-AU" altLang="zh-CN" sz="1800" dirty="0">
              <a:sym typeface="+mn-lt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9230354" y="3531419"/>
            <a:ext cx="2432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支持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，培训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、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流量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节省</a:t>
            </a:r>
            <a:endParaRPr lang="en-US" altLang="zh-CN" sz="8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Text Placeholder 33"/>
          <p:cNvSpPr txBox="1"/>
          <p:nvPr/>
        </p:nvSpPr>
        <p:spPr>
          <a:xfrm>
            <a:off x="9230355" y="5033250"/>
            <a:ext cx="220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>
                <a:sym typeface="+mn-lt"/>
              </a:rPr>
              <a:t>企业管理培训制度</a:t>
            </a:r>
            <a:endParaRPr lang="en-AU" altLang="zh-CN" sz="1800" dirty="0">
              <a:sym typeface="+mn-lt"/>
            </a:endParaRPr>
          </a:p>
        </p:txBody>
      </p:sp>
      <p:sp>
        <p:nvSpPr>
          <p:cNvPr id="43" name="TextBox 20"/>
          <p:cNvSpPr txBox="1"/>
          <p:nvPr/>
        </p:nvSpPr>
        <p:spPr>
          <a:xfrm>
            <a:off x="9230354" y="5398357"/>
            <a:ext cx="2432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支持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，培训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宣传</a:t>
            </a: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、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流量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节省</a:t>
            </a:r>
            <a:endParaRPr lang="en-US" altLang="zh-CN" sz="8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4" name="Freeform 222"/>
          <p:cNvSpPr>
            <a:spLocks noEditPoints="1"/>
          </p:cNvSpPr>
          <p:nvPr/>
        </p:nvSpPr>
        <p:spPr bwMode="auto">
          <a:xfrm>
            <a:off x="7147735" y="1841790"/>
            <a:ext cx="323457" cy="324980"/>
          </a:xfrm>
          <a:custGeom>
            <a:avLst/>
            <a:gdLst>
              <a:gd name="T0" fmla="*/ 2147483646 w 412"/>
              <a:gd name="T1" fmla="*/ 0 h 412"/>
              <a:gd name="T2" fmla="*/ 0 w 412"/>
              <a:gd name="T3" fmla="*/ 2147483646 h 412"/>
              <a:gd name="T4" fmla="*/ 2147483646 w 412"/>
              <a:gd name="T5" fmla="*/ 2147483646 h 412"/>
              <a:gd name="T6" fmla="*/ 2147483646 w 412"/>
              <a:gd name="T7" fmla="*/ 2147483646 h 412"/>
              <a:gd name="T8" fmla="*/ 2147483646 w 412"/>
              <a:gd name="T9" fmla="*/ 0 h 412"/>
              <a:gd name="T10" fmla="*/ 2147483646 w 412"/>
              <a:gd name="T11" fmla="*/ 2147483646 h 412"/>
              <a:gd name="T12" fmla="*/ 2147483646 w 412"/>
              <a:gd name="T13" fmla="*/ 2147483646 h 412"/>
              <a:gd name="T14" fmla="*/ 2147483646 w 412"/>
              <a:gd name="T15" fmla="*/ 2147483646 h 412"/>
              <a:gd name="T16" fmla="*/ 2147483646 w 412"/>
              <a:gd name="T17" fmla="*/ 2147483646 h 412"/>
              <a:gd name="T18" fmla="*/ 2147483646 w 412"/>
              <a:gd name="T19" fmla="*/ 2147483646 h 412"/>
              <a:gd name="T20" fmla="*/ 2147483646 w 412"/>
              <a:gd name="T21" fmla="*/ 2147483646 h 412"/>
              <a:gd name="T22" fmla="*/ 2147483646 w 412"/>
              <a:gd name="T23" fmla="*/ 2147483646 h 4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45" name="Freeform 222"/>
          <p:cNvSpPr>
            <a:spLocks noEditPoints="1"/>
          </p:cNvSpPr>
          <p:nvPr/>
        </p:nvSpPr>
        <p:spPr bwMode="auto">
          <a:xfrm>
            <a:off x="782991" y="3147903"/>
            <a:ext cx="323457" cy="324980"/>
          </a:xfrm>
          <a:custGeom>
            <a:avLst/>
            <a:gdLst>
              <a:gd name="T0" fmla="*/ 2147483646 w 412"/>
              <a:gd name="T1" fmla="*/ 0 h 412"/>
              <a:gd name="T2" fmla="*/ 0 w 412"/>
              <a:gd name="T3" fmla="*/ 2147483646 h 412"/>
              <a:gd name="T4" fmla="*/ 2147483646 w 412"/>
              <a:gd name="T5" fmla="*/ 2147483646 h 412"/>
              <a:gd name="T6" fmla="*/ 2147483646 w 412"/>
              <a:gd name="T7" fmla="*/ 2147483646 h 412"/>
              <a:gd name="T8" fmla="*/ 2147483646 w 412"/>
              <a:gd name="T9" fmla="*/ 0 h 412"/>
              <a:gd name="T10" fmla="*/ 2147483646 w 412"/>
              <a:gd name="T11" fmla="*/ 2147483646 h 412"/>
              <a:gd name="T12" fmla="*/ 2147483646 w 412"/>
              <a:gd name="T13" fmla="*/ 2147483646 h 412"/>
              <a:gd name="T14" fmla="*/ 2147483646 w 412"/>
              <a:gd name="T15" fmla="*/ 2147483646 h 412"/>
              <a:gd name="T16" fmla="*/ 2147483646 w 412"/>
              <a:gd name="T17" fmla="*/ 2147483646 h 412"/>
              <a:gd name="T18" fmla="*/ 2147483646 w 412"/>
              <a:gd name="T19" fmla="*/ 2147483646 h 412"/>
              <a:gd name="T20" fmla="*/ 2147483646 w 412"/>
              <a:gd name="T21" fmla="*/ 2147483646 h 412"/>
              <a:gd name="T22" fmla="*/ 2147483646 w 412"/>
              <a:gd name="T23" fmla="*/ 2147483646 h 4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46" name="Freeform 222"/>
          <p:cNvSpPr>
            <a:spLocks noEditPoints="1"/>
          </p:cNvSpPr>
          <p:nvPr/>
        </p:nvSpPr>
        <p:spPr bwMode="auto">
          <a:xfrm>
            <a:off x="782991" y="5021712"/>
            <a:ext cx="323457" cy="324980"/>
          </a:xfrm>
          <a:custGeom>
            <a:avLst/>
            <a:gdLst>
              <a:gd name="T0" fmla="*/ 2147483646 w 412"/>
              <a:gd name="T1" fmla="*/ 0 h 412"/>
              <a:gd name="T2" fmla="*/ 0 w 412"/>
              <a:gd name="T3" fmla="*/ 2147483646 h 412"/>
              <a:gd name="T4" fmla="*/ 2147483646 w 412"/>
              <a:gd name="T5" fmla="*/ 2147483646 h 412"/>
              <a:gd name="T6" fmla="*/ 2147483646 w 412"/>
              <a:gd name="T7" fmla="*/ 2147483646 h 412"/>
              <a:gd name="T8" fmla="*/ 2147483646 w 412"/>
              <a:gd name="T9" fmla="*/ 0 h 412"/>
              <a:gd name="T10" fmla="*/ 2147483646 w 412"/>
              <a:gd name="T11" fmla="*/ 2147483646 h 412"/>
              <a:gd name="T12" fmla="*/ 2147483646 w 412"/>
              <a:gd name="T13" fmla="*/ 2147483646 h 412"/>
              <a:gd name="T14" fmla="*/ 2147483646 w 412"/>
              <a:gd name="T15" fmla="*/ 2147483646 h 412"/>
              <a:gd name="T16" fmla="*/ 2147483646 w 412"/>
              <a:gd name="T17" fmla="*/ 2147483646 h 412"/>
              <a:gd name="T18" fmla="*/ 2147483646 w 412"/>
              <a:gd name="T19" fmla="*/ 2147483646 h 412"/>
              <a:gd name="T20" fmla="*/ 2147483646 w 412"/>
              <a:gd name="T21" fmla="*/ 2147483646 h 412"/>
              <a:gd name="T22" fmla="*/ 2147483646 w 412"/>
              <a:gd name="T23" fmla="*/ 2147483646 h 4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47" name="Freeform 222"/>
          <p:cNvSpPr>
            <a:spLocks noEditPoints="1"/>
          </p:cNvSpPr>
          <p:nvPr/>
        </p:nvSpPr>
        <p:spPr bwMode="auto">
          <a:xfrm>
            <a:off x="8809339" y="3157663"/>
            <a:ext cx="323457" cy="324980"/>
          </a:xfrm>
          <a:custGeom>
            <a:avLst/>
            <a:gdLst>
              <a:gd name="T0" fmla="*/ 2147483646 w 412"/>
              <a:gd name="T1" fmla="*/ 0 h 412"/>
              <a:gd name="T2" fmla="*/ 0 w 412"/>
              <a:gd name="T3" fmla="*/ 2147483646 h 412"/>
              <a:gd name="T4" fmla="*/ 2147483646 w 412"/>
              <a:gd name="T5" fmla="*/ 2147483646 h 412"/>
              <a:gd name="T6" fmla="*/ 2147483646 w 412"/>
              <a:gd name="T7" fmla="*/ 2147483646 h 412"/>
              <a:gd name="T8" fmla="*/ 2147483646 w 412"/>
              <a:gd name="T9" fmla="*/ 0 h 412"/>
              <a:gd name="T10" fmla="*/ 2147483646 w 412"/>
              <a:gd name="T11" fmla="*/ 2147483646 h 412"/>
              <a:gd name="T12" fmla="*/ 2147483646 w 412"/>
              <a:gd name="T13" fmla="*/ 2147483646 h 412"/>
              <a:gd name="T14" fmla="*/ 2147483646 w 412"/>
              <a:gd name="T15" fmla="*/ 2147483646 h 412"/>
              <a:gd name="T16" fmla="*/ 2147483646 w 412"/>
              <a:gd name="T17" fmla="*/ 2147483646 h 412"/>
              <a:gd name="T18" fmla="*/ 2147483646 w 412"/>
              <a:gd name="T19" fmla="*/ 2147483646 h 412"/>
              <a:gd name="T20" fmla="*/ 2147483646 w 412"/>
              <a:gd name="T21" fmla="*/ 2147483646 h 412"/>
              <a:gd name="T22" fmla="*/ 2147483646 w 412"/>
              <a:gd name="T23" fmla="*/ 2147483646 h 4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48" name="Freeform 222"/>
          <p:cNvSpPr>
            <a:spLocks noEditPoints="1"/>
          </p:cNvSpPr>
          <p:nvPr/>
        </p:nvSpPr>
        <p:spPr bwMode="auto">
          <a:xfrm>
            <a:off x="8809339" y="5024601"/>
            <a:ext cx="323457" cy="324980"/>
          </a:xfrm>
          <a:custGeom>
            <a:avLst/>
            <a:gdLst>
              <a:gd name="T0" fmla="*/ 2147483646 w 412"/>
              <a:gd name="T1" fmla="*/ 0 h 412"/>
              <a:gd name="T2" fmla="*/ 0 w 412"/>
              <a:gd name="T3" fmla="*/ 2147483646 h 412"/>
              <a:gd name="T4" fmla="*/ 2147483646 w 412"/>
              <a:gd name="T5" fmla="*/ 2147483646 h 412"/>
              <a:gd name="T6" fmla="*/ 2147483646 w 412"/>
              <a:gd name="T7" fmla="*/ 2147483646 h 412"/>
              <a:gd name="T8" fmla="*/ 2147483646 w 412"/>
              <a:gd name="T9" fmla="*/ 0 h 412"/>
              <a:gd name="T10" fmla="*/ 2147483646 w 412"/>
              <a:gd name="T11" fmla="*/ 2147483646 h 412"/>
              <a:gd name="T12" fmla="*/ 2147483646 w 412"/>
              <a:gd name="T13" fmla="*/ 2147483646 h 412"/>
              <a:gd name="T14" fmla="*/ 2147483646 w 412"/>
              <a:gd name="T15" fmla="*/ 2147483646 h 412"/>
              <a:gd name="T16" fmla="*/ 2147483646 w 412"/>
              <a:gd name="T17" fmla="*/ 2147483646 h 412"/>
              <a:gd name="T18" fmla="*/ 2147483646 w 412"/>
              <a:gd name="T19" fmla="*/ 2147483646 h 412"/>
              <a:gd name="T20" fmla="*/ 2147483646 w 412"/>
              <a:gd name="T21" fmla="*/ 2147483646 h 412"/>
              <a:gd name="T22" fmla="*/ 2147483646 w 412"/>
              <a:gd name="T23" fmla="*/ 2147483646 h 4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366727" y="688384"/>
            <a:ext cx="5442612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企业管理培训制度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6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57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8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59" name="Straight Connector 265"/>
              <p:cNvCxnSpPr>
                <a:endCxn id="57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/>
          <p:cNvGrpSpPr/>
          <p:nvPr/>
        </p:nvGrpSpPr>
        <p:grpSpPr>
          <a:xfrm>
            <a:off x="5894101" y="3690700"/>
            <a:ext cx="502083" cy="738556"/>
            <a:chOff x="3277534" y="1004515"/>
            <a:chExt cx="475498" cy="6994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2" name="Freeform 11"/>
            <p:cNvSpPr>
              <a:spLocks noEditPoints="1"/>
            </p:cNvSpPr>
            <p:nvPr/>
          </p:nvSpPr>
          <p:spPr bwMode="auto">
            <a:xfrm>
              <a:off x="3444688" y="1004515"/>
              <a:ext cx="143623" cy="142811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3403306" y="1158686"/>
              <a:ext cx="225577" cy="54528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13"/>
            <p:cNvSpPr>
              <a:spLocks noEditPoints="1"/>
            </p:cNvSpPr>
            <p:nvPr/>
          </p:nvSpPr>
          <p:spPr bwMode="auto">
            <a:xfrm>
              <a:off x="3314049" y="1004515"/>
              <a:ext cx="118469" cy="131451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14"/>
            <p:cNvSpPr>
              <a:spLocks noEditPoints="1"/>
            </p:cNvSpPr>
            <p:nvPr/>
          </p:nvSpPr>
          <p:spPr bwMode="auto">
            <a:xfrm>
              <a:off x="3277534" y="1144892"/>
              <a:ext cx="153360" cy="501463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15"/>
            <p:cNvSpPr>
              <a:spLocks noEditPoints="1"/>
            </p:cNvSpPr>
            <p:nvPr/>
          </p:nvSpPr>
          <p:spPr bwMode="auto">
            <a:xfrm>
              <a:off x="3598049" y="1004515"/>
              <a:ext cx="118469" cy="131451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EditPoints="1"/>
            </p:cNvSpPr>
            <p:nvPr/>
          </p:nvSpPr>
          <p:spPr bwMode="auto">
            <a:xfrm>
              <a:off x="3599672" y="1144892"/>
              <a:ext cx="153360" cy="5014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 12"/>
          <p:cNvSpPr>
            <a:spLocks noChangeArrowheads="1"/>
          </p:cNvSpPr>
          <p:nvPr/>
        </p:nvSpPr>
        <p:spPr bwMode="auto">
          <a:xfrm rot="2083007">
            <a:off x="6237720" y="3038374"/>
            <a:ext cx="1562100" cy="1560512"/>
          </a:xfrm>
          <a:custGeom>
            <a:avLst/>
            <a:gdLst>
              <a:gd name="T0" fmla="*/ 0 w 3340100"/>
              <a:gd name="T1" fmla="*/ 0 h 3340100"/>
              <a:gd name="T2" fmla="*/ 3340100 w 3340100"/>
              <a:gd name="T3" fmla="*/ 3340100 h 3340100"/>
            </a:gdLst>
            <a:ahLst/>
            <a:cxnLst/>
            <a:rect l="T0" t="T1" r="T2" b="T3"/>
            <a:pathLst>
              <a:path w="3340100" h="3340100">
                <a:moveTo>
                  <a:pt x="1670050" y="498475"/>
                </a:moveTo>
                <a:cubicBezTo>
                  <a:pt x="1023007" y="498475"/>
                  <a:pt x="498475" y="1023007"/>
                  <a:pt x="498475" y="1670050"/>
                </a:cubicBezTo>
                <a:cubicBezTo>
                  <a:pt x="498475" y="2317093"/>
                  <a:pt x="1023007" y="2841625"/>
                  <a:pt x="1670050" y="2841625"/>
                </a:cubicBezTo>
                <a:cubicBezTo>
                  <a:pt x="2317093" y="2841625"/>
                  <a:pt x="2841625" y="2317093"/>
                  <a:pt x="2841625" y="1670050"/>
                </a:cubicBezTo>
                <a:cubicBezTo>
                  <a:pt x="2841625" y="1023007"/>
                  <a:pt x="2317093" y="498475"/>
                  <a:pt x="1670050" y="498475"/>
                </a:cubicBezTo>
                <a:close/>
                <a:moveTo>
                  <a:pt x="1670050" y="0"/>
                </a:moveTo>
                <a:lnTo>
                  <a:pt x="1753194" y="4199"/>
                </a:lnTo>
                <a:lnTo>
                  <a:pt x="1859784" y="196816"/>
                </a:lnTo>
                <a:lnTo>
                  <a:pt x="1975233" y="214435"/>
                </a:lnTo>
                <a:lnTo>
                  <a:pt x="2059006" y="235975"/>
                </a:lnTo>
                <a:lnTo>
                  <a:pt x="2231291" y="98733"/>
                </a:lnTo>
                <a:lnTo>
                  <a:pt x="2320109" y="131241"/>
                </a:lnTo>
                <a:lnTo>
                  <a:pt x="2384278" y="162153"/>
                </a:lnTo>
                <a:lnTo>
                  <a:pt x="2408748" y="378280"/>
                </a:lnTo>
                <a:lnTo>
                  <a:pt x="2508255" y="438732"/>
                </a:lnTo>
                <a:lnTo>
                  <a:pt x="2581052" y="493168"/>
                </a:lnTo>
                <a:lnTo>
                  <a:pt x="2789449" y="433248"/>
                </a:lnTo>
                <a:lnTo>
                  <a:pt x="2850954" y="489147"/>
                </a:lnTo>
                <a:lnTo>
                  <a:pt x="2906853" y="550651"/>
                </a:lnTo>
                <a:lnTo>
                  <a:pt x="2847600" y="756729"/>
                </a:lnTo>
                <a:lnTo>
                  <a:pt x="2910892" y="841369"/>
                </a:lnTo>
                <a:lnTo>
                  <a:pt x="2965835" y="931807"/>
                </a:lnTo>
                <a:lnTo>
                  <a:pt x="3177947" y="955822"/>
                </a:lnTo>
                <a:lnTo>
                  <a:pt x="3208859" y="1019991"/>
                </a:lnTo>
                <a:lnTo>
                  <a:pt x="3241367" y="1108809"/>
                </a:lnTo>
                <a:lnTo>
                  <a:pt x="3109474" y="1274380"/>
                </a:lnTo>
                <a:lnTo>
                  <a:pt x="3135189" y="1374392"/>
                </a:lnTo>
                <a:lnTo>
                  <a:pt x="3152100" y="1485194"/>
                </a:lnTo>
                <a:lnTo>
                  <a:pt x="3335902" y="1586906"/>
                </a:lnTo>
                <a:lnTo>
                  <a:pt x="3340100" y="1670050"/>
                </a:lnTo>
                <a:lnTo>
                  <a:pt x="3335902" y="1753194"/>
                </a:lnTo>
                <a:lnTo>
                  <a:pt x="3153687" y="1854028"/>
                </a:lnTo>
                <a:lnTo>
                  <a:pt x="3135189" y="1975233"/>
                </a:lnTo>
                <a:lnTo>
                  <a:pt x="3111325" y="2068045"/>
                </a:lnTo>
                <a:lnTo>
                  <a:pt x="3241367" y="2231291"/>
                </a:lnTo>
                <a:lnTo>
                  <a:pt x="3208859" y="2320109"/>
                </a:lnTo>
                <a:lnTo>
                  <a:pt x="3177947" y="2384278"/>
                </a:lnTo>
                <a:lnTo>
                  <a:pt x="2972048" y="2407590"/>
                </a:lnTo>
                <a:lnTo>
                  <a:pt x="2910892" y="2508255"/>
                </a:lnTo>
                <a:lnTo>
                  <a:pt x="2849578" y="2590250"/>
                </a:lnTo>
                <a:lnTo>
                  <a:pt x="2906853" y="2789449"/>
                </a:lnTo>
                <a:lnTo>
                  <a:pt x="2850954" y="2850954"/>
                </a:lnTo>
                <a:lnTo>
                  <a:pt x="2789449" y="2906853"/>
                </a:lnTo>
                <a:lnTo>
                  <a:pt x="2590250" y="2849578"/>
                </a:lnTo>
                <a:lnTo>
                  <a:pt x="2508255" y="2910892"/>
                </a:lnTo>
                <a:lnTo>
                  <a:pt x="2407590" y="2972048"/>
                </a:lnTo>
                <a:lnTo>
                  <a:pt x="2384278" y="3177947"/>
                </a:lnTo>
                <a:lnTo>
                  <a:pt x="2320109" y="3208859"/>
                </a:lnTo>
                <a:lnTo>
                  <a:pt x="2231291" y="3241367"/>
                </a:lnTo>
                <a:lnTo>
                  <a:pt x="2068045" y="3111325"/>
                </a:lnTo>
                <a:lnTo>
                  <a:pt x="1975233" y="3135189"/>
                </a:lnTo>
                <a:lnTo>
                  <a:pt x="1854028" y="3153687"/>
                </a:lnTo>
                <a:lnTo>
                  <a:pt x="1753194" y="3335902"/>
                </a:lnTo>
                <a:lnTo>
                  <a:pt x="1670050" y="3340100"/>
                </a:lnTo>
                <a:lnTo>
                  <a:pt x="1586906" y="3335902"/>
                </a:lnTo>
                <a:lnTo>
                  <a:pt x="1485194" y="3152100"/>
                </a:lnTo>
                <a:lnTo>
                  <a:pt x="1374392" y="3135189"/>
                </a:lnTo>
                <a:lnTo>
                  <a:pt x="1274380" y="3109474"/>
                </a:lnTo>
                <a:lnTo>
                  <a:pt x="1108809" y="3241367"/>
                </a:lnTo>
                <a:lnTo>
                  <a:pt x="1019991" y="3208859"/>
                </a:lnTo>
                <a:lnTo>
                  <a:pt x="955822" y="3177947"/>
                </a:lnTo>
                <a:lnTo>
                  <a:pt x="931807" y="2965835"/>
                </a:lnTo>
                <a:lnTo>
                  <a:pt x="841369" y="2910892"/>
                </a:lnTo>
                <a:lnTo>
                  <a:pt x="756729" y="2847600"/>
                </a:lnTo>
                <a:lnTo>
                  <a:pt x="550651" y="2906853"/>
                </a:lnTo>
                <a:lnTo>
                  <a:pt x="489147" y="2850954"/>
                </a:lnTo>
                <a:lnTo>
                  <a:pt x="433248" y="2789449"/>
                </a:lnTo>
                <a:lnTo>
                  <a:pt x="493168" y="2581052"/>
                </a:lnTo>
                <a:lnTo>
                  <a:pt x="438732" y="2508255"/>
                </a:lnTo>
                <a:lnTo>
                  <a:pt x="378280" y="2408748"/>
                </a:lnTo>
                <a:lnTo>
                  <a:pt x="162153" y="2384278"/>
                </a:lnTo>
                <a:lnTo>
                  <a:pt x="131241" y="2320109"/>
                </a:lnTo>
                <a:lnTo>
                  <a:pt x="98733" y="2231291"/>
                </a:lnTo>
                <a:lnTo>
                  <a:pt x="235976" y="2059006"/>
                </a:lnTo>
                <a:lnTo>
                  <a:pt x="214435" y="1975233"/>
                </a:lnTo>
                <a:lnTo>
                  <a:pt x="196816" y="1859784"/>
                </a:lnTo>
                <a:lnTo>
                  <a:pt x="4199" y="1753194"/>
                </a:lnTo>
                <a:lnTo>
                  <a:pt x="0" y="1670050"/>
                </a:lnTo>
                <a:lnTo>
                  <a:pt x="4199" y="1586906"/>
                </a:lnTo>
                <a:lnTo>
                  <a:pt x="198403" y="1479437"/>
                </a:lnTo>
                <a:lnTo>
                  <a:pt x="214435" y="1374392"/>
                </a:lnTo>
                <a:lnTo>
                  <a:pt x="237827" y="1283418"/>
                </a:lnTo>
                <a:lnTo>
                  <a:pt x="98733" y="1108809"/>
                </a:lnTo>
                <a:lnTo>
                  <a:pt x="131241" y="1019991"/>
                </a:lnTo>
                <a:lnTo>
                  <a:pt x="162153" y="955822"/>
                </a:lnTo>
                <a:lnTo>
                  <a:pt x="384493" y="930649"/>
                </a:lnTo>
                <a:lnTo>
                  <a:pt x="438732" y="841369"/>
                </a:lnTo>
                <a:lnTo>
                  <a:pt x="495146" y="765928"/>
                </a:lnTo>
                <a:lnTo>
                  <a:pt x="433248" y="550651"/>
                </a:lnTo>
                <a:lnTo>
                  <a:pt x="489147" y="489147"/>
                </a:lnTo>
                <a:lnTo>
                  <a:pt x="550651" y="433248"/>
                </a:lnTo>
                <a:lnTo>
                  <a:pt x="765928" y="495146"/>
                </a:lnTo>
                <a:lnTo>
                  <a:pt x="841369" y="438732"/>
                </a:lnTo>
                <a:lnTo>
                  <a:pt x="930649" y="384493"/>
                </a:lnTo>
                <a:lnTo>
                  <a:pt x="955822" y="162153"/>
                </a:lnTo>
                <a:lnTo>
                  <a:pt x="1019991" y="131241"/>
                </a:lnTo>
                <a:lnTo>
                  <a:pt x="1108809" y="98733"/>
                </a:lnTo>
                <a:lnTo>
                  <a:pt x="1283418" y="237827"/>
                </a:lnTo>
                <a:lnTo>
                  <a:pt x="1374392" y="214435"/>
                </a:lnTo>
                <a:lnTo>
                  <a:pt x="1479437" y="198403"/>
                </a:lnTo>
                <a:lnTo>
                  <a:pt x="1586906" y="4199"/>
                </a:lnTo>
                <a:close/>
              </a:path>
            </a:pathLst>
          </a:custGeom>
          <a:solidFill>
            <a:srgbClr val="BC85D5"/>
          </a:solidFill>
          <a:ln>
            <a:noFill/>
          </a:ln>
        </p:spPr>
        <p:txBody>
          <a:bodyPr lIns="91077" tIns="45712" rIns="91077" bIns="45712" anchor="ctr"/>
          <a:lstStyle/>
          <a:p>
            <a:pPr algn="ctr" defTabSz="910590" fontAlgn="base">
              <a:spcBef>
                <a:spcPct val="0"/>
              </a:spcBef>
              <a:spcAft>
                <a:spcPct val="0"/>
              </a:spcAft>
            </a:pPr>
            <a:endParaRPr lang="zh-CN" altLang="zh-CN" sz="1865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任意多边形 15"/>
          <p:cNvSpPr>
            <a:spLocks noChangeArrowheads="1"/>
          </p:cNvSpPr>
          <p:nvPr/>
        </p:nvSpPr>
        <p:spPr bwMode="auto">
          <a:xfrm rot="2535249">
            <a:off x="4678792" y="4079776"/>
            <a:ext cx="2143125" cy="2143125"/>
          </a:xfrm>
          <a:custGeom>
            <a:avLst/>
            <a:gdLst>
              <a:gd name="T0" fmla="*/ 0 w 3340100"/>
              <a:gd name="T1" fmla="*/ 0 h 3340100"/>
              <a:gd name="T2" fmla="*/ 3340100 w 3340100"/>
              <a:gd name="T3" fmla="*/ 3340100 h 3340100"/>
            </a:gdLst>
            <a:ahLst/>
            <a:cxnLst/>
            <a:rect l="T0" t="T1" r="T2" b="T3"/>
            <a:pathLst>
              <a:path w="3340100" h="3340100">
                <a:moveTo>
                  <a:pt x="1670050" y="498475"/>
                </a:moveTo>
                <a:cubicBezTo>
                  <a:pt x="1023007" y="498475"/>
                  <a:pt x="498475" y="1023007"/>
                  <a:pt x="498475" y="1670050"/>
                </a:cubicBezTo>
                <a:cubicBezTo>
                  <a:pt x="498475" y="2317093"/>
                  <a:pt x="1023007" y="2841625"/>
                  <a:pt x="1670050" y="2841625"/>
                </a:cubicBezTo>
                <a:cubicBezTo>
                  <a:pt x="2317093" y="2841625"/>
                  <a:pt x="2841625" y="2317093"/>
                  <a:pt x="2841625" y="1670050"/>
                </a:cubicBezTo>
                <a:cubicBezTo>
                  <a:pt x="2841625" y="1023007"/>
                  <a:pt x="2317093" y="498475"/>
                  <a:pt x="1670050" y="498475"/>
                </a:cubicBezTo>
                <a:close/>
                <a:moveTo>
                  <a:pt x="1670050" y="0"/>
                </a:moveTo>
                <a:lnTo>
                  <a:pt x="1753194" y="4199"/>
                </a:lnTo>
                <a:lnTo>
                  <a:pt x="1859784" y="196816"/>
                </a:lnTo>
                <a:lnTo>
                  <a:pt x="1975233" y="214435"/>
                </a:lnTo>
                <a:lnTo>
                  <a:pt x="2059006" y="235975"/>
                </a:lnTo>
                <a:lnTo>
                  <a:pt x="2231291" y="98733"/>
                </a:lnTo>
                <a:lnTo>
                  <a:pt x="2320109" y="131241"/>
                </a:lnTo>
                <a:lnTo>
                  <a:pt x="2384278" y="162153"/>
                </a:lnTo>
                <a:lnTo>
                  <a:pt x="2408748" y="378280"/>
                </a:lnTo>
                <a:lnTo>
                  <a:pt x="2508255" y="438732"/>
                </a:lnTo>
                <a:lnTo>
                  <a:pt x="2581052" y="493168"/>
                </a:lnTo>
                <a:lnTo>
                  <a:pt x="2789449" y="433248"/>
                </a:lnTo>
                <a:lnTo>
                  <a:pt x="2850954" y="489147"/>
                </a:lnTo>
                <a:lnTo>
                  <a:pt x="2906853" y="550651"/>
                </a:lnTo>
                <a:lnTo>
                  <a:pt x="2847600" y="756729"/>
                </a:lnTo>
                <a:lnTo>
                  <a:pt x="2910892" y="841369"/>
                </a:lnTo>
                <a:lnTo>
                  <a:pt x="2965835" y="931807"/>
                </a:lnTo>
                <a:lnTo>
                  <a:pt x="3177947" y="955822"/>
                </a:lnTo>
                <a:lnTo>
                  <a:pt x="3208859" y="1019991"/>
                </a:lnTo>
                <a:lnTo>
                  <a:pt x="3241367" y="1108809"/>
                </a:lnTo>
                <a:lnTo>
                  <a:pt x="3109474" y="1274380"/>
                </a:lnTo>
                <a:lnTo>
                  <a:pt x="3135189" y="1374392"/>
                </a:lnTo>
                <a:lnTo>
                  <a:pt x="3152100" y="1485194"/>
                </a:lnTo>
                <a:lnTo>
                  <a:pt x="3335902" y="1586906"/>
                </a:lnTo>
                <a:lnTo>
                  <a:pt x="3340100" y="1670050"/>
                </a:lnTo>
                <a:lnTo>
                  <a:pt x="3335902" y="1753194"/>
                </a:lnTo>
                <a:lnTo>
                  <a:pt x="3153687" y="1854028"/>
                </a:lnTo>
                <a:lnTo>
                  <a:pt x="3135189" y="1975233"/>
                </a:lnTo>
                <a:lnTo>
                  <a:pt x="3111325" y="2068045"/>
                </a:lnTo>
                <a:lnTo>
                  <a:pt x="3241367" y="2231291"/>
                </a:lnTo>
                <a:lnTo>
                  <a:pt x="3208859" y="2320109"/>
                </a:lnTo>
                <a:lnTo>
                  <a:pt x="3177947" y="2384278"/>
                </a:lnTo>
                <a:lnTo>
                  <a:pt x="2972048" y="2407590"/>
                </a:lnTo>
                <a:lnTo>
                  <a:pt x="2910892" y="2508255"/>
                </a:lnTo>
                <a:lnTo>
                  <a:pt x="2849578" y="2590250"/>
                </a:lnTo>
                <a:lnTo>
                  <a:pt x="2906853" y="2789449"/>
                </a:lnTo>
                <a:lnTo>
                  <a:pt x="2850954" y="2850954"/>
                </a:lnTo>
                <a:lnTo>
                  <a:pt x="2789449" y="2906853"/>
                </a:lnTo>
                <a:lnTo>
                  <a:pt x="2590250" y="2849578"/>
                </a:lnTo>
                <a:lnTo>
                  <a:pt x="2508255" y="2910892"/>
                </a:lnTo>
                <a:lnTo>
                  <a:pt x="2407590" y="2972048"/>
                </a:lnTo>
                <a:lnTo>
                  <a:pt x="2384278" y="3177947"/>
                </a:lnTo>
                <a:lnTo>
                  <a:pt x="2320109" y="3208859"/>
                </a:lnTo>
                <a:lnTo>
                  <a:pt x="2231291" y="3241367"/>
                </a:lnTo>
                <a:lnTo>
                  <a:pt x="2068045" y="3111325"/>
                </a:lnTo>
                <a:lnTo>
                  <a:pt x="1975233" y="3135189"/>
                </a:lnTo>
                <a:lnTo>
                  <a:pt x="1854028" y="3153687"/>
                </a:lnTo>
                <a:lnTo>
                  <a:pt x="1753194" y="3335902"/>
                </a:lnTo>
                <a:lnTo>
                  <a:pt x="1670050" y="3340100"/>
                </a:lnTo>
                <a:lnTo>
                  <a:pt x="1586906" y="3335902"/>
                </a:lnTo>
                <a:lnTo>
                  <a:pt x="1485194" y="3152100"/>
                </a:lnTo>
                <a:lnTo>
                  <a:pt x="1374392" y="3135189"/>
                </a:lnTo>
                <a:lnTo>
                  <a:pt x="1274380" y="3109474"/>
                </a:lnTo>
                <a:lnTo>
                  <a:pt x="1108809" y="3241367"/>
                </a:lnTo>
                <a:lnTo>
                  <a:pt x="1019991" y="3208859"/>
                </a:lnTo>
                <a:lnTo>
                  <a:pt x="955822" y="3177947"/>
                </a:lnTo>
                <a:lnTo>
                  <a:pt x="931807" y="2965835"/>
                </a:lnTo>
                <a:lnTo>
                  <a:pt x="841369" y="2910892"/>
                </a:lnTo>
                <a:lnTo>
                  <a:pt x="756729" y="2847600"/>
                </a:lnTo>
                <a:lnTo>
                  <a:pt x="550651" y="2906853"/>
                </a:lnTo>
                <a:lnTo>
                  <a:pt x="489147" y="2850954"/>
                </a:lnTo>
                <a:lnTo>
                  <a:pt x="433248" y="2789449"/>
                </a:lnTo>
                <a:lnTo>
                  <a:pt x="493168" y="2581052"/>
                </a:lnTo>
                <a:lnTo>
                  <a:pt x="438732" y="2508255"/>
                </a:lnTo>
                <a:lnTo>
                  <a:pt x="378280" y="2408748"/>
                </a:lnTo>
                <a:lnTo>
                  <a:pt x="162153" y="2384278"/>
                </a:lnTo>
                <a:lnTo>
                  <a:pt x="131241" y="2320109"/>
                </a:lnTo>
                <a:lnTo>
                  <a:pt x="98733" y="2231291"/>
                </a:lnTo>
                <a:lnTo>
                  <a:pt x="235976" y="2059006"/>
                </a:lnTo>
                <a:lnTo>
                  <a:pt x="214435" y="1975233"/>
                </a:lnTo>
                <a:lnTo>
                  <a:pt x="196816" y="1859784"/>
                </a:lnTo>
                <a:lnTo>
                  <a:pt x="4199" y="1753194"/>
                </a:lnTo>
                <a:lnTo>
                  <a:pt x="0" y="1670050"/>
                </a:lnTo>
                <a:lnTo>
                  <a:pt x="4199" y="1586906"/>
                </a:lnTo>
                <a:lnTo>
                  <a:pt x="198403" y="1479437"/>
                </a:lnTo>
                <a:lnTo>
                  <a:pt x="214435" y="1374392"/>
                </a:lnTo>
                <a:lnTo>
                  <a:pt x="237827" y="1283418"/>
                </a:lnTo>
                <a:lnTo>
                  <a:pt x="98733" y="1108809"/>
                </a:lnTo>
                <a:lnTo>
                  <a:pt x="131241" y="1019991"/>
                </a:lnTo>
                <a:lnTo>
                  <a:pt x="162153" y="955822"/>
                </a:lnTo>
                <a:lnTo>
                  <a:pt x="384493" y="930649"/>
                </a:lnTo>
                <a:lnTo>
                  <a:pt x="438732" y="841369"/>
                </a:lnTo>
                <a:lnTo>
                  <a:pt x="495146" y="765928"/>
                </a:lnTo>
                <a:lnTo>
                  <a:pt x="433248" y="550651"/>
                </a:lnTo>
                <a:lnTo>
                  <a:pt x="489147" y="489147"/>
                </a:lnTo>
                <a:lnTo>
                  <a:pt x="550651" y="433248"/>
                </a:lnTo>
                <a:lnTo>
                  <a:pt x="765928" y="495146"/>
                </a:lnTo>
                <a:lnTo>
                  <a:pt x="841369" y="438732"/>
                </a:lnTo>
                <a:lnTo>
                  <a:pt x="930649" y="384493"/>
                </a:lnTo>
                <a:lnTo>
                  <a:pt x="955822" y="162153"/>
                </a:lnTo>
                <a:lnTo>
                  <a:pt x="1019991" y="131241"/>
                </a:lnTo>
                <a:lnTo>
                  <a:pt x="1108809" y="98733"/>
                </a:lnTo>
                <a:lnTo>
                  <a:pt x="1283418" y="237827"/>
                </a:lnTo>
                <a:lnTo>
                  <a:pt x="1374392" y="214435"/>
                </a:lnTo>
                <a:lnTo>
                  <a:pt x="1479437" y="198403"/>
                </a:lnTo>
                <a:lnTo>
                  <a:pt x="1586906" y="4199"/>
                </a:lnTo>
                <a:close/>
              </a:path>
            </a:pathLst>
          </a:custGeom>
          <a:solidFill>
            <a:srgbClr val="44457B"/>
          </a:solidFill>
          <a:ln>
            <a:noFill/>
          </a:ln>
        </p:spPr>
        <p:txBody>
          <a:bodyPr lIns="91077" tIns="45712" rIns="91077" bIns="45712" anchor="ctr"/>
          <a:lstStyle/>
          <a:p>
            <a:pPr algn="ctr" defTabSz="910590" fontAlgn="base">
              <a:spcBef>
                <a:spcPct val="0"/>
              </a:spcBef>
              <a:spcAft>
                <a:spcPct val="0"/>
              </a:spcAft>
            </a:pPr>
            <a:endParaRPr lang="zh-CN" altLang="zh-CN" sz="1865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任意多边形 18"/>
          <p:cNvSpPr>
            <a:spLocks noChangeArrowheads="1"/>
          </p:cNvSpPr>
          <p:nvPr/>
        </p:nvSpPr>
        <p:spPr bwMode="auto">
          <a:xfrm rot="1877475">
            <a:off x="4564493" y="1639969"/>
            <a:ext cx="2127251" cy="2125663"/>
          </a:xfrm>
          <a:custGeom>
            <a:avLst/>
            <a:gdLst>
              <a:gd name="T0" fmla="*/ 0 w 3340100"/>
              <a:gd name="T1" fmla="*/ 0 h 3340100"/>
              <a:gd name="T2" fmla="*/ 3340100 w 3340100"/>
              <a:gd name="T3" fmla="*/ 3340100 h 3340100"/>
            </a:gdLst>
            <a:ahLst/>
            <a:cxnLst/>
            <a:rect l="T0" t="T1" r="T2" b="T3"/>
            <a:pathLst>
              <a:path w="3340100" h="3340100">
                <a:moveTo>
                  <a:pt x="1670050" y="498475"/>
                </a:moveTo>
                <a:cubicBezTo>
                  <a:pt x="1023007" y="498475"/>
                  <a:pt x="498475" y="1023007"/>
                  <a:pt x="498475" y="1670050"/>
                </a:cubicBezTo>
                <a:cubicBezTo>
                  <a:pt x="498475" y="2317093"/>
                  <a:pt x="1023007" y="2841625"/>
                  <a:pt x="1670050" y="2841625"/>
                </a:cubicBezTo>
                <a:cubicBezTo>
                  <a:pt x="2317093" y="2841625"/>
                  <a:pt x="2841625" y="2317093"/>
                  <a:pt x="2841625" y="1670050"/>
                </a:cubicBezTo>
                <a:cubicBezTo>
                  <a:pt x="2841625" y="1023007"/>
                  <a:pt x="2317093" y="498475"/>
                  <a:pt x="1670050" y="498475"/>
                </a:cubicBezTo>
                <a:close/>
                <a:moveTo>
                  <a:pt x="1670050" y="0"/>
                </a:moveTo>
                <a:lnTo>
                  <a:pt x="1753194" y="4199"/>
                </a:lnTo>
                <a:lnTo>
                  <a:pt x="1859784" y="196816"/>
                </a:lnTo>
                <a:lnTo>
                  <a:pt x="1975233" y="214435"/>
                </a:lnTo>
                <a:lnTo>
                  <a:pt x="2059006" y="235975"/>
                </a:lnTo>
                <a:lnTo>
                  <a:pt x="2231291" y="98733"/>
                </a:lnTo>
                <a:lnTo>
                  <a:pt x="2320109" y="131241"/>
                </a:lnTo>
                <a:lnTo>
                  <a:pt x="2384278" y="162153"/>
                </a:lnTo>
                <a:lnTo>
                  <a:pt x="2408748" y="378280"/>
                </a:lnTo>
                <a:lnTo>
                  <a:pt x="2508255" y="438732"/>
                </a:lnTo>
                <a:lnTo>
                  <a:pt x="2581052" y="493168"/>
                </a:lnTo>
                <a:lnTo>
                  <a:pt x="2789449" y="433248"/>
                </a:lnTo>
                <a:lnTo>
                  <a:pt x="2850954" y="489147"/>
                </a:lnTo>
                <a:lnTo>
                  <a:pt x="2906853" y="550651"/>
                </a:lnTo>
                <a:lnTo>
                  <a:pt x="2847600" y="756729"/>
                </a:lnTo>
                <a:lnTo>
                  <a:pt x="2910892" y="841369"/>
                </a:lnTo>
                <a:lnTo>
                  <a:pt x="2965835" y="931807"/>
                </a:lnTo>
                <a:lnTo>
                  <a:pt x="3177947" y="955822"/>
                </a:lnTo>
                <a:lnTo>
                  <a:pt x="3208859" y="1019991"/>
                </a:lnTo>
                <a:lnTo>
                  <a:pt x="3241367" y="1108809"/>
                </a:lnTo>
                <a:lnTo>
                  <a:pt x="3109474" y="1274380"/>
                </a:lnTo>
                <a:lnTo>
                  <a:pt x="3135189" y="1374392"/>
                </a:lnTo>
                <a:lnTo>
                  <a:pt x="3152100" y="1485194"/>
                </a:lnTo>
                <a:lnTo>
                  <a:pt x="3335902" y="1586906"/>
                </a:lnTo>
                <a:lnTo>
                  <a:pt x="3340100" y="1670050"/>
                </a:lnTo>
                <a:lnTo>
                  <a:pt x="3335902" y="1753194"/>
                </a:lnTo>
                <a:lnTo>
                  <a:pt x="3153687" y="1854028"/>
                </a:lnTo>
                <a:lnTo>
                  <a:pt x="3135189" y="1975233"/>
                </a:lnTo>
                <a:lnTo>
                  <a:pt x="3111325" y="2068045"/>
                </a:lnTo>
                <a:lnTo>
                  <a:pt x="3241367" y="2231291"/>
                </a:lnTo>
                <a:lnTo>
                  <a:pt x="3208859" y="2320109"/>
                </a:lnTo>
                <a:lnTo>
                  <a:pt x="3177947" y="2384278"/>
                </a:lnTo>
                <a:lnTo>
                  <a:pt x="2972048" y="2407590"/>
                </a:lnTo>
                <a:lnTo>
                  <a:pt x="2910892" y="2508255"/>
                </a:lnTo>
                <a:lnTo>
                  <a:pt x="2849578" y="2590250"/>
                </a:lnTo>
                <a:lnTo>
                  <a:pt x="2906853" y="2789449"/>
                </a:lnTo>
                <a:lnTo>
                  <a:pt x="2850954" y="2850954"/>
                </a:lnTo>
                <a:lnTo>
                  <a:pt x="2789449" y="2906853"/>
                </a:lnTo>
                <a:lnTo>
                  <a:pt x="2590250" y="2849578"/>
                </a:lnTo>
                <a:lnTo>
                  <a:pt x="2508255" y="2910892"/>
                </a:lnTo>
                <a:lnTo>
                  <a:pt x="2407590" y="2972048"/>
                </a:lnTo>
                <a:lnTo>
                  <a:pt x="2384278" y="3177947"/>
                </a:lnTo>
                <a:lnTo>
                  <a:pt x="2320109" y="3208859"/>
                </a:lnTo>
                <a:lnTo>
                  <a:pt x="2231291" y="3241367"/>
                </a:lnTo>
                <a:lnTo>
                  <a:pt x="2068045" y="3111325"/>
                </a:lnTo>
                <a:lnTo>
                  <a:pt x="1975233" y="3135189"/>
                </a:lnTo>
                <a:lnTo>
                  <a:pt x="1854028" y="3153687"/>
                </a:lnTo>
                <a:lnTo>
                  <a:pt x="1753194" y="3335902"/>
                </a:lnTo>
                <a:lnTo>
                  <a:pt x="1670050" y="3340100"/>
                </a:lnTo>
                <a:lnTo>
                  <a:pt x="1586906" y="3335902"/>
                </a:lnTo>
                <a:lnTo>
                  <a:pt x="1485194" y="3152100"/>
                </a:lnTo>
                <a:lnTo>
                  <a:pt x="1374392" y="3135189"/>
                </a:lnTo>
                <a:lnTo>
                  <a:pt x="1274380" y="3109474"/>
                </a:lnTo>
                <a:lnTo>
                  <a:pt x="1108809" y="3241367"/>
                </a:lnTo>
                <a:lnTo>
                  <a:pt x="1019991" y="3208859"/>
                </a:lnTo>
                <a:lnTo>
                  <a:pt x="955822" y="3177947"/>
                </a:lnTo>
                <a:lnTo>
                  <a:pt x="931807" y="2965835"/>
                </a:lnTo>
                <a:lnTo>
                  <a:pt x="841369" y="2910892"/>
                </a:lnTo>
                <a:lnTo>
                  <a:pt x="756729" y="2847600"/>
                </a:lnTo>
                <a:lnTo>
                  <a:pt x="550651" y="2906853"/>
                </a:lnTo>
                <a:lnTo>
                  <a:pt x="489147" y="2850954"/>
                </a:lnTo>
                <a:lnTo>
                  <a:pt x="433248" y="2789449"/>
                </a:lnTo>
                <a:lnTo>
                  <a:pt x="493168" y="2581052"/>
                </a:lnTo>
                <a:lnTo>
                  <a:pt x="438732" y="2508255"/>
                </a:lnTo>
                <a:lnTo>
                  <a:pt x="378280" y="2408748"/>
                </a:lnTo>
                <a:lnTo>
                  <a:pt x="162153" y="2384278"/>
                </a:lnTo>
                <a:lnTo>
                  <a:pt x="131241" y="2320109"/>
                </a:lnTo>
                <a:lnTo>
                  <a:pt x="98733" y="2231291"/>
                </a:lnTo>
                <a:lnTo>
                  <a:pt x="235976" y="2059006"/>
                </a:lnTo>
                <a:lnTo>
                  <a:pt x="214435" y="1975233"/>
                </a:lnTo>
                <a:lnTo>
                  <a:pt x="196816" y="1859784"/>
                </a:lnTo>
                <a:lnTo>
                  <a:pt x="4199" y="1753194"/>
                </a:lnTo>
                <a:lnTo>
                  <a:pt x="0" y="1670050"/>
                </a:lnTo>
                <a:lnTo>
                  <a:pt x="4199" y="1586906"/>
                </a:lnTo>
                <a:lnTo>
                  <a:pt x="198403" y="1479437"/>
                </a:lnTo>
                <a:lnTo>
                  <a:pt x="214435" y="1374392"/>
                </a:lnTo>
                <a:lnTo>
                  <a:pt x="237827" y="1283418"/>
                </a:lnTo>
                <a:lnTo>
                  <a:pt x="98733" y="1108809"/>
                </a:lnTo>
                <a:lnTo>
                  <a:pt x="131241" y="1019991"/>
                </a:lnTo>
                <a:lnTo>
                  <a:pt x="162153" y="955822"/>
                </a:lnTo>
                <a:lnTo>
                  <a:pt x="384493" y="930649"/>
                </a:lnTo>
                <a:lnTo>
                  <a:pt x="438732" y="841369"/>
                </a:lnTo>
                <a:lnTo>
                  <a:pt x="495146" y="765928"/>
                </a:lnTo>
                <a:lnTo>
                  <a:pt x="433248" y="550651"/>
                </a:lnTo>
                <a:lnTo>
                  <a:pt x="489147" y="489147"/>
                </a:lnTo>
                <a:lnTo>
                  <a:pt x="550651" y="433248"/>
                </a:lnTo>
                <a:lnTo>
                  <a:pt x="765928" y="495146"/>
                </a:lnTo>
                <a:lnTo>
                  <a:pt x="841369" y="438732"/>
                </a:lnTo>
                <a:lnTo>
                  <a:pt x="930649" y="384493"/>
                </a:lnTo>
                <a:lnTo>
                  <a:pt x="955822" y="162153"/>
                </a:lnTo>
                <a:lnTo>
                  <a:pt x="1019991" y="131241"/>
                </a:lnTo>
                <a:lnTo>
                  <a:pt x="1108809" y="98733"/>
                </a:lnTo>
                <a:lnTo>
                  <a:pt x="1283418" y="237827"/>
                </a:lnTo>
                <a:lnTo>
                  <a:pt x="1374392" y="214435"/>
                </a:lnTo>
                <a:lnTo>
                  <a:pt x="1479437" y="198403"/>
                </a:lnTo>
                <a:lnTo>
                  <a:pt x="1586906" y="4199"/>
                </a:ln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 lIns="91077" tIns="45712" rIns="91077" bIns="45712" anchor="ctr"/>
          <a:lstStyle/>
          <a:p>
            <a:pPr algn="ctr" defTabSz="910590" fontAlgn="base">
              <a:spcBef>
                <a:spcPct val="0"/>
              </a:spcBef>
              <a:spcAft>
                <a:spcPct val="0"/>
              </a:spcAft>
            </a:pPr>
            <a:endParaRPr lang="zh-CN" altLang="zh-CN" sz="1865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Box 72"/>
          <p:cNvSpPr>
            <a:spLocks noChangeArrowheads="1"/>
          </p:cNvSpPr>
          <p:nvPr/>
        </p:nvSpPr>
        <p:spPr bwMode="auto">
          <a:xfrm>
            <a:off x="785663" y="2162870"/>
            <a:ext cx="3276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人员调动管理制度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Box 77"/>
          <p:cNvSpPr>
            <a:spLocks noChangeArrowheads="1"/>
          </p:cNvSpPr>
          <p:nvPr/>
        </p:nvSpPr>
        <p:spPr bwMode="auto">
          <a:xfrm>
            <a:off x="801494" y="2436427"/>
            <a:ext cx="3260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那么建议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建议你重新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72"/>
          <p:cNvSpPr>
            <a:spLocks noChangeArrowheads="1"/>
          </p:cNvSpPr>
          <p:nvPr/>
        </p:nvSpPr>
        <p:spPr bwMode="auto">
          <a:xfrm>
            <a:off x="846651" y="4771682"/>
            <a:ext cx="3276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人员调动管理制度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77"/>
          <p:cNvSpPr>
            <a:spLocks noChangeArrowheads="1"/>
          </p:cNvSpPr>
          <p:nvPr/>
        </p:nvSpPr>
        <p:spPr bwMode="auto">
          <a:xfrm>
            <a:off x="862482" y="5045239"/>
            <a:ext cx="3260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那么建议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建议你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72"/>
          <p:cNvSpPr>
            <a:spLocks noChangeArrowheads="1"/>
          </p:cNvSpPr>
          <p:nvPr/>
        </p:nvSpPr>
        <p:spPr bwMode="auto">
          <a:xfrm>
            <a:off x="8112562" y="3244053"/>
            <a:ext cx="3276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人员调动管理制度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TextBox 77"/>
          <p:cNvSpPr>
            <a:spLocks noChangeArrowheads="1"/>
          </p:cNvSpPr>
          <p:nvPr/>
        </p:nvSpPr>
        <p:spPr bwMode="auto">
          <a:xfrm>
            <a:off x="8128393" y="3599601"/>
            <a:ext cx="3260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那么建议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你图表右键“编辑数据那么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建议你重新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22566" y="688384"/>
            <a:ext cx="5730934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人员调动管理制度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18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20" name="Straight Connector 265"/>
              <p:cNvCxnSpPr>
                <a:endCxn id="18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椭圆 47"/>
          <p:cNvSpPr/>
          <p:nvPr/>
        </p:nvSpPr>
        <p:spPr>
          <a:xfrm>
            <a:off x="5351619" y="2423591"/>
            <a:ext cx="557528" cy="57687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rgbClr val="444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48"/>
          <p:cNvSpPr/>
          <p:nvPr/>
        </p:nvSpPr>
        <p:spPr>
          <a:xfrm>
            <a:off x="6777309" y="3570100"/>
            <a:ext cx="475661" cy="580925"/>
          </a:xfrm>
          <a:custGeom>
            <a:avLst/>
            <a:gdLst>
              <a:gd name="connsiteX0" fmla="*/ 257144 w 271667"/>
              <a:gd name="connsiteY0" fmla="*/ 19113 h 331787"/>
              <a:gd name="connsiteX1" fmla="*/ 267707 w 271667"/>
              <a:gd name="connsiteY1" fmla="*/ 24066 h 331787"/>
              <a:gd name="connsiteX2" fmla="*/ 267707 w 271667"/>
              <a:gd name="connsiteY2" fmla="*/ 46517 h 331787"/>
              <a:gd name="connsiteX3" fmla="*/ 199047 w 271667"/>
              <a:gd name="connsiteY3" fmla="*/ 115193 h 331787"/>
              <a:gd name="connsiteX4" fmla="*/ 188484 w 271667"/>
              <a:gd name="connsiteY4" fmla="*/ 144249 h 331787"/>
              <a:gd name="connsiteX5" fmla="*/ 188484 w 271667"/>
              <a:gd name="connsiteY5" fmla="*/ 331787 h 331787"/>
              <a:gd name="connsiteX6" fmla="*/ 146232 w 271667"/>
              <a:gd name="connsiteY6" fmla="*/ 331787 h 331787"/>
              <a:gd name="connsiteX7" fmla="*/ 146232 w 271667"/>
              <a:gd name="connsiteY7" fmla="*/ 207642 h 331787"/>
              <a:gd name="connsiteX8" fmla="*/ 126427 w 271667"/>
              <a:gd name="connsiteY8" fmla="*/ 207642 h 331787"/>
              <a:gd name="connsiteX9" fmla="*/ 126427 w 271667"/>
              <a:gd name="connsiteY9" fmla="*/ 331787 h 331787"/>
              <a:gd name="connsiteX10" fmla="*/ 84175 w 271667"/>
              <a:gd name="connsiteY10" fmla="*/ 331787 h 331787"/>
              <a:gd name="connsiteX11" fmla="*/ 84175 w 271667"/>
              <a:gd name="connsiteY11" fmla="*/ 144249 h 331787"/>
              <a:gd name="connsiteX12" fmla="*/ 73612 w 271667"/>
              <a:gd name="connsiteY12" fmla="*/ 113873 h 331787"/>
              <a:gd name="connsiteX13" fmla="*/ 4952 w 271667"/>
              <a:gd name="connsiteY13" fmla="*/ 45197 h 331787"/>
              <a:gd name="connsiteX14" fmla="*/ 4952 w 271667"/>
              <a:gd name="connsiteY14" fmla="*/ 24066 h 331787"/>
              <a:gd name="connsiteX15" fmla="*/ 26078 w 271667"/>
              <a:gd name="connsiteY15" fmla="*/ 25386 h 331787"/>
              <a:gd name="connsiteX16" fmla="*/ 76252 w 271667"/>
              <a:gd name="connsiteY16" fmla="*/ 74252 h 331787"/>
              <a:gd name="connsiteX17" fmla="*/ 92097 w 271667"/>
              <a:gd name="connsiteY17" fmla="*/ 82176 h 331787"/>
              <a:gd name="connsiteX18" fmla="*/ 128861 w 271667"/>
              <a:gd name="connsiteY18" fmla="*/ 82176 h 331787"/>
              <a:gd name="connsiteX19" fmla="*/ 135559 w 271667"/>
              <a:gd name="connsiteY19" fmla="*/ 82176 h 331787"/>
              <a:gd name="connsiteX20" fmla="*/ 136462 w 271667"/>
              <a:gd name="connsiteY20" fmla="*/ 82550 h 331787"/>
              <a:gd name="connsiteX21" fmla="*/ 137365 w 271667"/>
              <a:gd name="connsiteY21" fmla="*/ 82176 h 331787"/>
              <a:gd name="connsiteX22" fmla="*/ 150477 w 271667"/>
              <a:gd name="connsiteY22" fmla="*/ 82176 h 331787"/>
              <a:gd name="connsiteX23" fmla="*/ 179242 w 271667"/>
              <a:gd name="connsiteY23" fmla="*/ 82176 h 331787"/>
              <a:gd name="connsiteX24" fmla="*/ 199047 w 271667"/>
              <a:gd name="connsiteY24" fmla="*/ 74252 h 331787"/>
              <a:gd name="connsiteX25" fmla="*/ 246581 w 271667"/>
              <a:gd name="connsiteY25" fmla="*/ 24066 h 331787"/>
              <a:gd name="connsiteX26" fmla="*/ 257144 w 271667"/>
              <a:gd name="connsiteY26" fmla="*/ 19113 h 331787"/>
              <a:gd name="connsiteX27" fmla="*/ 136462 w 271667"/>
              <a:gd name="connsiteY27" fmla="*/ 0 h 331787"/>
              <a:gd name="connsiteX28" fmla="*/ 177737 w 271667"/>
              <a:gd name="connsiteY28" fmla="*/ 41275 h 331787"/>
              <a:gd name="connsiteX29" fmla="*/ 165648 w 271667"/>
              <a:gd name="connsiteY29" fmla="*/ 70461 h 331787"/>
              <a:gd name="connsiteX30" fmla="*/ 137365 w 271667"/>
              <a:gd name="connsiteY30" fmla="*/ 82176 h 331787"/>
              <a:gd name="connsiteX31" fmla="*/ 135559 w 271667"/>
              <a:gd name="connsiteY31" fmla="*/ 82176 h 331787"/>
              <a:gd name="connsiteX32" fmla="*/ 107276 w 271667"/>
              <a:gd name="connsiteY32" fmla="*/ 70461 h 331787"/>
              <a:gd name="connsiteX33" fmla="*/ 95187 w 271667"/>
              <a:gd name="connsiteY33" fmla="*/ 41275 h 331787"/>
              <a:gd name="connsiteX34" fmla="*/ 136462 w 271667"/>
              <a:gd name="connsiteY34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667" h="331787">
                <a:moveTo>
                  <a:pt x="257144" y="19113"/>
                </a:moveTo>
                <a:cubicBezTo>
                  <a:pt x="260775" y="19113"/>
                  <a:pt x="264406" y="20764"/>
                  <a:pt x="267707" y="24066"/>
                </a:cubicBezTo>
                <a:cubicBezTo>
                  <a:pt x="272988" y="30669"/>
                  <a:pt x="272988" y="41235"/>
                  <a:pt x="267707" y="46517"/>
                </a:cubicBezTo>
                <a:cubicBezTo>
                  <a:pt x="267707" y="46517"/>
                  <a:pt x="267707" y="46517"/>
                  <a:pt x="199047" y="115193"/>
                </a:cubicBezTo>
                <a:cubicBezTo>
                  <a:pt x="199047" y="115193"/>
                  <a:pt x="188484" y="125759"/>
                  <a:pt x="188484" y="144249"/>
                </a:cubicBezTo>
                <a:cubicBezTo>
                  <a:pt x="188484" y="144249"/>
                  <a:pt x="188484" y="144249"/>
                  <a:pt x="188484" y="331787"/>
                </a:cubicBezTo>
                <a:cubicBezTo>
                  <a:pt x="188484" y="331787"/>
                  <a:pt x="188484" y="331787"/>
                  <a:pt x="146232" y="331787"/>
                </a:cubicBezTo>
                <a:cubicBezTo>
                  <a:pt x="146232" y="331787"/>
                  <a:pt x="146232" y="331787"/>
                  <a:pt x="146232" y="207642"/>
                </a:cubicBezTo>
                <a:cubicBezTo>
                  <a:pt x="146232" y="207642"/>
                  <a:pt x="146232" y="207642"/>
                  <a:pt x="126427" y="207642"/>
                </a:cubicBezTo>
                <a:cubicBezTo>
                  <a:pt x="126427" y="207642"/>
                  <a:pt x="126427" y="207642"/>
                  <a:pt x="126427" y="331787"/>
                </a:cubicBezTo>
                <a:cubicBezTo>
                  <a:pt x="126427" y="331787"/>
                  <a:pt x="126427" y="331787"/>
                  <a:pt x="84175" y="331787"/>
                </a:cubicBezTo>
                <a:cubicBezTo>
                  <a:pt x="84175" y="331787"/>
                  <a:pt x="84175" y="331787"/>
                  <a:pt x="84175" y="144249"/>
                </a:cubicBezTo>
                <a:cubicBezTo>
                  <a:pt x="84175" y="125759"/>
                  <a:pt x="73612" y="115193"/>
                  <a:pt x="73612" y="113873"/>
                </a:cubicBezTo>
                <a:cubicBezTo>
                  <a:pt x="73612" y="113873"/>
                  <a:pt x="73612" y="113873"/>
                  <a:pt x="4952" y="45197"/>
                </a:cubicBezTo>
                <a:cubicBezTo>
                  <a:pt x="-1650" y="41235"/>
                  <a:pt x="-1650" y="30669"/>
                  <a:pt x="4952" y="24066"/>
                </a:cubicBezTo>
                <a:cubicBezTo>
                  <a:pt x="11554" y="20104"/>
                  <a:pt x="22117" y="20104"/>
                  <a:pt x="26078" y="25386"/>
                </a:cubicBezTo>
                <a:cubicBezTo>
                  <a:pt x="26078" y="25386"/>
                  <a:pt x="26078" y="25386"/>
                  <a:pt x="76252" y="74252"/>
                </a:cubicBezTo>
                <a:cubicBezTo>
                  <a:pt x="80213" y="79535"/>
                  <a:pt x="86815" y="82176"/>
                  <a:pt x="92097" y="82176"/>
                </a:cubicBezTo>
                <a:cubicBezTo>
                  <a:pt x="92097" y="82176"/>
                  <a:pt x="92097" y="82176"/>
                  <a:pt x="128861" y="82176"/>
                </a:cubicBezTo>
                <a:lnTo>
                  <a:pt x="135559" y="82176"/>
                </a:lnTo>
                <a:lnTo>
                  <a:pt x="136462" y="82550"/>
                </a:lnTo>
                <a:lnTo>
                  <a:pt x="137365" y="82176"/>
                </a:lnTo>
                <a:lnTo>
                  <a:pt x="150477" y="82176"/>
                </a:lnTo>
                <a:cubicBezTo>
                  <a:pt x="158817" y="82176"/>
                  <a:pt x="168349" y="82176"/>
                  <a:pt x="179242" y="82176"/>
                </a:cubicBezTo>
                <a:cubicBezTo>
                  <a:pt x="185843" y="82176"/>
                  <a:pt x="192445" y="79535"/>
                  <a:pt x="199047" y="74252"/>
                </a:cubicBezTo>
                <a:cubicBezTo>
                  <a:pt x="199047" y="74252"/>
                  <a:pt x="199047" y="74252"/>
                  <a:pt x="246581" y="24066"/>
                </a:cubicBezTo>
                <a:cubicBezTo>
                  <a:pt x="249882" y="20764"/>
                  <a:pt x="253513" y="19113"/>
                  <a:pt x="257144" y="19113"/>
                </a:cubicBezTo>
                <a:close/>
                <a:moveTo>
                  <a:pt x="136462" y="0"/>
                </a:moveTo>
                <a:cubicBezTo>
                  <a:pt x="159258" y="0"/>
                  <a:pt x="177737" y="18479"/>
                  <a:pt x="177737" y="41275"/>
                </a:cubicBezTo>
                <a:cubicBezTo>
                  <a:pt x="177737" y="52673"/>
                  <a:pt x="173118" y="62992"/>
                  <a:pt x="165648" y="70461"/>
                </a:cubicBezTo>
                <a:lnTo>
                  <a:pt x="137365" y="82176"/>
                </a:lnTo>
                <a:lnTo>
                  <a:pt x="135559" y="82176"/>
                </a:lnTo>
                <a:lnTo>
                  <a:pt x="107276" y="70461"/>
                </a:lnTo>
                <a:cubicBezTo>
                  <a:pt x="99807" y="62992"/>
                  <a:pt x="95187" y="52673"/>
                  <a:pt x="95187" y="41275"/>
                </a:cubicBezTo>
                <a:cubicBezTo>
                  <a:pt x="95187" y="18479"/>
                  <a:pt x="113666" y="0"/>
                  <a:pt x="136462" y="0"/>
                </a:cubicBezTo>
                <a:close/>
              </a:path>
            </a:pathLst>
          </a:custGeom>
          <a:solidFill>
            <a:srgbClr val="444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椭圆 46"/>
          <p:cNvSpPr/>
          <p:nvPr/>
        </p:nvSpPr>
        <p:spPr>
          <a:xfrm>
            <a:off x="5574732" y="4906617"/>
            <a:ext cx="289525" cy="615675"/>
          </a:xfrm>
          <a:custGeom>
            <a:avLst/>
            <a:gdLst>
              <a:gd name="connsiteX0" fmla="*/ 59298 w 159012"/>
              <a:gd name="connsiteY0" fmla="*/ 82550 h 338138"/>
              <a:gd name="connsiteX1" fmla="*/ 105677 w 159012"/>
              <a:gd name="connsiteY1" fmla="*/ 82550 h 338138"/>
              <a:gd name="connsiteX2" fmla="*/ 117603 w 159012"/>
              <a:gd name="connsiteY2" fmla="*/ 93090 h 338138"/>
              <a:gd name="connsiteX3" fmla="*/ 117603 w 159012"/>
              <a:gd name="connsiteY3" fmla="*/ 94407 h 338138"/>
              <a:gd name="connsiteX4" fmla="*/ 117603 w 159012"/>
              <a:gd name="connsiteY4" fmla="*/ 132614 h 338138"/>
              <a:gd name="connsiteX5" fmla="*/ 122903 w 159012"/>
              <a:gd name="connsiteY5" fmla="*/ 143153 h 338138"/>
              <a:gd name="connsiteX6" fmla="*/ 156031 w 159012"/>
              <a:gd name="connsiteY6" fmla="*/ 180042 h 338138"/>
              <a:gd name="connsiteX7" fmla="*/ 156031 w 159012"/>
              <a:gd name="connsiteY7" fmla="*/ 195852 h 338138"/>
              <a:gd name="connsiteX8" fmla="*/ 152055 w 159012"/>
              <a:gd name="connsiteY8" fmla="*/ 199804 h 338138"/>
              <a:gd name="connsiteX9" fmla="*/ 145430 w 159012"/>
              <a:gd name="connsiteY9" fmla="*/ 202439 h 338138"/>
              <a:gd name="connsiteX10" fmla="*/ 137479 w 159012"/>
              <a:gd name="connsiteY10" fmla="*/ 199804 h 338138"/>
              <a:gd name="connsiteX11" fmla="*/ 117603 w 159012"/>
              <a:gd name="connsiteY11" fmla="*/ 178725 h 338138"/>
              <a:gd name="connsiteX12" fmla="*/ 117603 w 159012"/>
              <a:gd name="connsiteY12" fmla="*/ 195852 h 338138"/>
              <a:gd name="connsiteX13" fmla="*/ 117603 w 159012"/>
              <a:gd name="connsiteY13" fmla="*/ 197169 h 338138"/>
              <a:gd name="connsiteX14" fmla="*/ 128203 w 159012"/>
              <a:gd name="connsiteY14" fmla="*/ 222201 h 338138"/>
              <a:gd name="connsiteX15" fmla="*/ 136154 w 159012"/>
              <a:gd name="connsiteY15" fmla="*/ 251185 h 338138"/>
              <a:gd name="connsiteX16" fmla="*/ 145430 w 159012"/>
              <a:gd name="connsiteY16" fmla="*/ 314424 h 338138"/>
              <a:gd name="connsiteX17" fmla="*/ 129529 w 159012"/>
              <a:gd name="connsiteY17" fmla="*/ 336821 h 338138"/>
              <a:gd name="connsiteX18" fmla="*/ 128203 w 159012"/>
              <a:gd name="connsiteY18" fmla="*/ 336821 h 338138"/>
              <a:gd name="connsiteX19" fmla="*/ 122903 w 159012"/>
              <a:gd name="connsiteY19" fmla="*/ 338138 h 338138"/>
              <a:gd name="connsiteX20" fmla="*/ 107002 w 159012"/>
              <a:gd name="connsiteY20" fmla="*/ 323646 h 338138"/>
              <a:gd name="connsiteX21" fmla="*/ 101701 w 159012"/>
              <a:gd name="connsiteY21" fmla="*/ 270947 h 338138"/>
              <a:gd name="connsiteX22" fmla="*/ 95076 w 159012"/>
              <a:gd name="connsiteY22" fmla="*/ 244598 h 338138"/>
              <a:gd name="connsiteX23" fmla="*/ 83150 w 159012"/>
              <a:gd name="connsiteY23" fmla="*/ 215614 h 338138"/>
              <a:gd name="connsiteX24" fmla="*/ 50022 w 159012"/>
              <a:gd name="connsiteY24" fmla="*/ 318376 h 338138"/>
              <a:gd name="connsiteX25" fmla="*/ 32796 w 159012"/>
              <a:gd name="connsiteY25" fmla="*/ 331551 h 338138"/>
              <a:gd name="connsiteX26" fmla="*/ 27495 w 159012"/>
              <a:gd name="connsiteY26" fmla="*/ 330233 h 338138"/>
              <a:gd name="connsiteX27" fmla="*/ 24845 w 159012"/>
              <a:gd name="connsiteY27" fmla="*/ 330233 h 338138"/>
              <a:gd name="connsiteX28" fmla="*/ 14244 w 159012"/>
              <a:gd name="connsiteY28" fmla="*/ 321011 h 338138"/>
              <a:gd name="connsiteX29" fmla="*/ 12919 w 159012"/>
              <a:gd name="connsiteY29" fmla="*/ 307836 h 338138"/>
              <a:gd name="connsiteX30" fmla="*/ 48697 w 159012"/>
              <a:gd name="connsiteY30" fmla="*/ 198487 h 338138"/>
              <a:gd name="connsiteX31" fmla="*/ 48697 w 159012"/>
              <a:gd name="connsiteY31" fmla="*/ 197169 h 338138"/>
              <a:gd name="connsiteX32" fmla="*/ 48697 w 159012"/>
              <a:gd name="connsiteY32" fmla="*/ 155011 h 338138"/>
              <a:gd name="connsiteX33" fmla="*/ 27495 w 159012"/>
              <a:gd name="connsiteY33" fmla="*/ 197169 h 338138"/>
              <a:gd name="connsiteX34" fmla="*/ 18219 w 159012"/>
              <a:gd name="connsiteY34" fmla="*/ 202439 h 338138"/>
              <a:gd name="connsiteX35" fmla="*/ 12919 w 159012"/>
              <a:gd name="connsiteY35" fmla="*/ 202439 h 338138"/>
              <a:gd name="connsiteX36" fmla="*/ 6293 w 159012"/>
              <a:gd name="connsiteY36" fmla="*/ 199804 h 338138"/>
              <a:gd name="connsiteX37" fmla="*/ 993 w 159012"/>
              <a:gd name="connsiteY37" fmla="*/ 193217 h 338138"/>
              <a:gd name="connsiteX38" fmla="*/ 993 w 159012"/>
              <a:gd name="connsiteY38" fmla="*/ 185312 h 338138"/>
              <a:gd name="connsiteX39" fmla="*/ 46047 w 159012"/>
              <a:gd name="connsiteY39" fmla="*/ 90455 h 338138"/>
              <a:gd name="connsiteX40" fmla="*/ 59298 w 159012"/>
              <a:gd name="connsiteY40" fmla="*/ 82550 h 338138"/>
              <a:gd name="connsiteX41" fmla="*/ 85393 w 159012"/>
              <a:gd name="connsiteY41" fmla="*/ 0 h 338138"/>
              <a:gd name="connsiteX42" fmla="*/ 120318 w 159012"/>
              <a:gd name="connsiteY42" fmla="*/ 36513 h 338138"/>
              <a:gd name="connsiteX43" fmla="*/ 85393 w 159012"/>
              <a:gd name="connsiteY43" fmla="*/ 73026 h 338138"/>
              <a:gd name="connsiteX44" fmla="*/ 50468 w 159012"/>
              <a:gd name="connsiteY44" fmla="*/ 36513 h 338138"/>
              <a:gd name="connsiteX45" fmla="*/ 85393 w 159012"/>
              <a:gd name="connsiteY4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9012" h="338138">
                <a:moveTo>
                  <a:pt x="59298" y="82550"/>
                </a:moveTo>
                <a:cubicBezTo>
                  <a:pt x="59298" y="82550"/>
                  <a:pt x="59298" y="82550"/>
                  <a:pt x="105677" y="82550"/>
                </a:cubicBezTo>
                <a:cubicBezTo>
                  <a:pt x="112302" y="82550"/>
                  <a:pt x="117603" y="86502"/>
                  <a:pt x="117603" y="93090"/>
                </a:cubicBezTo>
                <a:cubicBezTo>
                  <a:pt x="117603" y="93090"/>
                  <a:pt x="117603" y="93090"/>
                  <a:pt x="117603" y="94407"/>
                </a:cubicBezTo>
                <a:cubicBezTo>
                  <a:pt x="117603" y="94407"/>
                  <a:pt x="117603" y="94407"/>
                  <a:pt x="117603" y="132614"/>
                </a:cubicBezTo>
                <a:cubicBezTo>
                  <a:pt x="118928" y="135249"/>
                  <a:pt x="120253" y="140518"/>
                  <a:pt x="122903" y="143153"/>
                </a:cubicBezTo>
                <a:cubicBezTo>
                  <a:pt x="122903" y="143153"/>
                  <a:pt x="122903" y="143153"/>
                  <a:pt x="156031" y="180042"/>
                </a:cubicBezTo>
                <a:cubicBezTo>
                  <a:pt x="160006" y="183995"/>
                  <a:pt x="160006" y="190582"/>
                  <a:pt x="156031" y="195852"/>
                </a:cubicBezTo>
                <a:cubicBezTo>
                  <a:pt x="156031" y="195852"/>
                  <a:pt x="156031" y="195852"/>
                  <a:pt x="152055" y="199804"/>
                </a:cubicBezTo>
                <a:cubicBezTo>
                  <a:pt x="150730" y="201122"/>
                  <a:pt x="148080" y="202439"/>
                  <a:pt x="145430" y="202439"/>
                </a:cubicBezTo>
                <a:cubicBezTo>
                  <a:pt x="141455" y="202439"/>
                  <a:pt x="138804" y="201122"/>
                  <a:pt x="137479" y="199804"/>
                </a:cubicBezTo>
                <a:cubicBezTo>
                  <a:pt x="137479" y="199804"/>
                  <a:pt x="137479" y="199804"/>
                  <a:pt x="117603" y="178725"/>
                </a:cubicBezTo>
                <a:cubicBezTo>
                  <a:pt x="117603" y="178725"/>
                  <a:pt x="117603" y="178725"/>
                  <a:pt x="117603" y="195852"/>
                </a:cubicBezTo>
                <a:cubicBezTo>
                  <a:pt x="117603" y="195852"/>
                  <a:pt x="117603" y="195852"/>
                  <a:pt x="117603" y="197169"/>
                </a:cubicBezTo>
                <a:cubicBezTo>
                  <a:pt x="117603" y="197169"/>
                  <a:pt x="117603" y="197169"/>
                  <a:pt x="128203" y="222201"/>
                </a:cubicBezTo>
                <a:cubicBezTo>
                  <a:pt x="132179" y="230106"/>
                  <a:pt x="136154" y="243281"/>
                  <a:pt x="136154" y="251185"/>
                </a:cubicBezTo>
                <a:cubicBezTo>
                  <a:pt x="136154" y="251185"/>
                  <a:pt x="136154" y="251185"/>
                  <a:pt x="145430" y="314424"/>
                </a:cubicBezTo>
                <a:cubicBezTo>
                  <a:pt x="146755" y="324963"/>
                  <a:pt x="140129" y="334186"/>
                  <a:pt x="129529" y="336821"/>
                </a:cubicBezTo>
                <a:cubicBezTo>
                  <a:pt x="129529" y="336821"/>
                  <a:pt x="129529" y="336821"/>
                  <a:pt x="128203" y="336821"/>
                </a:cubicBezTo>
                <a:cubicBezTo>
                  <a:pt x="126878" y="338138"/>
                  <a:pt x="124228" y="338138"/>
                  <a:pt x="122903" y="338138"/>
                </a:cubicBezTo>
                <a:cubicBezTo>
                  <a:pt x="114952" y="338138"/>
                  <a:pt x="108327" y="331551"/>
                  <a:pt x="107002" y="323646"/>
                </a:cubicBezTo>
                <a:cubicBezTo>
                  <a:pt x="107002" y="323646"/>
                  <a:pt x="107002" y="323646"/>
                  <a:pt x="101701" y="270947"/>
                </a:cubicBezTo>
                <a:cubicBezTo>
                  <a:pt x="101701" y="263043"/>
                  <a:pt x="97726" y="251185"/>
                  <a:pt x="95076" y="244598"/>
                </a:cubicBezTo>
                <a:cubicBezTo>
                  <a:pt x="95076" y="244598"/>
                  <a:pt x="95076" y="244598"/>
                  <a:pt x="83150" y="215614"/>
                </a:cubicBezTo>
                <a:cubicBezTo>
                  <a:pt x="83150" y="215614"/>
                  <a:pt x="83150" y="215614"/>
                  <a:pt x="50022" y="318376"/>
                </a:cubicBezTo>
                <a:cubicBezTo>
                  <a:pt x="47372" y="326281"/>
                  <a:pt x="40746" y="331551"/>
                  <a:pt x="32796" y="331551"/>
                </a:cubicBezTo>
                <a:cubicBezTo>
                  <a:pt x="30145" y="331551"/>
                  <a:pt x="28820" y="331551"/>
                  <a:pt x="27495" y="330233"/>
                </a:cubicBezTo>
                <a:cubicBezTo>
                  <a:pt x="27495" y="330233"/>
                  <a:pt x="27495" y="330233"/>
                  <a:pt x="24845" y="330233"/>
                </a:cubicBezTo>
                <a:cubicBezTo>
                  <a:pt x="20870" y="328916"/>
                  <a:pt x="16894" y="326281"/>
                  <a:pt x="14244" y="321011"/>
                </a:cubicBezTo>
                <a:cubicBezTo>
                  <a:pt x="11594" y="317059"/>
                  <a:pt x="11594" y="313106"/>
                  <a:pt x="12919" y="307836"/>
                </a:cubicBezTo>
                <a:cubicBezTo>
                  <a:pt x="12919" y="307836"/>
                  <a:pt x="12919" y="307836"/>
                  <a:pt x="48697" y="198487"/>
                </a:cubicBezTo>
                <a:cubicBezTo>
                  <a:pt x="48697" y="197169"/>
                  <a:pt x="48697" y="197169"/>
                  <a:pt x="48697" y="197169"/>
                </a:cubicBezTo>
                <a:cubicBezTo>
                  <a:pt x="48697" y="197169"/>
                  <a:pt x="48697" y="197169"/>
                  <a:pt x="48697" y="155011"/>
                </a:cubicBezTo>
                <a:cubicBezTo>
                  <a:pt x="48697" y="155011"/>
                  <a:pt x="48697" y="155011"/>
                  <a:pt x="27495" y="197169"/>
                </a:cubicBezTo>
                <a:cubicBezTo>
                  <a:pt x="26170" y="201122"/>
                  <a:pt x="22195" y="202439"/>
                  <a:pt x="18219" y="202439"/>
                </a:cubicBezTo>
                <a:cubicBezTo>
                  <a:pt x="16894" y="202439"/>
                  <a:pt x="14244" y="202439"/>
                  <a:pt x="12919" y="202439"/>
                </a:cubicBezTo>
                <a:cubicBezTo>
                  <a:pt x="12919" y="202439"/>
                  <a:pt x="12919" y="202439"/>
                  <a:pt x="6293" y="199804"/>
                </a:cubicBezTo>
                <a:cubicBezTo>
                  <a:pt x="3643" y="198487"/>
                  <a:pt x="2318" y="195852"/>
                  <a:pt x="993" y="193217"/>
                </a:cubicBezTo>
                <a:cubicBezTo>
                  <a:pt x="-332" y="190582"/>
                  <a:pt x="-332" y="187947"/>
                  <a:pt x="993" y="185312"/>
                </a:cubicBezTo>
                <a:cubicBezTo>
                  <a:pt x="993" y="185312"/>
                  <a:pt x="993" y="185312"/>
                  <a:pt x="46047" y="90455"/>
                </a:cubicBezTo>
                <a:cubicBezTo>
                  <a:pt x="48697" y="85185"/>
                  <a:pt x="53997" y="82550"/>
                  <a:pt x="59298" y="82550"/>
                </a:cubicBezTo>
                <a:close/>
                <a:moveTo>
                  <a:pt x="85393" y="0"/>
                </a:moveTo>
                <a:cubicBezTo>
                  <a:pt x="104682" y="0"/>
                  <a:pt x="120318" y="16347"/>
                  <a:pt x="120318" y="36513"/>
                </a:cubicBezTo>
                <a:cubicBezTo>
                  <a:pt x="120318" y="56679"/>
                  <a:pt x="104682" y="73026"/>
                  <a:pt x="85393" y="73026"/>
                </a:cubicBezTo>
                <a:cubicBezTo>
                  <a:pt x="66104" y="73026"/>
                  <a:pt x="50468" y="56679"/>
                  <a:pt x="50468" y="36513"/>
                </a:cubicBezTo>
                <a:cubicBezTo>
                  <a:pt x="50468" y="16347"/>
                  <a:pt x="66104" y="0"/>
                  <a:pt x="85393" y="0"/>
                </a:cubicBezTo>
                <a:close/>
              </a:path>
            </a:pathLst>
          </a:custGeom>
          <a:solidFill>
            <a:srgbClr val="444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/>
          <p:cNvSpPr/>
          <p:nvPr/>
        </p:nvSpPr>
        <p:spPr>
          <a:xfrm>
            <a:off x="1056753" y="1872526"/>
            <a:ext cx="10078495" cy="864096"/>
          </a:xfrm>
          <a:prstGeom prst="rightArrow">
            <a:avLst/>
          </a:prstGeom>
          <a:solidFill>
            <a:srgbClr val="BC85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01) Your Title goes here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492390" y="2744766"/>
            <a:ext cx="7642858" cy="864096"/>
          </a:xfrm>
          <a:prstGeom prst="rightArrow">
            <a:avLst/>
          </a:prstGeom>
          <a:solidFill>
            <a:srgbClr val="BFBB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02) Your Title goes Here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928027" y="3617006"/>
            <a:ext cx="5207221" cy="864096"/>
          </a:xfrm>
          <a:prstGeom prst="rightArrow">
            <a:avLst/>
          </a:prstGeom>
          <a:solidFill>
            <a:srgbClr val="BC85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03) Your title goes Here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8363661" y="4489247"/>
            <a:ext cx="2771586" cy="864096"/>
          </a:xfrm>
          <a:prstGeom prst="rightArrow">
            <a:avLst/>
          </a:prstGeom>
          <a:solidFill>
            <a:srgbClr val="BFBB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04) Your Title goes here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Text Placeholder 33"/>
          <p:cNvSpPr txBox="1"/>
          <p:nvPr/>
        </p:nvSpPr>
        <p:spPr>
          <a:xfrm>
            <a:off x="1056754" y="2730958"/>
            <a:ext cx="21118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奖惩制度</a:t>
            </a:r>
            <a:endParaRPr lang="en-AU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1056754" y="3096065"/>
            <a:ext cx="22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ct val="200000"/>
              </a:lnSpc>
              <a:spcBef>
                <a:spcPct val="20000"/>
              </a:spcBef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sz="800" dirty="0" smtClean="0">
                <a:sym typeface="+mn-lt"/>
              </a:rPr>
              <a:t>培训</a:t>
            </a:r>
            <a:r>
              <a:rPr lang="en-US" altLang="zh-CN" sz="800" dirty="0" smtClean="0">
                <a:sym typeface="+mn-lt"/>
              </a:rPr>
              <a:t>·</a:t>
            </a:r>
            <a:r>
              <a:rPr lang="zh-CN" altLang="en-US" sz="800" dirty="0" smtClean="0">
                <a:sym typeface="+mn-lt"/>
              </a:rPr>
              <a:t>宣传支持</a:t>
            </a:r>
            <a:r>
              <a:rPr lang="en-US" altLang="zh-CN" sz="800" dirty="0" smtClean="0">
                <a:sym typeface="+mn-lt"/>
              </a:rPr>
              <a:t>Human Resources</a:t>
            </a:r>
            <a:r>
              <a:rPr lang="zh-CN" altLang="en-US" sz="800" dirty="0" smtClean="0">
                <a:sym typeface="+mn-lt"/>
              </a:rPr>
              <a:t>，</a:t>
            </a:r>
            <a:r>
              <a:rPr lang="zh-CN" altLang="en-US" sz="800" dirty="0">
                <a:sym typeface="+mn-lt"/>
              </a:rPr>
              <a:t>自主研发的</a:t>
            </a:r>
            <a:r>
              <a:rPr lang="en-US" altLang="zh-CN" sz="800" dirty="0">
                <a:sym typeface="+mn-lt"/>
              </a:rPr>
              <a:t>X5</a:t>
            </a:r>
            <a:r>
              <a:rPr lang="zh-CN" altLang="en-US" sz="800" dirty="0">
                <a:sym typeface="+mn-lt"/>
              </a:rPr>
              <a:t>内核在速度、流量节省、稳定性上业内领先，功能全面</a:t>
            </a:r>
            <a:endParaRPr lang="en-US" altLang="zh-CN" sz="800" dirty="0">
              <a:sym typeface="+mn-lt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3492391" y="3612794"/>
            <a:ext cx="21118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奖金结构</a:t>
            </a:r>
            <a:endParaRPr lang="en-AU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0"/>
          <p:cNvSpPr txBox="1"/>
          <p:nvPr/>
        </p:nvSpPr>
        <p:spPr>
          <a:xfrm>
            <a:off x="3492391" y="3977900"/>
            <a:ext cx="22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ct val="200000"/>
              </a:lnSpc>
              <a:spcBef>
                <a:spcPct val="20000"/>
              </a:spcBef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sz="800" dirty="0" smtClean="0">
                <a:sym typeface="+mn-lt"/>
              </a:rPr>
              <a:t>培训</a:t>
            </a:r>
            <a:r>
              <a:rPr lang="en-US" altLang="zh-CN" sz="800" dirty="0" smtClean="0">
                <a:sym typeface="+mn-lt"/>
              </a:rPr>
              <a:t>·</a:t>
            </a:r>
            <a:r>
              <a:rPr lang="zh-CN" altLang="en-US" sz="800" dirty="0" smtClean="0">
                <a:sym typeface="+mn-lt"/>
              </a:rPr>
              <a:t>宣传支持</a:t>
            </a:r>
            <a:r>
              <a:rPr lang="en-US" altLang="zh-CN" sz="800" dirty="0" smtClean="0">
                <a:sym typeface="+mn-lt"/>
              </a:rPr>
              <a:t>Human Resources</a:t>
            </a:r>
            <a:r>
              <a:rPr lang="zh-CN" altLang="en-US" sz="800" dirty="0" smtClean="0">
                <a:sym typeface="+mn-lt"/>
              </a:rPr>
              <a:t>，</a:t>
            </a:r>
            <a:r>
              <a:rPr lang="zh-CN" altLang="en-US" sz="800" dirty="0">
                <a:sym typeface="+mn-lt"/>
              </a:rPr>
              <a:t>自主研发的</a:t>
            </a:r>
            <a:r>
              <a:rPr lang="en-US" altLang="zh-CN" sz="800" dirty="0">
                <a:sym typeface="+mn-lt"/>
              </a:rPr>
              <a:t>X5</a:t>
            </a:r>
            <a:r>
              <a:rPr lang="zh-CN" altLang="en-US" sz="800" dirty="0">
                <a:sym typeface="+mn-lt"/>
              </a:rPr>
              <a:t>内核在速度、流量节省、稳定性上业内领先，功能全面</a:t>
            </a:r>
            <a:endParaRPr lang="en-US" altLang="zh-CN" sz="800" dirty="0">
              <a:sym typeface="+mn-lt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5928027" y="4521544"/>
            <a:ext cx="21118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奖惩制度</a:t>
            </a:r>
            <a:endParaRPr lang="en-AU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5928027" y="4886650"/>
            <a:ext cx="22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ct val="200000"/>
              </a:lnSpc>
              <a:spcBef>
                <a:spcPct val="20000"/>
              </a:spcBef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sz="800" dirty="0" smtClean="0">
                <a:sym typeface="+mn-lt"/>
              </a:rPr>
              <a:t>培训</a:t>
            </a:r>
            <a:r>
              <a:rPr lang="en-US" altLang="zh-CN" sz="800" dirty="0" smtClean="0">
                <a:sym typeface="+mn-lt"/>
              </a:rPr>
              <a:t>·</a:t>
            </a:r>
            <a:r>
              <a:rPr lang="zh-CN" altLang="en-US" sz="800" dirty="0" smtClean="0">
                <a:sym typeface="+mn-lt"/>
              </a:rPr>
              <a:t>宣传支持</a:t>
            </a:r>
            <a:r>
              <a:rPr lang="en-US" altLang="zh-CN" sz="800" dirty="0" smtClean="0">
                <a:sym typeface="+mn-lt"/>
              </a:rPr>
              <a:t>Human Resources</a:t>
            </a:r>
            <a:r>
              <a:rPr lang="zh-CN" altLang="en-US" sz="800" dirty="0" smtClean="0">
                <a:sym typeface="+mn-lt"/>
              </a:rPr>
              <a:t>，</a:t>
            </a:r>
            <a:r>
              <a:rPr lang="zh-CN" altLang="en-US" sz="800" dirty="0">
                <a:sym typeface="+mn-lt"/>
              </a:rPr>
              <a:t>自主研发的</a:t>
            </a:r>
            <a:r>
              <a:rPr lang="en-US" altLang="zh-CN" sz="800" dirty="0">
                <a:sym typeface="+mn-lt"/>
              </a:rPr>
              <a:t>X5</a:t>
            </a:r>
            <a:r>
              <a:rPr lang="zh-CN" altLang="en-US" sz="800" dirty="0">
                <a:sym typeface="+mn-lt"/>
              </a:rPr>
              <a:t>内核在速度、流量节省、稳定性上业内领先，功能全面</a:t>
            </a:r>
            <a:endParaRPr lang="en-US" altLang="zh-CN" sz="800" dirty="0">
              <a:sym typeface="+mn-lt"/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8363662" y="5407260"/>
            <a:ext cx="21118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奖惩制度</a:t>
            </a:r>
            <a:endParaRPr lang="en-AU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8363662" y="5772367"/>
            <a:ext cx="22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ct val="200000"/>
              </a:lnSpc>
              <a:spcBef>
                <a:spcPct val="20000"/>
              </a:spcBef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sz="800" dirty="0" smtClean="0">
                <a:sym typeface="+mn-lt"/>
              </a:rPr>
              <a:t>培训</a:t>
            </a:r>
            <a:r>
              <a:rPr lang="en-US" altLang="zh-CN" sz="800" dirty="0" smtClean="0">
                <a:sym typeface="+mn-lt"/>
              </a:rPr>
              <a:t>·</a:t>
            </a:r>
            <a:r>
              <a:rPr lang="zh-CN" altLang="en-US" sz="800" dirty="0" smtClean="0">
                <a:sym typeface="+mn-lt"/>
              </a:rPr>
              <a:t>宣传支持</a:t>
            </a:r>
            <a:r>
              <a:rPr lang="en-US" altLang="zh-CN" sz="800" dirty="0" smtClean="0">
                <a:sym typeface="+mn-lt"/>
              </a:rPr>
              <a:t>Human Resources</a:t>
            </a:r>
            <a:r>
              <a:rPr lang="zh-CN" altLang="en-US" sz="800" dirty="0" smtClean="0">
                <a:sym typeface="+mn-lt"/>
              </a:rPr>
              <a:t>，</a:t>
            </a:r>
            <a:r>
              <a:rPr lang="zh-CN" altLang="en-US" sz="800" dirty="0">
                <a:sym typeface="+mn-lt"/>
              </a:rPr>
              <a:t>自主研发的</a:t>
            </a:r>
            <a:r>
              <a:rPr lang="en-US" altLang="zh-CN" sz="800" dirty="0">
                <a:sym typeface="+mn-lt"/>
              </a:rPr>
              <a:t>X5</a:t>
            </a:r>
            <a:r>
              <a:rPr lang="zh-CN" altLang="en-US" sz="800" dirty="0">
                <a:sym typeface="+mn-lt"/>
              </a:rPr>
              <a:t>内核在速度、流量节省、稳定性上业内领先，功能全面</a:t>
            </a:r>
            <a:endParaRPr lang="en-US" altLang="zh-CN" sz="800" dirty="0"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奖惩制度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38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40" name="Straight Connector 265"/>
              <p:cNvCxnSpPr>
                <a:endCxn id="38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046868" y="1875976"/>
            <a:ext cx="3938632" cy="3938632"/>
          </a:xfrm>
          <a:prstGeom prst="ellipse">
            <a:avLst/>
          </a:prstGeom>
          <a:solidFill>
            <a:srgbClr val="F3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6"/>
          <p:cNvSpPr/>
          <p:nvPr/>
        </p:nvSpPr>
        <p:spPr bwMode="auto">
          <a:xfrm>
            <a:off x="9461618" y="2546258"/>
            <a:ext cx="1183089" cy="1130327"/>
          </a:xfrm>
          <a:custGeom>
            <a:avLst/>
            <a:gdLst>
              <a:gd name="T0" fmla="*/ 550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7 w 1101"/>
              <a:gd name="T7" fmla="*/ 422 h 1051"/>
              <a:gd name="T8" fmla="*/ 543 w 1101"/>
              <a:gd name="T9" fmla="*/ 0 h 1051"/>
              <a:gd name="T10" fmla="*/ 550 w 1101"/>
              <a:gd name="T11" fmla="*/ 0 h 1051"/>
              <a:gd name="T12" fmla="*/ 557 w 1101"/>
              <a:gd name="T13" fmla="*/ 0 h 1051"/>
              <a:gd name="T14" fmla="*/ 913 w 1101"/>
              <a:gd name="T15" fmla="*/ 422 h 1051"/>
              <a:gd name="T16" fmla="*/ 1101 w 1101"/>
              <a:gd name="T17" fmla="*/ 941 h 1051"/>
              <a:gd name="T18" fmla="*/ 1094 w 1101"/>
              <a:gd name="T19" fmla="*/ 954 h 1051"/>
              <a:gd name="T20" fmla="*/ 550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0" y="1051"/>
                </a:moveTo>
                <a:cubicBezTo>
                  <a:pt x="174" y="1051"/>
                  <a:pt x="19" y="961"/>
                  <a:pt x="7" y="954"/>
                </a:cubicBezTo>
                <a:cubicBezTo>
                  <a:pt x="4" y="951"/>
                  <a:pt x="1" y="945"/>
                  <a:pt x="0" y="942"/>
                </a:cubicBezTo>
                <a:cubicBezTo>
                  <a:pt x="0" y="922"/>
                  <a:pt x="3" y="742"/>
                  <a:pt x="187" y="422"/>
                </a:cubicBezTo>
                <a:cubicBezTo>
                  <a:pt x="371" y="103"/>
                  <a:pt x="526" y="10"/>
                  <a:pt x="543" y="0"/>
                </a:cubicBezTo>
                <a:cubicBezTo>
                  <a:pt x="544" y="0"/>
                  <a:pt x="547" y="0"/>
                  <a:pt x="550" y="0"/>
                </a:cubicBezTo>
                <a:cubicBezTo>
                  <a:pt x="553" y="0"/>
                  <a:pt x="556" y="0"/>
                  <a:pt x="557" y="0"/>
                </a:cubicBezTo>
                <a:cubicBezTo>
                  <a:pt x="574" y="10"/>
                  <a:pt x="729" y="103"/>
                  <a:pt x="913" y="422"/>
                </a:cubicBezTo>
                <a:cubicBezTo>
                  <a:pt x="1101" y="748"/>
                  <a:pt x="1101" y="927"/>
                  <a:pt x="1101" y="941"/>
                </a:cubicBezTo>
                <a:cubicBezTo>
                  <a:pt x="1099" y="945"/>
                  <a:pt x="1096" y="951"/>
                  <a:pt x="1094" y="954"/>
                </a:cubicBezTo>
                <a:cubicBezTo>
                  <a:pt x="1077" y="964"/>
                  <a:pt x="919" y="1051"/>
                  <a:pt x="550" y="1051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7"/>
          <p:cNvSpPr/>
          <p:nvPr/>
        </p:nvSpPr>
        <p:spPr bwMode="auto">
          <a:xfrm>
            <a:off x="8425654" y="2181996"/>
            <a:ext cx="1184105" cy="1130327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1 h 1051"/>
              <a:gd name="T4" fmla="*/ 188 w 1102"/>
              <a:gd name="T5" fmla="*/ 629 h 1051"/>
              <a:gd name="T6" fmla="*/ 1 w 1102"/>
              <a:gd name="T7" fmla="*/ 109 h 1051"/>
              <a:gd name="T8" fmla="*/ 8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9 h 1051"/>
              <a:gd name="T18" fmla="*/ 558 w 1102"/>
              <a:gd name="T19" fmla="*/ 1051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8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7" y="0"/>
                  <a:pt x="1082" y="90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9"/>
                  <a:pt x="1098" y="309"/>
                  <a:pt x="914" y="629"/>
                </a:cubicBezTo>
                <a:cubicBezTo>
                  <a:pt x="726" y="954"/>
                  <a:pt x="571" y="1043"/>
                  <a:pt x="558" y="1051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8"/>
          <p:cNvSpPr/>
          <p:nvPr/>
        </p:nvSpPr>
        <p:spPr bwMode="auto">
          <a:xfrm>
            <a:off x="9462632" y="3971850"/>
            <a:ext cx="1184105" cy="1130327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0 h 1051"/>
              <a:gd name="T4" fmla="*/ 188 w 1102"/>
              <a:gd name="T5" fmla="*/ 628 h 1051"/>
              <a:gd name="T6" fmla="*/ 1 w 1102"/>
              <a:gd name="T7" fmla="*/ 109 h 1051"/>
              <a:gd name="T8" fmla="*/ 7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8 h 1051"/>
              <a:gd name="T18" fmla="*/ 558 w 1102"/>
              <a:gd name="T19" fmla="*/ 1050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0"/>
                </a:cubicBezTo>
                <a:cubicBezTo>
                  <a:pt x="527" y="1041"/>
                  <a:pt x="372" y="947"/>
                  <a:pt x="188" y="628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0" y="0"/>
                  <a:pt x="1078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8"/>
                  <a:pt x="1098" y="309"/>
                  <a:pt x="914" y="628"/>
                </a:cubicBezTo>
                <a:cubicBezTo>
                  <a:pt x="730" y="947"/>
                  <a:pt x="575" y="1041"/>
                  <a:pt x="558" y="1050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9"/>
          <p:cNvSpPr/>
          <p:nvPr/>
        </p:nvSpPr>
        <p:spPr bwMode="auto">
          <a:xfrm>
            <a:off x="7392733" y="2551331"/>
            <a:ext cx="1184105" cy="1130327"/>
          </a:xfrm>
          <a:custGeom>
            <a:avLst/>
            <a:gdLst>
              <a:gd name="T0" fmla="*/ 551 w 1102"/>
              <a:gd name="T1" fmla="*/ 1051 h 1051"/>
              <a:gd name="T2" fmla="*/ 7 w 1102"/>
              <a:gd name="T3" fmla="*/ 954 h 1051"/>
              <a:gd name="T4" fmla="*/ 1 w 1102"/>
              <a:gd name="T5" fmla="*/ 942 h 1051"/>
              <a:gd name="T6" fmla="*/ 188 w 1102"/>
              <a:gd name="T7" fmla="*/ 423 h 1051"/>
              <a:gd name="T8" fmla="*/ 544 w 1102"/>
              <a:gd name="T9" fmla="*/ 1 h 1051"/>
              <a:gd name="T10" fmla="*/ 551 w 1102"/>
              <a:gd name="T11" fmla="*/ 0 h 1051"/>
              <a:gd name="T12" fmla="*/ 558 w 1102"/>
              <a:gd name="T13" fmla="*/ 1 h 1051"/>
              <a:gd name="T14" fmla="*/ 914 w 1102"/>
              <a:gd name="T15" fmla="*/ 423 h 1051"/>
              <a:gd name="T16" fmla="*/ 1101 w 1102"/>
              <a:gd name="T17" fmla="*/ 942 h 1051"/>
              <a:gd name="T18" fmla="*/ 1094 w 1102"/>
              <a:gd name="T19" fmla="*/ 954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1" y="942"/>
                </a:cubicBezTo>
                <a:cubicBezTo>
                  <a:pt x="0" y="922"/>
                  <a:pt x="4" y="742"/>
                  <a:pt x="188" y="423"/>
                </a:cubicBezTo>
                <a:cubicBezTo>
                  <a:pt x="372" y="104"/>
                  <a:pt x="527" y="10"/>
                  <a:pt x="544" y="1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7" y="0"/>
                  <a:pt x="558" y="1"/>
                </a:cubicBezTo>
                <a:cubicBezTo>
                  <a:pt x="575" y="10"/>
                  <a:pt x="729" y="104"/>
                  <a:pt x="914" y="423"/>
                </a:cubicBezTo>
                <a:cubicBezTo>
                  <a:pt x="1102" y="748"/>
                  <a:pt x="1102" y="927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8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10"/>
          <p:cNvSpPr/>
          <p:nvPr/>
        </p:nvSpPr>
        <p:spPr bwMode="auto">
          <a:xfrm>
            <a:off x="8429712" y="4342199"/>
            <a:ext cx="1183089" cy="1129313"/>
          </a:xfrm>
          <a:custGeom>
            <a:avLst/>
            <a:gdLst>
              <a:gd name="T0" fmla="*/ 551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8 w 1101"/>
              <a:gd name="T7" fmla="*/ 422 h 1051"/>
              <a:gd name="T8" fmla="*/ 544 w 1101"/>
              <a:gd name="T9" fmla="*/ 0 h 1051"/>
              <a:gd name="T10" fmla="*/ 551 w 1101"/>
              <a:gd name="T11" fmla="*/ 0 h 1051"/>
              <a:gd name="T12" fmla="*/ 558 w 1101"/>
              <a:gd name="T13" fmla="*/ 0 h 1051"/>
              <a:gd name="T14" fmla="*/ 914 w 1101"/>
              <a:gd name="T15" fmla="*/ 422 h 1051"/>
              <a:gd name="T16" fmla="*/ 1101 w 1101"/>
              <a:gd name="T17" fmla="*/ 942 h 1051"/>
              <a:gd name="T18" fmla="*/ 1094 w 1101"/>
              <a:gd name="T19" fmla="*/ 954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0" y="942"/>
                </a:cubicBezTo>
                <a:cubicBezTo>
                  <a:pt x="0" y="922"/>
                  <a:pt x="4" y="742"/>
                  <a:pt x="188" y="422"/>
                </a:cubicBezTo>
                <a:cubicBezTo>
                  <a:pt x="372" y="103"/>
                  <a:pt x="527" y="10"/>
                  <a:pt x="544" y="0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6" y="0"/>
                  <a:pt x="558" y="0"/>
                </a:cubicBezTo>
                <a:cubicBezTo>
                  <a:pt x="575" y="10"/>
                  <a:pt x="729" y="103"/>
                  <a:pt x="914" y="422"/>
                </a:cubicBezTo>
                <a:cubicBezTo>
                  <a:pt x="1098" y="742"/>
                  <a:pt x="1101" y="922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7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11"/>
          <p:cNvSpPr/>
          <p:nvPr/>
        </p:nvSpPr>
        <p:spPr bwMode="auto">
          <a:xfrm>
            <a:off x="7394763" y="3974894"/>
            <a:ext cx="1183089" cy="1130327"/>
          </a:xfrm>
          <a:custGeom>
            <a:avLst/>
            <a:gdLst>
              <a:gd name="T0" fmla="*/ 551 w 1101"/>
              <a:gd name="T1" fmla="*/ 1051 h 1051"/>
              <a:gd name="T2" fmla="*/ 544 w 1101"/>
              <a:gd name="T3" fmla="*/ 1051 h 1051"/>
              <a:gd name="T4" fmla="*/ 188 w 1101"/>
              <a:gd name="T5" fmla="*/ 629 h 1051"/>
              <a:gd name="T6" fmla="*/ 0 w 1101"/>
              <a:gd name="T7" fmla="*/ 109 h 1051"/>
              <a:gd name="T8" fmla="*/ 7 w 1101"/>
              <a:gd name="T9" fmla="*/ 97 h 1051"/>
              <a:gd name="T10" fmla="*/ 551 w 1101"/>
              <a:gd name="T11" fmla="*/ 0 h 1051"/>
              <a:gd name="T12" fmla="*/ 1094 w 1101"/>
              <a:gd name="T13" fmla="*/ 97 h 1051"/>
              <a:gd name="T14" fmla="*/ 1101 w 1101"/>
              <a:gd name="T15" fmla="*/ 109 h 1051"/>
              <a:gd name="T16" fmla="*/ 914 w 1101"/>
              <a:gd name="T17" fmla="*/ 629 h 1051"/>
              <a:gd name="T18" fmla="*/ 558 w 1101"/>
              <a:gd name="T19" fmla="*/ 1051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0" y="303"/>
                  <a:pt x="0" y="124"/>
                  <a:pt x="0" y="109"/>
                </a:cubicBezTo>
                <a:cubicBezTo>
                  <a:pt x="1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19" y="0"/>
                  <a:pt x="1077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1" y="129"/>
                  <a:pt x="1098" y="309"/>
                  <a:pt x="914" y="629"/>
                </a:cubicBezTo>
                <a:cubicBezTo>
                  <a:pt x="729" y="948"/>
                  <a:pt x="575" y="1041"/>
                  <a:pt x="558" y="1051"/>
                </a:cubicBezTo>
                <a:cubicBezTo>
                  <a:pt x="556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812379" y="2823710"/>
            <a:ext cx="341769" cy="27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45300" y="2823710"/>
            <a:ext cx="341769" cy="27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884308" y="2823710"/>
            <a:ext cx="341769" cy="27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812379" y="4502118"/>
            <a:ext cx="341769" cy="27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845300" y="4502118"/>
            <a:ext cx="341769" cy="27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05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884308" y="4502118"/>
            <a:ext cx="341769" cy="27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06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04"/>
          <p:cNvSpPr/>
          <p:nvPr/>
        </p:nvSpPr>
        <p:spPr>
          <a:xfrm>
            <a:off x="838927" y="2204966"/>
            <a:ext cx="49117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spc="1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 SemiBold" panose="02000000000000000000" pitchFamily="2" charset="0"/>
                <a:sym typeface="Arial" panose="020B0604020202020204" pitchFamily="34" charset="0"/>
              </a:rPr>
              <a:t>Human </a:t>
            </a:r>
            <a:r>
              <a:rPr lang="en-US" sz="4000" spc="1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 SemiBold" panose="02000000000000000000" pitchFamily="2" charset="0"/>
                <a:sym typeface="Arial" panose="020B0604020202020204" pitchFamily="34" charset="0"/>
              </a:rPr>
              <a:t>Resources</a:t>
            </a:r>
            <a:endParaRPr lang="en-US" sz="7200" spc="1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Poppins SemiBold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5" name="0 2"/>
          <p:cNvSpPr txBox="1"/>
          <p:nvPr/>
        </p:nvSpPr>
        <p:spPr>
          <a:xfrm>
            <a:off x="846521" y="1958657"/>
            <a:ext cx="3955499" cy="375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 SemiBold" panose="02000000000000000000" pitchFamily="2" charset="0"/>
                <a:sym typeface="Arial" panose="020B0604020202020204" pitchFamily="34" charset="0"/>
              </a:rPr>
              <a:t>#</a:t>
            </a:r>
            <a:r>
              <a:rPr lang="en-US" sz="20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inux Libertine" panose="02000503000000000000" pitchFamily="2" charset="0"/>
                <a:sym typeface="Arial" panose="020B0604020202020204" pitchFamily="34" charset="0"/>
              </a:rPr>
              <a:t> </a:t>
            </a:r>
            <a:r>
              <a:rPr lang="en-US" sz="1600" i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inux Libertine" panose="02000503000000000000" pitchFamily="2" charset="0"/>
                <a:sym typeface="Arial" panose="020B0604020202020204" pitchFamily="34" charset="0"/>
              </a:rPr>
              <a:t>HRM </a:t>
            </a:r>
            <a:r>
              <a:rPr lang="en-US" sz="16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inux Libertine" panose="02000503000000000000" pitchFamily="2" charset="0"/>
                <a:sym typeface="Arial" panose="020B0604020202020204" pitchFamily="34" charset="0"/>
              </a:rPr>
              <a:t>Section</a:t>
            </a:r>
            <a:endParaRPr lang="ru-RU" sz="16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inux Libertine" panose="02000503000000000000" pitchFamily="2" charset="0"/>
              <a:sym typeface="Arial" panose="020B0604020202020204" pitchFamily="34" charset="0"/>
            </a:endParaRPr>
          </a:p>
        </p:txBody>
      </p:sp>
      <p:sp>
        <p:nvSpPr>
          <p:cNvPr id="26" name="02"/>
          <p:cNvSpPr txBox="1"/>
          <p:nvPr/>
        </p:nvSpPr>
        <p:spPr>
          <a:xfrm>
            <a:off x="1964086" y="4743337"/>
            <a:ext cx="3040328" cy="1048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zh-CN" altLang="en-US" sz="11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 SemiBold" panose="02000000000000000000" pitchFamily="2" charset="0"/>
                <a:sym typeface="Arial" panose="020B0604020202020204" pitchFamily="34" charset="0"/>
              </a:rPr>
              <a:t>人力资源管理制度</a:t>
            </a:r>
            <a:endParaRPr lang="en-US" altLang="zh-CN" sz="1100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Poppins SemiBold" panose="02000000000000000000" pitchFamily="2" charset="0"/>
              <a:sym typeface="Arial" panose="020B0604020202020204" pitchFamily="34" charset="0"/>
            </a:endParaRPr>
          </a:p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anose="02000000000000000000" pitchFamily="2" charset="0"/>
                <a:sym typeface="Arial" panose="020B0604020202020204" pitchFamily="34" charset="0"/>
              </a:rPr>
              <a:t>企业运行的物质载体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anose="02000000000000000000" pitchFamily="2" charset="0"/>
                <a:sym typeface="Arial" panose="020B0604020202020204" pitchFamily="34" charset="0"/>
              </a:rPr>
              <a:t>,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anose="02000000000000000000" pitchFamily="2" charset="0"/>
                <a:sym typeface="Arial" panose="020B0604020202020204" pitchFamily="34" charset="0"/>
              </a:rPr>
              <a:t>是企业人力资源管理具体操作的规范体系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Poppins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9" name="042"/>
          <p:cNvSpPr/>
          <p:nvPr/>
        </p:nvSpPr>
        <p:spPr>
          <a:xfrm>
            <a:off x="964451" y="4748500"/>
            <a:ext cx="850910" cy="850911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838927" y="3102779"/>
            <a:ext cx="3948924" cy="1413902"/>
            <a:chOff x="2986687" y="581394"/>
            <a:chExt cx="3044716" cy="1060578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2989864" y="1226414"/>
              <a:ext cx="3041539" cy="415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 smtClean="0">
                  <a:solidFill>
                    <a:srgbClr val="7F7F7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企业运行的物质载体</a:t>
              </a:r>
              <a:r>
                <a:rPr lang="en-US" altLang="zh-CN" sz="1000" dirty="0" smtClean="0">
                  <a:solidFill>
                    <a:srgbClr val="7F7F7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</a:t>
              </a:r>
              <a:r>
                <a:rPr lang="zh-CN" altLang="en-US" sz="1000" dirty="0" smtClean="0">
                  <a:solidFill>
                    <a:srgbClr val="7F7F7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是企业人力资源管理具体操作的规范体系，</a:t>
              </a:r>
              <a:r>
                <a:rPr lang="zh-CN" altLang="en-US" sz="1000" dirty="0">
                  <a:solidFill>
                    <a:srgbClr val="7F7F7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并且注册时将地区设置为中国大陆以外的国家或地区比如美国</a:t>
              </a:r>
              <a:endPara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文本框 13"/>
            <p:cNvSpPr txBox="1">
              <a:spLocks noChangeArrowheads="1"/>
            </p:cNvSpPr>
            <p:nvPr/>
          </p:nvSpPr>
          <p:spPr bwMode="auto">
            <a:xfrm>
              <a:off x="2986687" y="581394"/>
              <a:ext cx="1566201" cy="346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defTabSz="914400" fontAlgn="base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福利管理制度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1605751" cy="190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5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Financial and Sales Statements</a:t>
              </a:r>
              <a:endPara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083475" y="1138358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5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福利管理制度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38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40" name="Straight Connector 265"/>
              <p:cNvCxnSpPr>
                <a:endCxn id="38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25"/>
          <p:cNvGrpSpPr/>
          <p:nvPr/>
        </p:nvGrpSpPr>
        <p:grpSpPr>
          <a:xfrm>
            <a:off x="1175624" y="4906071"/>
            <a:ext cx="449699" cy="515832"/>
            <a:chOff x="3747270" y="4406884"/>
            <a:chExt cx="508855" cy="583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" name="Oval 302"/>
            <p:cNvSpPr>
              <a:spLocks noChangeArrowheads="1"/>
            </p:cNvSpPr>
            <p:nvPr/>
          </p:nvSpPr>
          <p:spPr bwMode="auto">
            <a:xfrm>
              <a:off x="3868663" y="4406884"/>
              <a:ext cx="89798" cy="113079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303"/>
            <p:cNvSpPr>
              <a:spLocks noEditPoints="1"/>
            </p:cNvSpPr>
            <p:nvPr/>
          </p:nvSpPr>
          <p:spPr bwMode="auto">
            <a:xfrm>
              <a:off x="3747270" y="4529941"/>
              <a:ext cx="325933" cy="460631"/>
            </a:xfrm>
            <a:custGeom>
              <a:avLst/>
              <a:gdLst>
                <a:gd name="T0" fmla="*/ 156 w 156"/>
                <a:gd name="T1" fmla="*/ 34 h 221"/>
                <a:gd name="T2" fmla="*/ 155 w 156"/>
                <a:gd name="T3" fmla="*/ 33 h 221"/>
                <a:gd name="T4" fmla="*/ 148 w 156"/>
                <a:gd name="T5" fmla="*/ 27 h 221"/>
                <a:gd name="T6" fmla="*/ 116 w 156"/>
                <a:gd name="T7" fmla="*/ 4 h 221"/>
                <a:gd name="T8" fmla="*/ 109 w 156"/>
                <a:gd name="T9" fmla="*/ 1 h 221"/>
                <a:gd name="T10" fmla="*/ 98 w 156"/>
                <a:gd name="T11" fmla="*/ 1 h 221"/>
                <a:gd name="T12" fmla="*/ 96 w 156"/>
                <a:gd name="T13" fmla="*/ 14 h 221"/>
                <a:gd name="T14" fmla="*/ 87 w 156"/>
                <a:gd name="T15" fmla="*/ 55 h 221"/>
                <a:gd name="T16" fmla="*/ 87 w 156"/>
                <a:gd name="T17" fmla="*/ 9 h 221"/>
                <a:gd name="T18" fmla="*/ 75 w 156"/>
                <a:gd name="T19" fmla="*/ 0 h 221"/>
                <a:gd name="T20" fmla="*/ 74 w 156"/>
                <a:gd name="T21" fmla="*/ 11 h 221"/>
                <a:gd name="T22" fmla="*/ 58 w 156"/>
                <a:gd name="T23" fmla="*/ 23 h 221"/>
                <a:gd name="T24" fmla="*/ 52 w 156"/>
                <a:gd name="T25" fmla="*/ 9 h 221"/>
                <a:gd name="T26" fmla="*/ 61 w 156"/>
                <a:gd name="T27" fmla="*/ 0 h 221"/>
                <a:gd name="T28" fmla="*/ 49 w 156"/>
                <a:gd name="T29" fmla="*/ 2 h 221"/>
                <a:gd name="T30" fmla="*/ 3 w 156"/>
                <a:gd name="T31" fmla="*/ 46 h 221"/>
                <a:gd name="T32" fmla="*/ 3 w 156"/>
                <a:gd name="T33" fmla="*/ 46 h 221"/>
                <a:gd name="T34" fmla="*/ 1 w 156"/>
                <a:gd name="T35" fmla="*/ 62 h 221"/>
                <a:gd name="T36" fmla="*/ 2 w 156"/>
                <a:gd name="T37" fmla="*/ 62 h 221"/>
                <a:gd name="T38" fmla="*/ 3 w 156"/>
                <a:gd name="T39" fmla="*/ 64 h 221"/>
                <a:gd name="T40" fmla="*/ 7 w 156"/>
                <a:gd name="T41" fmla="*/ 73 h 221"/>
                <a:gd name="T42" fmla="*/ 26 w 156"/>
                <a:gd name="T43" fmla="*/ 109 h 221"/>
                <a:gd name="T44" fmla="*/ 42 w 156"/>
                <a:gd name="T45" fmla="*/ 116 h 221"/>
                <a:gd name="T46" fmla="*/ 45 w 156"/>
                <a:gd name="T47" fmla="*/ 117 h 221"/>
                <a:gd name="T48" fmla="*/ 78 w 156"/>
                <a:gd name="T49" fmla="*/ 221 h 221"/>
                <a:gd name="T50" fmla="*/ 72 w 156"/>
                <a:gd name="T51" fmla="*/ 142 h 221"/>
                <a:gd name="T52" fmla="*/ 115 w 156"/>
                <a:gd name="T53" fmla="*/ 43 h 221"/>
                <a:gd name="T54" fmla="*/ 121 w 156"/>
                <a:gd name="T55" fmla="*/ 40 h 221"/>
                <a:gd name="T56" fmla="*/ 97 w 156"/>
                <a:gd name="T57" fmla="*/ 58 h 221"/>
                <a:gd name="T58" fmla="*/ 115 w 156"/>
                <a:gd name="T59" fmla="*/ 43 h 221"/>
                <a:gd name="T60" fmla="*/ 39 w 156"/>
                <a:gd name="T61" fmla="*/ 72 h 221"/>
                <a:gd name="T62" fmla="*/ 30 w 156"/>
                <a:gd name="T63" fmla="*/ 56 h 221"/>
                <a:gd name="T64" fmla="*/ 43 w 156"/>
                <a:gd name="T65" fmla="*/ 7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221">
                  <a:moveTo>
                    <a:pt x="155" y="54"/>
                  </a:moveTo>
                  <a:cubicBezTo>
                    <a:pt x="155" y="45"/>
                    <a:pt x="156" y="31"/>
                    <a:pt x="156" y="3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4" y="2"/>
                    <a:pt x="111" y="2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1"/>
                    <a:pt x="101" y="1"/>
                    <a:pt x="98" y="0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4" y="1"/>
                    <a:pt x="50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46" y="2"/>
                    <a:pt x="43" y="3"/>
                    <a:pt x="40" y="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77"/>
                    <a:pt x="2" y="55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31" y="107"/>
                    <a:pt x="37" y="104"/>
                    <a:pt x="42" y="101"/>
                  </a:cubicBezTo>
                  <a:cubicBezTo>
                    <a:pt x="42" y="106"/>
                    <a:pt x="42" y="111"/>
                    <a:pt x="42" y="116"/>
                  </a:cubicBezTo>
                  <a:cubicBezTo>
                    <a:pt x="42" y="116"/>
                    <a:pt x="42" y="117"/>
                    <a:pt x="42" y="117"/>
                  </a:cubicBezTo>
                  <a:cubicBezTo>
                    <a:pt x="43" y="117"/>
                    <a:pt x="44" y="117"/>
                    <a:pt x="45" y="117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08"/>
                    <a:pt x="78" y="191"/>
                    <a:pt x="78" y="174"/>
                  </a:cubicBezTo>
                  <a:cubicBezTo>
                    <a:pt x="74" y="164"/>
                    <a:pt x="72" y="153"/>
                    <a:pt x="72" y="142"/>
                  </a:cubicBezTo>
                  <a:cubicBezTo>
                    <a:pt x="72" y="95"/>
                    <a:pt x="109" y="57"/>
                    <a:pt x="155" y="54"/>
                  </a:cubicBezTo>
                  <a:close/>
                  <a:moveTo>
                    <a:pt x="115" y="43"/>
                  </a:moveTo>
                  <a:cubicBezTo>
                    <a:pt x="115" y="40"/>
                    <a:pt x="115" y="38"/>
                    <a:pt x="115" y="35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5" y="54"/>
                    <a:pt x="95" y="54"/>
                    <a:pt x="95" y="54"/>
                  </a:cubicBezTo>
                  <a:lnTo>
                    <a:pt x="115" y="43"/>
                  </a:lnTo>
                  <a:close/>
                  <a:moveTo>
                    <a:pt x="43" y="78"/>
                  </a:moveTo>
                  <a:cubicBezTo>
                    <a:pt x="39" y="72"/>
                    <a:pt x="39" y="72"/>
                    <a:pt x="39" y="72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53"/>
                    <a:pt x="43" y="65"/>
                    <a:pt x="43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304"/>
            <p:cNvSpPr/>
            <p:nvPr/>
          </p:nvSpPr>
          <p:spPr bwMode="auto">
            <a:xfrm>
              <a:off x="3920214" y="4912413"/>
              <a:ext cx="64855" cy="78158"/>
            </a:xfrm>
            <a:custGeom>
              <a:avLst/>
              <a:gdLst>
                <a:gd name="T0" fmla="*/ 0 w 31"/>
                <a:gd name="T1" fmla="*/ 0 h 37"/>
                <a:gd name="T2" fmla="*/ 1 w 31"/>
                <a:gd name="T3" fmla="*/ 37 h 37"/>
                <a:gd name="T4" fmla="*/ 31 w 31"/>
                <a:gd name="T5" fmla="*/ 37 h 37"/>
                <a:gd name="T6" fmla="*/ 31 w 31"/>
                <a:gd name="T7" fmla="*/ 33 h 37"/>
                <a:gd name="T8" fmla="*/ 0 w 3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5"/>
                    <a:pt x="31" y="33"/>
                  </a:cubicBezTo>
                  <a:cubicBezTo>
                    <a:pt x="18" y="25"/>
                    <a:pt x="7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305"/>
            <p:cNvSpPr/>
            <p:nvPr/>
          </p:nvSpPr>
          <p:spPr bwMode="auto">
            <a:xfrm>
              <a:off x="4066552" y="4652997"/>
              <a:ext cx="56539" cy="44899"/>
            </a:xfrm>
            <a:custGeom>
              <a:avLst/>
              <a:gdLst>
                <a:gd name="T0" fmla="*/ 29 w 34"/>
                <a:gd name="T1" fmla="*/ 0 h 27"/>
                <a:gd name="T2" fmla="*/ 24 w 34"/>
                <a:gd name="T3" fmla="*/ 0 h 27"/>
                <a:gd name="T4" fmla="*/ 10 w 34"/>
                <a:gd name="T5" fmla="*/ 0 h 27"/>
                <a:gd name="T6" fmla="*/ 4 w 34"/>
                <a:gd name="T7" fmla="*/ 0 h 27"/>
                <a:gd name="T8" fmla="*/ 0 w 34"/>
                <a:gd name="T9" fmla="*/ 27 h 27"/>
                <a:gd name="T10" fmla="*/ 10 w 34"/>
                <a:gd name="T11" fmla="*/ 27 h 27"/>
                <a:gd name="T12" fmla="*/ 24 w 34"/>
                <a:gd name="T13" fmla="*/ 27 h 27"/>
                <a:gd name="T14" fmla="*/ 34 w 34"/>
                <a:gd name="T15" fmla="*/ 27 h 27"/>
                <a:gd name="T16" fmla="*/ 29 w 34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0"/>
                  </a:moveTo>
                  <a:lnTo>
                    <a:pt x="24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7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34" y="27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306"/>
            <p:cNvSpPr/>
            <p:nvPr/>
          </p:nvSpPr>
          <p:spPr bwMode="auto">
            <a:xfrm>
              <a:off x="3991720" y="4662974"/>
              <a:ext cx="64855" cy="63191"/>
            </a:xfrm>
            <a:custGeom>
              <a:avLst/>
              <a:gdLst>
                <a:gd name="T0" fmla="*/ 21 w 39"/>
                <a:gd name="T1" fmla="*/ 0 h 38"/>
                <a:gd name="T2" fmla="*/ 16 w 39"/>
                <a:gd name="T3" fmla="*/ 3 h 38"/>
                <a:gd name="T4" fmla="*/ 5 w 39"/>
                <a:gd name="T5" fmla="*/ 9 h 38"/>
                <a:gd name="T6" fmla="*/ 0 w 39"/>
                <a:gd name="T7" fmla="*/ 13 h 38"/>
                <a:gd name="T8" fmla="*/ 10 w 39"/>
                <a:gd name="T9" fmla="*/ 38 h 38"/>
                <a:gd name="T10" fmla="*/ 17 w 39"/>
                <a:gd name="T11" fmla="*/ 33 h 38"/>
                <a:gd name="T12" fmla="*/ 30 w 39"/>
                <a:gd name="T13" fmla="*/ 25 h 38"/>
                <a:gd name="T14" fmla="*/ 39 w 39"/>
                <a:gd name="T15" fmla="*/ 20 h 38"/>
                <a:gd name="T16" fmla="*/ 21 w 39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21" y="0"/>
                  </a:moveTo>
                  <a:lnTo>
                    <a:pt x="16" y="3"/>
                  </a:lnTo>
                  <a:lnTo>
                    <a:pt x="5" y="9"/>
                  </a:lnTo>
                  <a:lnTo>
                    <a:pt x="0" y="13"/>
                  </a:lnTo>
                  <a:lnTo>
                    <a:pt x="10" y="38"/>
                  </a:lnTo>
                  <a:lnTo>
                    <a:pt x="17" y="33"/>
                  </a:lnTo>
                  <a:lnTo>
                    <a:pt x="30" y="25"/>
                  </a:lnTo>
                  <a:lnTo>
                    <a:pt x="39" y="2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307"/>
            <p:cNvSpPr/>
            <p:nvPr/>
          </p:nvSpPr>
          <p:spPr bwMode="auto">
            <a:xfrm>
              <a:off x="3935180" y="4712862"/>
              <a:ext cx="63191" cy="64855"/>
            </a:xfrm>
            <a:custGeom>
              <a:avLst/>
              <a:gdLst>
                <a:gd name="T0" fmla="*/ 13 w 38"/>
                <a:gd name="T1" fmla="*/ 0 h 39"/>
                <a:gd name="T2" fmla="*/ 9 w 38"/>
                <a:gd name="T3" fmla="*/ 5 h 39"/>
                <a:gd name="T4" fmla="*/ 3 w 38"/>
                <a:gd name="T5" fmla="*/ 18 h 39"/>
                <a:gd name="T6" fmla="*/ 0 w 38"/>
                <a:gd name="T7" fmla="*/ 23 h 39"/>
                <a:gd name="T8" fmla="*/ 20 w 38"/>
                <a:gd name="T9" fmla="*/ 39 h 39"/>
                <a:gd name="T10" fmla="*/ 25 w 38"/>
                <a:gd name="T11" fmla="*/ 31 h 39"/>
                <a:gd name="T12" fmla="*/ 33 w 38"/>
                <a:gd name="T13" fmla="*/ 19 h 39"/>
                <a:gd name="T14" fmla="*/ 38 w 38"/>
                <a:gd name="T15" fmla="*/ 10 h 39"/>
                <a:gd name="T16" fmla="*/ 13 w 3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13" y="0"/>
                  </a:moveTo>
                  <a:lnTo>
                    <a:pt x="9" y="5"/>
                  </a:lnTo>
                  <a:lnTo>
                    <a:pt x="3" y="18"/>
                  </a:lnTo>
                  <a:lnTo>
                    <a:pt x="0" y="23"/>
                  </a:lnTo>
                  <a:lnTo>
                    <a:pt x="20" y="39"/>
                  </a:lnTo>
                  <a:lnTo>
                    <a:pt x="25" y="31"/>
                  </a:lnTo>
                  <a:lnTo>
                    <a:pt x="33" y="19"/>
                  </a:lnTo>
                  <a:lnTo>
                    <a:pt x="38" y="1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8"/>
            <p:cNvSpPr/>
            <p:nvPr/>
          </p:nvSpPr>
          <p:spPr bwMode="auto">
            <a:xfrm>
              <a:off x="3918551" y="4787694"/>
              <a:ext cx="43236" cy="54877"/>
            </a:xfrm>
            <a:custGeom>
              <a:avLst/>
              <a:gdLst>
                <a:gd name="T0" fmla="*/ 0 w 26"/>
                <a:gd name="T1" fmla="*/ 4 h 33"/>
                <a:gd name="T2" fmla="*/ 0 w 26"/>
                <a:gd name="T3" fmla="*/ 10 h 33"/>
                <a:gd name="T4" fmla="*/ 0 w 26"/>
                <a:gd name="T5" fmla="*/ 24 h 33"/>
                <a:gd name="T6" fmla="*/ 0 w 26"/>
                <a:gd name="T7" fmla="*/ 29 h 33"/>
                <a:gd name="T8" fmla="*/ 26 w 26"/>
                <a:gd name="T9" fmla="*/ 33 h 33"/>
                <a:gd name="T10" fmla="*/ 26 w 26"/>
                <a:gd name="T11" fmla="*/ 24 h 33"/>
                <a:gd name="T12" fmla="*/ 26 w 26"/>
                <a:gd name="T13" fmla="*/ 10 h 33"/>
                <a:gd name="T14" fmla="*/ 26 w 26"/>
                <a:gd name="T15" fmla="*/ 0 h 33"/>
                <a:gd name="T16" fmla="*/ 0 w 26"/>
                <a:gd name="T1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3">
                  <a:moveTo>
                    <a:pt x="0" y="4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6" y="33"/>
                  </a:lnTo>
                  <a:lnTo>
                    <a:pt x="26" y="24"/>
                  </a:lnTo>
                  <a:lnTo>
                    <a:pt x="26" y="10"/>
                  </a:lnTo>
                  <a:lnTo>
                    <a:pt x="26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09"/>
            <p:cNvSpPr/>
            <p:nvPr/>
          </p:nvSpPr>
          <p:spPr bwMode="auto">
            <a:xfrm>
              <a:off x="3928529" y="4854211"/>
              <a:ext cx="61529" cy="64855"/>
            </a:xfrm>
            <a:custGeom>
              <a:avLst/>
              <a:gdLst>
                <a:gd name="T0" fmla="*/ 0 w 37"/>
                <a:gd name="T1" fmla="*/ 17 h 39"/>
                <a:gd name="T2" fmla="*/ 3 w 37"/>
                <a:gd name="T3" fmla="*/ 22 h 39"/>
                <a:gd name="T4" fmla="*/ 9 w 37"/>
                <a:gd name="T5" fmla="*/ 34 h 39"/>
                <a:gd name="T6" fmla="*/ 12 w 37"/>
                <a:gd name="T7" fmla="*/ 39 h 39"/>
                <a:gd name="T8" fmla="*/ 37 w 37"/>
                <a:gd name="T9" fmla="*/ 29 h 39"/>
                <a:gd name="T10" fmla="*/ 33 w 37"/>
                <a:gd name="T11" fmla="*/ 20 h 39"/>
                <a:gd name="T12" fmla="*/ 25 w 37"/>
                <a:gd name="T13" fmla="*/ 9 h 39"/>
                <a:gd name="T14" fmla="*/ 20 w 37"/>
                <a:gd name="T15" fmla="*/ 0 h 39"/>
                <a:gd name="T16" fmla="*/ 0 w 37"/>
                <a:gd name="T17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0" y="17"/>
                  </a:moveTo>
                  <a:lnTo>
                    <a:pt x="3" y="22"/>
                  </a:lnTo>
                  <a:lnTo>
                    <a:pt x="9" y="34"/>
                  </a:lnTo>
                  <a:lnTo>
                    <a:pt x="12" y="39"/>
                  </a:lnTo>
                  <a:lnTo>
                    <a:pt x="37" y="29"/>
                  </a:lnTo>
                  <a:lnTo>
                    <a:pt x="33" y="20"/>
                  </a:lnTo>
                  <a:lnTo>
                    <a:pt x="25" y="9"/>
                  </a:lnTo>
                  <a:lnTo>
                    <a:pt x="2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10"/>
            <p:cNvSpPr/>
            <p:nvPr/>
          </p:nvSpPr>
          <p:spPr bwMode="auto">
            <a:xfrm>
              <a:off x="3978416" y="4912413"/>
              <a:ext cx="64855" cy="63191"/>
            </a:xfrm>
            <a:custGeom>
              <a:avLst/>
              <a:gdLst>
                <a:gd name="T0" fmla="*/ 0 w 39"/>
                <a:gd name="T1" fmla="*/ 26 h 38"/>
                <a:gd name="T2" fmla="*/ 5 w 39"/>
                <a:gd name="T3" fmla="*/ 28 h 38"/>
                <a:gd name="T4" fmla="*/ 18 w 39"/>
                <a:gd name="T5" fmla="*/ 36 h 38"/>
                <a:gd name="T6" fmla="*/ 23 w 39"/>
                <a:gd name="T7" fmla="*/ 38 h 38"/>
                <a:gd name="T8" fmla="*/ 39 w 39"/>
                <a:gd name="T9" fmla="*/ 17 h 38"/>
                <a:gd name="T10" fmla="*/ 30 w 39"/>
                <a:gd name="T11" fmla="*/ 12 h 38"/>
                <a:gd name="T12" fmla="*/ 19 w 39"/>
                <a:gd name="T13" fmla="*/ 6 h 38"/>
                <a:gd name="T14" fmla="*/ 10 w 39"/>
                <a:gd name="T15" fmla="*/ 0 h 38"/>
                <a:gd name="T16" fmla="*/ 0 w 39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lnTo>
                    <a:pt x="5" y="28"/>
                  </a:lnTo>
                  <a:lnTo>
                    <a:pt x="18" y="36"/>
                  </a:lnTo>
                  <a:lnTo>
                    <a:pt x="23" y="38"/>
                  </a:lnTo>
                  <a:lnTo>
                    <a:pt x="39" y="17"/>
                  </a:lnTo>
                  <a:lnTo>
                    <a:pt x="30" y="12"/>
                  </a:lnTo>
                  <a:lnTo>
                    <a:pt x="19" y="6"/>
                  </a:lnTo>
                  <a:lnTo>
                    <a:pt x="1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11"/>
            <p:cNvSpPr/>
            <p:nvPr/>
          </p:nvSpPr>
          <p:spPr bwMode="auto">
            <a:xfrm>
              <a:off x="4054911" y="4947335"/>
              <a:ext cx="53214" cy="43236"/>
            </a:xfrm>
            <a:custGeom>
              <a:avLst/>
              <a:gdLst>
                <a:gd name="T0" fmla="*/ 3 w 32"/>
                <a:gd name="T1" fmla="*/ 26 h 26"/>
                <a:gd name="T2" fmla="*/ 8 w 32"/>
                <a:gd name="T3" fmla="*/ 26 h 26"/>
                <a:gd name="T4" fmla="*/ 23 w 32"/>
                <a:gd name="T5" fmla="*/ 26 h 26"/>
                <a:gd name="T6" fmla="*/ 28 w 32"/>
                <a:gd name="T7" fmla="*/ 26 h 26"/>
                <a:gd name="T8" fmla="*/ 32 w 32"/>
                <a:gd name="T9" fmla="*/ 0 h 26"/>
                <a:gd name="T10" fmla="*/ 23 w 32"/>
                <a:gd name="T11" fmla="*/ 0 h 26"/>
                <a:gd name="T12" fmla="*/ 8 w 32"/>
                <a:gd name="T13" fmla="*/ 0 h 26"/>
                <a:gd name="T14" fmla="*/ 0 w 32"/>
                <a:gd name="T15" fmla="*/ 0 h 26"/>
                <a:gd name="T16" fmla="*/ 3 w 3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6">
                  <a:moveTo>
                    <a:pt x="3" y="26"/>
                  </a:moveTo>
                  <a:lnTo>
                    <a:pt x="8" y="26"/>
                  </a:lnTo>
                  <a:lnTo>
                    <a:pt x="23" y="26"/>
                  </a:lnTo>
                  <a:lnTo>
                    <a:pt x="28" y="26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3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12"/>
            <p:cNvSpPr/>
            <p:nvPr/>
          </p:nvSpPr>
          <p:spPr bwMode="auto">
            <a:xfrm>
              <a:off x="4121428" y="4919065"/>
              <a:ext cx="61529" cy="63191"/>
            </a:xfrm>
            <a:custGeom>
              <a:avLst/>
              <a:gdLst>
                <a:gd name="T0" fmla="*/ 16 w 37"/>
                <a:gd name="T1" fmla="*/ 38 h 38"/>
                <a:gd name="T2" fmla="*/ 21 w 37"/>
                <a:gd name="T3" fmla="*/ 35 h 38"/>
                <a:gd name="T4" fmla="*/ 34 w 37"/>
                <a:gd name="T5" fmla="*/ 28 h 38"/>
                <a:gd name="T6" fmla="*/ 37 w 37"/>
                <a:gd name="T7" fmla="*/ 25 h 38"/>
                <a:gd name="T8" fmla="*/ 29 w 37"/>
                <a:gd name="T9" fmla="*/ 0 h 38"/>
                <a:gd name="T10" fmla="*/ 20 w 37"/>
                <a:gd name="T11" fmla="*/ 5 h 38"/>
                <a:gd name="T12" fmla="*/ 7 w 37"/>
                <a:gd name="T13" fmla="*/ 12 h 38"/>
                <a:gd name="T14" fmla="*/ 0 w 37"/>
                <a:gd name="T15" fmla="*/ 17 h 38"/>
                <a:gd name="T16" fmla="*/ 16 w 3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16" y="38"/>
                  </a:moveTo>
                  <a:lnTo>
                    <a:pt x="21" y="35"/>
                  </a:lnTo>
                  <a:lnTo>
                    <a:pt x="34" y="28"/>
                  </a:lnTo>
                  <a:lnTo>
                    <a:pt x="37" y="25"/>
                  </a:lnTo>
                  <a:lnTo>
                    <a:pt x="29" y="0"/>
                  </a:lnTo>
                  <a:lnTo>
                    <a:pt x="20" y="5"/>
                  </a:lnTo>
                  <a:lnTo>
                    <a:pt x="7" y="12"/>
                  </a:lnTo>
                  <a:lnTo>
                    <a:pt x="0" y="17"/>
                  </a:lnTo>
                  <a:lnTo>
                    <a:pt x="16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313"/>
            <p:cNvSpPr/>
            <p:nvPr/>
          </p:nvSpPr>
          <p:spPr bwMode="auto">
            <a:xfrm>
              <a:off x="4179631" y="4867515"/>
              <a:ext cx="61529" cy="63191"/>
            </a:xfrm>
            <a:custGeom>
              <a:avLst/>
              <a:gdLst>
                <a:gd name="T0" fmla="*/ 25 w 37"/>
                <a:gd name="T1" fmla="*/ 38 h 38"/>
                <a:gd name="T2" fmla="*/ 27 w 37"/>
                <a:gd name="T3" fmla="*/ 33 h 38"/>
                <a:gd name="T4" fmla="*/ 34 w 37"/>
                <a:gd name="T5" fmla="*/ 21 h 38"/>
                <a:gd name="T6" fmla="*/ 37 w 37"/>
                <a:gd name="T7" fmla="*/ 16 h 38"/>
                <a:gd name="T8" fmla="*/ 16 w 37"/>
                <a:gd name="T9" fmla="*/ 0 h 38"/>
                <a:gd name="T10" fmla="*/ 11 w 37"/>
                <a:gd name="T11" fmla="*/ 7 h 38"/>
                <a:gd name="T12" fmla="*/ 5 w 37"/>
                <a:gd name="T13" fmla="*/ 20 h 38"/>
                <a:gd name="T14" fmla="*/ 0 w 37"/>
                <a:gd name="T15" fmla="*/ 27 h 38"/>
                <a:gd name="T16" fmla="*/ 25 w 3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25" y="38"/>
                  </a:moveTo>
                  <a:lnTo>
                    <a:pt x="27" y="33"/>
                  </a:lnTo>
                  <a:lnTo>
                    <a:pt x="34" y="21"/>
                  </a:lnTo>
                  <a:lnTo>
                    <a:pt x="37" y="16"/>
                  </a:lnTo>
                  <a:lnTo>
                    <a:pt x="16" y="0"/>
                  </a:lnTo>
                  <a:lnTo>
                    <a:pt x="11" y="7"/>
                  </a:lnTo>
                  <a:lnTo>
                    <a:pt x="5" y="20"/>
                  </a:lnTo>
                  <a:lnTo>
                    <a:pt x="0" y="27"/>
                  </a:lnTo>
                  <a:lnTo>
                    <a:pt x="25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314"/>
            <p:cNvSpPr/>
            <p:nvPr/>
          </p:nvSpPr>
          <p:spPr bwMode="auto">
            <a:xfrm>
              <a:off x="4212889" y="4800998"/>
              <a:ext cx="43236" cy="56539"/>
            </a:xfrm>
            <a:custGeom>
              <a:avLst/>
              <a:gdLst>
                <a:gd name="T0" fmla="*/ 26 w 26"/>
                <a:gd name="T1" fmla="*/ 30 h 34"/>
                <a:gd name="T2" fmla="*/ 26 w 26"/>
                <a:gd name="T3" fmla="*/ 24 h 34"/>
                <a:gd name="T4" fmla="*/ 26 w 26"/>
                <a:gd name="T5" fmla="*/ 10 h 34"/>
                <a:gd name="T6" fmla="*/ 26 w 26"/>
                <a:gd name="T7" fmla="*/ 5 h 34"/>
                <a:gd name="T8" fmla="*/ 0 w 26"/>
                <a:gd name="T9" fmla="*/ 0 h 34"/>
                <a:gd name="T10" fmla="*/ 0 w 26"/>
                <a:gd name="T11" fmla="*/ 10 h 34"/>
                <a:gd name="T12" fmla="*/ 0 w 26"/>
                <a:gd name="T13" fmla="*/ 24 h 34"/>
                <a:gd name="T14" fmla="*/ 0 w 26"/>
                <a:gd name="T15" fmla="*/ 34 h 34"/>
                <a:gd name="T16" fmla="*/ 26 w 26"/>
                <a:gd name="T17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4">
                  <a:moveTo>
                    <a:pt x="26" y="30"/>
                  </a:moveTo>
                  <a:lnTo>
                    <a:pt x="26" y="24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26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315"/>
            <p:cNvSpPr/>
            <p:nvPr/>
          </p:nvSpPr>
          <p:spPr bwMode="auto">
            <a:xfrm>
              <a:off x="4186282" y="4726166"/>
              <a:ext cx="61529" cy="64855"/>
            </a:xfrm>
            <a:custGeom>
              <a:avLst/>
              <a:gdLst>
                <a:gd name="T0" fmla="*/ 37 w 37"/>
                <a:gd name="T1" fmla="*/ 21 h 39"/>
                <a:gd name="T2" fmla="*/ 35 w 37"/>
                <a:gd name="T3" fmla="*/ 16 h 39"/>
                <a:gd name="T4" fmla="*/ 27 w 37"/>
                <a:gd name="T5" fmla="*/ 5 h 39"/>
                <a:gd name="T6" fmla="*/ 25 w 37"/>
                <a:gd name="T7" fmla="*/ 0 h 39"/>
                <a:gd name="T8" fmla="*/ 0 w 37"/>
                <a:gd name="T9" fmla="*/ 10 h 39"/>
                <a:gd name="T10" fmla="*/ 5 w 37"/>
                <a:gd name="T11" fmla="*/ 17 h 39"/>
                <a:gd name="T12" fmla="*/ 11 w 37"/>
                <a:gd name="T13" fmla="*/ 30 h 39"/>
                <a:gd name="T14" fmla="*/ 16 w 37"/>
                <a:gd name="T15" fmla="*/ 39 h 39"/>
                <a:gd name="T16" fmla="*/ 37 w 37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21"/>
                  </a:moveTo>
                  <a:lnTo>
                    <a:pt x="35" y="16"/>
                  </a:lnTo>
                  <a:lnTo>
                    <a:pt x="27" y="5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5" y="17"/>
                  </a:lnTo>
                  <a:lnTo>
                    <a:pt x="11" y="30"/>
                  </a:lnTo>
                  <a:lnTo>
                    <a:pt x="16" y="39"/>
                  </a:lnTo>
                  <a:lnTo>
                    <a:pt x="3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316"/>
            <p:cNvSpPr/>
            <p:nvPr/>
          </p:nvSpPr>
          <p:spPr bwMode="auto">
            <a:xfrm>
              <a:off x="4131405" y="4669626"/>
              <a:ext cx="64855" cy="61529"/>
            </a:xfrm>
            <a:custGeom>
              <a:avLst/>
              <a:gdLst>
                <a:gd name="T0" fmla="*/ 39 w 39"/>
                <a:gd name="T1" fmla="*/ 12 h 37"/>
                <a:gd name="T2" fmla="*/ 34 w 39"/>
                <a:gd name="T3" fmla="*/ 10 h 37"/>
                <a:gd name="T4" fmla="*/ 23 w 39"/>
                <a:gd name="T5" fmla="*/ 2 h 37"/>
                <a:gd name="T6" fmla="*/ 17 w 39"/>
                <a:gd name="T7" fmla="*/ 0 h 37"/>
                <a:gd name="T8" fmla="*/ 0 w 39"/>
                <a:gd name="T9" fmla="*/ 21 h 37"/>
                <a:gd name="T10" fmla="*/ 9 w 39"/>
                <a:gd name="T11" fmla="*/ 25 h 37"/>
                <a:gd name="T12" fmla="*/ 21 w 39"/>
                <a:gd name="T13" fmla="*/ 32 h 37"/>
                <a:gd name="T14" fmla="*/ 29 w 39"/>
                <a:gd name="T15" fmla="*/ 37 h 37"/>
                <a:gd name="T16" fmla="*/ 39 w 39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7">
                  <a:moveTo>
                    <a:pt x="39" y="12"/>
                  </a:moveTo>
                  <a:lnTo>
                    <a:pt x="34" y="10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0" y="21"/>
                  </a:lnTo>
                  <a:lnTo>
                    <a:pt x="9" y="25"/>
                  </a:lnTo>
                  <a:lnTo>
                    <a:pt x="21" y="32"/>
                  </a:lnTo>
                  <a:lnTo>
                    <a:pt x="29" y="37"/>
                  </a:lnTo>
                  <a:lnTo>
                    <a:pt x="39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317"/>
            <p:cNvSpPr>
              <a:spLocks noEditPoints="1"/>
            </p:cNvSpPr>
            <p:nvPr/>
          </p:nvSpPr>
          <p:spPr bwMode="auto">
            <a:xfrm>
              <a:off x="3948484" y="4681267"/>
              <a:ext cx="279371" cy="282697"/>
            </a:xfrm>
            <a:custGeom>
              <a:avLst/>
              <a:gdLst>
                <a:gd name="T0" fmla="*/ 67 w 134"/>
                <a:gd name="T1" fmla="*/ 135 h 135"/>
                <a:gd name="T2" fmla="*/ 0 w 134"/>
                <a:gd name="T3" fmla="*/ 67 h 135"/>
                <a:gd name="T4" fmla="*/ 67 w 134"/>
                <a:gd name="T5" fmla="*/ 0 h 135"/>
                <a:gd name="T6" fmla="*/ 134 w 134"/>
                <a:gd name="T7" fmla="*/ 67 h 135"/>
                <a:gd name="T8" fmla="*/ 67 w 134"/>
                <a:gd name="T9" fmla="*/ 135 h 135"/>
                <a:gd name="T10" fmla="*/ 67 w 134"/>
                <a:gd name="T11" fmla="*/ 20 h 135"/>
                <a:gd name="T12" fmla="*/ 20 w 134"/>
                <a:gd name="T13" fmla="*/ 67 h 135"/>
                <a:gd name="T14" fmla="*/ 67 w 134"/>
                <a:gd name="T15" fmla="*/ 115 h 135"/>
                <a:gd name="T16" fmla="*/ 114 w 134"/>
                <a:gd name="T17" fmla="*/ 67 h 135"/>
                <a:gd name="T18" fmla="*/ 67 w 134"/>
                <a:gd name="T19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5">
                  <a:moveTo>
                    <a:pt x="67" y="135"/>
                  </a:moveTo>
                  <a:cubicBezTo>
                    <a:pt x="30" y="135"/>
                    <a:pt x="0" y="105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5"/>
                    <a:pt x="104" y="135"/>
                    <a:pt x="67" y="135"/>
                  </a:cubicBezTo>
                  <a:close/>
                  <a:moveTo>
                    <a:pt x="67" y="20"/>
                  </a:moveTo>
                  <a:cubicBezTo>
                    <a:pt x="41" y="20"/>
                    <a:pt x="20" y="41"/>
                    <a:pt x="20" y="67"/>
                  </a:cubicBezTo>
                  <a:cubicBezTo>
                    <a:pt x="20" y="93"/>
                    <a:pt x="41" y="115"/>
                    <a:pt x="67" y="115"/>
                  </a:cubicBezTo>
                  <a:cubicBezTo>
                    <a:pt x="93" y="115"/>
                    <a:pt x="114" y="93"/>
                    <a:pt x="114" y="67"/>
                  </a:cubicBezTo>
                  <a:cubicBezTo>
                    <a:pt x="114" y="41"/>
                    <a:pt x="93" y="20"/>
                    <a:pt x="6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Oval 318"/>
            <p:cNvSpPr>
              <a:spLocks noChangeArrowheads="1"/>
            </p:cNvSpPr>
            <p:nvPr/>
          </p:nvSpPr>
          <p:spPr bwMode="auto">
            <a:xfrm>
              <a:off x="4028304" y="4762750"/>
              <a:ext cx="119731" cy="119731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7363416" y="3206871"/>
            <a:ext cx="1239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过节费</a:t>
            </a:r>
            <a:endParaRPr lang="zh-CN" altLang="en-US" sz="12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63416" y="4101182"/>
            <a:ext cx="1239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保险</a:t>
            </a:r>
            <a:endParaRPr lang="zh-CN" altLang="en-US" sz="12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442568" y="3206871"/>
            <a:ext cx="1239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工作休假</a:t>
            </a:r>
            <a:endParaRPr lang="zh-CN" altLang="en-US" sz="12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442568" y="4101182"/>
            <a:ext cx="1239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住院慰问</a:t>
            </a:r>
            <a:endParaRPr lang="zh-CN" altLang="en-US" sz="12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399381" y="2343093"/>
            <a:ext cx="1239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外出郊游</a:t>
            </a:r>
            <a:endParaRPr lang="zh-CN" altLang="en-US" sz="12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99381" y="5048676"/>
            <a:ext cx="1239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困难补助</a:t>
            </a:r>
            <a:endParaRPr lang="zh-CN" altLang="en-US" sz="12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44"/>
          <p:cNvSpPr/>
          <p:nvPr/>
        </p:nvSpPr>
        <p:spPr bwMode="auto">
          <a:xfrm>
            <a:off x="1451876" y="4199372"/>
            <a:ext cx="1401164" cy="1279323"/>
          </a:xfrm>
          <a:custGeom>
            <a:avLst/>
            <a:gdLst>
              <a:gd name="T0" fmla="*/ 583 w 622"/>
              <a:gd name="T1" fmla="*/ 130 h 568"/>
              <a:gd name="T2" fmla="*/ 404 w 622"/>
              <a:gd name="T3" fmla="*/ 0 h 568"/>
              <a:gd name="T4" fmla="*/ 314 w 622"/>
              <a:gd name="T5" fmla="*/ 43 h 568"/>
              <a:gd name="T6" fmla="*/ 131 w 622"/>
              <a:gd name="T7" fmla="*/ 43 h 568"/>
              <a:gd name="T8" fmla="*/ 59 w 622"/>
              <a:gd name="T9" fmla="*/ 95 h 568"/>
              <a:gd name="T10" fmla="*/ 15 w 622"/>
              <a:gd name="T11" fmla="*/ 230 h 568"/>
              <a:gd name="T12" fmla="*/ 98 w 622"/>
              <a:gd name="T13" fmla="*/ 485 h 568"/>
              <a:gd name="T14" fmla="*/ 213 w 622"/>
              <a:gd name="T15" fmla="*/ 568 h 568"/>
              <a:gd name="T16" fmla="*/ 481 w 622"/>
              <a:gd name="T17" fmla="*/ 568 h 568"/>
              <a:gd name="T18" fmla="*/ 596 w 622"/>
              <a:gd name="T19" fmla="*/ 485 h 568"/>
              <a:gd name="T20" fmla="*/ 622 w 622"/>
              <a:gd name="T21" fmla="*/ 404 h 568"/>
              <a:gd name="T22" fmla="*/ 567 w 622"/>
              <a:gd name="T23" fmla="*/ 234 h 568"/>
              <a:gd name="T24" fmla="*/ 583 w 622"/>
              <a:gd name="T25" fmla="*/ 13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568">
                <a:moveTo>
                  <a:pt x="583" y="130"/>
                </a:moveTo>
                <a:cubicBezTo>
                  <a:pt x="506" y="116"/>
                  <a:pt x="441" y="67"/>
                  <a:pt x="404" y="0"/>
                </a:cubicBezTo>
                <a:cubicBezTo>
                  <a:pt x="381" y="25"/>
                  <a:pt x="347" y="43"/>
                  <a:pt x="314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59" y="95"/>
                  <a:pt x="59" y="95"/>
                  <a:pt x="59" y="95"/>
                </a:cubicBezTo>
                <a:cubicBezTo>
                  <a:pt x="20" y="123"/>
                  <a:pt x="0" y="184"/>
                  <a:pt x="15" y="230"/>
                </a:cubicBezTo>
                <a:cubicBezTo>
                  <a:pt x="98" y="485"/>
                  <a:pt x="98" y="485"/>
                  <a:pt x="98" y="485"/>
                </a:cubicBezTo>
                <a:cubicBezTo>
                  <a:pt x="113" y="531"/>
                  <a:pt x="165" y="568"/>
                  <a:pt x="213" y="568"/>
                </a:cubicBezTo>
                <a:cubicBezTo>
                  <a:pt x="481" y="568"/>
                  <a:pt x="481" y="568"/>
                  <a:pt x="481" y="568"/>
                </a:cubicBezTo>
                <a:cubicBezTo>
                  <a:pt x="529" y="568"/>
                  <a:pt x="581" y="531"/>
                  <a:pt x="596" y="485"/>
                </a:cubicBezTo>
                <a:cubicBezTo>
                  <a:pt x="622" y="404"/>
                  <a:pt x="622" y="404"/>
                  <a:pt x="622" y="404"/>
                </a:cubicBezTo>
                <a:cubicBezTo>
                  <a:pt x="567" y="234"/>
                  <a:pt x="567" y="234"/>
                  <a:pt x="567" y="234"/>
                </a:cubicBezTo>
                <a:cubicBezTo>
                  <a:pt x="556" y="201"/>
                  <a:pt x="563" y="161"/>
                  <a:pt x="583" y="130"/>
                </a:cubicBezTo>
              </a:path>
            </a:pathLst>
          </a:custGeom>
          <a:solidFill>
            <a:srgbClr val="BFBB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46"/>
          <p:cNvSpPr/>
          <p:nvPr/>
        </p:nvSpPr>
        <p:spPr bwMode="auto">
          <a:xfrm>
            <a:off x="1077788" y="2809631"/>
            <a:ext cx="1366896" cy="1486833"/>
          </a:xfrm>
          <a:custGeom>
            <a:avLst/>
            <a:gdLst>
              <a:gd name="T0" fmla="*/ 540 w 607"/>
              <a:gd name="T1" fmla="*/ 496 h 660"/>
              <a:gd name="T2" fmla="*/ 607 w 607"/>
              <a:gd name="T3" fmla="*/ 324 h 660"/>
              <a:gd name="T4" fmla="*/ 546 w 607"/>
              <a:gd name="T5" fmla="*/ 255 h 660"/>
              <a:gd name="T6" fmla="*/ 490 w 607"/>
              <a:gd name="T7" fmla="*/ 81 h 660"/>
              <a:gd name="T8" fmla="*/ 418 w 607"/>
              <a:gd name="T9" fmla="*/ 29 h 660"/>
              <a:gd name="T10" fmla="*/ 275 w 607"/>
              <a:gd name="T11" fmla="*/ 29 h 660"/>
              <a:gd name="T12" fmla="*/ 59 w 607"/>
              <a:gd name="T13" fmla="*/ 186 h 660"/>
              <a:gd name="T14" fmla="*/ 15 w 607"/>
              <a:gd name="T15" fmla="*/ 321 h 660"/>
              <a:gd name="T16" fmla="*/ 98 w 607"/>
              <a:gd name="T17" fmla="*/ 576 h 660"/>
              <a:gd name="T18" fmla="*/ 213 w 607"/>
              <a:gd name="T19" fmla="*/ 660 h 660"/>
              <a:gd name="T20" fmla="*/ 297 w 607"/>
              <a:gd name="T21" fmla="*/ 660 h 660"/>
              <a:gd name="T22" fmla="*/ 480 w 607"/>
              <a:gd name="T23" fmla="*/ 660 h 660"/>
              <a:gd name="T24" fmla="*/ 570 w 607"/>
              <a:gd name="T25" fmla="*/ 617 h 660"/>
              <a:gd name="T26" fmla="*/ 543 w 607"/>
              <a:gd name="T27" fmla="*/ 537 h 660"/>
              <a:gd name="T28" fmla="*/ 540 w 607"/>
              <a:gd name="T29" fmla="*/ 4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660">
                <a:moveTo>
                  <a:pt x="540" y="496"/>
                </a:moveTo>
                <a:cubicBezTo>
                  <a:pt x="540" y="430"/>
                  <a:pt x="565" y="369"/>
                  <a:pt x="607" y="324"/>
                </a:cubicBezTo>
                <a:cubicBezTo>
                  <a:pt x="579" y="309"/>
                  <a:pt x="555" y="284"/>
                  <a:pt x="546" y="255"/>
                </a:cubicBezTo>
                <a:cubicBezTo>
                  <a:pt x="490" y="81"/>
                  <a:pt x="490" y="81"/>
                  <a:pt x="490" y="81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378" y="0"/>
                  <a:pt x="314" y="0"/>
                  <a:pt x="275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4"/>
                  <a:pt x="0" y="275"/>
                  <a:pt x="15" y="321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12" y="622"/>
                  <a:pt x="164" y="660"/>
                  <a:pt x="213" y="660"/>
                </a:cubicBezTo>
                <a:cubicBezTo>
                  <a:pt x="297" y="660"/>
                  <a:pt x="297" y="660"/>
                  <a:pt x="297" y="660"/>
                </a:cubicBezTo>
                <a:cubicBezTo>
                  <a:pt x="480" y="660"/>
                  <a:pt x="480" y="660"/>
                  <a:pt x="480" y="660"/>
                </a:cubicBezTo>
                <a:cubicBezTo>
                  <a:pt x="513" y="660"/>
                  <a:pt x="547" y="642"/>
                  <a:pt x="570" y="617"/>
                </a:cubicBezTo>
                <a:cubicBezTo>
                  <a:pt x="557" y="592"/>
                  <a:pt x="548" y="565"/>
                  <a:pt x="543" y="537"/>
                </a:cubicBezTo>
                <a:cubicBezTo>
                  <a:pt x="541" y="523"/>
                  <a:pt x="540" y="510"/>
                  <a:pt x="540" y="496"/>
                </a:cubicBezTo>
              </a:path>
            </a:pathLst>
          </a:custGeom>
          <a:solidFill>
            <a:srgbClr val="BC85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48"/>
          <p:cNvSpPr/>
          <p:nvPr/>
        </p:nvSpPr>
        <p:spPr bwMode="auto">
          <a:xfrm>
            <a:off x="2704547" y="4217458"/>
            <a:ext cx="1552512" cy="1272660"/>
          </a:xfrm>
          <a:custGeom>
            <a:avLst/>
            <a:gdLst>
              <a:gd name="T0" fmla="*/ 630 w 689"/>
              <a:gd name="T1" fmla="*/ 91 h 565"/>
              <a:gd name="T2" fmla="*/ 562 w 689"/>
              <a:gd name="T3" fmla="*/ 41 h 565"/>
              <a:gd name="T4" fmla="*/ 383 w 689"/>
              <a:gd name="T5" fmla="*/ 41 h 565"/>
              <a:gd name="T6" fmla="*/ 294 w 689"/>
              <a:gd name="T7" fmla="*/ 0 h 565"/>
              <a:gd name="T8" fmla="*/ 110 w 689"/>
              <a:gd name="T9" fmla="*/ 124 h 565"/>
              <a:gd name="T10" fmla="*/ 73 w 689"/>
              <a:gd name="T11" fmla="*/ 126 h 565"/>
              <a:gd name="T12" fmla="*/ 27 w 689"/>
              <a:gd name="T13" fmla="*/ 122 h 565"/>
              <a:gd name="T14" fmla="*/ 11 w 689"/>
              <a:gd name="T15" fmla="*/ 226 h 565"/>
              <a:gd name="T16" fmla="*/ 66 w 689"/>
              <a:gd name="T17" fmla="*/ 396 h 565"/>
              <a:gd name="T18" fmla="*/ 94 w 689"/>
              <a:gd name="T19" fmla="*/ 481 h 565"/>
              <a:gd name="T20" fmla="*/ 209 w 689"/>
              <a:gd name="T21" fmla="*/ 565 h 565"/>
              <a:gd name="T22" fmla="*/ 477 w 689"/>
              <a:gd name="T23" fmla="*/ 565 h 565"/>
              <a:gd name="T24" fmla="*/ 592 w 689"/>
              <a:gd name="T25" fmla="*/ 481 h 565"/>
              <a:gd name="T26" fmla="*/ 674 w 689"/>
              <a:gd name="T27" fmla="*/ 226 h 565"/>
              <a:gd name="T28" fmla="*/ 630 w 689"/>
              <a:gd name="T29" fmla="*/ 9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9" h="565">
                <a:moveTo>
                  <a:pt x="630" y="91"/>
                </a:moveTo>
                <a:cubicBezTo>
                  <a:pt x="562" y="41"/>
                  <a:pt x="562" y="41"/>
                  <a:pt x="56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51" y="41"/>
                  <a:pt x="317" y="24"/>
                  <a:pt x="294" y="0"/>
                </a:cubicBezTo>
                <a:cubicBezTo>
                  <a:pt x="255" y="65"/>
                  <a:pt x="189" y="112"/>
                  <a:pt x="110" y="124"/>
                </a:cubicBezTo>
                <a:cubicBezTo>
                  <a:pt x="98" y="125"/>
                  <a:pt x="86" y="126"/>
                  <a:pt x="73" y="126"/>
                </a:cubicBezTo>
                <a:cubicBezTo>
                  <a:pt x="57" y="126"/>
                  <a:pt x="42" y="125"/>
                  <a:pt x="27" y="122"/>
                </a:cubicBezTo>
                <a:cubicBezTo>
                  <a:pt x="7" y="153"/>
                  <a:pt x="0" y="193"/>
                  <a:pt x="11" y="22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94" y="481"/>
                  <a:pt x="94" y="481"/>
                  <a:pt x="94" y="481"/>
                </a:cubicBezTo>
                <a:cubicBezTo>
                  <a:pt x="109" y="527"/>
                  <a:pt x="160" y="565"/>
                  <a:pt x="209" y="565"/>
                </a:cubicBezTo>
                <a:cubicBezTo>
                  <a:pt x="477" y="565"/>
                  <a:pt x="477" y="565"/>
                  <a:pt x="477" y="565"/>
                </a:cubicBezTo>
                <a:cubicBezTo>
                  <a:pt x="525" y="565"/>
                  <a:pt x="577" y="527"/>
                  <a:pt x="592" y="481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89" y="180"/>
                  <a:pt x="669" y="119"/>
                  <a:pt x="630" y="91"/>
                </a:cubicBezTo>
              </a:path>
            </a:pathLst>
          </a:custGeom>
          <a:solidFill>
            <a:srgbClr val="BFBB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50"/>
          <p:cNvSpPr/>
          <p:nvPr/>
        </p:nvSpPr>
        <p:spPr bwMode="auto">
          <a:xfrm>
            <a:off x="2086778" y="2086204"/>
            <a:ext cx="1563935" cy="1452565"/>
          </a:xfrm>
          <a:custGeom>
            <a:avLst/>
            <a:gdLst>
              <a:gd name="T0" fmla="*/ 635 w 694"/>
              <a:gd name="T1" fmla="*/ 186 h 645"/>
              <a:gd name="T2" fmla="*/ 418 w 694"/>
              <a:gd name="T3" fmla="*/ 29 h 645"/>
              <a:gd name="T4" fmla="*/ 276 w 694"/>
              <a:gd name="T5" fmla="*/ 29 h 645"/>
              <a:gd name="T6" fmla="*/ 59 w 694"/>
              <a:gd name="T7" fmla="*/ 186 h 645"/>
              <a:gd name="T8" fmla="*/ 15 w 694"/>
              <a:gd name="T9" fmla="*/ 321 h 645"/>
              <a:gd name="T10" fmla="*/ 42 w 694"/>
              <a:gd name="T11" fmla="*/ 402 h 645"/>
              <a:gd name="T12" fmla="*/ 98 w 694"/>
              <a:gd name="T13" fmla="*/ 576 h 645"/>
              <a:gd name="T14" fmla="*/ 159 w 694"/>
              <a:gd name="T15" fmla="*/ 645 h 645"/>
              <a:gd name="T16" fmla="*/ 233 w 694"/>
              <a:gd name="T17" fmla="*/ 589 h 645"/>
              <a:gd name="T18" fmla="*/ 347 w 694"/>
              <a:gd name="T19" fmla="*/ 562 h 645"/>
              <a:gd name="T20" fmla="*/ 458 w 694"/>
              <a:gd name="T21" fmla="*/ 587 h 645"/>
              <a:gd name="T22" fmla="*/ 535 w 694"/>
              <a:gd name="T23" fmla="*/ 645 h 645"/>
              <a:gd name="T24" fmla="*/ 596 w 694"/>
              <a:gd name="T25" fmla="*/ 576 h 645"/>
              <a:gd name="T26" fmla="*/ 651 w 694"/>
              <a:gd name="T27" fmla="*/ 406 h 645"/>
              <a:gd name="T28" fmla="*/ 679 w 694"/>
              <a:gd name="T29" fmla="*/ 321 h 645"/>
              <a:gd name="T30" fmla="*/ 635 w 694"/>
              <a:gd name="T31" fmla="*/ 18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4" h="645">
                <a:moveTo>
                  <a:pt x="635" y="186"/>
                </a:moveTo>
                <a:cubicBezTo>
                  <a:pt x="418" y="29"/>
                  <a:pt x="418" y="29"/>
                  <a:pt x="418" y="29"/>
                </a:cubicBezTo>
                <a:cubicBezTo>
                  <a:pt x="379" y="0"/>
                  <a:pt x="315" y="0"/>
                  <a:pt x="276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5"/>
                  <a:pt x="0" y="275"/>
                  <a:pt x="15" y="321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07" y="605"/>
                  <a:pt x="131" y="630"/>
                  <a:pt x="159" y="645"/>
                </a:cubicBezTo>
                <a:cubicBezTo>
                  <a:pt x="180" y="622"/>
                  <a:pt x="205" y="603"/>
                  <a:pt x="233" y="589"/>
                </a:cubicBezTo>
                <a:cubicBezTo>
                  <a:pt x="268" y="572"/>
                  <a:pt x="306" y="562"/>
                  <a:pt x="347" y="562"/>
                </a:cubicBezTo>
                <a:cubicBezTo>
                  <a:pt x="387" y="562"/>
                  <a:pt x="424" y="571"/>
                  <a:pt x="458" y="587"/>
                </a:cubicBezTo>
                <a:cubicBezTo>
                  <a:pt x="487" y="601"/>
                  <a:pt x="514" y="621"/>
                  <a:pt x="535" y="645"/>
                </a:cubicBezTo>
                <a:cubicBezTo>
                  <a:pt x="563" y="630"/>
                  <a:pt x="587" y="605"/>
                  <a:pt x="596" y="576"/>
                </a:cubicBezTo>
                <a:cubicBezTo>
                  <a:pt x="651" y="406"/>
                  <a:pt x="651" y="406"/>
                  <a:pt x="651" y="406"/>
                </a:cubicBezTo>
                <a:cubicBezTo>
                  <a:pt x="679" y="321"/>
                  <a:pt x="679" y="321"/>
                  <a:pt x="679" y="321"/>
                </a:cubicBezTo>
                <a:cubicBezTo>
                  <a:pt x="694" y="275"/>
                  <a:pt x="674" y="215"/>
                  <a:pt x="635" y="186"/>
                </a:cubicBezTo>
              </a:path>
            </a:pathLst>
          </a:custGeom>
          <a:solidFill>
            <a:srgbClr val="BC85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52"/>
          <p:cNvSpPr/>
          <p:nvPr/>
        </p:nvSpPr>
        <p:spPr bwMode="auto">
          <a:xfrm>
            <a:off x="3292807" y="2824861"/>
            <a:ext cx="1358329" cy="1484928"/>
          </a:xfrm>
          <a:custGeom>
            <a:avLst/>
            <a:gdLst>
              <a:gd name="T0" fmla="*/ 544 w 603"/>
              <a:gd name="T1" fmla="*/ 186 h 659"/>
              <a:gd name="T2" fmla="*/ 327 w 603"/>
              <a:gd name="T3" fmla="*/ 28 h 659"/>
              <a:gd name="T4" fmla="*/ 185 w 603"/>
              <a:gd name="T5" fmla="*/ 28 h 659"/>
              <a:gd name="T6" fmla="*/ 116 w 603"/>
              <a:gd name="T7" fmla="*/ 78 h 659"/>
              <a:gd name="T8" fmla="*/ 61 w 603"/>
              <a:gd name="T9" fmla="*/ 248 h 659"/>
              <a:gd name="T10" fmla="*/ 0 w 603"/>
              <a:gd name="T11" fmla="*/ 317 h 659"/>
              <a:gd name="T12" fmla="*/ 67 w 603"/>
              <a:gd name="T13" fmla="*/ 489 h 659"/>
              <a:gd name="T14" fmla="*/ 64 w 603"/>
              <a:gd name="T15" fmla="*/ 531 h 659"/>
              <a:gd name="T16" fmla="*/ 33 w 603"/>
              <a:gd name="T17" fmla="*/ 618 h 659"/>
              <a:gd name="T18" fmla="*/ 122 w 603"/>
              <a:gd name="T19" fmla="*/ 659 h 659"/>
              <a:gd name="T20" fmla="*/ 301 w 603"/>
              <a:gd name="T21" fmla="*/ 659 h 659"/>
              <a:gd name="T22" fmla="*/ 390 w 603"/>
              <a:gd name="T23" fmla="*/ 659 h 659"/>
              <a:gd name="T24" fmla="*/ 505 w 603"/>
              <a:gd name="T25" fmla="*/ 576 h 659"/>
              <a:gd name="T26" fmla="*/ 588 w 603"/>
              <a:gd name="T27" fmla="*/ 321 h 659"/>
              <a:gd name="T28" fmla="*/ 544 w 603"/>
              <a:gd name="T29" fmla="*/ 186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659">
                <a:moveTo>
                  <a:pt x="544" y="186"/>
                </a:moveTo>
                <a:cubicBezTo>
                  <a:pt x="327" y="28"/>
                  <a:pt x="327" y="28"/>
                  <a:pt x="327" y="28"/>
                </a:cubicBezTo>
                <a:cubicBezTo>
                  <a:pt x="288" y="0"/>
                  <a:pt x="224" y="0"/>
                  <a:pt x="185" y="2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52" y="277"/>
                  <a:pt x="28" y="302"/>
                  <a:pt x="0" y="317"/>
                </a:cubicBezTo>
                <a:cubicBezTo>
                  <a:pt x="42" y="362"/>
                  <a:pt x="67" y="423"/>
                  <a:pt x="67" y="489"/>
                </a:cubicBezTo>
                <a:cubicBezTo>
                  <a:pt x="67" y="504"/>
                  <a:pt x="66" y="518"/>
                  <a:pt x="64" y="531"/>
                </a:cubicBezTo>
                <a:cubicBezTo>
                  <a:pt x="59" y="562"/>
                  <a:pt x="48" y="591"/>
                  <a:pt x="33" y="618"/>
                </a:cubicBezTo>
                <a:cubicBezTo>
                  <a:pt x="56" y="642"/>
                  <a:pt x="90" y="659"/>
                  <a:pt x="122" y="659"/>
                </a:cubicBezTo>
                <a:cubicBezTo>
                  <a:pt x="301" y="659"/>
                  <a:pt x="301" y="659"/>
                  <a:pt x="301" y="659"/>
                </a:cubicBezTo>
                <a:cubicBezTo>
                  <a:pt x="390" y="659"/>
                  <a:pt x="390" y="659"/>
                  <a:pt x="390" y="659"/>
                </a:cubicBezTo>
                <a:cubicBezTo>
                  <a:pt x="438" y="659"/>
                  <a:pt x="490" y="622"/>
                  <a:pt x="505" y="576"/>
                </a:cubicBezTo>
                <a:cubicBezTo>
                  <a:pt x="588" y="321"/>
                  <a:pt x="588" y="321"/>
                  <a:pt x="588" y="321"/>
                </a:cubicBezTo>
                <a:cubicBezTo>
                  <a:pt x="603" y="275"/>
                  <a:pt x="583" y="214"/>
                  <a:pt x="544" y="186"/>
                </a:cubicBezTo>
              </a:path>
            </a:pathLst>
          </a:custGeom>
          <a:solidFill>
            <a:srgbClr val="BC85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683971" y="2377080"/>
            <a:ext cx="433528" cy="379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haroni" panose="02010803020104030203" pitchFamily="2" charset="-79"/>
              <a:sym typeface="Arial" panose="020B060402020202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690033" y="4563763"/>
            <a:ext cx="433528" cy="379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haroni" panose="02010803020104030203" pitchFamily="2" charset="-79"/>
              <a:sym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280329" y="3207393"/>
            <a:ext cx="433528" cy="379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haroni" panose="02010803020104030203" pitchFamily="2" charset="-79"/>
              <a:sym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036042" y="3207393"/>
            <a:ext cx="433528" cy="379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haroni" panose="02010803020104030203" pitchFamily="2" charset="-79"/>
              <a:sym typeface="Arial" panose="020B060402020202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576261" y="4563763"/>
            <a:ext cx="433528" cy="379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haroni" panose="02010803020104030203" pitchFamily="2" charset="-79"/>
              <a:sym typeface="Arial" panose="020B0604020202020204" pitchFamily="34" charset="0"/>
            </a:endParaRPr>
          </a:p>
        </p:txBody>
      </p:sp>
      <p:sp>
        <p:nvSpPr>
          <p:cNvPr id="30" name="01"/>
          <p:cNvSpPr txBox="1"/>
          <p:nvPr/>
        </p:nvSpPr>
        <p:spPr>
          <a:xfrm>
            <a:off x="6814970" y="2261184"/>
            <a:ext cx="4118140" cy="481145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pc="1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 SemiBold" panose="02000000000000000000" pitchFamily="2" charset="0"/>
                <a:sym typeface="Arial" panose="020B0604020202020204" pitchFamily="34" charset="0"/>
              </a:rPr>
              <a:t>Human Resources</a:t>
            </a:r>
            <a:endParaRPr lang="en-US" spc="1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Poppins SemiBold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2" name="文本框 66"/>
          <p:cNvSpPr txBox="1">
            <a:spLocks noChangeArrowheads="1"/>
          </p:cNvSpPr>
          <p:nvPr/>
        </p:nvSpPr>
        <p:spPr bwMode="auto">
          <a:xfrm>
            <a:off x="6819089" y="3524884"/>
            <a:ext cx="39448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=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应发工资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扣除项目</a:t>
            </a:r>
            <a:endParaRPr lang="zh-CN" altLang="en-US" sz="10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1000" dirty="0" smtClean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业绩工资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=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应发工资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扣除</a:t>
            </a:r>
            <a:r>
              <a:rPr lang="zh-CN" altLang="en-US" sz="1000" dirty="0" smtClean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</a:t>
            </a:r>
            <a:endParaRPr lang="en-US" altLang="zh-CN" sz="1000" dirty="0" smtClean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=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应发工资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扣除项目</a:t>
            </a:r>
            <a:endParaRPr lang="zh-CN" altLang="en-US" sz="10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业绩工资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=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应发工资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扣除项目</a:t>
            </a:r>
            <a:endParaRPr lang="zh-CN" altLang="en-US" sz="10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=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应发工资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扣除项目</a:t>
            </a:r>
            <a:endParaRPr lang="zh-CN" altLang="en-US" sz="10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业绩工资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=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应发工资</a:t>
            </a:r>
            <a:r>
              <a:rPr lang="en-US" altLang="zh-CN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-</a:t>
            </a:r>
            <a:r>
              <a:rPr lang="zh-CN" altLang="en-US" sz="10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扣除</a:t>
            </a:r>
            <a:r>
              <a:rPr lang="zh-CN" altLang="en-US" sz="1000" dirty="0" smtClean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</a:t>
            </a:r>
            <a:endParaRPr lang="zh-CN" altLang="en-US" sz="10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13"/>
          <p:cNvSpPr txBox="1">
            <a:spLocks noChangeArrowheads="1"/>
          </p:cNvSpPr>
          <p:nvPr/>
        </p:nvSpPr>
        <p:spPr bwMode="auto">
          <a:xfrm>
            <a:off x="6814970" y="2664981"/>
            <a:ext cx="2031325" cy="46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工资管理制度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6819085" y="3063218"/>
            <a:ext cx="2082621" cy="25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Financial and Sales Statements</a:t>
            </a:r>
            <a:endParaRPr lang="zh-CN" altLang="en-US" sz="105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>
            <a:off x="6940502" y="3407493"/>
            <a:ext cx="372482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5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工资管理制度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46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48" name="Straight Connector 265"/>
              <p:cNvCxnSpPr>
                <a:endCxn id="46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>
            <a:off x="2576793" y="3616771"/>
            <a:ext cx="675049" cy="626413"/>
            <a:chOff x="10755875" y="2402684"/>
            <a:chExt cx="675141" cy="6264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10843285" y="2402684"/>
              <a:ext cx="321479" cy="213587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7"/>
            <p:cNvSpPr>
              <a:spLocks noEditPoints="1"/>
            </p:cNvSpPr>
            <p:nvPr/>
          </p:nvSpPr>
          <p:spPr bwMode="auto">
            <a:xfrm>
              <a:off x="11095640" y="2529593"/>
              <a:ext cx="335376" cy="351103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10755875" y="2623220"/>
              <a:ext cx="406328" cy="405962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val 65"/>
          <p:cNvSpPr/>
          <p:nvPr/>
        </p:nvSpPr>
        <p:spPr>
          <a:xfrm>
            <a:off x="9619798" y="2306881"/>
            <a:ext cx="1540891" cy="154089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9724135" y="2401202"/>
            <a:ext cx="1352247" cy="1352247"/>
          </a:xfrm>
          <a:prstGeom prst="ellipse">
            <a:avLst/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213580" y="2306881"/>
            <a:ext cx="1540891" cy="154089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4317917" y="2401202"/>
            <a:ext cx="1352247" cy="1352247"/>
          </a:xfrm>
          <a:prstGeom prst="ellipse">
            <a:avLst/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1491603" y="2306881"/>
            <a:ext cx="1540891" cy="154089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595024" y="2401202"/>
            <a:ext cx="1352247" cy="1352247"/>
          </a:xfrm>
          <a:prstGeom prst="ellipse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6935558" y="2306881"/>
            <a:ext cx="1540890" cy="154089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7005619" y="2372524"/>
            <a:ext cx="1409604" cy="1409604"/>
          </a:xfrm>
          <a:prstGeom prst="ellipse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85765" y="5255772"/>
            <a:ext cx="2420305" cy="338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服务产品图标重新设计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385765" y="4963424"/>
            <a:ext cx="21975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Human Resources</a:t>
            </a:r>
            <a:endParaRPr lang="en-US" altLang="zh-CN" sz="900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385765" y="4517964"/>
            <a:ext cx="2118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/>
              <a:t>绩效考核制度</a:t>
            </a:r>
            <a:endParaRPr lang="zh-CN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9064654" y="5256107"/>
            <a:ext cx="2237893" cy="584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培训</a:t>
            </a:r>
            <a:r>
              <a:rPr lang="en-US" altLang="zh-CN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·</a:t>
            </a: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宣传优秀</a:t>
            </a:r>
            <a:r>
              <a:rPr lang="zh-CN" altLang="en-US" sz="1065" dirty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范例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培训</a:t>
            </a:r>
            <a:r>
              <a:rPr lang="en-US" altLang="zh-CN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·</a:t>
            </a: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宣传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064655" y="4963759"/>
            <a:ext cx="23338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Human Resources</a:t>
            </a:r>
            <a:endParaRPr lang="en-US" altLang="zh-CN" sz="900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064654" y="4518299"/>
            <a:ext cx="2717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/>
              <a:t>绩效考核制度</a:t>
            </a:r>
            <a:endParaRPr lang="zh-CN" altLang="en-US" dirty="0"/>
          </a:p>
        </p:txBody>
      </p:sp>
      <p:sp>
        <p:nvSpPr>
          <p:cNvPr id="82" name="矩形 81"/>
          <p:cNvSpPr/>
          <p:nvPr/>
        </p:nvSpPr>
        <p:spPr>
          <a:xfrm>
            <a:off x="789512" y="4991407"/>
            <a:ext cx="23338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Human Resources</a:t>
            </a:r>
            <a:endParaRPr lang="en-US" altLang="zh-CN" sz="900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9512" y="4545947"/>
            <a:ext cx="220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/>
              <a:t>绩效考核制度</a:t>
            </a:r>
            <a:endParaRPr lang="zh-CN" altLang="en-US" dirty="0"/>
          </a:p>
        </p:txBody>
      </p:sp>
      <p:sp>
        <p:nvSpPr>
          <p:cNvPr id="85" name="矩形 84"/>
          <p:cNvSpPr/>
          <p:nvPr/>
        </p:nvSpPr>
        <p:spPr>
          <a:xfrm>
            <a:off x="3462590" y="5255772"/>
            <a:ext cx="2237893" cy="584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培训</a:t>
            </a:r>
            <a:r>
              <a:rPr lang="en-US" altLang="zh-CN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·</a:t>
            </a: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宣传优秀</a:t>
            </a:r>
            <a:r>
              <a:rPr lang="zh-CN" altLang="en-US" sz="1065" dirty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范例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培训</a:t>
            </a:r>
            <a:r>
              <a:rPr lang="en-US" altLang="zh-CN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·</a:t>
            </a: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宣传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462590" y="4963424"/>
            <a:ext cx="23338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Human Resources</a:t>
            </a:r>
            <a:endParaRPr lang="en-US" altLang="zh-CN" sz="900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462590" y="4517964"/>
            <a:ext cx="2717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/>
              <a:t>绩效考核制度</a:t>
            </a:r>
            <a:endParaRPr lang="zh-CN" altLang="en-US" dirty="0"/>
          </a:p>
        </p:txBody>
      </p:sp>
      <p:sp>
        <p:nvSpPr>
          <p:cNvPr id="88" name="矩形 87"/>
          <p:cNvSpPr/>
          <p:nvPr/>
        </p:nvSpPr>
        <p:spPr>
          <a:xfrm>
            <a:off x="778190" y="5267530"/>
            <a:ext cx="2237893" cy="584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培训</a:t>
            </a:r>
            <a:r>
              <a:rPr lang="en-US" altLang="zh-CN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·</a:t>
            </a: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宣传优秀</a:t>
            </a:r>
            <a:r>
              <a:rPr lang="zh-CN" altLang="en-US" sz="1065" dirty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范例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培训</a:t>
            </a:r>
            <a:r>
              <a:rPr lang="en-US" altLang="zh-CN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·</a:t>
            </a:r>
            <a:r>
              <a:rPr lang="zh-CN" altLang="en-US" sz="1065" dirty="0" smtClean="0">
                <a:solidFill>
                  <a:srgbClr val="5B4E4F"/>
                </a:solidFill>
                <a:latin typeface="微软雅黑" panose="020B0503020204020204" pitchFamily="34" charset="-122"/>
                <a:cs typeface="Segoe UI Semilight" panose="020B0402040204020203" pitchFamily="34" charset="0"/>
              </a:rPr>
              <a:t>宣传</a:t>
            </a:r>
            <a:endParaRPr lang="en-US" altLang="zh-CN" sz="1065" dirty="0">
              <a:solidFill>
                <a:srgbClr val="5B4E4F"/>
              </a:solidFill>
              <a:latin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9" name="Freeform 546"/>
          <p:cNvSpPr>
            <a:spLocks noEditPoints="1"/>
          </p:cNvSpPr>
          <p:nvPr/>
        </p:nvSpPr>
        <p:spPr bwMode="auto">
          <a:xfrm>
            <a:off x="10098002" y="2830790"/>
            <a:ext cx="584483" cy="493070"/>
          </a:xfrm>
          <a:custGeom>
            <a:avLst/>
            <a:gdLst>
              <a:gd name="T0" fmla="*/ 262 w 288"/>
              <a:gd name="T1" fmla="*/ 36 h 244"/>
              <a:gd name="T2" fmla="*/ 262 w 288"/>
              <a:gd name="T3" fmla="*/ 0 h 244"/>
              <a:gd name="T4" fmla="*/ 144 w 288"/>
              <a:gd name="T5" fmla="*/ 35 h 244"/>
              <a:gd name="T6" fmla="*/ 26 w 288"/>
              <a:gd name="T7" fmla="*/ 0 h 244"/>
              <a:gd name="T8" fmla="*/ 26 w 288"/>
              <a:gd name="T9" fmla="*/ 36 h 244"/>
              <a:gd name="T10" fmla="*/ 0 w 288"/>
              <a:gd name="T11" fmla="*/ 35 h 244"/>
              <a:gd name="T12" fmla="*/ 0 w 288"/>
              <a:gd name="T13" fmla="*/ 219 h 244"/>
              <a:gd name="T14" fmla="*/ 119 w 288"/>
              <a:gd name="T15" fmla="*/ 231 h 244"/>
              <a:gd name="T16" fmla="*/ 144 w 288"/>
              <a:gd name="T17" fmla="*/ 244 h 244"/>
              <a:gd name="T18" fmla="*/ 169 w 288"/>
              <a:gd name="T19" fmla="*/ 231 h 244"/>
              <a:gd name="T20" fmla="*/ 288 w 288"/>
              <a:gd name="T21" fmla="*/ 219 h 244"/>
              <a:gd name="T22" fmla="*/ 288 w 288"/>
              <a:gd name="T23" fmla="*/ 35 h 244"/>
              <a:gd name="T24" fmla="*/ 262 w 288"/>
              <a:gd name="T25" fmla="*/ 36 h 244"/>
              <a:gd name="T26" fmla="*/ 39 w 288"/>
              <a:gd name="T27" fmla="*/ 13 h 244"/>
              <a:gd name="T28" fmla="*/ 132 w 288"/>
              <a:gd name="T29" fmla="*/ 41 h 244"/>
              <a:gd name="T30" fmla="*/ 135 w 288"/>
              <a:gd name="T31" fmla="*/ 48 h 244"/>
              <a:gd name="T32" fmla="*/ 135 w 288"/>
              <a:gd name="T33" fmla="*/ 207 h 244"/>
              <a:gd name="T34" fmla="*/ 40 w 288"/>
              <a:gd name="T35" fmla="*/ 188 h 244"/>
              <a:gd name="T36" fmla="*/ 39 w 288"/>
              <a:gd name="T37" fmla="*/ 188 h 244"/>
              <a:gd name="T38" fmla="*/ 39 w 288"/>
              <a:gd name="T39" fmla="*/ 13 h 244"/>
              <a:gd name="T40" fmla="*/ 248 w 288"/>
              <a:gd name="T41" fmla="*/ 13 h 244"/>
              <a:gd name="T42" fmla="*/ 248 w 288"/>
              <a:gd name="T43" fmla="*/ 188 h 244"/>
              <a:gd name="T44" fmla="*/ 247 w 288"/>
              <a:gd name="T45" fmla="*/ 188 h 244"/>
              <a:gd name="T46" fmla="*/ 152 w 288"/>
              <a:gd name="T47" fmla="*/ 207 h 244"/>
              <a:gd name="T48" fmla="*/ 152 w 288"/>
              <a:gd name="T49" fmla="*/ 49 h 244"/>
              <a:gd name="T50" fmla="*/ 156 w 288"/>
              <a:gd name="T51" fmla="*/ 41 h 244"/>
              <a:gd name="T52" fmla="*/ 248 w 288"/>
              <a:gd name="T53" fmla="*/ 1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33" tIns="30467" rIns="60933" bIns="30467" numCol="1" anchor="t" anchorCtr="0" compatLnSpc="1"/>
          <a:lstStyle/>
          <a:p>
            <a:pPr defTabSz="1219200"/>
            <a:endParaRPr lang="zh-CN" altLang="en-US" sz="2400">
              <a:solidFill>
                <a:prstClr val="white"/>
              </a:solidFill>
              <a:sym typeface="League Gothic" charset="0"/>
            </a:endParaRPr>
          </a:p>
        </p:txBody>
      </p:sp>
      <p:sp>
        <p:nvSpPr>
          <p:cNvPr id="90" name="Freeform 546"/>
          <p:cNvSpPr>
            <a:spLocks noEditPoints="1"/>
          </p:cNvSpPr>
          <p:nvPr/>
        </p:nvSpPr>
        <p:spPr bwMode="auto">
          <a:xfrm>
            <a:off x="7418318" y="2830790"/>
            <a:ext cx="584483" cy="493070"/>
          </a:xfrm>
          <a:custGeom>
            <a:avLst/>
            <a:gdLst>
              <a:gd name="T0" fmla="*/ 262 w 288"/>
              <a:gd name="T1" fmla="*/ 36 h 244"/>
              <a:gd name="T2" fmla="*/ 262 w 288"/>
              <a:gd name="T3" fmla="*/ 0 h 244"/>
              <a:gd name="T4" fmla="*/ 144 w 288"/>
              <a:gd name="T5" fmla="*/ 35 h 244"/>
              <a:gd name="T6" fmla="*/ 26 w 288"/>
              <a:gd name="T7" fmla="*/ 0 h 244"/>
              <a:gd name="T8" fmla="*/ 26 w 288"/>
              <a:gd name="T9" fmla="*/ 36 h 244"/>
              <a:gd name="T10" fmla="*/ 0 w 288"/>
              <a:gd name="T11" fmla="*/ 35 h 244"/>
              <a:gd name="T12" fmla="*/ 0 w 288"/>
              <a:gd name="T13" fmla="*/ 219 h 244"/>
              <a:gd name="T14" fmla="*/ 119 w 288"/>
              <a:gd name="T15" fmla="*/ 231 h 244"/>
              <a:gd name="T16" fmla="*/ 144 w 288"/>
              <a:gd name="T17" fmla="*/ 244 h 244"/>
              <a:gd name="T18" fmla="*/ 169 w 288"/>
              <a:gd name="T19" fmla="*/ 231 h 244"/>
              <a:gd name="T20" fmla="*/ 288 w 288"/>
              <a:gd name="T21" fmla="*/ 219 h 244"/>
              <a:gd name="T22" fmla="*/ 288 w 288"/>
              <a:gd name="T23" fmla="*/ 35 h 244"/>
              <a:gd name="T24" fmla="*/ 262 w 288"/>
              <a:gd name="T25" fmla="*/ 36 h 244"/>
              <a:gd name="T26" fmla="*/ 39 w 288"/>
              <a:gd name="T27" fmla="*/ 13 h 244"/>
              <a:gd name="T28" fmla="*/ 132 w 288"/>
              <a:gd name="T29" fmla="*/ 41 h 244"/>
              <a:gd name="T30" fmla="*/ 135 w 288"/>
              <a:gd name="T31" fmla="*/ 48 h 244"/>
              <a:gd name="T32" fmla="*/ 135 w 288"/>
              <a:gd name="T33" fmla="*/ 207 h 244"/>
              <a:gd name="T34" fmla="*/ 40 w 288"/>
              <a:gd name="T35" fmla="*/ 188 h 244"/>
              <a:gd name="T36" fmla="*/ 39 w 288"/>
              <a:gd name="T37" fmla="*/ 188 h 244"/>
              <a:gd name="T38" fmla="*/ 39 w 288"/>
              <a:gd name="T39" fmla="*/ 13 h 244"/>
              <a:gd name="T40" fmla="*/ 248 w 288"/>
              <a:gd name="T41" fmla="*/ 13 h 244"/>
              <a:gd name="T42" fmla="*/ 248 w 288"/>
              <a:gd name="T43" fmla="*/ 188 h 244"/>
              <a:gd name="T44" fmla="*/ 247 w 288"/>
              <a:gd name="T45" fmla="*/ 188 h 244"/>
              <a:gd name="T46" fmla="*/ 152 w 288"/>
              <a:gd name="T47" fmla="*/ 207 h 244"/>
              <a:gd name="T48" fmla="*/ 152 w 288"/>
              <a:gd name="T49" fmla="*/ 49 h 244"/>
              <a:gd name="T50" fmla="*/ 156 w 288"/>
              <a:gd name="T51" fmla="*/ 41 h 244"/>
              <a:gd name="T52" fmla="*/ 248 w 288"/>
              <a:gd name="T53" fmla="*/ 1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33" tIns="30467" rIns="60933" bIns="30467" numCol="1" anchor="t" anchorCtr="0" compatLnSpc="1"/>
          <a:lstStyle/>
          <a:p>
            <a:pPr defTabSz="1219200"/>
            <a:endParaRPr lang="zh-CN" altLang="en-US" sz="2400">
              <a:solidFill>
                <a:prstClr val="white"/>
              </a:solidFill>
              <a:sym typeface="League Gothic" charset="0"/>
            </a:endParaRPr>
          </a:p>
        </p:txBody>
      </p:sp>
      <p:sp>
        <p:nvSpPr>
          <p:cNvPr id="91" name="Freeform 546"/>
          <p:cNvSpPr>
            <a:spLocks noEditPoints="1"/>
          </p:cNvSpPr>
          <p:nvPr/>
        </p:nvSpPr>
        <p:spPr bwMode="auto">
          <a:xfrm>
            <a:off x="4704275" y="2830790"/>
            <a:ext cx="584483" cy="493070"/>
          </a:xfrm>
          <a:custGeom>
            <a:avLst/>
            <a:gdLst>
              <a:gd name="T0" fmla="*/ 262 w 288"/>
              <a:gd name="T1" fmla="*/ 36 h 244"/>
              <a:gd name="T2" fmla="*/ 262 w 288"/>
              <a:gd name="T3" fmla="*/ 0 h 244"/>
              <a:gd name="T4" fmla="*/ 144 w 288"/>
              <a:gd name="T5" fmla="*/ 35 h 244"/>
              <a:gd name="T6" fmla="*/ 26 w 288"/>
              <a:gd name="T7" fmla="*/ 0 h 244"/>
              <a:gd name="T8" fmla="*/ 26 w 288"/>
              <a:gd name="T9" fmla="*/ 36 h 244"/>
              <a:gd name="T10" fmla="*/ 0 w 288"/>
              <a:gd name="T11" fmla="*/ 35 h 244"/>
              <a:gd name="T12" fmla="*/ 0 w 288"/>
              <a:gd name="T13" fmla="*/ 219 h 244"/>
              <a:gd name="T14" fmla="*/ 119 w 288"/>
              <a:gd name="T15" fmla="*/ 231 h 244"/>
              <a:gd name="T16" fmla="*/ 144 w 288"/>
              <a:gd name="T17" fmla="*/ 244 h 244"/>
              <a:gd name="T18" fmla="*/ 169 w 288"/>
              <a:gd name="T19" fmla="*/ 231 h 244"/>
              <a:gd name="T20" fmla="*/ 288 w 288"/>
              <a:gd name="T21" fmla="*/ 219 h 244"/>
              <a:gd name="T22" fmla="*/ 288 w 288"/>
              <a:gd name="T23" fmla="*/ 35 h 244"/>
              <a:gd name="T24" fmla="*/ 262 w 288"/>
              <a:gd name="T25" fmla="*/ 36 h 244"/>
              <a:gd name="T26" fmla="*/ 39 w 288"/>
              <a:gd name="T27" fmla="*/ 13 h 244"/>
              <a:gd name="T28" fmla="*/ 132 w 288"/>
              <a:gd name="T29" fmla="*/ 41 h 244"/>
              <a:gd name="T30" fmla="*/ 135 w 288"/>
              <a:gd name="T31" fmla="*/ 48 h 244"/>
              <a:gd name="T32" fmla="*/ 135 w 288"/>
              <a:gd name="T33" fmla="*/ 207 h 244"/>
              <a:gd name="T34" fmla="*/ 40 w 288"/>
              <a:gd name="T35" fmla="*/ 188 h 244"/>
              <a:gd name="T36" fmla="*/ 39 w 288"/>
              <a:gd name="T37" fmla="*/ 188 h 244"/>
              <a:gd name="T38" fmla="*/ 39 w 288"/>
              <a:gd name="T39" fmla="*/ 13 h 244"/>
              <a:gd name="T40" fmla="*/ 248 w 288"/>
              <a:gd name="T41" fmla="*/ 13 h 244"/>
              <a:gd name="T42" fmla="*/ 248 w 288"/>
              <a:gd name="T43" fmla="*/ 188 h 244"/>
              <a:gd name="T44" fmla="*/ 247 w 288"/>
              <a:gd name="T45" fmla="*/ 188 h 244"/>
              <a:gd name="T46" fmla="*/ 152 w 288"/>
              <a:gd name="T47" fmla="*/ 207 h 244"/>
              <a:gd name="T48" fmla="*/ 152 w 288"/>
              <a:gd name="T49" fmla="*/ 49 h 244"/>
              <a:gd name="T50" fmla="*/ 156 w 288"/>
              <a:gd name="T51" fmla="*/ 41 h 244"/>
              <a:gd name="T52" fmla="*/ 248 w 288"/>
              <a:gd name="T53" fmla="*/ 1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33" tIns="30467" rIns="60933" bIns="30467" numCol="1" anchor="t" anchorCtr="0" compatLnSpc="1"/>
          <a:lstStyle/>
          <a:p>
            <a:pPr defTabSz="1219200"/>
            <a:endParaRPr lang="zh-CN" altLang="en-US" sz="2400">
              <a:solidFill>
                <a:prstClr val="white"/>
              </a:solidFill>
              <a:sym typeface="League Gothic" charset="0"/>
            </a:endParaRPr>
          </a:p>
        </p:txBody>
      </p:sp>
      <p:sp>
        <p:nvSpPr>
          <p:cNvPr id="92" name="Freeform 546"/>
          <p:cNvSpPr>
            <a:spLocks noEditPoints="1"/>
          </p:cNvSpPr>
          <p:nvPr/>
        </p:nvSpPr>
        <p:spPr bwMode="auto">
          <a:xfrm>
            <a:off x="1968815" y="2830790"/>
            <a:ext cx="584483" cy="493070"/>
          </a:xfrm>
          <a:custGeom>
            <a:avLst/>
            <a:gdLst>
              <a:gd name="T0" fmla="*/ 262 w 288"/>
              <a:gd name="T1" fmla="*/ 36 h 244"/>
              <a:gd name="T2" fmla="*/ 262 w 288"/>
              <a:gd name="T3" fmla="*/ 0 h 244"/>
              <a:gd name="T4" fmla="*/ 144 w 288"/>
              <a:gd name="T5" fmla="*/ 35 h 244"/>
              <a:gd name="T6" fmla="*/ 26 w 288"/>
              <a:gd name="T7" fmla="*/ 0 h 244"/>
              <a:gd name="T8" fmla="*/ 26 w 288"/>
              <a:gd name="T9" fmla="*/ 36 h 244"/>
              <a:gd name="T10" fmla="*/ 0 w 288"/>
              <a:gd name="T11" fmla="*/ 35 h 244"/>
              <a:gd name="T12" fmla="*/ 0 w 288"/>
              <a:gd name="T13" fmla="*/ 219 h 244"/>
              <a:gd name="T14" fmla="*/ 119 w 288"/>
              <a:gd name="T15" fmla="*/ 231 h 244"/>
              <a:gd name="T16" fmla="*/ 144 w 288"/>
              <a:gd name="T17" fmla="*/ 244 h 244"/>
              <a:gd name="T18" fmla="*/ 169 w 288"/>
              <a:gd name="T19" fmla="*/ 231 h 244"/>
              <a:gd name="T20" fmla="*/ 288 w 288"/>
              <a:gd name="T21" fmla="*/ 219 h 244"/>
              <a:gd name="T22" fmla="*/ 288 w 288"/>
              <a:gd name="T23" fmla="*/ 35 h 244"/>
              <a:gd name="T24" fmla="*/ 262 w 288"/>
              <a:gd name="T25" fmla="*/ 36 h 244"/>
              <a:gd name="T26" fmla="*/ 39 w 288"/>
              <a:gd name="T27" fmla="*/ 13 h 244"/>
              <a:gd name="T28" fmla="*/ 132 w 288"/>
              <a:gd name="T29" fmla="*/ 41 h 244"/>
              <a:gd name="T30" fmla="*/ 135 w 288"/>
              <a:gd name="T31" fmla="*/ 48 h 244"/>
              <a:gd name="T32" fmla="*/ 135 w 288"/>
              <a:gd name="T33" fmla="*/ 207 h 244"/>
              <a:gd name="T34" fmla="*/ 40 w 288"/>
              <a:gd name="T35" fmla="*/ 188 h 244"/>
              <a:gd name="T36" fmla="*/ 39 w 288"/>
              <a:gd name="T37" fmla="*/ 188 h 244"/>
              <a:gd name="T38" fmla="*/ 39 w 288"/>
              <a:gd name="T39" fmla="*/ 13 h 244"/>
              <a:gd name="T40" fmla="*/ 248 w 288"/>
              <a:gd name="T41" fmla="*/ 13 h 244"/>
              <a:gd name="T42" fmla="*/ 248 w 288"/>
              <a:gd name="T43" fmla="*/ 188 h 244"/>
              <a:gd name="T44" fmla="*/ 247 w 288"/>
              <a:gd name="T45" fmla="*/ 188 h 244"/>
              <a:gd name="T46" fmla="*/ 152 w 288"/>
              <a:gd name="T47" fmla="*/ 207 h 244"/>
              <a:gd name="T48" fmla="*/ 152 w 288"/>
              <a:gd name="T49" fmla="*/ 49 h 244"/>
              <a:gd name="T50" fmla="*/ 156 w 288"/>
              <a:gd name="T51" fmla="*/ 41 h 244"/>
              <a:gd name="T52" fmla="*/ 248 w 288"/>
              <a:gd name="T53" fmla="*/ 1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33" tIns="30467" rIns="60933" bIns="30467" numCol="1" anchor="t" anchorCtr="0" compatLnSpc="1"/>
          <a:lstStyle/>
          <a:p>
            <a:pPr defTabSz="1219200"/>
            <a:endParaRPr lang="zh-CN" altLang="en-US" sz="2400">
              <a:solidFill>
                <a:prstClr val="white"/>
              </a:solidFill>
              <a:sym typeface="League Gothic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绩效考核制度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46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53" name="Straight Connector 265"/>
              <p:cNvCxnSpPr>
                <a:endCxn id="46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Click="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924050" y="4333255"/>
            <a:ext cx="834390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defTabSz="913765">
              <a:spcBef>
                <a:spcPct val="20000"/>
              </a:spcBef>
            </a:pPr>
            <a:r>
              <a:rPr lang="en-US" altLang="zh-CN" sz="4000" b="1" cap="all" dirty="0">
                <a:solidFill>
                  <a:srgbClr val="44457B"/>
                </a:solidFill>
                <a:effectLst>
                  <a:outerShdw dist="63500" dir="3000000" algn="t" rotWithShape="0">
                    <a:prstClr val="black">
                      <a:alpha val="13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Thank you for Watching!</a:t>
            </a:r>
            <a:endParaRPr lang="zh-CN" altLang="en-US" sz="4000" b="1" cap="all" dirty="0">
              <a:solidFill>
                <a:srgbClr val="44457B"/>
              </a:solidFill>
              <a:effectLst>
                <a:outerShdw dist="63500" dir="3000000" algn="t" rotWithShape="0">
                  <a:prstClr val="black">
                    <a:alpha val="13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45473" y="5001811"/>
            <a:ext cx="7501054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 defTabSz="913765">
              <a:defRPr/>
            </a:pPr>
            <a:r>
              <a:rPr lang="zh-CN" altLang="en-US" sz="800" dirty="0">
                <a:solidFill>
                  <a:srgbClr val="44457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GREAT ACHIEVEMENTS</a:t>
            </a:r>
            <a:endParaRPr lang="zh-CN" altLang="en-US" sz="800" dirty="0">
              <a:solidFill>
                <a:srgbClr val="44457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10331" r="6727" b="12495"/>
          <a:stretch>
            <a:fillRect/>
          </a:stretch>
        </p:blipFill>
        <p:spPr>
          <a:xfrm>
            <a:off x="3976887" y="982485"/>
            <a:ext cx="3873246" cy="3230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7506491" y="5006675"/>
            <a:ext cx="985375" cy="985375"/>
          </a:xfrm>
          <a:prstGeom prst="ellipse">
            <a:avLst/>
          </a:prstGeom>
          <a:solidFill>
            <a:srgbClr val="DEE5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796252" y="577831"/>
            <a:ext cx="1059190" cy="1059190"/>
          </a:xfrm>
          <a:prstGeom prst="ellipse">
            <a:avLst/>
          </a:prstGeom>
          <a:pattFill prst="wdDnDiag">
            <a:fgClr>
              <a:srgbClr val="DEE5F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AutoShape 24"/>
          <p:cNvSpPr/>
          <p:nvPr/>
        </p:nvSpPr>
        <p:spPr bwMode="auto">
          <a:xfrm>
            <a:off x="1243433" y="1653616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97FC9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33"/>
          <p:cNvSpPr txBox="1"/>
          <p:nvPr/>
        </p:nvSpPr>
        <p:spPr>
          <a:xfrm>
            <a:off x="1785328" y="1633808"/>
            <a:ext cx="2404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什么是人力资源管理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1785328" y="1928249"/>
            <a:ext cx="1456443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4"/>
          <p:cNvSpPr/>
          <p:nvPr/>
        </p:nvSpPr>
        <p:spPr bwMode="auto">
          <a:xfrm>
            <a:off x="1243433" y="2515422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BFBBF6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1785329" y="2495614"/>
            <a:ext cx="2249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员工守则及行为规范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0"/>
          <p:cNvSpPr txBox="1"/>
          <p:nvPr/>
        </p:nvSpPr>
        <p:spPr>
          <a:xfrm>
            <a:off x="1785328" y="2790055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AutoShape 24"/>
          <p:cNvSpPr/>
          <p:nvPr/>
        </p:nvSpPr>
        <p:spPr bwMode="auto">
          <a:xfrm>
            <a:off x="1243433" y="3400055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97FC9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3"/>
          <p:cNvSpPr txBox="1"/>
          <p:nvPr/>
        </p:nvSpPr>
        <p:spPr>
          <a:xfrm>
            <a:off x="1785328" y="3380247"/>
            <a:ext cx="234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岗位职责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20"/>
          <p:cNvSpPr txBox="1"/>
          <p:nvPr/>
        </p:nvSpPr>
        <p:spPr>
          <a:xfrm>
            <a:off x="1785328" y="3674688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AutoShape 24"/>
          <p:cNvSpPr/>
          <p:nvPr/>
        </p:nvSpPr>
        <p:spPr bwMode="auto">
          <a:xfrm>
            <a:off x="4574996" y="1653616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BFBBF6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33"/>
          <p:cNvSpPr txBox="1"/>
          <p:nvPr/>
        </p:nvSpPr>
        <p:spPr>
          <a:xfrm>
            <a:off x="5116890" y="1633808"/>
            <a:ext cx="22778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人事档案管理制度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0"/>
          <p:cNvSpPr txBox="1"/>
          <p:nvPr/>
        </p:nvSpPr>
        <p:spPr>
          <a:xfrm>
            <a:off x="5116891" y="1928249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24"/>
          <p:cNvSpPr/>
          <p:nvPr/>
        </p:nvSpPr>
        <p:spPr bwMode="auto">
          <a:xfrm>
            <a:off x="4574996" y="2515422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97FC9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3"/>
          <p:cNvSpPr txBox="1"/>
          <p:nvPr/>
        </p:nvSpPr>
        <p:spPr>
          <a:xfrm>
            <a:off x="5116891" y="2495614"/>
            <a:ext cx="2331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绩效考核制度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0"/>
          <p:cNvSpPr txBox="1"/>
          <p:nvPr/>
        </p:nvSpPr>
        <p:spPr>
          <a:xfrm>
            <a:off x="5116891" y="2790055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AutoShape 24"/>
          <p:cNvSpPr/>
          <p:nvPr/>
        </p:nvSpPr>
        <p:spPr bwMode="auto">
          <a:xfrm>
            <a:off x="4574996" y="3400055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BFBBF6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33"/>
          <p:cNvSpPr txBox="1"/>
          <p:nvPr/>
        </p:nvSpPr>
        <p:spPr>
          <a:xfrm>
            <a:off x="5116891" y="3380247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奖惩制度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0"/>
          <p:cNvSpPr txBox="1"/>
          <p:nvPr/>
        </p:nvSpPr>
        <p:spPr>
          <a:xfrm>
            <a:off x="5116891" y="3674688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370962" y="3539322"/>
            <a:ext cx="234850" cy="233998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57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701378" y="1772377"/>
            <a:ext cx="233754" cy="235334"/>
            <a:chOff x="7895485" y="4264990"/>
            <a:chExt cx="702937" cy="707692"/>
          </a:xfrm>
          <a:solidFill>
            <a:schemeClr val="bg1"/>
          </a:solidFill>
        </p:grpSpPr>
        <p:sp>
          <p:nvSpPr>
            <p:cNvPr id="61" name="Freeform 12"/>
            <p:cNvSpPr/>
            <p:nvPr/>
          </p:nvSpPr>
          <p:spPr bwMode="auto">
            <a:xfrm>
              <a:off x="8137600" y="478103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3"/>
            <p:cNvSpPr>
              <a:spLocks noEditPoints="1"/>
            </p:cNvSpPr>
            <p:nvPr/>
          </p:nvSpPr>
          <p:spPr bwMode="auto">
            <a:xfrm>
              <a:off x="7895485" y="426499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13337" y="2655186"/>
            <a:ext cx="221834" cy="188754"/>
            <a:chOff x="5157861" y="2438159"/>
            <a:chExt cx="667095" cy="567616"/>
          </a:xfrm>
          <a:solidFill>
            <a:schemeClr val="bg1"/>
          </a:solidFill>
        </p:grpSpPr>
        <p:sp>
          <p:nvSpPr>
            <p:cNvPr id="64" name="Freeform 16"/>
            <p:cNvSpPr>
              <a:spLocks noEditPoints="1"/>
            </p:cNvSpPr>
            <p:nvPr/>
          </p:nvSpPr>
          <p:spPr bwMode="auto">
            <a:xfrm>
              <a:off x="5157861" y="2438159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7"/>
            <p:cNvSpPr>
              <a:spLocks noEditPoints="1"/>
            </p:cNvSpPr>
            <p:nvPr/>
          </p:nvSpPr>
          <p:spPr bwMode="auto">
            <a:xfrm>
              <a:off x="5229544" y="2438159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735067" y="3517989"/>
            <a:ext cx="166376" cy="224268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67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370354" y="1757020"/>
            <a:ext cx="235458" cy="233876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71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04590" y="2637733"/>
            <a:ext cx="166986" cy="245632"/>
            <a:chOff x="3277534" y="1004515"/>
            <a:chExt cx="475498" cy="699451"/>
          </a:xfrm>
          <a:solidFill>
            <a:schemeClr val="bg1"/>
          </a:solidFill>
        </p:grpSpPr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3444688" y="1004515"/>
              <a:ext cx="143623" cy="142811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3403306" y="1158686"/>
              <a:ext cx="225577" cy="54528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13"/>
            <p:cNvSpPr>
              <a:spLocks noEditPoints="1"/>
            </p:cNvSpPr>
            <p:nvPr/>
          </p:nvSpPr>
          <p:spPr bwMode="auto">
            <a:xfrm>
              <a:off x="3314049" y="1004515"/>
              <a:ext cx="118469" cy="131451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14"/>
            <p:cNvSpPr>
              <a:spLocks noEditPoints="1"/>
            </p:cNvSpPr>
            <p:nvPr/>
          </p:nvSpPr>
          <p:spPr bwMode="auto">
            <a:xfrm>
              <a:off x="3277534" y="1144892"/>
              <a:ext cx="153360" cy="501463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15"/>
            <p:cNvSpPr>
              <a:spLocks noEditPoints="1"/>
            </p:cNvSpPr>
            <p:nvPr/>
          </p:nvSpPr>
          <p:spPr bwMode="auto">
            <a:xfrm>
              <a:off x="3598049" y="1004515"/>
              <a:ext cx="118469" cy="131451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6"/>
            <p:cNvSpPr>
              <a:spLocks noEditPoints="1"/>
            </p:cNvSpPr>
            <p:nvPr/>
          </p:nvSpPr>
          <p:spPr bwMode="auto">
            <a:xfrm>
              <a:off x="3599672" y="1144892"/>
              <a:ext cx="153360" cy="5014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9111666" y="5646591"/>
            <a:ext cx="14538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012041" y="5071712"/>
            <a:ext cx="1653128" cy="6462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719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600" b="1" dirty="0" smtClean="0">
                <a:sym typeface="Arial" panose="020B0604020202020204" pitchFamily="34" charset="0"/>
              </a:rPr>
              <a:t>目录</a:t>
            </a:r>
            <a:endParaRPr lang="zh-CN" altLang="en-US" sz="3600" b="1" dirty="0">
              <a:sym typeface="Arial" panose="020B0604020202020204" pitchFamily="34" charset="0"/>
            </a:endParaRPr>
          </a:p>
        </p:txBody>
      </p:sp>
      <p:grpSp>
        <p:nvGrpSpPr>
          <p:cNvPr id="84" name="Group 276"/>
          <p:cNvGrpSpPr/>
          <p:nvPr/>
        </p:nvGrpSpPr>
        <p:grpSpPr>
          <a:xfrm>
            <a:off x="9403709" y="5899253"/>
            <a:ext cx="885731" cy="41134"/>
            <a:chOff x="5071484" y="4559432"/>
            <a:chExt cx="1599308" cy="74272"/>
          </a:xfrm>
        </p:grpSpPr>
        <p:sp>
          <p:nvSpPr>
            <p:cNvPr id="85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6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87" name="Straight Connector 265"/>
              <p:cNvCxnSpPr>
                <a:endCxn id="85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9" name="AutoShape 24"/>
          <p:cNvSpPr/>
          <p:nvPr/>
        </p:nvSpPr>
        <p:spPr bwMode="auto">
          <a:xfrm>
            <a:off x="1243433" y="4284688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BFBBF6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 Placeholder 33"/>
          <p:cNvSpPr txBox="1"/>
          <p:nvPr/>
        </p:nvSpPr>
        <p:spPr>
          <a:xfrm>
            <a:off x="1785329" y="4264880"/>
            <a:ext cx="2249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考勤制度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20"/>
          <p:cNvSpPr txBox="1"/>
          <p:nvPr/>
        </p:nvSpPr>
        <p:spPr>
          <a:xfrm>
            <a:off x="1785328" y="4559321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AutoShape 24"/>
          <p:cNvSpPr/>
          <p:nvPr/>
        </p:nvSpPr>
        <p:spPr bwMode="auto">
          <a:xfrm>
            <a:off x="1243433" y="5169321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97FC9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3"/>
          <p:cNvSpPr txBox="1"/>
          <p:nvPr/>
        </p:nvSpPr>
        <p:spPr>
          <a:xfrm>
            <a:off x="1785328" y="5149513"/>
            <a:ext cx="234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招聘制度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20"/>
          <p:cNvSpPr txBox="1"/>
          <p:nvPr/>
        </p:nvSpPr>
        <p:spPr>
          <a:xfrm>
            <a:off x="1785328" y="5443954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AutoShape 24"/>
          <p:cNvSpPr/>
          <p:nvPr/>
        </p:nvSpPr>
        <p:spPr bwMode="auto">
          <a:xfrm>
            <a:off x="4574996" y="4284688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97FC9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 Placeholder 33"/>
          <p:cNvSpPr txBox="1"/>
          <p:nvPr/>
        </p:nvSpPr>
        <p:spPr>
          <a:xfrm>
            <a:off x="5116891" y="4264880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工资管理制度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Box 20"/>
          <p:cNvSpPr txBox="1"/>
          <p:nvPr/>
        </p:nvSpPr>
        <p:spPr>
          <a:xfrm>
            <a:off x="5116891" y="4559321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AutoShape 24"/>
          <p:cNvSpPr/>
          <p:nvPr/>
        </p:nvSpPr>
        <p:spPr bwMode="auto">
          <a:xfrm>
            <a:off x="4574996" y="5169321"/>
            <a:ext cx="486518" cy="490254"/>
          </a:xfrm>
          <a:custGeom>
            <a:avLst/>
            <a:gdLst>
              <a:gd name="T0" fmla="*/ 2147483646 w 19679"/>
              <a:gd name="T1" fmla="*/ 427109103 h 19679"/>
              <a:gd name="T2" fmla="*/ 2147483646 w 19679"/>
              <a:gd name="T3" fmla="*/ 2147483646 h 19679"/>
              <a:gd name="T4" fmla="*/ 417415192 w 19679"/>
              <a:gd name="T5" fmla="*/ 2147483646 h 19679"/>
              <a:gd name="T6" fmla="*/ 417415192 w 19679"/>
              <a:gd name="T7" fmla="*/ 427109103 h 19679"/>
              <a:gd name="T8" fmla="*/ 2147483646 w 19679"/>
              <a:gd name="T9" fmla="*/ 427109103 h 19679"/>
              <a:gd name="T10" fmla="*/ 2147483646 w 19679"/>
              <a:gd name="T11" fmla="*/ 42710910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BFBBF6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3"/>
          <p:cNvSpPr txBox="1"/>
          <p:nvPr/>
        </p:nvSpPr>
        <p:spPr>
          <a:xfrm>
            <a:off x="5116891" y="5149513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福利管理制度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Box 20"/>
          <p:cNvSpPr txBox="1"/>
          <p:nvPr/>
        </p:nvSpPr>
        <p:spPr>
          <a:xfrm>
            <a:off x="5116891" y="5443954"/>
            <a:ext cx="1456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Human Resources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Freeform 41"/>
          <p:cNvSpPr>
            <a:spLocks noChangeAspect="1" noChangeArrowheads="1"/>
          </p:cNvSpPr>
          <p:nvPr/>
        </p:nvSpPr>
        <p:spPr bwMode="auto">
          <a:xfrm>
            <a:off x="4738078" y="5309231"/>
            <a:ext cx="174194" cy="208486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defTabSz="913765">
              <a:defRPr/>
            </a:pP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1364689" y="4433874"/>
            <a:ext cx="249902" cy="181986"/>
            <a:chOff x="3757947" y="4917009"/>
            <a:chExt cx="802217" cy="584200"/>
          </a:xfrm>
          <a:solidFill>
            <a:schemeClr val="bg1"/>
          </a:solidFill>
        </p:grpSpPr>
        <p:sp>
          <p:nvSpPr>
            <p:cNvPr id="121" name="Freeform 68"/>
            <p:cNvSpPr>
              <a:spLocks noEditPoints="1"/>
            </p:cNvSpPr>
            <p:nvPr/>
          </p:nvSpPr>
          <p:spPr bwMode="auto">
            <a:xfrm>
              <a:off x="3791814" y="4917009"/>
              <a:ext cx="719666" cy="516467"/>
            </a:xfrm>
            <a:custGeom>
              <a:avLst/>
              <a:gdLst/>
              <a:ahLst/>
              <a:cxnLst>
                <a:cxn ang="0">
                  <a:pos x="216" y="13"/>
                </a:cxn>
                <a:cxn ang="0">
                  <a:pos x="203" y="0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143"/>
                </a:cxn>
                <a:cxn ang="0">
                  <a:pos x="13" y="155"/>
                </a:cxn>
                <a:cxn ang="0">
                  <a:pos x="203" y="155"/>
                </a:cxn>
                <a:cxn ang="0">
                  <a:pos x="216" y="143"/>
                </a:cxn>
                <a:cxn ang="0">
                  <a:pos x="216" y="13"/>
                </a:cxn>
                <a:cxn ang="0">
                  <a:pos x="206" y="138"/>
                </a:cxn>
                <a:cxn ang="0">
                  <a:pos x="14" y="138"/>
                </a:cxn>
                <a:cxn ang="0">
                  <a:pos x="14" y="13"/>
                </a:cxn>
                <a:cxn ang="0">
                  <a:pos x="206" y="13"/>
                </a:cxn>
                <a:cxn ang="0">
                  <a:pos x="206" y="138"/>
                </a:cxn>
              </a:cxnLst>
              <a:rect l="0" t="0" r="r" b="b"/>
              <a:pathLst>
                <a:path w="216" h="155">
                  <a:moveTo>
                    <a:pt x="216" y="13"/>
                  </a:moveTo>
                  <a:cubicBezTo>
                    <a:pt x="216" y="6"/>
                    <a:pt x="210" y="0"/>
                    <a:pt x="20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0"/>
                    <a:pt x="6" y="155"/>
                    <a:pt x="1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10" y="155"/>
                    <a:pt x="216" y="150"/>
                    <a:pt x="216" y="143"/>
                  </a:cubicBezTo>
                  <a:lnTo>
                    <a:pt x="216" y="13"/>
                  </a:lnTo>
                  <a:close/>
                  <a:moveTo>
                    <a:pt x="206" y="138"/>
                  </a:moveTo>
                  <a:cubicBezTo>
                    <a:pt x="14" y="138"/>
                    <a:pt x="14" y="138"/>
                    <a:pt x="14" y="138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06" y="13"/>
                    <a:pt x="206" y="13"/>
                    <a:pt x="206" y="13"/>
                  </a:cubicBezTo>
                  <a:lnTo>
                    <a:pt x="206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69"/>
            <p:cNvSpPr/>
            <p:nvPr/>
          </p:nvSpPr>
          <p:spPr bwMode="auto">
            <a:xfrm>
              <a:off x="3757947" y="5444058"/>
              <a:ext cx="802217" cy="57151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39" y="7"/>
                </a:cxn>
                <a:cxn ang="0">
                  <a:pos x="101" y="7"/>
                </a:cxn>
                <a:cxn ang="0">
                  <a:pos x="89" y="0"/>
                </a:cxn>
                <a:cxn ang="0">
                  <a:pos x="0" y="0"/>
                </a:cxn>
                <a:cxn ang="0">
                  <a:pos x="25" y="17"/>
                </a:cxn>
                <a:cxn ang="0">
                  <a:pos x="215" y="17"/>
                </a:cxn>
                <a:cxn ang="0">
                  <a:pos x="240" y="0"/>
                </a:cxn>
                <a:cxn ang="0">
                  <a:pos x="152" y="0"/>
                </a:cxn>
              </a:cxnLst>
              <a:rect l="0" t="0" r="r" b="b"/>
              <a:pathLst>
                <a:path w="240" h="17">
                  <a:moveTo>
                    <a:pt x="152" y="0"/>
                  </a:moveTo>
                  <a:cubicBezTo>
                    <a:pt x="152" y="0"/>
                    <a:pt x="152" y="7"/>
                    <a:pt x="139" y="7"/>
                  </a:cubicBezTo>
                  <a:cubicBezTo>
                    <a:pt x="126" y="7"/>
                    <a:pt x="114" y="7"/>
                    <a:pt x="101" y="7"/>
                  </a:cubicBezTo>
                  <a:cubicBezTo>
                    <a:pt x="89" y="7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7"/>
                    <a:pt x="25" y="17"/>
                  </a:cubicBezTo>
                  <a:cubicBezTo>
                    <a:pt x="51" y="17"/>
                    <a:pt x="190" y="17"/>
                    <a:pt x="215" y="17"/>
                  </a:cubicBezTo>
                  <a:cubicBezTo>
                    <a:pt x="240" y="17"/>
                    <a:pt x="240" y="0"/>
                    <a:pt x="240" y="0"/>
                  </a:cubicBezTo>
                  <a:lnTo>
                    <a:pt x="1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3" name="椭圆 48"/>
          <p:cNvSpPr/>
          <p:nvPr/>
        </p:nvSpPr>
        <p:spPr>
          <a:xfrm>
            <a:off x="4744335" y="4412707"/>
            <a:ext cx="183674" cy="224322"/>
          </a:xfrm>
          <a:custGeom>
            <a:avLst/>
            <a:gdLst>
              <a:gd name="connsiteX0" fmla="*/ 257144 w 271667"/>
              <a:gd name="connsiteY0" fmla="*/ 19113 h 331787"/>
              <a:gd name="connsiteX1" fmla="*/ 267707 w 271667"/>
              <a:gd name="connsiteY1" fmla="*/ 24066 h 331787"/>
              <a:gd name="connsiteX2" fmla="*/ 267707 w 271667"/>
              <a:gd name="connsiteY2" fmla="*/ 46517 h 331787"/>
              <a:gd name="connsiteX3" fmla="*/ 199047 w 271667"/>
              <a:gd name="connsiteY3" fmla="*/ 115193 h 331787"/>
              <a:gd name="connsiteX4" fmla="*/ 188484 w 271667"/>
              <a:gd name="connsiteY4" fmla="*/ 144249 h 331787"/>
              <a:gd name="connsiteX5" fmla="*/ 188484 w 271667"/>
              <a:gd name="connsiteY5" fmla="*/ 331787 h 331787"/>
              <a:gd name="connsiteX6" fmla="*/ 146232 w 271667"/>
              <a:gd name="connsiteY6" fmla="*/ 331787 h 331787"/>
              <a:gd name="connsiteX7" fmla="*/ 146232 w 271667"/>
              <a:gd name="connsiteY7" fmla="*/ 207642 h 331787"/>
              <a:gd name="connsiteX8" fmla="*/ 126427 w 271667"/>
              <a:gd name="connsiteY8" fmla="*/ 207642 h 331787"/>
              <a:gd name="connsiteX9" fmla="*/ 126427 w 271667"/>
              <a:gd name="connsiteY9" fmla="*/ 331787 h 331787"/>
              <a:gd name="connsiteX10" fmla="*/ 84175 w 271667"/>
              <a:gd name="connsiteY10" fmla="*/ 331787 h 331787"/>
              <a:gd name="connsiteX11" fmla="*/ 84175 w 271667"/>
              <a:gd name="connsiteY11" fmla="*/ 144249 h 331787"/>
              <a:gd name="connsiteX12" fmla="*/ 73612 w 271667"/>
              <a:gd name="connsiteY12" fmla="*/ 113873 h 331787"/>
              <a:gd name="connsiteX13" fmla="*/ 4952 w 271667"/>
              <a:gd name="connsiteY13" fmla="*/ 45197 h 331787"/>
              <a:gd name="connsiteX14" fmla="*/ 4952 w 271667"/>
              <a:gd name="connsiteY14" fmla="*/ 24066 h 331787"/>
              <a:gd name="connsiteX15" fmla="*/ 26078 w 271667"/>
              <a:gd name="connsiteY15" fmla="*/ 25386 h 331787"/>
              <a:gd name="connsiteX16" fmla="*/ 76252 w 271667"/>
              <a:gd name="connsiteY16" fmla="*/ 74252 h 331787"/>
              <a:gd name="connsiteX17" fmla="*/ 92097 w 271667"/>
              <a:gd name="connsiteY17" fmla="*/ 82176 h 331787"/>
              <a:gd name="connsiteX18" fmla="*/ 128861 w 271667"/>
              <a:gd name="connsiteY18" fmla="*/ 82176 h 331787"/>
              <a:gd name="connsiteX19" fmla="*/ 135559 w 271667"/>
              <a:gd name="connsiteY19" fmla="*/ 82176 h 331787"/>
              <a:gd name="connsiteX20" fmla="*/ 136462 w 271667"/>
              <a:gd name="connsiteY20" fmla="*/ 82550 h 331787"/>
              <a:gd name="connsiteX21" fmla="*/ 137365 w 271667"/>
              <a:gd name="connsiteY21" fmla="*/ 82176 h 331787"/>
              <a:gd name="connsiteX22" fmla="*/ 150477 w 271667"/>
              <a:gd name="connsiteY22" fmla="*/ 82176 h 331787"/>
              <a:gd name="connsiteX23" fmla="*/ 179242 w 271667"/>
              <a:gd name="connsiteY23" fmla="*/ 82176 h 331787"/>
              <a:gd name="connsiteX24" fmla="*/ 199047 w 271667"/>
              <a:gd name="connsiteY24" fmla="*/ 74252 h 331787"/>
              <a:gd name="connsiteX25" fmla="*/ 246581 w 271667"/>
              <a:gd name="connsiteY25" fmla="*/ 24066 h 331787"/>
              <a:gd name="connsiteX26" fmla="*/ 257144 w 271667"/>
              <a:gd name="connsiteY26" fmla="*/ 19113 h 331787"/>
              <a:gd name="connsiteX27" fmla="*/ 136462 w 271667"/>
              <a:gd name="connsiteY27" fmla="*/ 0 h 331787"/>
              <a:gd name="connsiteX28" fmla="*/ 177737 w 271667"/>
              <a:gd name="connsiteY28" fmla="*/ 41275 h 331787"/>
              <a:gd name="connsiteX29" fmla="*/ 165648 w 271667"/>
              <a:gd name="connsiteY29" fmla="*/ 70461 h 331787"/>
              <a:gd name="connsiteX30" fmla="*/ 137365 w 271667"/>
              <a:gd name="connsiteY30" fmla="*/ 82176 h 331787"/>
              <a:gd name="connsiteX31" fmla="*/ 135559 w 271667"/>
              <a:gd name="connsiteY31" fmla="*/ 82176 h 331787"/>
              <a:gd name="connsiteX32" fmla="*/ 107276 w 271667"/>
              <a:gd name="connsiteY32" fmla="*/ 70461 h 331787"/>
              <a:gd name="connsiteX33" fmla="*/ 95187 w 271667"/>
              <a:gd name="connsiteY33" fmla="*/ 41275 h 331787"/>
              <a:gd name="connsiteX34" fmla="*/ 136462 w 271667"/>
              <a:gd name="connsiteY34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667" h="331787">
                <a:moveTo>
                  <a:pt x="257144" y="19113"/>
                </a:moveTo>
                <a:cubicBezTo>
                  <a:pt x="260775" y="19113"/>
                  <a:pt x="264406" y="20764"/>
                  <a:pt x="267707" y="24066"/>
                </a:cubicBezTo>
                <a:cubicBezTo>
                  <a:pt x="272988" y="30669"/>
                  <a:pt x="272988" y="41235"/>
                  <a:pt x="267707" y="46517"/>
                </a:cubicBezTo>
                <a:cubicBezTo>
                  <a:pt x="267707" y="46517"/>
                  <a:pt x="267707" y="46517"/>
                  <a:pt x="199047" y="115193"/>
                </a:cubicBezTo>
                <a:cubicBezTo>
                  <a:pt x="199047" y="115193"/>
                  <a:pt x="188484" y="125759"/>
                  <a:pt x="188484" y="144249"/>
                </a:cubicBezTo>
                <a:cubicBezTo>
                  <a:pt x="188484" y="144249"/>
                  <a:pt x="188484" y="144249"/>
                  <a:pt x="188484" y="331787"/>
                </a:cubicBezTo>
                <a:cubicBezTo>
                  <a:pt x="188484" y="331787"/>
                  <a:pt x="188484" y="331787"/>
                  <a:pt x="146232" y="331787"/>
                </a:cubicBezTo>
                <a:cubicBezTo>
                  <a:pt x="146232" y="331787"/>
                  <a:pt x="146232" y="331787"/>
                  <a:pt x="146232" y="207642"/>
                </a:cubicBezTo>
                <a:cubicBezTo>
                  <a:pt x="146232" y="207642"/>
                  <a:pt x="146232" y="207642"/>
                  <a:pt x="126427" y="207642"/>
                </a:cubicBezTo>
                <a:cubicBezTo>
                  <a:pt x="126427" y="207642"/>
                  <a:pt x="126427" y="207642"/>
                  <a:pt x="126427" y="331787"/>
                </a:cubicBezTo>
                <a:cubicBezTo>
                  <a:pt x="126427" y="331787"/>
                  <a:pt x="126427" y="331787"/>
                  <a:pt x="84175" y="331787"/>
                </a:cubicBezTo>
                <a:cubicBezTo>
                  <a:pt x="84175" y="331787"/>
                  <a:pt x="84175" y="331787"/>
                  <a:pt x="84175" y="144249"/>
                </a:cubicBezTo>
                <a:cubicBezTo>
                  <a:pt x="84175" y="125759"/>
                  <a:pt x="73612" y="115193"/>
                  <a:pt x="73612" y="113873"/>
                </a:cubicBezTo>
                <a:cubicBezTo>
                  <a:pt x="73612" y="113873"/>
                  <a:pt x="73612" y="113873"/>
                  <a:pt x="4952" y="45197"/>
                </a:cubicBezTo>
                <a:cubicBezTo>
                  <a:pt x="-1650" y="41235"/>
                  <a:pt x="-1650" y="30669"/>
                  <a:pt x="4952" y="24066"/>
                </a:cubicBezTo>
                <a:cubicBezTo>
                  <a:pt x="11554" y="20104"/>
                  <a:pt x="22117" y="20104"/>
                  <a:pt x="26078" y="25386"/>
                </a:cubicBezTo>
                <a:cubicBezTo>
                  <a:pt x="26078" y="25386"/>
                  <a:pt x="26078" y="25386"/>
                  <a:pt x="76252" y="74252"/>
                </a:cubicBezTo>
                <a:cubicBezTo>
                  <a:pt x="80213" y="79535"/>
                  <a:pt x="86815" y="82176"/>
                  <a:pt x="92097" y="82176"/>
                </a:cubicBezTo>
                <a:cubicBezTo>
                  <a:pt x="92097" y="82176"/>
                  <a:pt x="92097" y="82176"/>
                  <a:pt x="128861" y="82176"/>
                </a:cubicBezTo>
                <a:lnTo>
                  <a:pt x="135559" y="82176"/>
                </a:lnTo>
                <a:lnTo>
                  <a:pt x="136462" y="82550"/>
                </a:lnTo>
                <a:lnTo>
                  <a:pt x="137365" y="82176"/>
                </a:lnTo>
                <a:lnTo>
                  <a:pt x="150477" y="82176"/>
                </a:lnTo>
                <a:cubicBezTo>
                  <a:pt x="158817" y="82176"/>
                  <a:pt x="168349" y="82176"/>
                  <a:pt x="179242" y="82176"/>
                </a:cubicBezTo>
                <a:cubicBezTo>
                  <a:pt x="185843" y="82176"/>
                  <a:pt x="192445" y="79535"/>
                  <a:pt x="199047" y="74252"/>
                </a:cubicBezTo>
                <a:cubicBezTo>
                  <a:pt x="199047" y="74252"/>
                  <a:pt x="199047" y="74252"/>
                  <a:pt x="246581" y="24066"/>
                </a:cubicBezTo>
                <a:cubicBezTo>
                  <a:pt x="249882" y="20764"/>
                  <a:pt x="253513" y="19113"/>
                  <a:pt x="257144" y="19113"/>
                </a:cubicBezTo>
                <a:close/>
                <a:moveTo>
                  <a:pt x="136462" y="0"/>
                </a:moveTo>
                <a:cubicBezTo>
                  <a:pt x="159258" y="0"/>
                  <a:pt x="177737" y="18479"/>
                  <a:pt x="177737" y="41275"/>
                </a:cubicBezTo>
                <a:cubicBezTo>
                  <a:pt x="177737" y="52673"/>
                  <a:pt x="173118" y="62992"/>
                  <a:pt x="165648" y="70461"/>
                </a:cubicBezTo>
                <a:lnTo>
                  <a:pt x="137365" y="82176"/>
                </a:lnTo>
                <a:lnTo>
                  <a:pt x="135559" y="82176"/>
                </a:lnTo>
                <a:lnTo>
                  <a:pt x="107276" y="70461"/>
                </a:lnTo>
                <a:cubicBezTo>
                  <a:pt x="99807" y="62992"/>
                  <a:pt x="95187" y="52673"/>
                  <a:pt x="95187" y="41275"/>
                </a:cubicBezTo>
                <a:cubicBezTo>
                  <a:pt x="95187" y="18479"/>
                  <a:pt x="113666" y="0"/>
                  <a:pt x="1364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椭圆 46"/>
          <p:cNvSpPr/>
          <p:nvPr/>
        </p:nvSpPr>
        <p:spPr>
          <a:xfrm>
            <a:off x="1433741" y="5288563"/>
            <a:ext cx="111798" cy="237738"/>
          </a:xfrm>
          <a:custGeom>
            <a:avLst/>
            <a:gdLst>
              <a:gd name="connsiteX0" fmla="*/ 59298 w 159012"/>
              <a:gd name="connsiteY0" fmla="*/ 82550 h 338138"/>
              <a:gd name="connsiteX1" fmla="*/ 105677 w 159012"/>
              <a:gd name="connsiteY1" fmla="*/ 82550 h 338138"/>
              <a:gd name="connsiteX2" fmla="*/ 117603 w 159012"/>
              <a:gd name="connsiteY2" fmla="*/ 93090 h 338138"/>
              <a:gd name="connsiteX3" fmla="*/ 117603 w 159012"/>
              <a:gd name="connsiteY3" fmla="*/ 94407 h 338138"/>
              <a:gd name="connsiteX4" fmla="*/ 117603 w 159012"/>
              <a:gd name="connsiteY4" fmla="*/ 132614 h 338138"/>
              <a:gd name="connsiteX5" fmla="*/ 122903 w 159012"/>
              <a:gd name="connsiteY5" fmla="*/ 143153 h 338138"/>
              <a:gd name="connsiteX6" fmla="*/ 156031 w 159012"/>
              <a:gd name="connsiteY6" fmla="*/ 180042 h 338138"/>
              <a:gd name="connsiteX7" fmla="*/ 156031 w 159012"/>
              <a:gd name="connsiteY7" fmla="*/ 195852 h 338138"/>
              <a:gd name="connsiteX8" fmla="*/ 152055 w 159012"/>
              <a:gd name="connsiteY8" fmla="*/ 199804 h 338138"/>
              <a:gd name="connsiteX9" fmla="*/ 145430 w 159012"/>
              <a:gd name="connsiteY9" fmla="*/ 202439 h 338138"/>
              <a:gd name="connsiteX10" fmla="*/ 137479 w 159012"/>
              <a:gd name="connsiteY10" fmla="*/ 199804 h 338138"/>
              <a:gd name="connsiteX11" fmla="*/ 117603 w 159012"/>
              <a:gd name="connsiteY11" fmla="*/ 178725 h 338138"/>
              <a:gd name="connsiteX12" fmla="*/ 117603 w 159012"/>
              <a:gd name="connsiteY12" fmla="*/ 195852 h 338138"/>
              <a:gd name="connsiteX13" fmla="*/ 117603 w 159012"/>
              <a:gd name="connsiteY13" fmla="*/ 197169 h 338138"/>
              <a:gd name="connsiteX14" fmla="*/ 128203 w 159012"/>
              <a:gd name="connsiteY14" fmla="*/ 222201 h 338138"/>
              <a:gd name="connsiteX15" fmla="*/ 136154 w 159012"/>
              <a:gd name="connsiteY15" fmla="*/ 251185 h 338138"/>
              <a:gd name="connsiteX16" fmla="*/ 145430 w 159012"/>
              <a:gd name="connsiteY16" fmla="*/ 314424 h 338138"/>
              <a:gd name="connsiteX17" fmla="*/ 129529 w 159012"/>
              <a:gd name="connsiteY17" fmla="*/ 336821 h 338138"/>
              <a:gd name="connsiteX18" fmla="*/ 128203 w 159012"/>
              <a:gd name="connsiteY18" fmla="*/ 336821 h 338138"/>
              <a:gd name="connsiteX19" fmla="*/ 122903 w 159012"/>
              <a:gd name="connsiteY19" fmla="*/ 338138 h 338138"/>
              <a:gd name="connsiteX20" fmla="*/ 107002 w 159012"/>
              <a:gd name="connsiteY20" fmla="*/ 323646 h 338138"/>
              <a:gd name="connsiteX21" fmla="*/ 101701 w 159012"/>
              <a:gd name="connsiteY21" fmla="*/ 270947 h 338138"/>
              <a:gd name="connsiteX22" fmla="*/ 95076 w 159012"/>
              <a:gd name="connsiteY22" fmla="*/ 244598 h 338138"/>
              <a:gd name="connsiteX23" fmla="*/ 83150 w 159012"/>
              <a:gd name="connsiteY23" fmla="*/ 215614 h 338138"/>
              <a:gd name="connsiteX24" fmla="*/ 50022 w 159012"/>
              <a:gd name="connsiteY24" fmla="*/ 318376 h 338138"/>
              <a:gd name="connsiteX25" fmla="*/ 32796 w 159012"/>
              <a:gd name="connsiteY25" fmla="*/ 331551 h 338138"/>
              <a:gd name="connsiteX26" fmla="*/ 27495 w 159012"/>
              <a:gd name="connsiteY26" fmla="*/ 330233 h 338138"/>
              <a:gd name="connsiteX27" fmla="*/ 24845 w 159012"/>
              <a:gd name="connsiteY27" fmla="*/ 330233 h 338138"/>
              <a:gd name="connsiteX28" fmla="*/ 14244 w 159012"/>
              <a:gd name="connsiteY28" fmla="*/ 321011 h 338138"/>
              <a:gd name="connsiteX29" fmla="*/ 12919 w 159012"/>
              <a:gd name="connsiteY29" fmla="*/ 307836 h 338138"/>
              <a:gd name="connsiteX30" fmla="*/ 48697 w 159012"/>
              <a:gd name="connsiteY30" fmla="*/ 198487 h 338138"/>
              <a:gd name="connsiteX31" fmla="*/ 48697 w 159012"/>
              <a:gd name="connsiteY31" fmla="*/ 197169 h 338138"/>
              <a:gd name="connsiteX32" fmla="*/ 48697 w 159012"/>
              <a:gd name="connsiteY32" fmla="*/ 155011 h 338138"/>
              <a:gd name="connsiteX33" fmla="*/ 27495 w 159012"/>
              <a:gd name="connsiteY33" fmla="*/ 197169 h 338138"/>
              <a:gd name="connsiteX34" fmla="*/ 18219 w 159012"/>
              <a:gd name="connsiteY34" fmla="*/ 202439 h 338138"/>
              <a:gd name="connsiteX35" fmla="*/ 12919 w 159012"/>
              <a:gd name="connsiteY35" fmla="*/ 202439 h 338138"/>
              <a:gd name="connsiteX36" fmla="*/ 6293 w 159012"/>
              <a:gd name="connsiteY36" fmla="*/ 199804 h 338138"/>
              <a:gd name="connsiteX37" fmla="*/ 993 w 159012"/>
              <a:gd name="connsiteY37" fmla="*/ 193217 h 338138"/>
              <a:gd name="connsiteX38" fmla="*/ 993 w 159012"/>
              <a:gd name="connsiteY38" fmla="*/ 185312 h 338138"/>
              <a:gd name="connsiteX39" fmla="*/ 46047 w 159012"/>
              <a:gd name="connsiteY39" fmla="*/ 90455 h 338138"/>
              <a:gd name="connsiteX40" fmla="*/ 59298 w 159012"/>
              <a:gd name="connsiteY40" fmla="*/ 82550 h 338138"/>
              <a:gd name="connsiteX41" fmla="*/ 85393 w 159012"/>
              <a:gd name="connsiteY41" fmla="*/ 0 h 338138"/>
              <a:gd name="connsiteX42" fmla="*/ 120318 w 159012"/>
              <a:gd name="connsiteY42" fmla="*/ 36513 h 338138"/>
              <a:gd name="connsiteX43" fmla="*/ 85393 w 159012"/>
              <a:gd name="connsiteY43" fmla="*/ 73026 h 338138"/>
              <a:gd name="connsiteX44" fmla="*/ 50468 w 159012"/>
              <a:gd name="connsiteY44" fmla="*/ 36513 h 338138"/>
              <a:gd name="connsiteX45" fmla="*/ 85393 w 159012"/>
              <a:gd name="connsiteY4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9012" h="338138">
                <a:moveTo>
                  <a:pt x="59298" y="82550"/>
                </a:moveTo>
                <a:cubicBezTo>
                  <a:pt x="59298" y="82550"/>
                  <a:pt x="59298" y="82550"/>
                  <a:pt x="105677" y="82550"/>
                </a:cubicBezTo>
                <a:cubicBezTo>
                  <a:pt x="112302" y="82550"/>
                  <a:pt x="117603" y="86502"/>
                  <a:pt x="117603" y="93090"/>
                </a:cubicBezTo>
                <a:cubicBezTo>
                  <a:pt x="117603" y="93090"/>
                  <a:pt x="117603" y="93090"/>
                  <a:pt x="117603" y="94407"/>
                </a:cubicBezTo>
                <a:cubicBezTo>
                  <a:pt x="117603" y="94407"/>
                  <a:pt x="117603" y="94407"/>
                  <a:pt x="117603" y="132614"/>
                </a:cubicBezTo>
                <a:cubicBezTo>
                  <a:pt x="118928" y="135249"/>
                  <a:pt x="120253" y="140518"/>
                  <a:pt x="122903" y="143153"/>
                </a:cubicBezTo>
                <a:cubicBezTo>
                  <a:pt x="122903" y="143153"/>
                  <a:pt x="122903" y="143153"/>
                  <a:pt x="156031" y="180042"/>
                </a:cubicBezTo>
                <a:cubicBezTo>
                  <a:pt x="160006" y="183995"/>
                  <a:pt x="160006" y="190582"/>
                  <a:pt x="156031" y="195852"/>
                </a:cubicBezTo>
                <a:cubicBezTo>
                  <a:pt x="156031" y="195852"/>
                  <a:pt x="156031" y="195852"/>
                  <a:pt x="152055" y="199804"/>
                </a:cubicBezTo>
                <a:cubicBezTo>
                  <a:pt x="150730" y="201122"/>
                  <a:pt x="148080" y="202439"/>
                  <a:pt x="145430" y="202439"/>
                </a:cubicBezTo>
                <a:cubicBezTo>
                  <a:pt x="141455" y="202439"/>
                  <a:pt x="138804" y="201122"/>
                  <a:pt x="137479" y="199804"/>
                </a:cubicBezTo>
                <a:cubicBezTo>
                  <a:pt x="137479" y="199804"/>
                  <a:pt x="137479" y="199804"/>
                  <a:pt x="117603" y="178725"/>
                </a:cubicBezTo>
                <a:cubicBezTo>
                  <a:pt x="117603" y="178725"/>
                  <a:pt x="117603" y="178725"/>
                  <a:pt x="117603" y="195852"/>
                </a:cubicBezTo>
                <a:cubicBezTo>
                  <a:pt x="117603" y="195852"/>
                  <a:pt x="117603" y="195852"/>
                  <a:pt x="117603" y="197169"/>
                </a:cubicBezTo>
                <a:cubicBezTo>
                  <a:pt x="117603" y="197169"/>
                  <a:pt x="117603" y="197169"/>
                  <a:pt x="128203" y="222201"/>
                </a:cubicBezTo>
                <a:cubicBezTo>
                  <a:pt x="132179" y="230106"/>
                  <a:pt x="136154" y="243281"/>
                  <a:pt x="136154" y="251185"/>
                </a:cubicBezTo>
                <a:cubicBezTo>
                  <a:pt x="136154" y="251185"/>
                  <a:pt x="136154" y="251185"/>
                  <a:pt x="145430" y="314424"/>
                </a:cubicBezTo>
                <a:cubicBezTo>
                  <a:pt x="146755" y="324963"/>
                  <a:pt x="140129" y="334186"/>
                  <a:pt x="129529" y="336821"/>
                </a:cubicBezTo>
                <a:cubicBezTo>
                  <a:pt x="129529" y="336821"/>
                  <a:pt x="129529" y="336821"/>
                  <a:pt x="128203" y="336821"/>
                </a:cubicBezTo>
                <a:cubicBezTo>
                  <a:pt x="126878" y="338138"/>
                  <a:pt x="124228" y="338138"/>
                  <a:pt x="122903" y="338138"/>
                </a:cubicBezTo>
                <a:cubicBezTo>
                  <a:pt x="114952" y="338138"/>
                  <a:pt x="108327" y="331551"/>
                  <a:pt x="107002" y="323646"/>
                </a:cubicBezTo>
                <a:cubicBezTo>
                  <a:pt x="107002" y="323646"/>
                  <a:pt x="107002" y="323646"/>
                  <a:pt x="101701" y="270947"/>
                </a:cubicBezTo>
                <a:cubicBezTo>
                  <a:pt x="101701" y="263043"/>
                  <a:pt x="97726" y="251185"/>
                  <a:pt x="95076" y="244598"/>
                </a:cubicBezTo>
                <a:cubicBezTo>
                  <a:pt x="95076" y="244598"/>
                  <a:pt x="95076" y="244598"/>
                  <a:pt x="83150" y="215614"/>
                </a:cubicBezTo>
                <a:cubicBezTo>
                  <a:pt x="83150" y="215614"/>
                  <a:pt x="83150" y="215614"/>
                  <a:pt x="50022" y="318376"/>
                </a:cubicBezTo>
                <a:cubicBezTo>
                  <a:pt x="47372" y="326281"/>
                  <a:pt x="40746" y="331551"/>
                  <a:pt x="32796" y="331551"/>
                </a:cubicBezTo>
                <a:cubicBezTo>
                  <a:pt x="30145" y="331551"/>
                  <a:pt x="28820" y="331551"/>
                  <a:pt x="27495" y="330233"/>
                </a:cubicBezTo>
                <a:cubicBezTo>
                  <a:pt x="27495" y="330233"/>
                  <a:pt x="27495" y="330233"/>
                  <a:pt x="24845" y="330233"/>
                </a:cubicBezTo>
                <a:cubicBezTo>
                  <a:pt x="20870" y="328916"/>
                  <a:pt x="16894" y="326281"/>
                  <a:pt x="14244" y="321011"/>
                </a:cubicBezTo>
                <a:cubicBezTo>
                  <a:pt x="11594" y="317059"/>
                  <a:pt x="11594" y="313106"/>
                  <a:pt x="12919" y="307836"/>
                </a:cubicBezTo>
                <a:cubicBezTo>
                  <a:pt x="12919" y="307836"/>
                  <a:pt x="12919" y="307836"/>
                  <a:pt x="48697" y="198487"/>
                </a:cubicBezTo>
                <a:cubicBezTo>
                  <a:pt x="48697" y="197169"/>
                  <a:pt x="48697" y="197169"/>
                  <a:pt x="48697" y="197169"/>
                </a:cubicBezTo>
                <a:cubicBezTo>
                  <a:pt x="48697" y="197169"/>
                  <a:pt x="48697" y="197169"/>
                  <a:pt x="48697" y="155011"/>
                </a:cubicBezTo>
                <a:cubicBezTo>
                  <a:pt x="48697" y="155011"/>
                  <a:pt x="48697" y="155011"/>
                  <a:pt x="27495" y="197169"/>
                </a:cubicBezTo>
                <a:cubicBezTo>
                  <a:pt x="26170" y="201122"/>
                  <a:pt x="22195" y="202439"/>
                  <a:pt x="18219" y="202439"/>
                </a:cubicBezTo>
                <a:cubicBezTo>
                  <a:pt x="16894" y="202439"/>
                  <a:pt x="14244" y="202439"/>
                  <a:pt x="12919" y="202439"/>
                </a:cubicBezTo>
                <a:cubicBezTo>
                  <a:pt x="12919" y="202439"/>
                  <a:pt x="12919" y="202439"/>
                  <a:pt x="6293" y="199804"/>
                </a:cubicBezTo>
                <a:cubicBezTo>
                  <a:pt x="3643" y="198487"/>
                  <a:pt x="2318" y="195852"/>
                  <a:pt x="993" y="193217"/>
                </a:cubicBezTo>
                <a:cubicBezTo>
                  <a:pt x="-332" y="190582"/>
                  <a:pt x="-332" y="187947"/>
                  <a:pt x="993" y="185312"/>
                </a:cubicBezTo>
                <a:cubicBezTo>
                  <a:pt x="993" y="185312"/>
                  <a:pt x="993" y="185312"/>
                  <a:pt x="46047" y="90455"/>
                </a:cubicBezTo>
                <a:cubicBezTo>
                  <a:pt x="48697" y="85185"/>
                  <a:pt x="53997" y="82550"/>
                  <a:pt x="59298" y="82550"/>
                </a:cubicBezTo>
                <a:close/>
                <a:moveTo>
                  <a:pt x="85393" y="0"/>
                </a:moveTo>
                <a:cubicBezTo>
                  <a:pt x="104682" y="0"/>
                  <a:pt x="120318" y="16347"/>
                  <a:pt x="120318" y="36513"/>
                </a:cubicBezTo>
                <a:cubicBezTo>
                  <a:pt x="120318" y="56679"/>
                  <a:pt x="104682" y="73026"/>
                  <a:pt x="85393" y="73026"/>
                </a:cubicBezTo>
                <a:cubicBezTo>
                  <a:pt x="66104" y="73026"/>
                  <a:pt x="50468" y="56679"/>
                  <a:pt x="50468" y="36513"/>
                </a:cubicBezTo>
                <a:cubicBezTo>
                  <a:pt x="50468" y="16347"/>
                  <a:pt x="66104" y="0"/>
                  <a:pt x="853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10331" r="6727" b="12495"/>
          <a:stretch>
            <a:fillRect/>
          </a:stretch>
        </p:blipFill>
        <p:spPr>
          <a:xfrm>
            <a:off x="7332837" y="1523960"/>
            <a:ext cx="4200502" cy="3503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10331" r="6727" b="12495"/>
          <a:stretch>
            <a:fillRect/>
          </a:stretch>
        </p:blipFill>
        <p:spPr>
          <a:xfrm>
            <a:off x="452637" y="982485"/>
            <a:ext cx="5952000" cy="4964107"/>
          </a:xfrm>
          <a:prstGeom prst="rect">
            <a:avLst/>
          </a:prstGeom>
        </p:spPr>
      </p:pic>
      <p:sp>
        <p:nvSpPr>
          <p:cNvPr id="22" name="Text Placeholder 33"/>
          <p:cNvSpPr txBox="1"/>
          <p:nvPr/>
        </p:nvSpPr>
        <p:spPr>
          <a:xfrm>
            <a:off x="6307873" y="1497004"/>
            <a:ext cx="4523957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8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935" dirty="0">
                <a:solidFill>
                  <a:srgbClr val="505368"/>
                </a:solidFill>
                <a:cs typeface="+mn-ea"/>
                <a:sym typeface="Arial" panose="020B0604020202020204" pitchFamily="34" charset="0"/>
              </a:rPr>
              <a:t>什么是人力资源管理</a:t>
            </a:r>
            <a:endParaRPr lang="en-AU" altLang="zh-CN" sz="2935" dirty="0">
              <a:solidFill>
                <a:srgbClr val="50536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6307872" y="2336039"/>
            <a:ext cx="5117828" cy="793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Enterprise System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的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目的，就是要在最短的时间内，让评委老师弄清楚你做了什么，为什么做，怎么做的，成果如何？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所以和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本子是一样的逻辑思维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，内容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要和本子吻合，但是不要照着本子大段复制。每一页不必要句句讲到，讲重点。把核心的词、句用不用颜色、字体或者下划线标注出来。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ounded Rectangle 8"/>
          <p:cNvSpPr/>
          <p:nvPr/>
        </p:nvSpPr>
        <p:spPr>
          <a:xfrm>
            <a:off x="6406449" y="4749800"/>
            <a:ext cx="464782" cy="464782"/>
          </a:xfrm>
          <a:prstGeom prst="roundRect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>
              <a:cs typeface="+mn-ea"/>
              <a:sym typeface="+mn-lt"/>
            </a:endParaRPr>
          </a:p>
        </p:txBody>
      </p:sp>
      <p:sp>
        <p:nvSpPr>
          <p:cNvPr id="33" name="Rounded Rectangle 7"/>
          <p:cNvSpPr/>
          <p:nvPr/>
        </p:nvSpPr>
        <p:spPr>
          <a:xfrm>
            <a:off x="6406449" y="3759674"/>
            <a:ext cx="464782" cy="464782"/>
          </a:xfrm>
          <a:prstGeom prst="roundRect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>
              <a:cs typeface="+mn-ea"/>
              <a:sym typeface="+mn-lt"/>
            </a:endParaRPr>
          </a:p>
        </p:txBody>
      </p:sp>
      <p:grpSp>
        <p:nvGrpSpPr>
          <p:cNvPr id="34" name="Group 83"/>
          <p:cNvGrpSpPr/>
          <p:nvPr/>
        </p:nvGrpSpPr>
        <p:grpSpPr>
          <a:xfrm>
            <a:off x="6526788" y="3874054"/>
            <a:ext cx="236426" cy="236023"/>
            <a:chOff x="2581275" y="2582069"/>
            <a:chExt cx="465138" cy="464344"/>
          </a:xfrm>
          <a:solidFill>
            <a:schemeClr val="bg1"/>
          </a:solidFill>
        </p:grpSpPr>
        <p:sp>
          <p:nvSpPr>
            <p:cNvPr id="35" name="AutoShape 128"/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7" tIns="19047" rIns="19047" bIns="19047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AutoShape 129"/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7" tIns="19047" rIns="19047" bIns="19047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7" name="Text Placeholder 33"/>
          <p:cNvSpPr txBox="1"/>
          <p:nvPr/>
        </p:nvSpPr>
        <p:spPr>
          <a:xfrm>
            <a:off x="7058562" y="3650808"/>
            <a:ext cx="27864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200">
              <a:lnSpc>
                <a:spcPct val="150000"/>
              </a:lnSpc>
              <a:spcBef>
                <a:spcPct val="20000"/>
              </a:spcBef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人力资源管理制度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·HRMS</a:t>
            </a:r>
            <a:endParaRPr lang="en-AU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7058564" y="4671020"/>
            <a:ext cx="27818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200">
              <a:lnSpc>
                <a:spcPct val="150000"/>
              </a:lnSpc>
              <a:spcBef>
                <a:spcPct val="20000"/>
              </a:spcBef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企业制度</a:t>
            </a:r>
            <a:endParaRPr lang="en-AU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20"/>
          <p:cNvSpPr txBox="1"/>
          <p:nvPr/>
        </p:nvSpPr>
        <p:spPr>
          <a:xfrm>
            <a:off x="7058563" y="4073946"/>
            <a:ext cx="3224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人力资源管理制度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·HRMS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，在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7058563" y="5072278"/>
            <a:ext cx="3224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人力资源管理制度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·HRMS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，在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526788" y="4854412"/>
            <a:ext cx="249608" cy="251295"/>
            <a:chOff x="7895485" y="4264990"/>
            <a:chExt cx="702937" cy="707692"/>
          </a:xfrm>
          <a:solidFill>
            <a:schemeClr val="bg1"/>
          </a:solidFill>
        </p:grpSpPr>
        <p:sp>
          <p:nvSpPr>
            <p:cNvPr id="42" name="Freeform 12"/>
            <p:cNvSpPr/>
            <p:nvPr/>
          </p:nvSpPr>
          <p:spPr bwMode="auto">
            <a:xfrm>
              <a:off x="8137600" y="478103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7895485" y="426499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1142755" y="2030702"/>
            <a:ext cx="733554" cy="712553"/>
          </a:xfrm>
          <a:prstGeom prst="ellipse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375410"/>
            <a:endParaRPr lang="en-US" sz="3735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142753" y="3372771"/>
            <a:ext cx="733555" cy="712555"/>
          </a:xfrm>
          <a:prstGeom prst="ellipse">
            <a:avLst/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73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1142755" y="4716752"/>
            <a:ext cx="733555" cy="712555"/>
          </a:xfrm>
          <a:prstGeom prst="ellipse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42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6556574" y="2028789"/>
            <a:ext cx="733555" cy="712555"/>
          </a:xfrm>
          <a:prstGeom prst="ellipse">
            <a:avLst/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556574" y="3372771"/>
            <a:ext cx="733555" cy="712555"/>
          </a:xfrm>
          <a:prstGeom prst="ellipse">
            <a:avLst/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73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6556574" y="4716752"/>
            <a:ext cx="733555" cy="712555"/>
          </a:xfrm>
          <a:prstGeom prst="ellipse">
            <a:avLst/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>
                <a:solidFill>
                  <a:prstClr val="white"/>
                </a:solidFill>
                <a:cs typeface="+mn-ea"/>
                <a:sym typeface="+mn-lt"/>
              </a:rPr>
            </a:fld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2151519" y="3644355"/>
            <a:ext cx="311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宣传支持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自主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内核在速度、流量节省、稳定性上业内领先</a:t>
            </a:r>
            <a:endParaRPr lang="ru-RU" sz="800" dirty="0">
              <a:solidFill>
                <a:srgbClr val="7F7F7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4" name="TextBox 18"/>
          <p:cNvSpPr txBox="1"/>
          <p:nvPr/>
        </p:nvSpPr>
        <p:spPr>
          <a:xfrm>
            <a:off x="2151520" y="3206123"/>
            <a:ext cx="278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3200" b="1">
                <a:solidFill>
                  <a:srgbClr val="44546A"/>
                </a:solidFill>
                <a:cs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招聘与配置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2151519" y="2319696"/>
            <a:ext cx="311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宣传支持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自主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内核在速度、流量节省、稳定性上业内领先</a:t>
            </a:r>
            <a:endParaRPr lang="ru-RU" sz="800" dirty="0">
              <a:solidFill>
                <a:srgbClr val="7F7F7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7" name="TextBox 18"/>
          <p:cNvSpPr txBox="1"/>
          <p:nvPr/>
        </p:nvSpPr>
        <p:spPr>
          <a:xfrm>
            <a:off x="2151520" y="1881463"/>
            <a:ext cx="278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b="1">
                <a:solidFill>
                  <a:srgbClr val="44546A"/>
                </a:solidFill>
                <a:cs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人力资源规划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2151520" y="4969020"/>
            <a:ext cx="311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宣传支持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自主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内核在速度、流量节省、稳定性上业内领先</a:t>
            </a:r>
            <a:endParaRPr lang="ru-RU" sz="800" dirty="0">
              <a:solidFill>
                <a:srgbClr val="7F7F7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0" name="TextBox 18"/>
          <p:cNvSpPr txBox="1"/>
          <p:nvPr/>
        </p:nvSpPr>
        <p:spPr>
          <a:xfrm>
            <a:off x="2151521" y="4530788"/>
            <a:ext cx="278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3200" b="1">
                <a:solidFill>
                  <a:srgbClr val="44546A"/>
                </a:solidFill>
                <a:cs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培训与开发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7543903" y="4969021"/>
            <a:ext cx="311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宣传支持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自主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内核在速度、流量节省、稳定性上业内领先</a:t>
            </a:r>
            <a:endParaRPr lang="ru-RU" sz="800" dirty="0">
              <a:solidFill>
                <a:srgbClr val="7F7F7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3" name="TextBox 18"/>
          <p:cNvSpPr txBox="1"/>
          <p:nvPr/>
        </p:nvSpPr>
        <p:spPr>
          <a:xfrm>
            <a:off x="7543904" y="4530789"/>
            <a:ext cx="278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3200" b="1">
                <a:solidFill>
                  <a:srgbClr val="44546A"/>
                </a:solidFill>
                <a:cs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劳动关系管理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7543903" y="3644355"/>
            <a:ext cx="311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宣传支持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自主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内核在速度、流量节省、稳定性上业内领先</a:t>
            </a:r>
            <a:endParaRPr lang="ru-RU" sz="800" dirty="0">
              <a:solidFill>
                <a:srgbClr val="7F7F7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6" name="TextBox 18"/>
          <p:cNvSpPr txBox="1"/>
          <p:nvPr/>
        </p:nvSpPr>
        <p:spPr>
          <a:xfrm>
            <a:off x="7543904" y="3206123"/>
            <a:ext cx="278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3200" b="1">
                <a:solidFill>
                  <a:srgbClr val="44546A"/>
                </a:solidFill>
                <a:cs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薪酬福利管理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8" name="TextBox 13"/>
          <p:cNvSpPr txBox="1"/>
          <p:nvPr/>
        </p:nvSpPr>
        <p:spPr>
          <a:xfrm>
            <a:off x="7543903" y="2319690"/>
            <a:ext cx="311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培训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宣传支持</a:t>
            </a:r>
            <a:r>
              <a:rPr lang="en-US" altLang="zh-CN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Human Resources</a:t>
            </a:r>
            <a:r>
              <a:rPr lang="zh-CN" altLang="en-US" sz="800" dirty="0" smtClean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自主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rgbClr val="7F7F7F">
                    <a:lumMod val="75000"/>
                  </a:srgbClr>
                </a:solidFill>
                <a:cs typeface="+mn-ea"/>
                <a:sym typeface="+mn-lt"/>
              </a:rPr>
              <a:t>内核在速度、流量节省、稳定性上业内领先</a:t>
            </a:r>
            <a:endParaRPr lang="ru-RU" sz="800" dirty="0">
              <a:solidFill>
                <a:srgbClr val="7F7F7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9" name="TextBox 18"/>
          <p:cNvSpPr txBox="1"/>
          <p:nvPr/>
        </p:nvSpPr>
        <p:spPr>
          <a:xfrm>
            <a:off x="7543904" y="1881458"/>
            <a:ext cx="278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3200" b="1">
                <a:solidFill>
                  <a:srgbClr val="44546A"/>
                </a:solidFill>
                <a:cs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绩效管理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70166" y="688384"/>
            <a:ext cx="6035734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人力资源管理六大模块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Oval 268"/>
          <p:cNvSpPr/>
          <p:nvPr/>
        </p:nvSpPr>
        <p:spPr>
          <a:xfrm>
            <a:off x="6075436" y="1620621"/>
            <a:ext cx="41133" cy="41133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d-ID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2" name="Group 275"/>
          <p:cNvGrpSpPr/>
          <p:nvPr/>
        </p:nvGrpSpPr>
        <p:grpSpPr>
          <a:xfrm>
            <a:off x="5653137" y="1641188"/>
            <a:ext cx="885731" cy="0"/>
            <a:chOff x="5071484" y="4596568"/>
            <a:chExt cx="1599308" cy="0"/>
          </a:xfrm>
        </p:grpSpPr>
        <p:cxnSp>
          <p:nvCxnSpPr>
            <p:cNvPr id="53" name="Straight Connector 265"/>
            <p:cNvCxnSpPr>
              <a:endCxn id="47" idx="2"/>
            </p:cNvCxnSpPr>
            <p:nvPr/>
          </p:nvCxnSpPr>
          <p:spPr>
            <a:xfrm>
              <a:off x="5071484" y="4596568"/>
              <a:ext cx="762518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74"/>
            <p:cNvCxnSpPr/>
            <p:nvPr/>
          </p:nvCxnSpPr>
          <p:spPr>
            <a:xfrm>
              <a:off x="5906886" y="4596568"/>
              <a:ext cx="7639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1319618" y="2190442"/>
            <a:ext cx="373990" cy="372634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61006" y="4884485"/>
            <a:ext cx="372248" cy="374764"/>
            <a:chOff x="7895485" y="4264990"/>
            <a:chExt cx="702937" cy="707692"/>
          </a:xfrm>
          <a:solidFill>
            <a:schemeClr val="bg1"/>
          </a:solidFill>
        </p:grpSpPr>
        <p:sp>
          <p:nvSpPr>
            <p:cNvPr id="55" name="Freeform 12"/>
            <p:cNvSpPr/>
            <p:nvPr/>
          </p:nvSpPr>
          <p:spPr bwMode="auto">
            <a:xfrm>
              <a:off x="8137600" y="478103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7895485" y="426499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63970" y="4886809"/>
            <a:ext cx="285286" cy="372440"/>
            <a:chOff x="3796972" y="4272669"/>
            <a:chExt cx="538723" cy="703303"/>
          </a:xfrm>
          <a:solidFill>
            <a:schemeClr val="bg1"/>
          </a:solidFill>
        </p:grpSpPr>
        <p:sp>
          <p:nvSpPr>
            <p:cNvPr id="58" name="Freeform 21"/>
            <p:cNvSpPr>
              <a:spLocks noEditPoints="1"/>
            </p:cNvSpPr>
            <p:nvPr/>
          </p:nvSpPr>
          <p:spPr bwMode="auto">
            <a:xfrm>
              <a:off x="3846346" y="4272669"/>
              <a:ext cx="439976" cy="450948"/>
            </a:xfrm>
            <a:custGeom>
              <a:avLst/>
              <a:gdLst>
                <a:gd name="T0" fmla="*/ 16 w 509"/>
                <a:gd name="T1" fmla="*/ 394 h 522"/>
                <a:gd name="T2" fmla="*/ 111 w 509"/>
                <a:gd name="T3" fmla="*/ 413 h 522"/>
                <a:gd name="T4" fmla="*/ 129 w 509"/>
                <a:gd name="T5" fmla="*/ 414 h 522"/>
                <a:gd name="T6" fmla="*/ 254 w 509"/>
                <a:gd name="T7" fmla="*/ 394 h 522"/>
                <a:gd name="T8" fmla="*/ 380 w 509"/>
                <a:gd name="T9" fmla="*/ 414 h 522"/>
                <a:gd name="T10" fmla="*/ 398 w 509"/>
                <a:gd name="T11" fmla="*/ 413 h 522"/>
                <a:gd name="T12" fmla="*/ 493 w 509"/>
                <a:gd name="T13" fmla="*/ 394 h 522"/>
                <a:gd name="T14" fmla="*/ 509 w 509"/>
                <a:gd name="T15" fmla="*/ 410 h 522"/>
                <a:gd name="T16" fmla="*/ 509 w 509"/>
                <a:gd name="T17" fmla="*/ 432 h 522"/>
                <a:gd name="T18" fmla="*/ 254 w 509"/>
                <a:gd name="T19" fmla="*/ 522 h 522"/>
                <a:gd name="T20" fmla="*/ 0 w 509"/>
                <a:gd name="T21" fmla="*/ 432 h 522"/>
                <a:gd name="T22" fmla="*/ 0 w 509"/>
                <a:gd name="T23" fmla="*/ 410 h 522"/>
                <a:gd name="T24" fmla="*/ 16 w 509"/>
                <a:gd name="T25" fmla="*/ 394 h 522"/>
                <a:gd name="T26" fmla="*/ 385 w 509"/>
                <a:gd name="T27" fmla="*/ 337 h 522"/>
                <a:gd name="T28" fmla="*/ 366 w 509"/>
                <a:gd name="T29" fmla="*/ 334 h 522"/>
                <a:gd name="T30" fmla="*/ 254 w 509"/>
                <a:gd name="T31" fmla="*/ 356 h 522"/>
                <a:gd name="T32" fmla="*/ 142 w 509"/>
                <a:gd name="T33" fmla="*/ 334 h 522"/>
                <a:gd name="T34" fmla="*/ 124 w 509"/>
                <a:gd name="T35" fmla="*/ 337 h 522"/>
                <a:gd name="T36" fmla="*/ 83 w 509"/>
                <a:gd name="T37" fmla="*/ 305 h 522"/>
                <a:gd name="T38" fmla="*/ 70 w 509"/>
                <a:gd name="T39" fmla="*/ 80 h 522"/>
                <a:gd name="T40" fmla="*/ 150 w 509"/>
                <a:gd name="T41" fmla="*/ 0 h 522"/>
                <a:gd name="T42" fmla="*/ 199 w 509"/>
                <a:gd name="T43" fmla="*/ 7 h 522"/>
                <a:gd name="T44" fmla="*/ 254 w 509"/>
                <a:gd name="T45" fmla="*/ 0 h 522"/>
                <a:gd name="T46" fmla="*/ 310 w 509"/>
                <a:gd name="T47" fmla="*/ 7 h 522"/>
                <a:gd name="T48" fmla="*/ 359 w 509"/>
                <a:gd name="T49" fmla="*/ 0 h 522"/>
                <a:gd name="T50" fmla="*/ 439 w 509"/>
                <a:gd name="T51" fmla="*/ 80 h 522"/>
                <a:gd name="T52" fmla="*/ 426 w 509"/>
                <a:gd name="T53" fmla="*/ 305 h 522"/>
                <a:gd name="T54" fmla="*/ 385 w 509"/>
                <a:gd name="T55" fmla="*/ 3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9" h="522">
                  <a:moveTo>
                    <a:pt x="16" y="394"/>
                  </a:moveTo>
                  <a:cubicBezTo>
                    <a:pt x="65" y="394"/>
                    <a:pt x="88" y="405"/>
                    <a:pt x="111" y="413"/>
                  </a:cubicBezTo>
                  <a:cubicBezTo>
                    <a:pt x="117" y="415"/>
                    <a:pt x="122" y="416"/>
                    <a:pt x="129" y="414"/>
                  </a:cubicBezTo>
                  <a:cubicBezTo>
                    <a:pt x="157" y="407"/>
                    <a:pt x="205" y="394"/>
                    <a:pt x="254" y="394"/>
                  </a:cubicBezTo>
                  <a:cubicBezTo>
                    <a:pt x="304" y="394"/>
                    <a:pt x="352" y="407"/>
                    <a:pt x="380" y="414"/>
                  </a:cubicBezTo>
                  <a:cubicBezTo>
                    <a:pt x="387" y="416"/>
                    <a:pt x="392" y="415"/>
                    <a:pt x="398" y="413"/>
                  </a:cubicBezTo>
                  <a:cubicBezTo>
                    <a:pt x="421" y="405"/>
                    <a:pt x="444" y="394"/>
                    <a:pt x="493" y="394"/>
                  </a:cubicBezTo>
                  <a:cubicBezTo>
                    <a:pt x="501" y="394"/>
                    <a:pt x="509" y="402"/>
                    <a:pt x="509" y="410"/>
                  </a:cubicBezTo>
                  <a:cubicBezTo>
                    <a:pt x="509" y="432"/>
                    <a:pt x="509" y="432"/>
                    <a:pt x="509" y="432"/>
                  </a:cubicBezTo>
                  <a:cubicBezTo>
                    <a:pt x="509" y="492"/>
                    <a:pt x="366" y="522"/>
                    <a:pt x="254" y="522"/>
                  </a:cubicBezTo>
                  <a:cubicBezTo>
                    <a:pt x="143" y="522"/>
                    <a:pt x="0" y="492"/>
                    <a:pt x="0" y="4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1"/>
                    <a:pt x="7" y="394"/>
                    <a:pt x="16" y="394"/>
                  </a:cubicBezTo>
                  <a:close/>
                  <a:moveTo>
                    <a:pt x="385" y="337"/>
                  </a:moveTo>
                  <a:cubicBezTo>
                    <a:pt x="378" y="336"/>
                    <a:pt x="373" y="333"/>
                    <a:pt x="366" y="334"/>
                  </a:cubicBezTo>
                  <a:cubicBezTo>
                    <a:pt x="338" y="341"/>
                    <a:pt x="305" y="356"/>
                    <a:pt x="254" y="356"/>
                  </a:cubicBezTo>
                  <a:cubicBezTo>
                    <a:pt x="204" y="356"/>
                    <a:pt x="171" y="341"/>
                    <a:pt x="142" y="334"/>
                  </a:cubicBezTo>
                  <a:cubicBezTo>
                    <a:pt x="136" y="333"/>
                    <a:pt x="131" y="336"/>
                    <a:pt x="124" y="337"/>
                  </a:cubicBezTo>
                  <a:cubicBezTo>
                    <a:pt x="107" y="338"/>
                    <a:pt x="84" y="323"/>
                    <a:pt x="83" y="305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68" y="36"/>
                    <a:pt x="106" y="0"/>
                    <a:pt x="150" y="0"/>
                  </a:cubicBezTo>
                  <a:cubicBezTo>
                    <a:pt x="171" y="0"/>
                    <a:pt x="184" y="7"/>
                    <a:pt x="199" y="7"/>
                  </a:cubicBezTo>
                  <a:cubicBezTo>
                    <a:pt x="214" y="7"/>
                    <a:pt x="233" y="0"/>
                    <a:pt x="254" y="0"/>
                  </a:cubicBezTo>
                  <a:cubicBezTo>
                    <a:pt x="276" y="0"/>
                    <a:pt x="295" y="7"/>
                    <a:pt x="310" y="7"/>
                  </a:cubicBezTo>
                  <a:cubicBezTo>
                    <a:pt x="325" y="7"/>
                    <a:pt x="338" y="0"/>
                    <a:pt x="359" y="0"/>
                  </a:cubicBezTo>
                  <a:cubicBezTo>
                    <a:pt x="403" y="0"/>
                    <a:pt x="439" y="36"/>
                    <a:pt x="439" y="80"/>
                  </a:cubicBezTo>
                  <a:cubicBezTo>
                    <a:pt x="439" y="155"/>
                    <a:pt x="426" y="230"/>
                    <a:pt x="426" y="305"/>
                  </a:cubicBezTo>
                  <a:cubicBezTo>
                    <a:pt x="426" y="323"/>
                    <a:pt x="402" y="338"/>
                    <a:pt x="385" y="3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22"/>
            <p:cNvSpPr>
              <a:spLocks noEditPoints="1"/>
            </p:cNvSpPr>
            <p:nvPr/>
          </p:nvSpPr>
          <p:spPr bwMode="auto">
            <a:xfrm>
              <a:off x="3796972" y="4405796"/>
              <a:ext cx="538723" cy="570176"/>
            </a:xfrm>
            <a:custGeom>
              <a:avLst/>
              <a:gdLst>
                <a:gd name="T0" fmla="*/ 100 w 623"/>
                <a:gd name="T1" fmla="*/ 153 h 660"/>
                <a:gd name="T2" fmla="*/ 73 w 623"/>
                <a:gd name="T3" fmla="*/ 183 h 660"/>
                <a:gd name="T4" fmla="*/ 43 w 623"/>
                <a:gd name="T5" fmla="*/ 156 h 660"/>
                <a:gd name="T6" fmla="*/ 30 w 623"/>
                <a:gd name="T7" fmla="*/ 45 h 660"/>
                <a:gd name="T8" fmla="*/ 94 w 623"/>
                <a:gd name="T9" fmla="*/ 41 h 660"/>
                <a:gd name="T10" fmla="*/ 100 w 623"/>
                <a:gd name="T11" fmla="*/ 153 h 660"/>
                <a:gd name="T12" fmla="*/ 76 w 623"/>
                <a:gd name="T13" fmla="*/ 502 h 660"/>
                <a:gd name="T14" fmla="*/ 57 w 623"/>
                <a:gd name="T15" fmla="*/ 521 h 660"/>
                <a:gd name="T16" fmla="*/ 38 w 623"/>
                <a:gd name="T17" fmla="*/ 502 h 660"/>
                <a:gd name="T18" fmla="*/ 38 w 623"/>
                <a:gd name="T19" fmla="*/ 487 h 660"/>
                <a:gd name="T20" fmla="*/ 78 w 623"/>
                <a:gd name="T21" fmla="*/ 440 h 660"/>
                <a:gd name="T22" fmla="*/ 289 w 623"/>
                <a:gd name="T23" fmla="*/ 406 h 660"/>
                <a:gd name="T24" fmla="*/ 334 w 623"/>
                <a:gd name="T25" fmla="*/ 406 h 660"/>
                <a:gd name="T26" fmla="*/ 545 w 623"/>
                <a:gd name="T27" fmla="*/ 440 h 660"/>
                <a:gd name="T28" fmla="*/ 585 w 623"/>
                <a:gd name="T29" fmla="*/ 487 h 660"/>
                <a:gd name="T30" fmla="*/ 585 w 623"/>
                <a:gd name="T31" fmla="*/ 502 h 660"/>
                <a:gd name="T32" fmla="*/ 566 w 623"/>
                <a:gd name="T33" fmla="*/ 521 h 660"/>
                <a:gd name="T34" fmla="*/ 547 w 623"/>
                <a:gd name="T35" fmla="*/ 502 h 660"/>
                <a:gd name="T36" fmla="*/ 547 w 623"/>
                <a:gd name="T37" fmla="*/ 490 h 660"/>
                <a:gd name="T38" fmla="*/ 538 w 623"/>
                <a:gd name="T39" fmla="*/ 481 h 660"/>
                <a:gd name="T40" fmla="*/ 341 w 623"/>
                <a:gd name="T41" fmla="*/ 468 h 660"/>
                <a:gd name="T42" fmla="*/ 334 w 623"/>
                <a:gd name="T43" fmla="*/ 470 h 660"/>
                <a:gd name="T44" fmla="*/ 331 w 623"/>
                <a:gd name="T45" fmla="*/ 477 h 660"/>
                <a:gd name="T46" fmla="*/ 331 w 623"/>
                <a:gd name="T47" fmla="*/ 502 h 660"/>
                <a:gd name="T48" fmla="*/ 311 w 623"/>
                <a:gd name="T49" fmla="*/ 521 h 660"/>
                <a:gd name="T50" fmla="*/ 292 w 623"/>
                <a:gd name="T51" fmla="*/ 502 h 660"/>
                <a:gd name="T52" fmla="*/ 292 w 623"/>
                <a:gd name="T53" fmla="*/ 477 h 660"/>
                <a:gd name="T54" fmla="*/ 289 w 623"/>
                <a:gd name="T55" fmla="*/ 470 h 660"/>
                <a:gd name="T56" fmla="*/ 282 w 623"/>
                <a:gd name="T57" fmla="*/ 468 h 660"/>
                <a:gd name="T58" fmla="*/ 85 w 623"/>
                <a:gd name="T59" fmla="*/ 481 h 660"/>
                <a:gd name="T60" fmla="*/ 76 w 623"/>
                <a:gd name="T61" fmla="*/ 490 h 660"/>
                <a:gd name="T62" fmla="*/ 76 w 623"/>
                <a:gd name="T63" fmla="*/ 502 h 660"/>
                <a:gd name="T64" fmla="*/ 566 w 623"/>
                <a:gd name="T65" fmla="*/ 545 h 660"/>
                <a:gd name="T66" fmla="*/ 623 w 623"/>
                <a:gd name="T67" fmla="*/ 602 h 660"/>
                <a:gd name="T68" fmla="*/ 566 w 623"/>
                <a:gd name="T69" fmla="*/ 660 h 660"/>
                <a:gd name="T70" fmla="*/ 509 w 623"/>
                <a:gd name="T71" fmla="*/ 602 h 660"/>
                <a:gd name="T72" fmla="*/ 566 w 623"/>
                <a:gd name="T73" fmla="*/ 545 h 660"/>
                <a:gd name="T74" fmla="*/ 57 w 623"/>
                <a:gd name="T75" fmla="*/ 545 h 660"/>
                <a:gd name="T76" fmla="*/ 114 w 623"/>
                <a:gd name="T77" fmla="*/ 602 h 660"/>
                <a:gd name="T78" fmla="*/ 57 w 623"/>
                <a:gd name="T79" fmla="*/ 660 h 660"/>
                <a:gd name="T80" fmla="*/ 0 w 623"/>
                <a:gd name="T81" fmla="*/ 602 h 660"/>
                <a:gd name="T82" fmla="*/ 57 w 623"/>
                <a:gd name="T83" fmla="*/ 545 h 660"/>
                <a:gd name="T84" fmla="*/ 311 w 623"/>
                <a:gd name="T85" fmla="*/ 545 h 660"/>
                <a:gd name="T86" fmla="*/ 369 w 623"/>
                <a:gd name="T87" fmla="*/ 602 h 660"/>
                <a:gd name="T88" fmla="*/ 311 w 623"/>
                <a:gd name="T89" fmla="*/ 660 h 660"/>
                <a:gd name="T90" fmla="*/ 254 w 623"/>
                <a:gd name="T91" fmla="*/ 602 h 660"/>
                <a:gd name="T92" fmla="*/ 311 w 623"/>
                <a:gd name="T93" fmla="*/ 545 h 660"/>
                <a:gd name="T94" fmla="*/ 580 w 623"/>
                <a:gd name="T95" fmla="*/ 156 h 660"/>
                <a:gd name="T96" fmla="*/ 550 w 623"/>
                <a:gd name="T97" fmla="*/ 183 h 660"/>
                <a:gd name="T98" fmla="*/ 523 w 623"/>
                <a:gd name="T99" fmla="*/ 153 h 660"/>
                <a:gd name="T100" fmla="*/ 529 w 623"/>
                <a:gd name="T101" fmla="*/ 41 h 660"/>
                <a:gd name="T102" fmla="*/ 593 w 623"/>
                <a:gd name="T103" fmla="*/ 45 h 660"/>
                <a:gd name="T104" fmla="*/ 580 w 623"/>
                <a:gd name="T105" fmla="*/ 15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660">
                  <a:moveTo>
                    <a:pt x="100" y="153"/>
                  </a:moveTo>
                  <a:cubicBezTo>
                    <a:pt x="101" y="169"/>
                    <a:pt x="89" y="182"/>
                    <a:pt x="73" y="183"/>
                  </a:cubicBezTo>
                  <a:cubicBezTo>
                    <a:pt x="57" y="184"/>
                    <a:pt x="44" y="172"/>
                    <a:pt x="43" y="15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12"/>
                    <a:pt x="91" y="0"/>
                    <a:pt x="94" y="41"/>
                  </a:cubicBezTo>
                  <a:cubicBezTo>
                    <a:pt x="100" y="153"/>
                    <a:pt x="100" y="153"/>
                    <a:pt x="100" y="153"/>
                  </a:cubicBezTo>
                  <a:close/>
                  <a:moveTo>
                    <a:pt x="76" y="502"/>
                  </a:moveTo>
                  <a:cubicBezTo>
                    <a:pt x="76" y="513"/>
                    <a:pt x="68" y="521"/>
                    <a:pt x="57" y="521"/>
                  </a:cubicBezTo>
                  <a:cubicBezTo>
                    <a:pt x="47" y="521"/>
                    <a:pt x="38" y="513"/>
                    <a:pt x="38" y="502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38" y="464"/>
                    <a:pt x="55" y="444"/>
                    <a:pt x="78" y="440"/>
                  </a:cubicBezTo>
                  <a:cubicBezTo>
                    <a:pt x="289" y="406"/>
                    <a:pt x="289" y="406"/>
                    <a:pt x="289" y="406"/>
                  </a:cubicBezTo>
                  <a:cubicBezTo>
                    <a:pt x="304" y="406"/>
                    <a:pt x="319" y="406"/>
                    <a:pt x="334" y="406"/>
                  </a:cubicBezTo>
                  <a:cubicBezTo>
                    <a:pt x="545" y="440"/>
                    <a:pt x="545" y="440"/>
                    <a:pt x="545" y="440"/>
                  </a:cubicBezTo>
                  <a:cubicBezTo>
                    <a:pt x="568" y="444"/>
                    <a:pt x="585" y="464"/>
                    <a:pt x="585" y="487"/>
                  </a:cubicBezTo>
                  <a:cubicBezTo>
                    <a:pt x="585" y="502"/>
                    <a:pt x="585" y="502"/>
                    <a:pt x="585" y="502"/>
                  </a:cubicBezTo>
                  <a:cubicBezTo>
                    <a:pt x="585" y="513"/>
                    <a:pt x="576" y="521"/>
                    <a:pt x="566" y="521"/>
                  </a:cubicBezTo>
                  <a:cubicBezTo>
                    <a:pt x="555" y="521"/>
                    <a:pt x="547" y="513"/>
                    <a:pt x="547" y="502"/>
                  </a:cubicBezTo>
                  <a:cubicBezTo>
                    <a:pt x="547" y="498"/>
                    <a:pt x="547" y="494"/>
                    <a:pt x="547" y="490"/>
                  </a:cubicBezTo>
                  <a:cubicBezTo>
                    <a:pt x="547" y="485"/>
                    <a:pt x="543" y="481"/>
                    <a:pt x="538" y="481"/>
                  </a:cubicBezTo>
                  <a:cubicBezTo>
                    <a:pt x="341" y="468"/>
                    <a:pt x="341" y="468"/>
                    <a:pt x="341" y="468"/>
                  </a:cubicBezTo>
                  <a:cubicBezTo>
                    <a:pt x="338" y="468"/>
                    <a:pt x="336" y="468"/>
                    <a:pt x="334" y="470"/>
                  </a:cubicBezTo>
                  <a:cubicBezTo>
                    <a:pt x="332" y="472"/>
                    <a:pt x="331" y="475"/>
                    <a:pt x="331" y="477"/>
                  </a:cubicBezTo>
                  <a:cubicBezTo>
                    <a:pt x="331" y="502"/>
                    <a:pt x="331" y="502"/>
                    <a:pt x="331" y="502"/>
                  </a:cubicBezTo>
                  <a:cubicBezTo>
                    <a:pt x="331" y="513"/>
                    <a:pt x="322" y="521"/>
                    <a:pt x="311" y="521"/>
                  </a:cubicBezTo>
                  <a:cubicBezTo>
                    <a:pt x="301" y="521"/>
                    <a:pt x="292" y="513"/>
                    <a:pt x="292" y="502"/>
                  </a:cubicBezTo>
                  <a:cubicBezTo>
                    <a:pt x="292" y="477"/>
                    <a:pt x="292" y="477"/>
                    <a:pt x="292" y="477"/>
                  </a:cubicBezTo>
                  <a:cubicBezTo>
                    <a:pt x="292" y="475"/>
                    <a:pt x="291" y="472"/>
                    <a:pt x="289" y="470"/>
                  </a:cubicBezTo>
                  <a:cubicBezTo>
                    <a:pt x="287" y="468"/>
                    <a:pt x="285" y="468"/>
                    <a:pt x="282" y="468"/>
                  </a:cubicBezTo>
                  <a:cubicBezTo>
                    <a:pt x="85" y="481"/>
                    <a:pt x="85" y="481"/>
                    <a:pt x="85" y="481"/>
                  </a:cubicBezTo>
                  <a:cubicBezTo>
                    <a:pt x="80" y="481"/>
                    <a:pt x="76" y="485"/>
                    <a:pt x="76" y="490"/>
                  </a:cubicBezTo>
                  <a:cubicBezTo>
                    <a:pt x="76" y="502"/>
                    <a:pt x="76" y="502"/>
                    <a:pt x="76" y="502"/>
                  </a:cubicBezTo>
                  <a:close/>
                  <a:moveTo>
                    <a:pt x="566" y="545"/>
                  </a:moveTo>
                  <a:cubicBezTo>
                    <a:pt x="597" y="545"/>
                    <a:pt x="623" y="571"/>
                    <a:pt x="623" y="602"/>
                  </a:cubicBezTo>
                  <a:cubicBezTo>
                    <a:pt x="623" y="634"/>
                    <a:pt x="597" y="660"/>
                    <a:pt x="566" y="660"/>
                  </a:cubicBezTo>
                  <a:cubicBezTo>
                    <a:pt x="534" y="660"/>
                    <a:pt x="509" y="634"/>
                    <a:pt x="509" y="602"/>
                  </a:cubicBezTo>
                  <a:cubicBezTo>
                    <a:pt x="509" y="571"/>
                    <a:pt x="534" y="545"/>
                    <a:pt x="566" y="545"/>
                  </a:cubicBezTo>
                  <a:close/>
                  <a:moveTo>
                    <a:pt x="57" y="545"/>
                  </a:moveTo>
                  <a:cubicBezTo>
                    <a:pt x="89" y="545"/>
                    <a:pt x="114" y="571"/>
                    <a:pt x="114" y="602"/>
                  </a:cubicBezTo>
                  <a:cubicBezTo>
                    <a:pt x="114" y="634"/>
                    <a:pt x="89" y="660"/>
                    <a:pt x="57" y="660"/>
                  </a:cubicBezTo>
                  <a:cubicBezTo>
                    <a:pt x="26" y="660"/>
                    <a:pt x="0" y="634"/>
                    <a:pt x="0" y="602"/>
                  </a:cubicBezTo>
                  <a:cubicBezTo>
                    <a:pt x="0" y="571"/>
                    <a:pt x="26" y="545"/>
                    <a:pt x="57" y="545"/>
                  </a:cubicBezTo>
                  <a:close/>
                  <a:moveTo>
                    <a:pt x="311" y="545"/>
                  </a:moveTo>
                  <a:cubicBezTo>
                    <a:pt x="343" y="545"/>
                    <a:pt x="369" y="571"/>
                    <a:pt x="369" y="602"/>
                  </a:cubicBezTo>
                  <a:cubicBezTo>
                    <a:pt x="369" y="634"/>
                    <a:pt x="343" y="660"/>
                    <a:pt x="311" y="660"/>
                  </a:cubicBezTo>
                  <a:cubicBezTo>
                    <a:pt x="280" y="660"/>
                    <a:pt x="254" y="634"/>
                    <a:pt x="254" y="602"/>
                  </a:cubicBezTo>
                  <a:cubicBezTo>
                    <a:pt x="254" y="571"/>
                    <a:pt x="280" y="545"/>
                    <a:pt x="311" y="545"/>
                  </a:cubicBezTo>
                  <a:close/>
                  <a:moveTo>
                    <a:pt x="580" y="156"/>
                  </a:moveTo>
                  <a:cubicBezTo>
                    <a:pt x="579" y="172"/>
                    <a:pt x="566" y="184"/>
                    <a:pt x="550" y="183"/>
                  </a:cubicBezTo>
                  <a:cubicBezTo>
                    <a:pt x="534" y="182"/>
                    <a:pt x="522" y="169"/>
                    <a:pt x="523" y="153"/>
                  </a:cubicBezTo>
                  <a:cubicBezTo>
                    <a:pt x="529" y="41"/>
                    <a:pt x="529" y="41"/>
                    <a:pt x="529" y="41"/>
                  </a:cubicBezTo>
                  <a:cubicBezTo>
                    <a:pt x="532" y="0"/>
                    <a:pt x="594" y="12"/>
                    <a:pt x="593" y="45"/>
                  </a:cubicBezTo>
                  <a:cubicBezTo>
                    <a:pt x="580" y="156"/>
                    <a:pt x="580" y="156"/>
                    <a:pt x="580" y="1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43231" y="3548929"/>
            <a:ext cx="360240" cy="360238"/>
            <a:chOff x="5149083" y="4283641"/>
            <a:chExt cx="680262" cy="680261"/>
          </a:xfrm>
          <a:solidFill>
            <a:schemeClr val="bg1"/>
          </a:solidFill>
        </p:grpSpPr>
        <p:sp>
          <p:nvSpPr>
            <p:cNvPr id="61" name="Freeform 25"/>
            <p:cNvSpPr>
              <a:spLocks noEditPoints="1"/>
            </p:cNvSpPr>
            <p:nvPr/>
          </p:nvSpPr>
          <p:spPr bwMode="auto">
            <a:xfrm>
              <a:off x="5181999" y="4316557"/>
              <a:ext cx="614430" cy="614796"/>
            </a:xfrm>
            <a:custGeom>
              <a:avLst/>
              <a:gdLst>
                <a:gd name="T0" fmla="*/ 474 w 711"/>
                <a:gd name="T1" fmla="*/ 58 h 711"/>
                <a:gd name="T2" fmla="*/ 627 w 711"/>
                <a:gd name="T3" fmla="*/ 185 h 711"/>
                <a:gd name="T4" fmla="*/ 654 w 711"/>
                <a:gd name="T5" fmla="*/ 237 h 711"/>
                <a:gd name="T6" fmla="*/ 656 w 711"/>
                <a:gd name="T7" fmla="*/ 236 h 711"/>
                <a:gd name="T8" fmla="*/ 680 w 711"/>
                <a:gd name="T9" fmla="*/ 230 h 711"/>
                <a:gd name="T10" fmla="*/ 708 w 711"/>
                <a:gd name="T11" fmla="*/ 227 h 711"/>
                <a:gd name="T12" fmla="*/ 711 w 711"/>
                <a:gd name="T13" fmla="*/ 227 h 711"/>
                <a:gd name="T14" fmla="*/ 675 w 711"/>
                <a:gd name="T15" fmla="*/ 154 h 711"/>
                <a:gd name="T16" fmla="*/ 484 w 711"/>
                <a:gd name="T17" fmla="*/ 0 h 711"/>
                <a:gd name="T18" fmla="*/ 484 w 711"/>
                <a:gd name="T19" fmla="*/ 3 h 711"/>
                <a:gd name="T20" fmla="*/ 482 w 711"/>
                <a:gd name="T21" fmla="*/ 31 h 711"/>
                <a:gd name="T22" fmla="*/ 475 w 711"/>
                <a:gd name="T23" fmla="*/ 55 h 711"/>
                <a:gd name="T24" fmla="*/ 474 w 711"/>
                <a:gd name="T25" fmla="*/ 58 h 711"/>
                <a:gd name="T26" fmla="*/ 484 w 711"/>
                <a:gd name="T27" fmla="*/ 711 h 711"/>
                <a:gd name="T28" fmla="*/ 557 w 711"/>
                <a:gd name="T29" fmla="*/ 676 h 711"/>
                <a:gd name="T30" fmla="*/ 711 w 711"/>
                <a:gd name="T31" fmla="*/ 485 h 711"/>
                <a:gd name="T32" fmla="*/ 708 w 711"/>
                <a:gd name="T33" fmla="*/ 485 h 711"/>
                <a:gd name="T34" fmla="*/ 680 w 711"/>
                <a:gd name="T35" fmla="*/ 482 h 711"/>
                <a:gd name="T36" fmla="*/ 656 w 711"/>
                <a:gd name="T37" fmla="*/ 476 h 711"/>
                <a:gd name="T38" fmla="*/ 654 w 711"/>
                <a:gd name="T39" fmla="*/ 475 h 711"/>
                <a:gd name="T40" fmla="*/ 527 w 711"/>
                <a:gd name="T41" fmla="*/ 627 h 711"/>
                <a:gd name="T42" fmla="*/ 474 w 711"/>
                <a:gd name="T43" fmla="*/ 654 h 711"/>
                <a:gd name="T44" fmla="*/ 475 w 711"/>
                <a:gd name="T45" fmla="*/ 657 h 711"/>
                <a:gd name="T46" fmla="*/ 482 w 711"/>
                <a:gd name="T47" fmla="*/ 680 h 711"/>
                <a:gd name="T48" fmla="*/ 484 w 711"/>
                <a:gd name="T49" fmla="*/ 708 h 711"/>
                <a:gd name="T50" fmla="*/ 484 w 711"/>
                <a:gd name="T51" fmla="*/ 711 h 711"/>
                <a:gd name="T52" fmla="*/ 237 w 711"/>
                <a:gd name="T53" fmla="*/ 654 h 711"/>
                <a:gd name="T54" fmla="*/ 84 w 711"/>
                <a:gd name="T55" fmla="*/ 527 h 711"/>
                <a:gd name="T56" fmla="*/ 57 w 711"/>
                <a:gd name="T57" fmla="*/ 475 h 711"/>
                <a:gd name="T58" fmla="*/ 55 w 711"/>
                <a:gd name="T59" fmla="*/ 476 h 711"/>
                <a:gd name="T60" fmla="*/ 31 w 711"/>
                <a:gd name="T61" fmla="*/ 482 h 711"/>
                <a:gd name="T62" fmla="*/ 3 w 711"/>
                <a:gd name="T63" fmla="*/ 485 h 711"/>
                <a:gd name="T64" fmla="*/ 0 w 711"/>
                <a:gd name="T65" fmla="*/ 485 h 711"/>
                <a:gd name="T66" fmla="*/ 36 w 711"/>
                <a:gd name="T67" fmla="*/ 557 h 711"/>
                <a:gd name="T68" fmla="*/ 227 w 711"/>
                <a:gd name="T69" fmla="*/ 711 h 711"/>
                <a:gd name="T70" fmla="*/ 227 w 711"/>
                <a:gd name="T71" fmla="*/ 708 h 711"/>
                <a:gd name="T72" fmla="*/ 229 w 711"/>
                <a:gd name="T73" fmla="*/ 680 h 711"/>
                <a:gd name="T74" fmla="*/ 236 w 711"/>
                <a:gd name="T75" fmla="*/ 657 h 711"/>
                <a:gd name="T76" fmla="*/ 237 w 711"/>
                <a:gd name="T77" fmla="*/ 654 h 711"/>
                <a:gd name="T78" fmla="*/ 227 w 711"/>
                <a:gd name="T79" fmla="*/ 0 h 711"/>
                <a:gd name="T80" fmla="*/ 154 w 711"/>
                <a:gd name="T81" fmla="*/ 36 h 711"/>
                <a:gd name="T82" fmla="*/ 0 w 711"/>
                <a:gd name="T83" fmla="*/ 227 h 711"/>
                <a:gd name="T84" fmla="*/ 3 w 711"/>
                <a:gd name="T85" fmla="*/ 227 h 711"/>
                <a:gd name="T86" fmla="*/ 31 w 711"/>
                <a:gd name="T87" fmla="*/ 230 h 711"/>
                <a:gd name="T88" fmla="*/ 55 w 711"/>
                <a:gd name="T89" fmla="*/ 236 h 711"/>
                <a:gd name="T90" fmla="*/ 57 w 711"/>
                <a:gd name="T91" fmla="*/ 237 h 711"/>
                <a:gd name="T92" fmla="*/ 184 w 711"/>
                <a:gd name="T93" fmla="*/ 84 h 711"/>
                <a:gd name="T94" fmla="*/ 237 w 711"/>
                <a:gd name="T95" fmla="*/ 58 h 711"/>
                <a:gd name="T96" fmla="*/ 236 w 711"/>
                <a:gd name="T97" fmla="*/ 55 h 711"/>
                <a:gd name="T98" fmla="*/ 229 w 711"/>
                <a:gd name="T99" fmla="*/ 31 h 711"/>
                <a:gd name="T100" fmla="*/ 227 w 711"/>
                <a:gd name="T101" fmla="*/ 3 h 711"/>
                <a:gd name="T102" fmla="*/ 227 w 711"/>
                <a:gd name="T103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1" h="711">
                  <a:moveTo>
                    <a:pt x="474" y="58"/>
                  </a:moveTo>
                  <a:cubicBezTo>
                    <a:pt x="539" y="83"/>
                    <a:pt x="592" y="129"/>
                    <a:pt x="627" y="185"/>
                  </a:cubicBezTo>
                  <a:cubicBezTo>
                    <a:pt x="637" y="201"/>
                    <a:pt x="646" y="219"/>
                    <a:pt x="654" y="237"/>
                  </a:cubicBezTo>
                  <a:cubicBezTo>
                    <a:pt x="655" y="237"/>
                    <a:pt x="655" y="236"/>
                    <a:pt x="656" y="236"/>
                  </a:cubicBezTo>
                  <a:cubicBezTo>
                    <a:pt x="664" y="234"/>
                    <a:pt x="672" y="231"/>
                    <a:pt x="680" y="230"/>
                  </a:cubicBezTo>
                  <a:cubicBezTo>
                    <a:pt x="689" y="228"/>
                    <a:pt x="699" y="227"/>
                    <a:pt x="708" y="227"/>
                  </a:cubicBezTo>
                  <a:cubicBezTo>
                    <a:pt x="709" y="227"/>
                    <a:pt x="710" y="227"/>
                    <a:pt x="711" y="227"/>
                  </a:cubicBezTo>
                  <a:cubicBezTo>
                    <a:pt x="702" y="202"/>
                    <a:pt x="690" y="177"/>
                    <a:pt x="675" y="154"/>
                  </a:cubicBezTo>
                  <a:cubicBezTo>
                    <a:pt x="632" y="85"/>
                    <a:pt x="565" y="30"/>
                    <a:pt x="484" y="0"/>
                  </a:cubicBezTo>
                  <a:cubicBezTo>
                    <a:pt x="484" y="1"/>
                    <a:pt x="484" y="2"/>
                    <a:pt x="484" y="3"/>
                  </a:cubicBezTo>
                  <a:cubicBezTo>
                    <a:pt x="484" y="13"/>
                    <a:pt x="483" y="23"/>
                    <a:pt x="482" y="31"/>
                  </a:cubicBezTo>
                  <a:cubicBezTo>
                    <a:pt x="480" y="40"/>
                    <a:pt x="478" y="48"/>
                    <a:pt x="475" y="55"/>
                  </a:cubicBezTo>
                  <a:cubicBezTo>
                    <a:pt x="475" y="56"/>
                    <a:pt x="475" y="57"/>
                    <a:pt x="474" y="58"/>
                  </a:cubicBezTo>
                  <a:close/>
                  <a:moveTo>
                    <a:pt x="484" y="711"/>
                  </a:moveTo>
                  <a:cubicBezTo>
                    <a:pt x="510" y="702"/>
                    <a:pt x="534" y="690"/>
                    <a:pt x="557" y="676"/>
                  </a:cubicBezTo>
                  <a:cubicBezTo>
                    <a:pt x="626" y="632"/>
                    <a:pt x="682" y="566"/>
                    <a:pt x="711" y="485"/>
                  </a:cubicBezTo>
                  <a:cubicBezTo>
                    <a:pt x="710" y="485"/>
                    <a:pt x="709" y="485"/>
                    <a:pt x="708" y="485"/>
                  </a:cubicBezTo>
                  <a:cubicBezTo>
                    <a:pt x="699" y="485"/>
                    <a:pt x="689" y="484"/>
                    <a:pt x="680" y="482"/>
                  </a:cubicBezTo>
                  <a:cubicBezTo>
                    <a:pt x="672" y="480"/>
                    <a:pt x="664" y="478"/>
                    <a:pt x="656" y="476"/>
                  </a:cubicBezTo>
                  <a:cubicBezTo>
                    <a:pt x="655" y="475"/>
                    <a:pt x="655" y="475"/>
                    <a:pt x="654" y="475"/>
                  </a:cubicBezTo>
                  <a:cubicBezTo>
                    <a:pt x="628" y="539"/>
                    <a:pt x="583" y="592"/>
                    <a:pt x="527" y="627"/>
                  </a:cubicBezTo>
                  <a:cubicBezTo>
                    <a:pt x="510" y="638"/>
                    <a:pt x="493" y="647"/>
                    <a:pt x="474" y="654"/>
                  </a:cubicBezTo>
                  <a:cubicBezTo>
                    <a:pt x="475" y="655"/>
                    <a:pt x="475" y="656"/>
                    <a:pt x="475" y="657"/>
                  </a:cubicBezTo>
                  <a:cubicBezTo>
                    <a:pt x="478" y="664"/>
                    <a:pt x="480" y="672"/>
                    <a:pt x="482" y="680"/>
                  </a:cubicBezTo>
                  <a:cubicBezTo>
                    <a:pt x="483" y="689"/>
                    <a:pt x="484" y="699"/>
                    <a:pt x="484" y="708"/>
                  </a:cubicBezTo>
                  <a:cubicBezTo>
                    <a:pt x="484" y="709"/>
                    <a:pt x="484" y="710"/>
                    <a:pt x="484" y="711"/>
                  </a:cubicBezTo>
                  <a:close/>
                  <a:moveTo>
                    <a:pt x="237" y="654"/>
                  </a:moveTo>
                  <a:cubicBezTo>
                    <a:pt x="172" y="628"/>
                    <a:pt x="119" y="583"/>
                    <a:pt x="84" y="527"/>
                  </a:cubicBezTo>
                  <a:cubicBezTo>
                    <a:pt x="74" y="510"/>
                    <a:pt x="65" y="493"/>
                    <a:pt x="57" y="475"/>
                  </a:cubicBezTo>
                  <a:cubicBezTo>
                    <a:pt x="57" y="475"/>
                    <a:pt x="56" y="475"/>
                    <a:pt x="55" y="476"/>
                  </a:cubicBezTo>
                  <a:cubicBezTo>
                    <a:pt x="47" y="478"/>
                    <a:pt x="39" y="480"/>
                    <a:pt x="31" y="482"/>
                  </a:cubicBezTo>
                  <a:cubicBezTo>
                    <a:pt x="22" y="484"/>
                    <a:pt x="12" y="485"/>
                    <a:pt x="3" y="485"/>
                  </a:cubicBezTo>
                  <a:cubicBezTo>
                    <a:pt x="2" y="485"/>
                    <a:pt x="1" y="485"/>
                    <a:pt x="0" y="485"/>
                  </a:cubicBezTo>
                  <a:cubicBezTo>
                    <a:pt x="9" y="510"/>
                    <a:pt x="21" y="535"/>
                    <a:pt x="36" y="557"/>
                  </a:cubicBezTo>
                  <a:cubicBezTo>
                    <a:pt x="80" y="627"/>
                    <a:pt x="146" y="682"/>
                    <a:pt x="227" y="711"/>
                  </a:cubicBezTo>
                  <a:cubicBezTo>
                    <a:pt x="227" y="710"/>
                    <a:pt x="227" y="709"/>
                    <a:pt x="227" y="708"/>
                  </a:cubicBezTo>
                  <a:cubicBezTo>
                    <a:pt x="227" y="699"/>
                    <a:pt x="228" y="689"/>
                    <a:pt x="229" y="680"/>
                  </a:cubicBezTo>
                  <a:cubicBezTo>
                    <a:pt x="231" y="672"/>
                    <a:pt x="233" y="664"/>
                    <a:pt x="236" y="657"/>
                  </a:cubicBezTo>
                  <a:cubicBezTo>
                    <a:pt x="236" y="656"/>
                    <a:pt x="236" y="655"/>
                    <a:pt x="237" y="654"/>
                  </a:cubicBezTo>
                  <a:close/>
                  <a:moveTo>
                    <a:pt x="227" y="0"/>
                  </a:moveTo>
                  <a:cubicBezTo>
                    <a:pt x="201" y="10"/>
                    <a:pt x="177" y="22"/>
                    <a:pt x="154" y="36"/>
                  </a:cubicBezTo>
                  <a:cubicBezTo>
                    <a:pt x="85" y="80"/>
                    <a:pt x="29" y="146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ubicBezTo>
                    <a:pt x="12" y="227"/>
                    <a:pt x="22" y="228"/>
                    <a:pt x="31" y="230"/>
                  </a:cubicBezTo>
                  <a:cubicBezTo>
                    <a:pt x="39" y="231"/>
                    <a:pt x="47" y="234"/>
                    <a:pt x="55" y="236"/>
                  </a:cubicBezTo>
                  <a:cubicBezTo>
                    <a:pt x="56" y="236"/>
                    <a:pt x="56" y="237"/>
                    <a:pt x="57" y="237"/>
                  </a:cubicBezTo>
                  <a:cubicBezTo>
                    <a:pt x="83" y="172"/>
                    <a:pt x="128" y="120"/>
                    <a:pt x="184" y="84"/>
                  </a:cubicBezTo>
                  <a:cubicBezTo>
                    <a:pt x="201" y="74"/>
                    <a:pt x="218" y="65"/>
                    <a:pt x="237" y="58"/>
                  </a:cubicBezTo>
                  <a:cubicBezTo>
                    <a:pt x="236" y="57"/>
                    <a:pt x="236" y="56"/>
                    <a:pt x="236" y="55"/>
                  </a:cubicBezTo>
                  <a:cubicBezTo>
                    <a:pt x="233" y="48"/>
                    <a:pt x="231" y="40"/>
                    <a:pt x="229" y="31"/>
                  </a:cubicBezTo>
                  <a:cubicBezTo>
                    <a:pt x="228" y="23"/>
                    <a:pt x="227" y="13"/>
                    <a:pt x="227" y="3"/>
                  </a:cubicBezTo>
                  <a:cubicBezTo>
                    <a:pt x="227" y="2"/>
                    <a:pt x="227" y="1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26"/>
            <p:cNvSpPr>
              <a:spLocks noEditPoints="1"/>
            </p:cNvSpPr>
            <p:nvPr/>
          </p:nvSpPr>
          <p:spPr bwMode="auto">
            <a:xfrm>
              <a:off x="5149083" y="4283641"/>
              <a:ext cx="680262" cy="680261"/>
            </a:xfrm>
            <a:custGeom>
              <a:avLst/>
              <a:gdLst>
                <a:gd name="T0" fmla="*/ 312 w 787"/>
                <a:gd name="T1" fmla="*/ 197 h 787"/>
                <a:gd name="T2" fmla="*/ 243 w 787"/>
                <a:gd name="T3" fmla="*/ 243 h 787"/>
                <a:gd name="T4" fmla="*/ 197 w 787"/>
                <a:gd name="T5" fmla="*/ 312 h 787"/>
                <a:gd name="T6" fmla="*/ 144 w 787"/>
                <a:gd name="T7" fmla="*/ 325 h 787"/>
                <a:gd name="T8" fmla="*/ 62 w 787"/>
                <a:gd name="T9" fmla="*/ 305 h 787"/>
                <a:gd name="T10" fmla="*/ 41 w 787"/>
                <a:gd name="T11" fmla="*/ 303 h 787"/>
                <a:gd name="T12" fmla="*/ 11 w 787"/>
                <a:gd name="T13" fmla="*/ 318 h 787"/>
                <a:gd name="T14" fmla="*/ 11 w 787"/>
                <a:gd name="T15" fmla="*/ 470 h 787"/>
                <a:gd name="T16" fmla="*/ 41 w 787"/>
                <a:gd name="T17" fmla="*/ 485 h 787"/>
                <a:gd name="T18" fmla="*/ 62 w 787"/>
                <a:gd name="T19" fmla="*/ 483 h 787"/>
                <a:gd name="T20" fmla="*/ 144 w 787"/>
                <a:gd name="T21" fmla="*/ 462 h 787"/>
                <a:gd name="T22" fmla="*/ 197 w 787"/>
                <a:gd name="T23" fmla="*/ 476 h 787"/>
                <a:gd name="T24" fmla="*/ 243 w 787"/>
                <a:gd name="T25" fmla="*/ 545 h 787"/>
                <a:gd name="T26" fmla="*/ 312 w 787"/>
                <a:gd name="T27" fmla="*/ 591 h 787"/>
                <a:gd name="T28" fmla="*/ 325 w 787"/>
                <a:gd name="T29" fmla="*/ 643 h 787"/>
                <a:gd name="T30" fmla="*/ 305 w 787"/>
                <a:gd name="T31" fmla="*/ 726 h 787"/>
                <a:gd name="T32" fmla="*/ 303 w 787"/>
                <a:gd name="T33" fmla="*/ 746 h 787"/>
                <a:gd name="T34" fmla="*/ 317 w 787"/>
                <a:gd name="T35" fmla="*/ 777 h 787"/>
                <a:gd name="T36" fmla="*/ 470 w 787"/>
                <a:gd name="T37" fmla="*/ 777 h 787"/>
                <a:gd name="T38" fmla="*/ 484 w 787"/>
                <a:gd name="T39" fmla="*/ 746 h 787"/>
                <a:gd name="T40" fmla="*/ 482 w 787"/>
                <a:gd name="T41" fmla="*/ 726 h 787"/>
                <a:gd name="T42" fmla="*/ 462 w 787"/>
                <a:gd name="T43" fmla="*/ 643 h 787"/>
                <a:gd name="T44" fmla="*/ 475 w 787"/>
                <a:gd name="T45" fmla="*/ 591 h 787"/>
                <a:gd name="T46" fmla="*/ 544 w 787"/>
                <a:gd name="T47" fmla="*/ 545 h 787"/>
                <a:gd name="T48" fmla="*/ 590 w 787"/>
                <a:gd name="T49" fmla="*/ 476 h 787"/>
                <a:gd name="T50" fmla="*/ 643 w 787"/>
                <a:gd name="T51" fmla="*/ 462 h 787"/>
                <a:gd name="T52" fmla="*/ 725 w 787"/>
                <a:gd name="T53" fmla="*/ 483 h 787"/>
                <a:gd name="T54" fmla="*/ 746 w 787"/>
                <a:gd name="T55" fmla="*/ 485 h 787"/>
                <a:gd name="T56" fmla="*/ 777 w 787"/>
                <a:gd name="T57" fmla="*/ 470 h 787"/>
                <a:gd name="T58" fmla="*/ 776 w 787"/>
                <a:gd name="T59" fmla="*/ 318 h 787"/>
                <a:gd name="T60" fmla="*/ 746 w 787"/>
                <a:gd name="T61" fmla="*/ 303 h 787"/>
                <a:gd name="T62" fmla="*/ 725 w 787"/>
                <a:gd name="T63" fmla="*/ 305 h 787"/>
                <a:gd name="T64" fmla="*/ 643 w 787"/>
                <a:gd name="T65" fmla="*/ 325 h 787"/>
                <a:gd name="T66" fmla="*/ 590 w 787"/>
                <a:gd name="T67" fmla="*/ 312 h 787"/>
                <a:gd name="T68" fmla="*/ 544 w 787"/>
                <a:gd name="T69" fmla="*/ 243 h 787"/>
                <a:gd name="T70" fmla="*/ 475 w 787"/>
                <a:gd name="T71" fmla="*/ 197 h 787"/>
                <a:gd name="T72" fmla="*/ 462 w 787"/>
                <a:gd name="T73" fmla="*/ 145 h 787"/>
                <a:gd name="T74" fmla="*/ 482 w 787"/>
                <a:gd name="T75" fmla="*/ 62 h 787"/>
                <a:gd name="T76" fmla="*/ 484 w 787"/>
                <a:gd name="T77" fmla="*/ 41 h 787"/>
                <a:gd name="T78" fmla="*/ 470 w 787"/>
                <a:gd name="T79" fmla="*/ 11 h 787"/>
                <a:gd name="T80" fmla="*/ 317 w 787"/>
                <a:gd name="T81" fmla="*/ 11 h 787"/>
                <a:gd name="T82" fmla="*/ 303 w 787"/>
                <a:gd name="T83" fmla="*/ 41 h 787"/>
                <a:gd name="T84" fmla="*/ 305 w 787"/>
                <a:gd name="T85" fmla="*/ 62 h 787"/>
                <a:gd name="T86" fmla="*/ 325 w 787"/>
                <a:gd name="T87" fmla="*/ 145 h 787"/>
                <a:gd name="T88" fmla="*/ 312 w 787"/>
                <a:gd name="T89" fmla="*/ 197 h 787"/>
                <a:gd name="T90" fmla="*/ 238 w 787"/>
                <a:gd name="T91" fmla="*/ 394 h 787"/>
                <a:gd name="T92" fmla="*/ 394 w 787"/>
                <a:gd name="T93" fmla="*/ 238 h 787"/>
                <a:gd name="T94" fmla="*/ 549 w 787"/>
                <a:gd name="T95" fmla="*/ 394 h 787"/>
                <a:gd name="T96" fmla="*/ 394 w 787"/>
                <a:gd name="T97" fmla="*/ 550 h 787"/>
                <a:gd name="T98" fmla="*/ 238 w 787"/>
                <a:gd name="T99" fmla="*/ 39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7" h="787">
                  <a:moveTo>
                    <a:pt x="312" y="197"/>
                  </a:moveTo>
                  <a:cubicBezTo>
                    <a:pt x="286" y="208"/>
                    <a:pt x="262" y="224"/>
                    <a:pt x="243" y="243"/>
                  </a:cubicBezTo>
                  <a:cubicBezTo>
                    <a:pt x="223" y="263"/>
                    <a:pt x="208" y="286"/>
                    <a:pt x="197" y="312"/>
                  </a:cubicBezTo>
                  <a:cubicBezTo>
                    <a:pt x="186" y="319"/>
                    <a:pt x="166" y="325"/>
                    <a:pt x="144" y="325"/>
                  </a:cubicBezTo>
                  <a:cubicBezTo>
                    <a:pt x="99" y="325"/>
                    <a:pt x="98" y="312"/>
                    <a:pt x="62" y="305"/>
                  </a:cubicBezTo>
                  <a:cubicBezTo>
                    <a:pt x="55" y="304"/>
                    <a:pt x="48" y="303"/>
                    <a:pt x="41" y="303"/>
                  </a:cubicBezTo>
                  <a:cubicBezTo>
                    <a:pt x="30" y="303"/>
                    <a:pt x="13" y="304"/>
                    <a:pt x="11" y="318"/>
                  </a:cubicBezTo>
                  <a:cubicBezTo>
                    <a:pt x="0" y="368"/>
                    <a:pt x="0" y="420"/>
                    <a:pt x="11" y="470"/>
                  </a:cubicBezTo>
                  <a:cubicBezTo>
                    <a:pt x="13" y="484"/>
                    <a:pt x="30" y="485"/>
                    <a:pt x="41" y="485"/>
                  </a:cubicBezTo>
                  <a:cubicBezTo>
                    <a:pt x="48" y="485"/>
                    <a:pt x="55" y="484"/>
                    <a:pt x="62" y="483"/>
                  </a:cubicBezTo>
                  <a:cubicBezTo>
                    <a:pt x="98" y="475"/>
                    <a:pt x="99" y="462"/>
                    <a:pt x="144" y="462"/>
                  </a:cubicBezTo>
                  <a:cubicBezTo>
                    <a:pt x="166" y="462"/>
                    <a:pt x="186" y="468"/>
                    <a:pt x="197" y="476"/>
                  </a:cubicBezTo>
                  <a:cubicBezTo>
                    <a:pt x="207" y="502"/>
                    <a:pt x="223" y="525"/>
                    <a:pt x="243" y="545"/>
                  </a:cubicBezTo>
                  <a:cubicBezTo>
                    <a:pt x="262" y="564"/>
                    <a:pt x="286" y="580"/>
                    <a:pt x="312" y="591"/>
                  </a:cubicBezTo>
                  <a:cubicBezTo>
                    <a:pt x="319" y="601"/>
                    <a:pt x="325" y="621"/>
                    <a:pt x="325" y="643"/>
                  </a:cubicBezTo>
                  <a:cubicBezTo>
                    <a:pt x="325" y="688"/>
                    <a:pt x="312" y="689"/>
                    <a:pt x="305" y="726"/>
                  </a:cubicBezTo>
                  <a:cubicBezTo>
                    <a:pt x="303" y="732"/>
                    <a:pt x="303" y="739"/>
                    <a:pt x="303" y="746"/>
                  </a:cubicBezTo>
                  <a:cubicBezTo>
                    <a:pt x="303" y="757"/>
                    <a:pt x="304" y="774"/>
                    <a:pt x="317" y="777"/>
                  </a:cubicBezTo>
                  <a:cubicBezTo>
                    <a:pt x="368" y="787"/>
                    <a:pt x="419" y="787"/>
                    <a:pt x="470" y="777"/>
                  </a:cubicBezTo>
                  <a:cubicBezTo>
                    <a:pt x="483" y="774"/>
                    <a:pt x="484" y="757"/>
                    <a:pt x="484" y="746"/>
                  </a:cubicBezTo>
                  <a:cubicBezTo>
                    <a:pt x="484" y="739"/>
                    <a:pt x="484" y="732"/>
                    <a:pt x="482" y="726"/>
                  </a:cubicBezTo>
                  <a:cubicBezTo>
                    <a:pt x="475" y="689"/>
                    <a:pt x="462" y="688"/>
                    <a:pt x="462" y="643"/>
                  </a:cubicBezTo>
                  <a:cubicBezTo>
                    <a:pt x="462" y="621"/>
                    <a:pt x="468" y="601"/>
                    <a:pt x="475" y="591"/>
                  </a:cubicBezTo>
                  <a:cubicBezTo>
                    <a:pt x="501" y="580"/>
                    <a:pt x="525" y="564"/>
                    <a:pt x="544" y="545"/>
                  </a:cubicBezTo>
                  <a:cubicBezTo>
                    <a:pt x="564" y="525"/>
                    <a:pt x="580" y="502"/>
                    <a:pt x="590" y="476"/>
                  </a:cubicBezTo>
                  <a:cubicBezTo>
                    <a:pt x="601" y="468"/>
                    <a:pt x="621" y="462"/>
                    <a:pt x="643" y="462"/>
                  </a:cubicBezTo>
                  <a:cubicBezTo>
                    <a:pt x="688" y="462"/>
                    <a:pt x="689" y="475"/>
                    <a:pt x="725" y="483"/>
                  </a:cubicBezTo>
                  <a:cubicBezTo>
                    <a:pt x="732" y="484"/>
                    <a:pt x="739" y="485"/>
                    <a:pt x="746" y="485"/>
                  </a:cubicBezTo>
                  <a:cubicBezTo>
                    <a:pt x="757" y="485"/>
                    <a:pt x="774" y="484"/>
                    <a:pt x="777" y="470"/>
                  </a:cubicBezTo>
                  <a:cubicBezTo>
                    <a:pt x="787" y="420"/>
                    <a:pt x="787" y="368"/>
                    <a:pt x="776" y="318"/>
                  </a:cubicBezTo>
                  <a:cubicBezTo>
                    <a:pt x="774" y="304"/>
                    <a:pt x="757" y="303"/>
                    <a:pt x="746" y="303"/>
                  </a:cubicBezTo>
                  <a:cubicBezTo>
                    <a:pt x="739" y="303"/>
                    <a:pt x="732" y="304"/>
                    <a:pt x="725" y="305"/>
                  </a:cubicBezTo>
                  <a:cubicBezTo>
                    <a:pt x="689" y="312"/>
                    <a:pt x="688" y="325"/>
                    <a:pt x="643" y="325"/>
                  </a:cubicBezTo>
                  <a:cubicBezTo>
                    <a:pt x="621" y="325"/>
                    <a:pt x="601" y="319"/>
                    <a:pt x="590" y="312"/>
                  </a:cubicBezTo>
                  <a:cubicBezTo>
                    <a:pt x="580" y="286"/>
                    <a:pt x="564" y="263"/>
                    <a:pt x="544" y="243"/>
                  </a:cubicBezTo>
                  <a:cubicBezTo>
                    <a:pt x="525" y="224"/>
                    <a:pt x="501" y="208"/>
                    <a:pt x="475" y="197"/>
                  </a:cubicBezTo>
                  <a:cubicBezTo>
                    <a:pt x="468" y="186"/>
                    <a:pt x="462" y="167"/>
                    <a:pt x="462" y="145"/>
                  </a:cubicBezTo>
                  <a:cubicBezTo>
                    <a:pt x="462" y="99"/>
                    <a:pt x="475" y="99"/>
                    <a:pt x="482" y="62"/>
                  </a:cubicBezTo>
                  <a:cubicBezTo>
                    <a:pt x="484" y="56"/>
                    <a:pt x="484" y="48"/>
                    <a:pt x="484" y="41"/>
                  </a:cubicBezTo>
                  <a:cubicBezTo>
                    <a:pt x="484" y="30"/>
                    <a:pt x="483" y="14"/>
                    <a:pt x="470" y="11"/>
                  </a:cubicBezTo>
                  <a:cubicBezTo>
                    <a:pt x="419" y="0"/>
                    <a:pt x="368" y="1"/>
                    <a:pt x="317" y="11"/>
                  </a:cubicBezTo>
                  <a:cubicBezTo>
                    <a:pt x="304" y="14"/>
                    <a:pt x="303" y="30"/>
                    <a:pt x="303" y="41"/>
                  </a:cubicBezTo>
                  <a:cubicBezTo>
                    <a:pt x="303" y="48"/>
                    <a:pt x="303" y="56"/>
                    <a:pt x="305" y="62"/>
                  </a:cubicBezTo>
                  <a:cubicBezTo>
                    <a:pt x="312" y="99"/>
                    <a:pt x="325" y="99"/>
                    <a:pt x="325" y="145"/>
                  </a:cubicBezTo>
                  <a:cubicBezTo>
                    <a:pt x="325" y="167"/>
                    <a:pt x="319" y="187"/>
                    <a:pt x="312" y="197"/>
                  </a:cubicBezTo>
                  <a:close/>
                  <a:moveTo>
                    <a:pt x="238" y="394"/>
                  </a:moveTo>
                  <a:cubicBezTo>
                    <a:pt x="238" y="308"/>
                    <a:pt x="307" y="238"/>
                    <a:pt x="394" y="238"/>
                  </a:cubicBezTo>
                  <a:cubicBezTo>
                    <a:pt x="480" y="238"/>
                    <a:pt x="549" y="308"/>
                    <a:pt x="549" y="394"/>
                  </a:cubicBezTo>
                  <a:cubicBezTo>
                    <a:pt x="549" y="480"/>
                    <a:pt x="480" y="550"/>
                    <a:pt x="394" y="550"/>
                  </a:cubicBezTo>
                  <a:cubicBezTo>
                    <a:pt x="307" y="550"/>
                    <a:pt x="238" y="480"/>
                    <a:pt x="238" y="3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3" rIns="91428" bIns="45713" numCol="1" anchor="t" anchorCtr="0" compatLnSpc="1"/>
            <a:lstStyle/>
            <a:p>
              <a:endParaRPr lang="zh-CN" altLang="en-US" sz="36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373653" y="3535971"/>
            <a:ext cx="265920" cy="391162"/>
            <a:chOff x="3277534" y="1004515"/>
            <a:chExt cx="475498" cy="699451"/>
          </a:xfrm>
          <a:solidFill>
            <a:schemeClr val="bg1"/>
          </a:solidFill>
        </p:grpSpPr>
        <p:sp>
          <p:nvSpPr>
            <p:cNvPr id="88" name="Freeform 11"/>
            <p:cNvSpPr>
              <a:spLocks noEditPoints="1"/>
            </p:cNvSpPr>
            <p:nvPr/>
          </p:nvSpPr>
          <p:spPr bwMode="auto">
            <a:xfrm>
              <a:off x="3444688" y="1004515"/>
              <a:ext cx="143623" cy="142811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3403306" y="1158686"/>
              <a:ext cx="225577" cy="54528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13"/>
            <p:cNvSpPr>
              <a:spLocks noEditPoints="1"/>
            </p:cNvSpPr>
            <p:nvPr/>
          </p:nvSpPr>
          <p:spPr bwMode="auto">
            <a:xfrm>
              <a:off x="3314049" y="1004515"/>
              <a:ext cx="118469" cy="131451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14"/>
            <p:cNvSpPr>
              <a:spLocks noEditPoints="1"/>
            </p:cNvSpPr>
            <p:nvPr/>
          </p:nvSpPr>
          <p:spPr bwMode="auto">
            <a:xfrm>
              <a:off x="3277534" y="1144892"/>
              <a:ext cx="153360" cy="501463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3598049" y="1004515"/>
              <a:ext cx="118469" cy="131451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16"/>
            <p:cNvSpPr>
              <a:spLocks noEditPoints="1"/>
            </p:cNvSpPr>
            <p:nvPr/>
          </p:nvSpPr>
          <p:spPr bwMode="auto">
            <a:xfrm>
              <a:off x="3599672" y="1144892"/>
              <a:ext cx="153360" cy="5014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3600"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776591" y="2198725"/>
            <a:ext cx="375768" cy="356068"/>
            <a:chOff x="7410825" y="2727325"/>
            <a:chExt cx="7237414" cy="6858001"/>
          </a:xfrm>
          <a:solidFill>
            <a:schemeClr val="bg1"/>
          </a:solidFill>
        </p:grpSpPr>
        <p:sp>
          <p:nvSpPr>
            <p:cNvPr id="95" name="任意多边形 94"/>
            <p:cNvSpPr/>
            <p:nvPr/>
          </p:nvSpPr>
          <p:spPr>
            <a:xfrm>
              <a:off x="7410825" y="3128963"/>
              <a:ext cx="2333625" cy="6456362"/>
            </a:xfrm>
            <a:custGeom>
              <a:avLst/>
              <a:gdLst>
                <a:gd name="connsiteX0" fmla="*/ 1045369 w 2333625"/>
                <a:gd name="connsiteY0" fmla="*/ 1287462 h 6456362"/>
                <a:gd name="connsiteX1" fmla="*/ 1260475 w 2333625"/>
                <a:gd name="connsiteY1" fmla="*/ 2108074 h 6456362"/>
                <a:gd name="connsiteX2" fmla="*/ 1377156 w 2333625"/>
                <a:gd name="connsiteY2" fmla="*/ 1538249 h 6456362"/>
                <a:gd name="connsiteX3" fmla="*/ 1262856 w 2333625"/>
                <a:gd name="connsiteY3" fmla="*/ 1424760 h 6456362"/>
                <a:gd name="connsiteX4" fmla="*/ 1391444 w 2333625"/>
                <a:gd name="connsiteY4" fmla="*/ 1296986 h 6456362"/>
                <a:gd name="connsiteX5" fmla="*/ 1458119 w 2333625"/>
                <a:gd name="connsiteY5" fmla="*/ 1296986 h 6456362"/>
                <a:gd name="connsiteX6" fmla="*/ 1524794 w 2333625"/>
                <a:gd name="connsiteY6" fmla="*/ 1296986 h 6456362"/>
                <a:gd name="connsiteX7" fmla="*/ 1652588 w 2333625"/>
                <a:gd name="connsiteY7" fmla="*/ 1424760 h 6456362"/>
                <a:gd name="connsiteX8" fmla="*/ 1539081 w 2333625"/>
                <a:gd name="connsiteY8" fmla="*/ 1538249 h 6456362"/>
                <a:gd name="connsiteX9" fmla="*/ 1655763 w 2333625"/>
                <a:gd name="connsiteY9" fmla="*/ 2108074 h 6456362"/>
                <a:gd name="connsiteX10" fmla="*/ 1871663 w 2333625"/>
                <a:gd name="connsiteY10" fmla="*/ 1287462 h 6456362"/>
                <a:gd name="connsiteX11" fmla="*/ 2153444 w 2333625"/>
                <a:gd name="connsiteY11" fmla="*/ 1348572 h 6456362"/>
                <a:gd name="connsiteX12" fmla="*/ 2170113 w 2333625"/>
                <a:gd name="connsiteY12" fmla="*/ 1354127 h 6456362"/>
                <a:gd name="connsiteX13" fmla="*/ 2186781 w 2333625"/>
                <a:gd name="connsiteY13" fmla="*/ 1358095 h 6456362"/>
                <a:gd name="connsiteX14" fmla="*/ 2175669 w 2333625"/>
                <a:gd name="connsiteY14" fmla="*/ 1393015 h 6456362"/>
                <a:gd name="connsiteX15" fmla="*/ 2166144 w 2333625"/>
                <a:gd name="connsiteY15" fmla="*/ 1429522 h 6456362"/>
                <a:gd name="connsiteX16" fmla="*/ 2156619 w 2333625"/>
                <a:gd name="connsiteY16" fmla="*/ 1466029 h 6456362"/>
                <a:gd name="connsiteX17" fmla="*/ 2150269 w 2333625"/>
                <a:gd name="connsiteY17" fmla="*/ 1501742 h 6456362"/>
                <a:gd name="connsiteX18" fmla="*/ 1829594 w 2333625"/>
                <a:gd name="connsiteY18" fmla="*/ 3485018 h 6456362"/>
                <a:gd name="connsiteX19" fmla="*/ 1826419 w 2333625"/>
                <a:gd name="connsiteY19" fmla="*/ 3508827 h 6456362"/>
                <a:gd name="connsiteX20" fmla="*/ 1824038 w 2333625"/>
                <a:gd name="connsiteY20" fmla="*/ 3533430 h 6456362"/>
                <a:gd name="connsiteX21" fmla="*/ 1824038 w 2333625"/>
                <a:gd name="connsiteY21" fmla="*/ 3557239 h 6456362"/>
                <a:gd name="connsiteX22" fmla="*/ 1824038 w 2333625"/>
                <a:gd name="connsiteY22" fmla="*/ 3581841 h 6456362"/>
                <a:gd name="connsiteX23" fmla="*/ 1824831 w 2333625"/>
                <a:gd name="connsiteY23" fmla="*/ 3604856 h 6456362"/>
                <a:gd name="connsiteX24" fmla="*/ 1827213 w 2333625"/>
                <a:gd name="connsiteY24" fmla="*/ 3628665 h 6456362"/>
                <a:gd name="connsiteX25" fmla="*/ 1830388 w 2333625"/>
                <a:gd name="connsiteY25" fmla="*/ 3651680 h 6456362"/>
                <a:gd name="connsiteX26" fmla="*/ 1835150 w 2333625"/>
                <a:gd name="connsiteY26" fmla="*/ 3674696 h 6456362"/>
                <a:gd name="connsiteX27" fmla="*/ 1840706 w 2333625"/>
                <a:gd name="connsiteY27" fmla="*/ 3696917 h 6456362"/>
                <a:gd name="connsiteX28" fmla="*/ 1846263 w 2333625"/>
                <a:gd name="connsiteY28" fmla="*/ 3719932 h 6456362"/>
                <a:gd name="connsiteX29" fmla="*/ 1853406 w 2333625"/>
                <a:gd name="connsiteY29" fmla="*/ 3742154 h 6456362"/>
                <a:gd name="connsiteX30" fmla="*/ 1862138 w 2333625"/>
                <a:gd name="connsiteY30" fmla="*/ 3762788 h 6456362"/>
                <a:gd name="connsiteX31" fmla="*/ 1871663 w 2333625"/>
                <a:gd name="connsiteY31" fmla="*/ 3783423 h 6456362"/>
                <a:gd name="connsiteX32" fmla="*/ 1881188 w 2333625"/>
                <a:gd name="connsiteY32" fmla="*/ 3804851 h 6456362"/>
                <a:gd name="connsiteX33" fmla="*/ 1893094 w 2333625"/>
                <a:gd name="connsiteY33" fmla="*/ 3825485 h 6456362"/>
                <a:gd name="connsiteX34" fmla="*/ 1904206 w 2333625"/>
                <a:gd name="connsiteY34" fmla="*/ 3845326 h 6456362"/>
                <a:gd name="connsiteX35" fmla="*/ 1917700 w 2333625"/>
                <a:gd name="connsiteY35" fmla="*/ 3863579 h 6456362"/>
                <a:gd name="connsiteX36" fmla="*/ 1931988 w 2333625"/>
                <a:gd name="connsiteY36" fmla="*/ 3882626 h 6456362"/>
                <a:gd name="connsiteX37" fmla="*/ 1946275 w 2333625"/>
                <a:gd name="connsiteY37" fmla="*/ 3900086 h 6456362"/>
                <a:gd name="connsiteX38" fmla="*/ 1961356 w 2333625"/>
                <a:gd name="connsiteY38" fmla="*/ 3917546 h 6456362"/>
                <a:gd name="connsiteX39" fmla="*/ 1976438 w 2333625"/>
                <a:gd name="connsiteY39" fmla="*/ 3934212 h 6456362"/>
                <a:gd name="connsiteX40" fmla="*/ 1994694 w 2333625"/>
                <a:gd name="connsiteY40" fmla="*/ 3949291 h 6456362"/>
                <a:gd name="connsiteX41" fmla="*/ 2012156 w 2333625"/>
                <a:gd name="connsiteY41" fmla="*/ 3965163 h 6456362"/>
                <a:gd name="connsiteX42" fmla="*/ 2030413 w 2333625"/>
                <a:gd name="connsiteY42" fmla="*/ 3979449 h 6456362"/>
                <a:gd name="connsiteX43" fmla="*/ 2049463 w 2333625"/>
                <a:gd name="connsiteY43" fmla="*/ 3992147 h 6456362"/>
                <a:gd name="connsiteX44" fmla="*/ 2069306 w 2333625"/>
                <a:gd name="connsiteY44" fmla="*/ 4005638 h 6456362"/>
                <a:gd name="connsiteX45" fmla="*/ 2089944 w 2333625"/>
                <a:gd name="connsiteY45" fmla="*/ 4017543 h 6456362"/>
                <a:gd name="connsiteX46" fmla="*/ 2110581 w 2333625"/>
                <a:gd name="connsiteY46" fmla="*/ 4028654 h 6456362"/>
                <a:gd name="connsiteX47" fmla="*/ 2132013 w 2333625"/>
                <a:gd name="connsiteY47" fmla="*/ 4038177 h 6456362"/>
                <a:gd name="connsiteX48" fmla="*/ 2155031 w 2333625"/>
                <a:gd name="connsiteY48" fmla="*/ 4047701 h 6456362"/>
                <a:gd name="connsiteX49" fmla="*/ 2178050 w 2333625"/>
                <a:gd name="connsiteY49" fmla="*/ 4056431 h 6456362"/>
                <a:gd name="connsiteX50" fmla="*/ 2201069 w 2333625"/>
                <a:gd name="connsiteY50" fmla="*/ 4062780 h 6456362"/>
                <a:gd name="connsiteX51" fmla="*/ 2201863 w 2333625"/>
                <a:gd name="connsiteY51" fmla="*/ 4062780 h 6456362"/>
                <a:gd name="connsiteX52" fmla="*/ 2332831 w 2333625"/>
                <a:gd name="connsiteY52" fmla="*/ 6119070 h 6456362"/>
                <a:gd name="connsiteX53" fmla="*/ 2333625 w 2333625"/>
                <a:gd name="connsiteY53" fmla="*/ 6136530 h 6456362"/>
                <a:gd name="connsiteX54" fmla="*/ 2332831 w 2333625"/>
                <a:gd name="connsiteY54" fmla="*/ 6153196 h 6456362"/>
                <a:gd name="connsiteX55" fmla="*/ 2332038 w 2333625"/>
                <a:gd name="connsiteY55" fmla="*/ 6169862 h 6456362"/>
                <a:gd name="connsiteX56" fmla="*/ 2330450 w 2333625"/>
                <a:gd name="connsiteY56" fmla="*/ 6185735 h 6456362"/>
                <a:gd name="connsiteX57" fmla="*/ 2327275 w 2333625"/>
                <a:gd name="connsiteY57" fmla="*/ 6202401 h 6456362"/>
                <a:gd name="connsiteX58" fmla="*/ 2324100 w 2333625"/>
                <a:gd name="connsiteY58" fmla="*/ 6218273 h 6456362"/>
                <a:gd name="connsiteX59" fmla="*/ 2319338 w 2333625"/>
                <a:gd name="connsiteY59" fmla="*/ 6234146 h 6456362"/>
                <a:gd name="connsiteX60" fmla="*/ 2313781 w 2333625"/>
                <a:gd name="connsiteY60" fmla="*/ 6248431 h 6456362"/>
                <a:gd name="connsiteX61" fmla="*/ 2308225 w 2333625"/>
                <a:gd name="connsiteY61" fmla="*/ 6264304 h 6456362"/>
                <a:gd name="connsiteX62" fmla="*/ 2301875 w 2333625"/>
                <a:gd name="connsiteY62" fmla="*/ 6278589 h 6456362"/>
                <a:gd name="connsiteX63" fmla="*/ 2293938 w 2333625"/>
                <a:gd name="connsiteY63" fmla="*/ 6292875 h 6456362"/>
                <a:gd name="connsiteX64" fmla="*/ 2286794 w 2333625"/>
                <a:gd name="connsiteY64" fmla="*/ 6305573 h 6456362"/>
                <a:gd name="connsiteX65" fmla="*/ 2278063 w 2333625"/>
                <a:gd name="connsiteY65" fmla="*/ 6319065 h 6456362"/>
                <a:gd name="connsiteX66" fmla="*/ 2267744 w 2333625"/>
                <a:gd name="connsiteY66" fmla="*/ 6332556 h 6456362"/>
                <a:gd name="connsiteX67" fmla="*/ 2258219 w 2333625"/>
                <a:gd name="connsiteY67" fmla="*/ 6344461 h 6456362"/>
                <a:gd name="connsiteX68" fmla="*/ 2247900 w 2333625"/>
                <a:gd name="connsiteY68" fmla="*/ 6356365 h 6456362"/>
                <a:gd name="connsiteX69" fmla="*/ 2237581 w 2333625"/>
                <a:gd name="connsiteY69" fmla="*/ 6367475 h 6456362"/>
                <a:gd name="connsiteX70" fmla="*/ 2224881 w 2333625"/>
                <a:gd name="connsiteY70" fmla="*/ 6378587 h 6456362"/>
                <a:gd name="connsiteX71" fmla="*/ 2212975 w 2333625"/>
                <a:gd name="connsiteY71" fmla="*/ 6388110 h 6456362"/>
                <a:gd name="connsiteX72" fmla="*/ 2199481 w 2333625"/>
                <a:gd name="connsiteY72" fmla="*/ 6398427 h 6456362"/>
                <a:gd name="connsiteX73" fmla="*/ 2186781 w 2333625"/>
                <a:gd name="connsiteY73" fmla="*/ 6407157 h 6456362"/>
                <a:gd name="connsiteX74" fmla="*/ 2173288 w 2333625"/>
                <a:gd name="connsiteY74" fmla="*/ 6414299 h 6456362"/>
                <a:gd name="connsiteX75" fmla="*/ 2159000 w 2333625"/>
                <a:gd name="connsiteY75" fmla="*/ 6422236 h 6456362"/>
                <a:gd name="connsiteX76" fmla="*/ 2144713 w 2333625"/>
                <a:gd name="connsiteY76" fmla="*/ 6428585 h 6456362"/>
                <a:gd name="connsiteX77" fmla="*/ 2130425 w 2333625"/>
                <a:gd name="connsiteY77" fmla="*/ 6435727 h 6456362"/>
                <a:gd name="connsiteX78" fmla="*/ 2115344 w 2333625"/>
                <a:gd name="connsiteY78" fmla="*/ 6441283 h 6456362"/>
                <a:gd name="connsiteX79" fmla="*/ 2099469 w 2333625"/>
                <a:gd name="connsiteY79" fmla="*/ 6445251 h 6456362"/>
                <a:gd name="connsiteX80" fmla="*/ 2083594 w 2333625"/>
                <a:gd name="connsiteY80" fmla="*/ 6450013 h 6456362"/>
                <a:gd name="connsiteX81" fmla="*/ 2066925 w 2333625"/>
                <a:gd name="connsiteY81" fmla="*/ 6451600 h 6456362"/>
                <a:gd name="connsiteX82" fmla="*/ 2050256 w 2333625"/>
                <a:gd name="connsiteY82" fmla="*/ 6453981 h 6456362"/>
                <a:gd name="connsiteX83" fmla="*/ 2033588 w 2333625"/>
                <a:gd name="connsiteY83" fmla="*/ 6455569 h 6456362"/>
                <a:gd name="connsiteX84" fmla="*/ 2017713 w 2333625"/>
                <a:gd name="connsiteY84" fmla="*/ 6456362 h 6456362"/>
                <a:gd name="connsiteX85" fmla="*/ 2001838 w 2333625"/>
                <a:gd name="connsiteY85" fmla="*/ 6456362 h 6456362"/>
                <a:gd name="connsiteX86" fmla="*/ 1986756 w 2333625"/>
                <a:gd name="connsiteY86" fmla="*/ 6455569 h 6456362"/>
                <a:gd name="connsiteX87" fmla="*/ 1972469 w 2333625"/>
                <a:gd name="connsiteY87" fmla="*/ 6453187 h 6456362"/>
                <a:gd name="connsiteX88" fmla="*/ 1957388 w 2333625"/>
                <a:gd name="connsiteY88" fmla="*/ 6450807 h 6456362"/>
                <a:gd name="connsiteX89" fmla="*/ 1943100 w 2333625"/>
                <a:gd name="connsiteY89" fmla="*/ 6447632 h 6456362"/>
                <a:gd name="connsiteX90" fmla="*/ 1929606 w 2333625"/>
                <a:gd name="connsiteY90" fmla="*/ 6444457 h 6456362"/>
                <a:gd name="connsiteX91" fmla="*/ 1915319 w 2333625"/>
                <a:gd name="connsiteY91" fmla="*/ 6439696 h 6456362"/>
                <a:gd name="connsiteX92" fmla="*/ 1901825 w 2333625"/>
                <a:gd name="connsiteY92" fmla="*/ 6434141 h 6456362"/>
                <a:gd name="connsiteX93" fmla="*/ 1875631 w 2333625"/>
                <a:gd name="connsiteY93" fmla="*/ 6423029 h 6456362"/>
                <a:gd name="connsiteX94" fmla="*/ 1850231 w 2333625"/>
                <a:gd name="connsiteY94" fmla="*/ 6408745 h 6456362"/>
                <a:gd name="connsiteX95" fmla="*/ 1827213 w 2333625"/>
                <a:gd name="connsiteY95" fmla="*/ 6392871 h 6456362"/>
                <a:gd name="connsiteX96" fmla="*/ 1804988 w 2333625"/>
                <a:gd name="connsiteY96" fmla="*/ 6375412 h 6456362"/>
                <a:gd name="connsiteX97" fmla="*/ 1784350 w 2333625"/>
                <a:gd name="connsiteY97" fmla="*/ 6355571 h 6456362"/>
                <a:gd name="connsiteX98" fmla="*/ 1766094 w 2333625"/>
                <a:gd name="connsiteY98" fmla="*/ 6333349 h 6456362"/>
                <a:gd name="connsiteX99" fmla="*/ 1749425 w 2333625"/>
                <a:gd name="connsiteY99" fmla="*/ 6309541 h 6456362"/>
                <a:gd name="connsiteX100" fmla="*/ 1735138 w 2333625"/>
                <a:gd name="connsiteY100" fmla="*/ 6284939 h 6456362"/>
                <a:gd name="connsiteX101" fmla="*/ 1729581 w 2333625"/>
                <a:gd name="connsiteY101" fmla="*/ 6271447 h 6456362"/>
                <a:gd name="connsiteX102" fmla="*/ 1723231 w 2333625"/>
                <a:gd name="connsiteY102" fmla="*/ 6258749 h 6456362"/>
                <a:gd name="connsiteX103" fmla="*/ 1718469 w 2333625"/>
                <a:gd name="connsiteY103" fmla="*/ 6244463 h 6456362"/>
                <a:gd name="connsiteX104" fmla="*/ 1714500 w 2333625"/>
                <a:gd name="connsiteY104" fmla="*/ 6230971 h 6456362"/>
                <a:gd name="connsiteX105" fmla="*/ 1709738 w 2333625"/>
                <a:gd name="connsiteY105" fmla="*/ 6216687 h 6456362"/>
                <a:gd name="connsiteX106" fmla="*/ 1706563 w 2333625"/>
                <a:gd name="connsiteY106" fmla="*/ 6202401 h 6456362"/>
                <a:gd name="connsiteX107" fmla="*/ 1704181 w 2333625"/>
                <a:gd name="connsiteY107" fmla="*/ 6187322 h 6456362"/>
                <a:gd name="connsiteX108" fmla="*/ 1701800 w 2333625"/>
                <a:gd name="connsiteY108" fmla="*/ 6171449 h 6456362"/>
                <a:gd name="connsiteX109" fmla="*/ 1458119 w 2333625"/>
                <a:gd name="connsiteY109" fmla="*/ 3814374 h 6456362"/>
                <a:gd name="connsiteX110" fmla="*/ 1212850 w 2333625"/>
                <a:gd name="connsiteY110" fmla="*/ 6171449 h 6456362"/>
                <a:gd name="connsiteX111" fmla="*/ 1212056 w 2333625"/>
                <a:gd name="connsiteY111" fmla="*/ 6187322 h 6456362"/>
                <a:gd name="connsiteX112" fmla="*/ 1208881 w 2333625"/>
                <a:gd name="connsiteY112" fmla="*/ 6202401 h 6456362"/>
                <a:gd name="connsiteX113" fmla="*/ 1205706 w 2333625"/>
                <a:gd name="connsiteY113" fmla="*/ 6216687 h 6456362"/>
                <a:gd name="connsiteX114" fmla="*/ 1201738 w 2333625"/>
                <a:gd name="connsiteY114" fmla="*/ 6230971 h 6456362"/>
                <a:gd name="connsiteX115" fmla="*/ 1197769 w 2333625"/>
                <a:gd name="connsiteY115" fmla="*/ 6244463 h 6456362"/>
                <a:gd name="connsiteX116" fmla="*/ 1192213 w 2333625"/>
                <a:gd name="connsiteY116" fmla="*/ 6258749 h 6456362"/>
                <a:gd name="connsiteX117" fmla="*/ 1186656 w 2333625"/>
                <a:gd name="connsiteY117" fmla="*/ 6271447 h 6456362"/>
                <a:gd name="connsiteX118" fmla="*/ 1180306 w 2333625"/>
                <a:gd name="connsiteY118" fmla="*/ 6284939 h 6456362"/>
                <a:gd name="connsiteX119" fmla="*/ 1166019 w 2333625"/>
                <a:gd name="connsiteY119" fmla="*/ 6309541 h 6456362"/>
                <a:gd name="connsiteX120" fmla="*/ 1149350 w 2333625"/>
                <a:gd name="connsiteY120" fmla="*/ 6333349 h 6456362"/>
                <a:gd name="connsiteX121" fmla="*/ 1130300 w 2333625"/>
                <a:gd name="connsiteY121" fmla="*/ 6355571 h 6456362"/>
                <a:gd name="connsiteX122" fmla="*/ 1111250 w 2333625"/>
                <a:gd name="connsiteY122" fmla="*/ 6375412 h 6456362"/>
                <a:gd name="connsiteX123" fmla="*/ 1089025 w 2333625"/>
                <a:gd name="connsiteY123" fmla="*/ 6392871 h 6456362"/>
                <a:gd name="connsiteX124" fmla="*/ 1064419 w 2333625"/>
                <a:gd name="connsiteY124" fmla="*/ 6408745 h 6456362"/>
                <a:gd name="connsiteX125" fmla="*/ 1040606 w 2333625"/>
                <a:gd name="connsiteY125" fmla="*/ 6423029 h 6456362"/>
                <a:gd name="connsiteX126" fmla="*/ 1014413 w 2333625"/>
                <a:gd name="connsiteY126" fmla="*/ 6434141 h 6456362"/>
                <a:gd name="connsiteX127" fmla="*/ 1000125 w 2333625"/>
                <a:gd name="connsiteY127" fmla="*/ 6439696 h 6456362"/>
                <a:gd name="connsiteX128" fmla="*/ 986631 w 2333625"/>
                <a:gd name="connsiteY128" fmla="*/ 6444457 h 6456362"/>
                <a:gd name="connsiteX129" fmla="*/ 972344 w 2333625"/>
                <a:gd name="connsiteY129" fmla="*/ 6447632 h 6456362"/>
                <a:gd name="connsiteX130" fmla="*/ 958056 w 2333625"/>
                <a:gd name="connsiteY130" fmla="*/ 6450807 h 6456362"/>
                <a:gd name="connsiteX131" fmla="*/ 943769 w 2333625"/>
                <a:gd name="connsiteY131" fmla="*/ 6453187 h 6456362"/>
                <a:gd name="connsiteX132" fmla="*/ 928688 w 2333625"/>
                <a:gd name="connsiteY132" fmla="*/ 6455569 h 6456362"/>
                <a:gd name="connsiteX133" fmla="*/ 914400 w 2333625"/>
                <a:gd name="connsiteY133" fmla="*/ 6456362 h 6456362"/>
                <a:gd name="connsiteX134" fmla="*/ 898525 w 2333625"/>
                <a:gd name="connsiteY134" fmla="*/ 6456362 h 6456362"/>
                <a:gd name="connsiteX135" fmla="*/ 881063 w 2333625"/>
                <a:gd name="connsiteY135" fmla="*/ 6455569 h 6456362"/>
                <a:gd name="connsiteX136" fmla="*/ 864394 w 2333625"/>
                <a:gd name="connsiteY136" fmla="*/ 6453981 h 6456362"/>
                <a:gd name="connsiteX137" fmla="*/ 848519 w 2333625"/>
                <a:gd name="connsiteY137" fmla="*/ 6451600 h 6456362"/>
                <a:gd name="connsiteX138" fmla="*/ 831850 w 2333625"/>
                <a:gd name="connsiteY138" fmla="*/ 6450013 h 6456362"/>
                <a:gd name="connsiteX139" fmla="*/ 816769 w 2333625"/>
                <a:gd name="connsiteY139" fmla="*/ 6445251 h 6456362"/>
                <a:gd name="connsiteX140" fmla="*/ 800894 w 2333625"/>
                <a:gd name="connsiteY140" fmla="*/ 6441283 h 6456362"/>
                <a:gd name="connsiteX141" fmla="*/ 785813 w 2333625"/>
                <a:gd name="connsiteY141" fmla="*/ 6435727 h 6456362"/>
                <a:gd name="connsiteX142" fmla="*/ 769938 w 2333625"/>
                <a:gd name="connsiteY142" fmla="*/ 6428585 h 6456362"/>
                <a:gd name="connsiteX143" fmla="*/ 755650 w 2333625"/>
                <a:gd name="connsiteY143" fmla="*/ 6422236 h 6456362"/>
                <a:gd name="connsiteX144" fmla="*/ 741363 w 2333625"/>
                <a:gd name="connsiteY144" fmla="*/ 6414299 h 6456362"/>
                <a:gd name="connsiteX145" fmla="*/ 728663 w 2333625"/>
                <a:gd name="connsiteY145" fmla="*/ 6407157 h 6456362"/>
                <a:gd name="connsiteX146" fmla="*/ 715169 w 2333625"/>
                <a:gd name="connsiteY146" fmla="*/ 6398427 h 6456362"/>
                <a:gd name="connsiteX147" fmla="*/ 702469 w 2333625"/>
                <a:gd name="connsiteY147" fmla="*/ 6388110 h 6456362"/>
                <a:gd name="connsiteX148" fmla="*/ 689769 w 2333625"/>
                <a:gd name="connsiteY148" fmla="*/ 6378587 h 6456362"/>
                <a:gd name="connsiteX149" fmla="*/ 679450 w 2333625"/>
                <a:gd name="connsiteY149" fmla="*/ 6367475 h 6456362"/>
                <a:gd name="connsiteX150" fmla="*/ 668338 w 2333625"/>
                <a:gd name="connsiteY150" fmla="*/ 6356365 h 6456362"/>
                <a:gd name="connsiteX151" fmla="*/ 657225 w 2333625"/>
                <a:gd name="connsiteY151" fmla="*/ 6344461 h 6456362"/>
                <a:gd name="connsiteX152" fmla="*/ 646906 w 2333625"/>
                <a:gd name="connsiteY152" fmla="*/ 6332556 h 6456362"/>
                <a:gd name="connsiteX153" fmla="*/ 638175 w 2333625"/>
                <a:gd name="connsiteY153" fmla="*/ 6319065 h 6456362"/>
                <a:gd name="connsiteX154" fmla="*/ 629444 w 2333625"/>
                <a:gd name="connsiteY154" fmla="*/ 6305573 h 6456362"/>
                <a:gd name="connsiteX155" fmla="*/ 622300 w 2333625"/>
                <a:gd name="connsiteY155" fmla="*/ 6292875 h 6456362"/>
                <a:gd name="connsiteX156" fmla="*/ 614363 w 2333625"/>
                <a:gd name="connsiteY156" fmla="*/ 6278589 h 6456362"/>
                <a:gd name="connsiteX157" fmla="*/ 608012 w 2333625"/>
                <a:gd name="connsiteY157" fmla="*/ 6264304 h 6456362"/>
                <a:gd name="connsiteX158" fmla="*/ 600869 w 2333625"/>
                <a:gd name="connsiteY158" fmla="*/ 6248431 h 6456362"/>
                <a:gd name="connsiteX159" fmla="*/ 596900 w 2333625"/>
                <a:gd name="connsiteY159" fmla="*/ 6234146 h 6456362"/>
                <a:gd name="connsiteX160" fmla="*/ 592137 w 2333625"/>
                <a:gd name="connsiteY160" fmla="*/ 6218273 h 6456362"/>
                <a:gd name="connsiteX161" fmla="*/ 588169 w 2333625"/>
                <a:gd name="connsiteY161" fmla="*/ 6202401 h 6456362"/>
                <a:gd name="connsiteX162" fmla="*/ 585788 w 2333625"/>
                <a:gd name="connsiteY162" fmla="*/ 6185735 h 6456362"/>
                <a:gd name="connsiteX163" fmla="*/ 583406 w 2333625"/>
                <a:gd name="connsiteY163" fmla="*/ 6169862 h 6456362"/>
                <a:gd name="connsiteX164" fmla="*/ 582613 w 2333625"/>
                <a:gd name="connsiteY164" fmla="*/ 6153196 h 6456362"/>
                <a:gd name="connsiteX165" fmla="*/ 582613 w 2333625"/>
                <a:gd name="connsiteY165" fmla="*/ 6136530 h 6456362"/>
                <a:gd name="connsiteX166" fmla="*/ 582613 w 2333625"/>
                <a:gd name="connsiteY166" fmla="*/ 6119070 h 6456362"/>
                <a:gd name="connsiteX167" fmla="*/ 746125 w 2333625"/>
                <a:gd name="connsiteY167" fmla="*/ 3549302 h 6456362"/>
                <a:gd name="connsiteX168" fmla="*/ 749300 w 2333625"/>
                <a:gd name="connsiteY168" fmla="*/ 3496129 h 6456362"/>
                <a:gd name="connsiteX169" fmla="*/ 750888 w 2333625"/>
                <a:gd name="connsiteY169" fmla="*/ 3440575 h 6456362"/>
                <a:gd name="connsiteX170" fmla="*/ 750888 w 2333625"/>
                <a:gd name="connsiteY170" fmla="*/ 3387402 h 6456362"/>
                <a:gd name="connsiteX171" fmla="*/ 749300 w 2333625"/>
                <a:gd name="connsiteY171" fmla="*/ 3331848 h 6456362"/>
                <a:gd name="connsiteX172" fmla="*/ 723900 w 2333625"/>
                <a:gd name="connsiteY172" fmla="*/ 2545363 h 6456362"/>
                <a:gd name="connsiteX173" fmla="*/ 500063 w 2333625"/>
                <a:gd name="connsiteY173" fmla="*/ 3781835 h 6456362"/>
                <a:gd name="connsiteX174" fmla="*/ 496888 w 2333625"/>
                <a:gd name="connsiteY174" fmla="*/ 3794533 h 6456362"/>
                <a:gd name="connsiteX175" fmla="*/ 493713 w 2333625"/>
                <a:gd name="connsiteY175" fmla="*/ 3808025 h 6456362"/>
                <a:gd name="connsiteX176" fmla="*/ 488950 w 2333625"/>
                <a:gd name="connsiteY176" fmla="*/ 3820723 h 6456362"/>
                <a:gd name="connsiteX177" fmla="*/ 484188 w 2333625"/>
                <a:gd name="connsiteY177" fmla="*/ 3833421 h 6456362"/>
                <a:gd name="connsiteX178" fmla="*/ 479425 w 2333625"/>
                <a:gd name="connsiteY178" fmla="*/ 3845326 h 6456362"/>
                <a:gd name="connsiteX179" fmla="*/ 473869 w 2333625"/>
                <a:gd name="connsiteY179" fmla="*/ 3857230 h 6456362"/>
                <a:gd name="connsiteX180" fmla="*/ 466725 w 2333625"/>
                <a:gd name="connsiteY180" fmla="*/ 3868341 h 6456362"/>
                <a:gd name="connsiteX181" fmla="*/ 459581 w 2333625"/>
                <a:gd name="connsiteY181" fmla="*/ 3879452 h 6456362"/>
                <a:gd name="connsiteX182" fmla="*/ 451644 w 2333625"/>
                <a:gd name="connsiteY182" fmla="*/ 3888975 h 6456362"/>
                <a:gd name="connsiteX183" fmla="*/ 443706 w 2333625"/>
                <a:gd name="connsiteY183" fmla="*/ 3900086 h 6456362"/>
                <a:gd name="connsiteX184" fmla="*/ 426244 w 2333625"/>
                <a:gd name="connsiteY184" fmla="*/ 3917546 h 6456362"/>
                <a:gd name="connsiteX185" fmla="*/ 406400 w 2333625"/>
                <a:gd name="connsiteY185" fmla="*/ 3935006 h 6456362"/>
                <a:gd name="connsiteX186" fmla="*/ 385763 w 2333625"/>
                <a:gd name="connsiteY186" fmla="*/ 3949291 h 6456362"/>
                <a:gd name="connsiteX187" fmla="*/ 363538 w 2333625"/>
                <a:gd name="connsiteY187" fmla="*/ 3961989 h 6456362"/>
                <a:gd name="connsiteX188" fmla="*/ 340519 w 2333625"/>
                <a:gd name="connsiteY188" fmla="*/ 3972306 h 6456362"/>
                <a:gd name="connsiteX189" fmla="*/ 315119 w 2333625"/>
                <a:gd name="connsiteY189" fmla="*/ 3980242 h 6456362"/>
                <a:gd name="connsiteX190" fmla="*/ 303213 w 2333625"/>
                <a:gd name="connsiteY190" fmla="*/ 3982623 h 6456362"/>
                <a:gd name="connsiteX191" fmla="*/ 289719 w 2333625"/>
                <a:gd name="connsiteY191" fmla="*/ 3985004 h 6456362"/>
                <a:gd name="connsiteX192" fmla="*/ 277812 w 2333625"/>
                <a:gd name="connsiteY192" fmla="*/ 3986591 h 6456362"/>
                <a:gd name="connsiteX193" fmla="*/ 265112 w 2333625"/>
                <a:gd name="connsiteY193" fmla="*/ 3988179 h 6456362"/>
                <a:gd name="connsiteX194" fmla="*/ 251619 w 2333625"/>
                <a:gd name="connsiteY194" fmla="*/ 3988179 h 6456362"/>
                <a:gd name="connsiteX195" fmla="*/ 238125 w 2333625"/>
                <a:gd name="connsiteY195" fmla="*/ 3988179 h 6456362"/>
                <a:gd name="connsiteX196" fmla="*/ 225425 w 2333625"/>
                <a:gd name="connsiteY196" fmla="*/ 3986591 h 6456362"/>
                <a:gd name="connsiteX197" fmla="*/ 211931 w 2333625"/>
                <a:gd name="connsiteY197" fmla="*/ 3985004 h 6456362"/>
                <a:gd name="connsiteX198" fmla="*/ 197644 w 2333625"/>
                <a:gd name="connsiteY198" fmla="*/ 3982623 h 6456362"/>
                <a:gd name="connsiteX199" fmla="*/ 184944 w 2333625"/>
                <a:gd name="connsiteY199" fmla="*/ 3979449 h 6456362"/>
                <a:gd name="connsiteX200" fmla="*/ 162719 w 2333625"/>
                <a:gd name="connsiteY200" fmla="*/ 3971512 h 6456362"/>
                <a:gd name="connsiteX201" fmla="*/ 140494 w 2333625"/>
                <a:gd name="connsiteY201" fmla="*/ 3961989 h 6456362"/>
                <a:gd name="connsiteX202" fmla="*/ 120650 w 2333625"/>
                <a:gd name="connsiteY202" fmla="*/ 3950878 h 6456362"/>
                <a:gd name="connsiteX203" fmla="*/ 100806 w 2333625"/>
                <a:gd name="connsiteY203" fmla="*/ 3938180 h 6456362"/>
                <a:gd name="connsiteX204" fmla="*/ 83344 w 2333625"/>
                <a:gd name="connsiteY204" fmla="*/ 3923101 h 6456362"/>
                <a:gd name="connsiteX205" fmla="*/ 68262 w 2333625"/>
                <a:gd name="connsiteY205" fmla="*/ 3908022 h 6456362"/>
                <a:gd name="connsiteX206" fmla="*/ 52387 w 2333625"/>
                <a:gd name="connsiteY206" fmla="*/ 3890562 h 6456362"/>
                <a:gd name="connsiteX207" fmla="*/ 39687 w 2333625"/>
                <a:gd name="connsiteY207" fmla="*/ 3872309 h 6456362"/>
                <a:gd name="connsiteX208" fmla="*/ 28575 w 2333625"/>
                <a:gd name="connsiteY208" fmla="*/ 3853262 h 6456362"/>
                <a:gd name="connsiteX209" fmla="*/ 19050 w 2333625"/>
                <a:gd name="connsiteY209" fmla="*/ 3831834 h 6456362"/>
                <a:gd name="connsiteX210" fmla="*/ 11112 w 2333625"/>
                <a:gd name="connsiteY210" fmla="*/ 3811200 h 6456362"/>
                <a:gd name="connsiteX211" fmla="*/ 5556 w 2333625"/>
                <a:gd name="connsiteY211" fmla="*/ 3788978 h 6456362"/>
                <a:gd name="connsiteX212" fmla="*/ 2381 w 2333625"/>
                <a:gd name="connsiteY212" fmla="*/ 3765963 h 6456362"/>
                <a:gd name="connsiteX213" fmla="*/ 0 w 2333625"/>
                <a:gd name="connsiteY213" fmla="*/ 3742948 h 6456362"/>
                <a:gd name="connsiteX214" fmla="*/ 794 w 2333625"/>
                <a:gd name="connsiteY214" fmla="*/ 3719932 h 6456362"/>
                <a:gd name="connsiteX215" fmla="*/ 3175 w 2333625"/>
                <a:gd name="connsiteY215" fmla="*/ 3696123 h 6456362"/>
                <a:gd name="connsiteX216" fmla="*/ 304006 w 2333625"/>
                <a:gd name="connsiteY216" fmla="*/ 1830304 h 6456362"/>
                <a:gd name="connsiteX217" fmla="*/ 308769 w 2333625"/>
                <a:gd name="connsiteY217" fmla="*/ 1807289 h 6456362"/>
                <a:gd name="connsiteX218" fmla="*/ 313531 w 2333625"/>
                <a:gd name="connsiteY218" fmla="*/ 1785861 h 6456362"/>
                <a:gd name="connsiteX219" fmla="*/ 318294 w 2333625"/>
                <a:gd name="connsiteY219" fmla="*/ 1764433 h 6456362"/>
                <a:gd name="connsiteX220" fmla="*/ 325437 w 2333625"/>
                <a:gd name="connsiteY220" fmla="*/ 1743005 h 6456362"/>
                <a:gd name="connsiteX221" fmla="*/ 332581 w 2333625"/>
                <a:gd name="connsiteY221" fmla="*/ 1721577 h 6456362"/>
                <a:gd name="connsiteX222" fmla="*/ 340519 w 2333625"/>
                <a:gd name="connsiteY222" fmla="*/ 1700942 h 6456362"/>
                <a:gd name="connsiteX223" fmla="*/ 349250 w 2333625"/>
                <a:gd name="connsiteY223" fmla="*/ 1681102 h 6456362"/>
                <a:gd name="connsiteX224" fmla="*/ 359569 w 2333625"/>
                <a:gd name="connsiteY224" fmla="*/ 1661261 h 6456362"/>
                <a:gd name="connsiteX225" fmla="*/ 369094 w 2333625"/>
                <a:gd name="connsiteY225" fmla="*/ 1641420 h 6456362"/>
                <a:gd name="connsiteX226" fmla="*/ 380206 w 2333625"/>
                <a:gd name="connsiteY226" fmla="*/ 1623167 h 6456362"/>
                <a:gd name="connsiteX227" fmla="*/ 391319 w 2333625"/>
                <a:gd name="connsiteY227" fmla="*/ 1604120 h 6456362"/>
                <a:gd name="connsiteX228" fmla="*/ 403225 w 2333625"/>
                <a:gd name="connsiteY228" fmla="*/ 1585866 h 6456362"/>
                <a:gd name="connsiteX229" fmla="*/ 416719 w 2333625"/>
                <a:gd name="connsiteY229" fmla="*/ 1567613 h 6456362"/>
                <a:gd name="connsiteX230" fmla="*/ 429419 w 2333625"/>
                <a:gd name="connsiteY230" fmla="*/ 1551740 h 6456362"/>
                <a:gd name="connsiteX231" fmla="*/ 443706 w 2333625"/>
                <a:gd name="connsiteY231" fmla="*/ 1535074 h 6456362"/>
                <a:gd name="connsiteX232" fmla="*/ 459581 w 2333625"/>
                <a:gd name="connsiteY232" fmla="*/ 1518408 h 6456362"/>
                <a:gd name="connsiteX233" fmla="*/ 474663 w 2333625"/>
                <a:gd name="connsiteY233" fmla="*/ 1503329 h 6456362"/>
                <a:gd name="connsiteX234" fmla="*/ 489744 w 2333625"/>
                <a:gd name="connsiteY234" fmla="*/ 1487457 h 6456362"/>
                <a:gd name="connsiteX235" fmla="*/ 506413 w 2333625"/>
                <a:gd name="connsiteY235" fmla="*/ 1473171 h 6456362"/>
                <a:gd name="connsiteX236" fmla="*/ 523081 w 2333625"/>
                <a:gd name="connsiteY236" fmla="*/ 1460473 h 6456362"/>
                <a:gd name="connsiteX237" fmla="*/ 540544 w 2333625"/>
                <a:gd name="connsiteY237" fmla="*/ 1446981 h 6456362"/>
                <a:gd name="connsiteX238" fmla="*/ 558006 w 2333625"/>
                <a:gd name="connsiteY238" fmla="*/ 1435077 h 6456362"/>
                <a:gd name="connsiteX239" fmla="*/ 577056 w 2333625"/>
                <a:gd name="connsiteY239" fmla="*/ 1423173 h 6456362"/>
                <a:gd name="connsiteX240" fmla="*/ 595313 w 2333625"/>
                <a:gd name="connsiteY240" fmla="*/ 1412062 h 6456362"/>
                <a:gd name="connsiteX241" fmla="*/ 615156 w 2333625"/>
                <a:gd name="connsiteY241" fmla="*/ 1400951 h 6456362"/>
                <a:gd name="connsiteX242" fmla="*/ 635000 w 2333625"/>
                <a:gd name="connsiteY242" fmla="*/ 1391428 h 6456362"/>
                <a:gd name="connsiteX243" fmla="*/ 654844 w 2333625"/>
                <a:gd name="connsiteY243" fmla="*/ 1382698 h 6456362"/>
                <a:gd name="connsiteX244" fmla="*/ 675481 w 2333625"/>
                <a:gd name="connsiteY244" fmla="*/ 1373174 h 6456362"/>
                <a:gd name="connsiteX245" fmla="*/ 696913 w 2333625"/>
                <a:gd name="connsiteY245" fmla="*/ 1366825 h 6456362"/>
                <a:gd name="connsiteX246" fmla="*/ 718344 w 2333625"/>
                <a:gd name="connsiteY246" fmla="*/ 1358889 h 6456362"/>
                <a:gd name="connsiteX247" fmla="*/ 740569 w 2333625"/>
                <a:gd name="connsiteY247" fmla="*/ 1354127 h 6456362"/>
                <a:gd name="connsiteX248" fmla="*/ 762794 w 2333625"/>
                <a:gd name="connsiteY248" fmla="*/ 1348572 h 6456362"/>
                <a:gd name="connsiteX249" fmla="*/ 1457276 w 2333625"/>
                <a:gd name="connsiteY249" fmla="*/ 0 h 6456362"/>
                <a:gd name="connsiteX250" fmla="*/ 2022476 w 2333625"/>
                <a:gd name="connsiteY250" fmla="*/ 565200 h 6456362"/>
                <a:gd name="connsiteX251" fmla="*/ 1457276 w 2333625"/>
                <a:gd name="connsiteY251" fmla="*/ 1130400 h 6456362"/>
                <a:gd name="connsiteX252" fmla="*/ 892076 w 2333625"/>
                <a:gd name="connsiteY252" fmla="*/ 565200 h 6456362"/>
                <a:gd name="connsiteX253" fmla="*/ 1457276 w 2333625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3625" h="6456362">
                  <a:moveTo>
                    <a:pt x="1045369" y="1287462"/>
                  </a:moveTo>
                  <a:lnTo>
                    <a:pt x="1260475" y="2108074"/>
                  </a:lnTo>
                  <a:lnTo>
                    <a:pt x="1377156" y="1538249"/>
                  </a:lnTo>
                  <a:lnTo>
                    <a:pt x="1262856" y="1424760"/>
                  </a:lnTo>
                  <a:lnTo>
                    <a:pt x="1391444" y="1296986"/>
                  </a:lnTo>
                  <a:lnTo>
                    <a:pt x="1458119" y="1296986"/>
                  </a:lnTo>
                  <a:lnTo>
                    <a:pt x="1524794" y="1296986"/>
                  </a:lnTo>
                  <a:lnTo>
                    <a:pt x="1652588" y="1424760"/>
                  </a:lnTo>
                  <a:lnTo>
                    <a:pt x="1539081" y="1538249"/>
                  </a:lnTo>
                  <a:lnTo>
                    <a:pt x="1655763" y="2108074"/>
                  </a:lnTo>
                  <a:lnTo>
                    <a:pt x="1871663" y="1287462"/>
                  </a:lnTo>
                  <a:lnTo>
                    <a:pt x="2153444" y="1348572"/>
                  </a:lnTo>
                  <a:lnTo>
                    <a:pt x="2170113" y="1354127"/>
                  </a:lnTo>
                  <a:lnTo>
                    <a:pt x="2186781" y="1358095"/>
                  </a:lnTo>
                  <a:lnTo>
                    <a:pt x="2175669" y="1393015"/>
                  </a:lnTo>
                  <a:lnTo>
                    <a:pt x="2166144" y="1429522"/>
                  </a:lnTo>
                  <a:lnTo>
                    <a:pt x="2156619" y="1466029"/>
                  </a:lnTo>
                  <a:lnTo>
                    <a:pt x="2150269" y="1501742"/>
                  </a:lnTo>
                  <a:lnTo>
                    <a:pt x="1829594" y="3485018"/>
                  </a:lnTo>
                  <a:lnTo>
                    <a:pt x="1826419" y="3508827"/>
                  </a:lnTo>
                  <a:lnTo>
                    <a:pt x="1824038" y="3533430"/>
                  </a:lnTo>
                  <a:lnTo>
                    <a:pt x="1824038" y="3557239"/>
                  </a:lnTo>
                  <a:lnTo>
                    <a:pt x="1824038" y="3581841"/>
                  </a:lnTo>
                  <a:lnTo>
                    <a:pt x="1824831" y="3604856"/>
                  </a:lnTo>
                  <a:lnTo>
                    <a:pt x="1827213" y="3628665"/>
                  </a:lnTo>
                  <a:lnTo>
                    <a:pt x="1830388" y="3651680"/>
                  </a:lnTo>
                  <a:lnTo>
                    <a:pt x="1835150" y="3674696"/>
                  </a:lnTo>
                  <a:lnTo>
                    <a:pt x="1840706" y="3696917"/>
                  </a:lnTo>
                  <a:lnTo>
                    <a:pt x="1846263" y="3719932"/>
                  </a:lnTo>
                  <a:lnTo>
                    <a:pt x="1853406" y="3742154"/>
                  </a:lnTo>
                  <a:lnTo>
                    <a:pt x="1862138" y="3762788"/>
                  </a:lnTo>
                  <a:lnTo>
                    <a:pt x="1871663" y="3783423"/>
                  </a:lnTo>
                  <a:lnTo>
                    <a:pt x="1881188" y="3804851"/>
                  </a:lnTo>
                  <a:lnTo>
                    <a:pt x="1893094" y="3825485"/>
                  </a:lnTo>
                  <a:lnTo>
                    <a:pt x="1904206" y="3845326"/>
                  </a:lnTo>
                  <a:lnTo>
                    <a:pt x="1917700" y="3863579"/>
                  </a:lnTo>
                  <a:lnTo>
                    <a:pt x="1931988" y="3882626"/>
                  </a:lnTo>
                  <a:lnTo>
                    <a:pt x="1946275" y="3900086"/>
                  </a:lnTo>
                  <a:lnTo>
                    <a:pt x="1961356" y="3917546"/>
                  </a:lnTo>
                  <a:lnTo>
                    <a:pt x="1976438" y="3934212"/>
                  </a:lnTo>
                  <a:lnTo>
                    <a:pt x="1994694" y="3949291"/>
                  </a:lnTo>
                  <a:lnTo>
                    <a:pt x="2012156" y="3965163"/>
                  </a:lnTo>
                  <a:lnTo>
                    <a:pt x="2030413" y="3979449"/>
                  </a:lnTo>
                  <a:lnTo>
                    <a:pt x="2049463" y="3992147"/>
                  </a:lnTo>
                  <a:lnTo>
                    <a:pt x="2069306" y="4005638"/>
                  </a:lnTo>
                  <a:lnTo>
                    <a:pt x="2089944" y="4017543"/>
                  </a:lnTo>
                  <a:lnTo>
                    <a:pt x="2110581" y="4028654"/>
                  </a:lnTo>
                  <a:lnTo>
                    <a:pt x="2132013" y="4038177"/>
                  </a:lnTo>
                  <a:lnTo>
                    <a:pt x="2155031" y="4047701"/>
                  </a:lnTo>
                  <a:lnTo>
                    <a:pt x="2178050" y="4056431"/>
                  </a:lnTo>
                  <a:lnTo>
                    <a:pt x="2201069" y="4062780"/>
                  </a:lnTo>
                  <a:lnTo>
                    <a:pt x="2201863" y="4062780"/>
                  </a:lnTo>
                  <a:lnTo>
                    <a:pt x="2332831" y="6119070"/>
                  </a:lnTo>
                  <a:lnTo>
                    <a:pt x="2333625" y="6136530"/>
                  </a:lnTo>
                  <a:lnTo>
                    <a:pt x="2332831" y="6153196"/>
                  </a:lnTo>
                  <a:lnTo>
                    <a:pt x="2332038" y="6169862"/>
                  </a:lnTo>
                  <a:lnTo>
                    <a:pt x="2330450" y="6185735"/>
                  </a:lnTo>
                  <a:lnTo>
                    <a:pt x="2327275" y="6202401"/>
                  </a:lnTo>
                  <a:lnTo>
                    <a:pt x="2324100" y="6218273"/>
                  </a:lnTo>
                  <a:lnTo>
                    <a:pt x="2319338" y="6234146"/>
                  </a:lnTo>
                  <a:lnTo>
                    <a:pt x="2313781" y="6248431"/>
                  </a:lnTo>
                  <a:lnTo>
                    <a:pt x="2308225" y="6264304"/>
                  </a:lnTo>
                  <a:lnTo>
                    <a:pt x="2301875" y="6278589"/>
                  </a:lnTo>
                  <a:lnTo>
                    <a:pt x="2293938" y="6292875"/>
                  </a:lnTo>
                  <a:lnTo>
                    <a:pt x="2286794" y="6305573"/>
                  </a:lnTo>
                  <a:lnTo>
                    <a:pt x="2278063" y="6319065"/>
                  </a:lnTo>
                  <a:lnTo>
                    <a:pt x="2267744" y="6332556"/>
                  </a:lnTo>
                  <a:lnTo>
                    <a:pt x="2258219" y="6344461"/>
                  </a:lnTo>
                  <a:lnTo>
                    <a:pt x="2247900" y="6356365"/>
                  </a:lnTo>
                  <a:lnTo>
                    <a:pt x="2237581" y="6367475"/>
                  </a:lnTo>
                  <a:lnTo>
                    <a:pt x="2224881" y="6378587"/>
                  </a:lnTo>
                  <a:lnTo>
                    <a:pt x="2212975" y="6388110"/>
                  </a:lnTo>
                  <a:lnTo>
                    <a:pt x="2199481" y="6398427"/>
                  </a:lnTo>
                  <a:lnTo>
                    <a:pt x="2186781" y="6407157"/>
                  </a:lnTo>
                  <a:lnTo>
                    <a:pt x="2173288" y="6414299"/>
                  </a:lnTo>
                  <a:lnTo>
                    <a:pt x="2159000" y="6422236"/>
                  </a:lnTo>
                  <a:lnTo>
                    <a:pt x="2144713" y="6428585"/>
                  </a:lnTo>
                  <a:lnTo>
                    <a:pt x="2130425" y="6435727"/>
                  </a:lnTo>
                  <a:lnTo>
                    <a:pt x="2115344" y="6441283"/>
                  </a:lnTo>
                  <a:lnTo>
                    <a:pt x="2099469" y="6445251"/>
                  </a:lnTo>
                  <a:lnTo>
                    <a:pt x="2083594" y="6450013"/>
                  </a:lnTo>
                  <a:lnTo>
                    <a:pt x="2066925" y="6451600"/>
                  </a:lnTo>
                  <a:lnTo>
                    <a:pt x="2050256" y="6453981"/>
                  </a:lnTo>
                  <a:lnTo>
                    <a:pt x="2033588" y="6455569"/>
                  </a:lnTo>
                  <a:lnTo>
                    <a:pt x="2017713" y="6456362"/>
                  </a:lnTo>
                  <a:lnTo>
                    <a:pt x="2001838" y="6456362"/>
                  </a:lnTo>
                  <a:lnTo>
                    <a:pt x="1986756" y="6455569"/>
                  </a:lnTo>
                  <a:lnTo>
                    <a:pt x="1972469" y="6453187"/>
                  </a:lnTo>
                  <a:lnTo>
                    <a:pt x="1957388" y="6450807"/>
                  </a:lnTo>
                  <a:lnTo>
                    <a:pt x="1943100" y="6447632"/>
                  </a:lnTo>
                  <a:lnTo>
                    <a:pt x="1929606" y="6444457"/>
                  </a:lnTo>
                  <a:lnTo>
                    <a:pt x="1915319" y="6439696"/>
                  </a:lnTo>
                  <a:lnTo>
                    <a:pt x="1901825" y="6434141"/>
                  </a:lnTo>
                  <a:lnTo>
                    <a:pt x="1875631" y="6423029"/>
                  </a:lnTo>
                  <a:lnTo>
                    <a:pt x="1850231" y="6408745"/>
                  </a:lnTo>
                  <a:lnTo>
                    <a:pt x="1827213" y="6392871"/>
                  </a:lnTo>
                  <a:lnTo>
                    <a:pt x="1804988" y="6375412"/>
                  </a:lnTo>
                  <a:lnTo>
                    <a:pt x="1784350" y="6355571"/>
                  </a:lnTo>
                  <a:lnTo>
                    <a:pt x="1766094" y="6333349"/>
                  </a:lnTo>
                  <a:lnTo>
                    <a:pt x="1749425" y="6309541"/>
                  </a:lnTo>
                  <a:lnTo>
                    <a:pt x="1735138" y="6284939"/>
                  </a:lnTo>
                  <a:lnTo>
                    <a:pt x="1729581" y="6271447"/>
                  </a:lnTo>
                  <a:lnTo>
                    <a:pt x="1723231" y="6258749"/>
                  </a:lnTo>
                  <a:lnTo>
                    <a:pt x="1718469" y="6244463"/>
                  </a:lnTo>
                  <a:lnTo>
                    <a:pt x="1714500" y="6230971"/>
                  </a:lnTo>
                  <a:lnTo>
                    <a:pt x="1709738" y="6216687"/>
                  </a:lnTo>
                  <a:lnTo>
                    <a:pt x="1706563" y="6202401"/>
                  </a:lnTo>
                  <a:lnTo>
                    <a:pt x="1704181" y="6187322"/>
                  </a:lnTo>
                  <a:lnTo>
                    <a:pt x="1701800" y="6171449"/>
                  </a:lnTo>
                  <a:lnTo>
                    <a:pt x="1458119" y="3814374"/>
                  </a:lnTo>
                  <a:lnTo>
                    <a:pt x="1212850" y="6171449"/>
                  </a:lnTo>
                  <a:lnTo>
                    <a:pt x="1212056" y="6187322"/>
                  </a:lnTo>
                  <a:lnTo>
                    <a:pt x="1208881" y="6202401"/>
                  </a:lnTo>
                  <a:lnTo>
                    <a:pt x="1205706" y="6216687"/>
                  </a:lnTo>
                  <a:lnTo>
                    <a:pt x="1201738" y="6230971"/>
                  </a:lnTo>
                  <a:lnTo>
                    <a:pt x="1197769" y="6244463"/>
                  </a:lnTo>
                  <a:lnTo>
                    <a:pt x="1192213" y="6258749"/>
                  </a:lnTo>
                  <a:lnTo>
                    <a:pt x="1186656" y="6271447"/>
                  </a:lnTo>
                  <a:lnTo>
                    <a:pt x="1180306" y="6284939"/>
                  </a:lnTo>
                  <a:lnTo>
                    <a:pt x="1166019" y="6309541"/>
                  </a:lnTo>
                  <a:lnTo>
                    <a:pt x="1149350" y="6333349"/>
                  </a:lnTo>
                  <a:lnTo>
                    <a:pt x="1130300" y="6355571"/>
                  </a:lnTo>
                  <a:lnTo>
                    <a:pt x="1111250" y="6375412"/>
                  </a:lnTo>
                  <a:lnTo>
                    <a:pt x="1089025" y="6392871"/>
                  </a:lnTo>
                  <a:lnTo>
                    <a:pt x="1064419" y="6408745"/>
                  </a:lnTo>
                  <a:lnTo>
                    <a:pt x="1040606" y="6423029"/>
                  </a:lnTo>
                  <a:lnTo>
                    <a:pt x="1014413" y="6434141"/>
                  </a:lnTo>
                  <a:lnTo>
                    <a:pt x="1000125" y="6439696"/>
                  </a:lnTo>
                  <a:lnTo>
                    <a:pt x="986631" y="6444457"/>
                  </a:lnTo>
                  <a:lnTo>
                    <a:pt x="972344" y="6447632"/>
                  </a:lnTo>
                  <a:lnTo>
                    <a:pt x="958056" y="6450807"/>
                  </a:lnTo>
                  <a:lnTo>
                    <a:pt x="943769" y="6453187"/>
                  </a:lnTo>
                  <a:lnTo>
                    <a:pt x="928688" y="6455569"/>
                  </a:lnTo>
                  <a:lnTo>
                    <a:pt x="914400" y="6456362"/>
                  </a:lnTo>
                  <a:lnTo>
                    <a:pt x="898525" y="6456362"/>
                  </a:lnTo>
                  <a:lnTo>
                    <a:pt x="881063" y="6455569"/>
                  </a:lnTo>
                  <a:lnTo>
                    <a:pt x="864394" y="6453981"/>
                  </a:lnTo>
                  <a:lnTo>
                    <a:pt x="848519" y="6451600"/>
                  </a:lnTo>
                  <a:lnTo>
                    <a:pt x="831850" y="6450013"/>
                  </a:lnTo>
                  <a:lnTo>
                    <a:pt x="816769" y="6445251"/>
                  </a:lnTo>
                  <a:lnTo>
                    <a:pt x="800894" y="6441283"/>
                  </a:lnTo>
                  <a:lnTo>
                    <a:pt x="785813" y="6435727"/>
                  </a:lnTo>
                  <a:lnTo>
                    <a:pt x="769938" y="6428585"/>
                  </a:lnTo>
                  <a:lnTo>
                    <a:pt x="755650" y="6422236"/>
                  </a:lnTo>
                  <a:lnTo>
                    <a:pt x="741363" y="6414299"/>
                  </a:lnTo>
                  <a:lnTo>
                    <a:pt x="728663" y="6407157"/>
                  </a:lnTo>
                  <a:lnTo>
                    <a:pt x="715169" y="6398427"/>
                  </a:lnTo>
                  <a:lnTo>
                    <a:pt x="702469" y="6388110"/>
                  </a:lnTo>
                  <a:lnTo>
                    <a:pt x="689769" y="6378587"/>
                  </a:lnTo>
                  <a:lnTo>
                    <a:pt x="679450" y="6367475"/>
                  </a:lnTo>
                  <a:lnTo>
                    <a:pt x="668338" y="6356365"/>
                  </a:lnTo>
                  <a:lnTo>
                    <a:pt x="657225" y="6344461"/>
                  </a:lnTo>
                  <a:lnTo>
                    <a:pt x="646906" y="6332556"/>
                  </a:lnTo>
                  <a:lnTo>
                    <a:pt x="638175" y="6319065"/>
                  </a:lnTo>
                  <a:lnTo>
                    <a:pt x="629444" y="6305573"/>
                  </a:lnTo>
                  <a:lnTo>
                    <a:pt x="622300" y="6292875"/>
                  </a:lnTo>
                  <a:lnTo>
                    <a:pt x="614363" y="6278589"/>
                  </a:lnTo>
                  <a:lnTo>
                    <a:pt x="608012" y="6264304"/>
                  </a:lnTo>
                  <a:lnTo>
                    <a:pt x="600869" y="6248431"/>
                  </a:lnTo>
                  <a:lnTo>
                    <a:pt x="596900" y="6234146"/>
                  </a:lnTo>
                  <a:lnTo>
                    <a:pt x="592137" y="6218273"/>
                  </a:lnTo>
                  <a:lnTo>
                    <a:pt x="588169" y="6202401"/>
                  </a:lnTo>
                  <a:lnTo>
                    <a:pt x="585788" y="6185735"/>
                  </a:lnTo>
                  <a:lnTo>
                    <a:pt x="583406" y="6169862"/>
                  </a:lnTo>
                  <a:lnTo>
                    <a:pt x="582613" y="6153196"/>
                  </a:lnTo>
                  <a:lnTo>
                    <a:pt x="582613" y="6136530"/>
                  </a:lnTo>
                  <a:lnTo>
                    <a:pt x="582613" y="6119070"/>
                  </a:lnTo>
                  <a:lnTo>
                    <a:pt x="746125" y="3549302"/>
                  </a:lnTo>
                  <a:lnTo>
                    <a:pt x="749300" y="3496129"/>
                  </a:lnTo>
                  <a:lnTo>
                    <a:pt x="750888" y="3440575"/>
                  </a:lnTo>
                  <a:lnTo>
                    <a:pt x="750888" y="3387402"/>
                  </a:lnTo>
                  <a:lnTo>
                    <a:pt x="749300" y="3331848"/>
                  </a:lnTo>
                  <a:lnTo>
                    <a:pt x="723900" y="2545363"/>
                  </a:lnTo>
                  <a:lnTo>
                    <a:pt x="500063" y="3781835"/>
                  </a:lnTo>
                  <a:lnTo>
                    <a:pt x="496888" y="3794533"/>
                  </a:lnTo>
                  <a:lnTo>
                    <a:pt x="493713" y="3808025"/>
                  </a:lnTo>
                  <a:lnTo>
                    <a:pt x="488950" y="3820723"/>
                  </a:lnTo>
                  <a:lnTo>
                    <a:pt x="484188" y="3833421"/>
                  </a:lnTo>
                  <a:lnTo>
                    <a:pt x="479425" y="3845326"/>
                  </a:lnTo>
                  <a:lnTo>
                    <a:pt x="473869" y="3857230"/>
                  </a:lnTo>
                  <a:lnTo>
                    <a:pt x="466725" y="3868341"/>
                  </a:lnTo>
                  <a:lnTo>
                    <a:pt x="459581" y="3879452"/>
                  </a:lnTo>
                  <a:lnTo>
                    <a:pt x="451644" y="3888975"/>
                  </a:lnTo>
                  <a:lnTo>
                    <a:pt x="443706" y="3900086"/>
                  </a:lnTo>
                  <a:lnTo>
                    <a:pt x="426244" y="3917546"/>
                  </a:lnTo>
                  <a:lnTo>
                    <a:pt x="406400" y="3935006"/>
                  </a:lnTo>
                  <a:lnTo>
                    <a:pt x="385763" y="3949291"/>
                  </a:lnTo>
                  <a:lnTo>
                    <a:pt x="363538" y="3961989"/>
                  </a:lnTo>
                  <a:lnTo>
                    <a:pt x="340519" y="3972306"/>
                  </a:lnTo>
                  <a:lnTo>
                    <a:pt x="315119" y="3980242"/>
                  </a:lnTo>
                  <a:lnTo>
                    <a:pt x="303213" y="3982623"/>
                  </a:lnTo>
                  <a:lnTo>
                    <a:pt x="289719" y="3985004"/>
                  </a:lnTo>
                  <a:lnTo>
                    <a:pt x="277812" y="3986591"/>
                  </a:lnTo>
                  <a:lnTo>
                    <a:pt x="265112" y="3988179"/>
                  </a:lnTo>
                  <a:lnTo>
                    <a:pt x="251619" y="3988179"/>
                  </a:lnTo>
                  <a:lnTo>
                    <a:pt x="238125" y="3988179"/>
                  </a:lnTo>
                  <a:lnTo>
                    <a:pt x="225425" y="3986591"/>
                  </a:lnTo>
                  <a:lnTo>
                    <a:pt x="211931" y="3985004"/>
                  </a:lnTo>
                  <a:lnTo>
                    <a:pt x="197644" y="3982623"/>
                  </a:lnTo>
                  <a:lnTo>
                    <a:pt x="184944" y="3979449"/>
                  </a:lnTo>
                  <a:lnTo>
                    <a:pt x="162719" y="3971512"/>
                  </a:lnTo>
                  <a:lnTo>
                    <a:pt x="140494" y="3961989"/>
                  </a:lnTo>
                  <a:lnTo>
                    <a:pt x="120650" y="3950878"/>
                  </a:lnTo>
                  <a:lnTo>
                    <a:pt x="100806" y="3938180"/>
                  </a:lnTo>
                  <a:lnTo>
                    <a:pt x="83344" y="3923101"/>
                  </a:lnTo>
                  <a:lnTo>
                    <a:pt x="68262" y="3908022"/>
                  </a:lnTo>
                  <a:lnTo>
                    <a:pt x="52387" y="3890562"/>
                  </a:lnTo>
                  <a:lnTo>
                    <a:pt x="39687" y="3872309"/>
                  </a:lnTo>
                  <a:lnTo>
                    <a:pt x="28575" y="3853262"/>
                  </a:lnTo>
                  <a:lnTo>
                    <a:pt x="19050" y="3831834"/>
                  </a:lnTo>
                  <a:lnTo>
                    <a:pt x="11112" y="3811200"/>
                  </a:lnTo>
                  <a:lnTo>
                    <a:pt x="5556" y="3788978"/>
                  </a:lnTo>
                  <a:lnTo>
                    <a:pt x="2381" y="3765963"/>
                  </a:lnTo>
                  <a:lnTo>
                    <a:pt x="0" y="3742948"/>
                  </a:lnTo>
                  <a:lnTo>
                    <a:pt x="794" y="3719932"/>
                  </a:lnTo>
                  <a:lnTo>
                    <a:pt x="3175" y="3696123"/>
                  </a:lnTo>
                  <a:lnTo>
                    <a:pt x="304006" y="1830304"/>
                  </a:lnTo>
                  <a:lnTo>
                    <a:pt x="308769" y="1807289"/>
                  </a:lnTo>
                  <a:lnTo>
                    <a:pt x="313531" y="1785861"/>
                  </a:lnTo>
                  <a:lnTo>
                    <a:pt x="318294" y="1764433"/>
                  </a:lnTo>
                  <a:lnTo>
                    <a:pt x="325437" y="1743005"/>
                  </a:lnTo>
                  <a:lnTo>
                    <a:pt x="332581" y="1721577"/>
                  </a:lnTo>
                  <a:lnTo>
                    <a:pt x="340519" y="1700942"/>
                  </a:lnTo>
                  <a:lnTo>
                    <a:pt x="349250" y="1681102"/>
                  </a:lnTo>
                  <a:lnTo>
                    <a:pt x="359569" y="1661261"/>
                  </a:lnTo>
                  <a:lnTo>
                    <a:pt x="369094" y="1641420"/>
                  </a:lnTo>
                  <a:lnTo>
                    <a:pt x="380206" y="1623167"/>
                  </a:lnTo>
                  <a:lnTo>
                    <a:pt x="391319" y="1604120"/>
                  </a:lnTo>
                  <a:lnTo>
                    <a:pt x="403225" y="1585866"/>
                  </a:lnTo>
                  <a:lnTo>
                    <a:pt x="416719" y="1567613"/>
                  </a:lnTo>
                  <a:lnTo>
                    <a:pt x="429419" y="1551740"/>
                  </a:lnTo>
                  <a:lnTo>
                    <a:pt x="443706" y="1535074"/>
                  </a:lnTo>
                  <a:lnTo>
                    <a:pt x="459581" y="1518408"/>
                  </a:lnTo>
                  <a:lnTo>
                    <a:pt x="474663" y="1503329"/>
                  </a:lnTo>
                  <a:lnTo>
                    <a:pt x="489744" y="1487457"/>
                  </a:lnTo>
                  <a:lnTo>
                    <a:pt x="506413" y="1473171"/>
                  </a:lnTo>
                  <a:lnTo>
                    <a:pt x="523081" y="1460473"/>
                  </a:lnTo>
                  <a:lnTo>
                    <a:pt x="540544" y="1446981"/>
                  </a:lnTo>
                  <a:lnTo>
                    <a:pt x="558006" y="1435077"/>
                  </a:lnTo>
                  <a:lnTo>
                    <a:pt x="577056" y="1423173"/>
                  </a:lnTo>
                  <a:lnTo>
                    <a:pt x="595313" y="1412062"/>
                  </a:lnTo>
                  <a:lnTo>
                    <a:pt x="615156" y="1400951"/>
                  </a:lnTo>
                  <a:lnTo>
                    <a:pt x="635000" y="1391428"/>
                  </a:lnTo>
                  <a:lnTo>
                    <a:pt x="654844" y="1382698"/>
                  </a:lnTo>
                  <a:lnTo>
                    <a:pt x="675481" y="1373174"/>
                  </a:lnTo>
                  <a:lnTo>
                    <a:pt x="696913" y="1366825"/>
                  </a:lnTo>
                  <a:lnTo>
                    <a:pt x="718344" y="1358889"/>
                  </a:lnTo>
                  <a:lnTo>
                    <a:pt x="740569" y="1354127"/>
                  </a:lnTo>
                  <a:lnTo>
                    <a:pt x="762794" y="1348572"/>
                  </a:lnTo>
                  <a:close/>
                  <a:moveTo>
                    <a:pt x="1457276" y="0"/>
                  </a:moveTo>
                  <a:cubicBezTo>
                    <a:pt x="1769427" y="0"/>
                    <a:pt x="2022476" y="253049"/>
                    <a:pt x="2022476" y="565200"/>
                  </a:cubicBezTo>
                  <a:cubicBezTo>
                    <a:pt x="2022476" y="877351"/>
                    <a:pt x="1769427" y="1130400"/>
                    <a:pt x="1457276" y="1130400"/>
                  </a:cubicBezTo>
                  <a:cubicBezTo>
                    <a:pt x="1145125" y="1130400"/>
                    <a:pt x="892076" y="877351"/>
                    <a:pt x="892076" y="565200"/>
                  </a:cubicBezTo>
                  <a:cubicBezTo>
                    <a:pt x="892076" y="253049"/>
                    <a:pt x="1145125" y="0"/>
                    <a:pt x="14572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12316201" y="3128963"/>
              <a:ext cx="2332038" cy="6456362"/>
            </a:xfrm>
            <a:custGeom>
              <a:avLst/>
              <a:gdLst>
                <a:gd name="connsiteX0" fmla="*/ 461806 w 2332038"/>
                <a:gd name="connsiteY0" fmla="*/ 1287462 h 6456362"/>
                <a:gd name="connsiteX1" fmla="*/ 677632 w 2332038"/>
                <a:gd name="connsiteY1" fmla="*/ 2108074 h 6456362"/>
                <a:gd name="connsiteX2" fmla="*/ 794274 w 2332038"/>
                <a:gd name="connsiteY2" fmla="*/ 1538249 h 6456362"/>
                <a:gd name="connsiteX3" fmla="*/ 680013 w 2332038"/>
                <a:gd name="connsiteY3" fmla="*/ 1424760 h 6456362"/>
                <a:gd name="connsiteX4" fmla="*/ 808556 w 2332038"/>
                <a:gd name="connsiteY4" fmla="*/ 1296986 h 6456362"/>
                <a:gd name="connsiteX5" fmla="*/ 875209 w 2332038"/>
                <a:gd name="connsiteY5" fmla="*/ 1296986 h 6456362"/>
                <a:gd name="connsiteX6" fmla="*/ 941861 w 2332038"/>
                <a:gd name="connsiteY6" fmla="*/ 1296986 h 6456362"/>
                <a:gd name="connsiteX7" fmla="*/ 1069611 w 2332038"/>
                <a:gd name="connsiteY7" fmla="*/ 1424760 h 6456362"/>
                <a:gd name="connsiteX8" fmla="*/ 956144 w 2332038"/>
                <a:gd name="connsiteY8" fmla="*/ 1538249 h 6456362"/>
                <a:gd name="connsiteX9" fmla="*/ 1072785 w 2332038"/>
                <a:gd name="connsiteY9" fmla="*/ 2108074 h 6456362"/>
                <a:gd name="connsiteX10" fmla="*/ 1287818 w 2332038"/>
                <a:gd name="connsiteY10" fmla="*/ 1287462 h 6456362"/>
                <a:gd name="connsiteX11" fmla="*/ 1570297 w 2332038"/>
                <a:gd name="connsiteY11" fmla="*/ 1348572 h 6456362"/>
                <a:gd name="connsiteX12" fmla="*/ 1592515 w 2332038"/>
                <a:gd name="connsiteY12" fmla="*/ 1354127 h 6456362"/>
                <a:gd name="connsiteX13" fmla="*/ 1614732 w 2332038"/>
                <a:gd name="connsiteY13" fmla="*/ 1358889 h 6456362"/>
                <a:gd name="connsiteX14" fmla="*/ 1635363 w 2332038"/>
                <a:gd name="connsiteY14" fmla="*/ 1366825 h 6456362"/>
                <a:gd name="connsiteX15" fmla="*/ 1657580 w 2332038"/>
                <a:gd name="connsiteY15" fmla="*/ 1373174 h 6456362"/>
                <a:gd name="connsiteX16" fmla="*/ 1677417 w 2332038"/>
                <a:gd name="connsiteY16" fmla="*/ 1382698 h 6456362"/>
                <a:gd name="connsiteX17" fmla="*/ 1698048 w 2332038"/>
                <a:gd name="connsiteY17" fmla="*/ 1391428 h 6456362"/>
                <a:gd name="connsiteX18" fmla="*/ 1717885 w 2332038"/>
                <a:gd name="connsiteY18" fmla="*/ 1400951 h 6456362"/>
                <a:gd name="connsiteX19" fmla="*/ 1736135 w 2332038"/>
                <a:gd name="connsiteY19" fmla="*/ 1412062 h 6456362"/>
                <a:gd name="connsiteX20" fmla="*/ 1755178 w 2332038"/>
                <a:gd name="connsiteY20" fmla="*/ 1423173 h 6456362"/>
                <a:gd name="connsiteX21" fmla="*/ 1773428 w 2332038"/>
                <a:gd name="connsiteY21" fmla="*/ 1435077 h 6456362"/>
                <a:gd name="connsiteX22" fmla="*/ 1792472 w 2332038"/>
                <a:gd name="connsiteY22" fmla="*/ 1446981 h 6456362"/>
                <a:gd name="connsiteX23" fmla="*/ 1809135 w 2332038"/>
                <a:gd name="connsiteY23" fmla="*/ 1460473 h 6456362"/>
                <a:gd name="connsiteX24" fmla="*/ 1826591 w 2332038"/>
                <a:gd name="connsiteY24" fmla="*/ 1473171 h 6456362"/>
                <a:gd name="connsiteX25" fmla="*/ 1843254 w 2332038"/>
                <a:gd name="connsiteY25" fmla="*/ 1487457 h 6456362"/>
                <a:gd name="connsiteX26" fmla="*/ 1858331 w 2332038"/>
                <a:gd name="connsiteY26" fmla="*/ 1503329 h 6456362"/>
                <a:gd name="connsiteX27" fmla="*/ 1873407 w 2332038"/>
                <a:gd name="connsiteY27" fmla="*/ 1518408 h 6456362"/>
                <a:gd name="connsiteX28" fmla="*/ 1887689 w 2332038"/>
                <a:gd name="connsiteY28" fmla="*/ 1535074 h 6456362"/>
                <a:gd name="connsiteX29" fmla="*/ 1901972 w 2332038"/>
                <a:gd name="connsiteY29" fmla="*/ 1551740 h 6456362"/>
                <a:gd name="connsiteX30" fmla="*/ 1916255 w 2332038"/>
                <a:gd name="connsiteY30" fmla="*/ 1567613 h 6456362"/>
                <a:gd name="connsiteX31" fmla="*/ 1928950 w 2332038"/>
                <a:gd name="connsiteY31" fmla="*/ 1585866 h 6456362"/>
                <a:gd name="connsiteX32" fmla="*/ 1940853 w 2332038"/>
                <a:gd name="connsiteY32" fmla="*/ 1604120 h 6456362"/>
                <a:gd name="connsiteX33" fmla="*/ 1952755 w 2332038"/>
                <a:gd name="connsiteY33" fmla="*/ 1623167 h 6456362"/>
                <a:gd name="connsiteX34" fmla="*/ 1963863 w 2332038"/>
                <a:gd name="connsiteY34" fmla="*/ 1641420 h 6456362"/>
                <a:gd name="connsiteX35" fmla="*/ 1973385 w 2332038"/>
                <a:gd name="connsiteY35" fmla="*/ 1661261 h 6456362"/>
                <a:gd name="connsiteX36" fmla="*/ 1983700 w 2332038"/>
                <a:gd name="connsiteY36" fmla="*/ 1681102 h 6456362"/>
                <a:gd name="connsiteX37" fmla="*/ 1990842 w 2332038"/>
                <a:gd name="connsiteY37" fmla="*/ 1700942 h 6456362"/>
                <a:gd name="connsiteX38" fmla="*/ 2000364 w 2332038"/>
                <a:gd name="connsiteY38" fmla="*/ 1721577 h 6456362"/>
                <a:gd name="connsiteX39" fmla="*/ 2006711 w 2332038"/>
                <a:gd name="connsiteY39" fmla="*/ 1743005 h 6456362"/>
                <a:gd name="connsiteX40" fmla="*/ 2013059 w 2332038"/>
                <a:gd name="connsiteY40" fmla="*/ 1764433 h 6456362"/>
                <a:gd name="connsiteX41" fmla="*/ 2018614 w 2332038"/>
                <a:gd name="connsiteY41" fmla="*/ 1785861 h 6456362"/>
                <a:gd name="connsiteX42" fmla="*/ 2024168 w 2332038"/>
                <a:gd name="connsiteY42" fmla="*/ 1807289 h 6456362"/>
                <a:gd name="connsiteX43" fmla="*/ 2027342 w 2332038"/>
                <a:gd name="connsiteY43" fmla="*/ 1830304 h 6456362"/>
                <a:gd name="connsiteX44" fmla="*/ 2329658 w 2332038"/>
                <a:gd name="connsiteY44" fmla="*/ 3696123 h 6456362"/>
                <a:gd name="connsiteX45" fmla="*/ 2332038 w 2332038"/>
                <a:gd name="connsiteY45" fmla="*/ 3719932 h 6456362"/>
                <a:gd name="connsiteX46" fmla="*/ 2332038 w 2332038"/>
                <a:gd name="connsiteY46" fmla="*/ 3742948 h 6456362"/>
                <a:gd name="connsiteX47" fmla="*/ 2330451 w 2332038"/>
                <a:gd name="connsiteY47" fmla="*/ 3765963 h 6456362"/>
                <a:gd name="connsiteX48" fmla="*/ 2326484 w 2332038"/>
                <a:gd name="connsiteY48" fmla="*/ 3788978 h 6456362"/>
                <a:gd name="connsiteX49" fmla="*/ 2320929 w 2332038"/>
                <a:gd name="connsiteY49" fmla="*/ 3811200 h 6456362"/>
                <a:gd name="connsiteX50" fmla="*/ 2312995 w 2332038"/>
                <a:gd name="connsiteY50" fmla="*/ 3831834 h 6456362"/>
                <a:gd name="connsiteX51" fmla="*/ 2304266 w 2332038"/>
                <a:gd name="connsiteY51" fmla="*/ 3853262 h 6456362"/>
                <a:gd name="connsiteX52" fmla="*/ 2292364 w 2332038"/>
                <a:gd name="connsiteY52" fmla="*/ 3872309 h 6456362"/>
                <a:gd name="connsiteX53" fmla="*/ 2278875 w 2332038"/>
                <a:gd name="connsiteY53" fmla="*/ 3890562 h 6456362"/>
                <a:gd name="connsiteX54" fmla="*/ 2264592 w 2332038"/>
                <a:gd name="connsiteY54" fmla="*/ 3908022 h 6456362"/>
                <a:gd name="connsiteX55" fmla="*/ 2247929 w 2332038"/>
                <a:gd name="connsiteY55" fmla="*/ 3923101 h 6456362"/>
                <a:gd name="connsiteX56" fmla="*/ 2230473 w 2332038"/>
                <a:gd name="connsiteY56" fmla="*/ 3938180 h 6456362"/>
                <a:gd name="connsiteX57" fmla="*/ 2212223 w 2332038"/>
                <a:gd name="connsiteY57" fmla="*/ 3950878 h 6456362"/>
                <a:gd name="connsiteX58" fmla="*/ 2192386 w 2332038"/>
                <a:gd name="connsiteY58" fmla="*/ 3961989 h 6456362"/>
                <a:gd name="connsiteX59" fmla="*/ 2170168 w 2332038"/>
                <a:gd name="connsiteY59" fmla="*/ 3971512 h 6456362"/>
                <a:gd name="connsiteX60" fmla="*/ 2147157 w 2332038"/>
                <a:gd name="connsiteY60" fmla="*/ 3979449 h 6456362"/>
                <a:gd name="connsiteX61" fmla="*/ 2133668 w 2332038"/>
                <a:gd name="connsiteY61" fmla="*/ 3982623 h 6456362"/>
                <a:gd name="connsiteX62" fmla="*/ 2120972 w 2332038"/>
                <a:gd name="connsiteY62" fmla="*/ 3985004 h 6456362"/>
                <a:gd name="connsiteX63" fmla="*/ 2107483 w 2332038"/>
                <a:gd name="connsiteY63" fmla="*/ 3986591 h 6456362"/>
                <a:gd name="connsiteX64" fmla="*/ 2094788 w 2332038"/>
                <a:gd name="connsiteY64" fmla="*/ 3988179 h 6456362"/>
                <a:gd name="connsiteX65" fmla="*/ 2081298 w 2332038"/>
                <a:gd name="connsiteY65" fmla="*/ 3988179 h 6456362"/>
                <a:gd name="connsiteX66" fmla="*/ 2067809 w 2332038"/>
                <a:gd name="connsiteY66" fmla="*/ 3988179 h 6456362"/>
                <a:gd name="connsiteX67" fmla="*/ 2055114 w 2332038"/>
                <a:gd name="connsiteY67" fmla="*/ 3986591 h 6456362"/>
                <a:gd name="connsiteX68" fmla="*/ 2041624 w 2332038"/>
                <a:gd name="connsiteY68" fmla="*/ 3985004 h 6456362"/>
                <a:gd name="connsiteX69" fmla="*/ 2029722 w 2332038"/>
                <a:gd name="connsiteY69" fmla="*/ 3982623 h 6456362"/>
                <a:gd name="connsiteX70" fmla="*/ 2016233 w 2332038"/>
                <a:gd name="connsiteY70" fmla="*/ 3980242 h 6456362"/>
                <a:gd name="connsiteX71" fmla="*/ 1992429 w 2332038"/>
                <a:gd name="connsiteY71" fmla="*/ 3972306 h 6456362"/>
                <a:gd name="connsiteX72" fmla="*/ 1969418 w 2332038"/>
                <a:gd name="connsiteY72" fmla="*/ 3961989 h 6456362"/>
                <a:gd name="connsiteX73" fmla="*/ 1946407 w 2332038"/>
                <a:gd name="connsiteY73" fmla="*/ 3949291 h 6456362"/>
                <a:gd name="connsiteX74" fmla="*/ 1924983 w 2332038"/>
                <a:gd name="connsiteY74" fmla="*/ 3935006 h 6456362"/>
                <a:gd name="connsiteX75" fmla="*/ 1906733 w 2332038"/>
                <a:gd name="connsiteY75" fmla="*/ 3917546 h 6456362"/>
                <a:gd name="connsiteX76" fmla="*/ 1889276 w 2332038"/>
                <a:gd name="connsiteY76" fmla="*/ 3900086 h 6456362"/>
                <a:gd name="connsiteX77" fmla="*/ 1880548 w 2332038"/>
                <a:gd name="connsiteY77" fmla="*/ 3888975 h 6456362"/>
                <a:gd name="connsiteX78" fmla="*/ 1872613 w 2332038"/>
                <a:gd name="connsiteY78" fmla="*/ 3879452 h 6456362"/>
                <a:gd name="connsiteX79" fmla="*/ 1866265 w 2332038"/>
                <a:gd name="connsiteY79" fmla="*/ 3868341 h 6456362"/>
                <a:gd name="connsiteX80" fmla="*/ 1859124 w 2332038"/>
                <a:gd name="connsiteY80" fmla="*/ 3857230 h 6456362"/>
                <a:gd name="connsiteX81" fmla="*/ 1853570 w 2332038"/>
                <a:gd name="connsiteY81" fmla="*/ 3845326 h 6456362"/>
                <a:gd name="connsiteX82" fmla="*/ 1848809 w 2332038"/>
                <a:gd name="connsiteY82" fmla="*/ 3833421 h 6456362"/>
                <a:gd name="connsiteX83" fmla="*/ 1843254 w 2332038"/>
                <a:gd name="connsiteY83" fmla="*/ 3820723 h 6456362"/>
                <a:gd name="connsiteX84" fmla="*/ 1838494 w 2332038"/>
                <a:gd name="connsiteY84" fmla="*/ 3808025 h 6456362"/>
                <a:gd name="connsiteX85" fmla="*/ 1835320 w 2332038"/>
                <a:gd name="connsiteY85" fmla="*/ 3794533 h 6456362"/>
                <a:gd name="connsiteX86" fmla="*/ 1832939 w 2332038"/>
                <a:gd name="connsiteY86" fmla="*/ 3781835 h 6456362"/>
                <a:gd name="connsiteX87" fmla="*/ 1609178 w 2332038"/>
                <a:gd name="connsiteY87" fmla="*/ 2545363 h 6456362"/>
                <a:gd name="connsiteX88" fmla="*/ 1582199 w 2332038"/>
                <a:gd name="connsiteY88" fmla="*/ 3331848 h 6456362"/>
                <a:gd name="connsiteX89" fmla="*/ 1581406 w 2332038"/>
                <a:gd name="connsiteY89" fmla="*/ 3387402 h 6456362"/>
                <a:gd name="connsiteX90" fmla="*/ 1581406 w 2332038"/>
                <a:gd name="connsiteY90" fmla="*/ 3440575 h 6456362"/>
                <a:gd name="connsiteX91" fmla="*/ 1583786 w 2332038"/>
                <a:gd name="connsiteY91" fmla="*/ 3496129 h 6456362"/>
                <a:gd name="connsiteX92" fmla="*/ 1586167 w 2332038"/>
                <a:gd name="connsiteY92" fmla="*/ 3549302 h 6456362"/>
                <a:gd name="connsiteX93" fmla="*/ 1749624 w 2332038"/>
                <a:gd name="connsiteY93" fmla="*/ 6119070 h 6456362"/>
                <a:gd name="connsiteX94" fmla="*/ 1750417 w 2332038"/>
                <a:gd name="connsiteY94" fmla="*/ 6136530 h 6456362"/>
                <a:gd name="connsiteX95" fmla="*/ 1750417 w 2332038"/>
                <a:gd name="connsiteY95" fmla="*/ 6153196 h 6456362"/>
                <a:gd name="connsiteX96" fmla="*/ 1749624 w 2332038"/>
                <a:gd name="connsiteY96" fmla="*/ 6169862 h 6456362"/>
                <a:gd name="connsiteX97" fmla="*/ 1747243 w 2332038"/>
                <a:gd name="connsiteY97" fmla="*/ 6185735 h 6456362"/>
                <a:gd name="connsiteX98" fmla="*/ 1744069 w 2332038"/>
                <a:gd name="connsiteY98" fmla="*/ 6202401 h 6456362"/>
                <a:gd name="connsiteX99" fmla="*/ 1740896 w 2332038"/>
                <a:gd name="connsiteY99" fmla="*/ 6218273 h 6456362"/>
                <a:gd name="connsiteX100" fmla="*/ 1736135 w 2332038"/>
                <a:gd name="connsiteY100" fmla="*/ 6234146 h 6456362"/>
                <a:gd name="connsiteX101" fmla="*/ 1730580 w 2332038"/>
                <a:gd name="connsiteY101" fmla="*/ 6248431 h 6456362"/>
                <a:gd name="connsiteX102" fmla="*/ 1725026 w 2332038"/>
                <a:gd name="connsiteY102" fmla="*/ 6264304 h 6456362"/>
                <a:gd name="connsiteX103" fmla="*/ 1718678 w 2332038"/>
                <a:gd name="connsiteY103" fmla="*/ 6278589 h 6456362"/>
                <a:gd name="connsiteX104" fmla="*/ 1710743 w 2332038"/>
                <a:gd name="connsiteY104" fmla="*/ 6292875 h 6456362"/>
                <a:gd name="connsiteX105" fmla="*/ 1703602 w 2332038"/>
                <a:gd name="connsiteY105" fmla="*/ 6305573 h 6456362"/>
                <a:gd name="connsiteX106" fmla="*/ 1694874 w 2332038"/>
                <a:gd name="connsiteY106" fmla="*/ 6319065 h 6456362"/>
                <a:gd name="connsiteX107" fmla="*/ 1686145 w 2332038"/>
                <a:gd name="connsiteY107" fmla="*/ 6332556 h 6456362"/>
                <a:gd name="connsiteX108" fmla="*/ 1675037 w 2332038"/>
                <a:gd name="connsiteY108" fmla="*/ 6344461 h 6456362"/>
                <a:gd name="connsiteX109" fmla="*/ 1664721 w 2332038"/>
                <a:gd name="connsiteY109" fmla="*/ 6356365 h 6456362"/>
                <a:gd name="connsiteX110" fmla="*/ 1653613 w 2332038"/>
                <a:gd name="connsiteY110" fmla="*/ 6367475 h 6456362"/>
                <a:gd name="connsiteX111" fmla="*/ 1641711 w 2332038"/>
                <a:gd name="connsiteY111" fmla="*/ 6378587 h 6456362"/>
                <a:gd name="connsiteX112" fmla="*/ 1629808 w 2332038"/>
                <a:gd name="connsiteY112" fmla="*/ 6388110 h 6456362"/>
                <a:gd name="connsiteX113" fmla="*/ 1617906 w 2332038"/>
                <a:gd name="connsiteY113" fmla="*/ 6398427 h 6456362"/>
                <a:gd name="connsiteX114" fmla="*/ 1604417 w 2332038"/>
                <a:gd name="connsiteY114" fmla="*/ 6407157 h 6456362"/>
                <a:gd name="connsiteX115" fmla="*/ 1590134 w 2332038"/>
                <a:gd name="connsiteY115" fmla="*/ 6414299 h 6456362"/>
                <a:gd name="connsiteX116" fmla="*/ 1577439 w 2332038"/>
                <a:gd name="connsiteY116" fmla="*/ 6422236 h 6456362"/>
                <a:gd name="connsiteX117" fmla="*/ 1561569 w 2332038"/>
                <a:gd name="connsiteY117" fmla="*/ 6428585 h 6456362"/>
                <a:gd name="connsiteX118" fmla="*/ 1547286 w 2332038"/>
                <a:gd name="connsiteY118" fmla="*/ 6435727 h 6456362"/>
                <a:gd name="connsiteX119" fmla="*/ 1532210 w 2332038"/>
                <a:gd name="connsiteY119" fmla="*/ 6441283 h 6456362"/>
                <a:gd name="connsiteX120" fmla="*/ 1516341 w 2332038"/>
                <a:gd name="connsiteY120" fmla="*/ 6445251 h 6456362"/>
                <a:gd name="connsiteX121" fmla="*/ 1500471 w 2332038"/>
                <a:gd name="connsiteY121" fmla="*/ 6450013 h 6456362"/>
                <a:gd name="connsiteX122" fmla="*/ 1484601 w 2332038"/>
                <a:gd name="connsiteY122" fmla="*/ 6451600 h 6456362"/>
                <a:gd name="connsiteX123" fmla="*/ 1468732 w 2332038"/>
                <a:gd name="connsiteY123" fmla="*/ 6453981 h 6456362"/>
                <a:gd name="connsiteX124" fmla="*/ 1450482 w 2332038"/>
                <a:gd name="connsiteY124" fmla="*/ 6455569 h 6456362"/>
                <a:gd name="connsiteX125" fmla="*/ 1434612 w 2332038"/>
                <a:gd name="connsiteY125" fmla="*/ 6456362 h 6456362"/>
                <a:gd name="connsiteX126" fmla="*/ 1418743 w 2332038"/>
                <a:gd name="connsiteY126" fmla="*/ 6456362 h 6456362"/>
                <a:gd name="connsiteX127" fmla="*/ 1403666 w 2332038"/>
                <a:gd name="connsiteY127" fmla="*/ 6455569 h 6456362"/>
                <a:gd name="connsiteX128" fmla="*/ 1389384 w 2332038"/>
                <a:gd name="connsiteY128" fmla="*/ 6453187 h 6456362"/>
                <a:gd name="connsiteX129" fmla="*/ 1375101 w 2332038"/>
                <a:gd name="connsiteY129" fmla="*/ 6450807 h 6456362"/>
                <a:gd name="connsiteX130" fmla="*/ 1360819 w 2332038"/>
                <a:gd name="connsiteY130" fmla="*/ 6447632 h 6456362"/>
                <a:gd name="connsiteX131" fmla="*/ 1346536 w 2332038"/>
                <a:gd name="connsiteY131" fmla="*/ 6444457 h 6456362"/>
                <a:gd name="connsiteX132" fmla="*/ 1332253 w 2332038"/>
                <a:gd name="connsiteY132" fmla="*/ 6439696 h 6456362"/>
                <a:gd name="connsiteX133" fmla="*/ 1318764 w 2332038"/>
                <a:gd name="connsiteY133" fmla="*/ 6434141 h 6456362"/>
                <a:gd name="connsiteX134" fmla="*/ 1292579 w 2332038"/>
                <a:gd name="connsiteY134" fmla="*/ 6423029 h 6456362"/>
                <a:gd name="connsiteX135" fmla="*/ 1267188 w 2332038"/>
                <a:gd name="connsiteY135" fmla="*/ 6408745 h 6456362"/>
                <a:gd name="connsiteX136" fmla="*/ 1244177 w 2332038"/>
                <a:gd name="connsiteY136" fmla="*/ 6392871 h 6456362"/>
                <a:gd name="connsiteX137" fmla="*/ 1221960 w 2332038"/>
                <a:gd name="connsiteY137" fmla="*/ 6375412 h 6456362"/>
                <a:gd name="connsiteX138" fmla="*/ 1201329 w 2332038"/>
                <a:gd name="connsiteY138" fmla="*/ 6355571 h 6456362"/>
                <a:gd name="connsiteX139" fmla="*/ 1183872 w 2332038"/>
                <a:gd name="connsiteY139" fmla="*/ 6333349 h 6456362"/>
                <a:gd name="connsiteX140" fmla="*/ 1167209 w 2332038"/>
                <a:gd name="connsiteY140" fmla="*/ 6309541 h 6456362"/>
                <a:gd name="connsiteX141" fmla="*/ 1152927 w 2332038"/>
                <a:gd name="connsiteY141" fmla="*/ 6284939 h 6456362"/>
                <a:gd name="connsiteX142" fmla="*/ 1146579 w 2332038"/>
                <a:gd name="connsiteY142" fmla="*/ 6271447 h 6456362"/>
                <a:gd name="connsiteX143" fmla="*/ 1141025 w 2332038"/>
                <a:gd name="connsiteY143" fmla="*/ 6258749 h 6456362"/>
                <a:gd name="connsiteX144" fmla="*/ 1135470 w 2332038"/>
                <a:gd name="connsiteY144" fmla="*/ 6244463 h 6456362"/>
                <a:gd name="connsiteX145" fmla="*/ 1131503 w 2332038"/>
                <a:gd name="connsiteY145" fmla="*/ 6230971 h 6456362"/>
                <a:gd name="connsiteX146" fmla="*/ 1126742 w 2332038"/>
                <a:gd name="connsiteY146" fmla="*/ 6216687 h 6456362"/>
                <a:gd name="connsiteX147" fmla="*/ 1123568 w 2332038"/>
                <a:gd name="connsiteY147" fmla="*/ 6202401 h 6456362"/>
                <a:gd name="connsiteX148" fmla="*/ 1121188 w 2332038"/>
                <a:gd name="connsiteY148" fmla="*/ 6187322 h 6456362"/>
                <a:gd name="connsiteX149" fmla="*/ 1118807 w 2332038"/>
                <a:gd name="connsiteY149" fmla="*/ 6171449 h 6456362"/>
                <a:gd name="connsiteX150" fmla="*/ 875209 w 2332038"/>
                <a:gd name="connsiteY150" fmla="*/ 3814374 h 6456362"/>
                <a:gd name="connsiteX151" fmla="*/ 631610 w 2332038"/>
                <a:gd name="connsiteY151" fmla="*/ 6171449 h 6456362"/>
                <a:gd name="connsiteX152" fmla="*/ 629230 w 2332038"/>
                <a:gd name="connsiteY152" fmla="*/ 6187322 h 6456362"/>
                <a:gd name="connsiteX153" fmla="*/ 626849 w 2332038"/>
                <a:gd name="connsiteY153" fmla="*/ 6202401 h 6456362"/>
                <a:gd name="connsiteX154" fmla="*/ 623676 w 2332038"/>
                <a:gd name="connsiteY154" fmla="*/ 6216687 h 6456362"/>
                <a:gd name="connsiteX155" fmla="*/ 618915 w 2332038"/>
                <a:gd name="connsiteY155" fmla="*/ 6230971 h 6456362"/>
                <a:gd name="connsiteX156" fmla="*/ 614947 w 2332038"/>
                <a:gd name="connsiteY156" fmla="*/ 6244463 h 6456362"/>
                <a:gd name="connsiteX157" fmla="*/ 609393 w 2332038"/>
                <a:gd name="connsiteY157" fmla="*/ 6258749 h 6456362"/>
                <a:gd name="connsiteX158" fmla="*/ 603839 w 2332038"/>
                <a:gd name="connsiteY158" fmla="*/ 6271447 h 6456362"/>
                <a:gd name="connsiteX159" fmla="*/ 597491 w 2332038"/>
                <a:gd name="connsiteY159" fmla="*/ 6284939 h 6456362"/>
                <a:gd name="connsiteX160" fmla="*/ 583208 w 2332038"/>
                <a:gd name="connsiteY160" fmla="*/ 6309541 h 6456362"/>
                <a:gd name="connsiteX161" fmla="*/ 566545 w 2332038"/>
                <a:gd name="connsiteY161" fmla="*/ 6333349 h 6456362"/>
                <a:gd name="connsiteX162" fmla="*/ 549088 w 2332038"/>
                <a:gd name="connsiteY162" fmla="*/ 6355571 h 6456362"/>
                <a:gd name="connsiteX163" fmla="*/ 528458 w 2332038"/>
                <a:gd name="connsiteY163" fmla="*/ 6375412 h 6456362"/>
                <a:gd name="connsiteX164" fmla="*/ 506241 w 2332038"/>
                <a:gd name="connsiteY164" fmla="*/ 6392871 h 6456362"/>
                <a:gd name="connsiteX165" fmla="*/ 483230 w 2332038"/>
                <a:gd name="connsiteY165" fmla="*/ 6408745 h 6456362"/>
                <a:gd name="connsiteX166" fmla="*/ 457838 w 2332038"/>
                <a:gd name="connsiteY166" fmla="*/ 6423029 h 6456362"/>
                <a:gd name="connsiteX167" fmla="*/ 431653 w 2332038"/>
                <a:gd name="connsiteY167" fmla="*/ 6434141 h 6456362"/>
                <a:gd name="connsiteX168" fmla="*/ 418164 w 2332038"/>
                <a:gd name="connsiteY168" fmla="*/ 6439696 h 6456362"/>
                <a:gd name="connsiteX169" fmla="*/ 403882 w 2332038"/>
                <a:gd name="connsiteY169" fmla="*/ 6444457 h 6456362"/>
                <a:gd name="connsiteX170" fmla="*/ 389599 w 2332038"/>
                <a:gd name="connsiteY170" fmla="*/ 6447632 h 6456362"/>
                <a:gd name="connsiteX171" fmla="*/ 375316 w 2332038"/>
                <a:gd name="connsiteY171" fmla="*/ 6450807 h 6456362"/>
                <a:gd name="connsiteX172" fmla="*/ 361034 w 2332038"/>
                <a:gd name="connsiteY172" fmla="*/ 6453187 h 6456362"/>
                <a:gd name="connsiteX173" fmla="*/ 346751 w 2332038"/>
                <a:gd name="connsiteY173" fmla="*/ 6455569 h 6456362"/>
                <a:gd name="connsiteX174" fmla="*/ 331675 w 2332038"/>
                <a:gd name="connsiteY174" fmla="*/ 6456362 h 6456362"/>
                <a:gd name="connsiteX175" fmla="*/ 315805 w 2332038"/>
                <a:gd name="connsiteY175" fmla="*/ 6456362 h 6456362"/>
                <a:gd name="connsiteX176" fmla="*/ 299935 w 2332038"/>
                <a:gd name="connsiteY176" fmla="*/ 6455569 h 6456362"/>
                <a:gd name="connsiteX177" fmla="*/ 281685 w 2332038"/>
                <a:gd name="connsiteY177" fmla="*/ 6453981 h 6456362"/>
                <a:gd name="connsiteX178" fmla="*/ 265816 w 2332038"/>
                <a:gd name="connsiteY178" fmla="*/ 6451600 h 6456362"/>
                <a:gd name="connsiteX179" fmla="*/ 249946 w 2332038"/>
                <a:gd name="connsiteY179" fmla="*/ 6450013 h 6456362"/>
                <a:gd name="connsiteX180" fmla="*/ 234076 w 2332038"/>
                <a:gd name="connsiteY180" fmla="*/ 6445251 h 6456362"/>
                <a:gd name="connsiteX181" fmla="*/ 218207 w 2332038"/>
                <a:gd name="connsiteY181" fmla="*/ 6441283 h 6456362"/>
                <a:gd name="connsiteX182" fmla="*/ 203131 w 2332038"/>
                <a:gd name="connsiteY182" fmla="*/ 6435727 h 6456362"/>
                <a:gd name="connsiteX183" fmla="*/ 188848 w 2332038"/>
                <a:gd name="connsiteY183" fmla="*/ 6428585 h 6456362"/>
                <a:gd name="connsiteX184" fmla="*/ 172978 w 2332038"/>
                <a:gd name="connsiteY184" fmla="*/ 6422236 h 6456362"/>
                <a:gd name="connsiteX185" fmla="*/ 160283 w 2332038"/>
                <a:gd name="connsiteY185" fmla="*/ 6414299 h 6456362"/>
                <a:gd name="connsiteX186" fmla="*/ 146000 w 2332038"/>
                <a:gd name="connsiteY186" fmla="*/ 6407157 h 6456362"/>
                <a:gd name="connsiteX187" fmla="*/ 132511 w 2332038"/>
                <a:gd name="connsiteY187" fmla="*/ 6398427 h 6456362"/>
                <a:gd name="connsiteX188" fmla="*/ 120609 w 2332038"/>
                <a:gd name="connsiteY188" fmla="*/ 6388110 h 6456362"/>
                <a:gd name="connsiteX189" fmla="*/ 108707 w 2332038"/>
                <a:gd name="connsiteY189" fmla="*/ 6378587 h 6456362"/>
                <a:gd name="connsiteX190" fmla="*/ 96011 w 2332038"/>
                <a:gd name="connsiteY190" fmla="*/ 6367475 h 6456362"/>
                <a:gd name="connsiteX191" fmla="*/ 85696 w 2332038"/>
                <a:gd name="connsiteY191" fmla="*/ 6356365 h 6456362"/>
                <a:gd name="connsiteX192" fmla="*/ 74587 w 2332038"/>
                <a:gd name="connsiteY192" fmla="*/ 6344461 h 6456362"/>
                <a:gd name="connsiteX193" fmla="*/ 64272 w 2332038"/>
                <a:gd name="connsiteY193" fmla="*/ 6332556 h 6456362"/>
                <a:gd name="connsiteX194" fmla="*/ 55543 w 2332038"/>
                <a:gd name="connsiteY194" fmla="*/ 6319065 h 6456362"/>
                <a:gd name="connsiteX195" fmla="*/ 46815 w 2332038"/>
                <a:gd name="connsiteY195" fmla="*/ 6305573 h 6456362"/>
                <a:gd name="connsiteX196" fmla="*/ 39674 w 2332038"/>
                <a:gd name="connsiteY196" fmla="*/ 6292875 h 6456362"/>
                <a:gd name="connsiteX197" fmla="*/ 31739 w 2332038"/>
                <a:gd name="connsiteY197" fmla="*/ 6278589 h 6456362"/>
                <a:gd name="connsiteX198" fmla="*/ 25391 w 2332038"/>
                <a:gd name="connsiteY198" fmla="*/ 6264304 h 6456362"/>
                <a:gd name="connsiteX199" fmla="*/ 19837 w 2332038"/>
                <a:gd name="connsiteY199" fmla="*/ 6248431 h 6456362"/>
                <a:gd name="connsiteX200" fmla="*/ 14282 w 2332038"/>
                <a:gd name="connsiteY200" fmla="*/ 6234146 h 6456362"/>
                <a:gd name="connsiteX201" fmla="*/ 9522 w 2332038"/>
                <a:gd name="connsiteY201" fmla="*/ 6218273 h 6456362"/>
                <a:gd name="connsiteX202" fmla="*/ 6348 w 2332038"/>
                <a:gd name="connsiteY202" fmla="*/ 6202401 h 6456362"/>
                <a:gd name="connsiteX203" fmla="*/ 3174 w 2332038"/>
                <a:gd name="connsiteY203" fmla="*/ 6185735 h 6456362"/>
                <a:gd name="connsiteX204" fmla="*/ 793 w 2332038"/>
                <a:gd name="connsiteY204" fmla="*/ 6169862 h 6456362"/>
                <a:gd name="connsiteX205" fmla="*/ 0 w 2332038"/>
                <a:gd name="connsiteY205" fmla="*/ 6153196 h 6456362"/>
                <a:gd name="connsiteX206" fmla="*/ 0 w 2332038"/>
                <a:gd name="connsiteY206" fmla="*/ 6136530 h 6456362"/>
                <a:gd name="connsiteX207" fmla="*/ 793 w 2332038"/>
                <a:gd name="connsiteY207" fmla="*/ 6119070 h 6456362"/>
                <a:gd name="connsiteX208" fmla="*/ 131717 w 2332038"/>
                <a:gd name="connsiteY208" fmla="*/ 4062780 h 6456362"/>
                <a:gd name="connsiteX209" fmla="*/ 132511 w 2332038"/>
                <a:gd name="connsiteY209" fmla="*/ 4062780 h 6456362"/>
                <a:gd name="connsiteX210" fmla="*/ 155522 w 2332038"/>
                <a:gd name="connsiteY210" fmla="*/ 4056431 h 6456362"/>
                <a:gd name="connsiteX211" fmla="*/ 178533 w 2332038"/>
                <a:gd name="connsiteY211" fmla="*/ 4047701 h 6456362"/>
                <a:gd name="connsiteX212" fmla="*/ 200750 w 2332038"/>
                <a:gd name="connsiteY212" fmla="*/ 4038177 h 6456362"/>
                <a:gd name="connsiteX213" fmla="*/ 222968 w 2332038"/>
                <a:gd name="connsiteY213" fmla="*/ 4028654 h 6456362"/>
                <a:gd name="connsiteX214" fmla="*/ 243598 w 2332038"/>
                <a:gd name="connsiteY214" fmla="*/ 4017543 h 6456362"/>
                <a:gd name="connsiteX215" fmla="*/ 264229 w 2332038"/>
                <a:gd name="connsiteY215" fmla="*/ 4005638 h 6456362"/>
                <a:gd name="connsiteX216" fmla="*/ 284066 w 2332038"/>
                <a:gd name="connsiteY216" fmla="*/ 3992147 h 6456362"/>
                <a:gd name="connsiteX217" fmla="*/ 303109 w 2332038"/>
                <a:gd name="connsiteY217" fmla="*/ 3979449 h 6456362"/>
                <a:gd name="connsiteX218" fmla="*/ 321360 w 2332038"/>
                <a:gd name="connsiteY218" fmla="*/ 3965163 h 6456362"/>
                <a:gd name="connsiteX219" fmla="*/ 338816 w 2332038"/>
                <a:gd name="connsiteY219" fmla="*/ 3949291 h 6456362"/>
                <a:gd name="connsiteX220" fmla="*/ 355479 w 2332038"/>
                <a:gd name="connsiteY220" fmla="*/ 3934212 h 6456362"/>
                <a:gd name="connsiteX221" fmla="*/ 372142 w 2332038"/>
                <a:gd name="connsiteY221" fmla="*/ 3917546 h 6456362"/>
                <a:gd name="connsiteX222" fmla="*/ 387219 w 2332038"/>
                <a:gd name="connsiteY222" fmla="*/ 3900086 h 6456362"/>
                <a:gd name="connsiteX223" fmla="*/ 401501 w 2332038"/>
                <a:gd name="connsiteY223" fmla="*/ 3882626 h 6456362"/>
                <a:gd name="connsiteX224" fmla="*/ 415784 w 2332038"/>
                <a:gd name="connsiteY224" fmla="*/ 3863579 h 6456362"/>
                <a:gd name="connsiteX225" fmla="*/ 428479 w 2332038"/>
                <a:gd name="connsiteY225" fmla="*/ 3845326 h 6456362"/>
                <a:gd name="connsiteX226" fmla="*/ 440382 w 2332038"/>
                <a:gd name="connsiteY226" fmla="*/ 3825485 h 6456362"/>
                <a:gd name="connsiteX227" fmla="*/ 451490 w 2332038"/>
                <a:gd name="connsiteY227" fmla="*/ 3804851 h 6456362"/>
                <a:gd name="connsiteX228" fmla="*/ 461806 w 2332038"/>
                <a:gd name="connsiteY228" fmla="*/ 3783423 h 6456362"/>
                <a:gd name="connsiteX229" fmla="*/ 471327 w 2332038"/>
                <a:gd name="connsiteY229" fmla="*/ 3762788 h 6456362"/>
                <a:gd name="connsiteX230" fmla="*/ 480056 w 2332038"/>
                <a:gd name="connsiteY230" fmla="*/ 3742154 h 6456362"/>
                <a:gd name="connsiteX231" fmla="*/ 486404 w 2332038"/>
                <a:gd name="connsiteY231" fmla="*/ 3719932 h 6456362"/>
                <a:gd name="connsiteX232" fmla="*/ 492751 w 2332038"/>
                <a:gd name="connsiteY232" fmla="*/ 3696917 h 6456362"/>
                <a:gd name="connsiteX233" fmla="*/ 498306 w 2332038"/>
                <a:gd name="connsiteY233" fmla="*/ 3674696 h 6456362"/>
                <a:gd name="connsiteX234" fmla="*/ 503067 w 2332038"/>
                <a:gd name="connsiteY234" fmla="*/ 3651680 h 6456362"/>
                <a:gd name="connsiteX235" fmla="*/ 506241 w 2332038"/>
                <a:gd name="connsiteY235" fmla="*/ 3628665 h 6456362"/>
                <a:gd name="connsiteX236" fmla="*/ 508621 w 2332038"/>
                <a:gd name="connsiteY236" fmla="*/ 3604856 h 6456362"/>
                <a:gd name="connsiteX237" fmla="*/ 509414 w 2332038"/>
                <a:gd name="connsiteY237" fmla="*/ 3581841 h 6456362"/>
                <a:gd name="connsiteX238" fmla="*/ 509414 w 2332038"/>
                <a:gd name="connsiteY238" fmla="*/ 3557239 h 6456362"/>
                <a:gd name="connsiteX239" fmla="*/ 508621 w 2332038"/>
                <a:gd name="connsiteY239" fmla="*/ 3533430 h 6456362"/>
                <a:gd name="connsiteX240" fmla="*/ 506241 w 2332038"/>
                <a:gd name="connsiteY240" fmla="*/ 3508827 h 6456362"/>
                <a:gd name="connsiteX241" fmla="*/ 503067 w 2332038"/>
                <a:gd name="connsiteY241" fmla="*/ 3485018 h 6456362"/>
                <a:gd name="connsiteX242" fmla="*/ 183294 w 2332038"/>
                <a:gd name="connsiteY242" fmla="*/ 1501742 h 6456362"/>
                <a:gd name="connsiteX243" fmla="*/ 176946 w 2332038"/>
                <a:gd name="connsiteY243" fmla="*/ 1466029 h 6456362"/>
                <a:gd name="connsiteX244" fmla="*/ 167424 w 2332038"/>
                <a:gd name="connsiteY244" fmla="*/ 1429522 h 6456362"/>
                <a:gd name="connsiteX245" fmla="*/ 157902 w 2332038"/>
                <a:gd name="connsiteY245" fmla="*/ 1393015 h 6456362"/>
                <a:gd name="connsiteX246" fmla="*/ 146794 w 2332038"/>
                <a:gd name="connsiteY246" fmla="*/ 1358095 h 6456362"/>
                <a:gd name="connsiteX247" fmla="*/ 163457 w 2332038"/>
                <a:gd name="connsiteY247" fmla="*/ 1354127 h 6456362"/>
                <a:gd name="connsiteX248" fmla="*/ 180120 w 2332038"/>
                <a:gd name="connsiteY248" fmla="*/ 1348572 h 6456362"/>
                <a:gd name="connsiteX249" fmla="*/ 874663 w 2332038"/>
                <a:gd name="connsiteY249" fmla="*/ 0 h 6456362"/>
                <a:gd name="connsiteX250" fmla="*/ 1439863 w 2332038"/>
                <a:gd name="connsiteY250" fmla="*/ 565200 h 6456362"/>
                <a:gd name="connsiteX251" fmla="*/ 874663 w 2332038"/>
                <a:gd name="connsiteY251" fmla="*/ 1130400 h 6456362"/>
                <a:gd name="connsiteX252" fmla="*/ 309463 w 2332038"/>
                <a:gd name="connsiteY252" fmla="*/ 565200 h 6456362"/>
                <a:gd name="connsiteX253" fmla="*/ 874663 w 2332038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2038" h="6456362">
                  <a:moveTo>
                    <a:pt x="461806" y="1287462"/>
                  </a:moveTo>
                  <a:lnTo>
                    <a:pt x="677632" y="2108074"/>
                  </a:lnTo>
                  <a:lnTo>
                    <a:pt x="794274" y="1538249"/>
                  </a:lnTo>
                  <a:lnTo>
                    <a:pt x="680013" y="1424760"/>
                  </a:lnTo>
                  <a:lnTo>
                    <a:pt x="808556" y="1296986"/>
                  </a:lnTo>
                  <a:lnTo>
                    <a:pt x="875209" y="1296986"/>
                  </a:lnTo>
                  <a:lnTo>
                    <a:pt x="941861" y="1296986"/>
                  </a:lnTo>
                  <a:lnTo>
                    <a:pt x="1069611" y="1424760"/>
                  </a:lnTo>
                  <a:lnTo>
                    <a:pt x="956144" y="1538249"/>
                  </a:lnTo>
                  <a:lnTo>
                    <a:pt x="1072785" y="2108074"/>
                  </a:lnTo>
                  <a:lnTo>
                    <a:pt x="1287818" y="1287462"/>
                  </a:lnTo>
                  <a:lnTo>
                    <a:pt x="1570297" y="1348572"/>
                  </a:lnTo>
                  <a:lnTo>
                    <a:pt x="1592515" y="1354127"/>
                  </a:lnTo>
                  <a:lnTo>
                    <a:pt x="1614732" y="1358889"/>
                  </a:lnTo>
                  <a:lnTo>
                    <a:pt x="1635363" y="1366825"/>
                  </a:lnTo>
                  <a:lnTo>
                    <a:pt x="1657580" y="1373174"/>
                  </a:lnTo>
                  <a:lnTo>
                    <a:pt x="1677417" y="1382698"/>
                  </a:lnTo>
                  <a:lnTo>
                    <a:pt x="1698048" y="1391428"/>
                  </a:lnTo>
                  <a:lnTo>
                    <a:pt x="1717885" y="1400951"/>
                  </a:lnTo>
                  <a:lnTo>
                    <a:pt x="1736135" y="1412062"/>
                  </a:lnTo>
                  <a:lnTo>
                    <a:pt x="1755178" y="1423173"/>
                  </a:lnTo>
                  <a:lnTo>
                    <a:pt x="1773428" y="1435077"/>
                  </a:lnTo>
                  <a:lnTo>
                    <a:pt x="1792472" y="1446981"/>
                  </a:lnTo>
                  <a:lnTo>
                    <a:pt x="1809135" y="1460473"/>
                  </a:lnTo>
                  <a:lnTo>
                    <a:pt x="1826591" y="1473171"/>
                  </a:lnTo>
                  <a:lnTo>
                    <a:pt x="1843254" y="1487457"/>
                  </a:lnTo>
                  <a:lnTo>
                    <a:pt x="1858331" y="1503329"/>
                  </a:lnTo>
                  <a:lnTo>
                    <a:pt x="1873407" y="1518408"/>
                  </a:lnTo>
                  <a:lnTo>
                    <a:pt x="1887689" y="1535074"/>
                  </a:lnTo>
                  <a:lnTo>
                    <a:pt x="1901972" y="1551740"/>
                  </a:lnTo>
                  <a:lnTo>
                    <a:pt x="1916255" y="1567613"/>
                  </a:lnTo>
                  <a:lnTo>
                    <a:pt x="1928950" y="1585866"/>
                  </a:lnTo>
                  <a:lnTo>
                    <a:pt x="1940853" y="1604120"/>
                  </a:lnTo>
                  <a:lnTo>
                    <a:pt x="1952755" y="1623167"/>
                  </a:lnTo>
                  <a:lnTo>
                    <a:pt x="1963863" y="1641420"/>
                  </a:lnTo>
                  <a:lnTo>
                    <a:pt x="1973385" y="1661261"/>
                  </a:lnTo>
                  <a:lnTo>
                    <a:pt x="1983700" y="1681102"/>
                  </a:lnTo>
                  <a:lnTo>
                    <a:pt x="1990842" y="1700942"/>
                  </a:lnTo>
                  <a:lnTo>
                    <a:pt x="2000364" y="1721577"/>
                  </a:lnTo>
                  <a:lnTo>
                    <a:pt x="2006711" y="1743005"/>
                  </a:lnTo>
                  <a:lnTo>
                    <a:pt x="2013059" y="1764433"/>
                  </a:lnTo>
                  <a:lnTo>
                    <a:pt x="2018614" y="1785861"/>
                  </a:lnTo>
                  <a:lnTo>
                    <a:pt x="2024168" y="1807289"/>
                  </a:lnTo>
                  <a:lnTo>
                    <a:pt x="2027342" y="1830304"/>
                  </a:lnTo>
                  <a:lnTo>
                    <a:pt x="2329658" y="3696123"/>
                  </a:lnTo>
                  <a:lnTo>
                    <a:pt x="2332038" y="3719932"/>
                  </a:lnTo>
                  <a:lnTo>
                    <a:pt x="2332038" y="3742948"/>
                  </a:lnTo>
                  <a:lnTo>
                    <a:pt x="2330451" y="3765963"/>
                  </a:lnTo>
                  <a:lnTo>
                    <a:pt x="2326484" y="3788978"/>
                  </a:lnTo>
                  <a:lnTo>
                    <a:pt x="2320929" y="3811200"/>
                  </a:lnTo>
                  <a:lnTo>
                    <a:pt x="2312995" y="3831834"/>
                  </a:lnTo>
                  <a:lnTo>
                    <a:pt x="2304266" y="3853262"/>
                  </a:lnTo>
                  <a:lnTo>
                    <a:pt x="2292364" y="3872309"/>
                  </a:lnTo>
                  <a:lnTo>
                    <a:pt x="2278875" y="3890562"/>
                  </a:lnTo>
                  <a:lnTo>
                    <a:pt x="2264592" y="3908022"/>
                  </a:lnTo>
                  <a:lnTo>
                    <a:pt x="2247929" y="3923101"/>
                  </a:lnTo>
                  <a:lnTo>
                    <a:pt x="2230473" y="3938180"/>
                  </a:lnTo>
                  <a:lnTo>
                    <a:pt x="2212223" y="3950878"/>
                  </a:lnTo>
                  <a:lnTo>
                    <a:pt x="2192386" y="3961989"/>
                  </a:lnTo>
                  <a:lnTo>
                    <a:pt x="2170168" y="3971512"/>
                  </a:lnTo>
                  <a:lnTo>
                    <a:pt x="2147157" y="3979449"/>
                  </a:lnTo>
                  <a:lnTo>
                    <a:pt x="2133668" y="3982623"/>
                  </a:lnTo>
                  <a:lnTo>
                    <a:pt x="2120972" y="3985004"/>
                  </a:lnTo>
                  <a:lnTo>
                    <a:pt x="2107483" y="3986591"/>
                  </a:lnTo>
                  <a:lnTo>
                    <a:pt x="2094788" y="3988179"/>
                  </a:lnTo>
                  <a:lnTo>
                    <a:pt x="2081298" y="3988179"/>
                  </a:lnTo>
                  <a:lnTo>
                    <a:pt x="2067809" y="3988179"/>
                  </a:lnTo>
                  <a:lnTo>
                    <a:pt x="2055114" y="3986591"/>
                  </a:lnTo>
                  <a:lnTo>
                    <a:pt x="2041624" y="3985004"/>
                  </a:lnTo>
                  <a:lnTo>
                    <a:pt x="2029722" y="3982623"/>
                  </a:lnTo>
                  <a:lnTo>
                    <a:pt x="2016233" y="3980242"/>
                  </a:lnTo>
                  <a:lnTo>
                    <a:pt x="1992429" y="3972306"/>
                  </a:lnTo>
                  <a:lnTo>
                    <a:pt x="1969418" y="3961989"/>
                  </a:lnTo>
                  <a:lnTo>
                    <a:pt x="1946407" y="3949291"/>
                  </a:lnTo>
                  <a:lnTo>
                    <a:pt x="1924983" y="3935006"/>
                  </a:lnTo>
                  <a:lnTo>
                    <a:pt x="1906733" y="3917546"/>
                  </a:lnTo>
                  <a:lnTo>
                    <a:pt x="1889276" y="3900086"/>
                  </a:lnTo>
                  <a:lnTo>
                    <a:pt x="1880548" y="3888975"/>
                  </a:lnTo>
                  <a:lnTo>
                    <a:pt x="1872613" y="3879452"/>
                  </a:lnTo>
                  <a:lnTo>
                    <a:pt x="1866265" y="3868341"/>
                  </a:lnTo>
                  <a:lnTo>
                    <a:pt x="1859124" y="3857230"/>
                  </a:lnTo>
                  <a:lnTo>
                    <a:pt x="1853570" y="3845326"/>
                  </a:lnTo>
                  <a:lnTo>
                    <a:pt x="1848809" y="3833421"/>
                  </a:lnTo>
                  <a:lnTo>
                    <a:pt x="1843254" y="3820723"/>
                  </a:lnTo>
                  <a:lnTo>
                    <a:pt x="1838494" y="3808025"/>
                  </a:lnTo>
                  <a:lnTo>
                    <a:pt x="1835320" y="3794533"/>
                  </a:lnTo>
                  <a:lnTo>
                    <a:pt x="1832939" y="3781835"/>
                  </a:lnTo>
                  <a:lnTo>
                    <a:pt x="1609178" y="2545363"/>
                  </a:lnTo>
                  <a:lnTo>
                    <a:pt x="1582199" y="3331848"/>
                  </a:lnTo>
                  <a:lnTo>
                    <a:pt x="1581406" y="3387402"/>
                  </a:lnTo>
                  <a:lnTo>
                    <a:pt x="1581406" y="3440575"/>
                  </a:lnTo>
                  <a:lnTo>
                    <a:pt x="1583786" y="3496129"/>
                  </a:lnTo>
                  <a:lnTo>
                    <a:pt x="1586167" y="3549302"/>
                  </a:lnTo>
                  <a:lnTo>
                    <a:pt x="1749624" y="6119070"/>
                  </a:lnTo>
                  <a:lnTo>
                    <a:pt x="1750417" y="6136530"/>
                  </a:lnTo>
                  <a:lnTo>
                    <a:pt x="1750417" y="6153196"/>
                  </a:lnTo>
                  <a:lnTo>
                    <a:pt x="1749624" y="6169862"/>
                  </a:lnTo>
                  <a:lnTo>
                    <a:pt x="1747243" y="6185735"/>
                  </a:lnTo>
                  <a:lnTo>
                    <a:pt x="1744069" y="6202401"/>
                  </a:lnTo>
                  <a:lnTo>
                    <a:pt x="1740896" y="6218273"/>
                  </a:lnTo>
                  <a:lnTo>
                    <a:pt x="1736135" y="6234146"/>
                  </a:lnTo>
                  <a:lnTo>
                    <a:pt x="1730580" y="6248431"/>
                  </a:lnTo>
                  <a:lnTo>
                    <a:pt x="1725026" y="6264304"/>
                  </a:lnTo>
                  <a:lnTo>
                    <a:pt x="1718678" y="6278589"/>
                  </a:lnTo>
                  <a:lnTo>
                    <a:pt x="1710743" y="6292875"/>
                  </a:lnTo>
                  <a:lnTo>
                    <a:pt x="1703602" y="6305573"/>
                  </a:lnTo>
                  <a:lnTo>
                    <a:pt x="1694874" y="6319065"/>
                  </a:lnTo>
                  <a:lnTo>
                    <a:pt x="1686145" y="6332556"/>
                  </a:lnTo>
                  <a:lnTo>
                    <a:pt x="1675037" y="6344461"/>
                  </a:lnTo>
                  <a:lnTo>
                    <a:pt x="1664721" y="6356365"/>
                  </a:lnTo>
                  <a:lnTo>
                    <a:pt x="1653613" y="6367475"/>
                  </a:lnTo>
                  <a:lnTo>
                    <a:pt x="1641711" y="6378587"/>
                  </a:lnTo>
                  <a:lnTo>
                    <a:pt x="1629808" y="6388110"/>
                  </a:lnTo>
                  <a:lnTo>
                    <a:pt x="1617906" y="6398427"/>
                  </a:lnTo>
                  <a:lnTo>
                    <a:pt x="1604417" y="6407157"/>
                  </a:lnTo>
                  <a:lnTo>
                    <a:pt x="1590134" y="6414299"/>
                  </a:lnTo>
                  <a:lnTo>
                    <a:pt x="1577439" y="6422236"/>
                  </a:lnTo>
                  <a:lnTo>
                    <a:pt x="1561569" y="6428585"/>
                  </a:lnTo>
                  <a:lnTo>
                    <a:pt x="1547286" y="6435727"/>
                  </a:lnTo>
                  <a:lnTo>
                    <a:pt x="1532210" y="6441283"/>
                  </a:lnTo>
                  <a:lnTo>
                    <a:pt x="1516341" y="6445251"/>
                  </a:lnTo>
                  <a:lnTo>
                    <a:pt x="1500471" y="6450013"/>
                  </a:lnTo>
                  <a:lnTo>
                    <a:pt x="1484601" y="6451600"/>
                  </a:lnTo>
                  <a:lnTo>
                    <a:pt x="1468732" y="6453981"/>
                  </a:lnTo>
                  <a:lnTo>
                    <a:pt x="1450482" y="6455569"/>
                  </a:lnTo>
                  <a:lnTo>
                    <a:pt x="1434612" y="6456362"/>
                  </a:lnTo>
                  <a:lnTo>
                    <a:pt x="1418743" y="6456362"/>
                  </a:lnTo>
                  <a:lnTo>
                    <a:pt x="1403666" y="6455569"/>
                  </a:lnTo>
                  <a:lnTo>
                    <a:pt x="1389384" y="6453187"/>
                  </a:lnTo>
                  <a:lnTo>
                    <a:pt x="1375101" y="6450807"/>
                  </a:lnTo>
                  <a:lnTo>
                    <a:pt x="1360819" y="6447632"/>
                  </a:lnTo>
                  <a:lnTo>
                    <a:pt x="1346536" y="6444457"/>
                  </a:lnTo>
                  <a:lnTo>
                    <a:pt x="1332253" y="6439696"/>
                  </a:lnTo>
                  <a:lnTo>
                    <a:pt x="1318764" y="6434141"/>
                  </a:lnTo>
                  <a:lnTo>
                    <a:pt x="1292579" y="6423029"/>
                  </a:lnTo>
                  <a:lnTo>
                    <a:pt x="1267188" y="6408745"/>
                  </a:lnTo>
                  <a:lnTo>
                    <a:pt x="1244177" y="6392871"/>
                  </a:lnTo>
                  <a:lnTo>
                    <a:pt x="1221960" y="6375412"/>
                  </a:lnTo>
                  <a:lnTo>
                    <a:pt x="1201329" y="6355571"/>
                  </a:lnTo>
                  <a:lnTo>
                    <a:pt x="1183872" y="6333349"/>
                  </a:lnTo>
                  <a:lnTo>
                    <a:pt x="1167209" y="6309541"/>
                  </a:lnTo>
                  <a:lnTo>
                    <a:pt x="1152927" y="6284939"/>
                  </a:lnTo>
                  <a:lnTo>
                    <a:pt x="1146579" y="6271447"/>
                  </a:lnTo>
                  <a:lnTo>
                    <a:pt x="1141025" y="6258749"/>
                  </a:lnTo>
                  <a:lnTo>
                    <a:pt x="1135470" y="6244463"/>
                  </a:lnTo>
                  <a:lnTo>
                    <a:pt x="1131503" y="6230971"/>
                  </a:lnTo>
                  <a:lnTo>
                    <a:pt x="1126742" y="6216687"/>
                  </a:lnTo>
                  <a:lnTo>
                    <a:pt x="1123568" y="6202401"/>
                  </a:lnTo>
                  <a:lnTo>
                    <a:pt x="1121188" y="6187322"/>
                  </a:lnTo>
                  <a:lnTo>
                    <a:pt x="1118807" y="6171449"/>
                  </a:lnTo>
                  <a:lnTo>
                    <a:pt x="875209" y="3814374"/>
                  </a:lnTo>
                  <a:lnTo>
                    <a:pt x="631610" y="6171449"/>
                  </a:lnTo>
                  <a:lnTo>
                    <a:pt x="629230" y="6187322"/>
                  </a:lnTo>
                  <a:lnTo>
                    <a:pt x="626849" y="6202401"/>
                  </a:lnTo>
                  <a:lnTo>
                    <a:pt x="623676" y="6216687"/>
                  </a:lnTo>
                  <a:lnTo>
                    <a:pt x="618915" y="6230971"/>
                  </a:lnTo>
                  <a:lnTo>
                    <a:pt x="614947" y="6244463"/>
                  </a:lnTo>
                  <a:lnTo>
                    <a:pt x="609393" y="6258749"/>
                  </a:lnTo>
                  <a:lnTo>
                    <a:pt x="603839" y="6271447"/>
                  </a:lnTo>
                  <a:lnTo>
                    <a:pt x="597491" y="6284939"/>
                  </a:lnTo>
                  <a:lnTo>
                    <a:pt x="583208" y="6309541"/>
                  </a:lnTo>
                  <a:lnTo>
                    <a:pt x="566545" y="6333349"/>
                  </a:lnTo>
                  <a:lnTo>
                    <a:pt x="549088" y="6355571"/>
                  </a:lnTo>
                  <a:lnTo>
                    <a:pt x="528458" y="6375412"/>
                  </a:lnTo>
                  <a:lnTo>
                    <a:pt x="506241" y="6392871"/>
                  </a:lnTo>
                  <a:lnTo>
                    <a:pt x="483230" y="6408745"/>
                  </a:lnTo>
                  <a:lnTo>
                    <a:pt x="457838" y="6423029"/>
                  </a:lnTo>
                  <a:lnTo>
                    <a:pt x="431653" y="6434141"/>
                  </a:lnTo>
                  <a:lnTo>
                    <a:pt x="418164" y="6439696"/>
                  </a:lnTo>
                  <a:lnTo>
                    <a:pt x="403882" y="6444457"/>
                  </a:lnTo>
                  <a:lnTo>
                    <a:pt x="389599" y="6447632"/>
                  </a:lnTo>
                  <a:lnTo>
                    <a:pt x="375316" y="6450807"/>
                  </a:lnTo>
                  <a:lnTo>
                    <a:pt x="361034" y="6453187"/>
                  </a:lnTo>
                  <a:lnTo>
                    <a:pt x="346751" y="6455569"/>
                  </a:lnTo>
                  <a:lnTo>
                    <a:pt x="331675" y="6456362"/>
                  </a:lnTo>
                  <a:lnTo>
                    <a:pt x="315805" y="6456362"/>
                  </a:lnTo>
                  <a:lnTo>
                    <a:pt x="299935" y="6455569"/>
                  </a:lnTo>
                  <a:lnTo>
                    <a:pt x="281685" y="6453981"/>
                  </a:lnTo>
                  <a:lnTo>
                    <a:pt x="265816" y="6451600"/>
                  </a:lnTo>
                  <a:lnTo>
                    <a:pt x="249946" y="6450013"/>
                  </a:lnTo>
                  <a:lnTo>
                    <a:pt x="234076" y="6445251"/>
                  </a:lnTo>
                  <a:lnTo>
                    <a:pt x="218207" y="6441283"/>
                  </a:lnTo>
                  <a:lnTo>
                    <a:pt x="203131" y="6435727"/>
                  </a:lnTo>
                  <a:lnTo>
                    <a:pt x="188848" y="6428585"/>
                  </a:lnTo>
                  <a:lnTo>
                    <a:pt x="172978" y="6422236"/>
                  </a:lnTo>
                  <a:lnTo>
                    <a:pt x="160283" y="6414299"/>
                  </a:lnTo>
                  <a:lnTo>
                    <a:pt x="146000" y="6407157"/>
                  </a:lnTo>
                  <a:lnTo>
                    <a:pt x="132511" y="6398427"/>
                  </a:lnTo>
                  <a:lnTo>
                    <a:pt x="120609" y="6388110"/>
                  </a:lnTo>
                  <a:lnTo>
                    <a:pt x="108707" y="6378587"/>
                  </a:lnTo>
                  <a:lnTo>
                    <a:pt x="96011" y="6367475"/>
                  </a:lnTo>
                  <a:lnTo>
                    <a:pt x="85696" y="6356365"/>
                  </a:lnTo>
                  <a:lnTo>
                    <a:pt x="74587" y="6344461"/>
                  </a:lnTo>
                  <a:lnTo>
                    <a:pt x="64272" y="6332556"/>
                  </a:lnTo>
                  <a:lnTo>
                    <a:pt x="55543" y="6319065"/>
                  </a:lnTo>
                  <a:lnTo>
                    <a:pt x="46815" y="6305573"/>
                  </a:lnTo>
                  <a:lnTo>
                    <a:pt x="39674" y="6292875"/>
                  </a:lnTo>
                  <a:lnTo>
                    <a:pt x="31739" y="6278589"/>
                  </a:lnTo>
                  <a:lnTo>
                    <a:pt x="25391" y="6264304"/>
                  </a:lnTo>
                  <a:lnTo>
                    <a:pt x="19837" y="6248431"/>
                  </a:lnTo>
                  <a:lnTo>
                    <a:pt x="14282" y="6234146"/>
                  </a:lnTo>
                  <a:lnTo>
                    <a:pt x="9522" y="6218273"/>
                  </a:lnTo>
                  <a:lnTo>
                    <a:pt x="6348" y="6202401"/>
                  </a:lnTo>
                  <a:lnTo>
                    <a:pt x="3174" y="6185735"/>
                  </a:lnTo>
                  <a:lnTo>
                    <a:pt x="793" y="6169862"/>
                  </a:lnTo>
                  <a:lnTo>
                    <a:pt x="0" y="6153196"/>
                  </a:lnTo>
                  <a:lnTo>
                    <a:pt x="0" y="6136530"/>
                  </a:lnTo>
                  <a:lnTo>
                    <a:pt x="793" y="6119070"/>
                  </a:lnTo>
                  <a:lnTo>
                    <a:pt x="131717" y="4062780"/>
                  </a:lnTo>
                  <a:lnTo>
                    <a:pt x="132511" y="4062780"/>
                  </a:lnTo>
                  <a:lnTo>
                    <a:pt x="155522" y="4056431"/>
                  </a:lnTo>
                  <a:lnTo>
                    <a:pt x="178533" y="4047701"/>
                  </a:lnTo>
                  <a:lnTo>
                    <a:pt x="200750" y="4038177"/>
                  </a:lnTo>
                  <a:lnTo>
                    <a:pt x="222968" y="4028654"/>
                  </a:lnTo>
                  <a:lnTo>
                    <a:pt x="243598" y="4017543"/>
                  </a:lnTo>
                  <a:lnTo>
                    <a:pt x="264229" y="4005638"/>
                  </a:lnTo>
                  <a:lnTo>
                    <a:pt x="284066" y="3992147"/>
                  </a:lnTo>
                  <a:lnTo>
                    <a:pt x="303109" y="3979449"/>
                  </a:lnTo>
                  <a:lnTo>
                    <a:pt x="321360" y="3965163"/>
                  </a:lnTo>
                  <a:lnTo>
                    <a:pt x="338816" y="3949291"/>
                  </a:lnTo>
                  <a:lnTo>
                    <a:pt x="355479" y="3934212"/>
                  </a:lnTo>
                  <a:lnTo>
                    <a:pt x="372142" y="3917546"/>
                  </a:lnTo>
                  <a:lnTo>
                    <a:pt x="387219" y="3900086"/>
                  </a:lnTo>
                  <a:lnTo>
                    <a:pt x="401501" y="3882626"/>
                  </a:lnTo>
                  <a:lnTo>
                    <a:pt x="415784" y="3863579"/>
                  </a:lnTo>
                  <a:lnTo>
                    <a:pt x="428479" y="3845326"/>
                  </a:lnTo>
                  <a:lnTo>
                    <a:pt x="440382" y="3825485"/>
                  </a:lnTo>
                  <a:lnTo>
                    <a:pt x="451490" y="3804851"/>
                  </a:lnTo>
                  <a:lnTo>
                    <a:pt x="461806" y="3783423"/>
                  </a:lnTo>
                  <a:lnTo>
                    <a:pt x="471327" y="3762788"/>
                  </a:lnTo>
                  <a:lnTo>
                    <a:pt x="480056" y="3742154"/>
                  </a:lnTo>
                  <a:lnTo>
                    <a:pt x="486404" y="3719932"/>
                  </a:lnTo>
                  <a:lnTo>
                    <a:pt x="492751" y="3696917"/>
                  </a:lnTo>
                  <a:lnTo>
                    <a:pt x="498306" y="3674696"/>
                  </a:lnTo>
                  <a:lnTo>
                    <a:pt x="503067" y="3651680"/>
                  </a:lnTo>
                  <a:lnTo>
                    <a:pt x="506241" y="3628665"/>
                  </a:lnTo>
                  <a:lnTo>
                    <a:pt x="508621" y="3604856"/>
                  </a:lnTo>
                  <a:lnTo>
                    <a:pt x="509414" y="3581841"/>
                  </a:lnTo>
                  <a:lnTo>
                    <a:pt x="509414" y="3557239"/>
                  </a:lnTo>
                  <a:lnTo>
                    <a:pt x="508621" y="3533430"/>
                  </a:lnTo>
                  <a:lnTo>
                    <a:pt x="506241" y="3508827"/>
                  </a:lnTo>
                  <a:lnTo>
                    <a:pt x="503067" y="3485018"/>
                  </a:lnTo>
                  <a:lnTo>
                    <a:pt x="183294" y="1501742"/>
                  </a:lnTo>
                  <a:lnTo>
                    <a:pt x="176946" y="1466029"/>
                  </a:lnTo>
                  <a:lnTo>
                    <a:pt x="167424" y="1429522"/>
                  </a:lnTo>
                  <a:lnTo>
                    <a:pt x="157902" y="1393015"/>
                  </a:lnTo>
                  <a:lnTo>
                    <a:pt x="146794" y="1358095"/>
                  </a:lnTo>
                  <a:lnTo>
                    <a:pt x="163457" y="1354127"/>
                  </a:lnTo>
                  <a:lnTo>
                    <a:pt x="180120" y="1348572"/>
                  </a:lnTo>
                  <a:close/>
                  <a:moveTo>
                    <a:pt x="874663" y="0"/>
                  </a:moveTo>
                  <a:cubicBezTo>
                    <a:pt x="1186814" y="0"/>
                    <a:pt x="1439863" y="253049"/>
                    <a:pt x="1439863" y="565200"/>
                  </a:cubicBezTo>
                  <a:cubicBezTo>
                    <a:pt x="1439863" y="877351"/>
                    <a:pt x="1186814" y="1130400"/>
                    <a:pt x="874663" y="1130400"/>
                  </a:cubicBezTo>
                  <a:cubicBezTo>
                    <a:pt x="562512" y="1130400"/>
                    <a:pt x="309463" y="877351"/>
                    <a:pt x="309463" y="565200"/>
                  </a:cubicBezTo>
                  <a:cubicBezTo>
                    <a:pt x="309463" y="253049"/>
                    <a:pt x="562512" y="0"/>
                    <a:pt x="87466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9482513" y="2727325"/>
              <a:ext cx="3095625" cy="6858001"/>
            </a:xfrm>
            <a:custGeom>
              <a:avLst/>
              <a:gdLst>
                <a:gd name="connsiteX0" fmla="*/ 1108301 w 3095625"/>
                <a:gd name="connsiteY0" fmla="*/ 1366838 h 6858001"/>
                <a:gd name="connsiteX1" fmla="*/ 1336783 w 3095625"/>
                <a:gd name="connsiteY1" fmla="*/ 2238376 h 6858001"/>
                <a:gd name="connsiteX2" fmla="*/ 1461338 w 3095625"/>
                <a:gd name="connsiteY2" fmla="*/ 1632745 h 6858001"/>
                <a:gd name="connsiteX3" fmla="*/ 1339957 w 3095625"/>
                <a:gd name="connsiteY3" fmla="*/ 1512095 h 6858001"/>
                <a:gd name="connsiteX4" fmla="*/ 1476412 w 3095625"/>
                <a:gd name="connsiteY4" fmla="*/ 1375569 h 6858001"/>
                <a:gd name="connsiteX5" fmla="*/ 1547813 w 3095625"/>
                <a:gd name="connsiteY5" fmla="*/ 1375569 h 6858001"/>
                <a:gd name="connsiteX6" fmla="*/ 1619214 w 3095625"/>
                <a:gd name="connsiteY6" fmla="*/ 1375569 h 6858001"/>
                <a:gd name="connsiteX7" fmla="*/ 1754082 w 3095625"/>
                <a:gd name="connsiteY7" fmla="*/ 1512095 h 6858001"/>
                <a:gd name="connsiteX8" fmla="*/ 1634287 w 3095625"/>
                <a:gd name="connsiteY8" fmla="*/ 1632745 h 6858001"/>
                <a:gd name="connsiteX9" fmla="*/ 1757255 w 3095625"/>
                <a:gd name="connsiteY9" fmla="*/ 2238376 h 6858001"/>
                <a:gd name="connsiteX10" fmla="*/ 1985738 w 3095625"/>
                <a:gd name="connsiteY10" fmla="*/ 1366838 h 6858001"/>
                <a:gd name="connsiteX11" fmla="*/ 2285622 w 3095625"/>
                <a:gd name="connsiteY11" fmla="*/ 1430338 h 6858001"/>
                <a:gd name="connsiteX12" fmla="*/ 2310215 w 3095625"/>
                <a:gd name="connsiteY12" fmla="*/ 1435894 h 6858001"/>
                <a:gd name="connsiteX13" fmla="*/ 2333222 w 3095625"/>
                <a:gd name="connsiteY13" fmla="*/ 1442244 h 6858001"/>
                <a:gd name="connsiteX14" fmla="*/ 2354643 w 3095625"/>
                <a:gd name="connsiteY14" fmla="*/ 1450182 h 6858001"/>
                <a:gd name="connsiteX15" fmla="*/ 2378443 w 3095625"/>
                <a:gd name="connsiteY15" fmla="*/ 1458120 h 6858001"/>
                <a:gd name="connsiteX16" fmla="*/ 2399863 w 3095625"/>
                <a:gd name="connsiteY16" fmla="*/ 1466851 h 6858001"/>
                <a:gd name="connsiteX17" fmla="*/ 2421283 w 3095625"/>
                <a:gd name="connsiteY17" fmla="*/ 1476376 h 6858001"/>
                <a:gd name="connsiteX18" fmla="*/ 2441910 w 3095625"/>
                <a:gd name="connsiteY18" fmla="*/ 1486695 h 6858001"/>
                <a:gd name="connsiteX19" fmla="*/ 2462537 w 3095625"/>
                <a:gd name="connsiteY19" fmla="*/ 1497807 h 6858001"/>
                <a:gd name="connsiteX20" fmla="*/ 2482371 w 3095625"/>
                <a:gd name="connsiteY20" fmla="*/ 1509713 h 6858001"/>
                <a:gd name="connsiteX21" fmla="*/ 2502204 w 3095625"/>
                <a:gd name="connsiteY21" fmla="*/ 1522413 h 6858001"/>
                <a:gd name="connsiteX22" fmla="*/ 2521245 w 3095625"/>
                <a:gd name="connsiteY22" fmla="*/ 1535907 h 6858001"/>
                <a:gd name="connsiteX23" fmla="*/ 2539492 w 3095625"/>
                <a:gd name="connsiteY23" fmla="*/ 1549401 h 6858001"/>
                <a:gd name="connsiteX24" fmla="*/ 2558532 w 3095625"/>
                <a:gd name="connsiteY24" fmla="*/ 1564482 h 6858001"/>
                <a:gd name="connsiteX25" fmla="*/ 2575985 w 3095625"/>
                <a:gd name="connsiteY25" fmla="*/ 1578770 h 6858001"/>
                <a:gd name="connsiteX26" fmla="*/ 2592646 w 3095625"/>
                <a:gd name="connsiteY26" fmla="*/ 1595438 h 6858001"/>
                <a:gd name="connsiteX27" fmla="*/ 2608512 w 3095625"/>
                <a:gd name="connsiteY27" fmla="*/ 1612107 h 6858001"/>
                <a:gd name="connsiteX28" fmla="*/ 2624379 w 3095625"/>
                <a:gd name="connsiteY28" fmla="*/ 1627982 h 6858001"/>
                <a:gd name="connsiteX29" fmla="*/ 2638659 w 3095625"/>
                <a:gd name="connsiteY29" fmla="*/ 1645445 h 6858001"/>
                <a:gd name="connsiteX30" fmla="*/ 2652940 w 3095625"/>
                <a:gd name="connsiteY30" fmla="*/ 1664495 h 6858001"/>
                <a:gd name="connsiteX31" fmla="*/ 2667220 w 3095625"/>
                <a:gd name="connsiteY31" fmla="*/ 1683545 h 6858001"/>
                <a:gd name="connsiteX32" fmla="*/ 2679913 w 3095625"/>
                <a:gd name="connsiteY32" fmla="*/ 1701801 h 6858001"/>
                <a:gd name="connsiteX33" fmla="*/ 2691813 w 3095625"/>
                <a:gd name="connsiteY33" fmla="*/ 1721645 h 6858001"/>
                <a:gd name="connsiteX34" fmla="*/ 2702920 w 3095625"/>
                <a:gd name="connsiteY34" fmla="*/ 1742282 h 6858001"/>
                <a:gd name="connsiteX35" fmla="*/ 2714027 w 3095625"/>
                <a:gd name="connsiteY35" fmla="*/ 1763713 h 6858001"/>
                <a:gd name="connsiteX36" fmla="*/ 2724341 w 3095625"/>
                <a:gd name="connsiteY36" fmla="*/ 1784351 h 6858001"/>
                <a:gd name="connsiteX37" fmla="*/ 2733861 w 3095625"/>
                <a:gd name="connsiteY37" fmla="*/ 1804988 h 6858001"/>
                <a:gd name="connsiteX38" fmla="*/ 2741794 w 3095625"/>
                <a:gd name="connsiteY38" fmla="*/ 1827213 h 6858001"/>
                <a:gd name="connsiteX39" fmla="*/ 2748934 w 3095625"/>
                <a:gd name="connsiteY39" fmla="*/ 1850232 h 6858001"/>
                <a:gd name="connsiteX40" fmla="*/ 2756868 w 3095625"/>
                <a:gd name="connsiteY40" fmla="*/ 1872457 h 6858001"/>
                <a:gd name="connsiteX41" fmla="*/ 2762421 w 3095625"/>
                <a:gd name="connsiteY41" fmla="*/ 1895476 h 6858001"/>
                <a:gd name="connsiteX42" fmla="*/ 2767974 w 3095625"/>
                <a:gd name="connsiteY42" fmla="*/ 1919288 h 6858001"/>
                <a:gd name="connsiteX43" fmla="*/ 2772734 w 3095625"/>
                <a:gd name="connsiteY43" fmla="*/ 1942307 h 6858001"/>
                <a:gd name="connsiteX44" fmla="*/ 3091658 w 3095625"/>
                <a:gd name="connsiteY44" fmla="*/ 3925888 h 6858001"/>
                <a:gd name="connsiteX45" fmla="*/ 3095625 w 3095625"/>
                <a:gd name="connsiteY45" fmla="*/ 3950495 h 6858001"/>
                <a:gd name="connsiteX46" fmla="*/ 3095625 w 3095625"/>
                <a:gd name="connsiteY46" fmla="*/ 3975101 h 6858001"/>
                <a:gd name="connsiteX47" fmla="*/ 3093245 w 3095625"/>
                <a:gd name="connsiteY47" fmla="*/ 4000501 h 6858001"/>
                <a:gd name="connsiteX48" fmla="*/ 3090072 w 3095625"/>
                <a:gd name="connsiteY48" fmla="*/ 4023520 h 6858001"/>
                <a:gd name="connsiteX49" fmla="*/ 3082932 w 3095625"/>
                <a:gd name="connsiteY49" fmla="*/ 4047332 h 6858001"/>
                <a:gd name="connsiteX50" fmla="*/ 3075792 w 3095625"/>
                <a:gd name="connsiteY50" fmla="*/ 4069557 h 6858001"/>
                <a:gd name="connsiteX51" fmla="*/ 3064685 w 3095625"/>
                <a:gd name="connsiteY51" fmla="*/ 4091782 h 6858001"/>
                <a:gd name="connsiteX52" fmla="*/ 3053578 w 3095625"/>
                <a:gd name="connsiteY52" fmla="*/ 4112420 h 6858001"/>
                <a:gd name="connsiteX53" fmla="*/ 3039298 w 3095625"/>
                <a:gd name="connsiteY53" fmla="*/ 4132263 h 6858001"/>
                <a:gd name="connsiteX54" fmla="*/ 3024224 w 3095625"/>
                <a:gd name="connsiteY54" fmla="*/ 4149726 h 6858001"/>
                <a:gd name="connsiteX55" fmla="*/ 3005977 w 3095625"/>
                <a:gd name="connsiteY55" fmla="*/ 4167188 h 6858001"/>
                <a:gd name="connsiteX56" fmla="*/ 2987730 w 3095625"/>
                <a:gd name="connsiteY56" fmla="*/ 4183063 h 6858001"/>
                <a:gd name="connsiteX57" fmla="*/ 2967897 w 3095625"/>
                <a:gd name="connsiteY57" fmla="*/ 4195763 h 6858001"/>
                <a:gd name="connsiteX58" fmla="*/ 2945683 w 3095625"/>
                <a:gd name="connsiteY58" fmla="*/ 4207670 h 6858001"/>
                <a:gd name="connsiteX59" fmla="*/ 2922676 w 3095625"/>
                <a:gd name="connsiteY59" fmla="*/ 4217988 h 6858001"/>
                <a:gd name="connsiteX60" fmla="*/ 2899669 w 3095625"/>
                <a:gd name="connsiteY60" fmla="*/ 4225926 h 6858001"/>
                <a:gd name="connsiteX61" fmla="*/ 2885389 w 3095625"/>
                <a:gd name="connsiteY61" fmla="*/ 4229101 h 6858001"/>
                <a:gd name="connsiteX62" fmla="*/ 2871109 w 3095625"/>
                <a:gd name="connsiteY62" fmla="*/ 4232276 h 6858001"/>
                <a:gd name="connsiteX63" fmla="*/ 2856829 w 3095625"/>
                <a:gd name="connsiteY63" fmla="*/ 4234657 h 6858001"/>
                <a:gd name="connsiteX64" fmla="*/ 2842549 w 3095625"/>
                <a:gd name="connsiteY64" fmla="*/ 4235451 h 6858001"/>
                <a:gd name="connsiteX65" fmla="*/ 2828268 w 3095625"/>
                <a:gd name="connsiteY65" fmla="*/ 4235451 h 6858001"/>
                <a:gd name="connsiteX66" fmla="*/ 2813988 w 3095625"/>
                <a:gd name="connsiteY66" fmla="*/ 4235451 h 6858001"/>
                <a:gd name="connsiteX67" fmla="*/ 2801295 w 3095625"/>
                <a:gd name="connsiteY67" fmla="*/ 4234657 h 6858001"/>
                <a:gd name="connsiteX68" fmla="*/ 2787015 w 3095625"/>
                <a:gd name="connsiteY68" fmla="*/ 4232276 h 6858001"/>
                <a:gd name="connsiteX69" fmla="*/ 2773528 w 3095625"/>
                <a:gd name="connsiteY69" fmla="*/ 4229895 h 6858001"/>
                <a:gd name="connsiteX70" fmla="*/ 2760041 w 3095625"/>
                <a:gd name="connsiteY70" fmla="*/ 4226720 h 6858001"/>
                <a:gd name="connsiteX71" fmla="*/ 2747347 w 3095625"/>
                <a:gd name="connsiteY71" fmla="*/ 4223545 h 6858001"/>
                <a:gd name="connsiteX72" fmla="*/ 2733861 w 3095625"/>
                <a:gd name="connsiteY72" fmla="*/ 4218782 h 6858001"/>
                <a:gd name="connsiteX73" fmla="*/ 2721960 w 3095625"/>
                <a:gd name="connsiteY73" fmla="*/ 4213226 h 6858001"/>
                <a:gd name="connsiteX74" fmla="*/ 2710060 w 3095625"/>
                <a:gd name="connsiteY74" fmla="*/ 4207670 h 6858001"/>
                <a:gd name="connsiteX75" fmla="*/ 2697367 w 3095625"/>
                <a:gd name="connsiteY75" fmla="*/ 4201320 h 6858001"/>
                <a:gd name="connsiteX76" fmla="*/ 2685467 w 3095625"/>
                <a:gd name="connsiteY76" fmla="*/ 4194970 h 6858001"/>
                <a:gd name="connsiteX77" fmla="*/ 2674360 w 3095625"/>
                <a:gd name="connsiteY77" fmla="*/ 4187032 h 6858001"/>
                <a:gd name="connsiteX78" fmla="*/ 2663253 w 3095625"/>
                <a:gd name="connsiteY78" fmla="*/ 4179095 h 6858001"/>
                <a:gd name="connsiteX79" fmla="*/ 2652940 w 3095625"/>
                <a:gd name="connsiteY79" fmla="*/ 4170363 h 6858001"/>
                <a:gd name="connsiteX80" fmla="*/ 2642626 w 3095625"/>
                <a:gd name="connsiteY80" fmla="*/ 4160838 h 6858001"/>
                <a:gd name="connsiteX81" fmla="*/ 2633106 w 3095625"/>
                <a:gd name="connsiteY81" fmla="*/ 4152107 h 6858001"/>
                <a:gd name="connsiteX82" fmla="*/ 2624379 w 3095625"/>
                <a:gd name="connsiteY82" fmla="*/ 4140995 h 6858001"/>
                <a:gd name="connsiteX83" fmla="*/ 2615653 w 3095625"/>
                <a:gd name="connsiteY83" fmla="*/ 4130676 h 6858001"/>
                <a:gd name="connsiteX84" fmla="*/ 2607719 w 3095625"/>
                <a:gd name="connsiteY84" fmla="*/ 4120357 h 6858001"/>
                <a:gd name="connsiteX85" fmla="*/ 2599786 w 3095625"/>
                <a:gd name="connsiteY85" fmla="*/ 4107657 h 6858001"/>
                <a:gd name="connsiteX86" fmla="*/ 2593439 w 3095625"/>
                <a:gd name="connsiteY86" fmla="*/ 4095751 h 6858001"/>
                <a:gd name="connsiteX87" fmla="*/ 2587092 w 3095625"/>
                <a:gd name="connsiteY87" fmla="*/ 4083845 h 6858001"/>
                <a:gd name="connsiteX88" fmla="*/ 2581539 w 3095625"/>
                <a:gd name="connsiteY88" fmla="*/ 4070351 h 6858001"/>
                <a:gd name="connsiteX89" fmla="*/ 2575985 w 3095625"/>
                <a:gd name="connsiteY89" fmla="*/ 4057651 h 6858001"/>
                <a:gd name="connsiteX90" fmla="*/ 2571225 w 3095625"/>
                <a:gd name="connsiteY90" fmla="*/ 4044157 h 6858001"/>
                <a:gd name="connsiteX91" fmla="*/ 2568052 w 3095625"/>
                <a:gd name="connsiteY91" fmla="*/ 4029870 h 6858001"/>
                <a:gd name="connsiteX92" fmla="*/ 2564879 w 3095625"/>
                <a:gd name="connsiteY92" fmla="*/ 4015582 h 6858001"/>
                <a:gd name="connsiteX93" fmla="*/ 2326082 w 3095625"/>
                <a:gd name="connsiteY93" fmla="*/ 2702720 h 6858001"/>
                <a:gd name="connsiteX94" fmla="*/ 2299109 w 3095625"/>
                <a:gd name="connsiteY94" fmla="*/ 3538538 h 6858001"/>
                <a:gd name="connsiteX95" fmla="*/ 2298315 w 3095625"/>
                <a:gd name="connsiteY95" fmla="*/ 3597276 h 6858001"/>
                <a:gd name="connsiteX96" fmla="*/ 2298315 w 3095625"/>
                <a:gd name="connsiteY96" fmla="*/ 3654426 h 6858001"/>
                <a:gd name="connsiteX97" fmla="*/ 2299902 w 3095625"/>
                <a:gd name="connsiteY97" fmla="*/ 3712370 h 6858001"/>
                <a:gd name="connsiteX98" fmla="*/ 2303075 w 3095625"/>
                <a:gd name="connsiteY98" fmla="*/ 3769520 h 6858001"/>
                <a:gd name="connsiteX99" fmla="*/ 2476817 w 3095625"/>
                <a:gd name="connsiteY99" fmla="*/ 6500019 h 6858001"/>
                <a:gd name="connsiteX100" fmla="*/ 2476817 w 3095625"/>
                <a:gd name="connsiteY100" fmla="*/ 6518276 h 6858001"/>
                <a:gd name="connsiteX101" fmla="*/ 2476817 w 3095625"/>
                <a:gd name="connsiteY101" fmla="*/ 6535739 h 6858001"/>
                <a:gd name="connsiteX102" fmla="*/ 2476024 w 3095625"/>
                <a:gd name="connsiteY102" fmla="*/ 6553995 h 6858001"/>
                <a:gd name="connsiteX103" fmla="*/ 2473644 w 3095625"/>
                <a:gd name="connsiteY103" fmla="*/ 6571457 h 6858001"/>
                <a:gd name="connsiteX104" fmla="*/ 2471264 w 3095625"/>
                <a:gd name="connsiteY104" fmla="*/ 6588919 h 6858001"/>
                <a:gd name="connsiteX105" fmla="*/ 2467297 w 3095625"/>
                <a:gd name="connsiteY105" fmla="*/ 6605589 h 6858001"/>
                <a:gd name="connsiteX106" fmla="*/ 2462537 w 3095625"/>
                <a:gd name="connsiteY106" fmla="*/ 6621463 h 6858001"/>
                <a:gd name="connsiteX107" fmla="*/ 2456984 w 3095625"/>
                <a:gd name="connsiteY107" fmla="*/ 6638132 h 6858001"/>
                <a:gd name="connsiteX108" fmla="*/ 2450637 w 3095625"/>
                <a:gd name="connsiteY108" fmla="*/ 6654007 h 6858001"/>
                <a:gd name="connsiteX109" fmla="*/ 2444290 w 3095625"/>
                <a:gd name="connsiteY109" fmla="*/ 6669089 h 6858001"/>
                <a:gd name="connsiteX110" fmla="*/ 2436357 w 3095625"/>
                <a:gd name="connsiteY110" fmla="*/ 6684169 h 6858001"/>
                <a:gd name="connsiteX111" fmla="*/ 2427630 w 3095625"/>
                <a:gd name="connsiteY111" fmla="*/ 6698457 h 6858001"/>
                <a:gd name="connsiteX112" fmla="*/ 2417317 w 3095625"/>
                <a:gd name="connsiteY112" fmla="*/ 6712745 h 6858001"/>
                <a:gd name="connsiteX113" fmla="*/ 2407797 w 3095625"/>
                <a:gd name="connsiteY113" fmla="*/ 6726239 h 6858001"/>
                <a:gd name="connsiteX114" fmla="*/ 2397483 w 3095625"/>
                <a:gd name="connsiteY114" fmla="*/ 6739732 h 6858001"/>
                <a:gd name="connsiteX115" fmla="*/ 2387170 w 3095625"/>
                <a:gd name="connsiteY115" fmla="*/ 6751639 h 6858001"/>
                <a:gd name="connsiteX116" fmla="*/ 2374476 w 3095625"/>
                <a:gd name="connsiteY116" fmla="*/ 6763545 h 6858001"/>
                <a:gd name="connsiteX117" fmla="*/ 2362576 w 3095625"/>
                <a:gd name="connsiteY117" fmla="*/ 6774657 h 6858001"/>
                <a:gd name="connsiteX118" fmla="*/ 2349883 w 3095625"/>
                <a:gd name="connsiteY118" fmla="*/ 6785769 h 6858001"/>
                <a:gd name="connsiteX119" fmla="*/ 2336396 w 3095625"/>
                <a:gd name="connsiteY119" fmla="*/ 6795295 h 6858001"/>
                <a:gd name="connsiteX120" fmla="*/ 2322116 w 3095625"/>
                <a:gd name="connsiteY120" fmla="*/ 6805613 h 6858001"/>
                <a:gd name="connsiteX121" fmla="*/ 2307835 w 3095625"/>
                <a:gd name="connsiteY121" fmla="*/ 6814345 h 6858001"/>
                <a:gd name="connsiteX122" fmla="*/ 2292762 w 3095625"/>
                <a:gd name="connsiteY122" fmla="*/ 6821489 h 6858001"/>
                <a:gd name="connsiteX123" fmla="*/ 2276895 w 3095625"/>
                <a:gd name="connsiteY123" fmla="*/ 6829426 h 6858001"/>
                <a:gd name="connsiteX124" fmla="*/ 2261821 w 3095625"/>
                <a:gd name="connsiteY124" fmla="*/ 6835776 h 6858001"/>
                <a:gd name="connsiteX125" fmla="*/ 2245161 w 3095625"/>
                <a:gd name="connsiteY125" fmla="*/ 6841332 h 6858001"/>
                <a:gd name="connsiteX126" fmla="*/ 2228501 w 3095625"/>
                <a:gd name="connsiteY126" fmla="*/ 6846095 h 6858001"/>
                <a:gd name="connsiteX127" fmla="*/ 2212634 w 3095625"/>
                <a:gd name="connsiteY127" fmla="*/ 6850063 h 6858001"/>
                <a:gd name="connsiteX128" fmla="*/ 2194387 w 3095625"/>
                <a:gd name="connsiteY128" fmla="*/ 6853239 h 6858001"/>
                <a:gd name="connsiteX129" fmla="*/ 2176934 w 3095625"/>
                <a:gd name="connsiteY129" fmla="*/ 6855619 h 6858001"/>
                <a:gd name="connsiteX130" fmla="*/ 2159480 w 3095625"/>
                <a:gd name="connsiteY130" fmla="*/ 6857207 h 6858001"/>
                <a:gd name="connsiteX131" fmla="*/ 2141233 w 3095625"/>
                <a:gd name="connsiteY131" fmla="*/ 6858001 h 6858001"/>
                <a:gd name="connsiteX132" fmla="*/ 2125366 w 3095625"/>
                <a:gd name="connsiteY132" fmla="*/ 6858001 h 6858001"/>
                <a:gd name="connsiteX133" fmla="*/ 2108706 w 3095625"/>
                <a:gd name="connsiteY133" fmla="*/ 6857207 h 6858001"/>
                <a:gd name="connsiteX134" fmla="*/ 2093633 w 3095625"/>
                <a:gd name="connsiteY134" fmla="*/ 6854826 h 6858001"/>
                <a:gd name="connsiteX135" fmla="*/ 2078559 w 3095625"/>
                <a:gd name="connsiteY135" fmla="*/ 6851651 h 6858001"/>
                <a:gd name="connsiteX136" fmla="*/ 2062692 w 3095625"/>
                <a:gd name="connsiteY136" fmla="*/ 6849269 h 6858001"/>
                <a:gd name="connsiteX137" fmla="*/ 2047619 w 3095625"/>
                <a:gd name="connsiteY137" fmla="*/ 6844507 h 6858001"/>
                <a:gd name="connsiteX138" fmla="*/ 2033339 w 3095625"/>
                <a:gd name="connsiteY138" fmla="*/ 6840539 h 6858001"/>
                <a:gd name="connsiteX139" fmla="*/ 2019059 w 3095625"/>
                <a:gd name="connsiteY139" fmla="*/ 6834982 h 6858001"/>
                <a:gd name="connsiteX140" fmla="*/ 2004778 w 3095625"/>
                <a:gd name="connsiteY140" fmla="*/ 6829426 h 6858001"/>
                <a:gd name="connsiteX141" fmla="*/ 1991292 w 3095625"/>
                <a:gd name="connsiteY141" fmla="*/ 6823076 h 6858001"/>
                <a:gd name="connsiteX142" fmla="*/ 1977011 w 3095625"/>
                <a:gd name="connsiteY142" fmla="*/ 6815139 h 6858001"/>
                <a:gd name="connsiteX143" fmla="*/ 1964318 w 3095625"/>
                <a:gd name="connsiteY143" fmla="*/ 6807201 h 6858001"/>
                <a:gd name="connsiteX144" fmla="*/ 1951624 w 3095625"/>
                <a:gd name="connsiteY144" fmla="*/ 6800057 h 6858001"/>
                <a:gd name="connsiteX145" fmla="*/ 1939724 w 3095625"/>
                <a:gd name="connsiteY145" fmla="*/ 6791326 h 6858001"/>
                <a:gd name="connsiteX146" fmla="*/ 1927824 w 3095625"/>
                <a:gd name="connsiteY146" fmla="*/ 6781007 h 6858001"/>
                <a:gd name="connsiteX147" fmla="*/ 1915924 w 3095625"/>
                <a:gd name="connsiteY147" fmla="*/ 6771482 h 6858001"/>
                <a:gd name="connsiteX148" fmla="*/ 1904817 w 3095625"/>
                <a:gd name="connsiteY148" fmla="*/ 6761163 h 6858001"/>
                <a:gd name="connsiteX149" fmla="*/ 1894504 w 3095625"/>
                <a:gd name="connsiteY149" fmla="*/ 6750051 h 6858001"/>
                <a:gd name="connsiteX150" fmla="*/ 1884984 w 3095625"/>
                <a:gd name="connsiteY150" fmla="*/ 6738145 h 6858001"/>
                <a:gd name="connsiteX151" fmla="*/ 1875463 w 3095625"/>
                <a:gd name="connsiteY151" fmla="*/ 6727032 h 6858001"/>
                <a:gd name="connsiteX152" fmla="*/ 1865943 w 3095625"/>
                <a:gd name="connsiteY152" fmla="*/ 6715126 h 6858001"/>
                <a:gd name="connsiteX153" fmla="*/ 1857217 w 3095625"/>
                <a:gd name="connsiteY153" fmla="*/ 6701632 h 6858001"/>
                <a:gd name="connsiteX154" fmla="*/ 1850076 w 3095625"/>
                <a:gd name="connsiteY154" fmla="*/ 6688932 h 6858001"/>
                <a:gd name="connsiteX155" fmla="*/ 1842143 w 3095625"/>
                <a:gd name="connsiteY155" fmla="*/ 6675439 h 6858001"/>
                <a:gd name="connsiteX156" fmla="*/ 1835796 w 3095625"/>
                <a:gd name="connsiteY156" fmla="*/ 6661151 h 6858001"/>
                <a:gd name="connsiteX157" fmla="*/ 1830243 w 3095625"/>
                <a:gd name="connsiteY157" fmla="*/ 6648451 h 6858001"/>
                <a:gd name="connsiteX158" fmla="*/ 1824689 w 3095625"/>
                <a:gd name="connsiteY158" fmla="*/ 6632576 h 6858001"/>
                <a:gd name="connsiteX159" fmla="*/ 1819136 w 3095625"/>
                <a:gd name="connsiteY159" fmla="*/ 6618289 h 6858001"/>
                <a:gd name="connsiteX160" fmla="*/ 1814376 w 3095625"/>
                <a:gd name="connsiteY160" fmla="*/ 6603207 h 6858001"/>
                <a:gd name="connsiteX161" fmla="*/ 1811203 w 3095625"/>
                <a:gd name="connsiteY161" fmla="*/ 6587332 h 6858001"/>
                <a:gd name="connsiteX162" fmla="*/ 1808823 w 3095625"/>
                <a:gd name="connsiteY162" fmla="*/ 6572251 h 6858001"/>
                <a:gd name="connsiteX163" fmla="*/ 1807236 w 3095625"/>
                <a:gd name="connsiteY163" fmla="*/ 6555582 h 6858001"/>
                <a:gd name="connsiteX164" fmla="*/ 1547813 w 3095625"/>
                <a:gd name="connsiteY164" fmla="*/ 4050507 h 6858001"/>
                <a:gd name="connsiteX165" fmla="*/ 1288389 w 3095625"/>
                <a:gd name="connsiteY165" fmla="*/ 6555582 h 6858001"/>
                <a:gd name="connsiteX166" fmla="*/ 1286803 w 3095625"/>
                <a:gd name="connsiteY166" fmla="*/ 6572251 h 6858001"/>
                <a:gd name="connsiteX167" fmla="*/ 1282836 w 3095625"/>
                <a:gd name="connsiteY167" fmla="*/ 6587332 h 6858001"/>
                <a:gd name="connsiteX168" fmla="*/ 1279663 w 3095625"/>
                <a:gd name="connsiteY168" fmla="*/ 6603207 h 6858001"/>
                <a:gd name="connsiteX169" fmla="*/ 1275696 w 3095625"/>
                <a:gd name="connsiteY169" fmla="*/ 6618289 h 6858001"/>
                <a:gd name="connsiteX170" fmla="*/ 1270936 w 3095625"/>
                <a:gd name="connsiteY170" fmla="*/ 6632576 h 6858001"/>
                <a:gd name="connsiteX171" fmla="*/ 1265383 w 3095625"/>
                <a:gd name="connsiteY171" fmla="*/ 6648451 h 6858001"/>
                <a:gd name="connsiteX172" fmla="*/ 1259829 w 3095625"/>
                <a:gd name="connsiteY172" fmla="*/ 6661151 h 6858001"/>
                <a:gd name="connsiteX173" fmla="*/ 1252689 w 3095625"/>
                <a:gd name="connsiteY173" fmla="*/ 6675439 h 6858001"/>
                <a:gd name="connsiteX174" fmla="*/ 1245549 w 3095625"/>
                <a:gd name="connsiteY174" fmla="*/ 6688932 h 6858001"/>
                <a:gd name="connsiteX175" fmla="*/ 1238409 w 3095625"/>
                <a:gd name="connsiteY175" fmla="*/ 6701632 h 6858001"/>
                <a:gd name="connsiteX176" fmla="*/ 1229682 w 3095625"/>
                <a:gd name="connsiteY176" fmla="*/ 6715126 h 6858001"/>
                <a:gd name="connsiteX177" fmla="*/ 1220162 w 3095625"/>
                <a:gd name="connsiteY177" fmla="*/ 6727032 h 6858001"/>
                <a:gd name="connsiteX178" fmla="*/ 1210642 w 3095625"/>
                <a:gd name="connsiteY178" fmla="*/ 6738145 h 6858001"/>
                <a:gd name="connsiteX179" fmla="*/ 1201122 w 3095625"/>
                <a:gd name="connsiteY179" fmla="*/ 6750051 h 6858001"/>
                <a:gd name="connsiteX180" fmla="*/ 1190015 w 3095625"/>
                <a:gd name="connsiteY180" fmla="*/ 6761163 h 6858001"/>
                <a:gd name="connsiteX181" fmla="*/ 1178908 w 3095625"/>
                <a:gd name="connsiteY181" fmla="*/ 6771482 h 6858001"/>
                <a:gd name="connsiteX182" fmla="*/ 1167801 w 3095625"/>
                <a:gd name="connsiteY182" fmla="*/ 6781007 h 6858001"/>
                <a:gd name="connsiteX183" fmla="*/ 1155901 w 3095625"/>
                <a:gd name="connsiteY183" fmla="*/ 6791326 h 6858001"/>
                <a:gd name="connsiteX184" fmla="*/ 1144001 w 3095625"/>
                <a:gd name="connsiteY184" fmla="*/ 6800057 h 6858001"/>
                <a:gd name="connsiteX185" fmla="*/ 1130514 w 3095625"/>
                <a:gd name="connsiteY185" fmla="*/ 6807201 h 6858001"/>
                <a:gd name="connsiteX186" fmla="*/ 1117027 w 3095625"/>
                <a:gd name="connsiteY186" fmla="*/ 6815139 h 6858001"/>
                <a:gd name="connsiteX187" fmla="*/ 1104334 w 3095625"/>
                <a:gd name="connsiteY187" fmla="*/ 6823076 h 6858001"/>
                <a:gd name="connsiteX188" fmla="*/ 1090847 w 3095625"/>
                <a:gd name="connsiteY188" fmla="*/ 6829426 h 6858001"/>
                <a:gd name="connsiteX189" fmla="*/ 1076567 w 3095625"/>
                <a:gd name="connsiteY189" fmla="*/ 6834982 h 6858001"/>
                <a:gd name="connsiteX190" fmla="*/ 1062287 w 3095625"/>
                <a:gd name="connsiteY190" fmla="*/ 6840539 h 6858001"/>
                <a:gd name="connsiteX191" fmla="*/ 1047213 w 3095625"/>
                <a:gd name="connsiteY191" fmla="*/ 6844507 h 6858001"/>
                <a:gd name="connsiteX192" fmla="*/ 1032933 w 3095625"/>
                <a:gd name="connsiteY192" fmla="*/ 6849269 h 6858001"/>
                <a:gd name="connsiteX193" fmla="*/ 1017066 w 3095625"/>
                <a:gd name="connsiteY193" fmla="*/ 6851651 h 6858001"/>
                <a:gd name="connsiteX194" fmla="*/ 1001993 w 3095625"/>
                <a:gd name="connsiteY194" fmla="*/ 6854826 h 6858001"/>
                <a:gd name="connsiteX195" fmla="*/ 985332 w 3095625"/>
                <a:gd name="connsiteY195" fmla="*/ 6857207 h 6858001"/>
                <a:gd name="connsiteX196" fmla="*/ 970259 w 3095625"/>
                <a:gd name="connsiteY196" fmla="*/ 6858001 h 6858001"/>
                <a:gd name="connsiteX197" fmla="*/ 953599 w 3095625"/>
                <a:gd name="connsiteY197" fmla="*/ 6858001 h 6858001"/>
                <a:gd name="connsiteX198" fmla="*/ 936145 w 3095625"/>
                <a:gd name="connsiteY198" fmla="*/ 6857207 h 6858001"/>
                <a:gd name="connsiteX199" fmla="*/ 918691 w 3095625"/>
                <a:gd name="connsiteY199" fmla="*/ 6855619 h 6858001"/>
                <a:gd name="connsiteX200" fmla="*/ 901238 w 3095625"/>
                <a:gd name="connsiteY200" fmla="*/ 6853239 h 6858001"/>
                <a:gd name="connsiteX201" fmla="*/ 882991 w 3095625"/>
                <a:gd name="connsiteY201" fmla="*/ 6850063 h 6858001"/>
                <a:gd name="connsiteX202" fmla="*/ 867124 w 3095625"/>
                <a:gd name="connsiteY202" fmla="*/ 6846095 h 6858001"/>
                <a:gd name="connsiteX203" fmla="*/ 850464 w 3095625"/>
                <a:gd name="connsiteY203" fmla="*/ 6841332 h 6858001"/>
                <a:gd name="connsiteX204" fmla="*/ 833804 w 3095625"/>
                <a:gd name="connsiteY204" fmla="*/ 6835776 h 6858001"/>
                <a:gd name="connsiteX205" fmla="*/ 817143 w 3095625"/>
                <a:gd name="connsiteY205" fmla="*/ 6829426 h 6858001"/>
                <a:gd name="connsiteX206" fmla="*/ 802070 w 3095625"/>
                <a:gd name="connsiteY206" fmla="*/ 6821489 h 6858001"/>
                <a:gd name="connsiteX207" fmla="*/ 787790 w 3095625"/>
                <a:gd name="connsiteY207" fmla="*/ 6814345 h 6858001"/>
                <a:gd name="connsiteX208" fmla="*/ 773509 w 3095625"/>
                <a:gd name="connsiteY208" fmla="*/ 6805613 h 6858001"/>
                <a:gd name="connsiteX209" fmla="*/ 759229 w 3095625"/>
                <a:gd name="connsiteY209" fmla="*/ 6795295 h 6858001"/>
                <a:gd name="connsiteX210" fmla="*/ 745742 w 3095625"/>
                <a:gd name="connsiteY210" fmla="*/ 6785769 h 6858001"/>
                <a:gd name="connsiteX211" fmla="*/ 733049 w 3095625"/>
                <a:gd name="connsiteY211" fmla="*/ 6774657 h 6858001"/>
                <a:gd name="connsiteX212" fmla="*/ 721149 w 3095625"/>
                <a:gd name="connsiteY212" fmla="*/ 6763545 h 6858001"/>
                <a:gd name="connsiteX213" fmla="*/ 708455 w 3095625"/>
                <a:gd name="connsiteY213" fmla="*/ 6751639 h 6858001"/>
                <a:gd name="connsiteX214" fmla="*/ 698142 w 3095625"/>
                <a:gd name="connsiteY214" fmla="*/ 6739732 h 6858001"/>
                <a:gd name="connsiteX215" fmla="*/ 687035 w 3095625"/>
                <a:gd name="connsiteY215" fmla="*/ 6726239 h 6858001"/>
                <a:gd name="connsiteX216" fmla="*/ 676722 w 3095625"/>
                <a:gd name="connsiteY216" fmla="*/ 6712745 h 6858001"/>
                <a:gd name="connsiteX217" fmla="*/ 667995 w 3095625"/>
                <a:gd name="connsiteY217" fmla="*/ 6698457 h 6858001"/>
                <a:gd name="connsiteX218" fmla="*/ 659268 w 3095625"/>
                <a:gd name="connsiteY218" fmla="*/ 6684169 h 6858001"/>
                <a:gd name="connsiteX219" fmla="*/ 651335 w 3095625"/>
                <a:gd name="connsiteY219" fmla="*/ 6669089 h 6858001"/>
                <a:gd name="connsiteX220" fmla="*/ 644988 w 3095625"/>
                <a:gd name="connsiteY220" fmla="*/ 6654007 h 6858001"/>
                <a:gd name="connsiteX221" fmla="*/ 638641 w 3095625"/>
                <a:gd name="connsiteY221" fmla="*/ 6638132 h 6858001"/>
                <a:gd name="connsiteX222" fmla="*/ 633088 w 3095625"/>
                <a:gd name="connsiteY222" fmla="*/ 6621463 h 6858001"/>
                <a:gd name="connsiteX223" fmla="*/ 628328 w 3095625"/>
                <a:gd name="connsiteY223" fmla="*/ 6605589 h 6858001"/>
                <a:gd name="connsiteX224" fmla="*/ 624361 w 3095625"/>
                <a:gd name="connsiteY224" fmla="*/ 6588919 h 6858001"/>
                <a:gd name="connsiteX225" fmla="*/ 621188 w 3095625"/>
                <a:gd name="connsiteY225" fmla="*/ 6571457 h 6858001"/>
                <a:gd name="connsiteX226" fmla="*/ 619601 w 3095625"/>
                <a:gd name="connsiteY226" fmla="*/ 6553995 h 6858001"/>
                <a:gd name="connsiteX227" fmla="*/ 617221 w 3095625"/>
                <a:gd name="connsiteY227" fmla="*/ 6535739 h 6858001"/>
                <a:gd name="connsiteX228" fmla="*/ 617221 w 3095625"/>
                <a:gd name="connsiteY228" fmla="*/ 6518276 h 6858001"/>
                <a:gd name="connsiteX229" fmla="*/ 618808 w 3095625"/>
                <a:gd name="connsiteY229" fmla="*/ 6500019 h 6858001"/>
                <a:gd name="connsiteX230" fmla="*/ 792550 w 3095625"/>
                <a:gd name="connsiteY230" fmla="*/ 3769520 h 6858001"/>
                <a:gd name="connsiteX231" fmla="*/ 795723 w 3095625"/>
                <a:gd name="connsiteY231" fmla="*/ 3712370 h 6858001"/>
                <a:gd name="connsiteX232" fmla="*/ 796516 w 3095625"/>
                <a:gd name="connsiteY232" fmla="*/ 3654426 h 6858001"/>
                <a:gd name="connsiteX233" fmla="*/ 796516 w 3095625"/>
                <a:gd name="connsiteY233" fmla="*/ 3597276 h 6858001"/>
                <a:gd name="connsiteX234" fmla="*/ 795723 w 3095625"/>
                <a:gd name="connsiteY234" fmla="*/ 3538538 h 6858001"/>
                <a:gd name="connsiteX235" fmla="*/ 769543 w 3095625"/>
                <a:gd name="connsiteY235" fmla="*/ 2702720 h 6858001"/>
                <a:gd name="connsiteX236" fmla="*/ 530746 w 3095625"/>
                <a:gd name="connsiteY236" fmla="*/ 4015582 h 6858001"/>
                <a:gd name="connsiteX237" fmla="*/ 527573 w 3095625"/>
                <a:gd name="connsiteY237" fmla="*/ 4029870 h 6858001"/>
                <a:gd name="connsiteX238" fmla="*/ 524400 w 3095625"/>
                <a:gd name="connsiteY238" fmla="*/ 4044157 h 6858001"/>
                <a:gd name="connsiteX239" fmla="*/ 519640 w 3095625"/>
                <a:gd name="connsiteY239" fmla="*/ 4057651 h 6858001"/>
                <a:gd name="connsiteX240" fmla="*/ 514086 w 3095625"/>
                <a:gd name="connsiteY240" fmla="*/ 4070351 h 6858001"/>
                <a:gd name="connsiteX241" fmla="*/ 508533 w 3095625"/>
                <a:gd name="connsiteY241" fmla="*/ 4083845 h 6858001"/>
                <a:gd name="connsiteX242" fmla="*/ 502186 w 3095625"/>
                <a:gd name="connsiteY242" fmla="*/ 4095751 h 6858001"/>
                <a:gd name="connsiteX243" fmla="*/ 495839 w 3095625"/>
                <a:gd name="connsiteY243" fmla="*/ 4107657 h 6858001"/>
                <a:gd name="connsiteX244" fmla="*/ 487906 w 3095625"/>
                <a:gd name="connsiteY244" fmla="*/ 4120357 h 6858001"/>
                <a:gd name="connsiteX245" fmla="*/ 479179 w 3095625"/>
                <a:gd name="connsiteY245" fmla="*/ 4130676 h 6858001"/>
                <a:gd name="connsiteX246" fmla="*/ 471246 w 3095625"/>
                <a:gd name="connsiteY246" fmla="*/ 4140995 h 6858001"/>
                <a:gd name="connsiteX247" fmla="*/ 461726 w 3095625"/>
                <a:gd name="connsiteY247" fmla="*/ 4152107 h 6858001"/>
                <a:gd name="connsiteX248" fmla="*/ 452999 w 3095625"/>
                <a:gd name="connsiteY248" fmla="*/ 4160838 h 6858001"/>
                <a:gd name="connsiteX249" fmla="*/ 441892 w 3095625"/>
                <a:gd name="connsiteY249" fmla="*/ 4170363 h 6858001"/>
                <a:gd name="connsiteX250" fmla="*/ 432372 w 3095625"/>
                <a:gd name="connsiteY250" fmla="*/ 4179095 h 6858001"/>
                <a:gd name="connsiteX251" fmla="*/ 421265 w 3095625"/>
                <a:gd name="connsiteY251" fmla="*/ 4187032 h 6858001"/>
                <a:gd name="connsiteX252" fmla="*/ 410158 w 3095625"/>
                <a:gd name="connsiteY252" fmla="*/ 4194970 h 6858001"/>
                <a:gd name="connsiteX253" fmla="*/ 398258 w 3095625"/>
                <a:gd name="connsiteY253" fmla="*/ 4201320 h 6858001"/>
                <a:gd name="connsiteX254" fmla="*/ 385565 w 3095625"/>
                <a:gd name="connsiteY254" fmla="*/ 4207670 h 6858001"/>
                <a:gd name="connsiteX255" fmla="*/ 373665 w 3095625"/>
                <a:gd name="connsiteY255" fmla="*/ 4213226 h 6858001"/>
                <a:gd name="connsiteX256" fmla="*/ 360971 w 3095625"/>
                <a:gd name="connsiteY256" fmla="*/ 4218782 h 6858001"/>
                <a:gd name="connsiteX257" fmla="*/ 348278 w 3095625"/>
                <a:gd name="connsiteY257" fmla="*/ 4223545 h 6858001"/>
                <a:gd name="connsiteX258" fmla="*/ 335584 w 3095625"/>
                <a:gd name="connsiteY258" fmla="*/ 4226720 h 6858001"/>
                <a:gd name="connsiteX259" fmla="*/ 322097 w 3095625"/>
                <a:gd name="connsiteY259" fmla="*/ 4229895 h 6858001"/>
                <a:gd name="connsiteX260" fmla="*/ 307817 w 3095625"/>
                <a:gd name="connsiteY260" fmla="*/ 4232276 h 6858001"/>
                <a:gd name="connsiteX261" fmla="*/ 294330 w 3095625"/>
                <a:gd name="connsiteY261" fmla="*/ 4234657 h 6858001"/>
                <a:gd name="connsiteX262" fmla="*/ 280050 w 3095625"/>
                <a:gd name="connsiteY262" fmla="*/ 4235451 h 6858001"/>
                <a:gd name="connsiteX263" fmla="*/ 267357 w 3095625"/>
                <a:gd name="connsiteY263" fmla="*/ 4235451 h 6858001"/>
                <a:gd name="connsiteX264" fmla="*/ 253076 w 3095625"/>
                <a:gd name="connsiteY264" fmla="*/ 4235451 h 6858001"/>
                <a:gd name="connsiteX265" fmla="*/ 238796 w 3095625"/>
                <a:gd name="connsiteY265" fmla="*/ 4234657 h 6858001"/>
                <a:gd name="connsiteX266" fmla="*/ 224516 w 3095625"/>
                <a:gd name="connsiteY266" fmla="*/ 4232276 h 6858001"/>
                <a:gd name="connsiteX267" fmla="*/ 210236 w 3095625"/>
                <a:gd name="connsiteY267" fmla="*/ 4229101 h 6858001"/>
                <a:gd name="connsiteX268" fmla="*/ 195956 w 3095625"/>
                <a:gd name="connsiteY268" fmla="*/ 4225926 h 6858001"/>
                <a:gd name="connsiteX269" fmla="*/ 171362 w 3095625"/>
                <a:gd name="connsiteY269" fmla="*/ 4217988 h 6858001"/>
                <a:gd name="connsiteX270" fmla="*/ 148355 w 3095625"/>
                <a:gd name="connsiteY270" fmla="*/ 4207670 h 6858001"/>
                <a:gd name="connsiteX271" fmla="*/ 127728 w 3095625"/>
                <a:gd name="connsiteY271" fmla="*/ 4195763 h 6858001"/>
                <a:gd name="connsiteX272" fmla="*/ 107101 w 3095625"/>
                <a:gd name="connsiteY272" fmla="*/ 4183063 h 6858001"/>
                <a:gd name="connsiteX273" fmla="*/ 88061 w 3095625"/>
                <a:gd name="connsiteY273" fmla="*/ 4167188 h 6858001"/>
                <a:gd name="connsiteX274" fmla="*/ 71401 w 3095625"/>
                <a:gd name="connsiteY274" fmla="*/ 4149726 h 6858001"/>
                <a:gd name="connsiteX275" fmla="*/ 56327 w 3095625"/>
                <a:gd name="connsiteY275" fmla="*/ 4132263 h 6858001"/>
                <a:gd name="connsiteX276" fmla="*/ 42047 w 3095625"/>
                <a:gd name="connsiteY276" fmla="*/ 4112420 h 6858001"/>
                <a:gd name="connsiteX277" fmla="*/ 30147 w 3095625"/>
                <a:gd name="connsiteY277" fmla="*/ 4091782 h 6858001"/>
                <a:gd name="connsiteX278" fmla="*/ 19834 w 3095625"/>
                <a:gd name="connsiteY278" fmla="*/ 4069557 h 6858001"/>
                <a:gd name="connsiteX279" fmla="*/ 12693 w 3095625"/>
                <a:gd name="connsiteY279" fmla="*/ 4047332 h 6858001"/>
                <a:gd name="connsiteX280" fmla="*/ 5553 w 3095625"/>
                <a:gd name="connsiteY280" fmla="*/ 4023520 h 6858001"/>
                <a:gd name="connsiteX281" fmla="*/ 1587 w 3095625"/>
                <a:gd name="connsiteY281" fmla="*/ 4000501 h 6858001"/>
                <a:gd name="connsiteX282" fmla="*/ 0 w 3095625"/>
                <a:gd name="connsiteY282" fmla="*/ 3975101 h 6858001"/>
                <a:gd name="connsiteX283" fmla="*/ 0 w 3095625"/>
                <a:gd name="connsiteY283" fmla="*/ 3950495 h 6858001"/>
                <a:gd name="connsiteX284" fmla="*/ 3967 w 3095625"/>
                <a:gd name="connsiteY284" fmla="*/ 3925888 h 6858001"/>
                <a:gd name="connsiteX285" fmla="*/ 322891 w 3095625"/>
                <a:gd name="connsiteY285" fmla="*/ 1942307 h 6858001"/>
                <a:gd name="connsiteX286" fmla="*/ 327651 w 3095625"/>
                <a:gd name="connsiteY286" fmla="*/ 1919288 h 6858001"/>
                <a:gd name="connsiteX287" fmla="*/ 332411 w 3095625"/>
                <a:gd name="connsiteY287" fmla="*/ 1895476 h 6858001"/>
                <a:gd name="connsiteX288" fmla="*/ 338757 w 3095625"/>
                <a:gd name="connsiteY288" fmla="*/ 1872457 h 6858001"/>
                <a:gd name="connsiteX289" fmla="*/ 345104 w 3095625"/>
                <a:gd name="connsiteY289" fmla="*/ 1850232 h 6858001"/>
                <a:gd name="connsiteX290" fmla="*/ 353038 w 3095625"/>
                <a:gd name="connsiteY290" fmla="*/ 1827213 h 6858001"/>
                <a:gd name="connsiteX291" fmla="*/ 361764 w 3095625"/>
                <a:gd name="connsiteY291" fmla="*/ 1804988 h 6858001"/>
                <a:gd name="connsiteX292" fmla="*/ 370491 w 3095625"/>
                <a:gd name="connsiteY292" fmla="*/ 1784351 h 6858001"/>
                <a:gd name="connsiteX293" fmla="*/ 381598 w 3095625"/>
                <a:gd name="connsiteY293" fmla="*/ 1763713 h 6858001"/>
                <a:gd name="connsiteX294" fmla="*/ 391118 w 3095625"/>
                <a:gd name="connsiteY294" fmla="*/ 1742282 h 6858001"/>
                <a:gd name="connsiteX295" fmla="*/ 403812 w 3095625"/>
                <a:gd name="connsiteY295" fmla="*/ 1721645 h 6858001"/>
                <a:gd name="connsiteX296" fmla="*/ 415712 w 3095625"/>
                <a:gd name="connsiteY296" fmla="*/ 1701801 h 6858001"/>
                <a:gd name="connsiteX297" fmla="*/ 428405 w 3095625"/>
                <a:gd name="connsiteY297" fmla="*/ 1683545 h 6858001"/>
                <a:gd name="connsiteX298" fmla="*/ 441892 w 3095625"/>
                <a:gd name="connsiteY298" fmla="*/ 1664495 h 6858001"/>
                <a:gd name="connsiteX299" fmla="*/ 456172 w 3095625"/>
                <a:gd name="connsiteY299" fmla="*/ 1645445 h 6858001"/>
                <a:gd name="connsiteX300" fmla="*/ 471246 w 3095625"/>
                <a:gd name="connsiteY300" fmla="*/ 1627982 h 6858001"/>
                <a:gd name="connsiteX301" fmla="*/ 487113 w 3095625"/>
                <a:gd name="connsiteY301" fmla="*/ 1612107 h 6858001"/>
                <a:gd name="connsiteX302" fmla="*/ 502979 w 3095625"/>
                <a:gd name="connsiteY302" fmla="*/ 1595438 h 6858001"/>
                <a:gd name="connsiteX303" fmla="*/ 519640 w 3095625"/>
                <a:gd name="connsiteY303" fmla="*/ 1578770 h 6858001"/>
                <a:gd name="connsiteX304" fmla="*/ 537093 w 3095625"/>
                <a:gd name="connsiteY304" fmla="*/ 1564482 h 6858001"/>
                <a:gd name="connsiteX305" fmla="*/ 555340 w 3095625"/>
                <a:gd name="connsiteY305" fmla="*/ 1549401 h 6858001"/>
                <a:gd name="connsiteX306" fmla="*/ 573587 w 3095625"/>
                <a:gd name="connsiteY306" fmla="*/ 1535907 h 6858001"/>
                <a:gd name="connsiteX307" fmla="*/ 593421 w 3095625"/>
                <a:gd name="connsiteY307" fmla="*/ 1522413 h 6858001"/>
                <a:gd name="connsiteX308" fmla="*/ 612461 w 3095625"/>
                <a:gd name="connsiteY308" fmla="*/ 1509713 h 6858001"/>
                <a:gd name="connsiteX309" fmla="*/ 633088 w 3095625"/>
                <a:gd name="connsiteY309" fmla="*/ 1497807 h 6858001"/>
                <a:gd name="connsiteX310" fmla="*/ 652921 w 3095625"/>
                <a:gd name="connsiteY310" fmla="*/ 1486695 h 6858001"/>
                <a:gd name="connsiteX311" fmla="*/ 673548 w 3095625"/>
                <a:gd name="connsiteY311" fmla="*/ 1476376 h 6858001"/>
                <a:gd name="connsiteX312" fmla="*/ 695762 w 3095625"/>
                <a:gd name="connsiteY312" fmla="*/ 1466851 h 6858001"/>
                <a:gd name="connsiteX313" fmla="*/ 717182 w 3095625"/>
                <a:gd name="connsiteY313" fmla="*/ 1458120 h 6858001"/>
                <a:gd name="connsiteX314" fmla="*/ 739396 w 3095625"/>
                <a:gd name="connsiteY314" fmla="*/ 1450182 h 6858001"/>
                <a:gd name="connsiteX315" fmla="*/ 762403 w 3095625"/>
                <a:gd name="connsiteY315" fmla="*/ 1442244 h 6858001"/>
                <a:gd name="connsiteX316" fmla="*/ 785410 w 3095625"/>
                <a:gd name="connsiteY316" fmla="*/ 1435894 h 6858001"/>
                <a:gd name="connsiteX317" fmla="*/ 808417 w 3095625"/>
                <a:gd name="connsiteY317" fmla="*/ 1430338 h 6858001"/>
                <a:gd name="connsiteX318" fmla="*/ 1547137 w 3095625"/>
                <a:gd name="connsiteY318" fmla="*/ 0 h 6858001"/>
                <a:gd name="connsiteX319" fmla="*/ 2146537 w 3095625"/>
                <a:gd name="connsiteY319" fmla="*/ 599400 h 6858001"/>
                <a:gd name="connsiteX320" fmla="*/ 1547137 w 3095625"/>
                <a:gd name="connsiteY320" fmla="*/ 1198800 h 6858001"/>
                <a:gd name="connsiteX321" fmla="*/ 947737 w 3095625"/>
                <a:gd name="connsiteY321" fmla="*/ 599400 h 6858001"/>
                <a:gd name="connsiteX322" fmla="*/ 1547137 w 3095625"/>
                <a:gd name="connsiteY322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3095625" h="6858001">
                  <a:moveTo>
                    <a:pt x="1108301" y="1366838"/>
                  </a:moveTo>
                  <a:lnTo>
                    <a:pt x="1336783" y="2238376"/>
                  </a:lnTo>
                  <a:lnTo>
                    <a:pt x="1461338" y="1632745"/>
                  </a:lnTo>
                  <a:lnTo>
                    <a:pt x="1339957" y="1512095"/>
                  </a:lnTo>
                  <a:lnTo>
                    <a:pt x="1476412" y="1375569"/>
                  </a:lnTo>
                  <a:lnTo>
                    <a:pt x="1547813" y="1375569"/>
                  </a:lnTo>
                  <a:lnTo>
                    <a:pt x="1619214" y="1375569"/>
                  </a:lnTo>
                  <a:lnTo>
                    <a:pt x="1754082" y="1512095"/>
                  </a:lnTo>
                  <a:lnTo>
                    <a:pt x="1634287" y="1632745"/>
                  </a:lnTo>
                  <a:lnTo>
                    <a:pt x="1757255" y="2238376"/>
                  </a:lnTo>
                  <a:lnTo>
                    <a:pt x="1985738" y="1366838"/>
                  </a:lnTo>
                  <a:lnTo>
                    <a:pt x="2285622" y="1430338"/>
                  </a:lnTo>
                  <a:lnTo>
                    <a:pt x="2310215" y="1435894"/>
                  </a:lnTo>
                  <a:lnTo>
                    <a:pt x="2333222" y="1442244"/>
                  </a:lnTo>
                  <a:lnTo>
                    <a:pt x="2354643" y="1450182"/>
                  </a:lnTo>
                  <a:lnTo>
                    <a:pt x="2378443" y="1458120"/>
                  </a:lnTo>
                  <a:lnTo>
                    <a:pt x="2399863" y="1466851"/>
                  </a:lnTo>
                  <a:lnTo>
                    <a:pt x="2421283" y="1476376"/>
                  </a:lnTo>
                  <a:lnTo>
                    <a:pt x="2441910" y="1486695"/>
                  </a:lnTo>
                  <a:lnTo>
                    <a:pt x="2462537" y="1497807"/>
                  </a:lnTo>
                  <a:lnTo>
                    <a:pt x="2482371" y="1509713"/>
                  </a:lnTo>
                  <a:lnTo>
                    <a:pt x="2502204" y="1522413"/>
                  </a:lnTo>
                  <a:lnTo>
                    <a:pt x="2521245" y="1535907"/>
                  </a:lnTo>
                  <a:lnTo>
                    <a:pt x="2539492" y="1549401"/>
                  </a:lnTo>
                  <a:lnTo>
                    <a:pt x="2558532" y="1564482"/>
                  </a:lnTo>
                  <a:lnTo>
                    <a:pt x="2575985" y="1578770"/>
                  </a:lnTo>
                  <a:lnTo>
                    <a:pt x="2592646" y="1595438"/>
                  </a:lnTo>
                  <a:lnTo>
                    <a:pt x="2608512" y="1612107"/>
                  </a:lnTo>
                  <a:lnTo>
                    <a:pt x="2624379" y="1627982"/>
                  </a:lnTo>
                  <a:lnTo>
                    <a:pt x="2638659" y="1645445"/>
                  </a:lnTo>
                  <a:lnTo>
                    <a:pt x="2652940" y="1664495"/>
                  </a:lnTo>
                  <a:lnTo>
                    <a:pt x="2667220" y="1683545"/>
                  </a:lnTo>
                  <a:lnTo>
                    <a:pt x="2679913" y="1701801"/>
                  </a:lnTo>
                  <a:lnTo>
                    <a:pt x="2691813" y="1721645"/>
                  </a:lnTo>
                  <a:lnTo>
                    <a:pt x="2702920" y="1742282"/>
                  </a:lnTo>
                  <a:lnTo>
                    <a:pt x="2714027" y="1763713"/>
                  </a:lnTo>
                  <a:lnTo>
                    <a:pt x="2724341" y="1784351"/>
                  </a:lnTo>
                  <a:lnTo>
                    <a:pt x="2733861" y="1804988"/>
                  </a:lnTo>
                  <a:lnTo>
                    <a:pt x="2741794" y="1827213"/>
                  </a:lnTo>
                  <a:lnTo>
                    <a:pt x="2748934" y="1850232"/>
                  </a:lnTo>
                  <a:lnTo>
                    <a:pt x="2756868" y="1872457"/>
                  </a:lnTo>
                  <a:lnTo>
                    <a:pt x="2762421" y="1895476"/>
                  </a:lnTo>
                  <a:lnTo>
                    <a:pt x="2767974" y="1919288"/>
                  </a:lnTo>
                  <a:lnTo>
                    <a:pt x="2772734" y="1942307"/>
                  </a:lnTo>
                  <a:lnTo>
                    <a:pt x="3091658" y="3925888"/>
                  </a:lnTo>
                  <a:lnTo>
                    <a:pt x="3095625" y="3950495"/>
                  </a:lnTo>
                  <a:lnTo>
                    <a:pt x="3095625" y="3975101"/>
                  </a:lnTo>
                  <a:lnTo>
                    <a:pt x="3093245" y="4000501"/>
                  </a:lnTo>
                  <a:lnTo>
                    <a:pt x="3090072" y="4023520"/>
                  </a:lnTo>
                  <a:lnTo>
                    <a:pt x="3082932" y="4047332"/>
                  </a:lnTo>
                  <a:lnTo>
                    <a:pt x="3075792" y="4069557"/>
                  </a:lnTo>
                  <a:lnTo>
                    <a:pt x="3064685" y="4091782"/>
                  </a:lnTo>
                  <a:lnTo>
                    <a:pt x="3053578" y="4112420"/>
                  </a:lnTo>
                  <a:lnTo>
                    <a:pt x="3039298" y="4132263"/>
                  </a:lnTo>
                  <a:lnTo>
                    <a:pt x="3024224" y="4149726"/>
                  </a:lnTo>
                  <a:lnTo>
                    <a:pt x="3005977" y="4167188"/>
                  </a:lnTo>
                  <a:lnTo>
                    <a:pt x="2987730" y="4183063"/>
                  </a:lnTo>
                  <a:lnTo>
                    <a:pt x="2967897" y="4195763"/>
                  </a:lnTo>
                  <a:lnTo>
                    <a:pt x="2945683" y="4207670"/>
                  </a:lnTo>
                  <a:lnTo>
                    <a:pt x="2922676" y="4217988"/>
                  </a:lnTo>
                  <a:lnTo>
                    <a:pt x="2899669" y="4225926"/>
                  </a:lnTo>
                  <a:lnTo>
                    <a:pt x="2885389" y="4229101"/>
                  </a:lnTo>
                  <a:lnTo>
                    <a:pt x="2871109" y="4232276"/>
                  </a:lnTo>
                  <a:lnTo>
                    <a:pt x="2856829" y="4234657"/>
                  </a:lnTo>
                  <a:lnTo>
                    <a:pt x="2842549" y="4235451"/>
                  </a:lnTo>
                  <a:lnTo>
                    <a:pt x="2828268" y="4235451"/>
                  </a:lnTo>
                  <a:lnTo>
                    <a:pt x="2813988" y="4235451"/>
                  </a:lnTo>
                  <a:lnTo>
                    <a:pt x="2801295" y="4234657"/>
                  </a:lnTo>
                  <a:lnTo>
                    <a:pt x="2787015" y="4232276"/>
                  </a:lnTo>
                  <a:lnTo>
                    <a:pt x="2773528" y="4229895"/>
                  </a:lnTo>
                  <a:lnTo>
                    <a:pt x="2760041" y="4226720"/>
                  </a:lnTo>
                  <a:lnTo>
                    <a:pt x="2747347" y="4223545"/>
                  </a:lnTo>
                  <a:lnTo>
                    <a:pt x="2733861" y="4218782"/>
                  </a:lnTo>
                  <a:lnTo>
                    <a:pt x="2721960" y="4213226"/>
                  </a:lnTo>
                  <a:lnTo>
                    <a:pt x="2710060" y="4207670"/>
                  </a:lnTo>
                  <a:lnTo>
                    <a:pt x="2697367" y="4201320"/>
                  </a:lnTo>
                  <a:lnTo>
                    <a:pt x="2685467" y="4194970"/>
                  </a:lnTo>
                  <a:lnTo>
                    <a:pt x="2674360" y="4187032"/>
                  </a:lnTo>
                  <a:lnTo>
                    <a:pt x="2663253" y="4179095"/>
                  </a:lnTo>
                  <a:lnTo>
                    <a:pt x="2652940" y="4170363"/>
                  </a:lnTo>
                  <a:lnTo>
                    <a:pt x="2642626" y="4160838"/>
                  </a:lnTo>
                  <a:lnTo>
                    <a:pt x="2633106" y="4152107"/>
                  </a:lnTo>
                  <a:lnTo>
                    <a:pt x="2624379" y="4140995"/>
                  </a:lnTo>
                  <a:lnTo>
                    <a:pt x="2615653" y="4130676"/>
                  </a:lnTo>
                  <a:lnTo>
                    <a:pt x="2607719" y="4120357"/>
                  </a:lnTo>
                  <a:lnTo>
                    <a:pt x="2599786" y="4107657"/>
                  </a:lnTo>
                  <a:lnTo>
                    <a:pt x="2593439" y="4095751"/>
                  </a:lnTo>
                  <a:lnTo>
                    <a:pt x="2587092" y="4083845"/>
                  </a:lnTo>
                  <a:lnTo>
                    <a:pt x="2581539" y="4070351"/>
                  </a:lnTo>
                  <a:lnTo>
                    <a:pt x="2575985" y="4057651"/>
                  </a:lnTo>
                  <a:lnTo>
                    <a:pt x="2571225" y="4044157"/>
                  </a:lnTo>
                  <a:lnTo>
                    <a:pt x="2568052" y="4029870"/>
                  </a:lnTo>
                  <a:lnTo>
                    <a:pt x="2564879" y="4015582"/>
                  </a:lnTo>
                  <a:lnTo>
                    <a:pt x="2326082" y="2702720"/>
                  </a:lnTo>
                  <a:lnTo>
                    <a:pt x="2299109" y="3538538"/>
                  </a:lnTo>
                  <a:lnTo>
                    <a:pt x="2298315" y="3597276"/>
                  </a:lnTo>
                  <a:lnTo>
                    <a:pt x="2298315" y="3654426"/>
                  </a:lnTo>
                  <a:lnTo>
                    <a:pt x="2299902" y="3712370"/>
                  </a:lnTo>
                  <a:lnTo>
                    <a:pt x="2303075" y="3769520"/>
                  </a:lnTo>
                  <a:lnTo>
                    <a:pt x="2476817" y="6500019"/>
                  </a:lnTo>
                  <a:lnTo>
                    <a:pt x="2476817" y="6518276"/>
                  </a:lnTo>
                  <a:lnTo>
                    <a:pt x="2476817" y="6535739"/>
                  </a:lnTo>
                  <a:lnTo>
                    <a:pt x="2476024" y="6553995"/>
                  </a:lnTo>
                  <a:lnTo>
                    <a:pt x="2473644" y="6571457"/>
                  </a:lnTo>
                  <a:lnTo>
                    <a:pt x="2471264" y="6588919"/>
                  </a:lnTo>
                  <a:lnTo>
                    <a:pt x="2467297" y="6605589"/>
                  </a:lnTo>
                  <a:lnTo>
                    <a:pt x="2462537" y="6621463"/>
                  </a:lnTo>
                  <a:lnTo>
                    <a:pt x="2456984" y="6638132"/>
                  </a:lnTo>
                  <a:lnTo>
                    <a:pt x="2450637" y="6654007"/>
                  </a:lnTo>
                  <a:lnTo>
                    <a:pt x="2444290" y="6669089"/>
                  </a:lnTo>
                  <a:lnTo>
                    <a:pt x="2436357" y="6684169"/>
                  </a:lnTo>
                  <a:lnTo>
                    <a:pt x="2427630" y="6698457"/>
                  </a:lnTo>
                  <a:lnTo>
                    <a:pt x="2417317" y="6712745"/>
                  </a:lnTo>
                  <a:lnTo>
                    <a:pt x="2407797" y="6726239"/>
                  </a:lnTo>
                  <a:lnTo>
                    <a:pt x="2397483" y="6739732"/>
                  </a:lnTo>
                  <a:lnTo>
                    <a:pt x="2387170" y="6751639"/>
                  </a:lnTo>
                  <a:lnTo>
                    <a:pt x="2374476" y="6763545"/>
                  </a:lnTo>
                  <a:lnTo>
                    <a:pt x="2362576" y="6774657"/>
                  </a:lnTo>
                  <a:lnTo>
                    <a:pt x="2349883" y="6785769"/>
                  </a:lnTo>
                  <a:lnTo>
                    <a:pt x="2336396" y="6795295"/>
                  </a:lnTo>
                  <a:lnTo>
                    <a:pt x="2322116" y="6805613"/>
                  </a:lnTo>
                  <a:lnTo>
                    <a:pt x="2307835" y="6814345"/>
                  </a:lnTo>
                  <a:lnTo>
                    <a:pt x="2292762" y="6821489"/>
                  </a:lnTo>
                  <a:lnTo>
                    <a:pt x="2276895" y="6829426"/>
                  </a:lnTo>
                  <a:lnTo>
                    <a:pt x="2261821" y="6835776"/>
                  </a:lnTo>
                  <a:lnTo>
                    <a:pt x="2245161" y="6841332"/>
                  </a:lnTo>
                  <a:lnTo>
                    <a:pt x="2228501" y="6846095"/>
                  </a:lnTo>
                  <a:lnTo>
                    <a:pt x="2212634" y="6850063"/>
                  </a:lnTo>
                  <a:lnTo>
                    <a:pt x="2194387" y="6853239"/>
                  </a:lnTo>
                  <a:lnTo>
                    <a:pt x="2176934" y="6855619"/>
                  </a:lnTo>
                  <a:lnTo>
                    <a:pt x="2159480" y="6857207"/>
                  </a:lnTo>
                  <a:lnTo>
                    <a:pt x="2141233" y="6858001"/>
                  </a:lnTo>
                  <a:lnTo>
                    <a:pt x="2125366" y="6858001"/>
                  </a:lnTo>
                  <a:lnTo>
                    <a:pt x="2108706" y="6857207"/>
                  </a:lnTo>
                  <a:lnTo>
                    <a:pt x="2093633" y="6854826"/>
                  </a:lnTo>
                  <a:lnTo>
                    <a:pt x="2078559" y="6851651"/>
                  </a:lnTo>
                  <a:lnTo>
                    <a:pt x="2062692" y="6849269"/>
                  </a:lnTo>
                  <a:lnTo>
                    <a:pt x="2047619" y="6844507"/>
                  </a:lnTo>
                  <a:lnTo>
                    <a:pt x="2033339" y="6840539"/>
                  </a:lnTo>
                  <a:lnTo>
                    <a:pt x="2019059" y="6834982"/>
                  </a:lnTo>
                  <a:lnTo>
                    <a:pt x="2004778" y="6829426"/>
                  </a:lnTo>
                  <a:lnTo>
                    <a:pt x="1991292" y="6823076"/>
                  </a:lnTo>
                  <a:lnTo>
                    <a:pt x="1977011" y="6815139"/>
                  </a:lnTo>
                  <a:lnTo>
                    <a:pt x="1964318" y="6807201"/>
                  </a:lnTo>
                  <a:lnTo>
                    <a:pt x="1951624" y="6800057"/>
                  </a:lnTo>
                  <a:lnTo>
                    <a:pt x="1939724" y="6791326"/>
                  </a:lnTo>
                  <a:lnTo>
                    <a:pt x="1927824" y="6781007"/>
                  </a:lnTo>
                  <a:lnTo>
                    <a:pt x="1915924" y="6771482"/>
                  </a:lnTo>
                  <a:lnTo>
                    <a:pt x="1904817" y="6761163"/>
                  </a:lnTo>
                  <a:lnTo>
                    <a:pt x="1894504" y="6750051"/>
                  </a:lnTo>
                  <a:lnTo>
                    <a:pt x="1884984" y="6738145"/>
                  </a:lnTo>
                  <a:lnTo>
                    <a:pt x="1875463" y="6727032"/>
                  </a:lnTo>
                  <a:lnTo>
                    <a:pt x="1865943" y="6715126"/>
                  </a:lnTo>
                  <a:lnTo>
                    <a:pt x="1857217" y="6701632"/>
                  </a:lnTo>
                  <a:lnTo>
                    <a:pt x="1850076" y="6688932"/>
                  </a:lnTo>
                  <a:lnTo>
                    <a:pt x="1842143" y="6675439"/>
                  </a:lnTo>
                  <a:lnTo>
                    <a:pt x="1835796" y="6661151"/>
                  </a:lnTo>
                  <a:lnTo>
                    <a:pt x="1830243" y="6648451"/>
                  </a:lnTo>
                  <a:lnTo>
                    <a:pt x="1824689" y="6632576"/>
                  </a:lnTo>
                  <a:lnTo>
                    <a:pt x="1819136" y="6618289"/>
                  </a:lnTo>
                  <a:lnTo>
                    <a:pt x="1814376" y="6603207"/>
                  </a:lnTo>
                  <a:lnTo>
                    <a:pt x="1811203" y="6587332"/>
                  </a:lnTo>
                  <a:lnTo>
                    <a:pt x="1808823" y="6572251"/>
                  </a:lnTo>
                  <a:lnTo>
                    <a:pt x="1807236" y="6555582"/>
                  </a:lnTo>
                  <a:lnTo>
                    <a:pt x="1547813" y="4050507"/>
                  </a:lnTo>
                  <a:lnTo>
                    <a:pt x="1288389" y="6555582"/>
                  </a:lnTo>
                  <a:lnTo>
                    <a:pt x="1286803" y="6572251"/>
                  </a:lnTo>
                  <a:lnTo>
                    <a:pt x="1282836" y="6587332"/>
                  </a:lnTo>
                  <a:lnTo>
                    <a:pt x="1279663" y="6603207"/>
                  </a:lnTo>
                  <a:lnTo>
                    <a:pt x="1275696" y="6618289"/>
                  </a:lnTo>
                  <a:lnTo>
                    <a:pt x="1270936" y="6632576"/>
                  </a:lnTo>
                  <a:lnTo>
                    <a:pt x="1265383" y="6648451"/>
                  </a:lnTo>
                  <a:lnTo>
                    <a:pt x="1259829" y="6661151"/>
                  </a:lnTo>
                  <a:lnTo>
                    <a:pt x="1252689" y="6675439"/>
                  </a:lnTo>
                  <a:lnTo>
                    <a:pt x="1245549" y="6688932"/>
                  </a:lnTo>
                  <a:lnTo>
                    <a:pt x="1238409" y="6701632"/>
                  </a:lnTo>
                  <a:lnTo>
                    <a:pt x="1229682" y="6715126"/>
                  </a:lnTo>
                  <a:lnTo>
                    <a:pt x="1220162" y="6727032"/>
                  </a:lnTo>
                  <a:lnTo>
                    <a:pt x="1210642" y="6738145"/>
                  </a:lnTo>
                  <a:lnTo>
                    <a:pt x="1201122" y="6750051"/>
                  </a:lnTo>
                  <a:lnTo>
                    <a:pt x="1190015" y="6761163"/>
                  </a:lnTo>
                  <a:lnTo>
                    <a:pt x="1178908" y="6771482"/>
                  </a:lnTo>
                  <a:lnTo>
                    <a:pt x="1167801" y="6781007"/>
                  </a:lnTo>
                  <a:lnTo>
                    <a:pt x="1155901" y="6791326"/>
                  </a:lnTo>
                  <a:lnTo>
                    <a:pt x="1144001" y="6800057"/>
                  </a:lnTo>
                  <a:lnTo>
                    <a:pt x="1130514" y="6807201"/>
                  </a:lnTo>
                  <a:lnTo>
                    <a:pt x="1117027" y="6815139"/>
                  </a:lnTo>
                  <a:lnTo>
                    <a:pt x="1104334" y="6823076"/>
                  </a:lnTo>
                  <a:lnTo>
                    <a:pt x="1090847" y="6829426"/>
                  </a:lnTo>
                  <a:lnTo>
                    <a:pt x="1076567" y="6834982"/>
                  </a:lnTo>
                  <a:lnTo>
                    <a:pt x="1062287" y="6840539"/>
                  </a:lnTo>
                  <a:lnTo>
                    <a:pt x="1047213" y="6844507"/>
                  </a:lnTo>
                  <a:lnTo>
                    <a:pt x="1032933" y="6849269"/>
                  </a:lnTo>
                  <a:lnTo>
                    <a:pt x="1017066" y="6851651"/>
                  </a:lnTo>
                  <a:lnTo>
                    <a:pt x="1001993" y="6854826"/>
                  </a:lnTo>
                  <a:lnTo>
                    <a:pt x="985332" y="6857207"/>
                  </a:lnTo>
                  <a:lnTo>
                    <a:pt x="970259" y="6858001"/>
                  </a:lnTo>
                  <a:lnTo>
                    <a:pt x="953599" y="6858001"/>
                  </a:lnTo>
                  <a:lnTo>
                    <a:pt x="936145" y="6857207"/>
                  </a:lnTo>
                  <a:lnTo>
                    <a:pt x="918691" y="6855619"/>
                  </a:lnTo>
                  <a:lnTo>
                    <a:pt x="901238" y="6853239"/>
                  </a:lnTo>
                  <a:lnTo>
                    <a:pt x="882991" y="6850063"/>
                  </a:lnTo>
                  <a:lnTo>
                    <a:pt x="867124" y="6846095"/>
                  </a:lnTo>
                  <a:lnTo>
                    <a:pt x="850464" y="6841332"/>
                  </a:lnTo>
                  <a:lnTo>
                    <a:pt x="833804" y="6835776"/>
                  </a:lnTo>
                  <a:lnTo>
                    <a:pt x="817143" y="6829426"/>
                  </a:lnTo>
                  <a:lnTo>
                    <a:pt x="802070" y="6821489"/>
                  </a:lnTo>
                  <a:lnTo>
                    <a:pt x="787790" y="6814345"/>
                  </a:lnTo>
                  <a:lnTo>
                    <a:pt x="773509" y="6805613"/>
                  </a:lnTo>
                  <a:lnTo>
                    <a:pt x="759229" y="6795295"/>
                  </a:lnTo>
                  <a:lnTo>
                    <a:pt x="745742" y="6785769"/>
                  </a:lnTo>
                  <a:lnTo>
                    <a:pt x="733049" y="6774657"/>
                  </a:lnTo>
                  <a:lnTo>
                    <a:pt x="721149" y="6763545"/>
                  </a:lnTo>
                  <a:lnTo>
                    <a:pt x="708455" y="6751639"/>
                  </a:lnTo>
                  <a:lnTo>
                    <a:pt x="698142" y="6739732"/>
                  </a:lnTo>
                  <a:lnTo>
                    <a:pt x="687035" y="6726239"/>
                  </a:lnTo>
                  <a:lnTo>
                    <a:pt x="676722" y="6712745"/>
                  </a:lnTo>
                  <a:lnTo>
                    <a:pt x="667995" y="6698457"/>
                  </a:lnTo>
                  <a:lnTo>
                    <a:pt x="659268" y="6684169"/>
                  </a:lnTo>
                  <a:lnTo>
                    <a:pt x="651335" y="6669089"/>
                  </a:lnTo>
                  <a:lnTo>
                    <a:pt x="644988" y="6654007"/>
                  </a:lnTo>
                  <a:lnTo>
                    <a:pt x="638641" y="6638132"/>
                  </a:lnTo>
                  <a:lnTo>
                    <a:pt x="633088" y="6621463"/>
                  </a:lnTo>
                  <a:lnTo>
                    <a:pt x="628328" y="6605589"/>
                  </a:lnTo>
                  <a:lnTo>
                    <a:pt x="624361" y="6588919"/>
                  </a:lnTo>
                  <a:lnTo>
                    <a:pt x="621188" y="6571457"/>
                  </a:lnTo>
                  <a:lnTo>
                    <a:pt x="619601" y="6553995"/>
                  </a:lnTo>
                  <a:lnTo>
                    <a:pt x="617221" y="6535739"/>
                  </a:lnTo>
                  <a:lnTo>
                    <a:pt x="617221" y="6518276"/>
                  </a:lnTo>
                  <a:lnTo>
                    <a:pt x="618808" y="6500019"/>
                  </a:lnTo>
                  <a:lnTo>
                    <a:pt x="792550" y="3769520"/>
                  </a:lnTo>
                  <a:lnTo>
                    <a:pt x="795723" y="3712370"/>
                  </a:lnTo>
                  <a:lnTo>
                    <a:pt x="796516" y="3654426"/>
                  </a:lnTo>
                  <a:lnTo>
                    <a:pt x="796516" y="3597276"/>
                  </a:lnTo>
                  <a:lnTo>
                    <a:pt x="795723" y="3538538"/>
                  </a:lnTo>
                  <a:lnTo>
                    <a:pt x="769543" y="2702720"/>
                  </a:lnTo>
                  <a:lnTo>
                    <a:pt x="530746" y="4015582"/>
                  </a:lnTo>
                  <a:lnTo>
                    <a:pt x="527573" y="4029870"/>
                  </a:lnTo>
                  <a:lnTo>
                    <a:pt x="524400" y="4044157"/>
                  </a:lnTo>
                  <a:lnTo>
                    <a:pt x="519640" y="4057651"/>
                  </a:lnTo>
                  <a:lnTo>
                    <a:pt x="514086" y="4070351"/>
                  </a:lnTo>
                  <a:lnTo>
                    <a:pt x="508533" y="4083845"/>
                  </a:lnTo>
                  <a:lnTo>
                    <a:pt x="502186" y="4095751"/>
                  </a:lnTo>
                  <a:lnTo>
                    <a:pt x="495839" y="4107657"/>
                  </a:lnTo>
                  <a:lnTo>
                    <a:pt x="487906" y="4120357"/>
                  </a:lnTo>
                  <a:lnTo>
                    <a:pt x="479179" y="4130676"/>
                  </a:lnTo>
                  <a:lnTo>
                    <a:pt x="471246" y="4140995"/>
                  </a:lnTo>
                  <a:lnTo>
                    <a:pt x="461726" y="4152107"/>
                  </a:lnTo>
                  <a:lnTo>
                    <a:pt x="452999" y="4160838"/>
                  </a:lnTo>
                  <a:lnTo>
                    <a:pt x="441892" y="4170363"/>
                  </a:lnTo>
                  <a:lnTo>
                    <a:pt x="432372" y="4179095"/>
                  </a:lnTo>
                  <a:lnTo>
                    <a:pt x="421265" y="4187032"/>
                  </a:lnTo>
                  <a:lnTo>
                    <a:pt x="410158" y="4194970"/>
                  </a:lnTo>
                  <a:lnTo>
                    <a:pt x="398258" y="4201320"/>
                  </a:lnTo>
                  <a:lnTo>
                    <a:pt x="385565" y="4207670"/>
                  </a:lnTo>
                  <a:lnTo>
                    <a:pt x="373665" y="4213226"/>
                  </a:lnTo>
                  <a:lnTo>
                    <a:pt x="360971" y="4218782"/>
                  </a:lnTo>
                  <a:lnTo>
                    <a:pt x="348278" y="4223545"/>
                  </a:lnTo>
                  <a:lnTo>
                    <a:pt x="335584" y="4226720"/>
                  </a:lnTo>
                  <a:lnTo>
                    <a:pt x="322097" y="4229895"/>
                  </a:lnTo>
                  <a:lnTo>
                    <a:pt x="307817" y="4232276"/>
                  </a:lnTo>
                  <a:lnTo>
                    <a:pt x="294330" y="4234657"/>
                  </a:lnTo>
                  <a:lnTo>
                    <a:pt x="280050" y="4235451"/>
                  </a:lnTo>
                  <a:lnTo>
                    <a:pt x="267357" y="4235451"/>
                  </a:lnTo>
                  <a:lnTo>
                    <a:pt x="253076" y="4235451"/>
                  </a:lnTo>
                  <a:lnTo>
                    <a:pt x="238796" y="4234657"/>
                  </a:lnTo>
                  <a:lnTo>
                    <a:pt x="224516" y="4232276"/>
                  </a:lnTo>
                  <a:lnTo>
                    <a:pt x="210236" y="4229101"/>
                  </a:lnTo>
                  <a:lnTo>
                    <a:pt x="195956" y="4225926"/>
                  </a:lnTo>
                  <a:lnTo>
                    <a:pt x="171362" y="4217988"/>
                  </a:lnTo>
                  <a:lnTo>
                    <a:pt x="148355" y="4207670"/>
                  </a:lnTo>
                  <a:lnTo>
                    <a:pt x="127728" y="4195763"/>
                  </a:lnTo>
                  <a:lnTo>
                    <a:pt x="107101" y="4183063"/>
                  </a:lnTo>
                  <a:lnTo>
                    <a:pt x="88061" y="4167188"/>
                  </a:lnTo>
                  <a:lnTo>
                    <a:pt x="71401" y="4149726"/>
                  </a:lnTo>
                  <a:lnTo>
                    <a:pt x="56327" y="4132263"/>
                  </a:lnTo>
                  <a:lnTo>
                    <a:pt x="42047" y="4112420"/>
                  </a:lnTo>
                  <a:lnTo>
                    <a:pt x="30147" y="4091782"/>
                  </a:lnTo>
                  <a:lnTo>
                    <a:pt x="19834" y="4069557"/>
                  </a:lnTo>
                  <a:lnTo>
                    <a:pt x="12693" y="4047332"/>
                  </a:lnTo>
                  <a:lnTo>
                    <a:pt x="5553" y="4023520"/>
                  </a:lnTo>
                  <a:lnTo>
                    <a:pt x="1587" y="4000501"/>
                  </a:lnTo>
                  <a:lnTo>
                    <a:pt x="0" y="3975101"/>
                  </a:lnTo>
                  <a:lnTo>
                    <a:pt x="0" y="3950495"/>
                  </a:lnTo>
                  <a:lnTo>
                    <a:pt x="3967" y="3925888"/>
                  </a:lnTo>
                  <a:lnTo>
                    <a:pt x="322891" y="1942307"/>
                  </a:lnTo>
                  <a:lnTo>
                    <a:pt x="327651" y="1919288"/>
                  </a:lnTo>
                  <a:lnTo>
                    <a:pt x="332411" y="1895476"/>
                  </a:lnTo>
                  <a:lnTo>
                    <a:pt x="338757" y="1872457"/>
                  </a:lnTo>
                  <a:lnTo>
                    <a:pt x="345104" y="1850232"/>
                  </a:lnTo>
                  <a:lnTo>
                    <a:pt x="353038" y="1827213"/>
                  </a:lnTo>
                  <a:lnTo>
                    <a:pt x="361764" y="1804988"/>
                  </a:lnTo>
                  <a:lnTo>
                    <a:pt x="370491" y="1784351"/>
                  </a:lnTo>
                  <a:lnTo>
                    <a:pt x="381598" y="1763713"/>
                  </a:lnTo>
                  <a:lnTo>
                    <a:pt x="391118" y="1742282"/>
                  </a:lnTo>
                  <a:lnTo>
                    <a:pt x="403812" y="1721645"/>
                  </a:lnTo>
                  <a:lnTo>
                    <a:pt x="415712" y="1701801"/>
                  </a:lnTo>
                  <a:lnTo>
                    <a:pt x="428405" y="1683545"/>
                  </a:lnTo>
                  <a:lnTo>
                    <a:pt x="441892" y="1664495"/>
                  </a:lnTo>
                  <a:lnTo>
                    <a:pt x="456172" y="1645445"/>
                  </a:lnTo>
                  <a:lnTo>
                    <a:pt x="471246" y="1627982"/>
                  </a:lnTo>
                  <a:lnTo>
                    <a:pt x="487113" y="1612107"/>
                  </a:lnTo>
                  <a:lnTo>
                    <a:pt x="502979" y="1595438"/>
                  </a:lnTo>
                  <a:lnTo>
                    <a:pt x="519640" y="1578770"/>
                  </a:lnTo>
                  <a:lnTo>
                    <a:pt x="537093" y="1564482"/>
                  </a:lnTo>
                  <a:lnTo>
                    <a:pt x="555340" y="1549401"/>
                  </a:lnTo>
                  <a:lnTo>
                    <a:pt x="573587" y="1535907"/>
                  </a:lnTo>
                  <a:lnTo>
                    <a:pt x="593421" y="1522413"/>
                  </a:lnTo>
                  <a:lnTo>
                    <a:pt x="612461" y="1509713"/>
                  </a:lnTo>
                  <a:lnTo>
                    <a:pt x="633088" y="1497807"/>
                  </a:lnTo>
                  <a:lnTo>
                    <a:pt x="652921" y="1486695"/>
                  </a:lnTo>
                  <a:lnTo>
                    <a:pt x="673548" y="1476376"/>
                  </a:lnTo>
                  <a:lnTo>
                    <a:pt x="695762" y="1466851"/>
                  </a:lnTo>
                  <a:lnTo>
                    <a:pt x="717182" y="1458120"/>
                  </a:lnTo>
                  <a:lnTo>
                    <a:pt x="739396" y="1450182"/>
                  </a:lnTo>
                  <a:lnTo>
                    <a:pt x="762403" y="1442244"/>
                  </a:lnTo>
                  <a:lnTo>
                    <a:pt x="785410" y="1435894"/>
                  </a:lnTo>
                  <a:lnTo>
                    <a:pt x="808417" y="1430338"/>
                  </a:lnTo>
                  <a:close/>
                  <a:moveTo>
                    <a:pt x="1547137" y="0"/>
                  </a:moveTo>
                  <a:cubicBezTo>
                    <a:pt x="1878176" y="0"/>
                    <a:pt x="2146537" y="268361"/>
                    <a:pt x="2146537" y="599400"/>
                  </a:cubicBezTo>
                  <a:cubicBezTo>
                    <a:pt x="2146537" y="930439"/>
                    <a:pt x="1878176" y="1198800"/>
                    <a:pt x="1547137" y="1198800"/>
                  </a:cubicBezTo>
                  <a:cubicBezTo>
                    <a:pt x="1216098" y="1198800"/>
                    <a:pt x="947737" y="930439"/>
                    <a:pt x="947737" y="599400"/>
                  </a:cubicBezTo>
                  <a:cubicBezTo>
                    <a:pt x="947737" y="268361"/>
                    <a:pt x="1216098" y="0"/>
                    <a:pt x="154713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213678" y="2234586"/>
            <a:ext cx="1665086" cy="1609225"/>
          </a:xfrm>
          <a:prstGeom prst="roundRect">
            <a:avLst>
              <a:gd name="adj" fmla="val 7442"/>
            </a:avLst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233026" y="3965439"/>
            <a:ext cx="1665086" cy="1609225"/>
          </a:xfrm>
          <a:prstGeom prst="roundRect">
            <a:avLst>
              <a:gd name="adj" fmla="val 7442"/>
            </a:avLst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395474" y="3965439"/>
            <a:ext cx="1665086" cy="1609225"/>
          </a:xfrm>
          <a:prstGeom prst="roundRect">
            <a:avLst>
              <a:gd name="adj" fmla="val 7442"/>
            </a:avLst>
          </a:prstGeom>
          <a:solidFill>
            <a:srgbClr val="BF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395474" y="2234586"/>
            <a:ext cx="1665086" cy="1609225"/>
          </a:xfrm>
          <a:prstGeom prst="roundRect">
            <a:avLst>
              <a:gd name="adj" fmla="val 7442"/>
            </a:avLst>
          </a:prstGeom>
          <a:solidFill>
            <a:srgbClr val="BC8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Text Placeholder 33"/>
          <p:cNvSpPr txBox="1"/>
          <p:nvPr/>
        </p:nvSpPr>
        <p:spPr>
          <a:xfrm>
            <a:off x="729796" y="2563620"/>
            <a:ext cx="2605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员工守则及行为规范</a:t>
            </a:r>
            <a:endParaRPr lang="en-AU" altLang="zh-CN" dirty="0">
              <a:sym typeface="+mn-lt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729795" y="2928726"/>
            <a:ext cx="3095852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培训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·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宣传支持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Human Resources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，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自主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研发的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X5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Text Placeholder 33"/>
          <p:cNvSpPr txBox="1"/>
          <p:nvPr/>
        </p:nvSpPr>
        <p:spPr>
          <a:xfrm>
            <a:off x="8227428" y="2641261"/>
            <a:ext cx="2605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员工守则及行为规范</a:t>
            </a:r>
            <a:endParaRPr lang="en-AU" altLang="zh-CN" dirty="0">
              <a:sym typeface="+mn-lt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8227428" y="3006368"/>
            <a:ext cx="3095852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培训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·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宣传支持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Human Resources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，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自主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研发的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X5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Text Placeholder 33"/>
          <p:cNvSpPr txBox="1"/>
          <p:nvPr/>
        </p:nvSpPr>
        <p:spPr>
          <a:xfrm>
            <a:off x="729796" y="4393914"/>
            <a:ext cx="2605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员工守则及行为规范</a:t>
            </a:r>
            <a:endParaRPr lang="en-AU" altLang="zh-CN" dirty="0">
              <a:sym typeface="+mn-lt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729795" y="4759020"/>
            <a:ext cx="3095852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培训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·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宣传支持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Human Resources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，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自主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研发的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X5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8227428" y="4393914"/>
            <a:ext cx="2605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员工守则及行为规范</a:t>
            </a:r>
            <a:endParaRPr lang="en-AU" altLang="zh-CN" dirty="0">
              <a:sym typeface="+mn-lt"/>
            </a:endParaRPr>
          </a:p>
        </p:txBody>
      </p:sp>
      <p:sp>
        <p:nvSpPr>
          <p:cNvPr id="44" name="TextBox 20"/>
          <p:cNvSpPr txBox="1"/>
          <p:nvPr/>
        </p:nvSpPr>
        <p:spPr>
          <a:xfrm>
            <a:off x="8227428" y="4759020"/>
            <a:ext cx="3095852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培训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·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宣传支持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Human Resources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，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自主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研发的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X5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44766" y="688384"/>
            <a:ext cx="6086534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员工守则及行为规范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7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28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49" name="Straight Connector 265"/>
              <p:cNvCxnSpPr>
                <a:endCxn id="28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椭圆 47"/>
          <p:cNvSpPr/>
          <p:nvPr/>
        </p:nvSpPr>
        <p:spPr>
          <a:xfrm flipH="1">
            <a:off x="4965547" y="2768264"/>
            <a:ext cx="557528" cy="57687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椭圆 48"/>
          <p:cNvSpPr/>
          <p:nvPr/>
        </p:nvSpPr>
        <p:spPr>
          <a:xfrm>
            <a:off x="4965547" y="4533832"/>
            <a:ext cx="475661" cy="580925"/>
          </a:xfrm>
          <a:custGeom>
            <a:avLst/>
            <a:gdLst>
              <a:gd name="connsiteX0" fmla="*/ 257144 w 271667"/>
              <a:gd name="connsiteY0" fmla="*/ 19113 h 331787"/>
              <a:gd name="connsiteX1" fmla="*/ 267707 w 271667"/>
              <a:gd name="connsiteY1" fmla="*/ 24066 h 331787"/>
              <a:gd name="connsiteX2" fmla="*/ 267707 w 271667"/>
              <a:gd name="connsiteY2" fmla="*/ 46517 h 331787"/>
              <a:gd name="connsiteX3" fmla="*/ 199047 w 271667"/>
              <a:gd name="connsiteY3" fmla="*/ 115193 h 331787"/>
              <a:gd name="connsiteX4" fmla="*/ 188484 w 271667"/>
              <a:gd name="connsiteY4" fmla="*/ 144249 h 331787"/>
              <a:gd name="connsiteX5" fmla="*/ 188484 w 271667"/>
              <a:gd name="connsiteY5" fmla="*/ 331787 h 331787"/>
              <a:gd name="connsiteX6" fmla="*/ 146232 w 271667"/>
              <a:gd name="connsiteY6" fmla="*/ 331787 h 331787"/>
              <a:gd name="connsiteX7" fmla="*/ 146232 w 271667"/>
              <a:gd name="connsiteY7" fmla="*/ 207642 h 331787"/>
              <a:gd name="connsiteX8" fmla="*/ 126427 w 271667"/>
              <a:gd name="connsiteY8" fmla="*/ 207642 h 331787"/>
              <a:gd name="connsiteX9" fmla="*/ 126427 w 271667"/>
              <a:gd name="connsiteY9" fmla="*/ 331787 h 331787"/>
              <a:gd name="connsiteX10" fmla="*/ 84175 w 271667"/>
              <a:gd name="connsiteY10" fmla="*/ 331787 h 331787"/>
              <a:gd name="connsiteX11" fmla="*/ 84175 w 271667"/>
              <a:gd name="connsiteY11" fmla="*/ 144249 h 331787"/>
              <a:gd name="connsiteX12" fmla="*/ 73612 w 271667"/>
              <a:gd name="connsiteY12" fmla="*/ 113873 h 331787"/>
              <a:gd name="connsiteX13" fmla="*/ 4952 w 271667"/>
              <a:gd name="connsiteY13" fmla="*/ 45197 h 331787"/>
              <a:gd name="connsiteX14" fmla="*/ 4952 w 271667"/>
              <a:gd name="connsiteY14" fmla="*/ 24066 h 331787"/>
              <a:gd name="connsiteX15" fmla="*/ 26078 w 271667"/>
              <a:gd name="connsiteY15" fmla="*/ 25386 h 331787"/>
              <a:gd name="connsiteX16" fmla="*/ 76252 w 271667"/>
              <a:gd name="connsiteY16" fmla="*/ 74252 h 331787"/>
              <a:gd name="connsiteX17" fmla="*/ 92097 w 271667"/>
              <a:gd name="connsiteY17" fmla="*/ 82176 h 331787"/>
              <a:gd name="connsiteX18" fmla="*/ 128861 w 271667"/>
              <a:gd name="connsiteY18" fmla="*/ 82176 h 331787"/>
              <a:gd name="connsiteX19" fmla="*/ 135559 w 271667"/>
              <a:gd name="connsiteY19" fmla="*/ 82176 h 331787"/>
              <a:gd name="connsiteX20" fmla="*/ 136462 w 271667"/>
              <a:gd name="connsiteY20" fmla="*/ 82550 h 331787"/>
              <a:gd name="connsiteX21" fmla="*/ 137365 w 271667"/>
              <a:gd name="connsiteY21" fmla="*/ 82176 h 331787"/>
              <a:gd name="connsiteX22" fmla="*/ 150477 w 271667"/>
              <a:gd name="connsiteY22" fmla="*/ 82176 h 331787"/>
              <a:gd name="connsiteX23" fmla="*/ 179242 w 271667"/>
              <a:gd name="connsiteY23" fmla="*/ 82176 h 331787"/>
              <a:gd name="connsiteX24" fmla="*/ 199047 w 271667"/>
              <a:gd name="connsiteY24" fmla="*/ 74252 h 331787"/>
              <a:gd name="connsiteX25" fmla="*/ 246581 w 271667"/>
              <a:gd name="connsiteY25" fmla="*/ 24066 h 331787"/>
              <a:gd name="connsiteX26" fmla="*/ 257144 w 271667"/>
              <a:gd name="connsiteY26" fmla="*/ 19113 h 331787"/>
              <a:gd name="connsiteX27" fmla="*/ 136462 w 271667"/>
              <a:gd name="connsiteY27" fmla="*/ 0 h 331787"/>
              <a:gd name="connsiteX28" fmla="*/ 177737 w 271667"/>
              <a:gd name="connsiteY28" fmla="*/ 41275 h 331787"/>
              <a:gd name="connsiteX29" fmla="*/ 165648 w 271667"/>
              <a:gd name="connsiteY29" fmla="*/ 70461 h 331787"/>
              <a:gd name="connsiteX30" fmla="*/ 137365 w 271667"/>
              <a:gd name="connsiteY30" fmla="*/ 82176 h 331787"/>
              <a:gd name="connsiteX31" fmla="*/ 135559 w 271667"/>
              <a:gd name="connsiteY31" fmla="*/ 82176 h 331787"/>
              <a:gd name="connsiteX32" fmla="*/ 107276 w 271667"/>
              <a:gd name="connsiteY32" fmla="*/ 70461 h 331787"/>
              <a:gd name="connsiteX33" fmla="*/ 95187 w 271667"/>
              <a:gd name="connsiteY33" fmla="*/ 41275 h 331787"/>
              <a:gd name="connsiteX34" fmla="*/ 136462 w 271667"/>
              <a:gd name="connsiteY34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667" h="331787">
                <a:moveTo>
                  <a:pt x="257144" y="19113"/>
                </a:moveTo>
                <a:cubicBezTo>
                  <a:pt x="260775" y="19113"/>
                  <a:pt x="264406" y="20764"/>
                  <a:pt x="267707" y="24066"/>
                </a:cubicBezTo>
                <a:cubicBezTo>
                  <a:pt x="272988" y="30669"/>
                  <a:pt x="272988" y="41235"/>
                  <a:pt x="267707" y="46517"/>
                </a:cubicBezTo>
                <a:cubicBezTo>
                  <a:pt x="267707" y="46517"/>
                  <a:pt x="267707" y="46517"/>
                  <a:pt x="199047" y="115193"/>
                </a:cubicBezTo>
                <a:cubicBezTo>
                  <a:pt x="199047" y="115193"/>
                  <a:pt x="188484" y="125759"/>
                  <a:pt x="188484" y="144249"/>
                </a:cubicBezTo>
                <a:cubicBezTo>
                  <a:pt x="188484" y="144249"/>
                  <a:pt x="188484" y="144249"/>
                  <a:pt x="188484" y="331787"/>
                </a:cubicBezTo>
                <a:cubicBezTo>
                  <a:pt x="188484" y="331787"/>
                  <a:pt x="188484" y="331787"/>
                  <a:pt x="146232" y="331787"/>
                </a:cubicBezTo>
                <a:cubicBezTo>
                  <a:pt x="146232" y="331787"/>
                  <a:pt x="146232" y="331787"/>
                  <a:pt x="146232" y="207642"/>
                </a:cubicBezTo>
                <a:cubicBezTo>
                  <a:pt x="146232" y="207642"/>
                  <a:pt x="146232" y="207642"/>
                  <a:pt x="126427" y="207642"/>
                </a:cubicBezTo>
                <a:cubicBezTo>
                  <a:pt x="126427" y="207642"/>
                  <a:pt x="126427" y="207642"/>
                  <a:pt x="126427" y="331787"/>
                </a:cubicBezTo>
                <a:cubicBezTo>
                  <a:pt x="126427" y="331787"/>
                  <a:pt x="126427" y="331787"/>
                  <a:pt x="84175" y="331787"/>
                </a:cubicBezTo>
                <a:cubicBezTo>
                  <a:pt x="84175" y="331787"/>
                  <a:pt x="84175" y="331787"/>
                  <a:pt x="84175" y="144249"/>
                </a:cubicBezTo>
                <a:cubicBezTo>
                  <a:pt x="84175" y="125759"/>
                  <a:pt x="73612" y="115193"/>
                  <a:pt x="73612" y="113873"/>
                </a:cubicBezTo>
                <a:cubicBezTo>
                  <a:pt x="73612" y="113873"/>
                  <a:pt x="73612" y="113873"/>
                  <a:pt x="4952" y="45197"/>
                </a:cubicBezTo>
                <a:cubicBezTo>
                  <a:pt x="-1650" y="41235"/>
                  <a:pt x="-1650" y="30669"/>
                  <a:pt x="4952" y="24066"/>
                </a:cubicBezTo>
                <a:cubicBezTo>
                  <a:pt x="11554" y="20104"/>
                  <a:pt x="22117" y="20104"/>
                  <a:pt x="26078" y="25386"/>
                </a:cubicBezTo>
                <a:cubicBezTo>
                  <a:pt x="26078" y="25386"/>
                  <a:pt x="26078" y="25386"/>
                  <a:pt x="76252" y="74252"/>
                </a:cubicBezTo>
                <a:cubicBezTo>
                  <a:pt x="80213" y="79535"/>
                  <a:pt x="86815" y="82176"/>
                  <a:pt x="92097" y="82176"/>
                </a:cubicBezTo>
                <a:cubicBezTo>
                  <a:pt x="92097" y="82176"/>
                  <a:pt x="92097" y="82176"/>
                  <a:pt x="128861" y="82176"/>
                </a:cubicBezTo>
                <a:lnTo>
                  <a:pt x="135559" y="82176"/>
                </a:lnTo>
                <a:lnTo>
                  <a:pt x="136462" y="82550"/>
                </a:lnTo>
                <a:lnTo>
                  <a:pt x="137365" y="82176"/>
                </a:lnTo>
                <a:lnTo>
                  <a:pt x="150477" y="82176"/>
                </a:lnTo>
                <a:cubicBezTo>
                  <a:pt x="158817" y="82176"/>
                  <a:pt x="168349" y="82176"/>
                  <a:pt x="179242" y="82176"/>
                </a:cubicBezTo>
                <a:cubicBezTo>
                  <a:pt x="185843" y="82176"/>
                  <a:pt x="192445" y="79535"/>
                  <a:pt x="199047" y="74252"/>
                </a:cubicBezTo>
                <a:cubicBezTo>
                  <a:pt x="199047" y="74252"/>
                  <a:pt x="199047" y="74252"/>
                  <a:pt x="246581" y="24066"/>
                </a:cubicBezTo>
                <a:cubicBezTo>
                  <a:pt x="249882" y="20764"/>
                  <a:pt x="253513" y="19113"/>
                  <a:pt x="257144" y="19113"/>
                </a:cubicBezTo>
                <a:close/>
                <a:moveTo>
                  <a:pt x="136462" y="0"/>
                </a:moveTo>
                <a:cubicBezTo>
                  <a:pt x="159258" y="0"/>
                  <a:pt x="177737" y="18479"/>
                  <a:pt x="177737" y="41275"/>
                </a:cubicBezTo>
                <a:cubicBezTo>
                  <a:pt x="177737" y="52673"/>
                  <a:pt x="173118" y="62992"/>
                  <a:pt x="165648" y="70461"/>
                </a:cubicBezTo>
                <a:lnTo>
                  <a:pt x="137365" y="82176"/>
                </a:lnTo>
                <a:lnTo>
                  <a:pt x="135559" y="82176"/>
                </a:lnTo>
                <a:lnTo>
                  <a:pt x="107276" y="70461"/>
                </a:lnTo>
                <a:cubicBezTo>
                  <a:pt x="99807" y="62992"/>
                  <a:pt x="95187" y="52673"/>
                  <a:pt x="95187" y="41275"/>
                </a:cubicBezTo>
                <a:cubicBezTo>
                  <a:pt x="95187" y="18479"/>
                  <a:pt x="113666" y="0"/>
                  <a:pt x="1364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椭圆 46"/>
          <p:cNvSpPr/>
          <p:nvPr/>
        </p:nvSpPr>
        <p:spPr>
          <a:xfrm>
            <a:off x="6862664" y="4530883"/>
            <a:ext cx="289525" cy="615675"/>
          </a:xfrm>
          <a:custGeom>
            <a:avLst/>
            <a:gdLst>
              <a:gd name="connsiteX0" fmla="*/ 59298 w 159012"/>
              <a:gd name="connsiteY0" fmla="*/ 82550 h 338138"/>
              <a:gd name="connsiteX1" fmla="*/ 105677 w 159012"/>
              <a:gd name="connsiteY1" fmla="*/ 82550 h 338138"/>
              <a:gd name="connsiteX2" fmla="*/ 117603 w 159012"/>
              <a:gd name="connsiteY2" fmla="*/ 93090 h 338138"/>
              <a:gd name="connsiteX3" fmla="*/ 117603 w 159012"/>
              <a:gd name="connsiteY3" fmla="*/ 94407 h 338138"/>
              <a:gd name="connsiteX4" fmla="*/ 117603 w 159012"/>
              <a:gd name="connsiteY4" fmla="*/ 132614 h 338138"/>
              <a:gd name="connsiteX5" fmla="*/ 122903 w 159012"/>
              <a:gd name="connsiteY5" fmla="*/ 143153 h 338138"/>
              <a:gd name="connsiteX6" fmla="*/ 156031 w 159012"/>
              <a:gd name="connsiteY6" fmla="*/ 180042 h 338138"/>
              <a:gd name="connsiteX7" fmla="*/ 156031 w 159012"/>
              <a:gd name="connsiteY7" fmla="*/ 195852 h 338138"/>
              <a:gd name="connsiteX8" fmla="*/ 152055 w 159012"/>
              <a:gd name="connsiteY8" fmla="*/ 199804 h 338138"/>
              <a:gd name="connsiteX9" fmla="*/ 145430 w 159012"/>
              <a:gd name="connsiteY9" fmla="*/ 202439 h 338138"/>
              <a:gd name="connsiteX10" fmla="*/ 137479 w 159012"/>
              <a:gd name="connsiteY10" fmla="*/ 199804 h 338138"/>
              <a:gd name="connsiteX11" fmla="*/ 117603 w 159012"/>
              <a:gd name="connsiteY11" fmla="*/ 178725 h 338138"/>
              <a:gd name="connsiteX12" fmla="*/ 117603 w 159012"/>
              <a:gd name="connsiteY12" fmla="*/ 195852 h 338138"/>
              <a:gd name="connsiteX13" fmla="*/ 117603 w 159012"/>
              <a:gd name="connsiteY13" fmla="*/ 197169 h 338138"/>
              <a:gd name="connsiteX14" fmla="*/ 128203 w 159012"/>
              <a:gd name="connsiteY14" fmla="*/ 222201 h 338138"/>
              <a:gd name="connsiteX15" fmla="*/ 136154 w 159012"/>
              <a:gd name="connsiteY15" fmla="*/ 251185 h 338138"/>
              <a:gd name="connsiteX16" fmla="*/ 145430 w 159012"/>
              <a:gd name="connsiteY16" fmla="*/ 314424 h 338138"/>
              <a:gd name="connsiteX17" fmla="*/ 129529 w 159012"/>
              <a:gd name="connsiteY17" fmla="*/ 336821 h 338138"/>
              <a:gd name="connsiteX18" fmla="*/ 128203 w 159012"/>
              <a:gd name="connsiteY18" fmla="*/ 336821 h 338138"/>
              <a:gd name="connsiteX19" fmla="*/ 122903 w 159012"/>
              <a:gd name="connsiteY19" fmla="*/ 338138 h 338138"/>
              <a:gd name="connsiteX20" fmla="*/ 107002 w 159012"/>
              <a:gd name="connsiteY20" fmla="*/ 323646 h 338138"/>
              <a:gd name="connsiteX21" fmla="*/ 101701 w 159012"/>
              <a:gd name="connsiteY21" fmla="*/ 270947 h 338138"/>
              <a:gd name="connsiteX22" fmla="*/ 95076 w 159012"/>
              <a:gd name="connsiteY22" fmla="*/ 244598 h 338138"/>
              <a:gd name="connsiteX23" fmla="*/ 83150 w 159012"/>
              <a:gd name="connsiteY23" fmla="*/ 215614 h 338138"/>
              <a:gd name="connsiteX24" fmla="*/ 50022 w 159012"/>
              <a:gd name="connsiteY24" fmla="*/ 318376 h 338138"/>
              <a:gd name="connsiteX25" fmla="*/ 32796 w 159012"/>
              <a:gd name="connsiteY25" fmla="*/ 331551 h 338138"/>
              <a:gd name="connsiteX26" fmla="*/ 27495 w 159012"/>
              <a:gd name="connsiteY26" fmla="*/ 330233 h 338138"/>
              <a:gd name="connsiteX27" fmla="*/ 24845 w 159012"/>
              <a:gd name="connsiteY27" fmla="*/ 330233 h 338138"/>
              <a:gd name="connsiteX28" fmla="*/ 14244 w 159012"/>
              <a:gd name="connsiteY28" fmla="*/ 321011 h 338138"/>
              <a:gd name="connsiteX29" fmla="*/ 12919 w 159012"/>
              <a:gd name="connsiteY29" fmla="*/ 307836 h 338138"/>
              <a:gd name="connsiteX30" fmla="*/ 48697 w 159012"/>
              <a:gd name="connsiteY30" fmla="*/ 198487 h 338138"/>
              <a:gd name="connsiteX31" fmla="*/ 48697 w 159012"/>
              <a:gd name="connsiteY31" fmla="*/ 197169 h 338138"/>
              <a:gd name="connsiteX32" fmla="*/ 48697 w 159012"/>
              <a:gd name="connsiteY32" fmla="*/ 155011 h 338138"/>
              <a:gd name="connsiteX33" fmla="*/ 27495 w 159012"/>
              <a:gd name="connsiteY33" fmla="*/ 197169 h 338138"/>
              <a:gd name="connsiteX34" fmla="*/ 18219 w 159012"/>
              <a:gd name="connsiteY34" fmla="*/ 202439 h 338138"/>
              <a:gd name="connsiteX35" fmla="*/ 12919 w 159012"/>
              <a:gd name="connsiteY35" fmla="*/ 202439 h 338138"/>
              <a:gd name="connsiteX36" fmla="*/ 6293 w 159012"/>
              <a:gd name="connsiteY36" fmla="*/ 199804 h 338138"/>
              <a:gd name="connsiteX37" fmla="*/ 993 w 159012"/>
              <a:gd name="connsiteY37" fmla="*/ 193217 h 338138"/>
              <a:gd name="connsiteX38" fmla="*/ 993 w 159012"/>
              <a:gd name="connsiteY38" fmla="*/ 185312 h 338138"/>
              <a:gd name="connsiteX39" fmla="*/ 46047 w 159012"/>
              <a:gd name="connsiteY39" fmla="*/ 90455 h 338138"/>
              <a:gd name="connsiteX40" fmla="*/ 59298 w 159012"/>
              <a:gd name="connsiteY40" fmla="*/ 82550 h 338138"/>
              <a:gd name="connsiteX41" fmla="*/ 85393 w 159012"/>
              <a:gd name="connsiteY41" fmla="*/ 0 h 338138"/>
              <a:gd name="connsiteX42" fmla="*/ 120318 w 159012"/>
              <a:gd name="connsiteY42" fmla="*/ 36513 h 338138"/>
              <a:gd name="connsiteX43" fmla="*/ 85393 w 159012"/>
              <a:gd name="connsiteY43" fmla="*/ 73026 h 338138"/>
              <a:gd name="connsiteX44" fmla="*/ 50468 w 159012"/>
              <a:gd name="connsiteY44" fmla="*/ 36513 h 338138"/>
              <a:gd name="connsiteX45" fmla="*/ 85393 w 159012"/>
              <a:gd name="connsiteY4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9012" h="338138">
                <a:moveTo>
                  <a:pt x="59298" y="82550"/>
                </a:moveTo>
                <a:cubicBezTo>
                  <a:pt x="59298" y="82550"/>
                  <a:pt x="59298" y="82550"/>
                  <a:pt x="105677" y="82550"/>
                </a:cubicBezTo>
                <a:cubicBezTo>
                  <a:pt x="112302" y="82550"/>
                  <a:pt x="117603" y="86502"/>
                  <a:pt x="117603" y="93090"/>
                </a:cubicBezTo>
                <a:cubicBezTo>
                  <a:pt x="117603" y="93090"/>
                  <a:pt x="117603" y="93090"/>
                  <a:pt x="117603" y="94407"/>
                </a:cubicBezTo>
                <a:cubicBezTo>
                  <a:pt x="117603" y="94407"/>
                  <a:pt x="117603" y="94407"/>
                  <a:pt x="117603" y="132614"/>
                </a:cubicBezTo>
                <a:cubicBezTo>
                  <a:pt x="118928" y="135249"/>
                  <a:pt x="120253" y="140518"/>
                  <a:pt x="122903" y="143153"/>
                </a:cubicBezTo>
                <a:cubicBezTo>
                  <a:pt x="122903" y="143153"/>
                  <a:pt x="122903" y="143153"/>
                  <a:pt x="156031" y="180042"/>
                </a:cubicBezTo>
                <a:cubicBezTo>
                  <a:pt x="160006" y="183995"/>
                  <a:pt x="160006" y="190582"/>
                  <a:pt x="156031" y="195852"/>
                </a:cubicBezTo>
                <a:cubicBezTo>
                  <a:pt x="156031" y="195852"/>
                  <a:pt x="156031" y="195852"/>
                  <a:pt x="152055" y="199804"/>
                </a:cubicBezTo>
                <a:cubicBezTo>
                  <a:pt x="150730" y="201122"/>
                  <a:pt x="148080" y="202439"/>
                  <a:pt x="145430" y="202439"/>
                </a:cubicBezTo>
                <a:cubicBezTo>
                  <a:pt x="141455" y="202439"/>
                  <a:pt x="138804" y="201122"/>
                  <a:pt x="137479" y="199804"/>
                </a:cubicBezTo>
                <a:cubicBezTo>
                  <a:pt x="137479" y="199804"/>
                  <a:pt x="137479" y="199804"/>
                  <a:pt x="117603" y="178725"/>
                </a:cubicBezTo>
                <a:cubicBezTo>
                  <a:pt x="117603" y="178725"/>
                  <a:pt x="117603" y="178725"/>
                  <a:pt x="117603" y="195852"/>
                </a:cubicBezTo>
                <a:cubicBezTo>
                  <a:pt x="117603" y="195852"/>
                  <a:pt x="117603" y="195852"/>
                  <a:pt x="117603" y="197169"/>
                </a:cubicBezTo>
                <a:cubicBezTo>
                  <a:pt x="117603" y="197169"/>
                  <a:pt x="117603" y="197169"/>
                  <a:pt x="128203" y="222201"/>
                </a:cubicBezTo>
                <a:cubicBezTo>
                  <a:pt x="132179" y="230106"/>
                  <a:pt x="136154" y="243281"/>
                  <a:pt x="136154" y="251185"/>
                </a:cubicBezTo>
                <a:cubicBezTo>
                  <a:pt x="136154" y="251185"/>
                  <a:pt x="136154" y="251185"/>
                  <a:pt x="145430" y="314424"/>
                </a:cubicBezTo>
                <a:cubicBezTo>
                  <a:pt x="146755" y="324963"/>
                  <a:pt x="140129" y="334186"/>
                  <a:pt x="129529" y="336821"/>
                </a:cubicBezTo>
                <a:cubicBezTo>
                  <a:pt x="129529" y="336821"/>
                  <a:pt x="129529" y="336821"/>
                  <a:pt x="128203" y="336821"/>
                </a:cubicBezTo>
                <a:cubicBezTo>
                  <a:pt x="126878" y="338138"/>
                  <a:pt x="124228" y="338138"/>
                  <a:pt x="122903" y="338138"/>
                </a:cubicBezTo>
                <a:cubicBezTo>
                  <a:pt x="114952" y="338138"/>
                  <a:pt x="108327" y="331551"/>
                  <a:pt x="107002" y="323646"/>
                </a:cubicBezTo>
                <a:cubicBezTo>
                  <a:pt x="107002" y="323646"/>
                  <a:pt x="107002" y="323646"/>
                  <a:pt x="101701" y="270947"/>
                </a:cubicBezTo>
                <a:cubicBezTo>
                  <a:pt x="101701" y="263043"/>
                  <a:pt x="97726" y="251185"/>
                  <a:pt x="95076" y="244598"/>
                </a:cubicBezTo>
                <a:cubicBezTo>
                  <a:pt x="95076" y="244598"/>
                  <a:pt x="95076" y="244598"/>
                  <a:pt x="83150" y="215614"/>
                </a:cubicBezTo>
                <a:cubicBezTo>
                  <a:pt x="83150" y="215614"/>
                  <a:pt x="83150" y="215614"/>
                  <a:pt x="50022" y="318376"/>
                </a:cubicBezTo>
                <a:cubicBezTo>
                  <a:pt x="47372" y="326281"/>
                  <a:pt x="40746" y="331551"/>
                  <a:pt x="32796" y="331551"/>
                </a:cubicBezTo>
                <a:cubicBezTo>
                  <a:pt x="30145" y="331551"/>
                  <a:pt x="28820" y="331551"/>
                  <a:pt x="27495" y="330233"/>
                </a:cubicBezTo>
                <a:cubicBezTo>
                  <a:pt x="27495" y="330233"/>
                  <a:pt x="27495" y="330233"/>
                  <a:pt x="24845" y="330233"/>
                </a:cubicBezTo>
                <a:cubicBezTo>
                  <a:pt x="20870" y="328916"/>
                  <a:pt x="16894" y="326281"/>
                  <a:pt x="14244" y="321011"/>
                </a:cubicBezTo>
                <a:cubicBezTo>
                  <a:pt x="11594" y="317059"/>
                  <a:pt x="11594" y="313106"/>
                  <a:pt x="12919" y="307836"/>
                </a:cubicBezTo>
                <a:cubicBezTo>
                  <a:pt x="12919" y="307836"/>
                  <a:pt x="12919" y="307836"/>
                  <a:pt x="48697" y="198487"/>
                </a:cubicBezTo>
                <a:cubicBezTo>
                  <a:pt x="48697" y="197169"/>
                  <a:pt x="48697" y="197169"/>
                  <a:pt x="48697" y="197169"/>
                </a:cubicBezTo>
                <a:cubicBezTo>
                  <a:pt x="48697" y="197169"/>
                  <a:pt x="48697" y="197169"/>
                  <a:pt x="48697" y="155011"/>
                </a:cubicBezTo>
                <a:cubicBezTo>
                  <a:pt x="48697" y="155011"/>
                  <a:pt x="48697" y="155011"/>
                  <a:pt x="27495" y="197169"/>
                </a:cubicBezTo>
                <a:cubicBezTo>
                  <a:pt x="26170" y="201122"/>
                  <a:pt x="22195" y="202439"/>
                  <a:pt x="18219" y="202439"/>
                </a:cubicBezTo>
                <a:cubicBezTo>
                  <a:pt x="16894" y="202439"/>
                  <a:pt x="14244" y="202439"/>
                  <a:pt x="12919" y="202439"/>
                </a:cubicBezTo>
                <a:cubicBezTo>
                  <a:pt x="12919" y="202439"/>
                  <a:pt x="12919" y="202439"/>
                  <a:pt x="6293" y="199804"/>
                </a:cubicBezTo>
                <a:cubicBezTo>
                  <a:pt x="3643" y="198487"/>
                  <a:pt x="2318" y="195852"/>
                  <a:pt x="993" y="193217"/>
                </a:cubicBezTo>
                <a:cubicBezTo>
                  <a:pt x="-332" y="190582"/>
                  <a:pt x="-332" y="187947"/>
                  <a:pt x="993" y="185312"/>
                </a:cubicBezTo>
                <a:cubicBezTo>
                  <a:pt x="993" y="185312"/>
                  <a:pt x="993" y="185312"/>
                  <a:pt x="46047" y="90455"/>
                </a:cubicBezTo>
                <a:cubicBezTo>
                  <a:pt x="48697" y="85185"/>
                  <a:pt x="53997" y="82550"/>
                  <a:pt x="59298" y="82550"/>
                </a:cubicBezTo>
                <a:close/>
                <a:moveTo>
                  <a:pt x="85393" y="0"/>
                </a:moveTo>
                <a:cubicBezTo>
                  <a:pt x="104682" y="0"/>
                  <a:pt x="120318" y="16347"/>
                  <a:pt x="120318" y="36513"/>
                </a:cubicBezTo>
                <a:cubicBezTo>
                  <a:pt x="120318" y="56679"/>
                  <a:pt x="104682" y="73026"/>
                  <a:pt x="85393" y="73026"/>
                </a:cubicBezTo>
                <a:cubicBezTo>
                  <a:pt x="66104" y="73026"/>
                  <a:pt x="50468" y="56679"/>
                  <a:pt x="50468" y="36513"/>
                </a:cubicBezTo>
                <a:cubicBezTo>
                  <a:pt x="50468" y="16347"/>
                  <a:pt x="66104" y="0"/>
                  <a:pt x="853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椭圆 45"/>
          <p:cNvSpPr/>
          <p:nvPr/>
        </p:nvSpPr>
        <p:spPr>
          <a:xfrm>
            <a:off x="6862664" y="2725366"/>
            <a:ext cx="367113" cy="662673"/>
          </a:xfrm>
          <a:custGeom>
            <a:avLst/>
            <a:gdLst>
              <a:gd name="T0" fmla="*/ 91 w 142"/>
              <a:gd name="T1" fmla="*/ 61 h 256"/>
              <a:gd name="T2" fmla="*/ 90 w 142"/>
              <a:gd name="T3" fmla="*/ 61 h 256"/>
              <a:gd name="T4" fmla="*/ 104 w 142"/>
              <a:gd name="T5" fmla="*/ 33 h 256"/>
              <a:gd name="T6" fmla="*/ 71 w 142"/>
              <a:gd name="T7" fmla="*/ 0 h 256"/>
              <a:gd name="T8" fmla="*/ 38 w 142"/>
              <a:gd name="T9" fmla="*/ 33 h 256"/>
              <a:gd name="T10" fmla="*/ 52 w 142"/>
              <a:gd name="T11" fmla="*/ 61 h 256"/>
              <a:gd name="T12" fmla="*/ 51 w 142"/>
              <a:gd name="T13" fmla="*/ 61 h 256"/>
              <a:gd name="T14" fmla="*/ 0 w 142"/>
              <a:gd name="T15" fmla="*/ 116 h 256"/>
              <a:gd name="T16" fmla="*/ 0 w 142"/>
              <a:gd name="T17" fmla="*/ 141 h 256"/>
              <a:gd name="T18" fmla="*/ 16 w 142"/>
              <a:gd name="T19" fmla="*/ 156 h 256"/>
              <a:gd name="T20" fmla="*/ 31 w 142"/>
              <a:gd name="T21" fmla="*/ 141 h 256"/>
              <a:gd name="T22" fmla="*/ 31 w 142"/>
              <a:gd name="T23" fmla="*/ 116 h 256"/>
              <a:gd name="T24" fmla="*/ 36 w 142"/>
              <a:gd name="T25" fmla="*/ 101 h 256"/>
              <a:gd name="T26" fmla="*/ 36 w 142"/>
              <a:gd name="T27" fmla="*/ 241 h 256"/>
              <a:gd name="T28" fmla="*/ 51 w 142"/>
              <a:gd name="T29" fmla="*/ 256 h 256"/>
              <a:gd name="T30" fmla="*/ 67 w 142"/>
              <a:gd name="T31" fmla="*/ 241 h 256"/>
              <a:gd name="T32" fmla="*/ 67 w 142"/>
              <a:gd name="T33" fmla="*/ 177 h 256"/>
              <a:gd name="T34" fmla="*/ 75 w 142"/>
              <a:gd name="T35" fmla="*/ 177 h 256"/>
              <a:gd name="T36" fmla="*/ 75 w 142"/>
              <a:gd name="T37" fmla="*/ 241 h 256"/>
              <a:gd name="T38" fmla="*/ 91 w 142"/>
              <a:gd name="T39" fmla="*/ 256 h 256"/>
              <a:gd name="T40" fmla="*/ 106 w 142"/>
              <a:gd name="T41" fmla="*/ 241 h 256"/>
              <a:gd name="T42" fmla="*/ 106 w 142"/>
              <a:gd name="T43" fmla="*/ 101 h 256"/>
              <a:gd name="T44" fmla="*/ 111 w 142"/>
              <a:gd name="T45" fmla="*/ 116 h 256"/>
              <a:gd name="T46" fmla="*/ 111 w 142"/>
              <a:gd name="T47" fmla="*/ 141 h 256"/>
              <a:gd name="T48" fmla="*/ 126 w 142"/>
              <a:gd name="T49" fmla="*/ 156 h 256"/>
              <a:gd name="T50" fmla="*/ 142 w 142"/>
              <a:gd name="T51" fmla="*/ 141 h 256"/>
              <a:gd name="T52" fmla="*/ 142 w 142"/>
              <a:gd name="T53" fmla="*/ 116 h 256"/>
              <a:gd name="T54" fmla="*/ 91 w 142"/>
              <a:gd name="T55" fmla="*/ 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256">
                <a:moveTo>
                  <a:pt x="91" y="61"/>
                </a:moveTo>
                <a:cubicBezTo>
                  <a:pt x="90" y="61"/>
                  <a:pt x="90" y="61"/>
                  <a:pt x="90" y="61"/>
                </a:cubicBezTo>
                <a:cubicBezTo>
                  <a:pt x="99" y="55"/>
                  <a:pt x="104" y="45"/>
                  <a:pt x="104" y="33"/>
                </a:cubicBezTo>
                <a:cubicBezTo>
                  <a:pt x="104" y="15"/>
                  <a:pt x="89" y="0"/>
                  <a:pt x="71" y="0"/>
                </a:cubicBezTo>
                <a:cubicBezTo>
                  <a:pt x="53" y="0"/>
                  <a:pt x="38" y="15"/>
                  <a:pt x="38" y="33"/>
                </a:cubicBezTo>
                <a:cubicBezTo>
                  <a:pt x="38" y="45"/>
                  <a:pt x="43" y="55"/>
                  <a:pt x="52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23" y="61"/>
                  <a:pt x="0" y="85"/>
                  <a:pt x="0" y="11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9"/>
                  <a:pt x="7" y="156"/>
                  <a:pt x="16" y="156"/>
                </a:cubicBezTo>
                <a:cubicBezTo>
                  <a:pt x="24" y="156"/>
                  <a:pt x="31" y="149"/>
                  <a:pt x="31" y="141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10"/>
                  <a:pt x="33" y="105"/>
                  <a:pt x="36" y="101"/>
                </a:cubicBezTo>
                <a:cubicBezTo>
                  <a:pt x="36" y="241"/>
                  <a:pt x="36" y="241"/>
                  <a:pt x="36" y="241"/>
                </a:cubicBezTo>
                <a:cubicBezTo>
                  <a:pt x="36" y="249"/>
                  <a:pt x="43" y="256"/>
                  <a:pt x="51" y="256"/>
                </a:cubicBezTo>
                <a:cubicBezTo>
                  <a:pt x="60" y="256"/>
                  <a:pt x="67" y="249"/>
                  <a:pt x="67" y="241"/>
                </a:cubicBezTo>
                <a:cubicBezTo>
                  <a:pt x="67" y="177"/>
                  <a:pt x="67" y="177"/>
                  <a:pt x="67" y="177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5" y="241"/>
                  <a:pt x="75" y="241"/>
                  <a:pt x="75" y="241"/>
                </a:cubicBezTo>
                <a:cubicBezTo>
                  <a:pt x="75" y="249"/>
                  <a:pt x="82" y="256"/>
                  <a:pt x="91" y="256"/>
                </a:cubicBezTo>
                <a:cubicBezTo>
                  <a:pt x="99" y="256"/>
                  <a:pt x="106" y="249"/>
                  <a:pt x="106" y="241"/>
                </a:cubicBezTo>
                <a:cubicBezTo>
                  <a:pt x="106" y="101"/>
                  <a:pt x="106" y="101"/>
                  <a:pt x="106" y="101"/>
                </a:cubicBezTo>
                <a:cubicBezTo>
                  <a:pt x="109" y="105"/>
                  <a:pt x="111" y="110"/>
                  <a:pt x="111" y="116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1" y="149"/>
                  <a:pt x="118" y="156"/>
                  <a:pt x="126" y="156"/>
                </a:cubicBezTo>
                <a:cubicBezTo>
                  <a:pt x="135" y="156"/>
                  <a:pt x="142" y="149"/>
                  <a:pt x="142" y="141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42" y="85"/>
                  <a:pt x="119" y="61"/>
                  <a:pt x="91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693400" y="3369033"/>
            <a:ext cx="2383891" cy="2383891"/>
          </a:xfrm>
          <a:custGeom>
            <a:avLst/>
            <a:gdLst>
              <a:gd name="connsiteX0" fmla="*/ 2538927 w 3576940"/>
              <a:gd name="connsiteY0" fmla="*/ 570302 h 3576940"/>
              <a:gd name="connsiteX1" fmla="*/ 2817156 w 3576940"/>
              <a:gd name="connsiteY1" fmla="*/ 336827 h 3576940"/>
              <a:gd name="connsiteX2" fmla="*/ 3039429 w 3576940"/>
              <a:gd name="connsiteY2" fmla="*/ 523336 h 3576940"/>
              <a:gd name="connsiteX3" fmla="*/ 2857816 w 3576940"/>
              <a:gd name="connsiteY3" fmla="*/ 837881 h 3576940"/>
              <a:gd name="connsiteX4" fmla="*/ 3146377 w 3576940"/>
              <a:gd name="connsiteY4" fmla="*/ 1337683 h 3576940"/>
              <a:gd name="connsiteX5" fmla="*/ 3509587 w 3576940"/>
              <a:gd name="connsiteY5" fmla="*/ 1337674 h 3576940"/>
              <a:gd name="connsiteX6" fmla="*/ 3559973 w 3576940"/>
              <a:gd name="connsiteY6" fmla="*/ 1623423 h 3576940"/>
              <a:gd name="connsiteX7" fmla="*/ 3218663 w 3576940"/>
              <a:gd name="connsiteY7" fmla="*/ 1747639 h 3576940"/>
              <a:gd name="connsiteX8" fmla="*/ 3118447 w 3576940"/>
              <a:gd name="connsiteY8" fmla="*/ 2315993 h 3576940"/>
              <a:gd name="connsiteX9" fmla="*/ 3396688 w 3576940"/>
              <a:gd name="connsiteY9" fmla="*/ 2549453 h 3576940"/>
              <a:gd name="connsiteX10" fmla="*/ 3251610 w 3576940"/>
              <a:gd name="connsiteY10" fmla="*/ 2800736 h 3576940"/>
              <a:gd name="connsiteX11" fmla="*/ 2910307 w 3576940"/>
              <a:gd name="connsiteY11" fmla="*/ 2676502 h 3576940"/>
              <a:gd name="connsiteX12" fmla="*/ 2468206 w 3576940"/>
              <a:gd name="connsiteY12" fmla="*/ 3047469 h 3576940"/>
              <a:gd name="connsiteX13" fmla="*/ 2531286 w 3576940"/>
              <a:gd name="connsiteY13" fmla="*/ 3405160 h 3576940"/>
              <a:gd name="connsiteX14" fmla="*/ 2258628 w 3576940"/>
              <a:gd name="connsiteY14" fmla="*/ 3504399 h 3576940"/>
              <a:gd name="connsiteX15" fmla="*/ 2077031 w 3576940"/>
              <a:gd name="connsiteY15" fmla="*/ 3189845 h 3576940"/>
              <a:gd name="connsiteX16" fmla="*/ 1499909 w 3576940"/>
              <a:gd name="connsiteY16" fmla="*/ 3189845 h 3576940"/>
              <a:gd name="connsiteX17" fmla="*/ 1318312 w 3576940"/>
              <a:gd name="connsiteY17" fmla="*/ 3504399 h 3576940"/>
              <a:gd name="connsiteX18" fmla="*/ 1045654 w 3576940"/>
              <a:gd name="connsiteY18" fmla="*/ 3405160 h 3576940"/>
              <a:gd name="connsiteX19" fmla="*/ 1108734 w 3576940"/>
              <a:gd name="connsiteY19" fmla="*/ 3047469 h 3576940"/>
              <a:gd name="connsiteX20" fmla="*/ 666633 w 3576940"/>
              <a:gd name="connsiteY20" fmla="*/ 2676502 h 3576940"/>
              <a:gd name="connsiteX21" fmla="*/ 325330 w 3576940"/>
              <a:gd name="connsiteY21" fmla="*/ 2800736 h 3576940"/>
              <a:gd name="connsiteX22" fmla="*/ 180252 w 3576940"/>
              <a:gd name="connsiteY22" fmla="*/ 2549453 h 3576940"/>
              <a:gd name="connsiteX23" fmla="*/ 458493 w 3576940"/>
              <a:gd name="connsiteY23" fmla="*/ 2315994 h 3576940"/>
              <a:gd name="connsiteX24" fmla="*/ 358277 w 3576940"/>
              <a:gd name="connsiteY24" fmla="*/ 1747640 h 3576940"/>
              <a:gd name="connsiteX25" fmla="*/ 16967 w 3576940"/>
              <a:gd name="connsiteY25" fmla="*/ 1623423 h 3576940"/>
              <a:gd name="connsiteX26" fmla="*/ 67353 w 3576940"/>
              <a:gd name="connsiteY26" fmla="*/ 1337674 h 3576940"/>
              <a:gd name="connsiteX27" fmla="*/ 430563 w 3576940"/>
              <a:gd name="connsiteY27" fmla="*/ 1337684 h 3576940"/>
              <a:gd name="connsiteX28" fmla="*/ 719124 w 3576940"/>
              <a:gd name="connsiteY28" fmla="*/ 837881 h 3576940"/>
              <a:gd name="connsiteX29" fmla="*/ 537511 w 3576940"/>
              <a:gd name="connsiteY29" fmla="*/ 523336 h 3576940"/>
              <a:gd name="connsiteX30" fmla="*/ 759784 w 3576940"/>
              <a:gd name="connsiteY30" fmla="*/ 336827 h 3576940"/>
              <a:gd name="connsiteX31" fmla="*/ 1038013 w 3576940"/>
              <a:gd name="connsiteY31" fmla="*/ 570302 h 3576940"/>
              <a:gd name="connsiteX32" fmla="*/ 1580330 w 3576940"/>
              <a:gd name="connsiteY32" fmla="*/ 372914 h 3576940"/>
              <a:gd name="connsiteX33" fmla="*/ 1643392 w 3576940"/>
              <a:gd name="connsiteY33" fmla="*/ 15220 h 3576940"/>
              <a:gd name="connsiteX34" fmla="*/ 1933548 w 3576940"/>
              <a:gd name="connsiteY34" fmla="*/ 15220 h 3576940"/>
              <a:gd name="connsiteX35" fmla="*/ 1996610 w 3576940"/>
              <a:gd name="connsiteY35" fmla="*/ 372914 h 3576940"/>
              <a:gd name="connsiteX36" fmla="*/ 2538928 w 3576940"/>
              <a:gd name="connsiteY36" fmla="*/ 570301 h 3576940"/>
              <a:gd name="connsiteX37" fmla="*/ 2538927 w 3576940"/>
              <a:gd name="connsiteY37" fmla="*/ 570302 h 357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576940" h="3576940">
                <a:moveTo>
                  <a:pt x="2538927" y="570302"/>
                </a:moveTo>
                <a:lnTo>
                  <a:pt x="2817156" y="336827"/>
                </a:lnTo>
                <a:lnTo>
                  <a:pt x="3039429" y="523336"/>
                </a:lnTo>
                <a:lnTo>
                  <a:pt x="2857816" y="837881"/>
                </a:lnTo>
                <a:cubicBezTo>
                  <a:pt x="2986954" y="983152"/>
                  <a:pt x="3085138" y="1153212"/>
                  <a:pt x="3146377" y="1337683"/>
                </a:cubicBezTo>
                <a:lnTo>
                  <a:pt x="3509587" y="1337674"/>
                </a:lnTo>
                <a:lnTo>
                  <a:pt x="3559973" y="1623423"/>
                </a:lnTo>
                <a:lnTo>
                  <a:pt x="3218663" y="1747639"/>
                </a:lnTo>
                <a:cubicBezTo>
                  <a:pt x="3224210" y="1941931"/>
                  <a:pt x="3190111" y="2135316"/>
                  <a:pt x="3118447" y="2315993"/>
                </a:cubicBezTo>
                <a:lnTo>
                  <a:pt x="3396688" y="2549453"/>
                </a:lnTo>
                <a:lnTo>
                  <a:pt x="3251610" y="2800736"/>
                </a:lnTo>
                <a:lnTo>
                  <a:pt x="2910307" y="2676502"/>
                </a:lnTo>
                <a:cubicBezTo>
                  <a:pt x="2789668" y="2828904"/>
                  <a:pt x="2639241" y="2955127"/>
                  <a:pt x="2468206" y="3047469"/>
                </a:cubicBezTo>
                <a:lnTo>
                  <a:pt x="2531286" y="3405160"/>
                </a:lnTo>
                <a:lnTo>
                  <a:pt x="2258628" y="3504399"/>
                </a:lnTo>
                <a:lnTo>
                  <a:pt x="2077031" y="3189845"/>
                </a:lnTo>
                <a:cubicBezTo>
                  <a:pt x="1886654" y="3229046"/>
                  <a:pt x="1690286" y="3229046"/>
                  <a:pt x="1499909" y="3189845"/>
                </a:cubicBezTo>
                <a:lnTo>
                  <a:pt x="1318312" y="3504399"/>
                </a:lnTo>
                <a:lnTo>
                  <a:pt x="1045654" y="3405160"/>
                </a:lnTo>
                <a:lnTo>
                  <a:pt x="1108734" y="3047469"/>
                </a:lnTo>
                <a:cubicBezTo>
                  <a:pt x="937699" y="2955127"/>
                  <a:pt x="787272" y="2828904"/>
                  <a:pt x="666633" y="2676502"/>
                </a:cubicBezTo>
                <a:lnTo>
                  <a:pt x="325330" y="2800736"/>
                </a:lnTo>
                <a:lnTo>
                  <a:pt x="180252" y="2549453"/>
                </a:lnTo>
                <a:lnTo>
                  <a:pt x="458493" y="2315994"/>
                </a:lnTo>
                <a:cubicBezTo>
                  <a:pt x="386829" y="2135316"/>
                  <a:pt x="352730" y="1941932"/>
                  <a:pt x="358277" y="1747640"/>
                </a:cubicBezTo>
                <a:lnTo>
                  <a:pt x="16967" y="1623423"/>
                </a:lnTo>
                <a:lnTo>
                  <a:pt x="67353" y="1337674"/>
                </a:lnTo>
                <a:lnTo>
                  <a:pt x="430563" y="1337684"/>
                </a:lnTo>
                <a:cubicBezTo>
                  <a:pt x="491802" y="1153212"/>
                  <a:pt x="589986" y="983152"/>
                  <a:pt x="719124" y="837881"/>
                </a:cubicBezTo>
                <a:lnTo>
                  <a:pt x="537511" y="523336"/>
                </a:lnTo>
                <a:lnTo>
                  <a:pt x="759784" y="336827"/>
                </a:lnTo>
                <a:lnTo>
                  <a:pt x="1038013" y="570302"/>
                </a:lnTo>
                <a:cubicBezTo>
                  <a:pt x="1203501" y="468352"/>
                  <a:pt x="1388027" y="401190"/>
                  <a:pt x="1580330" y="372914"/>
                </a:cubicBezTo>
                <a:lnTo>
                  <a:pt x="1643392" y="15220"/>
                </a:lnTo>
                <a:lnTo>
                  <a:pt x="1933548" y="15220"/>
                </a:lnTo>
                <a:lnTo>
                  <a:pt x="1996610" y="372914"/>
                </a:lnTo>
                <a:cubicBezTo>
                  <a:pt x="2188913" y="401190"/>
                  <a:pt x="2373439" y="468352"/>
                  <a:pt x="2538928" y="570301"/>
                </a:cubicBezTo>
                <a:lnTo>
                  <a:pt x="2538927" y="570302"/>
                </a:lnTo>
                <a:close/>
              </a:path>
            </a:pathLst>
          </a:custGeom>
          <a:solidFill>
            <a:srgbClr val="BFBBF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1118" tIns="570265" rIns="491118" bIns="611956" numCol="1" spcCol="1270" anchor="ctr" anchorCtr="0">
            <a:noAutofit/>
          </a:bodyPr>
          <a:lstStyle/>
          <a:p>
            <a:pPr algn="ctr" defTabSz="414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35" dirty="0" err="1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Consectetur</a:t>
            </a:r>
            <a:r>
              <a:rPr lang="en-US" sz="935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 </a:t>
            </a:r>
            <a:r>
              <a:rPr lang="en-US" sz="935" dirty="0" err="1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adipiscing</a:t>
            </a:r>
            <a:r>
              <a:rPr lang="en-US" sz="935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 </a:t>
            </a:r>
            <a:r>
              <a:rPr lang="en-US" sz="935" dirty="0" err="1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elit</a:t>
            </a:r>
            <a:r>
              <a:rPr lang="en-US" sz="935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 </a:t>
            </a:r>
            <a:endParaRPr lang="en-US" sz="935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306409" y="2805568"/>
            <a:ext cx="1733739" cy="1733739"/>
          </a:xfrm>
          <a:custGeom>
            <a:avLst/>
            <a:gdLst>
              <a:gd name="connsiteX0" fmla="*/ 1946498 w 2601411"/>
              <a:gd name="connsiteY0" fmla="*/ 658871 h 2601411"/>
              <a:gd name="connsiteX1" fmla="*/ 2330294 w 2601411"/>
              <a:gd name="connsiteY1" fmla="*/ 543202 h 2601411"/>
              <a:gd name="connsiteX2" fmla="*/ 2471517 w 2601411"/>
              <a:gd name="connsiteY2" fmla="*/ 787807 h 2601411"/>
              <a:gd name="connsiteX3" fmla="*/ 2179446 w 2601411"/>
              <a:gd name="connsiteY3" fmla="*/ 1062350 h 2601411"/>
              <a:gd name="connsiteX4" fmla="*/ 2179446 w 2601411"/>
              <a:gd name="connsiteY4" fmla="*/ 1539061 h 2601411"/>
              <a:gd name="connsiteX5" fmla="*/ 2471517 w 2601411"/>
              <a:gd name="connsiteY5" fmla="*/ 1813604 h 2601411"/>
              <a:gd name="connsiteX6" fmla="*/ 2330294 w 2601411"/>
              <a:gd name="connsiteY6" fmla="*/ 2058209 h 2601411"/>
              <a:gd name="connsiteX7" fmla="*/ 1946498 w 2601411"/>
              <a:gd name="connsiteY7" fmla="*/ 1942540 h 2601411"/>
              <a:gd name="connsiteX8" fmla="*/ 1533654 w 2601411"/>
              <a:gd name="connsiteY8" fmla="*/ 2180896 h 2601411"/>
              <a:gd name="connsiteX9" fmla="*/ 1441928 w 2601411"/>
              <a:gd name="connsiteY9" fmla="*/ 2571107 h 2601411"/>
              <a:gd name="connsiteX10" fmla="*/ 1159483 w 2601411"/>
              <a:gd name="connsiteY10" fmla="*/ 2571107 h 2601411"/>
              <a:gd name="connsiteX11" fmla="*/ 1067757 w 2601411"/>
              <a:gd name="connsiteY11" fmla="*/ 2180895 h 2601411"/>
              <a:gd name="connsiteX12" fmla="*/ 654913 w 2601411"/>
              <a:gd name="connsiteY12" fmla="*/ 1942539 h 2601411"/>
              <a:gd name="connsiteX13" fmla="*/ 271117 w 2601411"/>
              <a:gd name="connsiteY13" fmla="*/ 2058209 h 2601411"/>
              <a:gd name="connsiteX14" fmla="*/ 129894 w 2601411"/>
              <a:gd name="connsiteY14" fmla="*/ 1813604 h 2601411"/>
              <a:gd name="connsiteX15" fmla="*/ 421965 w 2601411"/>
              <a:gd name="connsiteY15" fmla="*/ 1539061 h 2601411"/>
              <a:gd name="connsiteX16" fmla="*/ 421965 w 2601411"/>
              <a:gd name="connsiteY16" fmla="*/ 1062350 h 2601411"/>
              <a:gd name="connsiteX17" fmla="*/ 129894 w 2601411"/>
              <a:gd name="connsiteY17" fmla="*/ 787807 h 2601411"/>
              <a:gd name="connsiteX18" fmla="*/ 271117 w 2601411"/>
              <a:gd name="connsiteY18" fmla="*/ 543202 h 2601411"/>
              <a:gd name="connsiteX19" fmla="*/ 654913 w 2601411"/>
              <a:gd name="connsiteY19" fmla="*/ 658871 h 2601411"/>
              <a:gd name="connsiteX20" fmla="*/ 1067757 w 2601411"/>
              <a:gd name="connsiteY20" fmla="*/ 420515 h 2601411"/>
              <a:gd name="connsiteX21" fmla="*/ 1159483 w 2601411"/>
              <a:gd name="connsiteY21" fmla="*/ 30304 h 2601411"/>
              <a:gd name="connsiteX22" fmla="*/ 1441928 w 2601411"/>
              <a:gd name="connsiteY22" fmla="*/ 30304 h 2601411"/>
              <a:gd name="connsiteX23" fmla="*/ 1533654 w 2601411"/>
              <a:gd name="connsiteY23" fmla="*/ 420516 h 2601411"/>
              <a:gd name="connsiteX24" fmla="*/ 1946498 w 2601411"/>
              <a:gd name="connsiteY24" fmla="*/ 658872 h 2601411"/>
              <a:gd name="connsiteX25" fmla="*/ 1946498 w 2601411"/>
              <a:gd name="connsiteY25" fmla="*/ 658871 h 260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01411" h="2601411">
                <a:moveTo>
                  <a:pt x="1946498" y="658871"/>
                </a:moveTo>
                <a:lnTo>
                  <a:pt x="2330294" y="543202"/>
                </a:lnTo>
                <a:lnTo>
                  <a:pt x="2471517" y="787807"/>
                </a:lnTo>
                <a:lnTo>
                  <a:pt x="2179446" y="1062350"/>
                </a:lnTo>
                <a:cubicBezTo>
                  <a:pt x="2221783" y="1218434"/>
                  <a:pt x="2221783" y="1382978"/>
                  <a:pt x="2179446" y="1539061"/>
                </a:cubicBezTo>
                <a:lnTo>
                  <a:pt x="2471517" y="1813604"/>
                </a:lnTo>
                <a:lnTo>
                  <a:pt x="2330294" y="2058209"/>
                </a:lnTo>
                <a:lnTo>
                  <a:pt x="1946498" y="1942540"/>
                </a:lnTo>
                <a:cubicBezTo>
                  <a:pt x="1832494" y="2057247"/>
                  <a:pt x="1689995" y="2139519"/>
                  <a:pt x="1533654" y="2180896"/>
                </a:cubicBezTo>
                <a:lnTo>
                  <a:pt x="1441928" y="2571107"/>
                </a:lnTo>
                <a:lnTo>
                  <a:pt x="1159483" y="2571107"/>
                </a:lnTo>
                <a:lnTo>
                  <a:pt x="1067757" y="2180895"/>
                </a:lnTo>
                <a:cubicBezTo>
                  <a:pt x="911416" y="2139518"/>
                  <a:pt x="768917" y="2057246"/>
                  <a:pt x="654913" y="1942539"/>
                </a:cubicBezTo>
                <a:lnTo>
                  <a:pt x="271117" y="2058209"/>
                </a:lnTo>
                <a:lnTo>
                  <a:pt x="129894" y="1813604"/>
                </a:lnTo>
                <a:lnTo>
                  <a:pt x="421965" y="1539061"/>
                </a:lnTo>
                <a:cubicBezTo>
                  <a:pt x="379628" y="1382977"/>
                  <a:pt x="379628" y="1218433"/>
                  <a:pt x="421965" y="1062350"/>
                </a:cubicBezTo>
                <a:lnTo>
                  <a:pt x="129894" y="787807"/>
                </a:lnTo>
                <a:lnTo>
                  <a:pt x="271117" y="543202"/>
                </a:lnTo>
                <a:lnTo>
                  <a:pt x="654913" y="658871"/>
                </a:lnTo>
                <a:cubicBezTo>
                  <a:pt x="768917" y="544164"/>
                  <a:pt x="911416" y="461892"/>
                  <a:pt x="1067757" y="420515"/>
                </a:cubicBezTo>
                <a:lnTo>
                  <a:pt x="1159483" y="30304"/>
                </a:lnTo>
                <a:lnTo>
                  <a:pt x="1441928" y="30304"/>
                </a:lnTo>
                <a:lnTo>
                  <a:pt x="1533654" y="420516"/>
                </a:lnTo>
                <a:cubicBezTo>
                  <a:pt x="1689995" y="461893"/>
                  <a:pt x="1832494" y="544165"/>
                  <a:pt x="1946498" y="658872"/>
                </a:cubicBezTo>
                <a:lnTo>
                  <a:pt x="1946498" y="658871"/>
                </a:lnTo>
                <a:close/>
              </a:path>
            </a:pathLst>
          </a:custGeom>
          <a:solidFill>
            <a:srgbClr val="BC85D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6631" tIns="449269" rIns="446631" bIns="449269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Dolor sit </a:t>
            </a:r>
            <a:r>
              <a:rPr lang="en-US" sz="800" dirty="0" err="1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amet</a:t>
            </a:r>
            <a:endParaRPr lang="en-US" sz="8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086591" y="1418576"/>
            <a:ext cx="2080487" cy="2080487"/>
          </a:xfrm>
          <a:custGeom>
            <a:avLst/>
            <a:gdLst>
              <a:gd name="connsiteX0" fmla="*/ 1907171 w 2548852"/>
              <a:gd name="connsiteY0" fmla="*/ 645559 h 2548852"/>
              <a:gd name="connsiteX1" fmla="*/ 2283213 w 2548852"/>
              <a:gd name="connsiteY1" fmla="*/ 532227 h 2548852"/>
              <a:gd name="connsiteX2" fmla="*/ 2421582 w 2548852"/>
              <a:gd name="connsiteY2" fmla="*/ 771890 h 2548852"/>
              <a:gd name="connsiteX3" fmla="*/ 2135413 w 2548852"/>
              <a:gd name="connsiteY3" fmla="*/ 1040886 h 2548852"/>
              <a:gd name="connsiteX4" fmla="*/ 2135413 w 2548852"/>
              <a:gd name="connsiteY4" fmla="*/ 1507966 h 2548852"/>
              <a:gd name="connsiteX5" fmla="*/ 2421582 w 2548852"/>
              <a:gd name="connsiteY5" fmla="*/ 1776962 h 2548852"/>
              <a:gd name="connsiteX6" fmla="*/ 2283213 w 2548852"/>
              <a:gd name="connsiteY6" fmla="*/ 2016625 h 2548852"/>
              <a:gd name="connsiteX7" fmla="*/ 1907171 w 2548852"/>
              <a:gd name="connsiteY7" fmla="*/ 1903293 h 2548852"/>
              <a:gd name="connsiteX8" fmla="*/ 1502668 w 2548852"/>
              <a:gd name="connsiteY8" fmla="*/ 2136833 h 2548852"/>
              <a:gd name="connsiteX9" fmla="*/ 1412795 w 2548852"/>
              <a:gd name="connsiteY9" fmla="*/ 2519160 h 2548852"/>
              <a:gd name="connsiteX10" fmla="*/ 1136057 w 2548852"/>
              <a:gd name="connsiteY10" fmla="*/ 2519160 h 2548852"/>
              <a:gd name="connsiteX11" fmla="*/ 1046184 w 2548852"/>
              <a:gd name="connsiteY11" fmla="*/ 2136832 h 2548852"/>
              <a:gd name="connsiteX12" fmla="*/ 641681 w 2548852"/>
              <a:gd name="connsiteY12" fmla="*/ 1903292 h 2548852"/>
              <a:gd name="connsiteX13" fmla="*/ 265639 w 2548852"/>
              <a:gd name="connsiteY13" fmla="*/ 2016625 h 2548852"/>
              <a:gd name="connsiteX14" fmla="*/ 127270 w 2548852"/>
              <a:gd name="connsiteY14" fmla="*/ 1776962 h 2548852"/>
              <a:gd name="connsiteX15" fmla="*/ 413439 w 2548852"/>
              <a:gd name="connsiteY15" fmla="*/ 1507966 h 2548852"/>
              <a:gd name="connsiteX16" fmla="*/ 413439 w 2548852"/>
              <a:gd name="connsiteY16" fmla="*/ 1040886 h 2548852"/>
              <a:gd name="connsiteX17" fmla="*/ 127270 w 2548852"/>
              <a:gd name="connsiteY17" fmla="*/ 771890 h 2548852"/>
              <a:gd name="connsiteX18" fmla="*/ 265639 w 2548852"/>
              <a:gd name="connsiteY18" fmla="*/ 532227 h 2548852"/>
              <a:gd name="connsiteX19" fmla="*/ 641681 w 2548852"/>
              <a:gd name="connsiteY19" fmla="*/ 645559 h 2548852"/>
              <a:gd name="connsiteX20" fmla="*/ 1046184 w 2548852"/>
              <a:gd name="connsiteY20" fmla="*/ 412019 h 2548852"/>
              <a:gd name="connsiteX21" fmla="*/ 1136057 w 2548852"/>
              <a:gd name="connsiteY21" fmla="*/ 29692 h 2548852"/>
              <a:gd name="connsiteX22" fmla="*/ 1412795 w 2548852"/>
              <a:gd name="connsiteY22" fmla="*/ 29692 h 2548852"/>
              <a:gd name="connsiteX23" fmla="*/ 1502668 w 2548852"/>
              <a:gd name="connsiteY23" fmla="*/ 412020 h 2548852"/>
              <a:gd name="connsiteX24" fmla="*/ 1907171 w 2548852"/>
              <a:gd name="connsiteY24" fmla="*/ 645560 h 2548852"/>
              <a:gd name="connsiteX25" fmla="*/ 1907171 w 2548852"/>
              <a:gd name="connsiteY25" fmla="*/ 645559 h 254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48852" h="2548852">
                <a:moveTo>
                  <a:pt x="1640561" y="644740"/>
                </a:moveTo>
                <a:lnTo>
                  <a:pt x="1913186" y="475890"/>
                </a:lnTo>
                <a:lnTo>
                  <a:pt x="2072961" y="635666"/>
                </a:lnTo>
                <a:lnTo>
                  <a:pt x="1904112" y="908291"/>
                </a:lnTo>
                <a:cubicBezTo>
                  <a:pt x="1969146" y="1020137"/>
                  <a:pt x="2003215" y="1147286"/>
                  <a:pt x="2002818" y="1276665"/>
                </a:cubicBezTo>
                <a:lnTo>
                  <a:pt x="2285358" y="1428341"/>
                </a:lnTo>
                <a:lnTo>
                  <a:pt x="2226876" y="1646598"/>
                </a:lnTo>
                <a:lnTo>
                  <a:pt x="1906351" y="1636683"/>
                </a:lnTo>
                <a:cubicBezTo>
                  <a:pt x="1842006" y="1748927"/>
                  <a:pt x="1748926" y="1842007"/>
                  <a:pt x="1636683" y="1906352"/>
                </a:cubicBezTo>
                <a:lnTo>
                  <a:pt x="1646597" y="2226876"/>
                </a:lnTo>
                <a:lnTo>
                  <a:pt x="1428341" y="2285357"/>
                </a:lnTo>
                <a:lnTo>
                  <a:pt x="1276665" y="2002817"/>
                </a:lnTo>
                <a:cubicBezTo>
                  <a:pt x="1147287" y="2003215"/>
                  <a:pt x="1020137" y="1969146"/>
                  <a:pt x="908291" y="1904112"/>
                </a:cubicBezTo>
                <a:lnTo>
                  <a:pt x="635666" y="2072962"/>
                </a:lnTo>
                <a:lnTo>
                  <a:pt x="475891" y="1913186"/>
                </a:lnTo>
                <a:lnTo>
                  <a:pt x="644740" y="1640561"/>
                </a:lnTo>
                <a:cubicBezTo>
                  <a:pt x="579706" y="1528715"/>
                  <a:pt x="545637" y="1401566"/>
                  <a:pt x="546034" y="1272187"/>
                </a:cubicBezTo>
                <a:lnTo>
                  <a:pt x="263494" y="1120511"/>
                </a:lnTo>
                <a:lnTo>
                  <a:pt x="321976" y="902254"/>
                </a:lnTo>
                <a:lnTo>
                  <a:pt x="642501" y="912169"/>
                </a:lnTo>
                <a:cubicBezTo>
                  <a:pt x="706846" y="799925"/>
                  <a:pt x="799926" y="706845"/>
                  <a:pt x="912169" y="642500"/>
                </a:cubicBezTo>
                <a:lnTo>
                  <a:pt x="902255" y="321976"/>
                </a:lnTo>
                <a:lnTo>
                  <a:pt x="1120511" y="263495"/>
                </a:lnTo>
                <a:lnTo>
                  <a:pt x="1272187" y="546035"/>
                </a:lnTo>
                <a:cubicBezTo>
                  <a:pt x="1401565" y="545637"/>
                  <a:pt x="1528715" y="579706"/>
                  <a:pt x="1640561" y="644740"/>
                </a:cubicBezTo>
                <a:lnTo>
                  <a:pt x="1640561" y="644740"/>
                </a:lnTo>
                <a:close/>
              </a:path>
            </a:pathLst>
          </a:custGeom>
          <a:solidFill>
            <a:srgbClr val="BFBBF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622" tIns="573622" rIns="573622" bIns="573622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" dirty="0" err="1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Lorem</a:t>
            </a:r>
            <a:r>
              <a:rPr lang="en-US" sz="800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 </a:t>
            </a:r>
            <a:r>
              <a:rPr lang="en-US" sz="800" dirty="0" err="1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ipsum</a:t>
            </a:r>
            <a:endParaRPr lang="en-US" sz="8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环形箭头 6"/>
          <p:cNvSpPr/>
          <p:nvPr/>
        </p:nvSpPr>
        <p:spPr>
          <a:xfrm>
            <a:off x="2527487" y="2999330"/>
            <a:ext cx="3051380" cy="3051380"/>
          </a:xfrm>
          <a:prstGeom prst="circularArrow">
            <a:avLst>
              <a:gd name="adj1" fmla="val 4687"/>
              <a:gd name="adj2" fmla="val 299029"/>
              <a:gd name="adj3" fmla="val 2553098"/>
              <a:gd name="adj4" fmla="val 15783893"/>
              <a:gd name="adj5" fmla="val 5469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2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形状 7"/>
          <p:cNvSpPr/>
          <p:nvPr/>
        </p:nvSpPr>
        <p:spPr>
          <a:xfrm>
            <a:off x="999367" y="2415352"/>
            <a:ext cx="2217018" cy="2217018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2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1884551" y="1230780"/>
            <a:ext cx="2390392" cy="2390392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2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6" name="Oval 65"/>
          <p:cNvSpPr/>
          <p:nvPr/>
        </p:nvSpPr>
        <p:spPr>
          <a:xfrm>
            <a:off x="6733885" y="2103681"/>
            <a:ext cx="496525" cy="496525"/>
          </a:xfrm>
          <a:prstGeom prst="ellipse">
            <a:avLst/>
          </a:prstGeom>
          <a:solidFill>
            <a:srgbClr val="BFBB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/>
            <a:endParaRPr lang="en-US" sz="20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ctangle 66"/>
          <p:cNvSpPr/>
          <p:nvPr/>
        </p:nvSpPr>
        <p:spPr>
          <a:xfrm>
            <a:off x="6784157" y="2120982"/>
            <a:ext cx="4309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A</a:t>
            </a:r>
            <a:endParaRPr lang="en-US" sz="16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68"/>
          <p:cNvSpPr/>
          <p:nvPr/>
        </p:nvSpPr>
        <p:spPr>
          <a:xfrm>
            <a:off x="6733885" y="3441886"/>
            <a:ext cx="496525" cy="496525"/>
          </a:xfrm>
          <a:prstGeom prst="ellipse">
            <a:avLst/>
          </a:prstGeom>
          <a:solidFill>
            <a:srgbClr val="BC85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/>
            <a:endParaRPr lang="en-US" sz="20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Rectangle 69"/>
          <p:cNvSpPr/>
          <p:nvPr/>
        </p:nvSpPr>
        <p:spPr>
          <a:xfrm>
            <a:off x="6751348" y="3448775"/>
            <a:ext cx="4309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B</a:t>
            </a:r>
            <a:endParaRPr lang="en-US" sz="14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71"/>
          <p:cNvSpPr/>
          <p:nvPr/>
        </p:nvSpPr>
        <p:spPr>
          <a:xfrm>
            <a:off x="6733885" y="4780091"/>
            <a:ext cx="496525" cy="496525"/>
          </a:xfrm>
          <a:prstGeom prst="ellipse">
            <a:avLst/>
          </a:prstGeom>
          <a:solidFill>
            <a:srgbClr val="BFBB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/>
            <a:endParaRPr lang="en-US" sz="20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Rectangle 72"/>
          <p:cNvSpPr/>
          <p:nvPr/>
        </p:nvSpPr>
        <p:spPr>
          <a:xfrm>
            <a:off x="6764225" y="4789445"/>
            <a:ext cx="4309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white"/>
                </a:solidFill>
                <a:cs typeface="+mn-ea"/>
                <a:sym typeface="Arial" panose="020B0604020202020204" pitchFamily="34" charset="0"/>
              </a:rPr>
              <a:t>C</a:t>
            </a:r>
            <a:endParaRPr lang="en-US" sz="12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33"/>
          <p:cNvSpPr txBox="1"/>
          <p:nvPr/>
        </p:nvSpPr>
        <p:spPr>
          <a:xfrm>
            <a:off x="7408395" y="3424390"/>
            <a:ext cx="3036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岗位职责</a:t>
            </a:r>
            <a:endParaRPr lang="en-AU" altLang="zh-CN" dirty="0">
              <a:sym typeface="Arial" panose="020B0604020202020204" pitchFamily="34" charset="0"/>
            </a:endParaRPr>
          </a:p>
        </p:txBody>
      </p:sp>
      <p:sp>
        <p:nvSpPr>
          <p:cNvPr id="55" name="TextBox 20"/>
          <p:cNvSpPr txBox="1"/>
          <p:nvPr/>
        </p:nvSpPr>
        <p:spPr>
          <a:xfrm>
            <a:off x="7408394" y="3793496"/>
            <a:ext cx="3762368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HRM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支持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，企业制度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宣传自主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33"/>
          <p:cNvSpPr txBox="1"/>
          <p:nvPr/>
        </p:nvSpPr>
        <p:spPr>
          <a:xfrm>
            <a:off x="7408394" y="2067093"/>
            <a:ext cx="277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岗位职责</a:t>
            </a:r>
            <a:endParaRPr lang="en-AU" altLang="zh-CN" dirty="0">
              <a:sym typeface="Arial" panose="020B0604020202020204" pitchFamily="34" charset="0"/>
            </a:endParaRPr>
          </a:p>
        </p:txBody>
      </p:sp>
      <p:sp>
        <p:nvSpPr>
          <p:cNvPr id="57" name="TextBox 20"/>
          <p:cNvSpPr txBox="1"/>
          <p:nvPr/>
        </p:nvSpPr>
        <p:spPr>
          <a:xfrm>
            <a:off x="7408394" y="2436199"/>
            <a:ext cx="3438667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根据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HRM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管理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和专业的职业发展双通道体系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，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HRM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从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一入司开始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，城市规划就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为大家设计了全方位的培养体系。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33"/>
          <p:cNvSpPr txBox="1"/>
          <p:nvPr/>
        </p:nvSpPr>
        <p:spPr>
          <a:xfrm>
            <a:off x="7408394" y="4780090"/>
            <a:ext cx="312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岗位职责</a:t>
            </a:r>
            <a:endParaRPr lang="en-AU" altLang="zh-CN" dirty="0">
              <a:sym typeface="Arial" panose="020B0604020202020204" pitchFamily="34" charset="0"/>
            </a:endParaRPr>
          </a:p>
        </p:txBody>
      </p:sp>
      <p:sp>
        <p:nvSpPr>
          <p:cNvPr id="59" name="TextBox 20"/>
          <p:cNvSpPr txBox="1"/>
          <p:nvPr/>
        </p:nvSpPr>
        <p:spPr>
          <a:xfrm>
            <a:off x="7408394" y="5149195"/>
            <a:ext cx="387545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完善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HRM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培养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体系和职业发展通道，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使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HRM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与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企业同步成长</a:t>
            </a:r>
            <a:r>
              <a:rPr lang="en-US" altLang="zh-CN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充分尊重和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信任</a:t>
            </a:r>
            <a:r>
              <a:rPr lang="en-US" altLang="zh-CN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HRM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Arial" panose="020B0604020202020204" pitchFamily="34" charset="0"/>
              </a:rPr>
              <a:t>不断引导和鼓励，使其获得成就的喜悦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岗位职责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34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37" name="Straight Connector 265"/>
              <p:cNvCxnSpPr>
                <a:endCxn id="34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436"/>
          <p:cNvSpPr>
            <a:spLocks noChangeArrowheads="1"/>
          </p:cNvSpPr>
          <p:nvPr/>
        </p:nvSpPr>
        <p:spPr bwMode="auto">
          <a:xfrm>
            <a:off x="5017146" y="4859181"/>
            <a:ext cx="1200273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迟到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6" name="Straight Connector 175"/>
          <p:cNvCxnSpPr/>
          <p:nvPr/>
        </p:nvCxnSpPr>
        <p:spPr>
          <a:xfrm>
            <a:off x="5062899" y="3908905"/>
            <a:ext cx="6191164" cy="0"/>
          </a:xfrm>
          <a:prstGeom prst="line">
            <a:avLst/>
          </a:prstGeom>
          <a:ln w="12700">
            <a:solidFill>
              <a:srgbClr val="F3F3FF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Freeform 256"/>
          <p:cNvSpPr/>
          <p:nvPr/>
        </p:nvSpPr>
        <p:spPr bwMode="auto">
          <a:xfrm>
            <a:off x="946581" y="2208324"/>
            <a:ext cx="1820250" cy="1246548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solidFill>
            <a:srgbClr val="BC85D5"/>
          </a:solidFill>
          <a:ln w="9525">
            <a:noFill/>
            <a:miter lim="800000"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>
              <a:buFont typeface="Calibri" panose="020F0502020204030204" pitchFamily="34" charset="0"/>
              <a:buAutoNum type="arabicPeriod"/>
            </a:pPr>
            <a:endParaRPr lang="id-ID" altLang="id-ID" sz="11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9" name="Freeform 257"/>
          <p:cNvSpPr/>
          <p:nvPr/>
        </p:nvSpPr>
        <p:spPr bwMode="auto">
          <a:xfrm>
            <a:off x="2552945" y="2212781"/>
            <a:ext cx="1640898" cy="1503878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solidFill>
            <a:srgbClr val="BC85D5"/>
          </a:solidFill>
          <a:ln w="9525">
            <a:noFill/>
            <a:miter lim="800000"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id-ID" altLang="id-ID" sz="11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Freeform 258"/>
          <p:cNvSpPr/>
          <p:nvPr/>
        </p:nvSpPr>
        <p:spPr bwMode="auto">
          <a:xfrm>
            <a:off x="3291516" y="3496090"/>
            <a:ext cx="969165" cy="1731130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solidFill>
            <a:srgbClr val="BC85D5"/>
          </a:solidFill>
          <a:ln w="9525">
            <a:noFill/>
            <a:miter lim="800000"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>
              <a:buFont typeface="Calibri" panose="020F0502020204030204" pitchFamily="34" charset="0"/>
              <a:buAutoNum type="arabicPeriod"/>
            </a:pPr>
            <a:endParaRPr lang="id-ID" altLang="id-ID" sz="11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1" name="Freeform 259"/>
          <p:cNvSpPr/>
          <p:nvPr/>
        </p:nvSpPr>
        <p:spPr bwMode="auto">
          <a:xfrm>
            <a:off x="1433391" y="4888568"/>
            <a:ext cx="2145532" cy="722976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solidFill>
            <a:srgbClr val="BC85D5"/>
          </a:solidFill>
          <a:ln w="9525">
            <a:noFill/>
            <a:miter lim="800000"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2" name="Freeform 260"/>
          <p:cNvSpPr/>
          <p:nvPr/>
        </p:nvSpPr>
        <p:spPr bwMode="auto">
          <a:xfrm>
            <a:off x="819587" y="3191971"/>
            <a:ext cx="919036" cy="2016310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solidFill>
            <a:srgbClr val="BC85D5"/>
          </a:solidFill>
          <a:ln w="9525">
            <a:noFill/>
            <a:miter lim="800000"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5" name="TextBox 15"/>
          <p:cNvSpPr txBox="1">
            <a:spLocks noChangeArrowheads="1"/>
          </p:cNvSpPr>
          <p:nvPr/>
        </p:nvSpPr>
        <p:spPr bwMode="auto">
          <a:xfrm rot="2295975">
            <a:off x="2939496" y="2680186"/>
            <a:ext cx="11006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en-US" altLang="id-ID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Primary Idea</a:t>
            </a:r>
            <a:endParaRPr lang="en-US" altLang="id-ID" sz="11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7" name="TextBox 17"/>
          <p:cNvSpPr txBox="1">
            <a:spLocks noChangeArrowheads="1"/>
          </p:cNvSpPr>
          <p:nvPr/>
        </p:nvSpPr>
        <p:spPr bwMode="auto">
          <a:xfrm rot="19630965">
            <a:off x="1168262" y="2550408"/>
            <a:ext cx="11841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en-US" altLang="id-ID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Result</a:t>
            </a:r>
            <a:endParaRPr lang="en-US" altLang="id-ID" sz="1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9" name="TextBox 19"/>
          <p:cNvSpPr txBox="1">
            <a:spLocks noChangeArrowheads="1"/>
          </p:cNvSpPr>
          <p:nvPr/>
        </p:nvSpPr>
        <p:spPr bwMode="auto">
          <a:xfrm rot="6475666">
            <a:off x="3361979" y="4146343"/>
            <a:ext cx="11451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en-US" altLang="id-ID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Process Planning</a:t>
            </a:r>
            <a:endParaRPr lang="en-US" altLang="id-ID" sz="11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1" name="TextBox 18"/>
          <p:cNvSpPr txBox="1">
            <a:spLocks noChangeArrowheads="1"/>
          </p:cNvSpPr>
          <p:nvPr/>
        </p:nvSpPr>
        <p:spPr bwMode="auto">
          <a:xfrm rot="15219110">
            <a:off x="566122" y="4189440"/>
            <a:ext cx="114089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en-US" altLang="id-ID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Implementation</a:t>
            </a:r>
            <a:endParaRPr lang="en-US" altLang="id-ID" sz="1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2" name="TextBox 20"/>
          <p:cNvSpPr txBox="1">
            <a:spLocks noChangeArrowheads="1"/>
          </p:cNvSpPr>
          <p:nvPr/>
        </p:nvSpPr>
        <p:spPr bwMode="auto">
          <a:xfrm>
            <a:off x="1950146" y="5244915"/>
            <a:ext cx="112400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en-US" altLang="id-ID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Research</a:t>
            </a:r>
            <a:endParaRPr lang="en-US" altLang="id-ID" sz="1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7" name="Freeform 16"/>
          <p:cNvSpPr>
            <a:spLocks noEditPoints="1"/>
          </p:cNvSpPr>
          <p:nvPr/>
        </p:nvSpPr>
        <p:spPr bwMode="auto">
          <a:xfrm>
            <a:off x="5537760" y="4287268"/>
            <a:ext cx="204033" cy="310284"/>
          </a:xfrm>
          <a:custGeom>
            <a:avLst/>
            <a:gdLst>
              <a:gd name="T0" fmla="*/ 2147483647 w 2272"/>
              <a:gd name="T1" fmla="*/ 2147483647 h 3448"/>
              <a:gd name="T2" fmla="*/ 2147483647 w 2272"/>
              <a:gd name="T3" fmla="*/ 2147483647 h 3448"/>
              <a:gd name="T4" fmla="*/ 2147483647 w 2272"/>
              <a:gd name="T5" fmla="*/ 2147483647 h 3448"/>
              <a:gd name="T6" fmla="*/ 2147483647 w 2272"/>
              <a:gd name="T7" fmla="*/ 2147483647 h 3448"/>
              <a:gd name="T8" fmla="*/ 2147483647 w 2272"/>
              <a:gd name="T9" fmla="*/ 2147483647 h 3448"/>
              <a:gd name="T10" fmla="*/ 2147483647 w 2272"/>
              <a:gd name="T11" fmla="*/ 2147483647 h 3448"/>
              <a:gd name="T12" fmla="*/ 2147483647 w 2272"/>
              <a:gd name="T13" fmla="*/ 2147483647 h 3448"/>
              <a:gd name="T14" fmla="*/ 2147483647 w 2272"/>
              <a:gd name="T15" fmla="*/ 2147483647 h 3448"/>
              <a:gd name="T16" fmla="*/ 2147483647 w 2272"/>
              <a:gd name="T17" fmla="*/ 2147483647 h 3448"/>
              <a:gd name="T18" fmla="*/ 2147483647 w 2272"/>
              <a:gd name="T19" fmla="*/ 2147483647 h 3448"/>
              <a:gd name="T20" fmla="*/ 2147483647 w 2272"/>
              <a:gd name="T21" fmla="*/ 2147483647 h 3448"/>
              <a:gd name="T22" fmla="*/ 2147483647 w 2272"/>
              <a:gd name="T23" fmla="*/ 2147483647 h 3448"/>
              <a:gd name="T24" fmla="*/ 2147483647 w 2272"/>
              <a:gd name="T25" fmla="*/ 2147483647 h 3448"/>
              <a:gd name="T26" fmla="*/ 2147483647 w 2272"/>
              <a:gd name="T27" fmla="*/ 2147483647 h 3448"/>
              <a:gd name="T28" fmla="*/ 2147483647 w 2272"/>
              <a:gd name="T29" fmla="*/ 2147483647 h 3448"/>
              <a:gd name="T30" fmla="*/ 2147483647 w 2272"/>
              <a:gd name="T31" fmla="*/ 2147483647 h 3448"/>
              <a:gd name="T32" fmla="*/ 2147483647 w 2272"/>
              <a:gd name="T33" fmla="*/ 2147483647 h 3448"/>
              <a:gd name="T34" fmla="*/ 2147483647 w 2272"/>
              <a:gd name="T35" fmla="*/ 2147483647 h 3448"/>
              <a:gd name="T36" fmla="*/ 2147483647 w 2272"/>
              <a:gd name="T37" fmla="*/ 2147483647 h 3448"/>
              <a:gd name="T38" fmla="*/ 2147483647 w 2272"/>
              <a:gd name="T39" fmla="*/ 2147483647 h 3448"/>
              <a:gd name="T40" fmla="*/ 2147483647 w 2272"/>
              <a:gd name="T41" fmla="*/ 2147483647 h 3448"/>
              <a:gd name="T42" fmla="*/ 2147483647 w 2272"/>
              <a:gd name="T43" fmla="*/ 2147483647 h 3448"/>
              <a:gd name="T44" fmla="*/ 2147483647 w 2272"/>
              <a:gd name="T45" fmla="*/ 2147483647 h 3448"/>
              <a:gd name="T46" fmla="*/ 2147483647 w 2272"/>
              <a:gd name="T47" fmla="*/ 2147483647 h 3448"/>
              <a:gd name="T48" fmla="*/ 2147483647 w 2272"/>
              <a:gd name="T49" fmla="*/ 2147483647 h 3448"/>
              <a:gd name="T50" fmla="*/ 2147483647 w 2272"/>
              <a:gd name="T51" fmla="*/ 2147483647 h 3448"/>
              <a:gd name="T52" fmla="*/ 2147483647 w 2272"/>
              <a:gd name="T53" fmla="*/ 2147483647 h 3448"/>
              <a:gd name="T54" fmla="*/ 2147483647 w 2272"/>
              <a:gd name="T55" fmla="*/ 2147483647 h 3448"/>
              <a:gd name="T56" fmla="*/ 2147483647 w 2272"/>
              <a:gd name="T57" fmla="*/ 2147483647 h 3448"/>
              <a:gd name="T58" fmla="*/ 2147483647 w 2272"/>
              <a:gd name="T59" fmla="*/ 2147483647 h 3448"/>
              <a:gd name="T60" fmla="*/ 2147483647 w 2272"/>
              <a:gd name="T61" fmla="*/ 2147483647 h 3448"/>
              <a:gd name="T62" fmla="*/ 2147483647 w 2272"/>
              <a:gd name="T63" fmla="*/ 2147483647 h 3448"/>
              <a:gd name="T64" fmla="*/ 2147483647 w 2272"/>
              <a:gd name="T65" fmla="*/ 2147483647 h 3448"/>
              <a:gd name="T66" fmla="*/ 2147483647 w 2272"/>
              <a:gd name="T67" fmla="*/ 2147483647 h 3448"/>
              <a:gd name="T68" fmla="*/ 2147483647 w 2272"/>
              <a:gd name="T69" fmla="*/ 2147483647 h 3448"/>
              <a:gd name="T70" fmla="*/ 2147483647 w 2272"/>
              <a:gd name="T71" fmla="*/ 2147483647 h 3448"/>
              <a:gd name="T72" fmla="*/ 2147483647 w 2272"/>
              <a:gd name="T73" fmla="*/ 2147483647 h 3448"/>
              <a:gd name="T74" fmla="*/ 2147483647 w 2272"/>
              <a:gd name="T75" fmla="*/ 2147483647 h 3448"/>
              <a:gd name="T76" fmla="*/ 2147483647 w 2272"/>
              <a:gd name="T77" fmla="*/ 2147483647 h 3448"/>
              <a:gd name="T78" fmla="*/ 2147483647 w 2272"/>
              <a:gd name="T79" fmla="*/ 2147483647 h 3448"/>
              <a:gd name="T80" fmla="*/ 2147483647 w 2272"/>
              <a:gd name="T81" fmla="*/ 2147483647 h 3448"/>
              <a:gd name="T82" fmla="*/ 2147483647 w 2272"/>
              <a:gd name="T83" fmla="*/ 2147483647 h 3448"/>
              <a:gd name="T84" fmla="*/ 2147483647 w 2272"/>
              <a:gd name="T85" fmla="*/ 2147483647 h 3448"/>
              <a:gd name="T86" fmla="*/ 2147483647 w 2272"/>
              <a:gd name="T87" fmla="*/ 2147483647 h 3448"/>
              <a:gd name="T88" fmla="*/ 2147483647 w 2272"/>
              <a:gd name="T89" fmla="*/ 2147483647 h 3448"/>
              <a:gd name="T90" fmla="*/ 2147483647 w 2272"/>
              <a:gd name="T91" fmla="*/ 2147483647 h 3448"/>
              <a:gd name="T92" fmla="*/ 0 w 2272"/>
              <a:gd name="T93" fmla="*/ 2147483647 h 3448"/>
              <a:gd name="T94" fmla="*/ 2147483647 w 2272"/>
              <a:gd name="T95" fmla="*/ 2147483647 h 3448"/>
              <a:gd name="T96" fmla="*/ 2147483647 w 2272"/>
              <a:gd name="T97" fmla="*/ 2147483647 h 3448"/>
              <a:gd name="T98" fmla="*/ 2147483647 w 2272"/>
              <a:gd name="T99" fmla="*/ 2147483647 h 3448"/>
              <a:gd name="T100" fmla="*/ 2147483647 w 2272"/>
              <a:gd name="T101" fmla="*/ 2147483647 h 3448"/>
              <a:gd name="T102" fmla="*/ 2147483647 w 2272"/>
              <a:gd name="T103" fmla="*/ 2147483647 h 344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272"/>
              <a:gd name="T157" fmla="*/ 0 h 3448"/>
              <a:gd name="T158" fmla="*/ 2272 w 2272"/>
              <a:gd name="T159" fmla="*/ 3448 h 344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272" h="3448">
                <a:moveTo>
                  <a:pt x="704" y="3230"/>
                </a:moveTo>
                <a:lnTo>
                  <a:pt x="1567" y="3230"/>
                </a:lnTo>
                <a:lnTo>
                  <a:pt x="1585" y="3233"/>
                </a:lnTo>
                <a:lnTo>
                  <a:pt x="1601" y="3242"/>
                </a:lnTo>
                <a:lnTo>
                  <a:pt x="1614" y="3253"/>
                </a:lnTo>
                <a:lnTo>
                  <a:pt x="1621" y="3269"/>
                </a:lnTo>
                <a:lnTo>
                  <a:pt x="1624" y="3287"/>
                </a:lnTo>
                <a:lnTo>
                  <a:pt x="1621" y="3304"/>
                </a:lnTo>
                <a:lnTo>
                  <a:pt x="1614" y="3320"/>
                </a:lnTo>
                <a:lnTo>
                  <a:pt x="1601" y="3333"/>
                </a:lnTo>
                <a:lnTo>
                  <a:pt x="1585" y="3340"/>
                </a:lnTo>
                <a:lnTo>
                  <a:pt x="1567" y="3343"/>
                </a:lnTo>
                <a:lnTo>
                  <a:pt x="1400" y="3343"/>
                </a:lnTo>
                <a:lnTo>
                  <a:pt x="1397" y="3367"/>
                </a:lnTo>
                <a:lnTo>
                  <a:pt x="1388" y="3389"/>
                </a:lnTo>
                <a:lnTo>
                  <a:pt x="1376" y="3409"/>
                </a:lnTo>
                <a:lnTo>
                  <a:pt x="1360" y="3425"/>
                </a:lnTo>
                <a:lnTo>
                  <a:pt x="1340" y="3438"/>
                </a:lnTo>
                <a:lnTo>
                  <a:pt x="1318" y="3445"/>
                </a:lnTo>
                <a:lnTo>
                  <a:pt x="1294" y="3448"/>
                </a:lnTo>
                <a:lnTo>
                  <a:pt x="978" y="3448"/>
                </a:lnTo>
                <a:lnTo>
                  <a:pt x="953" y="3445"/>
                </a:lnTo>
                <a:lnTo>
                  <a:pt x="931" y="3438"/>
                </a:lnTo>
                <a:lnTo>
                  <a:pt x="912" y="3425"/>
                </a:lnTo>
                <a:lnTo>
                  <a:pt x="896" y="3409"/>
                </a:lnTo>
                <a:lnTo>
                  <a:pt x="883" y="3389"/>
                </a:lnTo>
                <a:lnTo>
                  <a:pt x="875" y="3367"/>
                </a:lnTo>
                <a:lnTo>
                  <a:pt x="872" y="3343"/>
                </a:lnTo>
                <a:lnTo>
                  <a:pt x="704" y="3343"/>
                </a:lnTo>
                <a:lnTo>
                  <a:pt x="686" y="3340"/>
                </a:lnTo>
                <a:lnTo>
                  <a:pt x="671" y="3333"/>
                </a:lnTo>
                <a:lnTo>
                  <a:pt x="658" y="3320"/>
                </a:lnTo>
                <a:lnTo>
                  <a:pt x="651" y="3304"/>
                </a:lnTo>
                <a:lnTo>
                  <a:pt x="648" y="3287"/>
                </a:lnTo>
                <a:lnTo>
                  <a:pt x="651" y="3269"/>
                </a:lnTo>
                <a:lnTo>
                  <a:pt x="658" y="3253"/>
                </a:lnTo>
                <a:lnTo>
                  <a:pt x="671" y="3242"/>
                </a:lnTo>
                <a:lnTo>
                  <a:pt x="686" y="3233"/>
                </a:lnTo>
                <a:lnTo>
                  <a:pt x="704" y="3230"/>
                </a:lnTo>
                <a:close/>
                <a:moveTo>
                  <a:pt x="704" y="3027"/>
                </a:moveTo>
                <a:lnTo>
                  <a:pt x="1567" y="3027"/>
                </a:lnTo>
                <a:lnTo>
                  <a:pt x="1585" y="3030"/>
                </a:lnTo>
                <a:lnTo>
                  <a:pt x="1601" y="3037"/>
                </a:lnTo>
                <a:lnTo>
                  <a:pt x="1614" y="3050"/>
                </a:lnTo>
                <a:lnTo>
                  <a:pt x="1621" y="3066"/>
                </a:lnTo>
                <a:lnTo>
                  <a:pt x="1624" y="3083"/>
                </a:lnTo>
                <a:lnTo>
                  <a:pt x="1621" y="3101"/>
                </a:lnTo>
                <a:lnTo>
                  <a:pt x="1614" y="3117"/>
                </a:lnTo>
                <a:lnTo>
                  <a:pt x="1601" y="3130"/>
                </a:lnTo>
                <a:lnTo>
                  <a:pt x="1585" y="3137"/>
                </a:lnTo>
                <a:lnTo>
                  <a:pt x="1567" y="3140"/>
                </a:lnTo>
                <a:lnTo>
                  <a:pt x="704" y="3140"/>
                </a:lnTo>
                <a:lnTo>
                  <a:pt x="686" y="3137"/>
                </a:lnTo>
                <a:lnTo>
                  <a:pt x="671" y="3130"/>
                </a:lnTo>
                <a:lnTo>
                  <a:pt x="658" y="3117"/>
                </a:lnTo>
                <a:lnTo>
                  <a:pt x="651" y="3101"/>
                </a:lnTo>
                <a:lnTo>
                  <a:pt x="648" y="3083"/>
                </a:lnTo>
                <a:lnTo>
                  <a:pt x="651" y="3066"/>
                </a:lnTo>
                <a:lnTo>
                  <a:pt x="658" y="3050"/>
                </a:lnTo>
                <a:lnTo>
                  <a:pt x="671" y="3037"/>
                </a:lnTo>
                <a:lnTo>
                  <a:pt x="686" y="3030"/>
                </a:lnTo>
                <a:lnTo>
                  <a:pt x="704" y="3027"/>
                </a:lnTo>
                <a:close/>
                <a:moveTo>
                  <a:pt x="704" y="2823"/>
                </a:moveTo>
                <a:lnTo>
                  <a:pt x="1567" y="2823"/>
                </a:lnTo>
                <a:lnTo>
                  <a:pt x="1585" y="2826"/>
                </a:lnTo>
                <a:lnTo>
                  <a:pt x="1601" y="2833"/>
                </a:lnTo>
                <a:lnTo>
                  <a:pt x="1614" y="2846"/>
                </a:lnTo>
                <a:lnTo>
                  <a:pt x="1621" y="2861"/>
                </a:lnTo>
                <a:lnTo>
                  <a:pt x="1624" y="2879"/>
                </a:lnTo>
                <a:lnTo>
                  <a:pt x="1621" y="2897"/>
                </a:lnTo>
                <a:lnTo>
                  <a:pt x="1614" y="2913"/>
                </a:lnTo>
                <a:lnTo>
                  <a:pt x="1601" y="2925"/>
                </a:lnTo>
                <a:lnTo>
                  <a:pt x="1585" y="2933"/>
                </a:lnTo>
                <a:lnTo>
                  <a:pt x="1567" y="2936"/>
                </a:lnTo>
                <a:lnTo>
                  <a:pt x="704" y="2936"/>
                </a:lnTo>
                <a:lnTo>
                  <a:pt x="686" y="2933"/>
                </a:lnTo>
                <a:lnTo>
                  <a:pt x="671" y="2925"/>
                </a:lnTo>
                <a:lnTo>
                  <a:pt x="658" y="2913"/>
                </a:lnTo>
                <a:lnTo>
                  <a:pt x="651" y="2897"/>
                </a:lnTo>
                <a:lnTo>
                  <a:pt x="648" y="2879"/>
                </a:lnTo>
                <a:lnTo>
                  <a:pt x="651" y="2861"/>
                </a:lnTo>
                <a:lnTo>
                  <a:pt x="658" y="2846"/>
                </a:lnTo>
                <a:lnTo>
                  <a:pt x="671" y="2833"/>
                </a:lnTo>
                <a:lnTo>
                  <a:pt x="686" y="2826"/>
                </a:lnTo>
                <a:lnTo>
                  <a:pt x="704" y="2823"/>
                </a:lnTo>
                <a:close/>
                <a:moveTo>
                  <a:pt x="1136" y="0"/>
                </a:moveTo>
                <a:lnTo>
                  <a:pt x="1221" y="4"/>
                </a:lnTo>
                <a:lnTo>
                  <a:pt x="1303" y="13"/>
                </a:lnTo>
                <a:lnTo>
                  <a:pt x="1384" y="28"/>
                </a:lnTo>
                <a:lnTo>
                  <a:pt x="1463" y="49"/>
                </a:lnTo>
                <a:lnTo>
                  <a:pt x="1540" y="75"/>
                </a:lnTo>
                <a:lnTo>
                  <a:pt x="1614" y="106"/>
                </a:lnTo>
                <a:lnTo>
                  <a:pt x="1685" y="143"/>
                </a:lnTo>
                <a:lnTo>
                  <a:pt x="1754" y="184"/>
                </a:lnTo>
                <a:lnTo>
                  <a:pt x="1819" y="229"/>
                </a:lnTo>
                <a:lnTo>
                  <a:pt x="1881" y="279"/>
                </a:lnTo>
                <a:lnTo>
                  <a:pt x="1938" y="334"/>
                </a:lnTo>
                <a:lnTo>
                  <a:pt x="1993" y="391"/>
                </a:lnTo>
                <a:lnTo>
                  <a:pt x="2042" y="453"/>
                </a:lnTo>
                <a:lnTo>
                  <a:pt x="2088" y="518"/>
                </a:lnTo>
                <a:lnTo>
                  <a:pt x="2129" y="586"/>
                </a:lnTo>
                <a:lnTo>
                  <a:pt x="2166" y="657"/>
                </a:lnTo>
                <a:lnTo>
                  <a:pt x="2197" y="732"/>
                </a:lnTo>
                <a:lnTo>
                  <a:pt x="2223" y="808"/>
                </a:lnTo>
                <a:lnTo>
                  <a:pt x="2244" y="887"/>
                </a:lnTo>
                <a:lnTo>
                  <a:pt x="2259" y="967"/>
                </a:lnTo>
                <a:lnTo>
                  <a:pt x="2268" y="1050"/>
                </a:lnTo>
                <a:lnTo>
                  <a:pt x="2272" y="1135"/>
                </a:lnTo>
                <a:lnTo>
                  <a:pt x="2269" y="1188"/>
                </a:lnTo>
                <a:lnTo>
                  <a:pt x="2264" y="1242"/>
                </a:lnTo>
                <a:lnTo>
                  <a:pt x="2255" y="1295"/>
                </a:lnTo>
                <a:lnTo>
                  <a:pt x="2243" y="1348"/>
                </a:lnTo>
                <a:lnTo>
                  <a:pt x="2229" y="1399"/>
                </a:lnTo>
                <a:lnTo>
                  <a:pt x="2213" y="1449"/>
                </a:lnTo>
                <a:lnTo>
                  <a:pt x="2195" y="1497"/>
                </a:lnTo>
                <a:lnTo>
                  <a:pt x="2176" y="1543"/>
                </a:lnTo>
                <a:lnTo>
                  <a:pt x="2156" y="1587"/>
                </a:lnTo>
                <a:lnTo>
                  <a:pt x="2136" y="1628"/>
                </a:lnTo>
                <a:lnTo>
                  <a:pt x="2118" y="1667"/>
                </a:lnTo>
                <a:lnTo>
                  <a:pt x="2099" y="1702"/>
                </a:lnTo>
                <a:lnTo>
                  <a:pt x="2081" y="1732"/>
                </a:lnTo>
                <a:lnTo>
                  <a:pt x="2065" y="1759"/>
                </a:lnTo>
                <a:lnTo>
                  <a:pt x="2051" y="1782"/>
                </a:lnTo>
                <a:lnTo>
                  <a:pt x="2040" y="1800"/>
                </a:lnTo>
                <a:lnTo>
                  <a:pt x="1990" y="1881"/>
                </a:lnTo>
                <a:lnTo>
                  <a:pt x="1910" y="2011"/>
                </a:lnTo>
                <a:lnTo>
                  <a:pt x="1871" y="2075"/>
                </a:lnTo>
                <a:lnTo>
                  <a:pt x="1836" y="2140"/>
                </a:lnTo>
                <a:lnTo>
                  <a:pt x="1801" y="2205"/>
                </a:lnTo>
                <a:lnTo>
                  <a:pt x="1770" y="2271"/>
                </a:lnTo>
                <a:lnTo>
                  <a:pt x="1741" y="2339"/>
                </a:lnTo>
                <a:lnTo>
                  <a:pt x="1716" y="2407"/>
                </a:lnTo>
                <a:lnTo>
                  <a:pt x="1694" y="2477"/>
                </a:lnTo>
                <a:lnTo>
                  <a:pt x="1677" y="2550"/>
                </a:lnTo>
                <a:lnTo>
                  <a:pt x="1666" y="2625"/>
                </a:lnTo>
                <a:lnTo>
                  <a:pt x="1661" y="2647"/>
                </a:lnTo>
                <a:lnTo>
                  <a:pt x="1651" y="2668"/>
                </a:lnTo>
                <a:lnTo>
                  <a:pt x="1638" y="2685"/>
                </a:lnTo>
                <a:lnTo>
                  <a:pt x="1621" y="2700"/>
                </a:lnTo>
                <a:lnTo>
                  <a:pt x="1602" y="2712"/>
                </a:lnTo>
                <a:lnTo>
                  <a:pt x="1580" y="2719"/>
                </a:lnTo>
                <a:lnTo>
                  <a:pt x="1557" y="2721"/>
                </a:lnTo>
                <a:lnTo>
                  <a:pt x="731" y="2721"/>
                </a:lnTo>
                <a:lnTo>
                  <a:pt x="708" y="2719"/>
                </a:lnTo>
                <a:lnTo>
                  <a:pt x="686" y="2712"/>
                </a:lnTo>
                <a:lnTo>
                  <a:pt x="667" y="2700"/>
                </a:lnTo>
                <a:lnTo>
                  <a:pt x="651" y="2685"/>
                </a:lnTo>
                <a:lnTo>
                  <a:pt x="637" y="2668"/>
                </a:lnTo>
                <a:lnTo>
                  <a:pt x="628" y="2647"/>
                </a:lnTo>
                <a:lnTo>
                  <a:pt x="622" y="2624"/>
                </a:lnTo>
                <a:lnTo>
                  <a:pt x="611" y="2554"/>
                </a:lnTo>
                <a:lnTo>
                  <a:pt x="595" y="2487"/>
                </a:lnTo>
                <a:lnTo>
                  <a:pt x="575" y="2421"/>
                </a:lnTo>
                <a:lnTo>
                  <a:pt x="551" y="2357"/>
                </a:lnTo>
                <a:lnTo>
                  <a:pt x="524" y="2296"/>
                </a:lnTo>
                <a:lnTo>
                  <a:pt x="493" y="2234"/>
                </a:lnTo>
                <a:lnTo>
                  <a:pt x="461" y="2172"/>
                </a:lnTo>
                <a:lnTo>
                  <a:pt x="425" y="2112"/>
                </a:lnTo>
                <a:lnTo>
                  <a:pt x="389" y="2052"/>
                </a:lnTo>
                <a:lnTo>
                  <a:pt x="351" y="1991"/>
                </a:lnTo>
                <a:lnTo>
                  <a:pt x="312" y="1930"/>
                </a:lnTo>
                <a:lnTo>
                  <a:pt x="311" y="1928"/>
                </a:lnTo>
                <a:lnTo>
                  <a:pt x="301" y="1912"/>
                </a:lnTo>
                <a:lnTo>
                  <a:pt x="293" y="1901"/>
                </a:lnTo>
                <a:lnTo>
                  <a:pt x="285" y="1887"/>
                </a:lnTo>
                <a:lnTo>
                  <a:pt x="277" y="1872"/>
                </a:lnTo>
                <a:lnTo>
                  <a:pt x="258" y="1843"/>
                </a:lnTo>
                <a:lnTo>
                  <a:pt x="249" y="1831"/>
                </a:lnTo>
                <a:lnTo>
                  <a:pt x="242" y="1819"/>
                </a:lnTo>
                <a:lnTo>
                  <a:pt x="237" y="1810"/>
                </a:lnTo>
                <a:lnTo>
                  <a:pt x="234" y="1804"/>
                </a:lnTo>
                <a:lnTo>
                  <a:pt x="233" y="1802"/>
                </a:lnTo>
                <a:lnTo>
                  <a:pt x="221" y="1783"/>
                </a:lnTo>
                <a:lnTo>
                  <a:pt x="207" y="1761"/>
                </a:lnTo>
                <a:lnTo>
                  <a:pt x="191" y="1733"/>
                </a:lnTo>
                <a:lnTo>
                  <a:pt x="173" y="1703"/>
                </a:lnTo>
                <a:lnTo>
                  <a:pt x="154" y="1667"/>
                </a:lnTo>
                <a:lnTo>
                  <a:pt x="135" y="1629"/>
                </a:lnTo>
                <a:lnTo>
                  <a:pt x="115" y="1587"/>
                </a:lnTo>
                <a:lnTo>
                  <a:pt x="95" y="1543"/>
                </a:lnTo>
                <a:lnTo>
                  <a:pt x="76" y="1497"/>
                </a:lnTo>
                <a:lnTo>
                  <a:pt x="60" y="1449"/>
                </a:lnTo>
                <a:lnTo>
                  <a:pt x="43" y="1399"/>
                </a:lnTo>
                <a:lnTo>
                  <a:pt x="28" y="1348"/>
                </a:lnTo>
                <a:lnTo>
                  <a:pt x="17" y="1295"/>
                </a:lnTo>
                <a:lnTo>
                  <a:pt x="7" y="1242"/>
                </a:lnTo>
                <a:lnTo>
                  <a:pt x="2" y="1188"/>
                </a:lnTo>
                <a:lnTo>
                  <a:pt x="0" y="1135"/>
                </a:lnTo>
                <a:lnTo>
                  <a:pt x="3" y="1050"/>
                </a:lnTo>
                <a:lnTo>
                  <a:pt x="13" y="967"/>
                </a:lnTo>
                <a:lnTo>
                  <a:pt x="27" y="887"/>
                </a:lnTo>
                <a:lnTo>
                  <a:pt x="48" y="808"/>
                </a:lnTo>
                <a:lnTo>
                  <a:pt x="74" y="732"/>
                </a:lnTo>
                <a:lnTo>
                  <a:pt x="106" y="657"/>
                </a:lnTo>
                <a:lnTo>
                  <a:pt x="142" y="586"/>
                </a:lnTo>
                <a:lnTo>
                  <a:pt x="183" y="518"/>
                </a:lnTo>
                <a:lnTo>
                  <a:pt x="228" y="453"/>
                </a:lnTo>
                <a:lnTo>
                  <a:pt x="279" y="391"/>
                </a:lnTo>
                <a:lnTo>
                  <a:pt x="333" y="334"/>
                </a:lnTo>
                <a:lnTo>
                  <a:pt x="391" y="279"/>
                </a:lnTo>
                <a:lnTo>
                  <a:pt x="453" y="229"/>
                </a:lnTo>
                <a:lnTo>
                  <a:pt x="518" y="184"/>
                </a:lnTo>
                <a:lnTo>
                  <a:pt x="586" y="143"/>
                </a:lnTo>
                <a:lnTo>
                  <a:pt x="657" y="106"/>
                </a:lnTo>
                <a:lnTo>
                  <a:pt x="731" y="75"/>
                </a:lnTo>
                <a:lnTo>
                  <a:pt x="808" y="49"/>
                </a:lnTo>
                <a:lnTo>
                  <a:pt x="887" y="28"/>
                </a:lnTo>
                <a:lnTo>
                  <a:pt x="968" y="13"/>
                </a:lnTo>
                <a:lnTo>
                  <a:pt x="1051" y="4"/>
                </a:lnTo>
                <a:lnTo>
                  <a:pt x="1136" y="0"/>
                </a:lnTo>
                <a:close/>
              </a:path>
            </a:pathLst>
          </a:custGeom>
          <a:solidFill>
            <a:srgbClr val="44457B"/>
          </a:solidFill>
          <a:ln>
            <a:noFill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hangingPunct="1"/>
            <a:endParaRPr lang="nb-NO" altLang="id-ID" sz="1100">
              <a:solidFill>
                <a:srgbClr val="5C5C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8" name="Freeform 16"/>
          <p:cNvSpPr>
            <a:spLocks noEditPoints="1"/>
          </p:cNvSpPr>
          <p:nvPr/>
        </p:nvSpPr>
        <p:spPr bwMode="auto">
          <a:xfrm>
            <a:off x="5526796" y="4284522"/>
            <a:ext cx="204033" cy="310284"/>
          </a:xfrm>
          <a:custGeom>
            <a:avLst/>
            <a:gdLst>
              <a:gd name="T0" fmla="*/ 1601 w 2272"/>
              <a:gd name="T1" fmla="*/ 3242 h 3448"/>
              <a:gd name="T2" fmla="*/ 1621 w 2272"/>
              <a:gd name="T3" fmla="*/ 3304 h 3448"/>
              <a:gd name="T4" fmla="*/ 1567 w 2272"/>
              <a:gd name="T5" fmla="*/ 3343 h 3448"/>
              <a:gd name="T6" fmla="*/ 1376 w 2272"/>
              <a:gd name="T7" fmla="*/ 3409 h 3448"/>
              <a:gd name="T8" fmla="*/ 1294 w 2272"/>
              <a:gd name="T9" fmla="*/ 3448 h 3448"/>
              <a:gd name="T10" fmla="*/ 912 w 2272"/>
              <a:gd name="T11" fmla="*/ 3425 h 3448"/>
              <a:gd name="T12" fmla="*/ 872 w 2272"/>
              <a:gd name="T13" fmla="*/ 3343 h 3448"/>
              <a:gd name="T14" fmla="*/ 658 w 2272"/>
              <a:gd name="T15" fmla="*/ 3320 h 3448"/>
              <a:gd name="T16" fmla="*/ 658 w 2272"/>
              <a:gd name="T17" fmla="*/ 3253 h 3448"/>
              <a:gd name="T18" fmla="*/ 704 w 2272"/>
              <a:gd name="T19" fmla="*/ 3027 h 3448"/>
              <a:gd name="T20" fmla="*/ 1614 w 2272"/>
              <a:gd name="T21" fmla="*/ 3050 h 3448"/>
              <a:gd name="T22" fmla="*/ 1614 w 2272"/>
              <a:gd name="T23" fmla="*/ 3117 h 3448"/>
              <a:gd name="T24" fmla="*/ 704 w 2272"/>
              <a:gd name="T25" fmla="*/ 3140 h 3448"/>
              <a:gd name="T26" fmla="*/ 651 w 2272"/>
              <a:gd name="T27" fmla="*/ 3101 h 3448"/>
              <a:gd name="T28" fmla="*/ 671 w 2272"/>
              <a:gd name="T29" fmla="*/ 3037 h 3448"/>
              <a:gd name="T30" fmla="*/ 1567 w 2272"/>
              <a:gd name="T31" fmla="*/ 2823 h 3448"/>
              <a:gd name="T32" fmla="*/ 1621 w 2272"/>
              <a:gd name="T33" fmla="*/ 2861 h 3448"/>
              <a:gd name="T34" fmla="*/ 1601 w 2272"/>
              <a:gd name="T35" fmla="*/ 2925 h 3448"/>
              <a:gd name="T36" fmla="*/ 686 w 2272"/>
              <a:gd name="T37" fmla="*/ 2933 h 3448"/>
              <a:gd name="T38" fmla="*/ 648 w 2272"/>
              <a:gd name="T39" fmla="*/ 2879 h 3448"/>
              <a:gd name="T40" fmla="*/ 686 w 2272"/>
              <a:gd name="T41" fmla="*/ 2826 h 3448"/>
              <a:gd name="T42" fmla="*/ 1303 w 2272"/>
              <a:gd name="T43" fmla="*/ 13 h 3448"/>
              <a:gd name="T44" fmla="*/ 1614 w 2272"/>
              <a:gd name="T45" fmla="*/ 106 h 3448"/>
              <a:gd name="T46" fmla="*/ 1881 w 2272"/>
              <a:gd name="T47" fmla="*/ 279 h 3448"/>
              <a:gd name="T48" fmla="*/ 2088 w 2272"/>
              <a:gd name="T49" fmla="*/ 518 h 3448"/>
              <a:gd name="T50" fmla="*/ 2223 w 2272"/>
              <a:gd name="T51" fmla="*/ 808 h 3448"/>
              <a:gd name="T52" fmla="*/ 2272 w 2272"/>
              <a:gd name="T53" fmla="*/ 1135 h 3448"/>
              <a:gd name="T54" fmla="*/ 2243 w 2272"/>
              <a:gd name="T55" fmla="*/ 1348 h 3448"/>
              <a:gd name="T56" fmla="*/ 2176 w 2272"/>
              <a:gd name="T57" fmla="*/ 1543 h 3448"/>
              <a:gd name="T58" fmla="*/ 2099 w 2272"/>
              <a:gd name="T59" fmla="*/ 1702 h 3448"/>
              <a:gd name="T60" fmla="*/ 2040 w 2272"/>
              <a:gd name="T61" fmla="*/ 1800 h 3448"/>
              <a:gd name="T62" fmla="*/ 1836 w 2272"/>
              <a:gd name="T63" fmla="*/ 2140 h 3448"/>
              <a:gd name="T64" fmla="*/ 1716 w 2272"/>
              <a:gd name="T65" fmla="*/ 2407 h 3448"/>
              <a:gd name="T66" fmla="*/ 1661 w 2272"/>
              <a:gd name="T67" fmla="*/ 2647 h 3448"/>
              <a:gd name="T68" fmla="*/ 1602 w 2272"/>
              <a:gd name="T69" fmla="*/ 2712 h 3448"/>
              <a:gd name="T70" fmla="*/ 708 w 2272"/>
              <a:gd name="T71" fmla="*/ 2719 h 3448"/>
              <a:gd name="T72" fmla="*/ 637 w 2272"/>
              <a:gd name="T73" fmla="*/ 2668 h 3448"/>
              <a:gd name="T74" fmla="*/ 595 w 2272"/>
              <a:gd name="T75" fmla="*/ 2487 h 3448"/>
              <a:gd name="T76" fmla="*/ 493 w 2272"/>
              <a:gd name="T77" fmla="*/ 2234 h 3448"/>
              <a:gd name="T78" fmla="*/ 351 w 2272"/>
              <a:gd name="T79" fmla="*/ 1991 h 3448"/>
              <a:gd name="T80" fmla="*/ 293 w 2272"/>
              <a:gd name="T81" fmla="*/ 1901 h 3448"/>
              <a:gd name="T82" fmla="*/ 249 w 2272"/>
              <a:gd name="T83" fmla="*/ 1831 h 3448"/>
              <a:gd name="T84" fmla="*/ 233 w 2272"/>
              <a:gd name="T85" fmla="*/ 1802 h 3448"/>
              <a:gd name="T86" fmla="*/ 173 w 2272"/>
              <a:gd name="T87" fmla="*/ 1703 h 3448"/>
              <a:gd name="T88" fmla="*/ 95 w 2272"/>
              <a:gd name="T89" fmla="*/ 1543 h 3448"/>
              <a:gd name="T90" fmla="*/ 28 w 2272"/>
              <a:gd name="T91" fmla="*/ 1348 h 3448"/>
              <a:gd name="T92" fmla="*/ 0 w 2272"/>
              <a:gd name="T93" fmla="*/ 1135 h 3448"/>
              <a:gd name="T94" fmla="*/ 48 w 2272"/>
              <a:gd name="T95" fmla="*/ 808 h 3448"/>
              <a:gd name="T96" fmla="*/ 183 w 2272"/>
              <a:gd name="T97" fmla="*/ 518 h 3448"/>
              <a:gd name="T98" fmla="*/ 391 w 2272"/>
              <a:gd name="T99" fmla="*/ 279 h 3448"/>
              <a:gd name="T100" fmla="*/ 657 w 2272"/>
              <a:gd name="T101" fmla="*/ 106 h 3448"/>
              <a:gd name="T102" fmla="*/ 968 w 2272"/>
              <a:gd name="T103" fmla="*/ 13 h 344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272"/>
              <a:gd name="T157" fmla="*/ 0 h 3448"/>
              <a:gd name="T158" fmla="*/ 2272 w 2272"/>
              <a:gd name="T159" fmla="*/ 3448 h 344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272" h="3448">
                <a:moveTo>
                  <a:pt x="704" y="3230"/>
                </a:moveTo>
                <a:lnTo>
                  <a:pt x="1567" y="3230"/>
                </a:lnTo>
                <a:lnTo>
                  <a:pt x="1585" y="3233"/>
                </a:lnTo>
                <a:lnTo>
                  <a:pt x="1601" y="3242"/>
                </a:lnTo>
                <a:lnTo>
                  <a:pt x="1614" y="3253"/>
                </a:lnTo>
                <a:lnTo>
                  <a:pt x="1621" y="3269"/>
                </a:lnTo>
                <a:lnTo>
                  <a:pt x="1624" y="3287"/>
                </a:lnTo>
                <a:lnTo>
                  <a:pt x="1621" y="3304"/>
                </a:lnTo>
                <a:lnTo>
                  <a:pt x="1614" y="3320"/>
                </a:lnTo>
                <a:lnTo>
                  <a:pt x="1601" y="3333"/>
                </a:lnTo>
                <a:lnTo>
                  <a:pt x="1585" y="3340"/>
                </a:lnTo>
                <a:lnTo>
                  <a:pt x="1567" y="3343"/>
                </a:lnTo>
                <a:lnTo>
                  <a:pt x="1400" y="3343"/>
                </a:lnTo>
                <a:lnTo>
                  <a:pt x="1397" y="3367"/>
                </a:lnTo>
                <a:lnTo>
                  <a:pt x="1388" y="3389"/>
                </a:lnTo>
                <a:lnTo>
                  <a:pt x="1376" y="3409"/>
                </a:lnTo>
                <a:lnTo>
                  <a:pt x="1360" y="3425"/>
                </a:lnTo>
                <a:lnTo>
                  <a:pt x="1340" y="3438"/>
                </a:lnTo>
                <a:lnTo>
                  <a:pt x="1318" y="3445"/>
                </a:lnTo>
                <a:lnTo>
                  <a:pt x="1294" y="3448"/>
                </a:lnTo>
                <a:lnTo>
                  <a:pt x="978" y="3448"/>
                </a:lnTo>
                <a:lnTo>
                  <a:pt x="953" y="3445"/>
                </a:lnTo>
                <a:lnTo>
                  <a:pt x="931" y="3438"/>
                </a:lnTo>
                <a:lnTo>
                  <a:pt x="912" y="3425"/>
                </a:lnTo>
                <a:lnTo>
                  <a:pt x="896" y="3409"/>
                </a:lnTo>
                <a:lnTo>
                  <a:pt x="883" y="3389"/>
                </a:lnTo>
                <a:lnTo>
                  <a:pt x="875" y="3367"/>
                </a:lnTo>
                <a:lnTo>
                  <a:pt x="872" y="3343"/>
                </a:lnTo>
                <a:lnTo>
                  <a:pt x="704" y="3343"/>
                </a:lnTo>
                <a:lnTo>
                  <a:pt x="686" y="3340"/>
                </a:lnTo>
                <a:lnTo>
                  <a:pt x="671" y="3333"/>
                </a:lnTo>
                <a:lnTo>
                  <a:pt x="658" y="3320"/>
                </a:lnTo>
                <a:lnTo>
                  <a:pt x="651" y="3304"/>
                </a:lnTo>
                <a:lnTo>
                  <a:pt x="648" y="3287"/>
                </a:lnTo>
                <a:lnTo>
                  <a:pt x="651" y="3269"/>
                </a:lnTo>
                <a:lnTo>
                  <a:pt x="658" y="3253"/>
                </a:lnTo>
                <a:lnTo>
                  <a:pt x="671" y="3242"/>
                </a:lnTo>
                <a:lnTo>
                  <a:pt x="686" y="3233"/>
                </a:lnTo>
                <a:lnTo>
                  <a:pt x="704" y="3230"/>
                </a:lnTo>
                <a:close/>
                <a:moveTo>
                  <a:pt x="704" y="3027"/>
                </a:moveTo>
                <a:lnTo>
                  <a:pt x="1567" y="3027"/>
                </a:lnTo>
                <a:lnTo>
                  <a:pt x="1585" y="3030"/>
                </a:lnTo>
                <a:lnTo>
                  <a:pt x="1601" y="3037"/>
                </a:lnTo>
                <a:lnTo>
                  <a:pt x="1614" y="3050"/>
                </a:lnTo>
                <a:lnTo>
                  <a:pt x="1621" y="3066"/>
                </a:lnTo>
                <a:lnTo>
                  <a:pt x="1624" y="3083"/>
                </a:lnTo>
                <a:lnTo>
                  <a:pt x="1621" y="3101"/>
                </a:lnTo>
                <a:lnTo>
                  <a:pt x="1614" y="3117"/>
                </a:lnTo>
                <a:lnTo>
                  <a:pt x="1601" y="3130"/>
                </a:lnTo>
                <a:lnTo>
                  <a:pt x="1585" y="3137"/>
                </a:lnTo>
                <a:lnTo>
                  <a:pt x="1567" y="3140"/>
                </a:lnTo>
                <a:lnTo>
                  <a:pt x="704" y="3140"/>
                </a:lnTo>
                <a:lnTo>
                  <a:pt x="686" y="3137"/>
                </a:lnTo>
                <a:lnTo>
                  <a:pt x="671" y="3130"/>
                </a:lnTo>
                <a:lnTo>
                  <a:pt x="658" y="3117"/>
                </a:lnTo>
                <a:lnTo>
                  <a:pt x="651" y="3101"/>
                </a:lnTo>
                <a:lnTo>
                  <a:pt x="648" y="3083"/>
                </a:lnTo>
                <a:lnTo>
                  <a:pt x="651" y="3066"/>
                </a:lnTo>
                <a:lnTo>
                  <a:pt x="658" y="3050"/>
                </a:lnTo>
                <a:lnTo>
                  <a:pt x="671" y="3037"/>
                </a:lnTo>
                <a:lnTo>
                  <a:pt x="686" y="3030"/>
                </a:lnTo>
                <a:lnTo>
                  <a:pt x="704" y="3027"/>
                </a:lnTo>
                <a:close/>
                <a:moveTo>
                  <a:pt x="704" y="2823"/>
                </a:moveTo>
                <a:lnTo>
                  <a:pt x="1567" y="2823"/>
                </a:lnTo>
                <a:lnTo>
                  <a:pt x="1585" y="2826"/>
                </a:lnTo>
                <a:lnTo>
                  <a:pt x="1601" y="2833"/>
                </a:lnTo>
                <a:lnTo>
                  <a:pt x="1614" y="2846"/>
                </a:lnTo>
                <a:lnTo>
                  <a:pt x="1621" y="2861"/>
                </a:lnTo>
                <a:lnTo>
                  <a:pt x="1624" y="2879"/>
                </a:lnTo>
                <a:lnTo>
                  <a:pt x="1621" y="2897"/>
                </a:lnTo>
                <a:lnTo>
                  <a:pt x="1614" y="2913"/>
                </a:lnTo>
                <a:lnTo>
                  <a:pt x="1601" y="2925"/>
                </a:lnTo>
                <a:lnTo>
                  <a:pt x="1585" y="2933"/>
                </a:lnTo>
                <a:lnTo>
                  <a:pt x="1567" y="2936"/>
                </a:lnTo>
                <a:lnTo>
                  <a:pt x="704" y="2936"/>
                </a:lnTo>
                <a:lnTo>
                  <a:pt x="686" y="2933"/>
                </a:lnTo>
                <a:lnTo>
                  <a:pt x="671" y="2925"/>
                </a:lnTo>
                <a:lnTo>
                  <a:pt x="658" y="2913"/>
                </a:lnTo>
                <a:lnTo>
                  <a:pt x="651" y="2897"/>
                </a:lnTo>
                <a:lnTo>
                  <a:pt x="648" y="2879"/>
                </a:lnTo>
                <a:lnTo>
                  <a:pt x="651" y="2861"/>
                </a:lnTo>
                <a:lnTo>
                  <a:pt x="658" y="2846"/>
                </a:lnTo>
                <a:lnTo>
                  <a:pt x="671" y="2833"/>
                </a:lnTo>
                <a:lnTo>
                  <a:pt x="686" y="2826"/>
                </a:lnTo>
                <a:lnTo>
                  <a:pt x="704" y="2823"/>
                </a:lnTo>
                <a:close/>
                <a:moveTo>
                  <a:pt x="1136" y="0"/>
                </a:moveTo>
                <a:lnTo>
                  <a:pt x="1221" y="4"/>
                </a:lnTo>
                <a:lnTo>
                  <a:pt x="1303" y="13"/>
                </a:lnTo>
                <a:lnTo>
                  <a:pt x="1384" y="28"/>
                </a:lnTo>
                <a:lnTo>
                  <a:pt x="1463" y="49"/>
                </a:lnTo>
                <a:lnTo>
                  <a:pt x="1540" y="75"/>
                </a:lnTo>
                <a:lnTo>
                  <a:pt x="1614" y="106"/>
                </a:lnTo>
                <a:lnTo>
                  <a:pt x="1685" y="143"/>
                </a:lnTo>
                <a:lnTo>
                  <a:pt x="1754" y="184"/>
                </a:lnTo>
                <a:lnTo>
                  <a:pt x="1819" y="229"/>
                </a:lnTo>
                <a:lnTo>
                  <a:pt x="1881" y="279"/>
                </a:lnTo>
                <a:lnTo>
                  <a:pt x="1938" y="334"/>
                </a:lnTo>
                <a:lnTo>
                  <a:pt x="1993" y="391"/>
                </a:lnTo>
                <a:lnTo>
                  <a:pt x="2042" y="453"/>
                </a:lnTo>
                <a:lnTo>
                  <a:pt x="2088" y="518"/>
                </a:lnTo>
                <a:lnTo>
                  <a:pt x="2129" y="586"/>
                </a:lnTo>
                <a:lnTo>
                  <a:pt x="2166" y="657"/>
                </a:lnTo>
                <a:lnTo>
                  <a:pt x="2197" y="732"/>
                </a:lnTo>
                <a:lnTo>
                  <a:pt x="2223" y="808"/>
                </a:lnTo>
                <a:lnTo>
                  <a:pt x="2244" y="887"/>
                </a:lnTo>
                <a:lnTo>
                  <a:pt x="2259" y="967"/>
                </a:lnTo>
                <a:lnTo>
                  <a:pt x="2268" y="1050"/>
                </a:lnTo>
                <a:lnTo>
                  <a:pt x="2272" y="1135"/>
                </a:lnTo>
                <a:lnTo>
                  <a:pt x="2269" y="1188"/>
                </a:lnTo>
                <a:lnTo>
                  <a:pt x="2264" y="1242"/>
                </a:lnTo>
                <a:lnTo>
                  <a:pt x="2255" y="1295"/>
                </a:lnTo>
                <a:lnTo>
                  <a:pt x="2243" y="1348"/>
                </a:lnTo>
                <a:lnTo>
                  <a:pt x="2229" y="1399"/>
                </a:lnTo>
                <a:lnTo>
                  <a:pt x="2213" y="1449"/>
                </a:lnTo>
                <a:lnTo>
                  <a:pt x="2195" y="1497"/>
                </a:lnTo>
                <a:lnTo>
                  <a:pt x="2176" y="1543"/>
                </a:lnTo>
                <a:lnTo>
                  <a:pt x="2156" y="1587"/>
                </a:lnTo>
                <a:lnTo>
                  <a:pt x="2136" y="1628"/>
                </a:lnTo>
                <a:lnTo>
                  <a:pt x="2118" y="1667"/>
                </a:lnTo>
                <a:lnTo>
                  <a:pt x="2099" y="1702"/>
                </a:lnTo>
                <a:lnTo>
                  <a:pt x="2081" y="1732"/>
                </a:lnTo>
                <a:lnTo>
                  <a:pt x="2065" y="1759"/>
                </a:lnTo>
                <a:lnTo>
                  <a:pt x="2051" y="1782"/>
                </a:lnTo>
                <a:lnTo>
                  <a:pt x="2040" y="1800"/>
                </a:lnTo>
                <a:lnTo>
                  <a:pt x="1990" y="1881"/>
                </a:lnTo>
                <a:lnTo>
                  <a:pt x="1910" y="2011"/>
                </a:lnTo>
                <a:lnTo>
                  <a:pt x="1871" y="2075"/>
                </a:lnTo>
                <a:lnTo>
                  <a:pt x="1836" y="2140"/>
                </a:lnTo>
                <a:lnTo>
                  <a:pt x="1801" y="2205"/>
                </a:lnTo>
                <a:lnTo>
                  <a:pt x="1770" y="2271"/>
                </a:lnTo>
                <a:lnTo>
                  <a:pt x="1741" y="2339"/>
                </a:lnTo>
                <a:lnTo>
                  <a:pt x="1716" y="2407"/>
                </a:lnTo>
                <a:lnTo>
                  <a:pt x="1694" y="2477"/>
                </a:lnTo>
                <a:lnTo>
                  <a:pt x="1677" y="2550"/>
                </a:lnTo>
                <a:lnTo>
                  <a:pt x="1666" y="2625"/>
                </a:lnTo>
                <a:lnTo>
                  <a:pt x="1661" y="2647"/>
                </a:lnTo>
                <a:lnTo>
                  <a:pt x="1651" y="2668"/>
                </a:lnTo>
                <a:lnTo>
                  <a:pt x="1638" y="2685"/>
                </a:lnTo>
                <a:lnTo>
                  <a:pt x="1621" y="2700"/>
                </a:lnTo>
                <a:lnTo>
                  <a:pt x="1602" y="2712"/>
                </a:lnTo>
                <a:lnTo>
                  <a:pt x="1580" y="2719"/>
                </a:lnTo>
                <a:lnTo>
                  <a:pt x="1557" y="2721"/>
                </a:lnTo>
                <a:lnTo>
                  <a:pt x="731" y="2721"/>
                </a:lnTo>
                <a:lnTo>
                  <a:pt x="708" y="2719"/>
                </a:lnTo>
                <a:lnTo>
                  <a:pt x="686" y="2712"/>
                </a:lnTo>
                <a:lnTo>
                  <a:pt x="667" y="2700"/>
                </a:lnTo>
                <a:lnTo>
                  <a:pt x="651" y="2685"/>
                </a:lnTo>
                <a:lnTo>
                  <a:pt x="637" y="2668"/>
                </a:lnTo>
                <a:lnTo>
                  <a:pt x="628" y="2647"/>
                </a:lnTo>
                <a:lnTo>
                  <a:pt x="622" y="2624"/>
                </a:lnTo>
                <a:lnTo>
                  <a:pt x="611" y="2554"/>
                </a:lnTo>
                <a:lnTo>
                  <a:pt x="595" y="2487"/>
                </a:lnTo>
                <a:lnTo>
                  <a:pt x="575" y="2421"/>
                </a:lnTo>
                <a:lnTo>
                  <a:pt x="551" y="2357"/>
                </a:lnTo>
                <a:lnTo>
                  <a:pt x="524" y="2296"/>
                </a:lnTo>
                <a:lnTo>
                  <a:pt x="493" y="2234"/>
                </a:lnTo>
                <a:lnTo>
                  <a:pt x="461" y="2172"/>
                </a:lnTo>
                <a:lnTo>
                  <a:pt x="425" y="2112"/>
                </a:lnTo>
                <a:lnTo>
                  <a:pt x="389" y="2052"/>
                </a:lnTo>
                <a:lnTo>
                  <a:pt x="351" y="1991"/>
                </a:lnTo>
                <a:lnTo>
                  <a:pt x="312" y="1930"/>
                </a:lnTo>
                <a:lnTo>
                  <a:pt x="311" y="1928"/>
                </a:lnTo>
                <a:lnTo>
                  <a:pt x="301" y="1912"/>
                </a:lnTo>
                <a:lnTo>
                  <a:pt x="293" y="1901"/>
                </a:lnTo>
                <a:lnTo>
                  <a:pt x="285" y="1887"/>
                </a:lnTo>
                <a:lnTo>
                  <a:pt x="277" y="1872"/>
                </a:lnTo>
                <a:lnTo>
                  <a:pt x="258" y="1843"/>
                </a:lnTo>
                <a:lnTo>
                  <a:pt x="249" y="1831"/>
                </a:lnTo>
                <a:lnTo>
                  <a:pt x="242" y="1819"/>
                </a:lnTo>
                <a:lnTo>
                  <a:pt x="237" y="1810"/>
                </a:lnTo>
                <a:lnTo>
                  <a:pt x="234" y="1804"/>
                </a:lnTo>
                <a:lnTo>
                  <a:pt x="233" y="1802"/>
                </a:lnTo>
                <a:lnTo>
                  <a:pt x="221" y="1783"/>
                </a:lnTo>
                <a:lnTo>
                  <a:pt x="207" y="1761"/>
                </a:lnTo>
                <a:lnTo>
                  <a:pt x="191" y="1733"/>
                </a:lnTo>
                <a:lnTo>
                  <a:pt x="173" y="1703"/>
                </a:lnTo>
                <a:lnTo>
                  <a:pt x="154" y="1667"/>
                </a:lnTo>
                <a:lnTo>
                  <a:pt x="135" y="1629"/>
                </a:lnTo>
                <a:lnTo>
                  <a:pt x="115" y="1587"/>
                </a:lnTo>
                <a:lnTo>
                  <a:pt x="95" y="1543"/>
                </a:lnTo>
                <a:lnTo>
                  <a:pt x="76" y="1497"/>
                </a:lnTo>
                <a:lnTo>
                  <a:pt x="60" y="1449"/>
                </a:lnTo>
                <a:lnTo>
                  <a:pt x="43" y="1399"/>
                </a:lnTo>
                <a:lnTo>
                  <a:pt x="28" y="1348"/>
                </a:lnTo>
                <a:lnTo>
                  <a:pt x="17" y="1295"/>
                </a:lnTo>
                <a:lnTo>
                  <a:pt x="7" y="1242"/>
                </a:lnTo>
                <a:lnTo>
                  <a:pt x="2" y="1188"/>
                </a:lnTo>
                <a:lnTo>
                  <a:pt x="0" y="1135"/>
                </a:lnTo>
                <a:lnTo>
                  <a:pt x="3" y="1050"/>
                </a:lnTo>
                <a:lnTo>
                  <a:pt x="13" y="967"/>
                </a:lnTo>
                <a:lnTo>
                  <a:pt x="27" y="887"/>
                </a:lnTo>
                <a:lnTo>
                  <a:pt x="48" y="808"/>
                </a:lnTo>
                <a:lnTo>
                  <a:pt x="74" y="732"/>
                </a:lnTo>
                <a:lnTo>
                  <a:pt x="106" y="657"/>
                </a:lnTo>
                <a:lnTo>
                  <a:pt x="142" y="586"/>
                </a:lnTo>
                <a:lnTo>
                  <a:pt x="183" y="518"/>
                </a:lnTo>
                <a:lnTo>
                  <a:pt x="228" y="453"/>
                </a:lnTo>
                <a:lnTo>
                  <a:pt x="279" y="391"/>
                </a:lnTo>
                <a:lnTo>
                  <a:pt x="333" y="334"/>
                </a:lnTo>
                <a:lnTo>
                  <a:pt x="391" y="279"/>
                </a:lnTo>
                <a:lnTo>
                  <a:pt x="453" y="229"/>
                </a:lnTo>
                <a:lnTo>
                  <a:pt x="518" y="184"/>
                </a:lnTo>
                <a:lnTo>
                  <a:pt x="586" y="143"/>
                </a:lnTo>
                <a:lnTo>
                  <a:pt x="657" y="106"/>
                </a:lnTo>
                <a:lnTo>
                  <a:pt x="731" y="75"/>
                </a:lnTo>
                <a:lnTo>
                  <a:pt x="808" y="49"/>
                </a:lnTo>
                <a:lnTo>
                  <a:pt x="887" y="28"/>
                </a:lnTo>
                <a:lnTo>
                  <a:pt x="968" y="13"/>
                </a:lnTo>
                <a:lnTo>
                  <a:pt x="1051" y="4"/>
                </a:lnTo>
                <a:lnTo>
                  <a:pt x="1136" y="0"/>
                </a:lnTo>
                <a:close/>
              </a:path>
            </a:pathLst>
          </a:custGeom>
          <a:solidFill>
            <a:srgbClr val="44457B"/>
          </a:solidFill>
          <a:ln w="3175">
            <a:noFill/>
            <a:round/>
          </a:ln>
          <a:effectLst/>
          <a:scene3d>
            <a:camera prst="orthographicFront"/>
            <a:lightRig rig="threePt" dir="t"/>
          </a:scene3d>
          <a:sp3d prstMaterial="matte">
            <a:extrusionClr>
              <a:srgbClr val="FF9966"/>
            </a:extrusionClr>
          </a:sp3d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hangingPunct="1"/>
            <a:endParaRPr lang="nb-NO" altLang="id-ID" sz="1100">
              <a:solidFill>
                <a:srgbClr val="5C5C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9" name="Freeform 20"/>
          <p:cNvSpPr/>
          <p:nvPr/>
        </p:nvSpPr>
        <p:spPr bwMode="auto">
          <a:xfrm>
            <a:off x="10581010" y="4318317"/>
            <a:ext cx="174114" cy="242695"/>
          </a:xfrm>
          <a:custGeom>
            <a:avLst/>
            <a:gdLst/>
            <a:ahLst/>
            <a:cxnLst>
              <a:cxn ang="0">
                <a:pos x="136" y="2"/>
              </a:cxn>
              <a:cxn ang="0">
                <a:pos x="136" y="2"/>
              </a:cxn>
              <a:cxn ang="0">
                <a:pos x="126" y="0"/>
              </a:cxn>
              <a:cxn ang="0">
                <a:pos x="118" y="2"/>
              </a:cxn>
              <a:cxn ang="0">
                <a:pos x="112" y="8"/>
              </a:cxn>
              <a:cxn ang="0">
                <a:pos x="106" y="14"/>
              </a:cxn>
              <a:cxn ang="0">
                <a:pos x="56" y="134"/>
              </a:cxn>
              <a:cxn ang="0">
                <a:pos x="42" y="112"/>
              </a:cxn>
              <a:cxn ang="0">
                <a:pos x="42" y="112"/>
              </a:cxn>
              <a:cxn ang="0">
                <a:pos x="36" y="104"/>
              </a:cxn>
              <a:cxn ang="0">
                <a:pos x="28" y="102"/>
              </a:cxn>
              <a:cxn ang="0">
                <a:pos x="20" y="100"/>
              </a:cxn>
              <a:cxn ang="0">
                <a:pos x="12" y="104"/>
              </a:cxn>
              <a:cxn ang="0">
                <a:pos x="12" y="104"/>
              </a:cxn>
              <a:cxn ang="0">
                <a:pos x="4" y="110"/>
              </a:cxn>
              <a:cxn ang="0">
                <a:pos x="2" y="118"/>
              </a:cxn>
              <a:cxn ang="0">
                <a:pos x="0" y="126"/>
              </a:cxn>
              <a:cxn ang="0">
                <a:pos x="4" y="134"/>
              </a:cxn>
              <a:cxn ang="0">
                <a:pos x="40" y="196"/>
              </a:cxn>
              <a:cxn ang="0">
                <a:pos x="40" y="196"/>
              </a:cxn>
              <a:cxn ang="0">
                <a:pos x="44" y="200"/>
              </a:cxn>
              <a:cxn ang="0">
                <a:pos x="50" y="204"/>
              </a:cxn>
              <a:cxn ang="0">
                <a:pos x="54" y="206"/>
              </a:cxn>
              <a:cxn ang="0">
                <a:pos x="60" y="206"/>
              </a:cxn>
              <a:cxn ang="0">
                <a:pos x="60" y="206"/>
              </a:cxn>
              <a:cxn ang="0">
                <a:pos x="66" y="206"/>
              </a:cxn>
              <a:cxn ang="0">
                <a:pos x="72" y="202"/>
              </a:cxn>
              <a:cxn ang="0">
                <a:pos x="76" y="198"/>
              </a:cxn>
              <a:cxn ang="0">
                <a:pos x="80" y="192"/>
              </a:cxn>
              <a:cxn ang="0">
                <a:pos x="148" y="32"/>
              </a:cxn>
              <a:cxn ang="0">
                <a:pos x="148" y="32"/>
              </a:cxn>
              <a:cxn ang="0">
                <a:pos x="148" y="22"/>
              </a:cxn>
              <a:cxn ang="0">
                <a:pos x="148" y="14"/>
              </a:cxn>
              <a:cxn ang="0">
                <a:pos x="142" y="8"/>
              </a:cxn>
              <a:cxn ang="0">
                <a:pos x="136" y="2"/>
              </a:cxn>
              <a:cxn ang="0">
                <a:pos x="136" y="2"/>
              </a:cxn>
            </a:cxnLst>
            <a:rect l="0" t="0" r="r" b="b"/>
            <a:pathLst>
              <a:path w="148" h="206">
                <a:moveTo>
                  <a:pt x="136" y="2"/>
                </a:moveTo>
                <a:lnTo>
                  <a:pt x="136" y="2"/>
                </a:lnTo>
                <a:lnTo>
                  <a:pt x="126" y="0"/>
                </a:lnTo>
                <a:lnTo>
                  <a:pt x="118" y="2"/>
                </a:lnTo>
                <a:lnTo>
                  <a:pt x="112" y="8"/>
                </a:lnTo>
                <a:lnTo>
                  <a:pt x="106" y="14"/>
                </a:lnTo>
                <a:lnTo>
                  <a:pt x="56" y="134"/>
                </a:lnTo>
                <a:lnTo>
                  <a:pt x="42" y="112"/>
                </a:lnTo>
                <a:lnTo>
                  <a:pt x="42" y="112"/>
                </a:lnTo>
                <a:lnTo>
                  <a:pt x="36" y="104"/>
                </a:lnTo>
                <a:lnTo>
                  <a:pt x="28" y="102"/>
                </a:lnTo>
                <a:lnTo>
                  <a:pt x="20" y="100"/>
                </a:lnTo>
                <a:lnTo>
                  <a:pt x="12" y="104"/>
                </a:lnTo>
                <a:lnTo>
                  <a:pt x="12" y="104"/>
                </a:lnTo>
                <a:lnTo>
                  <a:pt x="4" y="110"/>
                </a:lnTo>
                <a:lnTo>
                  <a:pt x="2" y="118"/>
                </a:lnTo>
                <a:lnTo>
                  <a:pt x="0" y="126"/>
                </a:lnTo>
                <a:lnTo>
                  <a:pt x="4" y="134"/>
                </a:lnTo>
                <a:lnTo>
                  <a:pt x="40" y="196"/>
                </a:lnTo>
                <a:lnTo>
                  <a:pt x="40" y="196"/>
                </a:lnTo>
                <a:lnTo>
                  <a:pt x="44" y="200"/>
                </a:lnTo>
                <a:lnTo>
                  <a:pt x="50" y="204"/>
                </a:lnTo>
                <a:lnTo>
                  <a:pt x="54" y="206"/>
                </a:lnTo>
                <a:lnTo>
                  <a:pt x="60" y="206"/>
                </a:lnTo>
                <a:lnTo>
                  <a:pt x="60" y="206"/>
                </a:lnTo>
                <a:lnTo>
                  <a:pt x="66" y="206"/>
                </a:lnTo>
                <a:lnTo>
                  <a:pt x="72" y="202"/>
                </a:lnTo>
                <a:lnTo>
                  <a:pt x="76" y="198"/>
                </a:lnTo>
                <a:lnTo>
                  <a:pt x="80" y="192"/>
                </a:lnTo>
                <a:lnTo>
                  <a:pt x="148" y="32"/>
                </a:lnTo>
                <a:lnTo>
                  <a:pt x="148" y="32"/>
                </a:lnTo>
                <a:lnTo>
                  <a:pt x="148" y="22"/>
                </a:lnTo>
                <a:lnTo>
                  <a:pt x="148" y="14"/>
                </a:lnTo>
                <a:lnTo>
                  <a:pt x="142" y="8"/>
                </a:lnTo>
                <a:lnTo>
                  <a:pt x="13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44457B"/>
          </a:solidFill>
          <a:ln w="3175">
            <a:noFill/>
            <a:round/>
          </a:ln>
          <a:effectLst/>
          <a:scene3d>
            <a:camera prst="orthographicFront"/>
            <a:lightRig rig="threePt" dir="t"/>
          </a:scene3d>
          <a:sp3d prstMaterial="matte">
            <a:extrusionClr>
              <a:srgbClr val="FF9966"/>
            </a:extrusionClr>
          </a:sp3d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hangingPunct="1"/>
            <a:endParaRPr lang="nb-NO" altLang="id-ID" sz="1100">
              <a:solidFill>
                <a:srgbClr val="5C5C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1" name="Group 182"/>
          <p:cNvGrpSpPr/>
          <p:nvPr/>
        </p:nvGrpSpPr>
        <p:grpSpPr bwMode="auto">
          <a:xfrm>
            <a:off x="6801942" y="4306025"/>
            <a:ext cx="211817" cy="274635"/>
            <a:chOff x="4983163" y="4313238"/>
            <a:chExt cx="1114425" cy="1441450"/>
          </a:xfrm>
          <a:solidFill>
            <a:srgbClr val="44457B"/>
          </a:solidFill>
        </p:grpSpPr>
        <p:sp>
          <p:nvSpPr>
            <p:cNvPr id="221" name="Freeform 38"/>
            <p:cNvSpPr/>
            <p:nvPr/>
          </p:nvSpPr>
          <p:spPr bwMode="auto">
            <a:xfrm>
              <a:off x="4983163" y="4313238"/>
              <a:ext cx="1108075" cy="1441450"/>
            </a:xfrm>
            <a:custGeom>
              <a:avLst/>
              <a:gdLst/>
              <a:ahLst/>
              <a:cxnLst>
                <a:cxn ang="0">
                  <a:pos x="696" y="716"/>
                </a:cxn>
                <a:cxn ang="0">
                  <a:pos x="698" y="716"/>
                </a:cxn>
                <a:cxn ang="0">
                  <a:pos x="698" y="80"/>
                </a:cxn>
                <a:cxn ang="0">
                  <a:pos x="698" y="80"/>
                </a:cxn>
                <a:cxn ang="0">
                  <a:pos x="696" y="64"/>
                </a:cxn>
                <a:cxn ang="0">
                  <a:pos x="692" y="50"/>
                </a:cxn>
                <a:cxn ang="0">
                  <a:pos x="684" y="36"/>
                </a:cxn>
                <a:cxn ang="0">
                  <a:pos x="674" y="24"/>
                </a:cxn>
                <a:cxn ang="0">
                  <a:pos x="662" y="14"/>
                </a:cxn>
                <a:cxn ang="0">
                  <a:pos x="650" y="6"/>
                </a:cxn>
                <a:cxn ang="0">
                  <a:pos x="634" y="2"/>
                </a:cxn>
                <a:cxn ang="0">
                  <a:pos x="61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64" y="2"/>
                </a:cxn>
                <a:cxn ang="0">
                  <a:pos x="48" y="6"/>
                </a:cxn>
                <a:cxn ang="0">
                  <a:pos x="34" y="14"/>
                </a:cxn>
                <a:cxn ang="0">
                  <a:pos x="22" y="24"/>
                </a:cxn>
                <a:cxn ang="0">
                  <a:pos x="12" y="36"/>
                </a:cxn>
                <a:cxn ang="0">
                  <a:pos x="6" y="50"/>
                </a:cxn>
                <a:cxn ang="0">
                  <a:pos x="0" y="64"/>
                </a:cxn>
                <a:cxn ang="0">
                  <a:pos x="0" y="80"/>
                </a:cxn>
                <a:cxn ang="0">
                  <a:pos x="0" y="828"/>
                </a:cxn>
                <a:cxn ang="0">
                  <a:pos x="0" y="828"/>
                </a:cxn>
                <a:cxn ang="0">
                  <a:pos x="0" y="844"/>
                </a:cxn>
                <a:cxn ang="0">
                  <a:pos x="6" y="858"/>
                </a:cxn>
                <a:cxn ang="0">
                  <a:pos x="12" y="872"/>
                </a:cxn>
                <a:cxn ang="0">
                  <a:pos x="22" y="884"/>
                </a:cxn>
                <a:cxn ang="0">
                  <a:pos x="34" y="894"/>
                </a:cxn>
                <a:cxn ang="0">
                  <a:pos x="48" y="902"/>
                </a:cxn>
                <a:cxn ang="0">
                  <a:pos x="64" y="906"/>
                </a:cxn>
                <a:cxn ang="0">
                  <a:pos x="80" y="908"/>
                </a:cxn>
                <a:cxn ang="0">
                  <a:pos x="506" y="908"/>
                </a:cxn>
                <a:cxn ang="0">
                  <a:pos x="696" y="716"/>
                </a:cxn>
              </a:cxnLst>
              <a:rect l="0" t="0" r="r" b="b"/>
              <a:pathLst>
                <a:path w="698" h="908">
                  <a:moveTo>
                    <a:pt x="696" y="716"/>
                  </a:moveTo>
                  <a:lnTo>
                    <a:pt x="698" y="716"/>
                  </a:lnTo>
                  <a:lnTo>
                    <a:pt x="698" y="80"/>
                  </a:lnTo>
                  <a:lnTo>
                    <a:pt x="698" y="80"/>
                  </a:lnTo>
                  <a:lnTo>
                    <a:pt x="696" y="64"/>
                  </a:lnTo>
                  <a:lnTo>
                    <a:pt x="692" y="50"/>
                  </a:lnTo>
                  <a:lnTo>
                    <a:pt x="684" y="36"/>
                  </a:lnTo>
                  <a:lnTo>
                    <a:pt x="674" y="24"/>
                  </a:lnTo>
                  <a:lnTo>
                    <a:pt x="662" y="14"/>
                  </a:lnTo>
                  <a:lnTo>
                    <a:pt x="650" y="6"/>
                  </a:lnTo>
                  <a:lnTo>
                    <a:pt x="634" y="2"/>
                  </a:lnTo>
                  <a:lnTo>
                    <a:pt x="61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4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6" y="50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44"/>
                  </a:lnTo>
                  <a:lnTo>
                    <a:pt x="6" y="858"/>
                  </a:lnTo>
                  <a:lnTo>
                    <a:pt x="12" y="872"/>
                  </a:lnTo>
                  <a:lnTo>
                    <a:pt x="22" y="884"/>
                  </a:lnTo>
                  <a:lnTo>
                    <a:pt x="34" y="894"/>
                  </a:lnTo>
                  <a:lnTo>
                    <a:pt x="48" y="902"/>
                  </a:lnTo>
                  <a:lnTo>
                    <a:pt x="64" y="906"/>
                  </a:lnTo>
                  <a:lnTo>
                    <a:pt x="80" y="908"/>
                  </a:lnTo>
                  <a:lnTo>
                    <a:pt x="506" y="908"/>
                  </a:lnTo>
                  <a:lnTo>
                    <a:pt x="696" y="716"/>
                  </a:lnTo>
                  <a:close/>
                </a:path>
              </a:pathLst>
            </a:custGeom>
            <a:grpFill/>
            <a:ln w="3175">
              <a:noFill/>
              <a:round/>
            </a:ln>
            <a:effectLst/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/>
            <a:p>
              <a:pPr defTabSz="914400">
                <a:defRPr/>
              </a:pPr>
              <a:endParaRPr lang="en-US" sz="1100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46"/>
            <p:cNvSpPr/>
            <p:nvPr/>
          </p:nvSpPr>
          <p:spPr bwMode="auto">
            <a:xfrm>
              <a:off x="5786438" y="5446713"/>
              <a:ext cx="311150" cy="3048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4" y="192"/>
                </a:cxn>
                <a:cxn ang="0">
                  <a:pos x="196" y="0"/>
                </a:cxn>
                <a:cxn ang="0">
                  <a:pos x="0" y="0"/>
                </a:cxn>
                <a:cxn ang="0">
                  <a:pos x="0" y="192"/>
                </a:cxn>
              </a:cxnLst>
              <a:rect l="0" t="0" r="r" b="b"/>
              <a:pathLst>
                <a:path w="196" h="192">
                  <a:moveTo>
                    <a:pt x="0" y="192"/>
                  </a:moveTo>
                  <a:lnTo>
                    <a:pt x="4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14400">
                <a:defRPr/>
              </a:pPr>
              <a:endParaRPr lang="en-US" sz="1100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2" name="Group 135"/>
          <p:cNvGrpSpPr/>
          <p:nvPr/>
        </p:nvGrpSpPr>
        <p:grpSpPr bwMode="auto">
          <a:xfrm>
            <a:off x="6794603" y="4298668"/>
            <a:ext cx="211817" cy="274635"/>
            <a:chOff x="4983163" y="4313238"/>
            <a:chExt cx="1114425" cy="1441450"/>
          </a:xfrm>
          <a:solidFill>
            <a:srgbClr val="44457B"/>
          </a:solidFill>
        </p:grpSpPr>
        <p:sp>
          <p:nvSpPr>
            <p:cNvPr id="219" name="Freeform 38"/>
            <p:cNvSpPr/>
            <p:nvPr/>
          </p:nvSpPr>
          <p:spPr bwMode="auto">
            <a:xfrm>
              <a:off x="4983163" y="4313238"/>
              <a:ext cx="1108075" cy="1441450"/>
            </a:xfrm>
            <a:custGeom>
              <a:avLst/>
              <a:gdLst/>
              <a:ahLst/>
              <a:cxnLst>
                <a:cxn ang="0">
                  <a:pos x="696" y="716"/>
                </a:cxn>
                <a:cxn ang="0">
                  <a:pos x="698" y="716"/>
                </a:cxn>
                <a:cxn ang="0">
                  <a:pos x="698" y="80"/>
                </a:cxn>
                <a:cxn ang="0">
                  <a:pos x="698" y="80"/>
                </a:cxn>
                <a:cxn ang="0">
                  <a:pos x="696" y="64"/>
                </a:cxn>
                <a:cxn ang="0">
                  <a:pos x="692" y="50"/>
                </a:cxn>
                <a:cxn ang="0">
                  <a:pos x="684" y="36"/>
                </a:cxn>
                <a:cxn ang="0">
                  <a:pos x="674" y="24"/>
                </a:cxn>
                <a:cxn ang="0">
                  <a:pos x="662" y="14"/>
                </a:cxn>
                <a:cxn ang="0">
                  <a:pos x="650" y="6"/>
                </a:cxn>
                <a:cxn ang="0">
                  <a:pos x="634" y="2"/>
                </a:cxn>
                <a:cxn ang="0">
                  <a:pos x="61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64" y="2"/>
                </a:cxn>
                <a:cxn ang="0">
                  <a:pos x="48" y="6"/>
                </a:cxn>
                <a:cxn ang="0">
                  <a:pos x="34" y="14"/>
                </a:cxn>
                <a:cxn ang="0">
                  <a:pos x="22" y="24"/>
                </a:cxn>
                <a:cxn ang="0">
                  <a:pos x="12" y="36"/>
                </a:cxn>
                <a:cxn ang="0">
                  <a:pos x="6" y="50"/>
                </a:cxn>
                <a:cxn ang="0">
                  <a:pos x="0" y="64"/>
                </a:cxn>
                <a:cxn ang="0">
                  <a:pos x="0" y="80"/>
                </a:cxn>
                <a:cxn ang="0">
                  <a:pos x="0" y="828"/>
                </a:cxn>
                <a:cxn ang="0">
                  <a:pos x="0" y="828"/>
                </a:cxn>
                <a:cxn ang="0">
                  <a:pos x="0" y="844"/>
                </a:cxn>
                <a:cxn ang="0">
                  <a:pos x="6" y="858"/>
                </a:cxn>
                <a:cxn ang="0">
                  <a:pos x="12" y="872"/>
                </a:cxn>
                <a:cxn ang="0">
                  <a:pos x="22" y="884"/>
                </a:cxn>
                <a:cxn ang="0">
                  <a:pos x="34" y="894"/>
                </a:cxn>
                <a:cxn ang="0">
                  <a:pos x="48" y="902"/>
                </a:cxn>
                <a:cxn ang="0">
                  <a:pos x="64" y="906"/>
                </a:cxn>
                <a:cxn ang="0">
                  <a:pos x="80" y="908"/>
                </a:cxn>
                <a:cxn ang="0">
                  <a:pos x="506" y="908"/>
                </a:cxn>
                <a:cxn ang="0">
                  <a:pos x="696" y="716"/>
                </a:cxn>
              </a:cxnLst>
              <a:rect l="0" t="0" r="r" b="b"/>
              <a:pathLst>
                <a:path w="698" h="908">
                  <a:moveTo>
                    <a:pt x="696" y="716"/>
                  </a:moveTo>
                  <a:lnTo>
                    <a:pt x="698" y="716"/>
                  </a:lnTo>
                  <a:lnTo>
                    <a:pt x="698" y="80"/>
                  </a:lnTo>
                  <a:lnTo>
                    <a:pt x="698" y="80"/>
                  </a:lnTo>
                  <a:lnTo>
                    <a:pt x="696" y="64"/>
                  </a:lnTo>
                  <a:lnTo>
                    <a:pt x="692" y="50"/>
                  </a:lnTo>
                  <a:lnTo>
                    <a:pt x="684" y="36"/>
                  </a:lnTo>
                  <a:lnTo>
                    <a:pt x="674" y="24"/>
                  </a:lnTo>
                  <a:lnTo>
                    <a:pt x="662" y="14"/>
                  </a:lnTo>
                  <a:lnTo>
                    <a:pt x="650" y="6"/>
                  </a:lnTo>
                  <a:lnTo>
                    <a:pt x="634" y="2"/>
                  </a:lnTo>
                  <a:lnTo>
                    <a:pt x="61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4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6" y="50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44"/>
                  </a:lnTo>
                  <a:lnTo>
                    <a:pt x="6" y="858"/>
                  </a:lnTo>
                  <a:lnTo>
                    <a:pt x="12" y="872"/>
                  </a:lnTo>
                  <a:lnTo>
                    <a:pt x="22" y="884"/>
                  </a:lnTo>
                  <a:lnTo>
                    <a:pt x="34" y="894"/>
                  </a:lnTo>
                  <a:lnTo>
                    <a:pt x="48" y="902"/>
                  </a:lnTo>
                  <a:lnTo>
                    <a:pt x="64" y="906"/>
                  </a:lnTo>
                  <a:lnTo>
                    <a:pt x="80" y="908"/>
                  </a:lnTo>
                  <a:lnTo>
                    <a:pt x="506" y="908"/>
                  </a:lnTo>
                  <a:lnTo>
                    <a:pt x="696" y="716"/>
                  </a:lnTo>
                  <a:close/>
                </a:path>
              </a:pathLst>
            </a:custGeom>
            <a:grpFill/>
            <a:ln w="3175">
              <a:noFill/>
              <a:round/>
            </a:ln>
            <a:effectLst/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4400" eaLnBrk="1" hangingPunct="1"/>
              <a:endParaRPr lang="nb-NO" altLang="id-ID" sz="11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0" name="Freeform 46"/>
            <p:cNvSpPr/>
            <p:nvPr/>
          </p:nvSpPr>
          <p:spPr bwMode="auto">
            <a:xfrm>
              <a:off x="5785892" y="5443840"/>
              <a:ext cx="314240" cy="303208"/>
            </a:xfrm>
            <a:custGeom>
              <a:avLst/>
              <a:gdLst>
                <a:gd name="T0" fmla="*/ 0 w 196"/>
                <a:gd name="T1" fmla="*/ 478828600 h 192"/>
                <a:gd name="T2" fmla="*/ 10281740 w 196"/>
                <a:gd name="T3" fmla="*/ 478828600 h 192"/>
                <a:gd name="T4" fmla="*/ 503810090 w 196"/>
                <a:gd name="T5" fmla="*/ 0 h 192"/>
                <a:gd name="T6" fmla="*/ 0 w 196"/>
                <a:gd name="T7" fmla="*/ 0 h 192"/>
                <a:gd name="T8" fmla="*/ 0 w 196"/>
                <a:gd name="T9" fmla="*/ 478828600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192"/>
                <a:gd name="T17" fmla="*/ 196 w 196"/>
                <a:gd name="T18" fmla="*/ 192 h 1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192">
                  <a:moveTo>
                    <a:pt x="0" y="192"/>
                  </a:moveTo>
                  <a:lnTo>
                    <a:pt x="4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4400" eaLnBrk="1" hangingPunct="1"/>
              <a:endParaRPr lang="nb-NO" altLang="id-ID" sz="11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" name="Group 134"/>
          <p:cNvGrpSpPr/>
          <p:nvPr/>
        </p:nvGrpSpPr>
        <p:grpSpPr bwMode="auto">
          <a:xfrm>
            <a:off x="6836846" y="4357657"/>
            <a:ext cx="136987" cy="135807"/>
            <a:chOff x="5205413" y="4622808"/>
            <a:chExt cx="720725" cy="712788"/>
          </a:xfrm>
          <a:solidFill>
            <a:srgbClr val="44457B"/>
          </a:solidFill>
        </p:grpSpPr>
        <p:sp>
          <p:nvSpPr>
            <p:cNvPr id="214" name="Rectangle 213"/>
            <p:cNvSpPr/>
            <p:nvPr/>
          </p:nvSpPr>
          <p:spPr>
            <a:xfrm>
              <a:off x="5205413" y="4622808"/>
              <a:ext cx="720725" cy="7143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400" eaLnBrk="1" hangingPunct="1"/>
              <a:endParaRPr lang="nb-NO" altLang="id-ID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5205413" y="4775208"/>
              <a:ext cx="720725" cy="7143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400" eaLnBrk="1" hangingPunct="1"/>
              <a:endParaRPr lang="nb-NO" altLang="id-ID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5205413" y="4933958"/>
              <a:ext cx="720725" cy="7143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400" eaLnBrk="1" hangingPunct="1"/>
              <a:endParaRPr lang="nb-NO" altLang="id-ID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5205413" y="5099058"/>
              <a:ext cx="720725" cy="7143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400" eaLnBrk="1" hangingPunct="1"/>
              <a:endParaRPr lang="nb-NO" altLang="id-ID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5205413" y="5264158"/>
              <a:ext cx="720725" cy="7143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400" eaLnBrk="1" hangingPunct="1"/>
              <a:endParaRPr lang="nb-NO" altLang="id-ID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3" name="Freeform 76"/>
          <p:cNvSpPr>
            <a:spLocks noEditPoints="1"/>
          </p:cNvSpPr>
          <p:nvPr/>
        </p:nvSpPr>
        <p:spPr bwMode="auto">
          <a:xfrm rot="19303549">
            <a:off x="8014790" y="4309309"/>
            <a:ext cx="184531" cy="291787"/>
          </a:xfrm>
          <a:custGeom>
            <a:avLst/>
            <a:gdLst/>
            <a:ahLst/>
            <a:cxnLst>
              <a:cxn ang="0">
                <a:pos x="740" y="332"/>
              </a:cxn>
              <a:cxn ang="0">
                <a:pos x="712" y="226"/>
              </a:cxn>
              <a:cxn ang="0">
                <a:pos x="656" y="134"/>
              </a:cxn>
              <a:cxn ang="0">
                <a:pos x="578" y="64"/>
              </a:cxn>
              <a:cxn ang="0">
                <a:pos x="480" y="16"/>
              </a:cxn>
              <a:cxn ang="0">
                <a:pos x="370" y="0"/>
              </a:cxn>
              <a:cxn ang="0">
                <a:pos x="296" y="8"/>
              </a:cxn>
              <a:cxn ang="0">
                <a:pos x="194" y="44"/>
              </a:cxn>
              <a:cxn ang="0">
                <a:pos x="108" y="108"/>
              </a:cxn>
              <a:cxn ang="0">
                <a:pos x="44" y="194"/>
              </a:cxn>
              <a:cxn ang="0">
                <a:pos x="8" y="296"/>
              </a:cxn>
              <a:cxn ang="0">
                <a:pos x="0" y="370"/>
              </a:cxn>
              <a:cxn ang="0">
                <a:pos x="10" y="454"/>
              </a:cxn>
              <a:cxn ang="0">
                <a:pos x="36" y="532"/>
              </a:cxn>
              <a:cxn ang="0">
                <a:pos x="78" y="600"/>
              </a:cxn>
              <a:cxn ang="0">
                <a:pos x="134" y="656"/>
              </a:cxn>
              <a:cxn ang="0">
                <a:pos x="202" y="700"/>
              </a:cxn>
              <a:cxn ang="0">
                <a:pos x="226" y="718"/>
              </a:cxn>
              <a:cxn ang="0">
                <a:pos x="226" y="1058"/>
              </a:cxn>
              <a:cxn ang="0">
                <a:pos x="236" y="1096"/>
              </a:cxn>
              <a:cxn ang="0">
                <a:pos x="256" y="1126"/>
              </a:cxn>
              <a:cxn ang="0">
                <a:pos x="286" y="1152"/>
              </a:cxn>
              <a:cxn ang="0">
                <a:pos x="320" y="1168"/>
              </a:cxn>
              <a:cxn ang="0">
                <a:pos x="362" y="1174"/>
              </a:cxn>
              <a:cxn ang="0">
                <a:pos x="388" y="1170"/>
              </a:cxn>
              <a:cxn ang="0">
                <a:pos x="426" y="1158"/>
              </a:cxn>
              <a:cxn ang="0">
                <a:pos x="458" y="1136"/>
              </a:cxn>
              <a:cxn ang="0">
                <a:pos x="480" y="1106"/>
              </a:cxn>
              <a:cxn ang="0">
                <a:pos x="494" y="1072"/>
              </a:cxn>
              <a:cxn ang="0">
                <a:pos x="498" y="720"/>
              </a:cxn>
              <a:cxn ang="0">
                <a:pos x="548" y="696"/>
              </a:cxn>
              <a:cxn ang="0">
                <a:pos x="618" y="648"/>
              </a:cxn>
              <a:cxn ang="0">
                <a:pos x="672" y="586"/>
              </a:cxn>
              <a:cxn ang="0">
                <a:pos x="714" y="512"/>
              </a:cxn>
              <a:cxn ang="0">
                <a:pos x="736" y="430"/>
              </a:cxn>
              <a:cxn ang="0">
                <a:pos x="742" y="370"/>
              </a:cxn>
              <a:cxn ang="0">
                <a:pos x="350" y="580"/>
              </a:cxn>
              <a:cxn ang="0">
                <a:pos x="288" y="564"/>
              </a:cxn>
              <a:cxn ang="0">
                <a:pos x="236" y="534"/>
              </a:cxn>
              <a:cxn ang="0">
                <a:pos x="196" y="488"/>
              </a:cxn>
              <a:cxn ang="0">
                <a:pos x="170" y="434"/>
              </a:cxn>
              <a:cxn ang="0">
                <a:pos x="160" y="370"/>
              </a:cxn>
              <a:cxn ang="0">
                <a:pos x="164" y="328"/>
              </a:cxn>
              <a:cxn ang="0">
                <a:pos x="186" y="270"/>
              </a:cxn>
              <a:cxn ang="0">
                <a:pos x="222" y="222"/>
              </a:cxn>
              <a:cxn ang="0">
                <a:pos x="270" y="186"/>
              </a:cxn>
              <a:cxn ang="0">
                <a:pos x="328" y="164"/>
              </a:cxn>
              <a:cxn ang="0">
                <a:pos x="370" y="160"/>
              </a:cxn>
              <a:cxn ang="0">
                <a:pos x="434" y="170"/>
              </a:cxn>
              <a:cxn ang="0">
                <a:pos x="488" y="196"/>
              </a:cxn>
              <a:cxn ang="0">
                <a:pos x="534" y="236"/>
              </a:cxn>
              <a:cxn ang="0">
                <a:pos x="564" y="288"/>
              </a:cxn>
              <a:cxn ang="0">
                <a:pos x="580" y="350"/>
              </a:cxn>
              <a:cxn ang="0">
                <a:pos x="580" y="392"/>
              </a:cxn>
              <a:cxn ang="0">
                <a:pos x="564" y="452"/>
              </a:cxn>
              <a:cxn ang="0">
                <a:pos x="534" y="504"/>
              </a:cxn>
              <a:cxn ang="0">
                <a:pos x="488" y="546"/>
              </a:cxn>
              <a:cxn ang="0">
                <a:pos x="434" y="572"/>
              </a:cxn>
              <a:cxn ang="0">
                <a:pos x="370" y="582"/>
              </a:cxn>
            </a:cxnLst>
            <a:rect l="0" t="0" r="r" b="b"/>
            <a:pathLst>
              <a:path w="742" h="1174">
                <a:moveTo>
                  <a:pt x="742" y="370"/>
                </a:moveTo>
                <a:lnTo>
                  <a:pt x="742" y="370"/>
                </a:lnTo>
                <a:lnTo>
                  <a:pt x="740" y="332"/>
                </a:lnTo>
                <a:lnTo>
                  <a:pt x="734" y="296"/>
                </a:lnTo>
                <a:lnTo>
                  <a:pt x="724" y="260"/>
                </a:lnTo>
                <a:lnTo>
                  <a:pt x="712" y="226"/>
                </a:lnTo>
                <a:lnTo>
                  <a:pt x="696" y="194"/>
                </a:lnTo>
                <a:lnTo>
                  <a:pt x="678" y="164"/>
                </a:lnTo>
                <a:lnTo>
                  <a:pt x="656" y="134"/>
                </a:lnTo>
                <a:lnTo>
                  <a:pt x="632" y="108"/>
                </a:lnTo>
                <a:lnTo>
                  <a:pt x="606" y="84"/>
                </a:lnTo>
                <a:lnTo>
                  <a:pt x="578" y="64"/>
                </a:lnTo>
                <a:lnTo>
                  <a:pt x="548" y="44"/>
                </a:lnTo>
                <a:lnTo>
                  <a:pt x="514" y="30"/>
                </a:lnTo>
                <a:lnTo>
                  <a:pt x="480" y="16"/>
                </a:lnTo>
                <a:lnTo>
                  <a:pt x="446" y="8"/>
                </a:lnTo>
                <a:lnTo>
                  <a:pt x="408" y="2"/>
                </a:lnTo>
                <a:lnTo>
                  <a:pt x="370" y="0"/>
                </a:lnTo>
                <a:lnTo>
                  <a:pt x="370" y="0"/>
                </a:lnTo>
                <a:lnTo>
                  <a:pt x="332" y="2"/>
                </a:lnTo>
                <a:lnTo>
                  <a:pt x="296" y="8"/>
                </a:lnTo>
                <a:lnTo>
                  <a:pt x="260" y="16"/>
                </a:lnTo>
                <a:lnTo>
                  <a:pt x="226" y="30"/>
                </a:lnTo>
                <a:lnTo>
                  <a:pt x="194" y="44"/>
                </a:lnTo>
                <a:lnTo>
                  <a:pt x="164" y="64"/>
                </a:lnTo>
                <a:lnTo>
                  <a:pt x="134" y="84"/>
                </a:lnTo>
                <a:lnTo>
                  <a:pt x="108" y="108"/>
                </a:lnTo>
                <a:lnTo>
                  <a:pt x="84" y="134"/>
                </a:lnTo>
                <a:lnTo>
                  <a:pt x="64" y="164"/>
                </a:lnTo>
                <a:lnTo>
                  <a:pt x="44" y="194"/>
                </a:lnTo>
                <a:lnTo>
                  <a:pt x="30" y="226"/>
                </a:lnTo>
                <a:lnTo>
                  <a:pt x="16" y="260"/>
                </a:lnTo>
                <a:lnTo>
                  <a:pt x="8" y="296"/>
                </a:lnTo>
                <a:lnTo>
                  <a:pt x="2" y="332"/>
                </a:lnTo>
                <a:lnTo>
                  <a:pt x="0" y="370"/>
                </a:lnTo>
                <a:lnTo>
                  <a:pt x="0" y="370"/>
                </a:lnTo>
                <a:lnTo>
                  <a:pt x="2" y="400"/>
                </a:lnTo>
                <a:lnTo>
                  <a:pt x="4" y="426"/>
                </a:lnTo>
                <a:lnTo>
                  <a:pt x="10" y="454"/>
                </a:lnTo>
                <a:lnTo>
                  <a:pt x="16" y="480"/>
                </a:lnTo>
                <a:lnTo>
                  <a:pt x="26" y="506"/>
                </a:lnTo>
                <a:lnTo>
                  <a:pt x="36" y="532"/>
                </a:lnTo>
                <a:lnTo>
                  <a:pt x="48" y="554"/>
                </a:lnTo>
                <a:lnTo>
                  <a:pt x="64" y="578"/>
                </a:lnTo>
                <a:lnTo>
                  <a:pt x="78" y="600"/>
                </a:lnTo>
                <a:lnTo>
                  <a:pt x="96" y="620"/>
                </a:lnTo>
                <a:lnTo>
                  <a:pt x="114" y="638"/>
                </a:lnTo>
                <a:lnTo>
                  <a:pt x="134" y="656"/>
                </a:lnTo>
                <a:lnTo>
                  <a:pt x="156" y="672"/>
                </a:lnTo>
                <a:lnTo>
                  <a:pt x="178" y="688"/>
                </a:lnTo>
                <a:lnTo>
                  <a:pt x="202" y="700"/>
                </a:lnTo>
                <a:lnTo>
                  <a:pt x="226" y="712"/>
                </a:lnTo>
                <a:lnTo>
                  <a:pt x="226" y="712"/>
                </a:lnTo>
                <a:lnTo>
                  <a:pt x="226" y="718"/>
                </a:lnTo>
                <a:lnTo>
                  <a:pt x="226" y="1046"/>
                </a:lnTo>
                <a:lnTo>
                  <a:pt x="226" y="1046"/>
                </a:lnTo>
                <a:lnTo>
                  <a:pt x="226" y="1058"/>
                </a:lnTo>
                <a:lnTo>
                  <a:pt x="228" y="1072"/>
                </a:lnTo>
                <a:lnTo>
                  <a:pt x="232" y="1084"/>
                </a:lnTo>
                <a:lnTo>
                  <a:pt x="236" y="1096"/>
                </a:lnTo>
                <a:lnTo>
                  <a:pt x="242" y="1106"/>
                </a:lnTo>
                <a:lnTo>
                  <a:pt x="248" y="1116"/>
                </a:lnTo>
                <a:lnTo>
                  <a:pt x="256" y="1126"/>
                </a:lnTo>
                <a:lnTo>
                  <a:pt x="266" y="1136"/>
                </a:lnTo>
                <a:lnTo>
                  <a:pt x="274" y="1144"/>
                </a:lnTo>
                <a:lnTo>
                  <a:pt x="286" y="1152"/>
                </a:lnTo>
                <a:lnTo>
                  <a:pt x="296" y="1158"/>
                </a:lnTo>
                <a:lnTo>
                  <a:pt x="308" y="1164"/>
                </a:lnTo>
                <a:lnTo>
                  <a:pt x="320" y="1168"/>
                </a:lnTo>
                <a:lnTo>
                  <a:pt x="334" y="1170"/>
                </a:lnTo>
                <a:lnTo>
                  <a:pt x="348" y="1172"/>
                </a:lnTo>
                <a:lnTo>
                  <a:pt x="362" y="1174"/>
                </a:lnTo>
                <a:lnTo>
                  <a:pt x="362" y="1174"/>
                </a:lnTo>
                <a:lnTo>
                  <a:pt x="376" y="1172"/>
                </a:lnTo>
                <a:lnTo>
                  <a:pt x="388" y="1170"/>
                </a:lnTo>
                <a:lnTo>
                  <a:pt x="402" y="1168"/>
                </a:lnTo>
                <a:lnTo>
                  <a:pt x="414" y="1164"/>
                </a:lnTo>
                <a:lnTo>
                  <a:pt x="426" y="1158"/>
                </a:lnTo>
                <a:lnTo>
                  <a:pt x="438" y="1152"/>
                </a:lnTo>
                <a:lnTo>
                  <a:pt x="448" y="1144"/>
                </a:lnTo>
                <a:lnTo>
                  <a:pt x="458" y="1136"/>
                </a:lnTo>
                <a:lnTo>
                  <a:pt x="466" y="1126"/>
                </a:lnTo>
                <a:lnTo>
                  <a:pt x="474" y="1116"/>
                </a:lnTo>
                <a:lnTo>
                  <a:pt x="480" y="1106"/>
                </a:lnTo>
                <a:lnTo>
                  <a:pt x="486" y="1096"/>
                </a:lnTo>
                <a:lnTo>
                  <a:pt x="492" y="1084"/>
                </a:lnTo>
                <a:lnTo>
                  <a:pt x="494" y="1072"/>
                </a:lnTo>
                <a:lnTo>
                  <a:pt x="496" y="1058"/>
                </a:lnTo>
                <a:lnTo>
                  <a:pt x="498" y="1046"/>
                </a:lnTo>
                <a:lnTo>
                  <a:pt x="498" y="720"/>
                </a:lnTo>
                <a:lnTo>
                  <a:pt x="498" y="720"/>
                </a:lnTo>
                <a:lnTo>
                  <a:pt x="524" y="708"/>
                </a:lnTo>
                <a:lnTo>
                  <a:pt x="548" y="696"/>
                </a:lnTo>
                <a:lnTo>
                  <a:pt x="572" y="682"/>
                </a:lnTo>
                <a:lnTo>
                  <a:pt x="596" y="666"/>
                </a:lnTo>
                <a:lnTo>
                  <a:pt x="618" y="648"/>
                </a:lnTo>
                <a:lnTo>
                  <a:pt x="638" y="628"/>
                </a:lnTo>
                <a:lnTo>
                  <a:pt x="656" y="608"/>
                </a:lnTo>
                <a:lnTo>
                  <a:pt x="672" y="586"/>
                </a:lnTo>
                <a:lnTo>
                  <a:pt x="688" y="562"/>
                </a:lnTo>
                <a:lnTo>
                  <a:pt x="702" y="538"/>
                </a:lnTo>
                <a:lnTo>
                  <a:pt x="714" y="512"/>
                </a:lnTo>
                <a:lnTo>
                  <a:pt x="724" y="486"/>
                </a:lnTo>
                <a:lnTo>
                  <a:pt x="732" y="458"/>
                </a:lnTo>
                <a:lnTo>
                  <a:pt x="736" y="430"/>
                </a:lnTo>
                <a:lnTo>
                  <a:pt x="740" y="400"/>
                </a:lnTo>
                <a:lnTo>
                  <a:pt x="742" y="370"/>
                </a:lnTo>
                <a:lnTo>
                  <a:pt x="742" y="370"/>
                </a:lnTo>
                <a:close/>
                <a:moveTo>
                  <a:pt x="370" y="582"/>
                </a:moveTo>
                <a:lnTo>
                  <a:pt x="370" y="582"/>
                </a:lnTo>
                <a:lnTo>
                  <a:pt x="350" y="580"/>
                </a:lnTo>
                <a:lnTo>
                  <a:pt x="328" y="578"/>
                </a:lnTo>
                <a:lnTo>
                  <a:pt x="308" y="572"/>
                </a:lnTo>
                <a:lnTo>
                  <a:pt x="288" y="564"/>
                </a:lnTo>
                <a:lnTo>
                  <a:pt x="270" y="556"/>
                </a:lnTo>
                <a:lnTo>
                  <a:pt x="252" y="546"/>
                </a:lnTo>
                <a:lnTo>
                  <a:pt x="236" y="534"/>
                </a:lnTo>
                <a:lnTo>
                  <a:pt x="222" y="520"/>
                </a:lnTo>
                <a:lnTo>
                  <a:pt x="208" y="504"/>
                </a:lnTo>
                <a:lnTo>
                  <a:pt x="196" y="488"/>
                </a:lnTo>
                <a:lnTo>
                  <a:pt x="186" y="472"/>
                </a:lnTo>
                <a:lnTo>
                  <a:pt x="176" y="452"/>
                </a:lnTo>
                <a:lnTo>
                  <a:pt x="170" y="434"/>
                </a:lnTo>
                <a:lnTo>
                  <a:pt x="164" y="414"/>
                </a:lnTo>
                <a:lnTo>
                  <a:pt x="162" y="392"/>
                </a:lnTo>
                <a:lnTo>
                  <a:pt x="160" y="370"/>
                </a:lnTo>
                <a:lnTo>
                  <a:pt x="160" y="370"/>
                </a:lnTo>
                <a:lnTo>
                  <a:pt x="162" y="350"/>
                </a:lnTo>
                <a:lnTo>
                  <a:pt x="164" y="328"/>
                </a:lnTo>
                <a:lnTo>
                  <a:pt x="170" y="308"/>
                </a:lnTo>
                <a:lnTo>
                  <a:pt x="176" y="288"/>
                </a:lnTo>
                <a:lnTo>
                  <a:pt x="186" y="270"/>
                </a:lnTo>
                <a:lnTo>
                  <a:pt x="196" y="252"/>
                </a:lnTo>
                <a:lnTo>
                  <a:pt x="208" y="236"/>
                </a:lnTo>
                <a:lnTo>
                  <a:pt x="222" y="222"/>
                </a:lnTo>
                <a:lnTo>
                  <a:pt x="236" y="208"/>
                </a:lnTo>
                <a:lnTo>
                  <a:pt x="252" y="196"/>
                </a:lnTo>
                <a:lnTo>
                  <a:pt x="270" y="186"/>
                </a:lnTo>
                <a:lnTo>
                  <a:pt x="288" y="176"/>
                </a:lnTo>
                <a:lnTo>
                  <a:pt x="308" y="170"/>
                </a:lnTo>
                <a:lnTo>
                  <a:pt x="328" y="164"/>
                </a:lnTo>
                <a:lnTo>
                  <a:pt x="350" y="162"/>
                </a:lnTo>
                <a:lnTo>
                  <a:pt x="370" y="160"/>
                </a:lnTo>
                <a:lnTo>
                  <a:pt x="370" y="160"/>
                </a:lnTo>
                <a:lnTo>
                  <a:pt x="392" y="162"/>
                </a:lnTo>
                <a:lnTo>
                  <a:pt x="414" y="164"/>
                </a:lnTo>
                <a:lnTo>
                  <a:pt x="434" y="170"/>
                </a:lnTo>
                <a:lnTo>
                  <a:pt x="452" y="176"/>
                </a:lnTo>
                <a:lnTo>
                  <a:pt x="472" y="186"/>
                </a:lnTo>
                <a:lnTo>
                  <a:pt x="488" y="196"/>
                </a:lnTo>
                <a:lnTo>
                  <a:pt x="504" y="208"/>
                </a:lnTo>
                <a:lnTo>
                  <a:pt x="520" y="222"/>
                </a:lnTo>
                <a:lnTo>
                  <a:pt x="534" y="236"/>
                </a:lnTo>
                <a:lnTo>
                  <a:pt x="546" y="252"/>
                </a:lnTo>
                <a:lnTo>
                  <a:pt x="556" y="270"/>
                </a:lnTo>
                <a:lnTo>
                  <a:pt x="564" y="288"/>
                </a:lnTo>
                <a:lnTo>
                  <a:pt x="572" y="308"/>
                </a:lnTo>
                <a:lnTo>
                  <a:pt x="578" y="328"/>
                </a:lnTo>
                <a:lnTo>
                  <a:pt x="580" y="350"/>
                </a:lnTo>
                <a:lnTo>
                  <a:pt x="582" y="370"/>
                </a:lnTo>
                <a:lnTo>
                  <a:pt x="582" y="370"/>
                </a:lnTo>
                <a:lnTo>
                  <a:pt x="580" y="392"/>
                </a:lnTo>
                <a:lnTo>
                  <a:pt x="578" y="414"/>
                </a:lnTo>
                <a:lnTo>
                  <a:pt x="572" y="434"/>
                </a:lnTo>
                <a:lnTo>
                  <a:pt x="564" y="452"/>
                </a:lnTo>
                <a:lnTo>
                  <a:pt x="556" y="472"/>
                </a:lnTo>
                <a:lnTo>
                  <a:pt x="546" y="488"/>
                </a:lnTo>
                <a:lnTo>
                  <a:pt x="534" y="504"/>
                </a:lnTo>
                <a:lnTo>
                  <a:pt x="520" y="520"/>
                </a:lnTo>
                <a:lnTo>
                  <a:pt x="504" y="534"/>
                </a:lnTo>
                <a:lnTo>
                  <a:pt x="488" y="546"/>
                </a:lnTo>
                <a:lnTo>
                  <a:pt x="472" y="556"/>
                </a:lnTo>
                <a:lnTo>
                  <a:pt x="452" y="564"/>
                </a:lnTo>
                <a:lnTo>
                  <a:pt x="434" y="572"/>
                </a:lnTo>
                <a:lnTo>
                  <a:pt x="414" y="578"/>
                </a:lnTo>
                <a:lnTo>
                  <a:pt x="392" y="580"/>
                </a:lnTo>
                <a:lnTo>
                  <a:pt x="370" y="582"/>
                </a:lnTo>
                <a:lnTo>
                  <a:pt x="370" y="582"/>
                </a:lnTo>
                <a:close/>
              </a:path>
            </a:pathLst>
          </a:custGeom>
          <a:solidFill>
            <a:srgbClr val="44457B"/>
          </a:solidFill>
          <a:ln w="3175">
            <a:noFill/>
            <a:round/>
          </a:ln>
          <a:effectLst/>
          <a:scene3d>
            <a:camera prst="orthographicFront"/>
            <a:lightRig rig="threePt" dir="t"/>
          </a:scene3d>
          <a:sp3d prstMaterial="matte">
            <a:extrusionClr>
              <a:srgbClr val="FF9966"/>
            </a:extrusionClr>
          </a:sp3d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hangingPunct="1"/>
            <a:endParaRPr lang="nb-NO" altLang="id-ID" sz="1100">
              <a:solidFill>
                <a:srgbClr val="5C5C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4" name="Freeform 16"/>
          <p:cNvSpPr>
            <a:spLocks noChangeAspect="1" noEditPoints="1"/>
          </p:cNvSpPr>
          <p:nvPr/>
        </p:nvSpPr>
        <p:spPr bwMode="auto">
          <a:xfrm>
            <a:off x="9299409" y="4305859"/>
            <a:ext cx="234992" cy="234993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rgbClr val="44457B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sz="280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226" name="Rectangle 1436"/>
          <p:cNvSpPr>
            <a:spLocks noChangeArrowheads="1"/>
          </p:cNvSpPr>
          <p:nvPr/>
        </p:nvSpPr>
        <p:spPr bwMode="auto">
          <a:xfrm>
            <a:off x="6259285" y="4859018"/>
            <a:ext cx="1200273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早退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9" name="Rectangle 1436"/>
          <p:cNvSpPr>
            <a:spLocks noChangeArrowheads="1"/>
          </p:cNvSpPr>
          <p:nvPr/>
        </p:nvSpPr>
        <p:spPr bwMode="auto">
          <a:xfrm>
            <a:off x="7511122" y="4859018"/>
            <a:ext cx="1200273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旷工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2" name="Rectangle 1436"/>
          <p:cNvSpPr>
            <a:spLocks noChangeArrowheads="1"/>
          </p:cNvSpPr>
          <p:nvPr/>
        </p:nvSpPr>
        <p:spPr bwMode="auto">
          <a:xfrm>
            <a:off x="8795128" y="4859018"/>
            <a:ext cx="1200273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病假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5" name="Rectangle 1436"/>
          <p:cNvSpPr>
            <a:spLocks noChangeArrowheads="1"/>
          </p:cNvSpPr>
          <p:nvPr/>
        </p:nvSpPr>
        <p:spPr bwMode="auto">
          <a:xfrm>
            <a:off x="10046965" y="4859018"/>
            <a:ext cx="1200273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事假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 Placeholder 33"/>
          <p:cNvSpPr txBox="1"/>
          <p:nvPr/>
        </p:nvSpPr>
        <p:spPr>
          <a:xfrm>
            <a:off x="5043813" y="2326653"/>
            <a:ext cx="3504118" cy="461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8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505368"/>
                </a:solidFill>
                <a:latin typeface="+mn-lt"/>
                <a:ea typeface="+mn-ea"/>
                <a:cs typeface="+mn-ea"/>
                <a:sym typeface="+mn-lt"/>
              </a:rPr>
              <a:t>考勤制度</a:t>
            </a:r>
            <a:endParaRPr lang="en-AU" altLang="zh-CN" sz="2400" dirty="0">
              <a:solidFill>
                <a:srgbClr val="50536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TextBox 20"/>
          <p:cNvSpPr txBox="1"/>
          <p:nvPr/>
        </p:nvSpPr>
        <p:spPr>
          <a:xfrm>
            <a:off x="5043812" y="2990153"/>
            <a:ext cx="5537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人力资源管理制度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宣传外国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语言人力资源管理制度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宣传（</a:t>
            </a:r>
            <a:r>
              <a:rPr lang="en-US" altLang="zh-CN" sz="8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Beile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Inc.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）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是中国的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一家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高科技外国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语言人力资源管理制度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宣传。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由北北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Listen to Me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和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韦恩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(Ron Wayne)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等人于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1976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日创立，并命名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为中国北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北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电脑外国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语言人力资源管理制度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宣传（</a:t>
            </a:r>
            <a:r>
              <a:rPr lang="en-US" altLang="zh-CN" sz="8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Beibei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Computer Inc.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），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2007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日更名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为人力资源管理制度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宣传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考勤制度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8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49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51" name="Straight Connector 265"/>
              <p:cNvCxnSpPr>
                <a:endCxn id="49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椭圆 47"/>
          <p:cNvSpPr/>
          <p:nvPr/>
        </p:nvSpPr>
        <p:spPr>
          <a:xfrm>
            <a:off x="1928049" y="3374541"/>
            <a:ext cx="1109497" cy="114800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rgbClr val="444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3" name="AutoShape 4"/>
          <p:cNvSpPr/>
          <p:nvPr/>
        </p:nvSpPr>
        <p:spPr bwMode="auto">
          <a:xfrm>
            <a:off x="4894921" y="1906076"/>
            <a:ext cx="2392110" cy="1379425"/>
          </a:xfrm>
          <a:custGeom>
            <a:avLst/>
            <a:gdLst>
              <a:gd name="T0" fmla="*/ 3005978 w 21591"/>
              <a:gd name="T1" fmla="*/ 1737511 h 21574"/>
              <a:gd name="T2" fmla="*/ 3005978 w 21591"/>
              <a:gd name="T3" fmla="*/ 1737511 h 21574"/>
              <a:gd name="T4" fmla="*/ 3005978 w 21591"/>
              <a:gd name="T5" fmla="*/ 1737511 h 21574"/>
              <a:gd name="T6" fmla="*/ 3005978 w 21591"/>
              <a:gd name="T7" fmla="*/ 1737511 h 215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574">
                <a:moveTo>
                  <a:pt x="10462" y="77"/>
                </a:moveTo>
                <a:cubicBezTo>
                  <a:pt x="10332" y="138"/>
                  <a:pt x="10208" y="234"/>
                  <a:pt x="10095" y="362"/>
                </a:cubicBezTo>
                <a:lnTo>
                  <a:pt x="704" y="9694"/>
                </a:lnTo>
                <a:cubicBezTo>
                  <a:pt x="483" y="9935"/>
                  <a:pt x="301" y="10273"/>
                  <a:pt x="177" y="10673"/>
                </a:cubicBezTo>
                <a:cubicBezTo>
                  <a:pt x="63" y="11046"/>
                  <a:pt x="2" y="11461"/>
                  <a:pt x="0" y="11883"/>
                </a:cubicBezTo>
                <a:lnTo>
                  <a:pt x="0" y="19249"/>
                </a:lnTo>
                <a:cubicBezTo>
                  <a:pt x="-5" y="19551"/>
                  <a:pt x="86" y="19833"/>
                  <a:pt x="236" y="19985"/>
                </a:cubicBezTo>
                <a:cubicBezTo>
                  <a:pt x="381" y="20132"/>
                  <a:pt x="560" y="20134"/>
                  <a:pt x="707" y="19992"/>
                </a:cubicBezTo>
                <a:lnTo>
                  <a:pt x="4080" y="16533"/>
                </a:lnTo>
                <a:cubicBezTo>
                  <a:pt x="4355" y="16248"/>
                  <a:pt x="4670" y="16102"/>
                  <a:pt x="4991" y="16111"/>
                </a:cubicBezTo>
                <a:cubicBezTo>
                  <a:pt x="5292" y="16119"/>
                  <a:pt x="5587" y="16265"/>
                  <a:pt x="5846" y="16533"/>
                </a:cubicBezTo>
                <a:lnTo>
                  <a:pt x="10783" y="21575"/>
                </a:lnTo>
                <a:lnTo>
                  <a:pt x="15743" y="16533"/>
                </a:lnTo>
                <a:cubicBezTo>
                  <a:pt x="16002" y="16265"/>
                  <a:pt x="16297" y="16119"/>
                  <a:pt x="16598" y="16111"/>
                </a:cubicBezTo>
                <a:cubicBezTo>
                  <a:pt x="16919" y="16102"/>
                  <a:pt x="17234" y="16248"/>
                  <a:pt x="17509" y="16533"/>
                </a:cubicBezTo>
                <a:lnTo>
                  <a:pt x="20882" y="19992"/>
                </a:lnTo>
                <a:cubicBezTo>
                  <a:pt x="21029" y="20134"/>
                  <a:pt x="21208" y="20131"/>
                  <a:pt x="21353" y="19985"/>
                </a:cubicBezTo>
                <a:cubicBezTo>
                  <a:pt x="21504" y="19833"/>
                  <a:pt x="21595" y="19551"/>
                  <a:pt x="21590" y="19249"/>
                </a:cubicBezTo>
                <a:lnTo>
                  <a:pt x="21590" y="11883"/>
                </a:lnTo>
                <a:cubicBezTo>
                  <a:pt x="21589" y="11461"/>
                  <a:pt x="21527" y="11046"/>
                  <a:pt x="21412" y="10673"/>
                </a:cubicBezTo>
                <a:cubicBezTo>
                  <a:pt x="21288" y="10273"/>
                  <a:pt x="21107" y="9936"/>
                  <a:pt x="20885" y="9694"/>
                </a:cubicBezTo>
                <a:lnTo>
                  <a:pt x="11494" y="362"/>
                </a:lnTo>
                <a:cubicBezTo>
                  <a:pt x="11381" y="234"/>
                  <a:pt x="11258" y="138"/>
                  <a:pt x="11128" y="77"/>
                </a:cubicBezTo>
                <a:cubicBezTo>
                  <a:pt x="10910" y="-25"/>
                  <a:pt x="10680" y="-25"/>
                  <a:pt x="10462" y="77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3094" name="AutoShape 5"/>
          <p:cNvSpPr/>
          <p:nvPr/>
        </p:nvSpPr>
        <p:spPr bwMode="auto">
          <a:xfrm rot="7190936">
            <a:off x="6133928" y="4029337"/>
            <a:ext cx="2392113" cy="1379423"/>
          </a:xfrm>
          <a:custGeom>
            <a:avLst/>
            <a:gdLst>
              <a:gd name="T0" fmla="*/ 3005978 w 21591"/>
              <a:gd name="T1" fmla="*/ 1737511 h 21574"/>
              <a:gd name="T2" fmla="*/ 3005978 w 21591"/>
              <a:gd name="T3" fmla="*/ 1737511 h 21574"/>
              <a:gd name="T4" fmla="*/ 3005978 w 21591"/>
              <a:gd name="T5" fmla="*/ 1737511 h 21574"/>
              <a:gd name="T6" fmla="*/ 3005978 w 21591"/>
              <a:gd name="T7" fmla="*/ 1737511 h 215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574">
                <a:moveTo>
                  <a:pt x="10462" y="77"/>
                </a:moveTo>
                <a:cubicBezTo>
                  <a:pt x="10332" y="138"/>
                  <a:pt x="10208" y="234"/>
                  <a:pt x="10095" y="362"/>
                </a:cubicBezTo>
                <a:lnTo>
                  <a:pt x="704" y="9694"/>
                </a:lnTo>
                <a:cubicBezTo>
                  <a:pt x="483" y="9935"/>
                  <a:pt x="301" y="10273"/>
                  <a:pt x="177" y="10673"/>
                </a:cubicBezTo>
                <a:cubicBezTo>
                  <a:pt x="63" y="11046"/>
                  <a:pt x="2" y="11461"/>
                  <a:pt x="0" y="11883"/>
                </a:cubicBezTo>
                <a:lnTo>
                  <a:pt x="0" y="19249"/>
                </a:lnTo>
                <a:cubicBezTo>
                  <a:pt x="-5" y="19551"/>
                  <a:pt x="86" y="19833"/>
                  <a:pt x="236" y="19985"/>
                </a:cubicBezTo>
                <a:cubicBezTo>
                  <a:pt x="381" y="20132"/>
                  <a:pt x="560" y="20134"/>
                  <a:pt x="707" y="19992"/>
                </a:cubicBezTo>
                <a:lnTo>
                  <a:pt x="4080" y="16533"/>
                </a:lnTo>
                <a:cubicBezTo>
                  <a:pt x="4355" y="16248"/>
                  <a:pt x="4670" y="16102"/>
                  <a:pt x="4991" y="16111"/>
                </a:cubicBezTo>
                <a:cubicBezTo>
                  <a:pt x="5292" y="16119"/>
                  <a:pt x="5587" y="16265"/>
                  <a:pt x="5846" y="16533"/>
                </a:cubicBezTo>
                <a:lnTo>
                  <a:pt x="10783" y="21575"/>
                </a:lnTo>
                <a:lnTo>
                  <a:pt x="15743" y="16533"/>
                </a:lnTo>
                <a:cubicBezTo>
                  <a:pt x="16002" y="16265"/>
                  <a:pt x="16297" y="16119"/>
                  <a:pt x="16598" y="16111"/>
                </a:cubicBezTo>
                <a:cubicBezTo>
                  <a:pt x="16919" y="16102"/>
                  <a:pt x="17234" y="16248"/>
                  <a:pt x="17509" y="16533"/>
                </a:cubicBezTo>
                <a:lnTo>
                  <a:pt x="20882" y="19992"/>
                </a:lnTo>
                <a:cubicBezTo>
                  <a:pt x="21029" y="20134"/>
                  <a:pt x="21208" y="20131"/>
                  <a:pt x="21353" y="19985"/>
                </a:cubicBezTo>
                <a:cubicBezTo>
                  <a:pt x="21504" y="19833"/>
                  <a:pt x="21595" y="19551"/>
                  <a:pt x="21590" y="19249"/>
                </a:cubicBezTo>
                <a:lnTo>
                  <a:pt x="21590" y="11883"/>
                </a:lnTo>
                <a:cubicBezTo>
                  <a:pt x="21589" y="11461"/>
                  <a:pt x="21527" y="11046"/>
                  <a:pt x="21412" y="10673"/>
                </a:cubicBezTo>
                <a:cubicBezTo>
                  <a:pt x="21288" y="10273"/>
                  <a:pt x="21107" y="9936"/>
                  <a:pt x="20885" y="9694"/>
                </a:cubicBezTo>
                <a:lnTo>
                  <a:pt x="11494" y="362"/>
                </a:lnTo>
                <a:cubicBezTo>
                  <a:pt x="11381" y="234"/>
                  <a:pt x="11258" y="138"/>
                  <a:pt x="11128" y="77"/>
                </a:cubicBezTo>
                <a:cubicBezTo>
                  <a:pt x="10910" y="-25"/>
                  <a:pt x="10680" y="-25"/>
                  <a:pt x="10462" y="77"/>
                </a:cubicBezTo>
                <a:close/>
              </a:path>
            </a:pathLst>
          </a:custGeom>
          <a:solidFill>
            <a:srgbClr val="44457B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3095" name="AutoShape 6"/>
          <p:cNvSpPr/>
          <p:nvPr/>
        </p:nvSpPr>
        <p:spPr bwMode="auto">
          <a:xfrm rot="14408502">
            <a:off x="3665280" y="4029252"/>
            <a:ext cx="2392113" cy="1379423"/>
          </a:xfrm>
          <a:custGeom>
            <a:avLst/>
            <a:gdLst>
              <a:gd name="T0" fmla="*/ 3005978 w 21591"/>
              <a:gd name="T1" fmla="*/ 1737511 h 21574"/>
              <a:gd name="T2" fmla="*/ 3005978 w 21591"/>
              <a:gd name="T3" fmla="*/ 1737511 h 21574"/>
              <a:gd name="T4" fmla="*/ 3005978 w 21591"/>
              <a:gd name="T5" fmla="*/ 1737511 h 21574"/>
              <a:gd name="T6" fmla="*/ 3005978 w 21591"/>
              <a:gd name="T7" fmla="*/ 1737511 h 215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574">
                <a:moveTo>
                  <a:pt x="10462" y="77"/>
                </a:moveTo>
                <a:cubicBezTo>
                  <a:pt x="10332" y="138"/>
                  <a:pt x="10208" y="234"/>
                  <a:pt x="10095" y="362"/>
                </a:cubicBezTo>
                <a:lnTo>
                  <a:pt x="704" y="9694"/>
                </a:lnTo>
                <a:cubicBezTo>
                  <a:pt x="483" y="9935"/>
                  <a:pt x="301" y="10273"/>
                  <a:pt x="177" y="10673"/>
                </a:cubicBezTo>
                <a:cubicBezTo>
                  <a:pt x="63" y="11046"/>
                  <a:pt x="2" y="11461"/>
                  <a:pt x="0" y="11883"/>
                </a:cubicBezTo>
                <a:lnTo>
                  <a:pt x="0" y="19249"/>
                </a:lnTo>
                <a:cubicBezTo>
                  <a:pt x="-5" y="19551"/>
                  <a:pt x="86" y="19833"/>
                  <a:pt x="236" y="19985"/>
                </a:cubicBezTo>
                <a:cubicBezTo>
                  <a:pt x="381" y="20132"/>
                  <a:pt x="560" y="20134"/>
                  <a:pt x="707" y="19992"/>
                </a:cubicBezTo>
                <a:lnTo>
                  <a:pt x="4080" y="16533"/>
                </a:lnTo>
                <a:cubicBezTo>
                  <a:pt x="4355" y="16248"/>
                  <a:pt x="4670" y="16102"/>
                  <a:pt x="4991" y="16111"/>
                </a:cubicBezTo>
                <a:cubicBezTo>
                  <a:pt x="5292" y="16119"/>
                  <a:pt x="5587" y="16265"/>
                  <a:pt x="5846" y="16533"/>
                </a:cubicBezTo>
                <a:lnTo>
                  <a:pt x="10783" y="21575"/>
                </a:lnTo>
                <a:lnTo>
                  <a:pt x="15743" y="16533"/>
                </a:lnTo>
                <a:cubicBezTo>
                  <a:pt x="16002" y="16265"/>
                  <a:pt x="16297" y="16119"/>
                  <a:pt x="16598" y="16111"/>
                </a:cubicBezTo>
                <a:cubicBezTo>
                  <a:pt x="16919" y="16102"/>
                  <a:pt x="17234" y="16248"/>
                  <a:pt x="17509" y="16533"/>
                </a:cubicBezTo>
                <a:lnTo>
                  <a:pt x="20882" y="19992"/>
                </a:lnTo>
                <a:cubicBezTo>
                  <a:pt x="21029" y="20134"/>
                  <a:pt x="21208" y="20131"/>
                  <a:pt x="21353" y="19985"/>
                </a:cubicBezTo>
                <a:cubicBezTo>
                  <a:pt x="21504" y="19833"/>
                  <a:pt x="21595" y="19551"/>
                  <a:pt x="21590" y="19249"/>
                </a:cubicBezTo>
                <a:lnTo>
                  <a:pt x="21590" y="11883"/>
                </a:lnTo>
                <a:cubicBezTo>
                  <a:pt x="21589" y="11461"/>
                  <a:pt x="21527" y="11046"/>
                  <a:pt x="21412" y="10673"/>
                </a:cubicBezTo>
                <a:cubicBezTo>
                  <a:pt x="21288" y="10273"/>
                  <a:pt x="21107" y="9936"/>
                  <a:pt x="20885" y="9694"/>
                </a:cubicBezTo>
                <a:lnTo>
                  <a:pt x="11494" y="362"/>
                </a:lnTo>
                <a:cubicBezTo>
                  <a:pt x="11381" y="234"/>
                  <a:pt x="11258" y="138"/>
                  <a:pt x="11128" y="77"/>
                </a:cubicBezTo>
                <a:cubicBezTo>
                  <a:pt x="10910" y="-25"/>
                  <a:pt x="10680" y="-25"/>
                  <a:pt x="10462" y="77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3096" name="AutoShape 7"/>
          <p:cNvSpPr/>
          <p:nvPr/>
        </p:nvSpPr>
        <p:spPr bwMode="auto">
          <a:xfrm rot="17988107">
            <a:off x="4768068" y="3093630"/>
            <a:ext cx="1083912" cy="928541"/>
          </a:xfrm>
          <a:custGeom>
            <a:avLst/>
            <a:gdLst>
              <a:gd name="T0" fmla="*/ 1362066 w 21595"/>
              <a:gd name="T1" fmla="*/ 1168719 h 21558"/>
              <a:gd name="T2" fmla="*/ 1362066 w 21595"/>
              <a:gd name="T3" fmla="*/ 1168719 h 21558"/>
              <a:gd name="T4" fmla="*/ 1362066 w 21595"/>
              <a:gd name="T5" fmla="*/ 1168719 h 21558"/>
              <a:gd name="T6" fmla="*/ 1362066 w 21595"/>
              <a:gd name="T7" fmla="*/ 1168719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5" h="21558">
                <a:moveTo>
                  <a:pt x="10493" y="51"/>
                </a:moveTo>
                <a:cubicBezTo>
                  <a:pt x="10364" y="92"/>
                  <a:pt x="10240" y="157"/>
                  <a:pt x="10128" y="243"/>
                </a:cubicBezTo>
                <a:lnTo>
                  <a:pt x="760" y="6503"/>
                </a:lnTo>
                <a:cubicBezTo>
                  <a:pt x="539" y="6665"/>
                  <a:pt x="358" y="6891"/>
                  <a:pt x="234" y="7160"/>
                </a:cubicBezTo>
                <a:cubicBezTo>
                  <a:pt x="120" y="7410"/>
                  <a:pt x="59" y="7688"/>
                  <a:pt x="58" y="7971"/>
                </a:cubicBezTo>
                <a:lnTo>
                  <a:pt x="0" y="20989"/>
                </a:lnTo>
                <a:cubicBezTo>
                  <a:pt x="-5" y="21191"/>
                  <a:pt x="85" y="21381"/>
                  <a:pt x="236" y="21483"/>
                </a:cubicBezTo>
                <a:cubicBezTo>
                  <a:pt x="380" y="21581"/>
                  <a:pt x="559" y="21583"/>
                  <a:pt x="705" y="21487"/>
                </a:cubicBezTo>
                <a:lnTo>
                  <a:pt x="9075" y="16252"/>
                </a:lnTo>
                <a:cubicBezTo>
                  <a:pt x="9626" y="15928"/>
                  <a:pt x="10233" y="15755"/>
                  <a:pt x="10851" y="15747"/>
                </a:cubicBezTo>
                <a:cubicBezTo>
                  <a:pt x="11549" y="15738"/>
                  <a:pt x="12237" y="15939"/>
                  <a:pt x="12848" y="16331"/>
                </a:cubicBezTo>
                <a:lnTo>
                  <a:pt x="20831" y="21487"/>
                </a:lnTo>
                <a:cubicBezTo>
                  <a:pt x="20977" y="21583"/>
                  <a:pt x="21156" y="21581"/>
                  <a:pt x="21301" y="21483"/>
                </a:cubicBezTo>
                <a:cubicBezTo>
                  <a:pt x="21451" y="21381"/>
                  <a:pt x="21542" y="21192"/>
                  <a:pt x="21538" y="20989"/>
                </a:cubicBezTo>
                <a:lnTo>
                  <a:pt x="21595" y="7971"/>
                </a:lnTo>
                <a:cubicBezTo>
                  <a:pt x="21593" y="7688"/>
                  <a:pt x="21532" y="7410"/>
                  <a:pt x="21417" y="7160"/>
                </a:cubicBezTo>
                <a:cubicBezTo>
                  <a:pt x="21293" y="6891"/>
                  <a:pt x="21112" y="6665"/>
                  <a:pt x="20891" y="6503"/>
                </a:cubicBezTo>
                <a:lnTo>
                  <a:pt x="11523" y="243"/>
                </a:lnTo>
                <a:cubicBezTo>
                  <a:pt x="11411" y="157"/>
                  <a:pt x="11288" y="92"/>
                  <a:pt x="11158" y="51"/>
                </a:cubicBezTo>
                <a:cubicBezTo>
                  <a:pt x="10940" y="-17"/>
                  <a:pt x="10711" y="-17"/>
                  <a:pt x="10493" y="51"/>
                </a:cubicBezTo>
                <a:close/>
              </a:path>
            </a:pathLst>
          </a:custGeom>
          <a:solidFill>
            <a:srgbClr val="44457B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3097" name="AutoShape 8"/>
          <p:cNvSpPr/>
          <p:nvPr/>
        </p:nvSpPr>
        <p:spPr bwMode="auto">
          <a:xfrm rot="3622495">
            <a:off x="6336278" y="3094057"/>
            <a:ext cx="1083912" cy="928541"/>
          </a:xfrm>
          <a:custGeom>
            <a:avLst/>
            <a:gdLst>
              <a:gd name="T0" fmla="*/ 1362066 w 21595"/>
              <a:gd name="T1" fmla="*/ 1168719 h 21558"/>
              <a:gd name="T2" fmla="*/ 1362066 w 21595"/>
              <a:gd name="T3" fmla="*/ 1168719 h 21558"/>
              <a:gd name="T4" fmla="*/ 1362066 w 21595"/>
              <a:gd name="T5" fmla="*/ 1168719 h 21558"/>
              <a:gd name="T6" fmla="*/ 1362066 w 21595"/>
              <a:gd name="T7" fmla="*/ 1168719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5" h="21558">
                <a:moveTo>
                  <a:pt x="10493" y="51"/>
                </a:moveTo>
                <a:cubicBezTo>
                  <a:pt x="10364" y="92"/>
                  <a:pt x="10240" y="157"/>
                  <a:pt x="10128" y="243"/>
                </a:cubicBezTo>
                <a:lnTo>
                  <a:pt x="760" y="6503"/>
                </a:lnTo>
                <a:cubicBezTo>
                  <a:pt x="539" y="6665"/>
                  <a:pt x="358" y="6891"/>
                  <a:pt x="234" y="7160"/>
                </a:cubicBezTo>
                <a:cubicBezTo>
                  <a:pt x="120" y="7410"/>
                  <a:pt x="59" y="7688"/>
                  <a:pt x="58" y="7971"/>
                </a:cubicBezTo>
                <a:lnTo>
                  <a:pt x="0" y="20989"/>
                </a:lnTo>
                <a:cubicBezTo>
                  <a:pt x="-5" y="21191"/>
                  <a:pt x="85" y="21381"/>
                  <a:pt x="236" y="21483"/>
                </a:cubicBezTo>
                <a:cubicBezTo>
                  <a:pt x="380" y="21581"/>
                  <a:pt x="559" y="21583"/>
                  <a:pt x="705" y="21487"/>
                </a:cubicBezTo>
                <a:lnTo>
                  <a:pt x="9075" y="16252"/>
                </a:lnTo>
                <a:cubicBezTo>
                  <a:pt x="9626" y="15928"/>
                  <a:pt x="10233" y="15755"/>
                  <a:pt x="10851" y="15747"/>
                </a:cubicBezTo>
                <a:cubicBezTo>
                  <a:pt x="11549" y="15738"/>
                  <a:pt x="12237" y="15939"/>
                  <a:pt x="12848" y="16331"/>
                </a:cubicBezTo>
                <a:lnTo>
                  <a:pt x="20831" y="21487"/>
                </a:lnTo>
                <a:cubicBezTo>
                  <a:pt x="20977" y="21583"/>
                  <a:pt x="21156" y="21581"/>
                  <a:pt x="21301" y="21483"/>
                </a:cubicBezTo>
                <a:cubicBezTo>
                  <a:pt x="21451" y="21381"/>
                  <a:pt x="21542" y="21192"/>
                  <a:pt x="21538" y="20989"/>
                </a:cubicBezTo>
                <a:lnTo>
                  <a:pt x="21595" y="7971"/>
                </a:lnTo>
                <a:cubicBezTo>
                  <a:pt x="21593" y="7688"/>
                  <a:pt x="21532" y="7410"/>
                  <a:pt x="21417" y="7160"/>
                </a:cubicBezTo>
                <a:cubicBezTo>
                  <a:pt x="21293" y="6891"/>
                  <a:pt x="21112" y="6665"/>
                  <a:pt x="20891" y="6503"/>
                </a:cubicBezTo>
                <a:lnTo>
                  <a:pt x="11523" y="243"/>
                </a:lnTo>
                <a:cubicBezTo>
                  <a:pt x="11411" y="157"/>
                  <a:pt x="11288" y="92"/>
                  <a:pt x="11158" y="51"/>
                </a:cubicBezTo>
                <a:cubicBezTo>
                  <a:pt x="10940" y="-17"/>
                  <a:pt x="10711" y="-17"/>
                  <a:pt x="10493" y="51"/>
                </a:cubicBezTo>
                <a:close/>
              </a:path>
            </a:pathLst>
          </a:custGeom>
          <a:solidFill>
            <a:srgbClr val="BFBBF6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3098" name="AutoShape 9"/>
          <p:cNvSpPr/>
          <p:nvPr/>
        </p:nvSpPr>
        <p:spPr bwMode="auto">
          <a:xfrm rot="10800000">
            <a:off x="5542101" y="4461949"/>
            <a:ext cx="1083911" cy="928542"/>
          </a:xfrm>
          <a:custGeom>
            <a:avLst/>
            <a:gdLst>
              <a:gd name="T0" fmla="*/ 1362066 w 21595"/>
              <a:gd name="T1" fmla="*/ 1168719 h 21558"/>
              <a:gd name="T2" fmla="*/ 1362066 w 21595"/>
              <a:gd name="T3" fmla="*/ 1168719 h 21558"/>
              <a:gd name="T4" fmla="*/ 1362066 w 21595"/>
              <a:gd name="T5" fmla="*/ 1168719 h 21558"/>
              <a:gd name="T6" fmla="*/ 1362066 w 21595"/>
              <a:gd name="T7" fmla="*/ 1168719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5" h="21558">
                <a:moveTo>
                  <a:pt x="10493" y="51"/>
                </a:moveTo>
                <a:cubicBezTo>
                  <a:pt x="10364" y="92"/>
                  <a:pt x="10240" y="157"/>
                  <a:pt x="10128" y="243"/>
                </a:cubicBezTo>
                <a:lnTo>
                  <a:pt x="760" y="6503"/>
                </a:lnTo>
                <a:cubicBezTo>
                  <a:pt x="539" y="6665"/>
                  <a:pt x="358" y="6891"/>
                  <a:pt x="234" y="7160"/>
                </a:cubicBezTo>
                <a:cubicBezTo>
                  <a:pt x="120" y="7410"/>
                  <a:pt x="59" y="7688"/>
                  <a:pt x="58" y="7971"/>
                </a:cubicBezTo>
                <a:lnTo>
                  <a:pt x="0" y="20989"/>
                </a:lnTo>
                <a:cubicBezTo>
                  <a:pt x="-5" y="21191"/>
                  <a:pt x="85" y="21381"/>
                  <a:pt x="236" y="21483"/>
                </a:cubicBezTo>
                <a:cubicBezTo>
                  <a:pt x="380" y="21581"/>
                  <a:pt x="559" y="21583"/>
                  <a:pt x="705" y="21487"/>
                </a:cubicBezTo>
                <a:lnTo>
                  <a:pt x="9075" y="16252"/>
                </a:lnTo>
                <a:cubicBezTo>
                  <a:pt x="9626" y="15928"/>
                  <a:pt x="10233" y="15755"/>
                  <a:pt x="10851" y="15747"/>
                </a:cubicBezTo>
                <a:cubicBezTo>
                  <a:pt x="11549" y="15738"/>
                  <a:pt x="12237" y="15939"/>
                  <a:pt x="12848" y="16331"/>
                </a:cubicBezTo>
                <a:lnTo>
                  <a:pt x="20831" y="21487"/>
                </a:lnTo>
                <a:cubicBezTo>
                  <a:pt x="20977" y="21583"/>
                  <a:pt x="21156" y="21581"/>
                  <a:pt x="21301" y="21483"/>
                </a:cubicBezTo>
                <a:cubicBezTo>
                  <a:pt x="21451" y="21381"/>
                  <a:pt x="21542" y="21192"/>
                  <a:pt x="21538" y="20989"/>
                </a:cubicBezTo>
                <a:lnTo>
                  <a:pt x="21595" y="7971"/>
                </a:lnTo>
                <a:cubicBezTo>
                  <a:pt x="21593" y="7688"/>
                  <a:pt x="21532" y="7410"/>
                  <a:pt x="21417" y="7160"/>
                </a:cubicBezTo>
                <a:cubicBezTo>
                  <a:pt x="21293" y="6891"/>
                  <a:pt x="21112" y="6665"/>
                  <a:pt x="20891" y="6503"/>
                </a:cubicBezTo>
                <a:lnTo>
                  <a:pt x="11523" y="243"/>
                </a:lnTo>
                <a:cubicBezTo>
                  <a:pt x="11411" y="157"/>
                  <a:pt x="11288" y="92"/>
                  <a:pt x="11158" y="51"/>
                </a:cubicBezTo>
                <a:cubicBezTo>
                  <a:pt x="10940" y="-17"/>
                  <a:pt x="10711" y="-17"/>
                  <a:pt x="10493" y="51"/>
                </a:cubicBezTo>
                <a:close/>
              </a:path>
            </a:pathLst>
          </a:custGeom>
          <a:solidFill>
            <a:srgbClr val="BC85D5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3090" name="Text Box 14"/>
          <p:cNvSpPr txBox="1"/>
          <p:nvPr/>
        </p:nvSpPr>
        <p:spPr bwMode="auto">
          <a:xfrm>
            <a:off x="8197498" y="1656104"/>
            <a:ext cx="551057" cy="59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l" eaLnBrk="1"/>
            <a:r>
              <a:rPr lang="zh-CN" altLang="zh-CN" sz="4500">
                <a:solidFill>
                  <a:srgbClr val="D6D4D8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zh-CN" sz="4500">
              <a:solidFill>
                <a:srgbClr val="D6D4D8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86" name="Text Box 19"/>
          <p:cNvSpPr txBox="1"/>
          <p:nvPr/>
        </p:nvSpPr>
        <p:spPr bwMode="auto">
          <a:xfrm>
            <a:off x="8523495" y="3879972"/>
            <a:ext cx="551057" cy="59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l" eaLnBrk="1"/>
            <a:r>
              <a:rPr lang="zh-CN" altLang="zh-CN" sz="4500">
                <a:solidFill>
                  <a:srgbClr val="D6D4D8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zh-CN" sz="4500">
              <a:solidFill>
                <a:srgbClr val="D6D4D8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82" name="Text Box 24"/>
          <p:cNvSpPr txBox="1"/>
          <p:nvPr/>
        </p:nvSpPr>
        <p:spPr bwMode="auto">
          <a:xfrm>
            <a:off x="855584" y="2671357"/>
            <a:ext cx="692497" cy="743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 algn="ctr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l" eaLnBrk="1"/>
            <a:r>
              <a:rPr lang="zh-CN" altLang="zh-CN" sz="4500" dirty="0">
                <a:solidFill>
                  <a:srgbClr val="D6D4D8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zh-CN" sz="4500" dirty="0">
              <a:solidFill>
                <a:srgbClr val="D6D4D8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08688" y="688384"/>
            <a:ext cx="375869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招聘制度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9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30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32" name="Straight Connector 265"/>
              <p:cNvCxnSpPr>
                <a:endCxn id="30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矩形 33"/>
          <p:cNvSpPr/>
          <p:nvPr/>
        </p:nvSpPr>
        <p:spPr>
          <a:xfrm>
            <a:off x="737807" y="4102612"/>
            <a:ext cx="3168863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已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制定了完善的规程及考勤制度，组织召开了年度工作安排布置会议，年底实行工作目标完成情况考评，将考评结果列入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各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7806" y="3742712"/>
            <a:ext cx="1758597" cy="30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35" dirty="0" smtClean="0">
                <a:solidFill>
                  <a:schemeClr val="tx2"/>
                </a:solidFill>
                <a:cs typeface="+mn-ea"/>
                <a:sym typeface="+mn-lt"/>
              </a:rPr>
              <a:t>Human Resources</a:t>
            </a:r>
            <a:endParaRPr lang="en-US" altLang="zh-CN" sz="9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7806" y="3349260"/>
            <a:ext cx="31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择优录用</a:t>
            </a:r>
            <a:endParaRPr lang="zh-CN" altLang="en-US" dirty="0"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74592" y="2967335"/>
            <a:ext cx="3168863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已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制定了完善的规程及考勤制度，组织召开了年度工作安排布置会议，年底实行工作目标完成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情况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74591" y="2607435"/>
            <a:ext cx="1758597" cy="30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35" dirty="0" smtClean="0">
                <a:solidFill>
                  <a:schemeClr val="tx2"/>
                </a:solidFill>
                <a:cs typeface="+mn-ea"/>
                <a:sym typeface="+mn-lt"/>
              </a:rPr>
              <a:t>Human Resources</a:t>
            </a:r>
            <a:endParaRPr lang="en-US" altLang="zh-CN" sz="9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74591" y="2213983"/>
            <a:ext cx="31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任人唯贤</a:t>
            </a:r>
            <a:endParaRPr lang="zh-CN" altLang="en-US" dirty="0"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60676" y="5181421"/>
            <a:ext cx="2928050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已</a:t>
            </a:r>
            <a:r>
              <a:rPr lang="zh-CN" altLang="en-US" sz="93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制定了完善的规程及考勤制度，组织召开了年度工作安排布置会议，年底实行工作目标完成</a:t>
            </a:r>
            <a:r>
              <a:rPr lang="zh-CN" altLang="en-US" sz="935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情况</a:t>
            </a:r>
            <a:endParaRPr lang="en-US" altLang="zh-CN" sz="935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60674" y="4821521"/>
            <a:ext cx="1758597" cy="30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35" dirty="0" smtClean="0">
                <a:solidFill>
                  <a:schemeClr val="tx2"/>
                </a:solidFill>
                <a:cs typeface="+mn-ea"/>
                <a:sym typeface="+mn-lt"/>
              </a:rPr>
              <a:t>Human Resources</a:t>
            </a:r>
            <a:endParaRPr lang="en-US" altLang="zh-CN" sz="9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60674" y="4428069"/>
            <a:ext cx="31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竞争上岗</a:t>
            </a:r>
            <a:endParaRPr lang="zh-CN" altLang="en-US" dirty="0"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770493" y="3730374"/>
            <a:ext cx="709489" cy="672295"/>
            <a:chOff x="7410825" y="2727325"/>
            <a:chExt cx="7237414" cy="6858001"/>
          </a:xfrm>
          <a:solidFill>
            <a:srgbClr val="44457B"/>
          </a:solidFill>
        </p:grpSpPr>
        <p:sp>
          <p:nvSpPr>
            <p:cNvPr id="44" name="任意多边形 43"/>
            <p:cNvSpPr/>
            <p:nvPr/>
          </p:nvSpPr>
          <p:spPr>
            <a:xfrm>
              <a:off x="7410825" y="3128963"/>
              <a:ext cx="2333625" cy="6456362"/>
            </a:xfrm>
            <a:custGeom>
              <a:avLst/>
              <a:gdLst>
                <a:gd name="connsiteX0" fmla="*/ 1045369 w 2333625"/>
                <a:gd name="connsiteY0" fmla="*/ 1287462 h 6456362"/>
                <a:gd name="connsiteX1" fmla="*/ 1260475 w 2333625"/>
                <a:gd name="connsiteY1" fmla="*/ 2108074 h 6456362"/>
                <a:gd name="connsiteX2" fmla="*/ 1377156 w 2333625"/>
                <a:gd name="connsiteY2" fmla="*/ 1538249 h 6456362"/>
                <a:gd name="connsiteX3" fmla="*/ 1262856 w 2333625"/>
                <a:gd name="connsiteY3" fmla="*/ 1424760 h 6456362"/>
                <a:gd name="connsiteX4" fmla="*/ 1391444 w 2333625"/>
                <a:gd name="connsiteY4" fmla="*/ 1296986 h 6456362"/>
                <a:gd name="connsiteX5" fmla="*/ 1458119 w 2333625"/>
                <a:gd name="connsiteY5" fmla="*/ 1296986 h 6456362"/>
                <a:gd name="connsiteX6" fmla="*/ 1524794 w 2333625"/>
                <a:gd name="connsiteY6" fmla="*/ 1296986 h 6456362"/>
                <a:gd name="connsiteX7" fmla="*/ 1652588 w 2333625"/>
                <a:gd name="connsiteY7" fmla="*/ 1424760 h 6456362"/>
                <a:gd name="connsiteX8" fmla="*/ 1539081 w 2333625"/>
                <a:gd name="connsiteY8" fmla="*/ 1538249 h 6456362"/>
                <a:gd name="connsiteX9" fmla="*/ 1655763 w 2333625"/>
                <a:gd name="connsiteY9" fmla="*/ 2108074 h 6456362"/>
                <a:gd name="connsiteX10" fmla="*/ 1871663 w 2333625"/>
                <a:gd name="connsiteY10" fmla="*/ 1287462 h 6456362"/>
                <a:gd name="connsiteX11" fmla="*/ 2153444 w 2333625"/>
                <a:gd name="connsiteY11" fmla="*/ 1348572 h 6456362"/>
                <a:gd name="connsiteX12" fmla="*/ 2170113 w 2333625"/>
                <a:gd name="connsiteY12" fmla="*/ 1354127 h 6456362"/>
                <a:gd name="connsiteX13" fmla="*/ 2186781 w 2333625"/>
                <a:gd name="connsiteY13" fmla="*/ 1358095 h 6456362"/>
                <a:gd name="connsiteX14" fmla="*/ 2175669 w 2333625"/>
                <a:gd name="connsiteY14" fmla="*/ 1393015 h 6456362"/>
                <a:gd name="connsiteX15" fmla="*/ 2166144 w 2333625"/>
                <a:gd name="connsiteY15" fmla="*/ 1429522 h 6456362"/>
                <a:gd name="connsiteX16" fmla="*/ 2156619 w 2333625"/>
                <a:gd name="connsiteY16" fmla="*/ 1466029 h 6456362"/>
                <a:gd name="connsiteX17" fmla="*/ 2150269 w 2333625"/>
                <a:gd name="connsiteY17" fmla="*/ 1501742 h 6456362"/>
                <a:gd name="connsiteX18" fmla="*/ 1829594 w 2333625"/>
                <a:gd name="connsiteY18" fmla="*/ 3485018 h 6456362"/>
                <a:gd name="connsiteX19" fmla="*/ 1826419 w 2333625"/>
                <a:gd name="connsiteY19" fmla="*/ 3508827 h 6456362"/>
                <a:gd name="connsiteX20" fmla="*/ 1824038 w 2333625"/>
                <a:gd name="connsiteY20" fmla="*/ 3533430 h 6456362"/>
                <a:gd name="connsiteX21" fmla="*/ 1824038 w 2333625"/>
                <a:gd name="connsiteY21" fmla="*/ 3557239 h 6456362"/>
                <a:gd name="connsiteX22" fmla="*/ 1824038 w 2333625"/>
                <a:gd name="connsiteY22" fmla="*/ 3581841 h 6456362"/>
                <a:gd name="connsiteX23" fmla="*/ 1824831 w 2333625"/>
                <a:gd name="connsiteY23" fmla="*/ 3604856 h 6456362"/>
                <a:gd name="connsiteX24" fmla="*/ 1827213 w 2333625"/>
                <a:gd name="connsiteY24" fmla="*/ 3628665 h 6456362"/>
                <a:gd name="connsiteX25" fmla="*/ 1830388 w 2333625"/>
                <a:gd name="connsiteY25" fmla="*/ 3651680 h 6456362"/>
                <a:gd name="connsiteX26" fmla="*/ 1835150 w 2333625"/>
                <a:gd name="connsiteY26" fmla="*/ 3674696 h 6456362"/>
                <a:gd name="connsiteX27" fmla="*/ 1840706 w 2333625"/>
                <a:gd name="connsiteY27" fmla="*/ 3696917 h 6456362"/>
                <a:gd name="connsiteX28" fmla="*/ 1846263 w 2333625"/>
                <a:gd name="connsiteY28" fmla="*/ 3719932 h 6456362"/>
                <a:gd name="connsiteX29" fmla="*/ 1853406 w 2333625"/>
                <a:gd name="connsiteY29" fmla="*/ 3742154 h 6456362"/>
                <a:gd name="connsiteX30" fmla="*/ 1862138 w 2333625"/>
                <a:gd name="connsiteY30" fmla="*/ 3762788 h 6456362"/>
                <a:gd name="connsiteX31" fmla="*/ 1871663 w 2333625"/>
                <a:gd name="connsiteY31" fmla="*/ 3783423 h 6456362"/>
                <a:gd name="connsiteX32" fmla="*/ 1881188 w 2333625"/>
                <a:gd name="connsiteY32" fmla="*/ 3804851 h 6456362"/>
                <a:gd name="connsiteX33" fmla="*/ 1893094 w 2333625"/>
                <a:gd name="connsiteY33" fmla="*/ 3825485 h 6456362"/>
                <a:gd name="connsiteX34" fmla="*/ 1904206 w 2333625"/>
                <a:gd name="connsiteY34" fmla="*/ 3845326 h 6456362"/>
                <a:gd name="connsiteX35" fmla="*/ 1917700 w 2333625"/>
                <a:gd name="connsiteY35" fmla="*/ 3863579 h 6456362"/>
                <a:gd name="connsiteX36" fmla="*/ 1931988 w 2333625"/>
                <a:gd name="connsiteY36" fmla="*/ 3882626 h 6456362"/>
                <a:gd name="connsiteX37" fmla="*/ 1946275 w 2333625"/>
                <a:gd name="connsiteY37" fmla="*/ 3900086 h 6456362"/>
                <a:gd name="connsiteX38" fmla="*/ 1961356 w 2333625"/>
                <a:gd name="connsiteY38" fmla="*/ 3917546 h 6456362"/>
                <a:gd name="connsiteX39" fmla="*/ 1976438 w 2333625"/>
                <a:gd name="connsiteY39" fmla="*/ 3934212 h 6456362"/>
                <a:gd name="connsiteX40" fmla="*/ 1994694 w 2333625"/>
                <a:gd name="connsiteY40" fmla="*/ 3949291 h 6456362"/>
                <a:gd name="connsiteX41" fmla="*/ 2012156 w 2333625"/>
                <a:gd name="connsiteY41" fmla="*/ 3965163 h 6456362"/>
                <a:gd name="connsiteX42" fmla="*/ 2030413 w 2333625"/>
                <a:gd name="connsiteY42" fmla="*/ 3979449 h 6456362"/>
                <a:gd name="connsiteX43" fmla="*/ 2049463 w 2333625"/>
                <a:gd name="connsiteY43" fmla="*/ 3992147 h 6456362"/>
                <a:gd name="connsiteX44" fmla="*/ 2069306 w 2333625"/>
                <a:gd name="connsiteY44" fmla="*/ 4005638 h 6456362"/>
                <a:gd name="connsiteX45" fmla="*/ 2089944 w 2333625"/>
                <a:gd name="connsiteY45" fmla="*/ 4017543 h 6456362"/>
                <a:gd name="connsiteX46" fmla="*/ 2110581 w 2333625"/>
                <a:gd name="connsiteY46" fmla="*/ 4028654 h 6456362"/>
                <a:gd name="connsiteX47" fmla="*/ 2132013 w 2333625"/>
                <a:gd name="connsiteY47" fmla="*/ 4038177 h 6456362"/>
                <a:gd name="connsiteX48" fmla="*/ 2155031 w 2333625"/>
                <a:gd name="connsiteY48" fmla="*/ 4047701 h 6456362"/>
                <a:gd name="connsiteX49" fmla="*/ 2178050 w 2333625"/>
                <a:gd name="connsiteY49" fmla="*/ 4056431 h 6456362"/>
                <a:gd name="connsiteX50" fmla="*/ 2201069 w 2333625"/>
                <a:gd name="connsiteY50" fmla="*/ 4062780 h 6456362"/>
                <a:gd name="connsiteX51" fmla="*/ 2201863 w 2333625"/>
                <a:gd name="connsiteY51" fmla="*/ 4062780 h 6456362"/>
                <a:gd name="connsiteX52" fmla="*/ 2332831 w 2333625"/>
                <a:gd name="connsiteY52" fmla="*/ 6119070 h 6456362"/>
                <a:gd name="connsiteX53" fmla="*/ 2333625 w 2333625"/>
                <a:gd name="connsiteY53" fmla="*/ 6136530 h 6456362"/>
                <a:gd name="connsiteX54" fmla="*/ 2332831 w 2333625"/>
                <a:gd name="connsiteY54" fmla="*/ 6153196 h 6456362"/>
                <a:gd name="connsiteX55" fmla="*/ 2332038 w 2333625"/>
                <a:gd name="connsiteY55" fmla="*/ 6169862 h 6456362"/>
                <a:gd name="connsiteX56" fmla="*/ 2330450 w 2333625"/>
                <a:gd name="connsiteY56" fmla="*/ 6185735 h 6456362"/>
                <a:gd name="connsiteX57" fmla="*/ 2327275 w 2333625"/>
                <a:gd name="connsiteY57" fmla="*/ 6202401 h 6456362"/>
                <a:gd name="connsiteX58" fmla="*/ 2324100 w 2333625"/>
                <a:gd name="connsiteY58" fmla="*/ 6218273 h 6456362"/>
                <a:gd name="connsiteX59" fmla="*/ 2319338 w 2333625"/>
                <a:gd name="connsiteY59" fmla="*/ 6234146 h 6456362"/>
                <a:gd name="connsiteX60" fmla="*/ 2313781 w 2333625"/>
                <a:gd name="connsiteY60" fmla="*/ 6248431 h 6456362"/>
                <a:gd name="connsiteX61" fmla="*/ 2308225 w 2333625"/>
                <a:gd name="connsiteY61" fmla="*/ 6264304 h 6456362"/>
                <a:gd name="connsiteX62" fmla="*/ 2301875 w 2333625"/>
                <a:gd name="connsiteY62" fmla="*/ 6278589 h 6456362"/>
                <a:gd name="connsiteX63" fmla="*/ 2293938 w 2333625"/>
                <a:gd name="connsiteY63" fmla="*/ 6292875 h 6456362"/>
                <a:gd name="connsiteX64" fmla="*/ 2286794 w 2333625"/>
                <a:gd name="connsiteY64" fmla="*/ 6305573 h 6456362"/>
                <a:gd name="connsiteX65" fmla="*/ 2278063 w 2333625"/>
                <a:gd name="connsiteY65" fmla="*/ 6319065 h 6456362"/>
                <a:gd name="connsiteX66" fmla="*/ 2267744 w 2333625"/>
                <a:gd name="connsiteY66" fmla="*/ 6332556 h 6456362"/>
                <a:gd name="connsiteX67" fmla="*/ 2258219 w 2333625"/>
                <a:gd name="connsiteY67" fmla="*/ 6344461 h 6456362"/>
                <a:gd name="connsiteX68" fmla="*/ 2247900 w 2333625"/>
                <a:gd name="connsiteY68" fmla="*/ 6356365 h 6456362"/>
                <a:gd name="connsiteX69" fmla="*/ 2237581 w 2333625"/>
                <a:gd name="connsiteY69" fmla="*/ 6367475 h 6456362"/>
                <a:gd name="connsiteX70" fmla="*/ 2224881 w 2333625"/>
                <a:gd name="connsiteY70" fmla="*/ 6378587 h 6456362"/>
                <a:gd name="connsiteX71" fmla="*/ 2212975 w 2333625"/>
                <a:gd name="connsiteY71" fmla="*/ 6388110 h 6456362"/>
                <a:gd name="connsiteX72" fmla="*/ 2199481 w 2333625"/>
                <a:gd name="connsiteY72" fmla="*/ 6398427 h 6456362"/>
                <a:gd name="connsiteX73" fmla="*/ 2186781 w 2333625"/>
                <a:gd name="connsiteY73" fmla="*/ 6407157 h 6456362"/>
                <a:gd name="connsiteX74" fmla="*/ 2173288 w 2333625"/>
                <a:gd name="connsiteY74" fmla="*/ 6414299 h 6456362"/>
                <a:gd name="connsiteX75" fmla="*/ 2159000 w 2333625"/>
                <a:gd name="connsiteY75" fmla="*/ 6422236 h 6456362"/>
                <a:gd name="connsiteX76" fmla="*/ 2144713 w 2333625"/>
                <a:gd name="connsiteY76" fmla="*/ 6428585 h 6456362"/>
                <a:gd name="connsiteX77" fmla="*/ 2130425 w 2333625"/>
                <a:gd name="connsiteY77" fmla="*/ 6435727 h 6456362"/>
                <a:gd name="connsiteX78" fmla="*/ 2115344 w 2333625"/>
                <a:gd name="connsiteY78" fmla="*/ 6441283 h 6456362"/>
                <a:gd name="connsiteX79" fmla="*/ 2099469 w 2333625"/>
                <a:gd name="connsiteY79" fmla="*/ 6445251 h 6456362"/>
                <a:gd name="connsiteX80" fmla="*/ 2083594 w 2333625"/>
                <a:gd name="connsiteY80" fmla="*/ 6450013 h 6456362"/>
                <a:gd name="connsiteX81" fmla="*/ 2066925 w 2333625"/>
                <a:gd name="connsiteY81" fmla="*/ 6451600 h 6456362"/>
                <a:gd name="connsiteX82" fmla="*/ 2050256 w 2333625"/>
                <a:gd name="connsiteY82" fmla="*/ 6453981 h 6456362"/>
                <a:gd name="connsiteX83" fmla="*/ 2033588 w 2333625"/>
                <a:gd name="connsiteY83" fmla="*/ 6455569 h 6456362"/>
                <a:gd name="connsiteX84" fmla="*/ 2017713 w 2333625"/>
                <a:gd name="connsiteY84" fmla="*/ 6456362 h 6456362"/>
                <a:gd name="connsiteX85" fmla="*/ 2001838 w 2333625"/>
                <a:gd name="connsiteY85" fmla="*/ 6456362 h 6456362"/>
                <a:gd name="connsiteX86" fmla="*/ 1986756 w 2333625"/>
                <a:gd name="connsiteY86" fmla="*/ 6455569 h 6456362"/>
                <a:gd name="connsiteX87" fmla="*/ 1972469 w 2333625"/>
                <a:gd name="connsiteY87" fmla="*/ 6453187 h 6456362"/>
                <a:gd name="connsiteX88" fmla="*/ 1957388 w 2333625"/>
                <a:gd name="connsiteY88" fmla="*/ 6450807 h 6456362"/>
                <a:gd name="connsiteX89" fmla="*/ 1943100 w 2333625"/>
                <a:gd name="connsiteY89" fmla="*/ 6447632 h 6456362"/>
                <a:gd name="connsiteX90" fmla="*/ 1929606 w 2333625"/>
                <a:gd name="connsiteY90" fmla="*/ 6444457 h 6456362"/>
                <a:gd name="connsiteX91" fmla="*/ 1915319 w 2333625"/>
                <a:gd name="connsiteY91" fmla="*/ 6439696 h 6456362"/>
                <a:gd name="connsiteX92" fmla="*/ 1901825 w 2333625"/>
                <a:gd name="connsiteY92" fmla="*/ 6434141 h 6456362"/>
                <a:gd name="connsiteX93" fmla="*/ 1875631 w 2333625"/>
                <a:gd name="connsiteY93" fmla="*/ 6423029 h 6456362"/>
                <a:gd name="connsiteX94" fmla="*/ 1850231 w 2333625"/>
                <a:gd name="connsiteY94" fmla="*/ 6408745 h 6456362"/>
                <a:gd name="connsiteX95" fmla="*/ 1827213 w 2333625"/>
                <a:gd name="connsiteY95" fmla="*/ 6392871 h 6456362"/>
                <a:gd name="connsiteX96" fmla="*/ 1804988 w 2333625"/>
                <a:gd name="connsiteY96" fmla="*/ 6375412 h 6456362"/>
                <a:gd name="connsiteX97" fmla="*/ 1784350 w 2333625"/>
                <a:gd name="connsiteY97" fmla="*/ 6355571 h 6456362"/>
                <a:gd name="connsiteX98" fmla="*/ 1766094 w 2333625"/>
                <a:gd name="connsiteY98" fmla="*/ 6333349 h 6456362"/>
                <a:gd name="connsiteX99" fmla="*/ 1749425 w 2333625"/>
                <a:gd name="connsiteY99" fmla="*/ 6309541 h 6456362"/>
                <a:gd name="connsiteX100" fmla="*/ 1735138 w 2333625"/>
                <a:gd name="connsiteY100" fmla="*/ 6284939 h 6456362"/>
                <a:gd name="connsiteX101" fmla="*/ 1729581 w 2333625"/>
                <a:gd name="connsiteY101" fmla="*/ 6271447 h 6456362"/>
                <a:gd name="connsiteX102" fmla="*/ 1723231 w 2333625"/>
                <a:gd name="connsiteY102" fmla="*/ 6258749 h 6456362"/>
                <a:gd name="connsiteX103" fmla="*/ 1718469 w 2333625"/>
                <a:gd name="connsiteY103" fmla="*/ 6244463 h 6456362"/>
                <a:gd name="connsiteX104" fmla="*/ 1714500 w 2333625"/>
                <a:gd name="connsiteY104" fmla="*/ 6230971 h 6456362"/>
                <a:gd name="connsiteX105" fmla="*/ 1709738 w 2333625"/>
                <a:gd name="connsiteY105" fmla="*/ 6216687 h 6456362"/>
                <a:gd name="connsiteX106" fmla="*/ 1706563 w 2333625"/>
                <a:gd name="connsiteY106" fmla="*/ 6202401 h 6456362"/>
                <a:gd name="connsiteX107" fmla="*/ 1704181 w 2333625"/>
                <a:gd name="connsiteY107" fmla="*/ 6187322 h 6456362"/>
                <a:gd name="connsiteX108" fmla="*/ 1701800 w 2333625"/>
                <a:gd name="connsiteY108" fmla="*/ 6171449 h 6456362"/>
                <a:gd name="connsiteX109" fmla="*/ 1458119 w 2333625"/>
                <a:gd name="connsiteY109" fmla="*/ 3814374 h 6456362"/>
                <a:gd name="connsiteX110" fmla="*/ 1212850 w 2333625"/>
                <a:gd name="connsiteY110" fmla="*/ 6171449 h 6456362"/>
                <a:gd name="connsiteX111" fmla="*/ 1212056 w 2333625"/>
                <a:gd name="connsiteY111" fmla="*/ 6187322 h 6456362"/>
                <a:gd name="connsiteX112" fmla="*/ 1208881 w 2333625"/>
                <a:gd name="connsiteY112" fmla="*/ 6202401 h 6456362"/>
                <a:gd name="connsiteX113" fmla="*/ 1205706 w 2333625"/>
                <a:gd name="connsiteY113" fmla="*/ 6216687 h 6456362"/>
                <a:gd name="connsiteX114" fmla="*/ 1201738 w 2333625"/>
                <a:gd name="connsiteY114" fmla="*/ 6230971 h 6456362"/>
                <a:gd name="connsiteX115" fmla="*/ 1197769 w 2333625"/>
                <a:gd name="connsiteY115" fmla="*/ 6244463 h 6456362"/>
                <a:gd name="connsiteX116" fmla="*/ 1192213 w 2333625"/>
                <a:gd name="connsiteY116" fmla="*/ 6258749 h 6456362"/>
                <a:gd name="connsiteX117" fmla="*/ 1186656 w 2333625"/>
                <a:gd name="connsiteY117" fmla="*/ 6271447 h 6456362"/>
                <a:gd name="connsiteX118" fmla="*/ 1180306 w 2333625"/>
                <a:gd name="connsiteY118" fmla="*/ 6284939 h 6456362"/>
                <a:gd name="connsiteX119" fmla="*/ 1166019 w 2333625"/>
                <a:gd name="connsiteY119" fmla="*/ 6309541 h 6456362"/>
                <a:gd name="connsiteX120" fmla="*/ 1149350 w 2333625"/>
                <a:gd name="connsiteY120" fmla="*/ 6333349 h 6456362"/>
                <a:gd name="connsiteX121" fmla="*/ 1130300 w 2333625"/>
                <a:gd name="connsiteY121" fmla="*/ 6355571 h 6456362"/>
                <a:gd name="connsiteX122" fmla="*/ 1111250 w 2333625"/>
                <a:gd name="connsiteY122" fmla="*/ 6375412 h 6456362"/>
                <a:gd name="connsiteX123" fmla="*/ 1089025 w 2333625"/>
                <a:gd name="connsiteY123" fmla="*/ 6392871 h 6456362"/>
                <a:gd name="connsiteX124" fmla="*/ 1064419 w 2333625"/>
                <a:gd name="connsiteY124" fmla="*/ 6408745 h 6456362"/>
                <a:gd name="connsiteX125" fmla="*/ 1040606 w 2333625"/>
                <a:gd name="connsiteY125" fmla="*/ 6423029 h 6456362"/>
                <a:gd name="connsiteX126" fmla="*/ 1014413 w 2333625"/>
                <a:gd name="connsiteY126" fmla="*/ 6434141 h 6456362"/>
                <a:gd name="connsiteX127" fmla="*/ 1000125 w 2333625"/>
                <a:gd name="connsiteY127" fmla="*/ 6439696 h 6456362"/>
                <a:gd name="connsiteX128" fmla="*/ 986631 w 2333625"/>
                <a:gd name="connsiteY128" fmla="*/ 6444457 h 6456362"/>
                <a:gd name="connsiteX129" fmla="*/ 972344 w 2333625"/>
                <a:gd name="connsiteY129" fmla="*/ 6447632 h 6456362"/>
                <a:gd name="connsiteX130" fmla="*/ 958056 w 2333625"/>
                <a:gd name="connsiteY130" fmla="*/ 6450807 h 6456362"/>
                <a:gd name="connsiteX131" fmla="*/ 943769 w 2333625"/>
                <a:gd name="connsiteY131" fmla="*/ 6453187 h 6456362"/>
                <a:gd name="connsiteX132" fmla="*/ 928688 w 2333625"/>
                <a:gd name="connsiteY132" fmla="*/ 6455569 h 6456362"/>
                <a:gd name="connsiteX133" fmla="*/ 914400 w 2333625"/>
                <a:gd name="connsiteY133" fmla="*/ 6456362 h 6456362"/>
                <a:gd name="connsiteX134" fmla="*/ 898525 w 2333625"/>
                <a:gd name="connsiteY134" fmla="*/ 6456362 h 6456362"/>
                <a:gd name="connsiteX135" fmla="*/ 881063 w 2333625"/>
                <a:gd name="connsiteY135" fmla="*/ 6455569 h 6456362"/>
                <a:gd name="connsiteX136" fmla="*/ 864394 w 2333625"/>
                <a:gd name="connsiteY136" fmla="*/ 6453981 h 6456362"/>
                <a:gd name="connsiteX137" fmla="*/ 848519 w 2333625"/>
                <a:gd name="connsiteY137" fmla="*/ 6451600 h 6456362"/>
                <a:gd name="connsiteX138" fmla="*/ 831850 w 2333625"/>
                <a:gd name="connsiteY138" fmla="*/ 6450013 h 6456362"/>
                <a:gd name="connsiteX139" fmla="*/ 816769 w 2333625"/>
                <a:gd name="connsiteY139" fmla="*/ 6445251 h 6456362"/>
                <a:gd name="connsiteX140" fmla="*/ 800894 w 2333625"/>
                <a:gd name="connsiteY140" fmla="*/ 6441283 h 6456362"/>
                <a:gd name="connsiteX141" fmla="*/ 785813 w 2333625"/>
                <a:gd name="connsiteY141" fmla="*/ 6435727 h 6456362"/>
                <a:gd name="connsiteX142" fmla="*/ 769938 w 2333625"/>
                <a:gd name="connsiteY142" fmla="*/ 6428585 h 6456362"/>
                <a:gd name="connsiteX143" fmla="*/ 755650 w 2333625"/>
                <a:gd name="connsiteY143" fmla="*/ 6422236 h 6456362"/>
                <a:gd name="connsiteX144" fmla="*/ 741363 w 2333625"/>
                <a:gd name="connsiteY144" fmla="*/ 6414299 h 6456362"/>
                <a:gd name="connsiteX145" fmla="*/ 728663 w 2333625"/>
                <a:gd name="connsiteY145" fmla="*/ 6407157 h 6456362"/>
                <a:gd name="connsiteX146" fmla="*/ 715169 w 2333625"/>
                <a:gd name="connsiteY146" fmla="*/ 6398427 h 6456362"/>
                <a:gd name="connsiteX147" fmla="*/ 702469 w 2333625"/>
                <a:gd name="connsiteY147" fmla="*/ 6388110 h 6456362"/>
                <a:gd name="connsiteX148" fmla="*/ 689769 w 2333625"/>
                <a:gd name="connsiteY148" fmla="*/ 6378587 h 6456362"/>
                <a:gd name="connsiteX149" fmla="*/ 679450 w 2333625"/>
                <a:gd name="connsiteY149" fmla="*/ 6367475 h 6456362"/>
                <a:gd name="connsiteX150" fmla="*/ 668338 w 2333625"/>
                <a:gd name="connsiteY150" fmla="*/ 6356365 h 6456362"/>
                <a:gd name="connsiteX151" fmla="*/ 657225 w 2333625"/>
                <a:gd name="connsiteY151" fmla="*/ 6344461 h 6456362"/>
                <a:gd name="connsiteX152" fmla="*/ 646906 w 2333625"/>
                <a:gd name="connsiteY152" fmla="*/ 6332556 h 6456362"/>
                <a:gd name="connsiteX153" fmla="*/ 638175 w 2333625"/>
                <a:gd name="connsiteY153" fmla="*/ 6319065 h 6456362"/>
                <a:gd name="connsiteX154" fmla="*/ 629444 w 2333625"/>
                <a:gd name="connsiteY154" fmla="*/ 6305573 h 6456362"/>
                <a:gd name="connsiteX155" fmla="*/ 622300 w 2333625"/>
                <a:gd name="connsiteY155" fmla="*/ 6292875 h 6456362"/>
                <a:gd name="connsiteX156" fmla="*/ 614363 w 2333625"/>
                <a:gd name="connsiteY156" fmla="*/ 6278589 h 6456362"/>
                <a:gd name="connsiteX157" fmla="*/ 608012 w 2333625"/>
                <a:gd name="connsiteY157" fmla="*/ 6264304 h 6456362"/>
                <a:gd name="connsiteX158" fmla="*/ 600869 w 2333625"/>
                <a:gd name="connsiteY158" fmla="*/ 6248431 h 6456362"/>
                <a:gd name="connsiteX159" fmla="*/ 596900 w 2333625"/>
                <a:gd name="connsiteY159" fmla="*/ 6234146 h 6456362"/>
                <a:gd name="connsiteX160" fmla="*/ 592137 w 2333625"/>
                <a:gd name="connsiteY160" fmla="*/ 6218273 h 6456362"/>
                <a:gd name="connsiteX161" fmla="*/ 588169 w 2333625"/>
                <a:gd name="connsiteY161" fmla="*/ 6202401 h 6456362"/>
                <a:gd name="connsiteX162" fmla="*/ 585788 w 2333625"/>
                <a:gd name="connsiteY162" fmla="*/ 6185735 h 6456362"/>
                <a:gd name="connsiteX163" fmla="*/ 583406 w 2333625"/>
                <a:gd name="connsiteY163" fmla="*/ 6169862 h 6456362"/>
                <a:gd name="connsiteX164" fmla="*/ 582613 w 2333625"/>
                <a:gd name="connsiteY164" fmla="*/ 6153196 h 6456362"/>
                <a:gd name="connsiteX165" fmla="*/ 582613 w 2333625"/>
                <a:gd name="connsiteY165" fmla="*/ 6136530 h 6456362"/>
                <a:gd name="connsiteX166" fmla="*/ 582613 w 2333625"/>
                <a:gd name="connsiteY166" fmla="*/ 6119070 h 6456362"/>
                <a:gd name="connsiteX167" fmla="*/ 746125 w 2333625"/>
                <a:gd name="connsiteY167" fmla="*/ 3549302 h 6456362"/>
                <a:gd name="connsiteX168" fmla="*/ 749300 w 2333625"/>
                <a:gd name="connsiteY168" fmla="*/ 3496129 h 6456362"/>
                <a:gd name="connsiteX169" fmla="*/ 750888 w 2333625"/>
                <a:gd name="connsiteY169" fmla="*/ 3440575 h 6456362"/>
                <a:gd name="connsiteX170" fmla="*/ 750888 w 2333625"/>
                <a:gd name="connsiteY170" fmla="*/ 3387402 h 6456362"/>
                <a:gd name="connsiteX171" fmla="*/ 749300 w 2333625"/>
                <a:gd name="connsiteY171" fmla="*/ 3331848 h 6456362"/>
                <a:gd name="connsiteX172" fmla="*/ 723900 w 2333625"/>
                <a:gd name="connsiteY172" fmla="*/ 2545363 h 6456362"/>
                <a:gd name="connsiteX173" fmla="*/ 500063 w 2333625"/>
                <a:gd name="connsiteY173" fmla="*/ 3781835 h 6456362"/>
                <a:gd name="connsiteX174" fmla="*/ 496888 w 2333625"/>
                <a:gd name="connsiteY174" fmla="*/ 3794533 h 6456362"/>
                <a:gd name="connsiteX175" fmla="*/ 493713 w 2333625"/>
                <a:gd name="connsiteY175" fmla="*/ 3808025 h 6456362"/>
                <a:gd name="connsiteX176" fmla="*/ 488950 w 2333625"/>
                <a:gd name="connsiteY176" fmla="*/ 3820723 h 6456362"/>
                <a:gd name="connsiteX177" fmla="*/ 484188 w 2333625"/>
                <a:gd name="connsiteY177" fmla="*/ 3833421 h 6456362"/>
                <a:gd name="connsiteX178" fmla="*/ 479425 w 2333625"/>
                <a:gd name="connsiteY178" fmla="*/ 3845326 h 6456362"/>
                <a:gd name="connsiteX179" fmla="*/ 473869 w 2333625"/>
                <a:gd name="connsiteY179" fmla="*/ 3857230 h 6456362"/>
                <a:gd name="connsiteX180" fmla="*/ 466725 w 2333625"/>
                <a:gd name="connsiteY180" fmla="*/ 3868341 h 6456362"/>
                <a:gd name="connsiteX181" fmla="*/ 459581 w 2333625"/>
                <a:gd name="connsiteY181" fmla="*/ 3879452 h 6456362"/>
                <a:gd name="connsiteX182" fmla="*/ 451644 w 2333625"/>
                <a:gd name="connsiteY182" fmla="*/ 3888975 h 6456362"/>
                <a:gd name="connsiteX183" fmla="*/ 443706 w 2333625"/>
                <a:gd name="connsiteY183" fmla="*/ 3900086 h 6456362"/>
                <a:gd name="connsiteX184" fmla="*/ 426244 w 2333625"/>
                <a:gd name="connsiteY184" fmla="*/ 3917546 h 6456362"/>
                <a:gd name="connsiteX185" fmla="*/ 406400 w 2333625"/>
                <a:gd name="connsiteY185" fmla="*/ 3935006 h 6456362"/>
                <a:gd name="connsiteX186" fmla="*/ 385763 w 2333625"/>
                <a:gd name="connsiteY186" fmla="*/ 3949291 h 6456362"/>
                <a:gd name="connsiteX187" fmla="*/ 363538 w 2333625"/>
                <a:gd name="connsiteY187" fmla="*/ 3961989 h 6456362"/>
                <a:gd name="connsiteX188" fmla="*/ 340519 w 2333625"/>
                <a:gd name="connsiteY188" fmla="*/ 3972306 h 6456362"/>
                <a:gd name="connsiteX189" fmla="*/ 315119 w 2333625"/>
                <a:gd name="connsiteY189" fmla="*/ 3980242 h 6456362"/>
                <a:gd name="connsiteX190" fmla="*/ 303213 w 2333625"/>
                <a:gd name="connsiteY190" fmla="*/ 3982623 h 6456362"/>
                <a:gd name="connsiteX191" fmla="*/ 289719 w 2333625"/>
                <a:gd name="connsiteY191" fmla="*/ 3985004 h 6456362"/>
                <a:gd name="connsiteX192" fmla="*/ 277812 w 2333625"/>
                <a:gd name="connsiteY192" fmla="*/ 3986591 h 6456362"/>
                <a:gd name="connsiteX193" fmla="*/ 265112 w 2333625"/>
                <a:gd name="connsiteY193" fmla="*/ 3988179 h 6456362"/>
                <a:gd name="connsiteX194" fmla="*/ 251619 w 2333625"/>
                <a:gd name="connsiteY194" fmla="*/ 3988179 h 6456362"/>
                <a:gd name="connsiteX195" fmla="*/ 238125 w 2333625"/>
                <a:gd name="connsiteY195" fmla="*/ 3988179 h 6456362"/>
                <a:gd name="connsiteX196" fmla="*/ 225425 w 2333625"/>
                <a:gd name="connsiteY196" fmla="*/ 3986591 h 6456362"/>
                <a:gd name="connsiteX197" fmla="*/ 211931 w 2333625"/>
                <a:gd name="connsiteY197" fmla="*/ 3985004 h 6456362"/>
                <a:gd name="connsiteX198" fmla="*/ 197644 w 2333625"/>
                <a:gd name="connsiteY198" fmla="*/ 3982623 h 6456362"/>
                <a:gd name="connsiteX199" fmla="*/ 184944 w 2333625"/>
                <a:gd name="connsiteY199" fmla="*/ 3979449 h 6456362"/>
                <a:gd name="connsiteX200" fmla="*/ 162719 w 2333625"/>
                <a:gd name="connsiteY200" fmla="*/ 3971512 h 6456362"/>
                <a:gd name="connsiteX201" fmla="*/ 140494 w 2333625"/>
                <a:gd name="connsiteY201" fmla="*/ 3961989 h 6456362"/>
                <a:gd name="connsiteX202" fmla="*/ 120650 w 2333625"/>
                <a:gd name="connsiteY202" fmla="*/ 3950878 h 6456362"/>
                <a:gd name="connsiteX203" fmla="*/ 100806 w 2333625"/>
                <a:gd name="connsiteY203" fmla="*/ 3938180 h 6456362"/>
                <a:gd name="connsiteX204" fmla="*/ 83344 w 2333625"/>
                <a:gd name="connsiteY204" fmla="*/ 3923101 h 6456362"/>
                <a:gd name="connsiteX205" fmla="*/ 68262 w 2333625"/>
                <a:gd name="connsiteY205" fmla="*/ 3908022 h 6456362"/>
                <a:gd name="connsiteX206" fmla="*/ 52387 w 2333625"/>
                <a:gd name="connsiteY206" fmla="*/ 3890562 h 6456362"/>
                <a:gd name="connsiteX207" fmla="*/ 39687 w 2333625"/>
                <a:gd name="connsiteY207" fmla="*/ 3872309 h 6456362"/>
                <a:gd name="connsiteX208" fmla="*/ 28575 w 2333625"/>
                <a:gd name="connsiteY208" fmla="*/ 3853262 h 6456362"/>
                <a:gd name="connsiteX209" fmla="*/ 19050 w 2333625"/>
                <a:gd name="connsiteY209" fmla="*/ 3831834 h 6456362"/>
                <a:gd name="connsiteX210" fmla="*/ 11112 w 2333625"/>
                <a:gd name="connsiteY210" fmla="*/ 3811200 h 6456362"/>
                <a:gd name="connsiteX211" fmla="*/ 5556 w 2333625"/>
                <a:gd name="connsiteY211" fmla="*/ 3788978 h 6456362"/>
                <a:gd name="connsiteX212" fmla="*/ 2381 w 2333625"/>
                <a:gd name="connsiteY212" fmla="*/ 3765963 h 6456362"/>
                <a:gd name="connsiteX213" fmla="*/ 0 w 2333625"/>
                <a:gd name="connsiteY213" fmla="*/ 3742948 h 6456362"/>
                <a:gd name="connsiteX214" fmla="*/ 794 w 2333625"/>
                <a:gd name="connsiteY214" fmla="*/ 3719932 h 6456362"/>
                <a:gd name="connsiteX215" fmla="*/ 3175 w 2333625"/>
                <a:gd name="connsiteY215" fmla="*/ 3696123 h 6456362"/>
                <a:gd name="connsiteX216" fmla="*/ 304006 w 2333625"/>
                <a:gd name="connsiteY216" fmla="*/ 1830304 h 6456362"/>
                <a:gd name="connsiteX217" fmla="*/ 308769 w 2333625"/>
                <a:gd name="connsiteY217" fmla="*/ 1807289 h 6456362"/>
                <a:gd name="connsiteX218" fmla="*/ 313531 w 2333625"/>
                <a:gd name="connsiteY218" fmla="*/ 1785861 h 6456362"/>
                <a:gd name="connsiteX219" fmla="*/ 318294 w 2333625"/>
                <a:gd name="connsiteY219" fmla="*/ 1764433 h 6456362"/>
                <a:gd name="connsiteX220" fmla="*/ 325437 w 2333625"/>
                <a:gd name="connsiteY220" fmla="*/ 1743005 h 6456362"/>
                <a:gd name="connsiteX221" fmla="*/ 332581 w 2333625"/>
                <a:gd name="connsiteY221" fmla="*/ 1721577 h 6456362"/>
                <a:gd name="connsiteX222" fmla="*/ 340519 w 2333625"/>
                <a:gd name="connsiteY222" fmla="*/ 1700942 h 6456362"/>
                <a:gd name="connsiteX223" fmla="*/ 349250 w 2333625"/>
                <a:gd name="connsiteY223" fmla="*/ 1681102 h 6456362"/>
                <a:gd name="connsiteX224" fmla="*/ 359569 w 2333625"/>
                <a:gd name="connsiteY224" fmla="*/ 1661261 h 6456362"/>
                <a:gd name="connsiteX225" fmla="*/ 369094 w 2333625"/>
                <a:gd name="connsiteY225" fmla="*/ 1641420 h 6456362"/>
                <a:gd name="connsiteX226" fmla="*/ 380206 w 2333625"/>
                <a:gd name="connsiteY226" fmla="*/ 1623167 h 6456362"/>
                <a:gd name="connsiteX227" fmla="*/ 391319 w 2333625"/>
                <a:gd name="connsiteY227" fmla="*/ 1604120 h 6456362"/>
                <a:gd name="connsiteX228" fmla="*/ 403225 w 2333625"/>
                <a:gd name="connsiteY228" fmla="*/ 1585866 h 6456362"/>
                <a:gd name="connsiteX229" fmla="*/ 416719 w 2333625"/>
                <a:gd name="connsiteY229" fmla="*/ 1567613 h 6456362"/>
                <a:gd name="connsiteX230" fmla="*/ 429419 w 2333625"/>
                <a:gd name="connsiteY230" fmla="*/ 1551740 h 6456362"/>
                <a:gd name="connsiteX231" fmla="*/ 443706 w 2333625"/>
                <a:gd name="connsiteY231" fmla="*/ 1535074 h 6456362"/>
                <a:gd name="connsiteX232" fmla="*/ 459581 w 2333625"/>
                <a:gd name="connsiteY232" fmla="*/ 1518408 h 6456362"/>
                <a:gd name="connsiteX233" fmla="*/ 474663 w 2333625"/>
                <a:gd name="connsiteY233" fmla="*/ 1503329 h 6456362"/>
                <a:gd name="connsiteX234" fmla="*/ 489744 w 2333625"/>
                <a:gd name="connsiteY234" fmla="*/ 1487457 h 6456362"/>
                <a:gd name="connsiteX235" fmla="*/ 506413 w 2333625"/>
                <a:gd name="connsiteY235" fmla="*/ 1473171 h 6456362"/>
                <a:gd name="connsiteX236" fmla="*/ 523081 w 2333625"/>
                <a:gd name="connsiteY236" fmla="*/ 1460473 h 6456362"/>
                <a:gd name="connsiteX237" fmla="*/ 540544 w 2333625"/>
                <a:gd name="connsiteY237" fmla="*/ 1446981 h 6456362"/>
                <a:gd name="connsiteX238" fmla="*/ 558006 w 2333625"/>
                <a:gd name="connsiteY238" fmla="*/ 1435077 h 6456362"/>
                <a:gd name="connsiteX239" fmla="*/ 577056 w 2333625"/>
                <a:gd name="connsiteY239" fmla="*/ 1423173 h 6456362"/>
                <a:gd name="connsiteX240" fmla="*/ 595313 w 2333625"/>
                <a:gd name="connsiteY240" fmla="*/ 1412062 h 6456362"/>
                <a:gd name="connsiteX241" fmla="*/ 615156 w 2333625"/>
                <a:gd name="connsiteY241" fmla="*/ 1400951 h 6456362"/>
                <a:gd name="connsiteX242" fmla="*/ 635000 w 2333625"/>
                <a:gd name="connsiteY242" fmla="*/ 1391428 h 6456362"/>
                <a:gd name="connsiteX243" fmla="*/ 654844 w 2333625"/>
                <a:gd name="connsiteY243" fmla="*/ 1382698 h 6456362"/>
                <a:gd name="connsiteX244" fmla="*/ 675481 w 2333625"/>
                <a:gd name="connsiteY244" fmla="*/ 1373174 h 6456362"/>
                <a:gd name="connsiteX245" fmla="*/ 696913 w 2333625"/>
                <a:gd name="connsiteY245" fmla="*/ 1366825 h 6456362"/>
                <a:gd name="connsiteX246" fmla="*/ 718344 w 2333625"/>
                <a:gd name="connsiteY246" fmla="*/ 1358889 h 6456362"/>
                <a:gd name="connsiteX247" fmla="*/ 740569 w 2333625"/>
                <a:gd name="connsiteY247" fmla="*/ 1354127 h 6456362"/>
                <a:gd name="connsiteX248" fmla="*/ 762794 w 2333625"/>
                <a:gd name="connsiteY248" fmla="*/ 1348572 h 6456362"/>
                <a:gd name="connsiteX249" fmla="*/ 1457276 w 2333625"/>
                <a:gd name="connsiteY249" fmla="*/ 0 h 6456362"/>
                <a:gd name="connsiteX250" fmla="*/ 2022476 w 2333625"/>
                <a:gd name="connsiteY250" fmla="*/ 565200 h 6456362"/>
                <a:gd name="connsiteX251" fmla="*/ 1457276 w 2333625"/>
                <a:gd name="connsiteY251" fmla="*/ 1130400 h 6456362"/>
                <a:gd name="connsiteX252" fmla="*/ 892076 w 2333625"/>
                <a:gd name="connsiteY252" fmla="*/ 565200 h 6456362"/>
                <a:gd name="connsiteX253" fmla="*/ 1457276 w 2333625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3625" h="6456362">
                  <a:moveTo>
                    <a:pt x="1045369" y="1287462"/>
                  </a:moveTo>
                  <a:lnTo>
                    <a:pt x="1260475" y="2108074"/>
                  </a:lnTo>
                  <a:lnTo>
                    <a:pt x="1377156" y="1538249"/>
                  </a:lnTo>
                  <a:lnTo>
                    <a:pt x="1262856" y="1424760"/>
                  </a:lnTo>
                  <a:lnTo>
                    <a:pt x="1391444" y="1296986"/>
                  </a:lnTo>
                  <a:lnTo>
                    <a:pt x="1458119" y="1296986"/>
                  </a:lnTo>
                  <a:lnTo>
                    <a:pt x="1524794" y="1296986"/>
                  </a:lnTo>
                  <a:lnTo>
                    <a:pt x="1652588" y="1424760"/>
                  </a:lnTo>
                  <a:lnTo>
                    <a:pt x="1539081" y="1538249"/>
                  </a:lnTo>
                  <a:lnTo>
                    <a:pt x="1655763" y="2108074"/>
                  </a:lnTo>
                  <a:lnTo>
                    <a:pt x="1871663" y="1287462"/>
                  </a:lnTo>
                  <a:lnTo>
                    <a:pt x="2153444" y="1348572"/>
                  </a:lnTo>
                  <a:lnTo>
                    <a:pt x="2170113" y="1354127"/>
                  </a:lnTo>
                  <a:lnTo>
                    <a:pt x="2186781" y="1358095"/>
                  </a:lnTo>
                  <a:lnTo>
                    <a:pt x="2175669" y="1393015"/>
                  </a:lnTo>
                  <a:lnTo>
                    <a:pt x="2166144" y="1429522"/>
                  </a:lnTo>
                  <a:lnTo>
                    <a:pt x="2156619" y="1466029"/>
                  </a:lnTo>
                  <a:lnTo>
                    <a:pt x="2150269" y="1501742"/>
                  </a:lnTo>
                  <a:lnTo>
                    <a:pt x="1829594" y="3485018"/>
                  </a:lnTo>
                  <a:lnTo>
                    <a:pt x="1826419" y="3508827"/>
                  </a:lnTo>
                  <a:lnTo>
                    <a:pt x="1824038" y="3533430"/>
                  </a:lnTo>
                  <a:lnTo>
                    <a:pt x="1824038" y="3557239"/>
                  </a:lnTo>
                  <a:lnTo>
                    <a:pt x="1824038" y="3581841"/>
                  </a:lnTo>
                  <a:lnTo>
                    <a:pt x="1824831" y="3604856"/>
                  </a:lnTo>
                  <a:lnTo>
                    <a:pt x="1827213" y="3628665"/>
                  </a:lnTo>
                  <a:lnTo>
                    <a:pt x="1830388" y="3651680"/>
                  </a:lnTo>
                  <a:lnTo>
                    <a:pt x="1835150" y="3674696"/>
                  </a:lnTo>
                  <a:lnTo>
                    <a:pt x="1840706" y="3696917"/>
                  </a:lnTo>
                  <a:lnTo>
                    <a:pt x="1846263" y="3719932"/>
                  </a:lnTo>
                  <a:lnTo>
                    <a:pt x="1853406" y="3742154"/>
                  </a:lnTo>
                  <a:lnTo>
                    <a:pt x="1862138" y="3762788"/>
                  </a:lnTo>
                  <a:lnTo>
                    <a:pt x="1871663" y="3783423"/>
                  </a:lnTo>
                  <a:lnTo>
                    <a:pt x="1881188" y="3804851"/>
                  </a:lnTo>
                  <a:lnTo>
                    <a:pt x="1893094" y="3825485"/>
                  </a:lnTo>
                  <a:lnTo>
                    <a:pt x="1904206" y="3845326"/>
                  </a:lnTo>
                  <a:lnTo>
                    <a:pt x="1917700" y="3863579"/>
                  </a:lnTo>
                  <a:lnTo>
                    <a:pt x="1931988" y="3882626"/>
                  </a:lnTo>
                  <a:lnTo>
                    <a:pt x="1946275" y="3900086"/>
                  </a:lnTo>
                  <a:lnTo>
                    <a:pt x="1961356" y="3917546"/>
                  </a:lnTo>
                  <a:lnTo>
                    <a:pt x="1976438" y="3934212"/>
                  </a:lnTo>
                  <a:lnTo>
                    <a:pt x="1994694" y="3949291"/>
                  </a:lnTo>
                  <a:lnTo>
                    <a:pt x="2012156" y="3965163"/>
                  </a:lnTo>
                  <a:lnTo>
                    <a:pt x="2030413" y="3979449"/>
                  </a:lnTo>
                  <a:lnTo>
                    <a:pt x="2049463" y="3992147"/>
                  </a:lnTo>
                  <a:lnTo>
                    <a:pt x="2069306" y="4005638"/>
                  </a:lnTo>
                  <a:lnTo>
                    <a:pt x="2089944" y="4017543"/>
                  </a:lnTo>
                  <a:lnTo>
                    <a:pt x="2110581" y="4028654"/>
                  </a:lnTo>
                  <a:lnTo>
                    <a:pt x="2132013" y="4038177"/>
                  </a:lnTo>
                  <a:lnTo>
                    <a:pt x="2155031" y="4047701"/>
                  </a:lnTo>
                  <a:lnTo>
                    <a:pt x="2178050" y="4056431"/>
                  </a:lnTo>
                  <a:lnTo>
                    <a:pt x="2201069" y="4062780"/>
                  </a:lnTo>
                  <a:lnTo>
                    <a:pt x="2201863" y="4062780"/>
                  </a:lnTo>
                  <a:lnTo>
                    <a:pt x="2332831" y="6119070"/>
                  </a:lnTo>
                  <a:lnTo>
                    <a:pt x="2333625" y="6136530"/>
                  </a:lnTo>
                  <a:lnTo>
                    <a:pt x="2332831" y="6153196"/>
                  </a:lnTo>
                  <a:lnTo>
                    <a:pt x="2332038" y="6169862"/>
                  </a:lnTo>
                  <a:lnTo>
                    <a:pt x="2330450" y="6185735"/>
                  </a:lnTo>
                  <a:lnTo>
                    <a:pt x="2327275" y="6202401"/>
                  </a:lnTo>
                  <a:lnTo>
                    <a:pt x="2324100" y="6218273"/>
                  </a:lnTo>
                  <a:lnTo>
                    <a:pt x="2319338" y="6234146"/>
                  </a:lnTo>
                  <a:lnTo>
                    <a:pt x="2313781" y="6248431"/>
                  </a:lnTo>
                  <a:lnTo>
                    <a:pt x="2308225" y="6264304"/>
                  </a:lnTo>
                  <a:lnTo>
                    <a:pt x="2301875" y="6278589"/>
                  </a:lnTo>
                  <a:lnTo>
                    <a:pt x="2293938" y="6292875"/>
                  </a:lnTo>
                  <a:lnTo>
                    <a:pt x="2286794" y="6305573"/>
                  </a:lnTo>
                  <a:lnTo>
                    <a:pt x="2278063" y="6319065"/>
                  </a:lnTo>
                  <a:lnTo>
                    <a:pt x="2267744" y="6332556"/>
                  </a:lnTo>
                  <a:lnTo>
                    <a:pt x="2258219" y="6344461"/>
                  </a:lnTo>
                  <a:lnTo>
                    <a:pt x="2247900" y="6356365"/>
                  </a:lnTo>
                  <a:lnTo>
                    <a:pt x="2237581" y="6367475"/>
                  </a:lnTo>
                  <a:lnTo>
                    <a:pt x="2224881" y="6378587"/>
                  </a:lnTo>
                  <a:lnTo>
                    <a:pt x="2212975" y="6388110"/>
                  </a:lnTo>
                  <a:lnTo>
                    <a:pt x="2199481" y="6398427"/>
                  </a:lnTo>
                  <a:lnTo>
                    <a:pt x="2186781" y="6407157"/>
                  </a:lnTo>
                  <a:lnTo>
                    <a:pt x="2173288" y="6414299"/>
                  </a:lnTo>
                  <a:lnTo>
                    <a:pt x="2159000" y="6422236"/>
                  </a:lnTo>
                  <a:lnTo>
                    <a:pt x="2144713" y="6428585"/>
                  </a:lnTo>
                  <a:lnTo>
                    <a:pt x="2130425" y="6435727"/>
                  </a:lnTo>
                  <a:lnTo>
                    <a:pt x="2115344" y="6441283"/>
                  </a:lnTo>
                  <a:lnTo>
                    <a:pt x="2099469" y="6445251"/>
                  </a:lnTo>
                  <a:lnTo>
                    <a:pt x="2083594" y="6450013"/>
                  </a:lnTo>
                  <a:lnTo>
                    <a:pt x="2066925" y="6451600"/>
                  </a:lnTo>
                  <a:lnTo>
                    <a:pt x="2050256" y="6453981"/>
                  </a:lnTo>
                  <a:lnTo>
                    <a:pt x="2033588" y="6455569"/>
                  </a:lnTo>
                  <a:lnTo>
                    <a:pt x="2017713" y="6456362"/>
                  </a:lnTo>
                  <a:lnTo>
                    <a:pt x="2001838" y="6456362"/>
                  </a:lnTo>
                  <a:lnTo>
                    <a:pt x="1986756" y="6455569"/>
                  </a:lnTo>
                  <a:lnTo>
                    <a:pt x="1972469" y="6453187"/>
                  </a:lnTo>
                  <a:lnTo>
                    <a:pt x="1957388" y="6450807"/>
                  </a:lnTo>
                  <a:lnTo>
                    <a:pt x="1943100" y="6447632"/>
                  </a:lnTo>
                  <a:lnTo>
                    <a:pt x="1929606" y="6444457"/>
                  </a:lnTo>
                  <a:lnTo>
                    <a:pt x="1915319" y="6439696"/>
                  </a:lnTo>
                  <a:lnTo>
                    <a:pt x="1901825" y="6434141"/>
                  </a:lnTo>
                  <a:lnTo>
                    <a:pt x="1875631" y="6423029"/>
                  </a:lnTo>
                  <a:lnTo>
                    <a:pt x="1850231" y="6408745"/>
                  </a:lnTo>
                  <a:lnTo>
                    <a:pt x="1827213" y="6392871"/>
                  </a:lnTo>
                  <a:lnTo>
                    <a:pt x="1804988" y="6375412"/>
                  </a:lnTo>
                  <a:lnTo>
                    <a:pt x="1784350" y="6355571"/>
                  </a:lnTo>
                  <a:lnTo>
                    <a:pt x="1766094" y="6333349"/>
                  </a:lnTo>
                  <a:lnTo>
                    <a:pt x="1749425" y="6309541"/>
                  </a:lnTo>
                  <a:lnTo>
                    <a:pt x="1735138" y="6284939"/>
                  </a:lnTo>
                  <a:lnTo>
                    <a:pt x="1729581" y="6271447"/>
                  </a:lnTo>
                  <a:lnTo>
                    <a:pt x="1723231" y="6258749"/>
                  </a:lnTo>
                  <a:lnTo>
                    <a:pt x="1718469" y="6244463"/>
                  </a:lnTo>
                  <a:lnTo>
                    <a:pt x="1714500" y="6230971"/>
                  </a:lnTo>
                  <a:lnTo>
                    <a:pt x="1709738" y="6216687"/>
                  </a:lnTo>
                  <a:lnTo>
                    <a:pt x="1706563" y="6202401"/>
                  </a:lnTo>
                  <a:lnTo>
                    <a:pt x="1704181" y="6187322"/>
                  </a:lnTo>
                  <a:lnTo>
                    <a:pt x="1701800" y="6171449"/>
                  </a:lnTo>
                  <a:lnTo>
                    <a:pt x="1458119" y="3814374"/>
                  </a:lnTo>
                  <a:lnTo>
                    <a:pt x="1212850" y="6171449"/>
                  </a:lnTo>
                  <a:lnTo>
                    <a:pt x="1212056" y="6187322"/>
                  </a:lnTo>
                  <a:lnTo>
                    <a:pt x="1208881" y="6202401"/>
                  </a:lnTo>
                  <a:lnTo>
                    <a:pt x="1205706" y="6216687"/>
                  </a:lnTo>
                  <a:lnTo>
                    <a:pt x="1201738" y="6230971"/>
                  </a:lnTo>
                  <a:lnTo>
                    <a:pt x="1197769" y="6244463"/>
                  </a:lnTo>
                  <a:lnTo>
                    <a:pt x="1192213" y="6258749"/>
                  </a:lnTo>
                  <a:lnTo>
                    <a:pt x="1186656" y="6271447"/>
                  </a:lnTo>
                  <a:lnTo>
                    <a:pt x="1180306" y="6284939"/>
                  </a:lnTo>
                  <a:lnTo>
                    <a:pt x="1166019" y="6309541"/>
                  </a:lnTo>
                  <a:lnTo>
                    <a:pt x="1149350" y="6333349"/>
                  </a:lnTo>
                  <a:lnTo>
                    <a:pt x="1130300" y="6355571"/>
                  </a:lnTo>
                  <a:lnTo>
                    <a:pt x="1111250" y="6375412"/>
                  </a:lnTo>
                  <a:lnTo>
                    <a:pt x="1089025" y="6392871"/>
                  </a:lnTo>
                  <a:lnTo>
                    <a:pt x="1064419" y="6408745"/>
                  </a:lnTo>
                  <a:lnTo>
                    <a:pt x="1040606" y="6423029"/>
                  </a:lnTo>
                  <a:lnTo>
                    <a:pt x="1014413" y="6434141"/>
                  </a:lnTo>
                  <a:lnTo>
                    <a:pt x="1000125" y="6439696"/>
                  </a:lnTo>
                  <a:lnTo>
                    <a:pt x="986631" y="6444457"/>
                  </a:lnTo>
                  <a:lnTo>
                    <a:pt x="972344" y="6447632"/>
                  </a:lnTo>
                  <a:lnTo>
                    <a:pt x="958056" y="6450807"/>
                  </a:lnTo>
                  <a:lnTo>
                    <a:pt x="943769" y="6453187"/>
                  </a:lnTo>
                  <a:lnTo>
                    <a:pt x="928688" y="6455569"/>
                  </a:lnTo>
                  <a:lnTo>
                    <a:pt x="914400" y="6456362"/>
                  </a:lnTo>
                  <a:lnTo>
                    <a:pt x="898525" y="6456362"/>
                  </a:lnTo>
                  <a:lnTo>
                    <a:pt x="881063" y="6455569"/>
                  </a:lnTo>
                  <a:lnTo>
                    <a:pt x="864394" y="6453981"/>
                  </a:lnTo>
                  <a:lnTo>
                    <a:pt x="848519" y="6451600"/>
                  </a:lnTo>
                  <a:lnTo>
                    <a:pt x="831850" y="6450013"/>
                  </a:lnTo>
                  <a:lnTo>
                    <a:pt x="816769" y="6445251"/>
                  </a:lnTo>
                  <a:lnTo>
                    <a:pt x="800894" y="6441283"/>
                  </a:lnTo>
                  <a:lnTo>
                    <a:pt x="785813" y="6435727"/>
                  </a:lnTo>
                  <a:lnTo>
                    <a:pt x="769938" y="6428585"/>
                  </a:lnTo>
                  <a:lnTo>
                    <a:pt x="755650" y="6422236"/>
                  </a:lnTo>
                  <a:lnTo>
                    <a:pt x="741363" y="6414299"/>
                  </a:lnTo>
                  <a:lnTo>
                    <a:pt x="728663" y="6407157"/>
                  </a:lnTo>
                  <a:lnTo>
                    <a:pt x="715169" y="6398427"/>
                  </a:lnTo>
                  <a:lnTo>
                    <a:pt x="702469" y="6388110"/>
                  </a:lnTo>
                  <a:lnTo>
                    <a:pt x="689769" y="6378587"/>
                  </a:lnTo>
                  <a:lnTo>
                    <a:pt x="679450" y="6367475"/>
                  </a:lnTo>
                  <a:lnTo>
                    <a:pt x="668338" y="6356365"/>
                  </a:lnTo>
                  <a:lnTo>
                    <a:pt x="657225" y="6344461"/>
                  </a:lnTo>
                  <a:lnTo>
                    <a:pt x="646906" y="6332556"/>
                  </a:lnTo>
                  <a:lnTo>
                    <a:pt x="638175" y="6319065"/>
                  </a:lnTo>
                  <a:lnTo>
                    <a:pt x="629444" y="6305573"/>
                  </a:lnTo>
                  <a:lnTo>
                    <a:pt x="622300" y="6292875"/>
                  </a:lnTo>
                  <a:lnTo>
                    <a:pt x="614363" y="6278589"/>
                  </a:lnTo>
                  <a:lnTo>
                    <a:pt x="608012" y="6264304"/>
                  </a:lnTo>
                  <a:lnTo>
                    <a:pt x="600869" y="6248431"/>
                  </a:lnTo>
                  <a:lnTo>
                    <a:pt x="596900" y="6234146"/>
                  </a:lnTo>
                  <a:lnTo>
                    <a:pt x="592137" y="6218273"/>
                  </a:lnTo>
                  <a:lnTo>
                    <a:pt x="588169" y="6202401"/>
                  </a:lnTo>
                  <a:lnTo>
                    <a:pt x="585788" y="6185735"/>
                  </a:lnTo>
                  <a:lnTo>
                    <a:pt x="583406" y="6169862"/>
                  </a:lnTo>
                  <a:lnTo>
                    <a:pt x="582613" y="6153196"/>
                  </a:lnTo>
                  <a:lnTo>
                    <a:pt x="582613" y="6136530"/>
                  </a:lnTo>
                  <a:lnTo>
                    <a:pt x="582613" y="6119070"/>
                  </a:lnTo>
                  <a:lnTo>
                    <a:pt x="746125" y="3549302"/>
                  </a:lnTo>
                  <a:lnTo>
                    <a:pt x="749300" y="3496129"/>
                  </a:lnTo>
                  <a:lnTo>
                    <a:pt x="750888" y="3440575"/>
                  </a:lnTo>
                  <a:lnTo>
                    <a:pt x="750888" y="3387402"/>
                  </a:lnTo>
                  <a:lnTo>
                    <a:pt x="749300" y="3331848"/>
                  </a:lnTo>
                  <a:lnTo>
                    <a:pt x="723900" y="2545363"/>
                  </a:lnTo>
                  <a:lnTo>
                    <a:pt x="500063" y="3781835"/>
                  </a:lnTo>
                  <a:lnTo>
                    <a:pt x="496888" y="3794533"/>
                  </a:lnTo>
                  <a:lnTo>
                    <a:pt x="493713" y="3808025"/>
                  </a:lnTo>
                  <a:lnTo>
                    <a:pt x="488950" y="3820723"/>
                  </a:lnTo>
                  <a:lnTo>
                    <a:pt x="484188" y="3833421"/>
                  </a:lnTo>
                  <a:lnTo>
                    <a:pt x="479425" y="3845326"/>
                  </a:lnTo>
                  <a:lnTo>
                    <a:pt x="473869" y="3857230"/>
                  </a:lnTo>
                  <a:lnTo>
                    <a:pt x="466725" y="3868341"/>
                  </a:lnTo>
                  <a:lnTo>
                    <a:pt x="459581" y="3879452"/>
                  </a:lnTo>
                  <a:lnTo>
                    <a:pt x="451644" y="3888975"/>
                  </a:lnTo>
                  <a:lnTo>
                    <a:pt x="443706" y="3900086"/>
                  </a:lnTo>
                  <a:lnTo>
                    <a:pt x="426244" y="3917546"/>
                  </a:lnTo>
                  <a:lnTo>
                    <a:pt x="406400" y="3935006"/>
                  </a:lnTo>
                  <a:lnTo>
                    <a:pt x="385763" y="3949291"/>
                  </a:lnTo>
                  <a:lnTo>
                    <a:pt x="363538" y="3961989"/>
                  </a:lnTo>
                  <a:lnTo>
                    <a:pt x="340519" y="3972306"/>
                  </a:lnTo>
                  <a:lnTo>
                    <a:pt x="315119" y="3980242"/>
                  </a:lnTo>
                  <a:lnTo>
                    <a:pt x="303213" y="3982623"/>
                  </a:lnTo>
                  <a:lnTo>
                    <a:pt x="289719" y="3985004"/>
                  </a:lnTo>
                  <a:lnTo>
                    <a:pt x="277812" y="3986591"/>
                  </a:lnTo>
                  <a:lnTo>
                    <a:pt x="265112" y="3988179"/>
                  </a:lnTo>
                  <a:lnTo>
                    <a:pt x="251619" y="3988179"/>
                  </a:lnTo>
                  <a:lnTo>
                    <a:pt x="238125" y="3988179"/>
                  </a:lnTo>
                  <a:lnTo>
                    <a:pt x="225425" y="3986591"/>
                  </a:lnTo>
                  <a:lnTo>
                    <a:pt x="211931" y="3985004"/>
                  </a:lnTo>
                  <a:lnTo>
                    <a:pt x="197644" y="3982623"/>
                  </a:lnTo>
                  <a:lnTo>
                    <a:pt x="184944" y="3979449"/>
                  </a:lnTo>
                  <a:lnTo>
                    <a:pt x="162719" y="3971512"/>
                  </a:lnTo>
                  <a:lnTo>
                    <a:pt x="140494" y="3961989"/>
                  </a:lnTo>
                  <a:lnTo>
                    <a:pt x="120650" y="3950878"/>
                  </a:lnTo>
                  <a:lnTo>
                    <a:pt x="100806" y="3938180"/>
                  </a:lnTo>
                  <a:lnTo>
                    <a:pt x="83344" y="3923101"/>
                  </a:lnTo>
                  <a:lnTo>
                    <a:pt x="68262" y="3908022"/>
                  </a:lnTo>
                  <a:lnTo>
                    <a:pt x="52387" y="3890562"/>
                  </a:lnTo>
                  <a:lnTo>
                    <a:pt x="39687" y="3872309"/>
                  </a:lnTo>
                  <a:lnTo>
                    <a:pt x="28575" y="3853262"/>
                  </a:lnTo>
                  <a:lnTo>
                    <a:pt x="19050" y="3831834"/>
                  </a:lnTo>
                  <a:lnTo>
                    <a:pt x="11112" y="3811200"/>
                  </a:lnTo>
                  <a:lnTo>
                    <a:pt x="5556" y="3788978"/>
                  </a:lnTo>
                  <a:lnTo>
                    <a:pt x="2381" y="3765963"/>
                  </a:lnTo>
                  <a:lnTo>
                    <a:pt x="0" y="3742948"/>
                  </a:lnTo>
                  <a:lnTo>
                    <a:pt x="794" y="3719932"/>
                  </a:lnTo>
                  <a:lnTo>
                    <a:pt x="3175" y="3696123"/>
                  </a:lnTo>
                  <a:lnTo>
                    <a:pt x="304006" y="1830304"/>
                  </a:lnTo>
                  <a:lnTo>
                    <a:pt x="308769" y="1807289"/>
                  </a:lnTo>
                  <a:lnTo>
                    <a:pt x="313531" y="1785861"/>
                  </a:lnTo>
                  <a:lnTo>
                    <a:pt x="318294" y="1764433"/>
                  </a:lnTo>
                  <a:lnTo>
                    <a:pt x="325437" y="1743005"/>
                  </a:lnTo>
                  <a:lnTo>
                    <a:pt x="332581" y="1721577"/>
                  </a:lnTo>
                  <a:lnTo>
                    <a:pt x="340519" y="1700942"/>
                  </a:lnTo>
                  <a:lnTo>
                    <a:pt x="349250" y="1681102"/>
                  </a:lnTo>
                  <a:lnTo>
                    <a:pt x="359569" y="1661261"/>
                  </a:lnTo>
                  <a:lnTo>
                    <a:pt x="369094" y="1641420"/>
                  </a:lnTo>
                  <a:lnTo>
                    <a:pt x="380206" y="1623167"/>
                  </a:lnTo>
                  <a:lnTo>
                    <a:pt x="391319" y="1604120"/>
                  </a:lnTo>
                  <a:lnTo>
                    <a:pt x="403225" y="1585866"/>
                  </a:lnTo>
                  <a:lnTo>
                    <a:pt x="416719" y="1567613"/>
                  </a:lnTo>
                  <a:lnTo>
                    <a:pt x="429419" y="1551740"/>
                  </a:lnTo>
                  <a:lnTo>
                    <a:pt x="443706" y="1535074"/>
                  </a:lnTo>
                  <a:lnTo>
                    <a:pt x="459581" y="1518408"/>
                  </a:lnTo>
                  <a:lnTo>
                    <a:pt x="474663" y="1503329"/>
                  </a:lnTo>
                  <a:lnTo>
                    <a:pt x="489744" y="1487457"/>
                  </a:lnTo>
                  <a:lnTo>
                    <a:pt x="506413" y="1473171"/>
                  </a:lnTo>
                  <a:lnTo>
                    <a:pt x="523081" y="1460473"/>
                  </a:lnTo>
                  <a:lnTo>
                    <a:pt x="540544" y="1446981"/>
                  </a:lnTo>
                  <a:lnTo>
                    <a:pt x="558006" y="1435077"/>
                  </a:lnTo>
                  <a:lnTo>
                    <a:pt x="577056" y="1423173"/>
                  </a:lnTo>
                  <a:lnTo>
                    <a:pt x="595313" y="1412062"/>
                  </a:lnTo>
                  <a:lnTo>
                    <a:pt x="615156" y="1400951"/>
                  </a:lnTo>
                  <a:lnTo>
                    <a:pt x="635000" y="1391428"/>
                  </a:lnTo>
                  <a:lnTo>
                    <a:pt x="654844" y="1382698"/>
                  </a:lnTo>
                  <a:lnTo>
                    <a:pt x="675481" y="1373174"/>
                  </a:lnTo>
                  <a:lnTo>
                    <a:pt x="696913" y="1366825"/>
                  </a:lnTo>
                  <a:lnTo>
                    <a:pt x="718344" y="1358889"/>
                  </a:lnTo>
                  <a:lnTo>
                    <a:pt x="740569" y="1354127"/>
                  </a:lnTo>
                  <a:lnTo>
                    <a:pt x="762794" y="1348572"/>
                  </a:lnTo>
                  <a:close/>
                  <a:moveTo>
                    <a:pt x="1457276" y="0"/>
                  </a:moveTo>
                  <a:cubicBezTo>
                    <a:pt x="1769427" y="0"/>
                    <a:pt x="2022476" y="253049"/>
                    <a:pt x="2022476" y="565200"/>
                  </a:cubicBezTo>
                  <a:cubicBezTo>
                    <a:pt x="2022476" y="877351"/>
                    <a:pt x="1769427" y="1130400"/>
                    <a:pt x="1457276" y="1130400"/>
                  </a:cubicBezTo>
                  <a:cubicBezTo>
                    <a:pt x="1145125" y="1130400"/>
                    <a:pt x="892076" y="877351"/>
                    <a:pt x="892076" y="565200"/>
                  </a:cubicBezTo>
                  <a:cubicBezTo>
                    <a:pt x="892076" y="253049"/>
                    <a:pt x="1145125" y="0"/>
                    <a:pt x="14572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316201" y="3128963"/>
              <a:ext cx="2332038" cy="6456362"/>
            </a:xfrm>
            <a:custGeom>
              <a:avLst/>
              <a:gdLst>
                <a:gd name="connsiteX0" fmla="*/ 461806 w 2332038"/>
                <a:gd name="connsiteY0" fmla="*/ 1287462 h 6456362"/>
                <a:gd name="connsiteX1" fmla="*/ 677632 w 2332038"/>
                <a:gd name="connsiteY1" fmla="*/ 2108074 h 6456362"/>
                <a:gd name="connsiteX2" fmla="*/ 794274 w 2332038"/>
                <a:gd name="connsiteY2" fmla="*/ 1538249 h 6456362"/>
                <a:gd name="connsiteX3" fmla="*/ 680013 w 2332038"/>
                <a:gd name="connsiteY3" fmla="*/ 1424760 h 6456362"/>
                <a:gd name="connsiteX4" fmla="*/ 808556 w 2332038"/>
                <a:gd name="connsiteY4" fmla="*/ 1296986 h 6456362"/>
                <a:gd name="connsiteX5" fmla="*/ 875209 w 2332038"/>
                <a:gd name="connsiteY5" fmla="*/ 1296986 h 6456362"/>
                <a:gd name="connsiteX6" fmla="*/ 941861 w 2332038"/>
                <a:gd name="connsiteY6" fmla="*/ 1296986 h 6456362"/>
                <a:gd name="connsiteX7" fmla="*/ 1069611 w 2332038"/>
                <a:gd name="connsiteY7" fmla="*/ 1424760 h 6456362"/>
                <a:gd name="connsiteX8" fmla="*/ 956144 w 2332038"/>
                <a:gd name="connsiteY8" fmla="*/ 1538249 h 6456362"/>
                <a:gd name="connsiteX9" fmla="*/ 1072785 w 2332038"/>
                <a:gd name="connsiteY9" fmla="*/ 2108074 h 6456362"/>
                <a:gd name="connsiteX10" fmla="*/ 1287818 w 2332038"/>
                <a:gd name="connsiteY10" fmla="*/ 1287462 h 6456362"/>
                <a:gd name="connsiteX11" fmla="*/ 1570297 w 2332038"/>
                <a:gd name="connsiteY11" fmla="*/ 1348572 h 6456362"/>
                <a:gd name="connsiteX12" fmla="*/ 1592515 w 2332038"/>
                <a:gd name="connsiteY12" fmla="*/ 1354127 h 6456362"/>
                <a:gd name="connsiteX13" fmla="*/ 1614732 w 2332038"/>
                <a:gd name="connsiteY13" fmla="*/ 1358889 h 6456362"/>
                <a:gd name="connsiteX14" fmla="*/ 1635363 w 2332038"/>
                <a:gd name="connsiteY14" fmla="*/ 1366825 h 6456362"/>
                <a:gd name="connsiteX15" fmla="*/ 1657580 w 2332038"/>
                <a:gd name="connsiteY15" fmla="*/ 1373174 h 6456362"/>
                <a:gd name="connsiteX16" fmla="*/ 1677417 w 2332038"/>
                <a:gd name="connsiteY16" fmla="*/ 1382698 h 6456362"/>
                <a:gd name="connsiteX17" fmla="*/ 1698048 w 2332038"/>
                <a:gd name="connsiteY17" fmla="*/ 1391428 h 6456362"/>
                <a:gd name="connsiteX18" fmla="*/ 1717885 w 2332038"/>
                <a:gd name="connsiteY18" fmla="*/ 1400951 h 6456362"/>
                <a:gd name="connsiteX19" fmla="*/ 1736135 w 2332038"/>
                <a:gd name="connsiteY19" fmla="*/ 1412062 h 6456362"/>
                <a:gd name="connsiteX20" fmla="*/ 1755178 w 2332038"/>
                <a:gd name="connsiteY20" fmla="*/ 1423173 h 6456362"/>
                <a:gd name="connsiteX21" fmla="*/ 1773428 w 2332038"/>
                <a:gd name="connsiteY21" fmla="*/ 1435077 h 6456362"/>
                <a:gd name="connsiteX22" fmla="*/ 1792472 w 2332038"/>
                <a:gd name="connsiteY22" fmla="*/ 1446981 h 6456362"/>
                <a:gd name="connsiteX23" fmla="*/ 1809135 w 2332038"/>
                <a:gd name="connsiteY23" fmla="*/ 1460473 h 6456362"/>
                <a:gd name="connsiteX24" fmla="*/ 1826591 w 2332038"/>
                <a:gd name="connsiteY24" fmla="*/ 1473171 h 6456362"/>
                <a:gd name="connsiteX25" fmla="*/ 1843254 w 2332038"/>
                <a:gd name="connsiteY25" fmla="*/ 1487457 h 6456362"/>
                <a:gd name="connsiteX26" fmla="*/ 1858331 w 2332038"/>
                <a:gd name="connsiteY26" fmla="*/ 1503329 h 6456362"/>
                <a:gd name="connsiteX27" fmla="*/ 1873407 w 2332038"/>
                <a:gd name="connsiteY27" fmla="*/ 1518408 h 6456362"/>
                <a:gd name="connsiteX28" fmla="*/ 1887689 w 2332038"/>
                <a:gd name="connsiteY28" fmla="*/ 1535074 h 6456362"/>
                <a:gd name="connsiteX29" fmla="*/ 1901972 w 2332038"/>
                <a:gd name="connsiteY29" fmla="*/ 1551740 h 6456362"/>
                <a:gd name="connsiteX30" fmla="*/ 1916255 w 2332038"/>
                <a:gd name="connsiteY30" fmla="*/ 1567613 h 6456362"/>
                <a:gd name="connsiteX31" fmla="*/ 1928950 w 2332038"/>
                <a:gd name="connsiteY31" fmla="*/ 1585866 h 6456362"/>
                <a:gd name="connsiteX32" fmla="*/ 1940853 w 2332038"/>
                <a:gd name="connsiteY32" fmla="*/ 1604120 h 6456362"/>
                <a:gd name="connsiteX33" fmla="*/ 1952755 w 2332038"/>
                <a:gd name="connsiteY33" fmla="*/ 1623167 h 6456362"/>
                <a:gd name="connsiteX34" fmla="*/ 1963863 w 2332038"/>
                <a:gd name="connsiteY34" fmla="*/ 1641420 h 6456362"/>
                <a:gd name="connsiteX35" fmla="*/ 1973385 w 2332038"/>
                <a:gd name="connsiteY35" fmla="*/ 1661261 h 6456362"/>
                <a:gd name="connsiteX36" fmla="*/ 1983700 w 2332038"/>
                <a:gd name="connsiteY36" fmla="*/ 1681102 h 6456362"/>
                <a:gd name="connsiteX37" fmla="*/ 1990842 w 2332038"/>
                <a:gd name="connsiteY37" fmla="*/ 1700942 h 6456362"/>
                <a:gd name="connsiteX38" fmla="*/ 2000364 w 2332038"/>
                <a:gd name="connsiteY38" fmla="*/ 1721577 h 6456362"/>
                <a:gd name="connsiteX39" fmla="*/ 2006711 w 2332038"/>
                <a:gd name="connsiteY39" fmla="*/ 1743005 h 6456362"/>
                <a:gd name="connsiteX40" fmla="*/ 2013059 w 2332038"/>
                <a:gd name="connsiteY40" fmla="*/ 1764433 h 6456362"/>
                <a:gd name="connsiteX41" fmla="*/ 2018614 w 2332038"/>
                <a:gd name="connsiteY41" fmla="*/ 1785861 h 6456362"/>
                <a:gd name="connsiteX42" fmla="*/ 2024168 w 2332038"/>
                <a:gd name="connsiteY42" fmla="*/ 1807289 h 6456362"/>
                <a:gd name="connsiteX43" fmla="*/ 2027342 w 2332038"/>
                <a:gd name="connsiteY43" fmla="*/ 1830304 h 6456362"/>
                <a:gd name="connsiteX44" fmla="*/ 2329658 w 2332038"/>
                <a:gd name="connsiteY44" fmla="*/ 3696123 h 6456362"/>
                <a:gd name="connsiteX45" fmla="*/ 2332038 w 2332038"/>
                <a:gd name="connsiteY45" fmla="*/ 3719932 h 6456362"/>
                <a:gd name="connsiteX46" fmla="*/ 2332038 w 2332038"/>
                <a:gd name="connsiteY46" fmla="*/ 3742948 h 6456362"/>
                <a:gd name="connsiteX47" fmla="*/ 2330451 w 2332038"/>
                <a:gd name="connsiteY47" fmla="*/ 3765963 h 6456362"/>
                <a:gd name="connsiteX48" fmla="*/ 2326484 w 2332038"/>
                <a:gd name="connsiteY48" fmla="*/ 3788978 h 6456362"/>
                <a:gd name="connsiteX49" fmla="*/ 2320929 w 2332038"/>
                <a:gd name="connsiteY49" fmla="*/ 3811200 h 6456362"/>
                <a:gd name="connsiteX50" fmla="*/ 2312995 w 2332038"/>
                <a:gd name="connsiteY50" fmla="*/ 3831834 h 6456362"/>
                <a:gd name="connsiteX51" fmla="*/ 2304266 w 2332038"/>
                <a:gd name="connsiteY51" fmla="*/ 3853262 h 6456362"/>
                <a:gd name="connsiteX52" fmla="*/ 2292364 w 2332038"/>
                <a:gd name="connsiteY52" fmla="*/ 3872309 h 6456362"/>
                <a:gd name="connsiteX53" fmla="*/ 2278875 w 2332038"/>
                <a:gd name="connsiteY53" fmla="*/ 3890562 h 6456362"/>
                <a:gd name="connsiteX54" fmla="*/ 2264592 w 2332038"/>
                <a:gd name="connsiteY54" fmla="*/ 3908022 h 6456362"/>
                <a:gd name="connsiteX55" fmla="*/ 2247929 w 2332038"/>
                <a:gd name="connsiteY55" fmla="*/ 3923101 h 6456362"/>
                <a:gd name="connsiteX56" fmla="*/ 2230473 w 2332038"/>
                <a:gd name="connsiteY56" fmla="*/ 3938180 h 6456362"/>
                <a:gd name="connsiteX57" fmla="*/ 2212223 w 2332038"/>
                <a:gd name="connsiteY57" fmla="*/ 3950878 h 6456362"/>
                <a:gd name="connsiteX58" fmla="*/ 2192386 w 2332038"/>
                <a:gd name="connsiteY58" fmla="*/ 3961989 h 6456362"/>
                <a:gd name="connsiteX59" fmla="*/ 2170168 w 2332038"/>
                <a:gd name="connsiteY59" fmla="*/ 3971512 h 6456362"/>
                <a:gd name="connsiteX60" fmla="*/ 2147157 w 2332038"/>
                <a:gd name="connsiteY60" fmla="*/ 3979449 h 6456362"/>
                <a:gd name="connsiteX61" fmla="*/ 2133668 w 2332038"/>
                <a:gd name="connsiteY61" fmla="*/ 3982623 h 6456362"/>
                <a:gd name="connsiteX62" fmla="*/ 2120972 w 2332038"/>
                <a:gd name="connsiteY62" fmla="*/ 3985004 h 6456362"/>
                <a:gd name="connsiteX63" fmla="*/ 2107483 w 2332038"/>
                <a:gd name="connsiteY63" fmla="*/ 3986591 h 6456362"/>
                <a:gd name="connsiteX64" fmla="*/ 2094788 w 2332038"/>
                <a:gd name="connsiteY64" fmla="*/ 3988179 h 6456362"/>
                <a:gd name="connsiteX65" fmla="*/ 2081298 w 2332038"/>
                <a:gd name="connsiteY65" fmla="*/ 3988179 h 6456362"/>
                <a:gd name="connsiteX66" fmla="*/ 2067809 w 2332038"/>
                <a:gd name="connsiteY66" fmla="*/ 3988179 h 6456362"/>
                <a:gd name="connsiteX67" fmla="*/ 2055114 w 2332038"/>
                <a:gd name="connsiteY67" fmla="*/ 3986591 h 6456362"/>
                <a:gd name="connsiteX68" fmla="*/ 2041624 w 2332038"/>
                <a:gd name="connsiteY68" fmla="*/ 3985004 h 6456362"/>
                <a:gd name="connsiteX69" fmla="*/ 2029722 w 2332038"/>
                <a:gd name="connsiteY69" fmla="*/ 3982623 h 6456362"/>
                <a:gd name="connsiteX70" fmla="*/ 2016233 w 2332038"/>
                <a:gd name="connsiteY70" fmla="*/ 3980242 h 6456362"/>
                <a:gd name="connsiteX71" fmla="*/ 1992429 w 2332038"/>
                <a:gd name="connsiteY71" fmla="*/ 3972306 h 6456362"/>
                <a:gd name="connsiteX72" fmla="*/ 1969418 w 2332038"/>
                <a:gd name="connsiteY72" fmla="*/ 3961989 h 6456362"/>
                <a:gd name="connsiteX73" fmla="*/ 1946407 w 2332038"/>
                <a:gd name="connsiteY73" fmla="*/ 3949291 h 6456362"/>
                <a:gd name="connsiteX74" fmla="*/ 1924983 w 2332038"/>
                <a:gd name="connsiteY74" fmla="*/ 3935006 h 6456362"/>
                <a:gd name="connsiteX75" fmla="*/ 1906733 w 2332038"/>
                <a:gd name="connsiteY75" fmla="*/ 3917546 h 6456362"/>
                <a:gd name="connsiteX76" fmla="*/ 1889276 w 2332038"/>
                <a:gd name="connsiteY76" fmla="*/ 3900086 h 6456362"/>
                <a:gd name="connsiteX77" fmla="*/ 1880548 w 2332038"/>
                <a:gd name="connsiteY77" fmla="*/ 3888975 h 6456362"/>
                <a:gd name="connsiteX78" fmla="*/ 1872613 w 2332038"/>
                <a:gd name="connsiteY78" fmla="*/ 3879452 h 6456362"/>
                <a:gd name="connsiteX79" fmla="*/ 1866265 w 2332038"/>
                <a:gd name="connsiteY79" fmla="*/ 3868341 h 6456362"/>
                <a:gd name="connsiteX80" fmla="*/ 1859124 w 2332038"/>
                <a:gd name="connsiteY80" fmla="*/ 3857230 h 6456362"/>
                <a:gd name="connsiteX81" fmla="*/ 1853570 w 2332038"/>
                <a:gd name="connsiteY81" fmla="*/ 3845326 h 6456362"/>
                <a:gd name="connsiteX82" fmla="*/ 1848809 w 2332038"/>
                <a:gd name="connsiteY82" fmla="*/ 3833421 h 6456362"/>
                <a:gd name="connsiteX83" fmla="*/ 1843254 w 2332038"/>
                <a:gd name="connsiteY83" fmla="*/ 3820723 h 6456362"/>
                <a:gd name="connsiteX84" fmla="*/ 1838494 w 2332038"/>
                <a:gd name="connsiteY84" fmla="*/ 3808025 h 6456362"/>
                <a:gd name="connsiteX85" fmla="*/ 1835320 w 2332038"/>
                <a:gd name="connsiteY85" fmla="*/ 3794533 h 6456362"/>
                <a:gd name="connsiteX86" fmla="*/ 1832939 w 2332038"/>
                <a:gd name="connsiteY86" fmla="*/ 3781835 h 6456362"/>
                <a:gd name="connsiteX87" fmla="*/ 1609178 w 2332038"/>
                <a:gd name="connsiteY87" fmla="*/ 2545363 h 6456362"/>
                <a:gd name="connsiteX88" fmla="*/ 1582199 w 2332038"/>
                <a:gd name="connsiteY88" fmla="*/ 3331848 h 6456362"/>
                <a:gd name="connsiteX89" fmla="*/ 1581406 w 2332038"/>
                <a:gd name="connsiteY89" fmla="*/ 3387402 h 6456362"/>
                <a:gd name="connsiteX90" fmla="*/ 1581406 w 2332038"/>
                <a:gd name="connsiteY90" fmla="*/ 3440575 h 6456362"/>
                <a:gd name="connsiteX91" fmla="*/ 1583786 w 2332038"/>
                <a:gd name="connsiteY91" fmla="*/ 3496129 h 6456362"/>
                <a:gd name="connsiteX92" fmla="*/ 1586167 w 2332038"/>
                <a:gd name="connsiteY92" fmla="*/ 3549302 h 6456362"/>
                <a:gd name="connsiteX93" fmla="*/ 1749624 w 2332038"/>
                <a:gd name="connsiteY93" fmla="*/ 6119070 h 6456362"/>
                <a:gd name="connsiteX94" fmla="*/ 1750417 w 2332038"/>
                <a:gd name="connsiteY94" fmla="*/ 6136530 h 6456362"/>
                <a:gd name="connsiteX95" fmla="*/ 1750417 w 2332038"/>
                <a:gd name="connsiteY95" fmla="*/ 6153196 h 6456362"/>
                <a:gd name="connsiteX96" fmla="*/ 1749624 w 2332038"/>
                <a:gd name="connsiteY96" fmla="*/ 6169862 h 6456362"/>
                <a:gd name="connsiteX97" fmla="*/ 1747243 w 2332038"/>
                <a:gd name="connsiteY97" fmla="*/ 6185735 h 6456362"/>
                <a:gd name="connsiteX98" fmla="*/ 1744069 w 2332038"/>
                <a:gd name="connsiteY98" fmla="*/ 6202401 h 6456362"/>
                <a:gd name="connsiteX99" fmla="*/ 1740896 w 2332038"/>
                <a:gd name="connsiteY99" fmla="*/ 6218273 h 6456362"/>
                <a:gd name="connsiteX100" fmla="*/ 1736135 w 2332038"/>
                <a:gd name="connsiteY100" fmla="*/ 6234146 h 6456362"/>
                <a:gd name="connsiteX101" fmla="*/ 1730580 w 2332038"/>
                <a:gd name="connsiteY101" fmla="*/ 6248431 h 6456362"/>
                <a:gd name="connsiteX102" fmla="*/ 1725026 w 2332038"/>
                <a:gd name="connsiteY102" fmla="*/ 6264304 h 6456362"/>
                <a:gd name="connsiteX103" fmla="*/ 1718678 w 2332038"/>
                <a:gd name="connsiteY103" fmla="*/ 6278589 h 6456362"/>
                <a:gd name="connsiteX104" fmla="*/ 1710743 w 2332038"/>
                <a:gd name="connsiteY104" fmla="*/ 6292875 h 6456362"/>
                <a:gd name="connsiteX105" fmla="*/ 1703602 w 2332038"/>
                <a:gd name="connsiteY105" fmla="*/ 6305573 h 6456362"/>
                <a:gd name="connsiteX106" fmla="*/ 1694874 w 2332038"/>
                <a:gd name="connsiteY106" fmla="*/ 6319065 h 6456362"/>
                <a:gd name="connsiteX107" fmla="*/ 1686145 w 2332038"/>
                <a:gd name="connsiteY107" fmla="*/ 6332556 h 6456362"/>
                <a:gd name="connsiteX108" fmla="*/ 1675037 w 2332038"/>
                <a:gd name="connsiteY108" fmla="*/ 6344461 h 6456362"/>
                <a:gd name="connsiteX109" fmla="*/ 1664721 w 2332038"/>
                <a:gd name="connsiteY109" fmla="*/ 6356365 h 6456362"/>
                <a:gd name="connsiteX110" fmla="*/ 1653613 w 2332038"/>
                <a:gd name="connsiteY110" fmla="*/ 6367475 h 6456362"/>
                <a:gd name="connsiteX111" fmla="*/ 1641711 w 2332038"/>
                <a:gd name="connsiteY111" fmla="*/ 6378587 h 6456362"/>
                <a:gd name="connsiteX112" fmla="*/ 1629808 w 2332038"/>
                <a:gd name="connsiteY112" fmla="*/ 6388110 h 6456362"/>
                <a:gd name="connsiteX113" fmla="*/ 1617906 w 2332038"/>
                <a:gd name="connsiteY113" fmla="*/ 6398427 h 6456362"/>
                <a:gd name="connsiteX114" fmla="*/ 1604417 w 2332038"/>
                <a:gd name="connsiteY114" fmla="*/ 6407157 h 6456362"/>
                <a:gd name="connsiteX115" fmla="*/ 1590134 w 2332038"/>
                <a:gd name="connsiteY115" fmla="*/ 6414299 h 6456362"/>
                <a:gd name="connsiteX116" fmla="*/ 1577439 w 2332038"/>
                <a:gd name="connsiteY116" fmla="*/ 6422236 h 6456362"/>
                <a:gd name="connsiteX117" fmla="*/ 1561569 w 2332038"/>
                <a:gd name="connsiteY117" fmla="*/ 6428585 h 6456362"/>
                <a:gd name="connsiteX118" fmla="*/ 1547286 w 2332038"/>
                <a:gd name="connsiteY118" fmla="*/ 6435727 h 6456362"/>
                <a:gd name="connsiteX119" fmla="*/ 1532210 w 2332038"/>
                <a:gd name="connsiteY119" fmla="*/ 6441283 h 6456362"/>
                <a:gd name="connsiteX120" fmla="*/ 1516341 w 2332038"/>
                <a:gd name="connsiteY120" fmla="*/ 6445251 h 6456362"/>
                <a:gd name="connsiteX121" fmla="*/ 1500471 w 2332038"/>
                <a:gd name="connsiteY121" fmla="*/ 6450013 h 6456362"/>
                <a:gd name="connsiteX122" fmla="*/ 1484601 w 2332038"/>
                <a:gd name="connsiteY122" fmla="*/ 6451600 h 6456362"/>
                <a:gd name="connsiteX123" fmla="*/ 1468732 w 2332038"/>
                <a:gd name="connsiteY123" fmla="*/ 6453981 h 6456362"/>
                <a:gd name="connsiteX124" fmla="*/ 1450482 w 2332038"/>
                <a:gd name="connsiteY124" fmla="*/ 6455569 h 6456362"/>
                <a:gd name="connsiteX125" fmla="*/ 1434612 w 2332038"/>
                <a:gd name="connsiteY125" fmla="*/ 6456362 h 6456362"/>
                <a:gd name="connsiteX126" fmla="*/ 1418743 w 2332038"/>
                <a:gd name="connsiteY126" fmla="*/ 6456362 h 6456362"/>
                <a:gd name="connsiteX127" fmla="*/ 1403666 w 2332038"/>
                <a:gd name="connsiteY127" fmla="*/ 6455569 h 6456362"/>
                <a:gd name="connsiteX128" fmla="*/ 1389384 w 2332038"/>
                <a:gd name="connsiteY128" fmla="*/ 6453187 h 6456362"/>
                <a:gd name="connsiteX129" fmla="*/ 1375101 w 2332038"/>
                <a:gd name="connsiteY129" fmla="*/ 6450807 h 6456362"/>
                <a:gd name="connsiteX130" fmla="*/ 1360819 w 2332038"/>
                <a:gd name="connsiteY130" fmla="*/ 6447632 h 6456362"/>
                <a:gd name="connsiteX131" fmla="*/ 1346536 w 2332038"/>
                <a:gd name="connsiteY131" fmla="*/ 6444457 h 6456362"/>
                <a:gd name="connsiteX132" fmla="*/ 1332253 w 2332038"/>
                <a:gd name="connsiteY132" fmla="*/ 6439696 h 6456362"/>
                <a:gd name="connsiteX133" fmla="*/ 1318764 w 2332038"/>
                <a:gd name="connsiteY133" fmla="*/ 6434141 h 6456362"/>
                <a:gd name="connsiteX134" fmla="*/ 1292579 w 2332038"/>
                <a:gd name="connsiteY134" fmla="*/ 6423029 h 6456362"/>
                <a:gd name="connsiteX135" fmla="*/ 1267188 w 2332038"/>
                <a:gd name="connsiteY135" fmla="*/ 6408745 h 6456362"/>
                <a:gd name="connsiteX136" fmla="*/ 1244177 w 2332038"/>
                <a:gd name="connsiteY136" fmla="*/ 6392871 h 6456362"/>
                <a:gd name="connsiteX137" fmla="*/ 1221960 w 2332038"/>
                <a:gd name="connsiteY137" fmla="*/ 6375412 h 6456362"/>
                <a:gd name="connsiteX138" fmla="*/ 1201329 w 2332038"/>
                <a:gd name="connsiteY138" fmla="*/ 6355571 h 6456362"/>
                <a:gd name="connsiteX139" fmla="*/ 1183872 w 2332038"/>
                <a:gd name="connsiteY139" fmla="*/ 6333349 h 6456362"/>
                <a:gd name="connsiteX140" fmla="*/ 1167209 w 2332038"/>
                <a:gd name="connsiteY140" fmla="*/ 6309541 h 6456362"/>
                <a:gd name="connsiteX141" fmla="*/ 1152927 w 2332038"/>
                <a:gd name="connsiteY141" fmla="*/ 6284939 h 6456362"/>
                <a:gd name="connsiteX142" fmla="*/ 1146579 w 2332038"/>
                <a:gd name="connsiteY142" fmla="*/ 6271447 h 6456362"/>
                <a:gd name="connsiteX143" fmla="*/ 1141025 w 2332038"/>
                <a:gd name="connsiteY143" fmla="*/ 6258749 h 6456362"/>
                <a:gd name="connsiteX144" fmla="*/ 1135470 w 2332038"/>
                <a:gd name="connsiteY144" fmla="*/ 6244463 h 6456362"/>
                <a:gd name="connsiteX145" fmla="*/ 1131503 w 2332038"/>
                <a:gd name="connsiteY145" fmla="*/ 6230971 h 6456362"/>
                <a:gd name="connsiteX146" fmla="*/ 1126742 w 2332038"/>
                <a:gd name="connsiteY146" fmla="*/ 6216687 h 6456362"/>
                <a:gd name="connsiteX147" fmla="*/ 1123568 w 2332038"/>
                <a:gd name="connsiteY147" fmla="*/ 6202401 h 6456362"/>
                <a:gd name="connsiteX148" fmla="*/ 1121188 w 2332038"/>
                <a:gd name="connsiteY148" fmla="*/ 6187322 h 6456362"/>
                <a:gd name="connsiteX149" fmla="*/ 1118807 w 2332038"/>
                <a:gd name="connsiteY149" fmla="*/ 6171449 h 6456362"/>
                <a:gd name="connsiteX150" fmla="*/ 875209 w 2332038"/>
                <a:gd name="connsiteY150" fmla="*/ 3814374 h 6456362"/>
                <a:gd name="connsiteX151" fmla="*/ 631610 w 2332038"/>
                <a:gd name="connsiteY151" fmla="*/ 6171449 h 6456362"/>
                <a:gd name="connsiteX152" fmla="*/ 629230 w 2332038"/>
                <a:gd name="connsiteY152" fmla="*/ 6187322 h 6456362"/>
                <a:gd name="connsiteX153" fmla="*/ 626849 w 2332038"/>
                <a:gd name="connsiteY153" fmla="*/ 6202401 h 6456362"/>
                <a:gd name="connsiteX154" fmla="*/ 623676 w 2332038"/>
                <a:gd name="connsiteY154" fmla="*/ 6216687 h 6456362"/>
                <a:gd name="connsiteX155" fmla="*/ 618915 w 2332038"/>
                <a:gd name="connsiteY155" fmla="*/ 6230971 h 6456362"/>
                <a:gd name="connsiteX156" fmla="*/ 614947 w 2332038"/>
                <a:gd name="connsiteY156" fmla="*/ 6244463 h 6456362"/>
                <a:gd name="connsiteX157" fmla="*/ 609393 w 2332038"/>
                <a:gd name="connsiteY157" fmla="*/ 6258749 h 6456362"/>
                <a:gd name="connsiteX158" fmla="*/ 603839 w 2332038"/>
                <a:gd name="connsiteY158" fmla="*/ 6271447 h 6456362"/>
                <a:gd name="connsiteX159" fmla="*/ 597491 w 2332038"/>
                <a:gd name="connsiteY159" fmla="*/ 6284939 h 6456362"/>
                <a:gd name="connsiteX160" fmla="*/ 583208 w 2332038"/>
                <a:gd name="connsiteY160" fmla="*/ 6309541 h 6456362"/>
                <a:gd name="connsiteX161" fmla="*/ 566545 w 2332038"/>
                <a:gd name="connsiteY161" fmla="*/ 6333349 h 6456362"/>
                <a:gd name="connsiteX162" fmla="*/ 549088 w 2332038"/>
                <a:gd name="connsiteY162" fmla="*/ 6355571 h 6456362"/>
                <a:gd name="connsiteX163" fmla="*/ 528458 w 2332038"/>
                <a:gd name="connsiteY163" fmla="*/ 6375412 h 6456362"/>
                <a:gd name="connsiteX164" fmla="*/ 506241 w 2332038"/>
                <a:gd name="connsiteY164" fmla="*/ 6392871 h 6456362"/>
                <a:gd name="connsiteX165" fmla="*/ 483230 w 2332038"/>
                <a:gd name="connsiteY165" fmla="*/ 6408745 h 6456362"/>
                <a:gd name="connsiteX166" fmla="*/ 457838 w 2332038"/>
                <a:gd name="connsiteY166" fmla="*/ 6423029 h 6456362"/>
                <a:gd name="connsiteX167" fmla="*/ 431653 w 2332038"/>
                <a:gd name="connsiteY167" fmla="*/ 6434141 h 6456362"/>
                <a:gd name="connsiteX168" fmla="*/ 418164 w 2332038"/>
                <a:gd name="connsiteY168" fmla="*/ 6439696 h 6456362"/>
                <a:gd name="connsiteX169" fmla="*/ 403882 w 2332038"/>
                <a:gd name="connsiteY169" fmla="*/ 6444457 h 6456362"/>
                <a:gd name="connsiteX170" fmla="*/ 389599 w 2332038"/>
                <a:gd name="connsiteY170" fmla="*/ 6447632 h 6456362"/>
                <a:gd name="connsiteX171" fmla="*/ 375316 w 2332038"/>
                <a:gd name="connsiteY171" fmla="*/ 6450807 h 6456362"/>
                <a:gd name="connsiteX172" fmla="*/ 361034 w 2332038"/>
                <a:gd name="connsiteY172" fmla="*/ 6453187 h 6456362"/>
                <a:gd name="connsiteX173" fmla="*/ 346751 w 2332038"/>
                <a:gd name="connsiteY173" fmla="*/ 6455569 h 6456362"/>
                <a:gd name="connsiteX174" fmla="*/ 331675 w 2332038"/>
                <a:gd name="connsiteY174" fmla="*/ 6456362 h 6456362"/>
                <a:gd name="connsiteX175" fmla="*/ 315805 w 2332038"/>
                <a:gd name="connsiteY175" fmla="*/ 6456362 h 6456362"/>
                <a:gd name="connsiteX176" fmla="*/ 299935 w 2332038"/>
                <a:gd name="connsiteY176" fmla="*/ 6455569 h 6456362"/>
                <a:gd name="connsiteX177" fmla="*/ 281685 w 2332038"/>
                <a:gd name="connsiteY177" fmla="*/ 6453981 h 6456362"/>
                <a:gd name="connsiteX178" fmla="*/ 265816 w 2332038"/>
                <a:gd name="connsiteY178" fmla="*/ 6451600 h 6456362"/>
                <a:gd name="connsiteX179" fmla="*/ 249946 w 2332038"/>
                <a:gd name="connsiteY179" fmla="*/ 6450013 h 6456362"/>
                <a:gd name="connsiteX180" fmla="*/ 234076 w 2332038"/>
                <a:gd name="connsiteY180" fmla="*/ 6445251 h 6456362"/>
                <a:gd name="connsiteX181" fmla="*/ 218207 w 2332038"/>
                <a:gd name="connsiteY181" fmla="*/ 6441283 h 6456362"/>
                <a:gd name="connsiteX182" fmla="*/ 203131 w 2332038"/>
                <a:gd name="connsiteY182" fmla="*/ 6435727 h 6456362"/>
                <a:gd name="connsiteX183" fmla="*/ 188848 w 2332038"/>
                <a:gd name="connsiteY183" fmla="*/ 6428585 h 6456362"/>
                <a:gd name="connsiteX184" fmla="*/ 172978 w 2332038"/>
                <a:gd name="connsiteY184" fmla="*/ 6422236 h 6456362"/>
                <a:gd name="connsiteX185" fmla="*/ 160283 w 2332038"/>
                <a:gd name="connsiteY185" fmla="*/ 6414299 h 6456362"/>
                <a:gd name="connsiteX186" fmla="*/ 146000 w 2332038"/>
                <a:gd name="connsiteY186" fmla="*/ 6407157 h 6456362"/>
                <a:gd name="connsiteX187" fmla="*/ 132511 w 2332038"/>
                <a:gd name="connsiteY187" fmla="*/ 6398427 h 6456362"/>
                <a:gd name="connsiteX188" fmla="*/ 120609 w 2332038"/>
                <a:gd name="connsiteY188" fmla="*/ 6388110 h 6456362"/>
                <a:gd name="connsiteX189" fmla="*/ 108707 w 2332038"/>
                <a:gd name="connsiteY189" fmla="*/ 6378587 h 6456362"/>
                <a:gd name="connsiteX190" fmla="*/ 96011 w 2332038"/>
                <a:gd name="connsiteY190" fmla="*/ 6367475 h 6456362"/>
                <a:gd name="connsiteX191" fmla="*/ 85696 w 2332038"/>
                <a:gd name="connsiteY191" fmla="*/ 6356365 h 6456362"/>
                <a:gd name="connsiteX192" fmla="*/ 74587 w 2332038"/>
                <a:gd name="connsiteY192" fmla="*/ 6344461 h 6456362"/>
                <a:gd name="connsiteX193" fmla="*/ 64272 w 2332038"/>
                <a:gd name="connsiteY193" fmla="*/ 6332556 h 6456362"/>
                <a:gd name="connsiteX194" fmla="*/ 55543 w 2332038"/>
                <a:gd name="connsiteY194" fmla="*/ 6319065 h 6456362"/>
                <a:gd name="connsiteX195" fmla="*/ 46815 w 2332038"/>
                <a:gd name="connsiteY195" fmla="*/ 6305573 h 6456362"/>
                <a:gd name="connsiteX196" fmla="*/ 39674 w 2332038"/>
                <a:gd name="connsiteY196" fmla="*/ 6292875 h 6456362"/>
                <a:gd name="connsiteX197" fmla="*/ 31739 w 2332038"/>
                <a:gd name="connsiteY197" fmla="*/ 6278589 h 6456362"/>
                <a:gd name="connsiteX198" fmla="*/ 25391 w 2332038"/>
                <a:gd name="connsiteY198" fmla="*/ 6264304 h 6456362"/>
                <a:gd name="connsiteX199" fmla="*/ 19837 w 2332038"/>
                <a:gd name="connsiteY199" fmla="*/ 6248431 h 6456362"/>
                <a:gd name="connsiteX200" fmla="*/ 14282 w 2332038"/>
                <a:gd name="connsiteY200" fmla="*/ 6234146 h 6456362"/>
                <a:gd name="connsiteX201" fmla="*/ 9522 w 2332038"/>
                <a:gd name="connsiteY201" fmla="*/ 6218273 h 6456362"/>
                <a:gd name="connsiteX202" fmla="*/ 6348 w 2332038"/>
                <a:gd name="connsiteY202" fmla="*/ 6202401 h 6456362"/>
                <a:gd name="connsiteX203" fmla="*/ 3174 w 2332038"/>
                <a:gd name="connsiteY203" fmla="*/ 6185735 h 6456362"/>
                <a:gd name="connsiteX204" fmla="*/ 793 w 2332038"/>
                <a:gd name="connsiteY204" fmla="*/ 6169862 h 6456362"/>
                <a:gd name="connsiteX205" fmla="*/ 0 w 2332038"/>
                <a:gd name="connsiteY205" fmla="*/ 6153196 h 6456362"/>
                <a:gd name="connsiteX206" fmla="*/ 0 w 2332038"/>
                <a:gd name="connsiteY206" fmla="*/ 6136530 h 6456362"/>
                <a:gd name="connsiteX207" fmla="*/ 793 w 2332038"/>
                <a:gd name="connsiteY207" fmla="*/ 6119070 h 6456362"/>
                <a:gd name="connsiteX208" fmla="*/ 131717 w 2332038"/>
                <a:gd name="connsiteY208" fmla="*/ 4062780 h 6456362"/>
                <a:gd name="connsiteX209" fmla="*/ 132511 w 2332038"/>
                <a:gd name="connsiteY209" fmla="*/ 4062780 h 6456362"/>
                <a:gd name="connsiteX210" fmla="*/ 155522 w 2332038"/>
                <a:gd name="connsiteY210" fmla="*/ 4056431 h 6456362"/>
                <a:gd name="connsiteX211" fmla="*/ 178533 w 2332038"/>
                <a:gd name="connsiteY211" fmla="*/ 4047701 h 6456362"/>
                <a:gd name="connsiteX212" fmla="*/ 200750 w 2332038"/>
                <a:gd name="connsiteY212" fmla="*/ 4038177 h 6456362"/>
                <a:gd name="connsiteX213" fmla="*/ 222968 w 2332038"/>
                <a:gd name="connsiteY213" fmla="*/ 4028654 h 6456362"/>
                <a:gd name="connsiteX214" fmla="*/ 243598 w 2332038"/>
                <a:gd name="connsiteY214" fmla="*/ 4017543 h 6456362"/>
                <a:gd name="connsiteX215" fmla="*/ 264229 w 2332038"/>
                <a:gd name="connsiteY215" fmla="*/ 4005638 h 6456362"/>
                <a:gd name="connsiteX216" fmla="*/ 284066 w 2332038"/>
                <a:gd name="connsiteY216" fmla="*/ 3992147 h 6456362"/>
                <a:gd name="connsiteX217" fmla="*/ 303109 w 2332038"/>
                <a:gd name="connsiteY217" fmla="*/ 3979449 h 6456362"/>
                <a:gd name="connsiteX218" fmla="*/ 321360 w 2332038"/>
                <a:gd name="connsiteY218" fmla="*/ 3965163 h 6456362"/>
                <a:gd name="connsiteX219" fmla="*/ 338816 w 2332038"/>
                <a:gd name="connsiteY219" fmla="*/ 3949291 h 6456362"/>
                <a:gd name="connsiteX220" fmla="*/ 355479 w 2332038"/>
                <a:gd name="connsiteY220" fmla="*/ 3934212 h 6456362"/>
                <a:gd name="connsiteX221" fmla="*/ 372142 w 2332038"/>
                <a:gd name="connsiteY221" fmla="*/ 3917546 h 6456362"/>
                <a:gd name="connsiteX222" fmla="*/ 387219 w 2332038"/>
                <a:gd name="connsiteY222" fmla="*/ 3900086 h 6456362"/>
                <a:gd name="connsiteX223" fmla="*/ 401501 w 2332038"/>
                <a:gd name="connsiteY223" fmla="*/ 3882626 h 6456362"/>
                <a:gd name="connsiteX224" fmla="*/ 415784 w 2332038"/>
                <a:gd name="connsiteY224" fmla="*/ 3863579 h 6456362"/>
                <a:gd name="connsiteX225" fmla="*/ 428479 w 2332038"/>
                <a:gd name="connsiteY225" fmla="*/ 3845326 h 6456362"/>
                <a:gd name="connsiteX226" fmla="*/ 440382 w 2332038"/>
                <a:gd name="connsiteY226" fmla="*/ 3825485 h 6456362"/>
                <a:gd name="connsiteX227" fmla="*/ 451490 w 2332038"/>
                <a:gd name="connsiteY227" fmla="*/ 3804851 h 6456362"/>
                <a:gd name="connsiteX228" fmla="*/ 461806 w 2332038"/>
                <a:gd name="connsiteY228" fmla="*/ 3783423 h 6456362"/>
                <a:gd name="connsiteX229" fmla="*/ 471327 w 2332038"/>
                <a:gd name="connsiteY229" fmla="*/ 3762788 h 6456362"/>
                <a:gd name="connsiteX230" fmla="*/ 480056 w 2332038"/>
                <a:gd name="connsiteY230" fmla="*/ 3742154 h 6456362"/>
                <a:gd name="connsiteX231" fmla="*/ 486404 w 2332038"/>
                <a:gd name="connsiteY231" fmla="*/ 3719932 h 6456362"/>
                <a:gd name="connsiteX232" fmla="*/ 492751 w 2332038"/>
                <a:gd name="connsiteY232" fmla="*/ 3696917 h 6456362"/>
                <a:gd name="connsiteX233" fmla="*/ 498306 w 2332038"/>
                <a:gd name="connsiteY233" fmla="*/ 3674696 h 6456362"/>
                <a:gd name="connsiteX234" fmla="*/ 503067 w 2332038"/>
                <a:gd name="connsiteY234" fmla="*/ 3651680 h 6456362"/>
                <a:gd name="connsiteX235" fmla="*/ 506241 w 2332038"/>
                <a:gd name="connsiteY235" fmla="*/ 3628665 h 6456362"/>
                <a:gd name="connsiteX236" fmla="*/ 508621 w 2332038"/>
                <a:gd name="connsiteY236" fmla="*/ 3604856 h 6456362"/>
                <a:gd name="connsiteX237" fmla="*/ 509414 w 2332038"/>
                <a:gd name="connsiteY237" fmla="*/ 3581841 h 6456362"/>
                <a:gd name="connsiteX238" fmla="*/ 509414 w 2332038"/>
                <a:gd name="connsiteY238" fmla="*/ 3557239 h 6456362"/>
                <a:gd name="connsiteX239" fmla="*/ 508621 w 2332038"/>
                <a:gd name="connsiteY239" fmla="*/ 3533430 h 6456362"/>
                <a:gd name="connsiteX240" fmla="*/ 506241 w 2332038"/>
                <a:gd name="connsiteY240" fmla="*/ 3508827 h 6456362"/>
                <a:gd name="connsiteX241" fmla="*/ 503067 w 2332038"/>
                <a:gd name="connsiteY241" fmla="*/ 3485018 h 6456362"/>
                <a:gd name="connsiteX242" fmla="*/ 183294 w 2332038"/>
                <a:gd name="connsiteY242" fmla="*/ 1501742 h 6456362"/>
                <a:gd name="connsiteX243" fmla="*/ 176946 w 2332038"/>
                <a:gd name="connsiteY243" fmla="*/ 1466029 h 6456362"/>
                <a:gd name="connsiteX244" fmla="*/ 167424 w 2332038"/>
                <a:gd name="connsiteY244" fmla="*/ 1429522 h 6456362"/>
                <a:gd name="connsiteX245" fmla="*/ 157902 w 2332038"/>
                <a:gd name="connsiteY245" fmla="*/ 1393015 h 6456362"/>
                <a:gd name="connsiteX246" fmla="*/ 146794 w 2332038"/>
                <a:gd name="connsiteY246" fmla="*/ 1358095 h 6456362"/>
                <a:gd name="connsiteX247" fmla="*/ 163457 w 2332038"/>
                <a:gd name="connsiteY247" fmla="*/ 1354127 h 6456362"/>
                <a:gd name="connsiteX248" fmla="*/ 180120 w 2332038"/>
                <a:gd name="connsiteY248" fmla="*/ 1348572 h 6456362"/>
                <a:gd name="connsiteX249" fmla="*/ 874663 w 2332038"/>
                <a:gd name="connsiteY249" fmla="*/ 0 h 6456362"/>
                <a:gd name="connsiteX250" fmla="*/ 1439863 w 2332038"/>
                <a:gd name="connsiteY250" fmla="*/ 565200 h 6456362"/>
                <a:gd name="connsiteX251" fmla="*/ 874663 w 2332038"/>
                <a:gd name="connsiteY251" fmla="*/ 1130400 h 6456362"/>
                <a:gd name="connsiteX252" fmla="*/ 309463 w 2332038"/>
                <a:gd name="connsiteY252" fmla="*/ 565200 h 6456362"/>
                <a:gd name="connsiteX253" fmla="*/ 874663 w 2332038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2038" h="6456362">
                  <a:moveTo>
                    <a:pt x="461806" y="1287462"/>
                  </a:moveTo>
                  <a:lnTo>
                    <a:pt x="677632" y="2108074"/>
                  </a:lnTo>
                  <a:lnTo>
                    <a:pt x="794274" y="1538249"/>
                  </a:lnTo>
                  <a:lnTo>
                    <a:pt x="680013" y="1424760"/>
                  </a:lnTo>
                  <a:lnTo>
                    <a:pt x="808556" y="1296986"/>
                  </a:lnTo>
                  <a:lnTo>
                    <a:pt x="875209" y="1296986"/>
                  </a:lnTo>
                  <a:lnTo>
                    <a:pt x="941861" y="1296986"/>
                  </a:lnTo>
                  <a:lnTo>
                    <a:pt x="1069611" y="1424760"/>
                  </a:lnTo>
                  <a:lnTo>
                    <a:pt x="956144" y="1538249"/>
                  </a:lnTo>
                  <a:lnTo>
                    <a:pt x="1072785" y="2108074"/>
                  </a:lnTo>
                  <a:lnTo>
                    <a:pt x="1287818" y="1287462"/>
                  </a:lnTo>
                  <a:lnTo>
                    <a:pt x="1570297" y="1348572"/>
                  </a:lnTo>
                  <a:lnTo>
                    <a:pt x="1592515" y="1354127"/>
                  </a:lnTo>
                  <a:lnTo>
                    <a:pt x="1614732" y="1358889"/>
                  </a:lnTo>
                  <a:lnTo>
                    <a:pt x="1635363" y="1366825"/>
                  </a:lnTo>
                  <a:lnTo>
                    <a:pt x="1657580" y="1373174"/>
                  </a:lnTo>
                  <a:lnTo>
                    <a:pt x="1677417" y="1382698"/>
                  </a:lnTo>
                  <a:lnTo>
                    <a:pt x="1698048" y="1391428"/>
                  </a:lnTo>
                  <a:lnTo>
                    <a:pt x="1717885" y="1400951"/>
                  </a:lnTo>
                  <a:lnTo>
                    <a:pt x="1736135" y="1412062"/>
                  </a:lnTo>
                  <a:lnTo>
                    <a:pt x="1755178" y="1423173"/>
                  </a:lnTo>
                  <a:lnTo>
                    <a:pt x="1773428" y="1435077"/>
                  </a:lnTo>
                  <a:lnTo>
                    <a:pt x="1792472" y="1446981"/>
                  </a:lnTo>
                  <a:lnTo>
                    <a:pt x="1809135" y="1460473"/>
                  </a:lnTo>
                  <a:lnTo>
                    <a:pt x="1826591" y="1473171"/>
                  </a:lnTo>
                  <a:lnTo>
                    <a:pt x="1843254" y="1487457"/>
                  </a:lnTo>
                  <a:lnTo>
                    <a:pt x="1858331" y="1503329"/>
                  </a:lnTo>
                  <a:lnTo>
                    <a:pt x="1873407" y="1518408"/>
                  </a:lnTo>
                  <a:lnTo>
                    <a:pt x="1887689" y="1535074"/>
                  </a:lnTo>
                  <a:lnTo>
                    <a:pt x="1901972" y="1551740"/>
                  </a:lnTo>
                  <a:lnTo>
                    <a:pt x="1916255" y="1567613"/>
                  </a:lnTo>
                  <a:lnTo>
                    <a:pt x="1928950" y="1585866"/>
                  </a:lnTo>
                  <a:lnTo>
                    <a:pt x="1940853" y="1604120"/>
                  </a:lnTo>
                  <a:lnTo>
                    <a:pt x="1952755" y="1623167"/>
                  </a:lnTo>
                  <a:lnTo>
                    <a:pt x="1963863" y="1641420"/>
                  </a:lnTo>
                  <a:lnTo>
                    <a:pt x="1973385" y="1661261"/>
                  </a:lnTo>
                  <a:lnTo>
                    <a:pt x="1983700" y="1681102"/>
                  </a:lnTo>
                  <a:lnTo>
                    <a:pt x="1990842" y="1700942"/>
                  </a:lnTo>
                  <a:lnTo>
                    <a:pt x="2000364" y="1721577"/>
                  </a:lnTo>
                  <a:lnTo>
                    <a:pt x="2006711" y="1743005"/>
                  </a:lnTo>
                  <a:lnTo>
                    <a:pt x="2013059" y="1764433"/>
                  </a:lnTo>
                  <a:lnTo>
                    <a:pt x="2018614" y="1785861"/>
                  </a:lnTo>
                  <a:lnTo>
                    <a:pt x="2024168" y="1807289"/>
                  </a:lnTo>
                  <a:lnTo>
                    <a:pt x="2027342" y="1830304"/>
                  </a:lnTo>
                  <a:lnTo>
                    <a:pt x="2329658" y="3696123"/>
                  </a:lnTo>
                  <a:lnTo>
                    <a:pt x="2332038" y="3719932"/>
                  </a:lnTo>
                  <a:lnTo>
                    <a:pt x="2332038" y="3742948"/>
                  </a:lnTo>
                  <a:lnTo>
                    <a:pt x="2330451" y="3765963"/>
                  </a:lnTo>
                  <a:lnTo>
                    <a:pt x="2326484" y="3788978"/>
                  </a:lnTo>
                  <a:lnTo>
                    <a:pt x="2320929" y="3811200"/>
                  </a:lnTo>
                  <a:lnTo>
                    <a:pt x="2312995" y="3831834"/>
                  </a:lnTo>
                  <a:lnTo>
                    <a:pt x="2304266" y="3853262"/>
                  </a:lnTo>
                  <a:lnTo>
                    <a:pt x="2292364" y="3872309"/>
                  </a:lnTo>
                  <a:lnTo>
                    <a:pt x="2278875" y="3890562"/>
                  </a:lnTo>
                  <a:lnTo>
                    <a:pt x="2264592" y="3908022"/>
                  </a:lnTo>
                  <a:lnTo>
                    <a:pt x="2247929" y="3923101"/>
                  </a:lnTo>
                  <a:lnTo>
                    <a:pt x="2230473" y="3938180"/>
                  </a:lnTo>
                  <a:lnTo>
                    <a:pt x="2212223" y="3950878"/>
                  </a:lnTo>
                  <a:lnTo>
                    <a:pt x="2192386" y="3961989"/>
                  </a:lnTo>
                  <a:lnTo>
                    <a:pt x="2170168" y="3971512"/>
                  </a:lnTo>
                  <a:lnTo>
                    <a:pt x="2147157" y="3979449"/>
                  </a:lnTo>
                  <a:lnTo>
                    <a:pt x="2133668" y="3982623"/>
                  </a:lnTo>
                  <a:lnTo>
                    <a:pt x="2120972" y="3985004"/>
                  </a:lnTo>
                  <a:lnTo>
                    <a:pt x="2107483" y="3986591"/>
                  </a:lnTo>
                  <a:lnTo>
                    <a:pt x="2094788" y="3988179"/>
                  </a:lnTo>
                  <a:lnTo>
                    <a:pt x="2081298" y="3988179"/>
                  </a:lnTo>
                  <a:lnTo>
                    <a:pt x="2067809" y="3988179"/>
                  </a:lnTo>
                  <a:lnTo>
                    <a:pt x="2055114" y="3986591"/>
                  </a:lnTo>
                  <a:lnTo>
                    <a:pt x="2041624" y="3985004"/>
                  </a:lnTo>
                  <a:lnTo>
                    <a:pt x="2029722" y="3982623"/>
                  </a:lnTo>
                  <a:lnTo>
                    <a:pt x="2016233" y="3980242"/>
                  </a:lnTo>
                  <a:lnTo>
                    <a:pt x="1992429" y="3972306"/>
                  </a:lnTo>
                  <a:lnTo>
                    <a:pt x="1969418" y="3961989"/>
                  </a:lnTo>
                  <a:lnTo>
                    <a:pt x="1946407" y="3949291"/>
                  </a:lnTo>
                  <a:lnTo>
                    <a:pt x="1924983" y="3935006"/>
                  </a:lnTo>
                  <a:lnTo>
                    <a:pt x="1906733" y="3917546"/>
                  </a:lnTo>
                  <a:lnTo>
                    <a:pt x="1889276" y="3900086"/>
                  </a:lnTo>
                  <a:lnTo>
                    <a:pt x="1880548" y="3888975"/>
                  </a:lnTo>
                  <a:lnTo>
                    <a:pt x="1872613" y="3879452"/>
                  </a:lnTo>
                  <a:lnTo>
                    <a:pt x="1866265" y="3868341"/>
                  </a:lnTo>
                  <a:lnTo>
                    <a:pt x="1859124" y="3857230"/>
                  </a:lnTo>
                  <a:lnTo>
                    <a:pt x="1853570" y="3845326"/>
                  </a:lnTo>
                  <a:lnTo>
                    <a:pt x="1848809" y="3833421"/>
                  </a:lnTo>
                  <a:lnTo>
                    <a:pt x="1843254" y="3820723"/>
                  </a:lnTo>
                  <a:lnTo>
                    <a:pt x="1838494" y="3808025"/>
                  </a:lnTo>
                  <a:lnTo>
                    <a:pt x="1835320" y="3794533"/>
                  </a:lnTo>
                  <a:lnTo>
                    <a:pt x="1832939" y="3781835"/>
                  </a:lnTo>
                  <a:lnTo>
                    <a:pt x="1609178" y="2545363"/>
                  </a:lnTo>
                  <a:lnTo>
                    <a:pt x="1582199" y="3331848"/>
                  </a:lnTo>
                  <a:lnTo>
                    <a:pt x="1581406" y="3387402"/>
                  </a:lnTo>
                  <a:lnTo>
                    <a:pt x="1581406" y="3440575"/>
                  </a:lnTo>
                  <a:lnTo>
                    <a:pt x="1583786" y="3496129"/>
                  </a:lnTo>
                  <a:lnTo>
                    <a:pt x="1586167" y="3549302"/>
                  </a:lnTo>
                  <a:lnTo>
                    <a:pt x="1749624" y="6119070"/>
                  </a:lnTo>
                  <a:lnTo>
                    <a:pt x="1750417" y="6136530"/>
                  </a:lnTo>
                  <a:lnTo>
                    <a:pt x="1750417" y="6153196"/>
                  </a:lnTo>
                  <a:lnTo>
                    <a:pt x="1749624" y="6169862"/>
                  </a:lnTo>
                  <a:lnTo>
                    <a:pt x="1747243" y="6185735"/>
                  </a:lnTo>
                  <a:lnTo>
                    <a:pt x="1744069" y="6202401"/>
                  </a:lnTo>
                  <a:lnTo>
                    <a:pt x="1740896" y="6218273"/>
                  </a:lnTo>
                  <a:lnTo>
                    <a:pt x="1736135" y="6234146"/>
                  </a:lnTo>
                  <a:lnTo>
                    <a:pt x="1730580" y="6248431"/>
                  </a:lnTo>
                  <a:lnTo>
                    <a:pt x="1725026" y="6264304"/>
                  </a:lnTo>
                  <a:lnTo>
                    <a:pt x="1718678" y="6278589"/>
                  </a:lnTo>
                  <a:lnTo>
                    <a:pt x="1710743" y="6292875"/>
                  </a:lnTo>
                  <a:lnTo>
                    <a:pt x="1703602" y="6305573"/>
                  </a:lnTo>
                  <a:lnTo>
                    <a:pt x="1694874" y="6319065"/>
                  </a:lnTo>
                  <a:lnTo>
                    <a:pt x="1686145" y="6332556"/>
                  </a:lnTo>
                  <a:lnTo>
                    <a:pt x="1675037" y="6344461"/>
                  </a:lnTo>
                  <a:lnTo>
                    <a:pt x="1664721" y="6356365"/>
                  </a:lnTo>
                  <a:lnTo>
                    <a:pt x="1653613" y="6367475"/>
                  </a:lnTo>
                  <a:lnTo>
                    <a:pt x="1641711" y="6378587"/>
                  </a:lnTo>
                  <a:lnTo>
                    <a:pt x="1629808" y="6388110"/>
                  </a:lnTo>
                  <a:lnTo>
                    <a:pt x="1617906" y="6398427"/>
                  </a:lnTo>
                  <a:lnTo>
                    <a:pt x="1604417" y="6407157"/>
                  </a:lnTo>
                  <a:lnTo>
                    <a:pt x="1590134" y="6414299"/>
                  </a:lnTo>
                  <a:lnTo>
                    <a:pt x="1577439" y="6422236"/>
                  </a:lnTo>
                  <a:lnTo>
                    <a:pt x="1561569" y="6428585"/>
                  </a:lnTo>
                  <a:lnTo>
                    <a:pt x="1547286" y="6435727"/>
                  </a:lnTo>
                  <a:lnTo>
                    <a:pt x="1532210" y="6441283"/>
                  </a:lnTo>
                  <a:lnTo>
                    <a:pt x="1516341" y="6445251"/>
                  </a:lnTo>
                  <a:lnTo>
                    <a:pt x="1500471" y="6450013"/>
                  </a:lnTo>
                  <a:lnTo>
                    <a:pt x="1484601" y="6451600"/>
                  </a:lnTo>
                  <a:lnTo>
                    <a:pt x="1468732" y="6453981"/>
                  </a:lnTo>
                  <a:lnTo>
                    <a:pt x="1450482" y="6455569"/>
                  </a:lnTo>
                  <a:lnTo>
                    <a:pt x="1434612" y="6456362"/>
                  </a:lnTo>
                  <a:lnTo>
                    <a:pt x="1418743" y="6456362"/>
                  </a:lnTo>
                  <a:lnTo>
                    <a:pt x="1403666" y="6455569"/>
                  </a:lnTo>
                  <a:lnTo>
                    <a:pt x="1389384" y="6453187"/>
                  </a:lnTo>
                  <a:lnTo>
                    <a:pt x="1375101" y="6450807"/>
                  </a:lnTo>
                  <a:lnTo>
                    <a:pt x="1360819" y="6447632"/>
                  </a:lnTo>
                  <a:lnTo>
                    <a:pt x="1346536" y="6444457"/>
                  </a:lnTo>
                  <a:lnTo>
                    <a:pt x="1332253" y="6439696"/>
                  </a:lnTo>
                  <a:lnTo>
                    <a:pt x="1318764" y="6434141"/>
                  </a:lnTo>
                  <a:lnTo>
                    <a:pt x="1292579" y="6423029"/>
                  </a:lnTo>
                  <a:lnTo>
                    <a:pt x="1267188" y="6408745"/>
                  </a:lnTo>
                  <a:lnTo>
                    <a:pt x="1244177" y="6392871"/>
                  </a:lnTo>
                  <a:lnTo>
                    <a:pt x="1221960" y="6375412"/>
                  </a:lnTo>
                  <a:lnTo>
                    <a:pt x="1201329" y="6355571"/>
                  </a:lnTo>
                  <a:lnTo>
                    <a:pt x="1183872" y="6333349"/>
                  </a:lnTo>
                  <a:lnTo>
                    <a:pt x="1167209" y="6309541"/>
                  </a:lnTo>
                  <a:lnTo>
                    <a:pt x="1152927" y="6284939"/>
                  </a:lnTo>
                  <a:lnTo>
                    <a:pt x="1146579" y="6271447"/>
                  </a:lnTo>
                  <a:lnTo>
                    <a:pt x="1141025" y="6258749"/>
                  </a:lnTo>
                  <a:lnTo>
                    <a:pt x="1135470" y="6244463"/>
                  </a:lnTo>
                  <a:lnTo>
                    <a:pt x="1131503" y="6230971"/>
                  </a:lnTo>
                  <a:lnTo>
                    <a:pt x="1126742" y="6216687"/>
                  </a:lnTo>
                  <a:lnTo>
                    <a:pt x="1123568" y="6202401"/>
                  </a:lnTo>
                  <a:lnTo>
                    <a:pt x="1121188" y="6187322"/>
                  </a:lnTo>
                  <a:lnTo>
                    <a:pt x="1118807" y="6171449"/>
                  </a:lnTo>
                  <a:lnTo>
                    <a:pt x="875209" y="3814374"/>
                  </a:lnTo>
                  <a:lnTo>
                    <a:pt x="631610" y="6171449"/>
                  </a:lnTo>
                  <a:lnTo>
                    <a:pt x="629230" y="6187322"/>
                  </a:lnTo>
                  <a:lnTo>
                    <a:pt x="626849" y="6202401"/>
                  </a:lnTo>
                  <a:lnTo>
                    <a:pt x="623676" y="6216687"/>
                  </a:lnTo>
                  <a:lnTo>
                    <a:pt x="618915" y="6230971"/>
                  </a:lnTo>
                  <a:lnTo>
                    <a:pt x="614947" y="6244463"/>
                  </a:lnTo>
                  <a:lnTo>
                    <a:pt x="609393" y="6258749"/>
                  </a:lnTo>
                  <a:lnTo>
                    <a:pt x="603839" y="6271447"/>
                  </a:lnTo>
                  <a:lnTo>
                    <a:pt x="597491" y="6284939"/>
                  </a:lnTo>
                  <a:lnTo>
                    <a:pt x="583208" y="6309541"/>
                  </a:lnTo>
                  <a:lnTo>
                    <a:pt x="566545" y="6333349"/>
                  </a:lnTo>
                  <a:lnTo>
                    <a:pt x="549088" y="6355571"/>
                  </a:lnTo>
                  <a:lnTo>
                    <a:pt x="528458" y="6375412"/>
                  </a:lnTo>
                  <a:lnTo>
                    <a:pt x="506241" y="6392871"/>
                  </a:lnTo>
                  <a:lnTo>
                    <a:pt x="483230" y="6408745"/>
                  </a:lnTo>
                  <a:lnTo>
                    <a:pt x="457838" y="6423029"/>
                  </a:lnTo>
                  <a:lnTo>
                    <a:pt x="431653" y="6434141"/>
                  </a:lnTo>
                  <a:lnTo>
                    <a:pt x="418164" y="6439696"/>
                  </a:lnTo>
                  <a:lnTo>
                    <a:pt x="403882" y="6444457"/>
                  </a:lnTo>
                  <a:lnTo>
                    <a:pt x="389599" y="6447632"/>
                  </a:lnTo>
                  <a:lnTo>
                    <a:pt x="375316" y="6450807"/>
                  </a:lnTo>
                  <a:lnTo>
                    <a:pt x="361034" y="6453187"/>
                  </a:lnTo>
                  <a:lnTo>
                    <a:pt x="346751" y="6455569"/>
                  </a:lnTo>
                  <a:lnTo>
                    <a:pt x="331675" y="6456362"/>
                  </a:lnTo>
                  <a:lnTo>
                    <a:pt x="315805" y="6456362"/>
                  </a:lnTo>
                  <a:lnTo>
                    <a:pt x="299935" y="6455569"/>
                  </a:lnTo>
                  <a:lnTo>
                    <a:pt x="281685" y="6453981"/>
                  </a:lnTo>
                  <a:lnTo>
                    <a:pt x="265816" y="6451600"/>
                  </a:lnTo>
                  <a:lnTo>
                    <a:pt x="249946" y="6450013"/>
                  </a:lnTo>
                  <a:lnTo>
                    <a:pt x="234076" y="6445251"/>
                  </a:lnTo>
                  <a:lnTo>
                    <a:pt x="218207" y="6441283"/>
                  </a:lnTo>
                  <a:lnTo>
                    <a:pt x="203131" y="6435727"/>
                  </a:lnTo>
                  <a:lnTo>
                    <a:pt x="188848" y="6428585"/>
                  </a:lnTo>
                  <a:lnTo>
                    <a:pt x="172978" y="6422236"/>
                  </a:lnTo>
                  <a:lnTo>
                    <a:pt x="160283" y="6414299"/>
                  </a:lnTo>
                  <a:lnTo>
                    <a:pt x="146000" y="6407157"/>
                  </a:lnTo>
                  <a:lnTo>
                    <a:pt x="132511" y="6398427"/>
                  </a:lnTo>
                  <a:lnTo>
                    <a:pt x="120609" y="6388110"/>
                  </a:lnTo>
                  <a:lnTo>
                    <a:pt x="108707" y="6378587"/>
                  </a:lnTo>
                  <a:lnTo>
                    <a:pt x="96011" y="6367475"/>
                  </a:lnTo>
                  <a:lnTo>
                    <a:pt x="85696" y="6356365"/>
                  </a:lnTo>
                  <a:lnTo>
                    <a:pt x="74587" y="6344461"/>
                  </a:lnTo>
                  <a:lnTo>
                    <a:pt x="64272" y="6332556"/>
                  </a:lnTo>
                  <a:lnTo>
                    <a:pt x="55543" y="6319065"/>
                  </a:lnTo>
                  <a:lnTo>
                    <a:pt x="46815" y="6305573"/>
                  </a:lnTo>
                  <a:lnTo>
                    <a:pt x="39674" y="6292875"/>
                  </a:lnTo>
                  <a:lnTo>
                    <a:pt x="31739" y="6278589"/>
                  </a:lnTo>
                  <a:lnTo>
                    <a:pt x="25391" y="6264304"/>
                  </a:lnTo>
                  <a:lnTo>
                    <a:pt x="19837" y="6248431"/>
                  </a:lnTo>
                  <a:lnTo>
                    <a:pt x="14282" y="6234146"/>
                  </a:lnTo>
                  <a:lnTo>
                    <a:pt x="9522" y="6218273"/>
                  </a:lnTo>
                  <a:lnTo>
                    <a:pt x="6348" y="6202401"/>
                  </a:lnTo>
                  <a:lnTo>
                    <a:pt x="3174" y="6185735"/>
                  </a:lnTo>
                  <a:lnTo>
                    <a:pt x="793" y="6169862"/>
                  </a:lnTo>
                  <a:lnTo>
                    <a:pt x="0" y="6153196"/>
                  </a:lnTo>
                  <a:lnTo>
                    <a:pt x="0" y="6136530"/>
                  </a:lnTo>
                  <a:lnTo>
                    <a:pt x="793" y="6119070"/>
                  </a:lnTo>
                  <a:lnTo>
                    <a:pt x="131717" y="4062780"/>
                  </a:lnTo>
                  <a:lnTo>
                    <a:pt x="132511" y="4062780"/>
                  </a:lnTo>
                  <a:lnTo>
                    <a:pt x="155522" y="4056431"/>
                  </a:lnTo>
                  <a:lnTo>
                    <a:pt x="178533" y="4047701"/>
                  </a:lnTo>
                  <a:lnTo>
                    <a:pt x="200750" y="4038177"/>
                  </a:lnTo>
                  <a:lnTo>
                    <a:pt x="222968" y="4028654"/>
                  </a:lnTo>
                  <a:lnTo>
                    <a:pt x="243598" y="4017543"/>
                  </a:lnTo>
                  <a:lnTo>
                    <a:pt x="264229" y="4005638"/>
                  </a:lnTo>
                  <a:lnTo>
                    <a:pt x="284066" y="3992147"/>
                  </a:lnTo>
                  <a:lnTo>
                    <a:pt x="303109" y="3979449"/>
                  </a:lnTo>
                  <a:lnTo>
                    <a:pt x="321360" y="3965163"/>
                  </a:lnTo>
                  <a:lnTo>
                    <a:pt x="338816" y="3949291"/>
                  </a:lnTo>
                  <a:lnTo>
                    <a:pt x="355479" y="3934212"/>
                  </a:lnTo>
                  <a:lnTo>
                    <a:pt x="372142" y="3917546"/>
                  </a:lnTo>
                  <a:lnTo>
                    <a:pt x="387219" y="3900086"/>
                  </a:lnTo>
                  <a:lnTo>
                    <a:pt x="401501" y="3882626"/>
                  </a:lnTo>
                  <a:lnTo>
                    <a:pt x="415784" y="3863579"/>
                  </a:lnTo>
                  <a:lnTo>
                    <a:pt x="428479" y="3845326"/>
                  </a:lnTo>
                  <a:lnTo>
                    <a:pt x="440382" y="3825485"/>
                  </a:lnTo>
                  <a:lnTo>
                    <a:pt x="451490" y="3804851"/>
                  </a:lnTo>
                  <a:lnTo>
                    <a:pt x="461806" y="3783423"/>
                  </a:lnTo>
                  <a:lnTo>
                    <a:pt x="471327" y="3762788"/>
                  </a:lnTo>
                  <a:lnTo>
                    <a:pt x="480056" y="3742154"/>
                  </a:lnTo>
                  <a:lnTo>
                    <a:pt x="486404" y="3719932"/>
                  </a:lnTo>
                  <a:lnTo>
                    <a:pt x="492751" y="3696917"/>
                  </a:lnTo>
                  <a:lnTo>
                    <a:pt x="498306" y="3674696"/>
                  </a:lnTo>
                  <a:lnTo>
                    <a:pt x="503067" y="3651680"/>
                  </a:lnTo>
                  <a:lnTo>
                    <a:pt x="506241" y="3628665"/>
                  </a:lnTo>
                  <a:lnTo>
                    <a:pt x="508621" y="3604856"/>
                  </a:lnTo>
                  <a:lnTo>
                    <a:pt x="509414" y="3581841"/>
                  </a:lnTo>
                  <a:lnTo>
                    <a:pt x="509414" y="3557239"/>
                  </a:lnTo>
                  <a:lnTo>
                    <a:pt x="508621" y="3533430"/>
                  </a:lnTo>
                  <a:lnTo>
                    <a:pt x="506241" y="3508827"/>
                  </a:lnTo>
                  <a:lnTo>
                    <a:pt x="503067" y="3485018"/>
                  </a:lnTo>
                  <a:lnTo>
                    <a:pt x="183294" y="1501742"/>
                  </a:lnTo>
                  <a:lnTo>
                    <a:pt x="176946" y="1466029"/>
                  </a:lnTo>
                  <a:lnTo>
                    <a:pt x="167424" y="1429522"/>
                  </a:lnTo>
                  <a:lnTo>
                    <a:pt x="157902" y="1393015"/>
                  </a:lnTo>
                  <a:lnTo>
                    <a:pt x="146794" y="1358095"/>
                  </a:lnTo>
                  <a:lnTo>
                    <a:pt x="163457" y="1354127"/>
                  </a:lnTo>
                  <a:lnTo>
                    <a:pt x="180120" y="1348572"/>
                  </a:lnTo>
                  <a:close/>
                  <a:moveTo>
                    <a:pt x="874663" y="0"/>
                  </a:moveTo>
                  <a:cubicBezTo>
                    <a:pt x="1186814" y="0"/>
                    <a:pt x="1439863" y="253049"/>
                    <a:pt x="1439863" y="565200"/>
                  </a:cubicBezTo>
                  <a:cubicBezTo>
                    <a:pt x="1439863" y="877351"/>
                    <a:pt x="1186814" y="1130400"/>
                    <a:pt x="874663" y="1130400"/>
                  </a:cubicBezTo>
                  <a:cubicBezTo>
                    <a:pt x="562512" y="1130400"/>
                    <a:pt x="309463" y="877351"/>
                    <a:pt x="309463" y="565200"/>
                  </a:cubicBezTo>
                  <a:cubicBezTo>
                    <a:pt x="309463" y="253049"/>
                    <a:pt x="562512" y="0"/>
                    <a:pt x="87466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9482513" y="2727325"/>
              <a:ext cx="3095625" cy="6858001"/>
            </a:xfrm>
            <a:custGeom>
              <a:avLst/>
              <a:gdLst>
                <a:gd name="connsiteX0" fmla="*/ 1108301 w 3095625"/>
                <a:gd name="connsiteY0" fmla="*/ 1366838 h 6858001"/>
                <a:gd name="connsiteX1" fmla="*/ 1336783 w 3095625"/>
                <a:gd name="connsiteY1" fmla="*/ 2238376 h 6858001"/>
                <a:gd name="connsiteX2" fmla="*/ 1461338 w 3095625"/>
                <a:gd name="connsiteY2" fmla="*/ 1632745 h 6858001"/>
                <a:gd name="connsiteX3" fmla="*/ 1339957 w 3095625"/>
                <a:gd name="connsiteY3" fmla="*/ 1512095 h 6858001"/>
                <a:gd name="connsiteX4" fmla="*/ 1476412 w 3095625"/>
                <a:gd name="connsiteY4" fmla="*/ 1375569 h 6858001"/>
                <a:gd name="connsiteX5" fmla="*/ 1547813 w 3095625"/>
                <a:gd name="connsiteY5" fmla="*/ 1375569 h 6858001"/>
                <a:gd name="connsiteX6" fmla="*/ 1619214 w 3095625"/>
                <a:gd name="connsiteY6" fmla="*/ 1375569 h 6858001"/>
                <a:gd name="connsiteX7" fmla="*/ 1754082 w 3095625"/>
                <a:gd name="connsiteY7" fmla="*/ 1512095 h 6858001"/>
                <a:gd name="connsiteX8" fmla="*/ 1634287 w 3095625"/>
                <a:gd name="connsiteY8" fmla="*/ 1632745 h 6858001"/>
                <a:gd name="connsiteX9" fmla="*/ 1757255 w 3095625"/>
                <a:gd name="connsiteY9" fmla="*/ 2238376 h 6858001"/>
                <a:gd name="connsiteX10" fmla="*/ 1985738 w 3095625"/>
                <a:gd name="connsiteY10" fmla="*/ 1366838 h 6858001"/>
                <a:gd name="connsiteX11" fmla="*/ 2285622 w 3095625"/>
                <a:gd name="connsiteY11" fmla="*/ 1430338 h 6858001"/>
                <a:gd name="connsiteX12" fmla="*/ 2310215 w 3095625"/>
                <a:gd name="connsiteY12" fmla="*/ 1435894 h 6858001"/>
                <a:gd name="connsiteX13" fmla="*/ 2333222 w 3095625"/>
                <a:gd name="connsiteY13" fmla="*/ 1442244 h 6858001"/>
                <a:gd name="connsiteX14" fmla="*/ 2354643 w 3095625"/>
                <a:gd name="connsiteY14" fmla="*/ 1450182 h 6858001"/>
                <a:gd name="connsiteX15" fmla="*/ 2378443 w 3095625"/>
                <a:gd name="connsiteY15" fmla="*/ 1458120 h 6858001"/>
                <a:gd name="connsiteX16" fmla="*/ 2399863 w 3095625"/>
                <a:gd name="connsiteY16" fmla="*/ 1466851 h 6858001"/>
                <a:gd name="connsiteX17" fmla="*/ 2421283 w 3095625"/>
                <a:gd name="connsiteY17" fmla="*/ 1476376 h 6858001"/>
                <a:gd name="connsiteX18" fmla="*/ 2441910 w 3095625"/>
                <a:gd name="connsiteY18" fmla="*/ 1486695 h 6858001"/>
                <a:gd name="connsiteX19" fmla="*/ 2462537 w 3095625"/>
                <a:gd name="connsiteY19" fmla="*/ 1497807 h 6858001"/>
                <a:gd name="connsiteX20" fmla="*/ 2482371 w 3095625"/>
                <a:gd name="connsiteY20" fmla="*/ 1509713 h 6858001"/>
                <a:gd name="connsiteX21" fmla="*/ 2502204 w 3095625"/>
                <a:gd name="connsiteY21" fmla="*/ 1522413 h 6858001"/>
                <a:gd name="connsiteX22" fmla="*/ 2521245 w 3095625"/>
                <a:gd name="connsiteY22" fmla="*/ 1535907 h 6858001"/>
                <a:gd name="connsiteX23" fmla="*/ 2539492 w 3095625"/>
                <a:gd name="connsiteY23" fmla="*/ 1549401 h 6858001"/>
                <a:gd name="connsiteX24" fmla="*/ 2558532 w 3095625"/>
                <a:gd name="connsiteY24" fmla="*/ 1564482 h 6858001"/>
                <a:gd name="connsiteX25" fmla="*/ 2575985 w 3095625"/>
                <a:gd name="connsiteY25" fmla="*/ 1578770 h 6858001"/>
                <a:gd name="connsiteX26" fmla="*/ 2592646 w 3095625"/>
                <a:gd name="connsiteY26" fmla="*/ 1595438 h 6858001"/>
                <a:gd name="connsiteX27" fmla="*/ 2608512 w 3095625"/>
                <a:gd name="connsiteY27" fmla="*/ 1612107 h 6858001"/>
                <a:gd name="connsiteX28" fmla="*/ 2624379 w 3095625"/>
                <a:gd name="connsiteY28" fmla="*/ 1627982 h 6858001"/>
                <a:gd name="connsiteX29" fmla="*/ 2638659 w 3095625"/>
                <a:gd name="connsiteY29" fmla="*/ 1645445 h 6858001"/>
                <a:gd name="connsiteX30" fmla="*/ 2652940 w 3095625"/>
                <a:gd name="connsiteY30" fmla="*/ 1664495 h 6858001"/>
                <a:gd name="connsiteX31" fmla="*/ 2667220 w 3095625"/>
                <a:gd name="connsiteY31" fmla="*/ 1683545 h 6858001"/>
                <a:gd name="connsiteX32" fmla="*/ 2679913 w 3095625"/>
                <a:gd name="connsiteY32" fmla="*/ 1701801 h 6858001"/>
                <a:gd name="connsiteX33" fmla="*/ 2691813 w 3095625"/>
                <a:gd name="connsiteY33" fmla="*/ 1721645 h 6858001"/>
                <a:gd name="connsiteX34" fmla="*/ 2702920 w 3095625"/>
                <a:gd name="connsiteY34" fmla="*/ 1742282 h 6858001"/>
                <a:gd name="connsiteX35" fmla="*/ 2714027 w 3095625"/>
                <a:gd name="connsiteY35" fmla="*/ 1763713 h 6858001"/>
                <a:gd name="connsiteX36" fmla="*/ 2724341 w 3095625"/>
                <a:gd name="connsiteY36" fmla="*/ 1784351 h 6858001"/>
                <a:gd name="connsiteX37" fmla="*/ 2733861 w 3095625"/>
                <a:gd name="connsiteY37" fmla="*/ 1804988 h 6858001"/>
                <a:gd name="connsiteX38" fmla="*/ 2741794 w 3095625"/>
                <a:gd name="connsiteY38" fmla="*/ 1827213 h 6858001"/>
                <a:gd name="connsiteX39" fmla="*/ 2748934 w 3095625"/>
                <a:gd name="connsiteY39" fmla="*/ 1850232 h 6858001"/>
                <a:gd name="connsiteX40" fmla="*/ 2756868 w 3095625"/>
                <a:gd name="connsiteY40" fmla="*/ 1872457 h 6858001"/>
                <a:gd name="connsiteX41" fmla="*/ 2762421 w 3095625"/>
                <a:gd name="connsiteY41" fmla="*/ 1895476 h 6858001"/>
                <a:gd name="connsiteX42" fmla="*/ 2767974 w 3095625"/>
                <a:gd name="connsiteY42" fmla="*/ 1919288 h 6858001"/>
                <a:gd name="connsiteX43" fmla="*/ 2772734 w 3095625"/>
                <a:gd name="connsiteY43" fmla="*/ 1942307 h 6858001"/>
                <a:gd name="connsiteX44" fmla="*/ 3091658 w 3095625"/>
                <a:gd name="connsiteY44" fmla="*/ 3925888 h 6858001"/>
                <a:gd name="connsiteX45" fmla="*/ 3095625 w 3095625"/>
                <a:gd name="connsiteY45" fmla="*/ 3950495 h 6858001"/>
                <a:gd name="connsiteX46" fmla="*/ 3095625 w 3095625"/>
                <a:gd name="connsiteY46" fmla="*/ 3975101 h 6858001"/>
                <a:gd name="connsiteX47" fmla="*/ 3093245 w 3095625"/>
                <a:gd name="connsiteY47" fmla="*/ 4000501 h 6858001"/>
                <a:gd name="connsiteX48" fmla="*/ 3090072 w 3095625"/>
                <a:gd name="connsiteY48" fmla="*/ 4023520 h 6858001"/>
                <a:gd name="connsiteX49" fmla="*/ 3082932 w 3095625"/>
                <a:gd name="connsiteY49" fmla="*/ 4047332 h 6858001"/>
                <a:gd name="connsiteX50" fmla="*/ 3075792 w 3095625"/>
                <a:gd name="connsiteY50" fmla="*/ 4069557 h 6858001"/>
                <a:gd name="connsiteX51" fmla="*/ 3064685 w 3095625"/>
                <a:gd name="connsiteY51" fmla="*/ 4091782 h 6858001"/>
                <a:gd name="connsiteX52" fmla="*/ 3053578 w 3095625"/>
                <a:gd name="connsiteY52" fmla="*/ 4112420 h 6858001"/>
                <a:gd name="connsiteX53" fmla="*/ 3039298 w 3095625"/>
                <a:gd name="connsiteY53" fmla="*/ 4132263 h 6858001"/>
                <a:gd name="connsiteX54" fmla="*/ 3024224 w 3095625"/>
                <a:gd name="connsiteY54" fmla="*/ 4149726 h 6858001"/>
                <a:gd name="connsiteX55" fmla="*/ 3005977 w 3095625"/>
                <a:gd name="connsiteY55" fmla="*/ 4167188 h 6858001"/>
                <a:gd name="connsiteX56" fmla="*/ 2987730 w 3095625"/>
                <a:gd name="connsiteY56" fmla="*/ 4183063 h 6858001"/>
                <a:gd name="connsiteX57" fmla="*/ 2967897 w 3095625"/>
                <a:gd name="connsiteY57" fmla="*/ 4195763 h 6858001"/>
                <a:gd name="connsiteX58" fmla="*/ 2945683 w 3095625"/>
                <a:gd name="connsiteY58" fmla="*/ 4207670 h 6858001"/>
                <a:gd name="connsiteX59" fmla="*/ 2922676 w 3095625"/>
                <a:gd name="connsiteY59" fmla="*/ 4217988 h 6858001"/>
                <a:gd name="connsiteX60" fmla="*/ 2899669 w 3095625"/>
                <a:gd name="connsiteY60" fmla="*/ 4225926 h 6858001"/>
                <a:gd name="connsiteX61" fmla="*/ 2885389 w 3095625"/>
                <a:gd name="connsiteY61" fmla="*/ 4229101 h 6858001"/>
                <a:gd name="connsiteX62" fmla="*/ 2871109 w 3095625"/>
                <a:gd name="connsiteY62" fmla="*/ 4232276 h 6858001"/>
                <a:gd name="connsiteX63" fmla="*/ 2856829 w 3095625"/>
                <a:gd name="connsiteY63" fmla="*/ 4234657 h 6858001"/>
                <a:gd name="connsiteX64" fmla="*/ 2842549 w 3095625"/>
                <a:gd name="connsiteY64" fmla="*/ 4235451 h 6858001"/>
                <a:gd name="connsiteX65" fmla="*/ 2828268 w 3095625"/>
                <a:gd name="connsiteY65" fmla="*/ 4235451 h 6858001"/>
                <a:gd name="connsiteX66" fmla="*/ 2813988 w 3095625"/>
                <a:gd name="connsiteY66" fmla="*/ 4235451 h 6858001"/>
                <a:gd name="connsiteX67" fmla="*/ 2801295 w 3095625"/>
                <a:gd name="connsiteY67" fmla="*/ 4234657 h 6858001"/>
                <a:gd name="connsiteX68" fmla="*/ 2787015 w 3095625"/>
                <a:gd name="connsiteY68" fmla="*/ 4232276 h 6858001"/>
                <a:gd name="connsiteX69" fmla="*/ 2773528 w 3095625"/>
                <a:gd name="connsiteY69" fmla="*/ 4229895 h 6858001"/>
                <a:gd name="connsiteX70" fmla="*/ 2760041 w 3095625"/>
                <a:gd name="connsiteY70" fmla="*/ 4226720 h 6858001"/>
                <a:gd name="connsiteX71" fmla="*/ 2747347 w 3095625"/>
                <a:gd name="connsiteY71" fmla="*/ 4223545 h 6858001"/>
                <a:gd name="connsiteX72" fmla="*/ 2733861 w 3095625"/>
                <a:gd name="connsiteY72" fmla="*/ 4218782 h 6858001"/>
                <a:gd name="connsiteX73" fmla="*/ 2721960 w 3095625"/>
                <a:gd name="connsiteY73" fmla="*/ 4213226 h 6858001"/>
                <a:gd name="connsiteX74" fmla="*/ 2710060 w 3095625"/>
                <a:gd name="connsiteY74" fmla="*/ 4207670 h 6858001"/>
                <a:gd name="connsiteX75" fmla="*/ 2697367 w 3095625"/>
                <a:gd name="connsiteY75" fmla="*/ 4201320 h 6858001"/>
                <a:gd name="connsiteX76" fmla="*/ 2685467 w 3095625"/>
                <a:gd name="connsiteY76" fmla="*/ 4194970 h 6858001"/>
                <a:gd name="connsiteX77" fmla="*/ 2674360 w 3095625"/>
                <a:gd name="connsiteY77" fmla="*/ 4187032 h 6858001"/>
                <a:gd name="connsiteX78" fmla="*/ 2663253 w 3095625"/>
                <a:gd name="connsiteY78" fmla="*/ 4179095 h 6858001"/>
                <a:gd name="connsiteX79" fmla="*/ 2652940 w 3095625"/>
                <a:gd name="connsiteY79" fmla="*/ 4170363 h 6858001"/>
                <a:gd name="connsiteX80" fmla="*/ 2642626 w 3095625"/>
                <a:gd name="connsiteY80" fmla="*/ 4160838 h 6858001"/>
                <a:gd name="connsiteX81" fmla="*/ 2633106 w 3095625"/>
                <a:gd name="connsiteY81" fmla="*/ 4152107 h 6858001"/>
                <a:gd name="connsiteX82" fmla="*/ 2624379 w 3095625"/>
                <a:gd name="connsiteY82" fmla="*/ 4140995 h 6858001"/>
                <a:gd name="connsiteX83" fmla="*/ 2615653 w 3095625"/>
                <a:gd name="connsiteY83" fmla="*/ 4130676 h 6858001"/>
                <a:gd name="connsiteX84" fmla="*/ 2607719 w 3095625"/>
                <a:gd name="connsiteY84" fmla="*/ 4120357 h 6858001"/>
                <a:gd name="connsiteX85" fmla="*/ 2599786 w 3095625"/>
                <a:gd name="connsiteY85" fmla="*/ 4107657 h 6858001"/>
                <a:gd name="connsiteX86" fmla="*/ 2593439 w 3095625"/>
                <a:gd name="connsiteY86" fmla="*/ 4095751 h 6858001"/>
                <a:gd name="connsiteX87" fmla="*/ 2587092 w 3095625"/>
                <a:gd name="connsiteY87" fmla="*/ 4083845 h 6858001"/>
                <a:gd name="connsiteX88" fmla="*/ 2581539 w 3095625"/>
                <a:gd name="connsiteY88" fmla="*/ 4070351 h 6858001"/>
                <a:gd name="connsiteX89" fmla="*/ 2575985 w 3095625"/>
                <a:gd name="connsiteY89" fmla="*/ 4057651 h 6858001"/>
                <a:gd name="connsiteX90" fmla="*/ 2571225 w 3095625"/>
                <a:gd name="connsiteY90" fmla="*/ 4044157 h 6858001"/>
                <a:gd name="connsiteX91" fmla="*/ 2568052 w 3095625"/>
                <a:gd name="connsiteY91" fmla="*/ 4029870 h 6858001"/>
                <a:gd name="connsiteX92" fmla="*/ 2564879 w 3095625"/>
                <a:gd name="connsiteY92" fmla="*/ 4015582 h 6858001"/>
                <a:gd name="connsiteX93" fmla="*/ 2326082 w 3095625"/>
                <a:gd name="connsiteY93" fmla="*/ 2702720 h 6858001"/>
                <a:gd name="connsiteX94" fmla="*/ 2299109 w 3095625"/>
                <a:gd name="connsiteY94" fmla="*/ 3538538 h 6858001"/>
                <a:gd name="connsiteX95" fmla="*/ 2298315 w 3095625"/>
                <a:gd name="connsiteY95" fmla="*/ 3597276 h 6858001"/>
                <a:gd name="connsiteX96" fmla="*/ 2298315 w 3095625"/>
                <a:gd name="connsiteY96" fmla="*/ 3654426 h 6858001"/>
                <a:gd name="connsiteX97" fmla="*/ 2299902 w 3095625"/>
                <a:gd name="connsiteY97" fmla="*/ 3712370 h 6858001"/>
                <a:gd name="connsiteX98" fmla="*/ 2303075 w 3095625"/>
                <a:gd name="connsiteY98" fmla="*/ 3769520 h 6858001"/>
                <a:gd name="connsiteX99" fmla="*/ 2476817 w 3095625"/>
                <a:gd name="connsiteY99" fmla="*/ 6500019 h 6858001"/>
                <a:gd name="connsiteX100" fmla="*/ 2476817 w 3095625"/>
                <a:gd name="connsiteY100" fmla="*/ 6518276 h 6858001"/>
                <a:gd name="connsiteX101" fmla="*/ 2476817 w 3095625"/>
                <a:gd name="connsiteY101" fmla="*/ 6535739 h 6858001"/>
                <a:gd name="connsiteX102" fmla="*/ 2476024 w 3095625"/>
                <a:gd name="connsiteY102" fmla="*/ 6553995 h 6858001"/>
                <a:gd name="connsiteX103" fmla="*/ 2473644 w 3095625"/>
                <a:gd name="connsiteY103" fmla="*/ 6571457 h 6858001"/>
                <a:gd name="connsiteX104" fmla="*/ 2471264 w 3095625"/>
                <a:gd name="connsiteY104" fmla="*/ 6588919 h 6858001"/>
                <a:gd name="connsiteX105" fmla="*/ 2467297 w 3095625"/>
                <a:gd name="connsiteY105" fmla="*/ 6605589 h 6858001"/>
                <a:gd name="connsiteX106" fmla="*/ 2462537 w 3095625"/>
                <a:gd name="connsiteY106" fmla="*/ 6621463 h 6858001"/>
                <a:gd name="connsiteX107" fmla="*/ 2456984 w 3095625"/>
                <a:gd name="connsiteY107" fmla="*/ 6638132 h 6858001"/>
                <a:gd name="connsiteX108" fmla="*/ 2450637 w 3095625"/>
                <a:gd name="connsiteY108" fmla="*/ 6654007 h 6858001"/>
                <a:gd name="connsiteX109" fmla="*/ 2444290 w 3095625"/>
                <a:gd name="connsiteY109" fmla="*/ 6669089 h 6858001"/>
                <a:gd name="connsiteX110" fmla="*/ 2436357 w 3095625"/>
                <a:gd name="connsiteY110" fmla="*/ 6684169 h 6858001"/>
                <a:gd name="connsiteX111" fmla="*/ 2427630 w 3095625"/>
                <a:gd name="connsiteY111" fmla="*/ 6698457 h 6858001"/>
                <a:gd name="connsiteX112" fmla="*/ 2417317 w 3095625"/>
                <a:gd name="connsiteY112" fmla="*/ 6712745 h 6858001"/>
                <a:gd name="connsiteX113" fmla="*/ 2407797 w 3095625"/>
                <a:gd name="connsiteY113" fmla="*/ 6726239 h 6858001"/>
                <a:gd name="connsiteX114" fmla="*/ 2397483 w 3095625"/>
                <a:gd name="connsiteY114" fmla="*/ 6739732 h 6858001"/>
                <a:gd name="connsiteX115" fmla="*/ 2387170 w 3095625"/>
                <a:gd name="connsiteY115" fmla="*/ 6751639 h 6858001"/>
                <a:gd name="connsiteX116" fmla="*/ 2374476 w 3095625"/>
                <a:gd name="connsiteY116" fmla="*/ 6763545 h 6858001"/>
                <a:gd name="connsiteX117" fmla="*/ 2362576 w 3095625"/>
                <a:gd name="connsiteY117" fmla="*/ 6774657 h 6858001"/>
                <a:gd name="connsiteX118" fmla="*/ 2349883 w 3095625"/>
                <a:gd name="connsiteY118" fmla="*/ 6785769 h 6858001"/>
                <a:gd name="connsiteX119" fmla="*/ 2336396 w 3095625"/>
                <a:gd name="connsiteY119" fmla="*/ 6795295 h 6858001"/>
                <a:gd name="connsiteX120" fmla="*/ 2322116 w 3095625"/>
                <a:gd name="connsiteY120" fmla="*/ 6805613 h 6858001"/>
                <a:gd name="connsiteX121" fmla="*/ 2307835 w 3095625"/>
                <a:gd name="connsiteY121" fmla="*/ 6814345 h 6858001"/>
                <a:gd name="connsiteX122" fmla="*/ 2292762 w 3095625"/>
                <a:gd name="connsiteY122" fmla="*/ 6821489 h 6858001"/>
                <a:gd name="connsiteX123" fmla="*/ 2276895 w 3095625"/>
                <a:gd name="connsiteY123" fmla="*/ 6829426 h 6858001"/>
                <a:gd name="connsiteX124" fmla="*/ 2261821 w 3095625"/>
                <a:gd name="connsiteY124" fmla="*/ 6835776 h 6858001"/>
                <a:gd name="connsiteX125" fmla="*/ 2245161 w 3095625"/>
                <a:gd name="connsiteY125" fmla="*/ 6841332 h 6858001"/>
                <a:gd name="connsiteX126" fmla="*/ 2228501 w 3095625"/>
                <a:gd name="connsiteY126" fmla="*/ 6846095 h 6858001"/>
                <a:gd name="connsiteX127" fmla="*/ 2212634 w 3095625"/>
                <a:gd name="connsiteY127" fmla="*/ 6850063 h 6858001"/>
                <a:gd name="connsiteX128" fmla="*/ 2194387 w 3095625"/>
                <a:gd name="connsiteY128" fmla="*/ 6853239 h 6858001"/>
                <a:gd name="connsiteX129" fmla="*/ 2176934 w 3095625"/>
                <a:gd name="connsiteY129" fmla="*/ 6855619 h 6858001"/>
                <a:gd name="connsiteX130" fmla="*/ 2159480 w 3095625"/>
                <a:gd name="connsiteY130" fmla="*/ 6857207 h 6858001"/>
                <a:gd name="connsiteX131" fmla="*/ 2141233 w 3095625"/>
                <a:gd name="connsiteY131" fmla="*/ 6858001 h 6858001"/>
                <a:gd name="connsiteX132" fmla="*/ 2125366 w 3095625"/>
                <a:gd name="connsiteY132" fmla="*/ 6858001 h 6858001"/>
                <a:gd name="connsiteX133" fmla="*/ 2108706 w 3095625"/>
                <a:gd name="connsiteY133" fmla="*/ 6857207 h 6858001"/>
                <a:gd name="connsiteX134" fmla="*/ 2093633 w 3095625"/>
                <a:gd name="connsiteY134" fmla="*/ 6854826 h 6858001"/>
                <a:gd name="connsiteX135" fmla="*/ 2078559 w 3095625"/>
                <a:gd name="connsiteY135" fmla="*/ 6851651 h 6858001"/>
                <a:gd name="connsiteX136" fmla="*/ 2062692 w 3095625"/>
                <a:gd name="connsiteY136" fmla="*/ 6849269 h 6858001"/>
                <a:gd name="connsiteX137" fmla="*/ 2047619 w 3095625"/>
                <a:gd name="connsiteY137" fmla="*/ 6844507 h 6858001"/>
                <a:gd name="connsiteX138" fmla="*/ 2033339 w 3095625"/>
                <a:gd name="connsiteY138" fmla="*/ 6840539 h 6858001"/>
                <a:gd name="connsiteX139" fmla="*/ 2019059 w 3095625"/>
                <a:gd name="connsiteY139" fmla="*/ 6834982 h 6858001"/>
                <a:gd name="connsiteX140" fmla="*/ 2004778 w 3095625"/>
                <a:gd name="connsiteY140" fmla="*/ 6829426 h 6858001"/>
                <a:gd name="connsiteX141" fmla="*/ 1991292 w 3095625"/>
                <a:gd name="connsiteY141" fmla="*/ 6823076 h 6858001"/>
                <a:gd name="connsiteX142" fmla="*/ 1977011 w 3095625"/>
                <a:gd name="connsiteY142" fmla="*/ 6815139 h 6858001"/>
                <a:gd name="connsiteX143" fmla="*/ 1964318 w 3095625"/>
                <a:gd name="connsiteY143" fmla="*/ 6807201 h 6858001"/>
                <a:gd name="connsiteX144" fmla="*/ 1951624 w 3095625"/>
                <a:gd name="connsiteY144" fmla="*/ 6800057 h 6858001"/>
                <a:gd name="connsiteX145" fmla="*/ 1939724 w 3095625"/>
                <a:gd name="connsiteY145" fmla="*/ 6791326 h 6858001"/>
                <a:gd name="connsiteX146" fmla="*/ 1927824 w 3095625"/>
                <a:gd name="connsiteY146" fmla="*/ 6781007 h 6858001"/>
                <a:gd name="connsiteX147" fmla="*/ 1915924 w 3095625"/>
                <a:gd name="connsiteY147" fmla="*/ 6771482 h 6858001"/>
                <a:gd name="connsiteX148" fmla="*/ 1904817 w 3095625"/>
                <a:gd name="connsiteY148" fmla="*/ 6761163 h 6858001"/>
                <a:gd name="connsiteX149" fmla="*/ 1894504 w 3095625"/>
                <a:gd name="connsiteY149" fmla="*/ 6750051 h 6858001"/>
                <a:gd name="connsiteX150" fmla="*/ 1884984 w 3095625"/>
                <a:gd name="connsiteY150" fmla="*/ 6738145 h 6858001"/>
                <a:gd name="connsiteX151" fmla="*/ 1875463 w 3095625"/>
                <a:gd name="connsiteY151" fmla="*/ 6727032 h 6858001"/>
                <a:gd name="connsiteX152" fmla="*/ 1865943 w 3095625"/>
                <a:gd name="connsiteY152" fmla="*/ 6715126 h 6858001"/>
                <a:gd name="connsiteX153" fmla="*/ 1857217 w 3095625"/>
                <a:gd name="connsiteY153" fmla="*/ 6701632 h 6858001"/>
                <a:gd name="connsiteX154" fmla="*/ 1850076 w 3095625"/>
                <a:gd name="connsiteY154" fmla="*/ 6688932 h 6858001"/>
                <a:gd name="connsiteX155" fmla="*/ 1842143 w 3095625"/>
                <a:gd name="connsiteY155" fmla="*/ 6675439 h 6858001"/>
                <a:gd name="connsiteX156" fmla="*/ 1835796 w 3095625"/>
                <a:gd name="connsiteY156" fmla="*/ 6661151 h 6858001"/>
                <a:gd name="connsiteX157" fmla="*/ 1830243 w 3095625"/>
                <a:gd name="connsiteY157" fmla="*/ 6648451 h 6858001"/>
                <a:gd name="connsiteX158" fmla="*/ 1824689 w 3095625"/>
                <a:gd name="connsiteY158" fmla="*/ 6632576 h 6858001"/>
                <a:gd name="connsiteX159" fmla="*/ 1819136 w 3095625"/>
                <a:gd name="connsiteY159" fmla="*/ 6618289 h 6858001"/>
                <a:gd name="connsiteX160" fmla="*/ 1814376 w 3095625"/>
                <a:gd name="connsiteY160" fmla="*/ 6603207 h 6858001"/>
                <a:gd name="connsiteX161" fmla="*/ 1811203 w 3095625"/>
                <a:gd name="connsiteY161" fmla="*/ 6587332 h 6858001"/>
                <a:gd name="connsiteX162" fmla="*/ 1808823 w 3095625"/>
                <a:gd name="connsiteY162" fmla="*/ 6572251 h 6858001"/>
                <a:gd name="connsiteX163" fmla="*/ 1807236 w 3095625"/>
                <a:gd name="connsiteY163" fmla="*/ 6555582 h 6858001"/>
                <a:gd name="connsiteX164" fmla="*/ 1547813 w 3095625"/>
                <a:gd name="connsiteY164" fmla="*/ 4050507 h 6858001"/>
                <a:gd name="connsiteX165" fmla="*/ 1288389 w 3095625"/>
                <a:gd name="connsiteY165" fmla="*/ 6555582 h 6858001"/>
                <a:gd name="connsiteX166" fmla="*/ 1286803 w 3095625"/>
                <a:gd name="connsiteY166" fmla="*/ 6572251 h 6858001"/>
                <a:gd name="connsiteX167" fmla="*/ 1282836 w 3095625"/>
                <a:gd name="connsiteY167" fmla="*/ 6587332 h 6858001"/>
                <a:gd name="connsiteX168" fmla="*/ 1279663 w 3095625"/>
                <a:gd name="connsiteY168" fmla="*/ 6603207 h 6858001"/>
                <a:gd name="connsiteX169" fmla="*/ 1275696 w 3095625"/>
                <a:gd name="connsiteY169" fmla="*/ 6618289 h 6858001"/>
                <a:gd name="connsiteX170" fmla="*/ 1270936 w 3095625"/>
                <a:gd name="connsiteY170" fmla="*/ 6632576 h 6858001"/>
                <a:gd name="connsiteX171" fmla="*/ 1265383 w 3095625"/>
                <a:gd name="connsiteY171" fmla="*/ 6648451 h 6858001"/>
                <a:gd name="connsiteX172" fmla="*/ 1259829 w 3095625"/>
                <a:gd name="connsiteY172" fmla="*/ 6661151 h 6858001"/>
                <a:gd name="connsiteX173" fmla="*/ 1252689 w 3095625"/>
                <a:gd name="connsiteY173" fmla="*/ 6675439 h 6858001"/>
                <a:gd name="connsiteX174" fmla="*/ 1245549 w 3095625"/>
                <a:gd name="connsiteY174" fmla="*/ 6688932 h 6858001"/>
                <a:gd name="connsiteX175" fmla="*/ 1238409 w 3095625"/>
                <a:gd name="connsiteY175" fmla="*/ 6701632 h 6858001"/>
                <a:gd name="connsiteX176" fmla="*/ 1229682 w 3095625"/>
                <a:gd name="connsiteY176" fmla="*/ 6715126 h 6858001"/>
                <a:gd name="connsiteX177" fmla="*/ 1220162 w 3095625"/>
                <a:gd name="connsiteY177" fmla="*/ 6727032 h 6858001"/>
                <a:gd name="connsiteX178" fmla="*/ 1210642 w 3095625"/>
                <a:gd name="connsiteY178" fmla="*/ 6738145 h 6858001"/>
                <a:gd name="connsiteX179" fmla="*/ 1201122 w 3095625"/>
                <a:gd name="connsiteY179" fmla="*/ 6750051 h 6858001"/>
                <a:gd name="connsiteX180" fmla="*/ 1190015 w 3095625"/>
                <a:gd name="connsiteY180" fmla="*/ 6761163 h 6858001"/>
                <a:gd name="connsiteX181" fmla="*/ 1178908 w 3095625"/>
                <a:gd name="connsiteY181" fmla="*/ 6771482 h 6858001"/>
                <a:gd name="connsiteX182" fmla="*/ 1167801 w 3095625"/>
                <a:gd name="connsiteY182" fmla="*/ 6781007 h 6858001"/>
                <a:gd name="connsiteX183" fmla="*/ 1155901 w 3095625"/>
                <a:gd name="connsiteY183" fmla="*/ 6791326 h 6858001"/>
                <a:gd name="connsiteX184" fmla="*/ 1144001 w 3095625"/>
                <a:gd name="connsiteY184" fmla="*/ 6800057 h 6858001"/>
                <a:gd name="connsiteX185" fmla="*/ 1130514 w 3095625"/>
                <a:gd name="connsiteY185" fmla="*/ 6807201 h 6858001"/>
                <a:gd name="connsiteX186" fmla="*/ 1117027 w 3095625"/>
                <a:gd name="connsiteY186" fmla="*/ 6815139 h 6858001"/>
                <a:gd name="connsiteX187" fmla="*/ 1104334 w 3095625"/>
                <a:gd name="connsiteY187" fmla="*/ 6823076 h 6858001"/>
                <a:gd name="connsiteX188" fmla="*/ 1090847 w 3095625"/>
                <a:gd name="connsiteY188" fmla="*/ 6829426 h 6858001"/>
                <a:gd name="connsiteX189" fmla="*/ 1076567 w 3095625"/>
                <a:gd name="connsiteY189" fmla="*/ 6834982 h 6858001"/>
                <a:gd name="connsiteX190" fmla="*/ 1062287 w 3095625"/>
                <a:gd name="connsiteY190" fmla="*/ 6840539 h 6858001"/>
                <a:gd name="connsiteX191" fmla="*/ 1047213 w 3095625"/>
                <a:gd name="connsiteY191" fmla="*/ 6844507 h 6858001"/>
                <a:gd name="connsiteX192" fmla="*/ 1032933 w 3095625"/>
                <a:gd name="connsiteY192" fmla="*/ 6849269 h 6858001"/>
                <a:gd name="connsiteX193" fmla="*/ 1017066 w 3095625"/>
                <a:gd name="connsiteY193" fmla="*/ 6851651 h 6858001"/>
                <a:gd name="connsiteX194" fmla="*/ 1001993 w 3095625"/>
                <a:gd name="connsiteY194" fmla="*/ 6854826 h 6858001"/>
                <a:gd name="connsiteX195" fmla="*/ 985332 w 3095625"/>
                <a:gd name="connsiteY195" fmla="*/ 6857207 h 6858001"/>
                <a:gd name="connsiteX196" fmla="*/ 970259 w 3095625"/>
                <a:gd name="connsiteY196" fmla="*/ 6858001 h 6858001"/>
                <a:gd name="connsiteX197" fmla="*/ 953599 w 3095625"/>
                <a:gd name="connsiteY197" fmla="*/ 6858001 h 6858001"/>
                <a:gd name="connsiteX198" fmla="*/ 936145 w 3095625"/>
                <a:gd name="connsiteY198" fmla="*/ 6857207 h 6858001"/>
                <a:gd name="connsiteX199" fmla="*/ 918691 w 3095625"/>
                <a:gd name="connsiteY199" fmla="*/ 6855619 h 6858001"/>
                <a:gd name="connsiteX200" fmla="*/ 901238 w 3095625"/>
                <a:gd name="connsiteY200" fmla="*/ 6853239 h 6858001"/>
                <a:gd name="connsiteX201" fmla="*/ 882991 w 3095625"/>
                <a:gd name="connsiteY201" fmla="*/ 6850063 h 6858001"/>
                <a:gd name="connsiteX202" fmla="*/ 867124 w 3095625"/>
                <a:gd name="connsiteY202" fmla="*/ 6846095 h 6858001"/>
                <a:gd name="connsiteX203" fmla="*/ 850464 w 3095625"/>
                <a:gd name="connsiteY203" fmla="*/ 6841332 h 6858001"/>
                <a:gd name="connsiteX204" fmla="*/ 833804 w 3095625"/>
                <a:gd name="connsiteY204" fmla="*/ 6835776 h 6858001"/>
                <a:gd name="connsiteX205" fmla="*/ 817143 w 3095625"/>
                <a:gd name="connsiteY205" fmla="*/ 6829426 h 6858001"/>
                <a:gd name="connsiteX206" fmla="*/ 802070 w 3095625"/>
                <a:gd name="connsiteY206" fmla="*/ 6821489 h 6858001"/>
                <a:gd name="connsiteX207" fmla="*/ 787790 w 3095625"/>
                <a:gd name="connsiteY207" fmla="*/ 6814345 h 6858001"/>
                <a:gd name="connsiteX208" fmla="*/ 773509 w 3095625"/>
                <a:gd name="connsiteY208" fmla="*/ 6805613 h 6858001"/>
                <a:gd name="connsiteX209" fmla="*/ 759229 w 3095625"/>
                <a:gd name="connsiteY209" fmla="*/ 6795295 h 6858001"/>
                <a:gd name="connsiteX210" fmla="*/ 745742 w 3095625"/>
                <a:gd name="connsiteY210" fmla="*/ 6785769 h 6858001"/>
                <a:gd name="connsiteX211" fmla="*/ 733049 w 3095625"/>
                <a:gd name="connsiteY211" fmla="*/ 6774657 h 6858001"/>
                <a:gd name="connsiteX212" fmla="*/ 721149 w 3095625"/>
                <a:gd name="connsiteY212" fmla="*/ 6763545 h 6858001"/>
                <a:gd name="connsiteX213" fmla="*/ 708455 w 3095625"/>
                <a:gd name="connsiteY213" fmla="*/ 6751639 h 6858001"/>
                <a:gd name="connsiteX214" fmla="*/ 698142 w 3095625"/>
                <a:gd name="connsiteY214" fmla="*/ 6739732 h 6858001"/>
                <a:gd name="connsiteX215" fmla="*/ 687035 w 3095625"/>
                <a:gd name="connsiteY215" fmla="*/ 6726239 h 6858001"/>
                <a:gd name="connsiteX216" fmla="*/ 676722 w 3095625"/>
                <a:gd name="connsiteY216" fmla="*/ 6712745 h 6858001"/>
                <a:gd name="connsiteX217" fmla="*/ 667995 w 3095625"/>
                <a:gd name="connsiteY217" fmla="*/ 6698457 h 6858001"/>
                <a:gd name="connsiteX218" fmla="*/ 659268 w 3095625"/>
                <a:gd name="connsiteY218" fmla="*/ 6684169 h 6858001"/>
                <a:gd name="connsiteX219" fmla="*/ 651335 w 3095625"/>
                <a:gd name="connsiteY219" fmla="*/ 6669089 h 6858001"/>
                <a:gd name="connsiteX220" fmla="*/ 644988 w 3095625"/>
                <a:gd name="connsiteY220" fmla="*/ 6654007 h 6858001"/>
                <a:gd name="connsiteX221" fmla="*/ 638641 w 3095625"/>
                <a:gd name="connsiteY221" fmla="*/ 6638132 h 6858001"/>
                <a:gd name="connsiteX222" fmla="*/ 633088 w 3095625"/>
                <a:gd name="connsiteY222" fmla="*/ 6621463 h 6858001"/>
                <a:gd name="connsiteX223" fmla="*/ 628328 w 3095625"/>
                <a:gd name="connsiteY223" fmla="*/ 6605589 h 6858001"/>
                <a:gd name="connsiteX224" fmla="*/ 624361 w 3095625"/>
                <a:gd name="connsiteY224" fmla="*/ 6588919 h 6858001"/>
                <a:gd name="connsiteX225" fmla="*/ 621188 w 3095625"/>
                <a:gd name="connsiteY225" fmla="*/ 6571457 h 6858001"/>
                <a:gd name="connsiteX226" fmla="*/ 619601 w 3095625"/>
                <a:gd name="connsiteY226" fmla="*/ 6553995 h 6858001"/>
                <a:gd name="connsiteX227" fmla="*/ 617221 w 3095625"/>
                <a:gd name="connsiteY227" fmla="*/ 6535739 h 6858001"/>
                <a:gd name="connsiteX228" fmla="*/ 617221 w 3095625"/>
                <a:gd name="connsiteY228" fmla="*/ 6518276 h 6858001"/>
                <a:gd name="connsiteX229" fmla="*/ 618808 w 3095625"/>
                <a:gd name="connsiteY229" fmla="*/ 6500019 h 6858001"/>
                <a:gd name="connsiteX230" fmla="*/ 792550 w 3095625"/>
                <a:gd name="connsiteY230" fmla="*/ 3769520 h 6858001"/>
                <a:gd name="connsiteX231" fmla="*/ 795723 w 3095625"/>
                <a:gd name="connsiteY231" fmla="*/ 3712370 h 6858001"/>
                <a:gd name="connsiteX232" fmla="*/ 796516 w 3095625"/>
                <a:gd name="connsiteY232" fmla="*/ 3654426 h 6858001"/>
                <a:gd name="connsiteX233" fmla="*/ 796516 w 3095625"/>
                <a:gd name="connsiteY233" fmla="*/ 3597276 h 6858001"/>
                <a:gd name="connsiteX234" fmla="*/ 795723 w 3095625"/>
                <a:gd name="connsiteY234" fmla="*/ 3538538 h 6858001"/>
                <a:gd name="connsiteX235" fmla="*/ 769543 w 3095625"/>
                <a:gd name="connsiteY235" fmla="*/ 2702720 h 6858001"/>
                <a:gd name="connsiteX236" fmla="*/ 530746 w 3095625"/>
                <a:gd name="connsiteY236" fmla="*/ 4015582 h 6858001"/>
                <a:gd name="connsiteX237" fmla="*/ 527573 w 3095625"/>
                <a:gd name="connsiteY237" fmla="*/ 4029870 h 6858001"/>
                <a:gd name="connsiteX238" fmla="*/ 524400 w 3095625"/>
                <a:gd name="connsiteY238" fmla="*/ 4044157 h 6858001"/>
                <a:gd name="connsiteX239" fmla="*/ 519640 w 3095625"/>
                <a:gd name="connsiteY239" fmla="*/ 4057651 h 6858001"/>
                <a:gd name="connsiteX240" fmla="*/ 514086 w 3095625"/>
                <a:gd name="connsiteY240" fmla="*/ 4070351 h 6858001"/>
                <a:gd name="connsiteX241" fmla="*/ 508533 w 3095625"/>
                <a:gd name="connsiteY241" fmla="*/ 4083845 h 6858001"/>
                <a:gd name="connsiteX242" fmla="*/ 502186 w 3095625"/>
                <a:gd name="connsiteY242" fmla="*/ 4095751 h 6858001"/>
                <a:gd name="connsiteX243" fmla="*/ 495839 w 3095625"/>
                <a:gd name="connsiteY243" fmla="*/ 4107657 h 6858001"/>
                <a:gd name="connsiteX244" fmla="*/ 487906 w 3095625"/>
                <a:gd name="connsiteY244" fmla="*/ 4120357 h 6858001"/>
                <a:gd name="connsiteX245" fmla="*/ 479179 w 3095625"/>
                <a:gd name="connsiteY245" fmla="*/ 4130676 h 6858001"/>
                <a:gd name="connsiteX246" fmla="*/ 471246 w 3095625"/>
                <a:gd name="connsiteY246" fmla="*/ 4140995 h 6858001"/>
                <a:gd name="connsiteX247" fmla="*/ 461726 w 3095625"/>
                <a:gd name="connsiteY247" fmla="*/ 4152107 h 6858001"/>
                <a:gd name="connsiteX248" fmla="*/ 452999 w 3095625"/>
                <a:gd name="connsiteY248" fmla="*/ 4160838 h 6858001"/>
                <a:gd name="connsiteX249" fmla="*/ 441892 w 3095625"/>
                <a:gd name="connsiteY249" fmla="*/ 4170363 h 6858001"/>
                <a:gd name="connsiteX250" fmla="*/ 432372 w 3095625"/>
                <a:gd name="connsiteY250" fmla="*/ 4179095 h 6858001"/>
                <a:gd name="connsiteX251" fmla="*/ 421265 w 3095625"/>
                <a:gd name="connsiteY251" fmla="*/ 4187032 h 6858001"/>
                <a:gd name="connsiteX252" fmla="*/ 410158 w 3095625"/>
                <a:gd name="connsiteY252" fmla="*/ 4194970 h 6858001"/>
                <a:gd name="connsiteX253" fmla="*/ 398258 w 3095625"/>
                <a:gd name="connsiteY253" fmla="*/ 4201320 h 6858001"/>
                <a:gd name="connsiteX254" fmla="*/ 385565 w 3095625"/>
                <a:gd name="connsiteY254" fmla="*/ 4207670 h 6858001"/>
                <a:gd name="connsiteX255" fmla="*/ 373665 w 3095625"/>
                <a:gd name="connsiteY255" fmla="*/ 4213226 h 6858001"/>
                <a:gd name="connsiteX256" fmla="*/ 360971 w 3095625"/>
                <a:gd name="connsiteY256" fmla="*/ 4218782 h 6858001"/>
                <a:gd name="connsiteX257" fmla="*/ 348278 w 3095625"/>
                <a:gd name="connsiteY257" fmla="*/ 4223545 h 6858001"/>
                <a:gd name="connsiteX258" fmla="*/ 335584 w 3095625"/>
                <a:gd name="connsiteY258" fmla="*/ 4226720 h 6858001"/>
                <a:gd name="connsiteX259" fmla="*/ 322097 w 3095625"/>
                <a:gd name="connsiteY259" fmla="*/ 4229895 h 6858001"/>
                <a:gd name="connsiteX260" fmla="*/ 307817 w 3095625"/>
                <a:gd name="connsiteY260" fmla="*/ 4232276 h 6858001"/>
                <a:gd name="connsiteX261" fmla="*/ 294330 w 3095625"/>
                <a:gd name="connsiteY261" fmla="*/ 4234657 h 6858001"/>
                <a:gd name="connsiteX262" fmla="*/ 280050 w 3095625"/>
                <a:gd name="connsiteY262" fmla="*/ 4235451 h 6858001"/>
                <a:gd name="connsiteX263" fmla="*/ 267357 w 3095625"/>
                <a:gd name="connsiteY263" fmla="*/ 4235451 h 6858001"/>
                <a:gd name="connsiteX264" fmla="*/ 253076 w 3095625"/>
                <a:gd name="connsiteY264" fmla="*/ 4235451 h 6858001"/>
                <a:gd name="connsiteX265" fmla="*/ 238796 w 3095625"/>
                <a:gd name="connsiteY265" fmla="*/ 4234657 h 6858001"/>
                <a:gd name="connsiteX266" fmla="*/ 224516 w 3095625"/>
                <a:gd name="connsiteY266" fmla="*/ 4232276 h 6858001"/>
                <a:gd name="connsiteX267" fmla="*/ 210236 w 3095625"/>
                <a:gd name="connsiteY267" fmla="*/ 4229101 h 6858001"/>
                <a:gd name="connsiteX268" fmla="*/ 195956 w 3095625"/>
                <a:gd name="connsiteY268" fmla="*/ 4225926 h 6858001"/>
                <a:gd name="connsiteX269" fmla="*/ 171362 w 3095625"/>
                <a:gd name="connsiteY269" fmla="*/ 4217988 h 6858001"/>
                <a:gd name="connsiteX270" fmla="*/ 148355 w 3095625"/>
                <a:gd name="connsiteY270" fmla="*/ 4207670 h 6858001"/>
                <a:gd name="connsiteX271" fmla="*/ 127728 w 3095625"/>
                <a:gd name="connsiteY271" fmla="*/ 4195763 h 6858001"/>
                <a:gd name="connsiteX272" fmla="*/ 107101 w 3095625"/>
                <a:gd name="connsiteY272" fmla="*/ 4183063 h 6858001"/>
                <a:gd name="connsiteX273" fmla="*/ 88061 w 3095625"/>
                <a:gd name="connsiteY273" fmla="*/ 4167188 h 6858001"/>
                <a:gd name="connsiteX274" fmla="*/ 71401 w 3095625"/>
                <a:gd name="connsiteY274" fmla="*/ 4149726 h 6858001"/>
                <a:gd name="connsiteX275" fmla="*/ 56327 w 3095625"/>
                <a:gd name="connsiteY275" fmla="*/ 4132263 h 6858001"/>
                <a:gd name="connsiteX276" fmla="*/ 42047 w 3095625"/>
                <a:gd name="connsiteY276" fmla="*/ 4112420 h 6858001"/>
                <a:gd name="connsiteX277" fmla="*/ 30147 w 3095625"/>
                <a:gd name="connsiteY277" fmla="*/ 4091782 h 6858001"/>
                <a:gd name="connsiteX278" fmla="*/ 19834 w 3095625"/>
                <a:gd name="connsiteY278" fmla="*/ 4069557 h 6858001"/>
                <a:gd name="connsiteX279" fmla="*/ 12693 w 3095625"/>
                <a:gd name="connsiteY279" fmla="*/ 4047332 h 6858001"/>
                <a:gd name="connsiteX280" fmla="*/ 5553 w 3095625"/>
                <a:gd name="connsiteY280" fmla="*/ 4023520 h 6858001"/>
                <a:gd name="connsiteX281" fmla="*/ 1587 w 3095625"/>
                <a:gd name="connsiteY281" fmla="*/ 4000501 h 6858001"/>
                <a:gd name="connsiteX282" fmla="*/ 0 w 3095625"/>
                <a:gd name="connsiteY282" fmla="*/ 3975101 h 6858001"/>
                <a:gd name="connsiteX283" fmla="*/ 0 w 3095625"/>
                <a:gd name="connsiteY283" fmla="*/ 3950495 h 6858001"/>
                <a:gd name="connsiteX284" fmla="*/ 3967 w 3095625"/>
                <a:gd name="connsiteY284" fmla="*/ 3925888 h 6858001"/>
                <a:gd name="connsiteX285" fmla="*/ 322891 w 3095625"/>
                <a:gd name="connsiteY285" fmla="*/ 1942307 h 6858001"/>
                <a:gd name="connsiteX286" fmla="*/ 327651 w 3095625"/>
                <a:gd name="connsiteY286" fmla="*/ 1919288 h 6858001"/>
                <a:gd name="connsiteX287" fmla="*/ 332411 w 3095625"/>
                <a:gd name="connsiteY287" fmla="*/ 1895476 h 6858001"/>
                <a:gd name="connsiteX288" fmla="*/ 338757 w 3095625"/>
                <a:gd name="connsiteY288" fmla="*/ 1872457 h 6858001"/>
                <a:gd name="connsiteX289" fmla="*/ 345104 w 3095625"/>
                <a:gd name="connsiteY289" fmla="*/ 1850232 h 6858001"/>
                <a:gd name="connsiteX290" fmla="*/ 353038 w 3095625"/>
                <a:gd name="connsiteY290" fmla="*/ 1827213 h 6858001"/>
                <a:gd name="connsiteX291" fmla="*/ 361764 w 3095625"/>
                <a:gd name="connsiteY291" fmla="*/ 1804988 h 6858001"/>
                <a:gd name="connsiteX292" fmla="*/ 370491 w 3095625"/>
                <a:gd name="connsiteY292" fmla="*/ 1784351 h 6858001"/>
                <a:gd name="connsiteX293" fmla="*/ 381598 w 3095625"/>
                <a:gd name="connsiteY293" fmla="*/ 1763713 h 6858001"/>
                <a:gd name="connsiteX294" fmla="*/ 391118 w 3095625"/>
                <a:gd name="connsiteY294" fmla="*/ 1742282 h 6858001"/>
                <a:gd name="connsiteX295" fmla="*/ 403812 w 3095625"/>
                <a:gd name="connsiteY295" fmla="*/ 1721645 h 6858001"/>
                <a:gd name="connsiteX296" fmla="*/ 415712 w 3095625"/>
                <a:gd name="connsiteY296" fmla="*/ 1701801 h 6858001"/>
                <a:gd name="connsiteX297" fmla="*/ 428405 w 3095625"/>
                <a:gd name="connsiteY297" fmla="*/ 1683545 h 6858001"/>
                <a:gd name="connsiteX298" fmla="*/ 441892 w 3095625"/>
                <a:gd name="connsiteY298" fmla="*/ 1664495 h 6858001"/>
                <a:gd name="connsiteX299" fmla="*/ 456172 w 3095625"/>
                <a:gd name="connsiteY299" fmla="*/ 1645445 h 6858001"/>
                <a:gd name="connsiteX300" fmla="*/ 471246 w 3095625"/>
                <a:gd name="connsiteY300" fmla="*/ 1627982 h 6858001"/>
                <a:gd name="connsiteX301" fmla="*/ 487113 w 3095625"/>
                <a:gd name="connsiteY301" fmla="*/ 1612107 h 6858001"/>
                <a:gd name="connsiteX302" fmla="*/ 502979 w 3095625"/>
                <a:gd name="connsiteY302" fmla="*/ 1595438 h 6858001"/>
                <a:gd name="connsiteX303" fmla="*/ 519640 w 3095625"/>
                <a:gd name="connsiteY303" fmla="*/ 1578770 h 6858001"/>
                <a:gd name="connsiteX304" fmla="*/ 537093 w 3095625"/>
                <a:gd name="connsiteY304" fmla="*/ 1564482 h 6858001"/>
                <a:gd name="connsiteX305" fmla="*/ 555340 w 3095625"/>
                <a:gd name="connsiteY305" fmla="*/ 1549401 h 6858001"/>
                <a:gd name="connsiteX306" fmla="*/ 573587 w 3095625"/>
                <a:gd name="connsiteY306" fmla="*/ 1535907 h 6858001"/>
                <a:gd name="connsiteX307" fmla="*/ 593421 w 3095625"/>
                <a:gd name="connsiteY307" fmla="*/ 1522413 h 6858001"/>
                <a:gd name="connsiteX308" fmla="*/ 612461 w 3095625"/>
                <a:gd name="connsiteY308" fmla="*/ 1509713 h 6858001"/>
                <a:gd name="connsiteX309" fmla="*/ 633088 w 3095625"/>
                <a:gd name="connsiteY309" fmla="*/ 1497807 h 6858001"/>
                <a:gd name="connsiteX310" fmla="*/ 652921 w 3095625"/>
                <a:gd name="connsiteY310" fmla="*/ 1486695 h 6858001"/>
                <a:gd name="connsiteX311" fmla="*/ 673548 w 3095625"/>
                <a:gd name="connsiteY311" fmla="*/ 1476376 h 6858001"/>
                <a:gd name="connsiteX312" fmla="*/ 695762 w 3095625"/>
                <a:gd name="connsiteY312" fmla="*/ 1466851 h 6858001"/>
                <a:gd name="connsiteX313" fmla="*/ 717182 w 3095625"/>
                <a:gd name="connsiteY313" fmla="*/ 1458120 h 6858001"/>
                <a:gd name="connsiteX314" fmla="*/ 739396 w 3095625"/>
                <a:gd name="connsiteY314" fmla="*/ 1450182 h 6858001"/>
                <a:gd name="connsiteX315" fmla="*/ 762403 w 3095625"/>
                <a:gd name="connsiteY315" fmla="*/ 1442244 h 6858001"/>
                <a:gd name="connsiteX316" fmla="*/ 785410 w 3095625"/>
                <a:gd name="connsiteY316" fmla="*/ 1435894 h 6858001"/>
                <a:gd name="connsiteX317" fmla="*/ 808417 w 3095625"/>
                <a:gd name="connsiteY317" fmla="*/ 1430338 h 6858001"/>
                <a:gd name="connsiteX318" fmla="*/ 1547137 w 3095625"/>
                <a:gd name="connsiteY318" fmla="*/ 0 h 6858001"/>
                <a:gd name="connsiteX319" fmla="*/ 2146537 w 3095625"/>
                <a:gd name="connsiteY319" fmla="*/ 599400 h 6858001"/>
                <a:gd name="connsiteX320" fmla="*/ 1547137 w 3095625"/>
                <a:gd name="connsiteY320" fmla="*/ 1198800 h 6858001"/>
                <a:gd name="connsiteX321" fmla="*/ 947737 w 3095625"/>
                <a:gd name="connsiteY321" fmla="*/ 599400 h 6858001"/>
                <a:gd name="connsiteX322" fmla="*/ 1547137 w 3095625"/>
                <a:gd name="connsiteY322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3095625" h="6858001">
                  <a:moveTo>
                    <a:pt x="1108301" y="1366838"/>
                  </a:moveTo>
                  <a:lnTo>
                    <a:pt x="1336783" y="2238376"/>
                  </a:lnTo>
                  <a:lnTo>
                    <a:pt x="1461338" y="1632745"/>
                  </a:lnTo>
                  <a:lnTo>
                    <a:pt x="1339957" y="1512095"/>
                  </a:lnTo>
                  <a:lnTo>
                    <a:pt x="1476412" y="1375569"/>
                  </a:lnTo>
                  <a:lnTo>
                    <a:pt x="1547813" y="1375569"/>
                  </a:lnTo>
                  <a:lnTo>
                    <a:pt x="1619214" y="1375569"/>
                  </a:lnTo>
                  <a:lnTo>
                    <a:pt x="1754082" y="1512095"/>
                  </a:lnTo>
                  <a:lnTo>
                    <a:pt x="1634287" y="1632745"/>
                  </a:lnTo>
                  <a:lnTo>
                    <a:pt x="1757255" y="2238376"/>
                  </a:lnTo>
                  <a:lnTo>
                    <a:pt x="1985738" y="1366838"/>
                  </a:lnTo>
                  <a:lnTo>
                    <a:pt x="2285622" y="1430338"/>
                  </a:lnTo>
                  <a:lnTo>
                    <a:pt x="2310215" y="1435894"/>
                  </a:lnTo>
                  <a:lnTo>
                    <a:pt x="2333222" y="1442244"/>
                  </a:lnTo>
                  <a:lnTo>
                    <a:pt x="2354643" y="1450182"/>
                  </a:lnTo>
                  <a:lnTo>
                    <a:pt x="2378443" y="1458120"/>
                  </a:lnTo>
                  <a:lnTo>
                    <a:pt x="2399863" y="1466851"/>
                  </a:lnTo>
                  <a:lnTo>
                    <a:pt x="2421283" y="1476376"/>
                  </a:lnTo>
                  <a:lnTo>
                    <a:pt x="2441910" y="1486695"/>
                  </a:lnTo>
                  <a:lnTo>
                    <a:pt x="2462537" y="1497807"/>
                  </a:lnTo>
                  <a:lnTo>
                    <a:pt x="2482371" y="1509713"/>
                  </a:lnTo>
                  <a:lnTo>
                    <a:pt x="2502204" y="1522413"/>
                  </a:lnTo>
                  <a:lnTo>
                    <a:pt x="2521245" y="1535907"/>
                  </a:lnTo>
                  <a:lnTo>
                    <a:pt x="2539492" y="1549401"/>
                  </a:lnTo>
                  <a:lnTo>
                    <a:pt x="2558532" y="1564482"/>
                  </a:lnTo>
                  <a:lnTo>
                    <a:pt x="2575985" y="1578770"/>
                  </a:lnTo>
                  <a:lnTo>
                    <a:pt x="2592646" y="1595438"/>
                  </a:lnTo>
                  <a:lnTo>
                    <a:pt x="2608512" y="1612107"/>
                  </a:lnTo>
                  <a:lnTo>
                    <a:pt x="2624379" y="1627982"/>
                  </a:lnTo>
                  <a:lnTo>
                    <a:pt x="2638659" y="1645445"/>
                  </a:lnTo>
                  <a:lnTo>
                    <a:pt x="2652940" y="1664495"/>
                  </a:lnTo>
                  <a:lnTo>
                    <a:pt x="2667220" y="1683545"/>
                  </a:lnTo>
                  <a:lnTo>
                    <a:pt x="2679913" y="1701801"/>
                  </a:lnTo>
                  <a:lnTo>
                    <a:pt x="2691813" y="1721645"/>
                  </a:lnTo>
                  <a:lnTo>
                    <a:pt x="2702920" y="1742282"/>
                  </a:lnTo>
                  <a:lnTo>
                    <a:pt x="2714027" y="1763713"/>
                  </a:lnTo>
                  <a:lnTo>
                    <a:pt x="2724341" y="1784351"/>
                  </a:lnTo>
                  <a:lnTo>
                    <a:pt x="2733861" y="1804988"/>
                  </a:lnTo>
                  <a:lnTo>
                    <a:pt x="2741794" y="1827213"/>
                  </a:lnTo>
                  <a:lnTo>
                    <a:pt x="2748934" y="1850232"/>
                  </a:lnTo>
                  <a:lnTo>
                    <a:pt x="2756868" y="1872457"/>
                  </a:lnTo>
                  <a:lnTo>
                    <a:pt x="2762421" y="1895476"/>
                  </a:lnTo>
                  <a:lnTo>
                    <a:pt x="2767974" y="1919288"/>
                  </a:lnTo>
                  <a:lnTo>
                    <a:pt x="2772734" y="1942307"/>
                  </a:lnTo>
                  <a:lnTo>
                    <a:pt x="3091658" y="3925888"/>
                  </a:lnTo>
                  <a:lnTo>
                    <a:pt x="3095625" y="3950495"/>
                  </a:lnTo>
                  <a:lnTo>
                    <a:pt x="3095625" y="3975101"/>
                  </a:lnTo>
                  <a:lnTo>
                    <a:pt x="3093245" y="4000501"/>
                  </a:lnTo>
                  <a:lnTo>
                    <a:pt x="3090072" y="4023520"/>
                  </a:lnTo>
                  <a:lnTo>
                    <a:pt x="3082932" y="4047332"/>
                  </a:lnTo>
                  <a:lnTo>
                    <a:pt x="3075792" y="4069557"/>
                  </a:lnTo>
                  <a:lnTo>
                    <a:pt x="3064685" y="4091782"/>
                  </a:lnTo>
                  <a:lnTo>
                    <a:pt x="3053578" y="4112420"/>
                  </a:lnTo>
                  <a:lnTo>
                    <a:pt x="3039298" y="4132263"/>
                  </a:lnTo>
                  <a:lnTo>
                    <a:pt x="3024224" y="4149726"/>
                  </a:lnTo>
                  <a:lnTo>
                    <a:pt x="3005977" y="4167188"/>
                  </a:lnTo>
                  <a:lnTo>
                    <a:pt x="2987730" y="4183063"/>
                  </a:lnTo>
                  <a:lnTo>
                    <a:pt x="2967897" y="4195763"/>
                  </a:lnTo>
                  <a:lnTo>
                    <a:pt x="2945683" y="4207670"/>
                  </a:lnTo>
                  <a:lnTo>
                    <a:pt x="2922676" y="4217988"/>
                  </a:lnTo>
                  <a:lnTo>
                    <a:pt x="2899669" y="4225926"/>
                  </a:lnTo>
                  <a:lnTo>
                    <a:pt x="2885389" y="4229101"/>
                  </a:lnTo>
                  <a:lnTo>
                    <a:pt x="2871109" y="4232276"/>
                  </a:lnTo>
                  <a:lnTo>
                    <a:pt x="2856829" y="4234657"/>
                  </a:lnTo>
                  <a:lnTo>
                    <a:pt x="2842549" y="4235451"/>
                  </a:lnTo>
                  <a:lnTo>
                    <a:pt x="2828268" y="4235451"/>
                  </a:lnTo>
                  <a:lnTo>
                    <a:pt x="2813988" y="4235451"/>
                  </a:lnTo>
                  <a:lnTo>
                    <a:pt x="2801295" y="4234657"/>
                  </a:lnTo>
                  <a:lnTo>
                    <a:pt x="2787015" y="4232276"/>
                  </a:lnTo>
                  <a:lnTo>
                    <a:pt x="2773528" y="4229895"/>
                  </a:lnTo>
                  <a:lnTo>
                    <a:pt x="2760041" y="4226720"/>
                  </a:lnTo>
                  <a:lnTo>
                    <a:pt x="2747347" y="4223545"/>
                  </a:lnTo>
                  <a:lnTo>
                    <a:pt x="2733861" y="4218782"/>
                  </a:lnTo>
                  <a:lnTo>
                    <a:pt x="2721960" y="4213226"/>
                  </a:lnTo>
                  <a:lnTo>
                    <a:pt x="2710060" y="4207670"/>
                  </a:lnTo>
                  <a:lnTo>
                    <a:pt x="2697367" y="4201320"/>
                  </a:lnTo>
                  <a:lnTo>
                    <a:pt x="2685467" y="4194970"/>
                  </a:lnTo>
                  <a:lnTo>
                    <a:pt x="2674360" y="4187032"/>
                  </a:lnTo>
                  <a:lnTo>
                    <a:pt x="2663253" y="4179095"/>
                  </a:lnTo>
                  <a:lnTo>
                    <a:pt x="2652940" y="4170363"/>
                  </a:lnTo>
                  <a:lnTo>
                    <a:pt x="2642626" y="4160838"/>
                  </a:lnTo>
                  <a:lnTo>
                    <a:pt x="2633106" y="4152107"/>
                  </a:lnTo>
                  <a:lnTo>
                    <a:pt x="2624379" y="4140995"/>
                  </a:lnTo>
                  <a:lnTo>
                    <a:pt x="2615653" y="4130676"/>
                  </a:lnTo>
                  <a:lnTo>
                    <a:pt x="2607719" y="4120357"/>
                  </a:lnTo>
                  <a:lnTo>
                    <a:pt x="2599786" y="4107657"/>
                  </a:lnTo>
                  <a:lnTo>
                    <a:pt x="2593439" y="4095751"/>
                  </a:lnTo>
                  <a:lnTo>
                    <a:pt x="2587092" y="4083845"/>
                  </a:lnTo>
                  <a:lnTo>
                    <a:pt x="2581539" y="4070351"/>
                  </a:lnTo>
                  <a:lnTo>
                    <a:pt x="2575985" y="4057651"/>
                  </a:lnTo>
                  <a:lnTo>
                    <a:pt x="2571225" y="4044157"/>
                  </a:lnTo>
                  <a:lnTo>
                    <a:pt x="2568052" y="4029870"/>
                  </a:lnTo>
                  <a:lnTo>
                    <a:pt x="2564879" y="4015582"/>
                  </a:lnTo>
                  <a:lnTo>
                    <a:pt x="2326082" y="2702720"/>
                  </a:lnTo>
                  <a:lnTo>
                    <a:pt x="2299109" y="3538538"/>
                  </a:lnTo>
                  <a:lnTo>
                    <a:pt x="2298315" y="3597276"/>
                  </a:lnTo>
                  <a:lnTo>
                    <a:pt x="2298315" y="3654426"/>
                  </a:lnTo>
                  <a:lnTo>
                    <a:pt x="2299902" y="3712370"/>
                  </a:lnTo>
                  <a:lnTo>
                    <a:pt x="2303075" y="3769520"/>
                  </a:lnTo>
                  <a:lnTo>
                    <a:pt x="2476817" y="6500019"/>
                  </a:lnTo>
                  <a:lnTo>
                    <a:pt x="2476817" y="6518276"/>
                  </a:lnTo>
                  <a:lnTo>
                    <a:pt x="2476817" y="6535739"/>
                  </a:lnTo>
                  <a:lnTo>
                    <a:pt x="2476024" y="6553995"/>
                  </a:lnTo>
                  <a:lnTo>
                    <a:pt x="2473644" y="6571457"/>
                  </a:lnTo>
                  <a:lnTo>
                    <a:pt x="2471264" y="6588919"/>
                  </a:lnTo>
                  <a:lnTo>
                    <a:pt x="2467297" y="6605589"/>
                  </a:lnTo>
                  <a:lnTo>
                    <a:pt x="2462537" y="6621463"/>
                  </a:lnTo>
                  <a:lnTo>
                    <a:pt x="2456984" y="6638132"/>
                  </a:lnTo>
                  <a:lnTo>
                    <a:pt x="2450637" y="6654007"/>
                  </a:lnTo>
                  <a:lnTo>
                    <a:pt x="2444290" y="6669089"/>
                  </a:lnTo>
                  <a:lnTo>
                    <a:pt x="2436357" y="6684169"/>
                  </a:lnTo>
                  <a:lnTo>
                    <a:pt x="2427630" y="6698457"/>
                  </a:lnTo>
                  <a:lnTo>
                    <a:pt x="2417317" y="6712745"/>
                  </a:lnTo>
                  <a:lnTo>
                    <a:pt x="2407797" y="6726239"/>
                  </a:lnTo>
                  <a:lnTo>
                    <a:pt x="2397483" y="6739732"/>
                  </a:lnTo>
                  <a:lnTo>
                    <a:pt x="2387170" y="6751639"/>
                  </a:lnTo>
                  <a:lnTo>
                    <a:pt x="2374476" y="6763545"/>
                  </a:lnTo>
                  <a:lnTo>
                    <a:pt x="2362576" y="6774657"/>
                  </a:lnTo>
                  <a:lnTo>
                    <a:pt x="2349883" y="6785769"/>
                  </a:lnTo>
                  <a:lnTo>
                    <a:pt x="2336396" y="6795295"/>
                  </a:lnTo>
                  <a:lnTo>
                    <a:pt x="2322116" y="6805613"/>
                  </a:lnTo>
                  <a:lnTo>
                    <a:pt x="2307835" y="6814345"/>
                  </a:lnTo>
                  <a:lnTo>
                    <a:pt x="2292762" y="6821489"/>
                  </a:lnTo>
                  <a:lnTo>
                    <a:pt x="2276895" y="6829426"/>
                  </a:lnTo>
                  <a:lnTo>
                    <a:pt x="2261821" y="6835776"/>
                  </a:lnTo>
                  <a:lnTo>
                    <a:pt x="2245161" y="6841332"/>
                  </a:lnTo>
                  <a:lnTo>
                    <a:pt x="2228501" y="6846095"/>
                  </a:lnTo>
                  <a:lnTo>
                    <a:pt x="2212634" y="6850063"/>
                  </a:lnTo>
                  <a:lnTo>
                    <a:pt x="2194387" y="6853239"/>
                  </a:lnTo>
                  <a:lnTo>
                    <a:pt x="2176934" y="6855619"/>
                  </a:lnTo>
                  <a:lnTo>
                    <a:pt x="2159480" y="6857207"/>
                  </a:lnTo>
                  <a:lnTo>
                    <a:pt x="2141233" y="6858001"/>
                  </a:lnTo>
                  <a:lnTo>
                    <a:pt x="2125366" y="6858001"/>
                  </a:lnTo>
                  <a:lnTo>
                    <a:pt x="2108706" y="6857207"/>
                  </a:lnTo>
                  <a:lnTo>
                    <a:pt x="2093633" y="6854826"/>
                  </a:lnTo>
                  <a:lnTo>
                    <a:pt x="2078559" y="6851651"/>
                  </a:lnTo>
                  <a:lnTo>
                    <a:pt x="2062692" y="6849269"/>
                  </a:lnTo>
                  <a:lnTo>
                    <a:pt x="2047619" y="6844507"/>
                  </a:lnTo>
                  <a:lnTo>
                    <a:pt x="2033339" y="6840539"/>
                  </a:lnTo>
                  <a:lnTo>
                    <a:pt x="2019059" y="6834982"/>
                  </a:lnTo>
                  <a:lnTo>
                    <a:pt x="2004778" y="6829426"/>
                  </a:lnTo>
                  <a:lnTo>
                    <a:pt x="1991292" y="6823076"/>
                  </a:lnTo>
                  <a:lnTo>
                    <a:pt x="1977011" y="6815139"/>
                  </a:lnTo>
                  <a:lnTo>
                    <a:pt x="1964318" y="6807201"/>
                  </a:lnTo>
                  <a:lnTo>
                    <a:pt x="1951624" y="6800057"/>
                  </a:lnTo>
                  <a:lnTo>
                    <a:pt x="1939724" y="6791326"/>
                  </a:lnTo>
                  <a:lnTo>
                    <a:pt x="1927824" y="6781007"/>
                  </a:lnTo>
                  <a:lnTo>
                    <a:pt x="1915924" y="6771482"/>
                  </a:lnTo>
                  <a:lnTo>
                    <a:pt x="1904817" y="6761163"/>
                  </a:lnTo>
                  <a:lnTo>
                    <a:pt x="1894504" y="6750051"/>
                  </a:lnTo>
                  <a:lnTo>
                    <a:pt x="1884984" y="6738145"/>
                  </a:lnTo>
                  <a:lnTo>
                    <a:pt x="1875463" y="6727032"/>
                  </a:lnTo>
                  <a:lnTo>
                    <a:pt x="1865943" y="6715126"/>
                  </a:lnTo>
                  <a:lnTo>
                    <a:pt x="1857217" y="6701632"/>
                  </a:lnTo>
                  <a:lnTo>
                    <a:pt x="1850076" y="6688932"/>
                  </a:lnTo>
                  <a:lnTo>
                    <a:pt x="1842143" y="6675439"/>
                  </a:lnTo>
                  <a:lnTo>
                    <a:pt x="1835796" y="6661151"/>
                  </a:lnTo>
                  <a:lnTo>
                    <a:pt x="1830243" y="6648451"/>
                  </a:lnTo>
                  <a:lnTo>
                    <a:pt x="1824689" y="6632576"/>
                  </a:lnTo>
                  <a:lnTo>
                    <a:pt x="1819136" y="6618289"/>
                  </a:lnTo>
                  <a:lnTo>
                    <a:pt x="1814376" y="6603207"/>
                  </a:lnTo>
                  <a:lnTo>
                    <a:pt x="1811203" y="6587332"/>
                  </a:lnTo>
                  <a:lnTo>
                    <a:pt x="1808823" y="6572251"/>
                  </a:lnTo>
                  <a:lnTo>
                    <a:pt x="1807236" y="6555582"/>
                  </a:lnTo>
                  <a:lnTo>
                    <a:pt x="1547813" y="4050507"/>
                  </a:lnTo>
                  <a:lnTo>
                    <a:pt x="1288389" y="6555582"/>
                  </a:lnTo>
                  <a:lnTo>
                    <a:pt x="1286803" y="6572251"/>
                  </a:lnTo>
                  <a:lnTo>
                    <a:pt x="1282836" y="6587332"/>
                  </a:lnTo>
                  <a:lnTo>
                    <a:pt x="1279663" y="6603207"/>
                  </a:lnTo>
                  <a:lnTo>
                    <a:pt x="1275696" y="6618289"/>
                  </a:lnTo>
                  <a:lnTo>
                    <a:pt x="1270936" y="6632576"/>
                  </a:lnTo>
                  <a:lnTo>
                    <a:pt x="1265383" y="6648451"/>
                  </a:lnTo>
                  <a:lnTo>
                    <a:pt x="1259829" y="6661151"/>
                  </a:lnTo>
                  <a:lnTo>
                    <a:pt x="1252689" y="6675439"/>
                  </a:lnTo>
                  <a:lnTo>
                    <a:pt x="1245549" y="6688932"/>
                  </a:lnTo>
                  <a:lnTo>
                    <a:pt x="1238409" y="6701632"/>
                  </a:lnTo>
                  <a:lnTo>
                    <a:pt x="1229682" y="6715126"/>
                  </a:lnTo>
                  <a:lnTo>
                    <a:pt x="1220162" y="6727032"/>
                  </a:lnTo>
                  <a:lnTo>
                    <a:pt x="1210642" y="6738145"/>
                  </a:lnTo>
                  <a:lnTo>
                    <a:pt x="1201122" y="6750051"/>
                  </a:lnTo>
                  <a:lnTo>
                    <a:pt x="1190015" y="6761163"/>
                  </a:lnTo>
                  <a:lnTo>
                    <a:pt x="1178908" y="6771482"/>
                  </a:lnTo>
                  <a:lnTo>
                    <a:pt x="1167801" y="6781007"/>
                  </a:lnTo>
                  <a:lnTo>
                    <a:pt x="1155901" y="6791326"/>
                  </a:lnTo>
                  <a:lnTo>
                    <a:pt x="1144001" y="6800057"/>
                  </a:lnTo>
                  <a:lnTo>
                    <a:pt x="1130514" y="6807201"/>
                  </a:lnTo>
                  <a:lnTo>
                    <a:pt x="1117027" y="6815139"/>
                  </a:lnTo>
                  <a:lnTo>
                    <a:pt x="1104334" y="6823076"/>
                  </a:lnTo>
                  <a:lnTo>
                    <a:pt x="1090847" y="6829426"/>
                  </a:lnTo>
                  <a:lnTo>
                    <a:pt x="1076567" y="6834982"/>
                  </a:lnTo>
                  <a:lnTo>
                    <a:pt x="1062287" y="6840539"/>
                  </a:lnTo>
                  <a:lnTo>
                    <a:pt x="1047213" y="6844507"/>
                  </a:lnTo>
                  <a:lnTo>
                    <a:pt x="1032933" y="6849269"/>
                  </a:lnTo>
                  <a:lnTo>
                    <a:pt x="1017066" y="6851651"/>
                  </a:lnTo>
                  <a:lnTo>
                    <a:pt x="1001993" y="6854826"/>
                  </a:lnTo>
                  <a:lnTo>
                    <a:pt x="985332" y="6857207"/>
                  </a:lnTo>
                  <a:lnTo>
                    <a:pt x="970259" y="6858001"/>
                  </a:lnTo>
                  <a:lnTo>
                    <a:pt x="953599" y="6858001"/>
                  </a:lnTo>
                  <a:lnTo>
                    <a:pt x="936145" y="6857207"/>
                  </a:lnTo>
                  <a:lnTo>
                    <a:pt x="918691" y="6855619"/>
                  </a:lnTo>
                  <a:lnTo>
                    <a:pt x="901238" y="6853239"/>
                  </a:lnTo>
                  <a:lnTo>
                    <a:pt x="882991" y="6850063"/>
                  </a:lnTo>
                  <a:lnTo>
                    <a:pt x="867124" y="6846095"/>
                  </a:lnTo>
                  <a:lnTo>
                    <a:pt x="850464" y="6841332"/>
                  </a:lnTo>
                  <a:lnTo>
                    <a:pt x="833804" y="6835776"/>
                  </a:lnTo>
                  <a:lnTo>
                    <a:pt x="817143" y="6829426"/>
                  </a:lnTo>
                  <a:lnTo>
                    <a:pt x="802070" y="6821489"/>
                  </a:lnTo>
                  <a:lnTo>
                    <a:pt x="787790" y="6814345"/>
                  </a:lnTo>
                  <a:lnTo>
                    <a:pt x="773509" y="6805613"/>
                  </a:lnTo>
                  <a:lnTo>
                    <a:pt x="759229" y="6795295"/>
                  </a:lnTo>
                  <a:lnTo>
                    <a:pt x="745742" y="6785769"/>
                  </a:lnTo>
                  <a:lnTo>
                    <a:pt x="733049" y="6774657"/>
                  </a:lnTo>
                  <a:lnTo>
                    <a:pt x="721149" y="6763545"/>
                  </a:lnTo>
                  <a:lnTo>
                    <a:pt x="708455" y="6751639"/>
                  </a:lnTo>
                  <a:lnTo>
                    <a:pt x="698142" y="6739732"/>
                  </a:lnTo>
                  <a:lnTo>
                    <a:pt x="687035" y="6726239"/>
                  </a:lnTo>
                  <a:lnTo>
                    <a:pt x="676722" y="6712745"/>
                  </a:lnTo>
                  <a:lnTo>
                    <a:pt x="667995" y="6698457"/>
                  </a:lnTo>
                  <a:lnTo>
                    <a:pt x="659268" y="6684169"/>
                  </a:lnTo>
                  <a:lnTo>
                    <a:pt x="651335" y="6669089"/>
                  </a:lnTo>
                  <a:lnTo>
                    <a:pt x="644988" y="6654007"/>
                  </a:lnTo>
                  <a:lnTo>
                    <a:pt x="638641" y="6638132"/>
                  </a:lnTo>
                  <a:lnTo>
                    <a:pt x="633088" y="6621463"/>
                  </a:lnTo>
                  <a:lnTo>
                    <a:pt x="628328" y="6605589"/>
                  </a:lnTo>
                  <a:lnTo>
                    <a:pt x="624361" y="6588919"/>
                  </a:lnTo>
                  <a:lnTo>
                    <a:pt x="621188" y="6571457"/>
                  </a:lnTo>
                  <a:lnTo>
                    <a:pt x="619601" y="6553995"/>
                  </a:lnTo>
                  <a:lnTo>
                    <a:pt x="617221" y="6535739"/>
                  </a:lnTo>
                  <a:lnTo>
                    <a:pt x="617221" y="6518276"/>
                  </a:lnTo>
                  <a:lnTo>
                    <a:pt x="618808" y="6500019"/>
                  </a:lnTo>
                  <a:lnTo>
                    <a:pt x="792550" y="3769520"/>
                  </a:lnTo>
                  <a:lnTo>
                    <a:pt x="795723" y="3712370"/>
                  </a:lnTo>
                  <a:lnTo>
                    <a:pt x="796516" y="3654426"/>
                  </a:lnTo>
                  <a:lnTo>
                    <a:pt x="796516" y="3597276"/>
                  </a:lnTo>
                  <a:lnTo>
                    <a:pt x="795723" y="3538538"/>
                  </a:lnTo>
                  <a:lnTo>
                    <a:pt x="769543" y="2702720"/>
                  </a:lnTo>
                  <a:lnTo>
                    <a:pt x="530746" y="4015582"/>
                  </a:lnTo>
                  <a:lnTo>
                    <a:pt x="527573" y="4029870"/>
                  </a:lnTo>
                  <a:lnTo>
                    <a:pt x="524400" y="4044157"/>
                  </a:lnTo>
                  <a:lnTo>
                    <a:pt x="519640" y="4057651"/>
                  </a:lnTo>
                  <a:lnTo>
                    <a:pt x="514086" y="4070351"/>
                  </a:lnTo>
                  <a:lnTo>
                    <a:pt x="508533" y="4083845"/>
                  </a:lnTo>
                  <a:lnTo>
                    <a:pt x="502186" y="4095751"/>
                  </a:lnTo>
                  <a:lnTo>
                    <a:pt x="495839" y="4107657"/>
                  </a:lnTo>
                  <a:lnTo>
                    <a:pt x="487906" y="4120357"/>
                  </a:lnTo>
                  <a:lnTo>
                    <a:pt x="479179" y="4130676"/>
                  </a:lnTo>
                  <a:lnTo>
                    <a:pt x="471246" y="4140995"/>
                  </a:lnTo>
                  <a:lnTo>
                    <a:pt x="461726" y="4152107"/>
                  </a:lnTo>
                  <a:lnTo>
                    <a:pt x="452999" y="4160838"/>
                  </a:lnTo>
                  <a:lnTo>
                    <a:pt x="441892" y="4170363"/>
                  </a:lnTo>
                  <a:lnTo>
                    <a:pt x="432372" y="4179095"/>
                  </a:lnTo>
                  <a:lnTo>
                    <a:pt x="421265" y="4187032"/>
                  </a:lnTo>
                  <a:lnTo>
                    <a:pt x="410158" y="4194970"/>
                  </a:lnTo>
                  <a:lnTo>
                    <a:pt x="398258" y="4201320"/>
                  </a:lnTo>
                  <a:lnTo>
                    <a:pt x="385565" y="4207670"/>
                  </a:lnTo>
                  <a:lnTo>
                    <a:pt x="373665" y="4213226"/>
                  </a:lnTo>
                  <a:lnTo>
                    <a:pt x="360971" y="4218782"/>
                  </a:lnTo>
                  <a:lnTo>
                    <a:pt x="348278" y="4223545"/>
                  </a:lnTo>
                  <a:lnTo>
                    <a:pt x="335584" y="4226720"/>
                  </a:lnTo>
                  <a:lnTo>
                    <a:pt x="322097" y="4229895"/>
                  </a:lnTo>
                  <a:lnTo>
                    <a:pt x="307817" y="4232276"/>
                  </a:lnTo>
                  <a:lnTo>
                    <a:pt x="294330" y="4234657"/>
                  </a:lnTo>
                  <a:lnTo>
                    <a:pt x="280050" y="4235451"/>
                  </a:lnTo>
                  <a:lnTo>
                    <a:pt x="267357" y="4235451"/>
                  </a:lnTo>
                  <a:lnTo>
                    <a:pt x="253076" y="4235451"/>
                  </a:lnTo>
                  <a:lnTo>
                    <a:pt x="238796" y="4234657"/>
                  </a:lnTo>
                  <a:lnTo>
                    <a:pt x="224516" y="4232276"/>
                  </a:lnTo>
                  <a:lnTo>
                    <a:pt x="210236" y="4229101"/>
                  </a:lnTo>
                  <a:lnTo>
                    <a:pt x="195956" y="4225926"/>
                  </a:lnTo>
                  <a:lnTo>
                    <a:pt x="171362" y="4217988"/>
                  </a:lnTo>
                  <a:lnTo>
                    <a:pt x="148355" y="4207670"/>
                  </a:lnTo>
                  <a:lnTo>
                    <a:pt x="127728" y="4195763"/>
                  </a:lnTo>
                  <a:lnTo>
                    <a:pt x="107101" y="4183063"/>
                  </a:lnTo>
                  <a:lnTo>
                    <a:pt x="88061" y="4167188"/>
                  </a:lnTo>
                  <a:lnTo>
                    <a:pt x="71401" y="4149726"/>
                  </a:lnTo>
                  <a:lnTo>
                    <a:pt x="56327" y="4132263"/>
                  </a:lnTo>
                  <a:lnTo>
                    <a:pt x="42047" y="4112420"/>
                  </a:lnTo>
                  <a:lnTo>
                    <a:pt x="30147" y="4091782"/>
                  </a:lnTo>
                  <a:lnTo>
                    <a:pt x="19834" y="4069557"/>
                  </a:lnTo>
                  <a:lnTo>
                    <a:pt x="12693" y="4047332"/>
                  </a:lnTo>
                  <a:lnTo>
                    <a:pt x="5553" y="4023520"/>
                  </a:lnTo>
                  <a:lnTo>
                    <a:pt x="1587" y="4000501"/>
                  </a:lnTo>
                  <a:lnTo>
                    <a:pt x="0" y="3975101"/>
                  </a:lnTo>
                  <a:lnTo>
                    <a:pt x="0" y="3950495"/>
                  </a:lnTo>
                  <a:lnTo>
                    <a:pt x="3967" y="3925888"/>
                  </a:lnTo>
                  <a:lnTo>
                    <a:pt x="322891" y="1942307"/>
                  </a:lnTo>
                  <a:lnTo>
                    <a:pt x="327651" y="1919288"/>
                  </a:lnTo>
                  <a:lnTo>
                    <a:pt x="332411" y="1895476"/>
                  </a:lnTo>
                  <a:lnTo>
                    <a:pt x="338757" y="1872457"/>
                  </a:lnTo>
                  <a:lnTo>
                    <a:pt x="345104" y="1850232"/>
                  </a:lnTo>
                  <a:lnTo>
                    <a:pt x="353038" y="1827213"/>
                  </a:lnTo>
                  <a:lnTo>
                    <a:pt x="361764" y="1804988"/>
                  </a:lnTo>
                  <a:lnTo>
                    <a:pt x="370491" y="1784351"/>
                  </a:lnTo>
                  <a:lnTo>
                    <a:pt x="381598" y="1763713"/>
                  </a:lnTo>
                  <a:lnTo>
                    <a:pt x="391118" y="1742282"/>
                  </a:lnTo>
                  <a:lnTo>
                    <a:pt x="403812" y="1721645"/>
                  </a:lnTo>
                  <a:lnTo>
                    <a:pt x="415712" y="1701801"/>
                  </a:lnTo>
                  <a:lnTo>
                    <a:pt x="428405" y="1683545"/>
                  </a:lnTo>
                  <a:lnTo>
                    <a:pt x="441892" y="1664495"/>
                  </a:lnTo>
                  <a:lnTo>
                    <a:pt x="456172" y="1645445"/>
                  </a:lnTo>
                  <a:lnTo>
                    <a:pt x="471246" y="1627982"/>
                  </a:lnTo>
                  <a:lnTo>
                    <a:pt x="487113" y="1612107"/>
                  </a:lnTo>
                  <a:lnTo>
                    <a:pt x="502979" y="1595438"/>
                  </a:lnTo>
                  <a:lnTo>
                    <a:pt x="519640" y="1578770"/>
                  </a:lnTo>
                  <a:lnTo>
                    <a:pt x="537093" y="1564482"/>
                  </a:lnTo>
                  <a:lnTo>
                    <a:pt x="555340" y="1549401"/>
                  </a:lnTo>
                  <a:lnTo>
                    <a:pt x="573587" y="1535907"/>
                  </a:lnTo>
                  <a:lnTo>
                    <a:pt x="593421" y="1522413"/>
                  </a:lnTo>
                  <a:lnTo>
                    <a:pt x="612461" y="1509713"/>
                  </a:lnTo>
                  <a:lnTo>
                    <a:pt x="633088" y="1497807"/>
                  </a:lnTo>
                  <a:lnTo>
                    <a:pt x="652921" y="1486695"/>
                  </a:lnTo>
                  <a:lnTo>
                    <a:pt x="673548" y="1476376"/>
                  </a:lnTo>
                  <a:lnTo>
                    <a:pt x="695762" y="1466851"/>
                  </a:lnTo>
                  <a:lnTo>
                    <a:pt x="717182" y="1458120"/>
                  </a:lnTo>
                  <a:lnTo>
                    <a:pt x="739396" y="1450182"/>
                  </a:lnTo>
                  <a:lnTo>
                    <a:pt x="762403" y="1442244"/>
                  </a:lnTo>
                  <a:lnTo>
                    <a:pt x="785410" y="1435894"/>
                  </a:lnTo>
                  <a:lnTo>
                    <a:pt x="808417" y="1430338"/>
                  </a:lnTo>
                  <a:close/>
                  <a:moveTo>
                    <a:pt x="1547137" y="0"/>
                  </a:moveTo>
                  <a:cubicBezTo>
                    <a:pt x="1878176" y="0"/>
                    <a:pt x="2146537" y="268361"/>
                    <a:pt x="2146537" y="599400"/>
                  </a:cubicBezTo>
                  <a:cubicBezTo>
                    <a:pt x="2146537" y="930439"/>
                    <a:pt x="1878176" y="1198800"/>
                    <a:pt x="1547137" y="1198800"/>
                  </a:cubicBezTo>
                  <a:cubicBezTo>
                    <a:pt x="1216098" y="1198800"/>
                    <a:pt x="947737" y="930439"/>
                    <a:pt x="947737" y="599400"/>
                  </a:cubicBezTo>
                  <a:cubicBezTo>
                    <a:pt x="947737" y="268361"/>
                    <a:pt x="1216098" y="0"/>
                    <a:pt x="154713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228" y="1909196"/>
            <a:ext cx="2273199" cy="2273199"/>
          </a:xfrm>
          <a:prstGeom prst="rect">
            <a:avLst/>
          </a:prstGeom>
        </p:spPr>
      </p:pic>
      <p:sp>
        <p:nvSpPr>
          <p:cNvPr id="160" name="矩形 159"/>
          <p:cNvSpPr/>
          <p:nvPr/>
        </p:nvSpPr>
        <p:spPr>
          <a:xfrm>
            <a:off x="1489229" y="5108915"/>
            <a:ext cx="4143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已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制定了完善的规程及考勤制度，组织召开了年度工作安排布置会议，年底实行工作目标完成情况考评，将考评结果列入各部门管理人员的年终绩效。在工作目标落实过程中宿舍管理完善工作制度，有力地促进了管理水平的整体提升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1489228" y="4575847"/>
            <a:ext cx="1758597" cy="30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35" dirty="0" smtClean="0">
                <a:solidFill>
                  <a:schemeClr val="tx2"/>
                </a:solidFill>
                <a:cs typeface="+mn-ea"/>
                <a:sym typeface="+mn-lt"/>
              </a:rPr>
              <a:t>Human Resources</a:t>
            </a:r>
            <a:endParaRPr lang="en-US" altLang="zh-CN" sz="9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1489228" y="4182395"/>
            <a:ext cx="3168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2400" dirty="0">
                <a:sym typeface="+mn-lt"/>
              </a:rPr>
              <a:t>本市的员工</a:t>
            </a:r>
            <a:endParaRPr lang="zh-CN" altLang="en-US" sz="2400" dirty="0"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064" y="1909196"/>
            <a:ext cx="2273199" cy="22731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581065" y="5108915"/>
            <a:ext cx="4143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已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制定了完善的规程及考勤制度，组织召开了年度工作安排布置会议，年底实行工作目标完成情况考评，将考评结果列入各部门管理人员的年终绩效。在工作目标落实过程中宿舍管理完善工作制度，有力地促进了管理水平的整体提升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81064" y="4575847"/>
            <a:ext cx="1758597" cy="30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35" dirty="0" smtClean="0">
                <a:solidFill>
                  <a:schemeClr val="tx2"/>
                </a:solidFill>
                <a:cs typeface="+mn-ea"/>
                <a:sym typeface="+mn-lt"/>
              </a:rPr>
              <a:t>Human Resources</a:t>
            </a:r>
            <a:endParaRPr lang="en-US" altLang="zh-CN" sz="9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81064" y="4182395"/>
            <a:ext cx="3168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2400" dirty="0">
                <a:sym typeface="+mn-lt"/>
              </a:rPr>
              <a:t>外地职员人事</a:t>
            </a:r>
            <a:r>
              <a:rPr lang="zh-CN" altLang="en-US" sz="2400" dirty="0" smtClean="0">
                <a:sym typeface="+mn-lt"/>
              </a:rPr>
              <a:t>档案</a:t>
            </a:r>
            <a:endParaRPr lang="zh-CN" altLang="en-US" sz="2400" dirty="0"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61193" y="1263185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800" dirty="0" smtClean="0">
                <a:solidFill>
                  <a:srgbClr val="44546A"/>
                </a:solidFill>
                <a:cs typeface="+mn-ea"/>
                <a:sym typeface="+mn-lt"/>
              </a:rPr>
              <a:t>Human Resources</a:t>
            </a:r>
            <a:endParaRPr lang="en-US" altLang="zh-CN" sz="8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21803" y="688384"/>
            <a:ext cx="5532460" cy="646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lnSpc>
                <a:spcPct val="100000"/>
              </a:lnSpc>
              <a:defRPr/>
            </a:pPr>
            <a:r>
              <a:rPr lang="zh-CN" altLang="en-US" sz="3600" b="1" dirty="0">
                <a:solidFill>
                  <a:srgbClr val="44546A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人事档案管理制度</a:t>
            </a:r>
            <a:endParaRPr lang="zh-CN" altLang="en-US" sz="3600" b="1" dirty="0">
              <a:solidFill>
                <a:srgbClr val="44546A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Group 276"/>
          <p:cNvGrpSpPr/>
          <p:nvPr/>
        </p:nvGrpSpPr>
        <p:grpSpPr>
          <a:xfrm>
            <a:off x="5653137" y="1620621"/>
            <a:ext cx="885731" cy="41133"/>
            <a:chOff x="5071484" y="4559432"/>
            <a:chExt cx="1599308" cy="74272"/>
          </a:xfrm>
        </p:grpSpPr>
        <p:sp>
          <p:nvSpPr>
            <p:cNvPr id="23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d-ID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25" name="Straight Connector 265"/>
              <p:cNvCxnSpPr>
                <a:endCxn id="23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78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vone3oi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3612</Words>
  <Application>WPS 演示</Application>
  <PresentationFormat>宽屏</PresentationFormat>
  <Paragraphs>397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Arial</vt:lpstr>
      <vt:lpstr>Calibri</vt:lpstr>
      <vt:lpstr>MS PGothic</vt:lpstr>
      <vt:lpstr>Helvetica Neue</vt:lpstr>
      <vt:lpstr>Poppins SemiBold</vt:lpstr>
      <vt:lpstr>Vrinda</vt:lpstr>
      <vt:lpstr>Linux Libertine</vt:lpstr>
      <vt:lpstr>Poppins</vt:lpstr>
      <vt:lpstr>Simply City Light</vt:lpstr>
      <vt:lpstr>SimSun-ExtB</vt:lpstr>
      <vt:lpstr>Aharoni</vt:lpstr>
      <vt:lpstr>Segoe UI Semilight</vt:lpstr>
      <vt:lpstr>Segoe UI</vt:lpstr>
      <vt:lpstr>League Gothic</vt:lpstr>
      <vt:lpstr>MV Boli</vt:lpstr>
      <vt:lpstr>★日文毛笔</vt:lpstr>
      <vt:lpstr>Segoe Print</vt:lpstr>
      <vt:lpstr>Arial Unicode MS</vt:lpstr>
      <vt:lpstr>78主题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铭</cp:lastModifiedBy>
  <cp:revision>134</cp:revision>
  <dcterms:created xsi:type="dcterms:W3CDTF">2019-09-28T04:29:00Z</dcterms:created>
  <dcterms:modified xsi:type="dcterms:W3CDTF">2022-03-10T08:22:10Z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v1.0_mb_JdMyhkqFrKbbsXibNKPXGg==</vt:lpwstr>
  </property>
  <property fmtid="{D5CDD505-2E9C-101B-9397-08002B2CF9AE}" pid="4" name="ICV">
    <vt:lpwstr>667AB02C74024B749154FD77A2957E70</vt:lpwstr>
  </property>
</Properties>
</file>