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1" r:id="rId3"/>
    <p:sldMasterId id="2147483673" r:id="rId4"/>
  </p:sldMasterIdLst>
  <p:notesMasterIdLst>
    <p:notesMasterId r:id="rId6"/>
  </p:notesMasterIdLst>
  <p:sldIdLst>
    <p:sldId id="256" r:id="rId5"/>
    <p:sldId id="260" r:id="rId7"/>
    <p:sldId id="261" r:id="rId8"/>
    <p:sldId id="266" r:id="rId9"/>
    <p:sldId id="268" r:id="rId10"/>
    <p:sldId id="277" r:id="rId11"/>
    <p:sldId id="279" r:id="rId12"/>
    <p:sldId id="274" r:id="rId13"/>
    <p:sldId id="284" r:id="rId14"/>
    <p:sldId id="271" r:id="rId15"/>
    <p:sldId id="285" r:id="rId16"/>
    <p:sldId id="273" r:id="rId17"/>
    <p:sldId id="275" r:id="rId18"/>
    <p:sldId id="276" r:id="rId19"/>
    <p:sldId id="286" r:id="rId20"/>
    <p:sldId id="265" r:id="rId21"/>
    <p:sldId id="281" r:id="rId22"/>
    <p:sldId id="282" r:id="rId23"/>
    <p:sldId id="283" r:id="rId24"/>
    <p:sldId id="280" r:id="rId25"/>
    <p:sldId id="287" r:id="rId26"/>
    <p:sldId id="269" r:id="rId27"/>
    <p:sldId id="267" r:id="rId28"/>
    <p:sldId id="270" r:id="rId29"/>
    <p:sldId id="278" r:id="rId30"/>
    <p:sldId id="288" r:id="rId31"/>
    <p:sldId id="289" r:id="rId32"/>
    <p:sldId id="290" r:id="rId33"/>
    <p:sldId id="257" r:id="rId34"/>
  </p:sldIdLst>
  <p:sldSz cx="12192000" cy="6858000"/>
  <p:notesSz cx="6858000" cy="9144000"/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1B723"/>
    <a:srgbClr val="FDC005"/>
    <a:srgbClr val="71D8F6"/>
    <a:srgbClr val="57A6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8" autoAdjust="0"/>
    <p:restoredTop sz="94660"/>
  </p:normalViewPr>
  <p:slideViewPr>
    <p:cSldViewPr snapToGrid="0">
      <p:cViewPr>
        <p:scale>
          <a:sx n="75" d="100"/>
          <a:sy n="75" d="100"/>
        </p:scale>
        <p:origin x="-1908" y="-8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7E76B8-DBDB-401A-B099-3C7070EA6D5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AD6E9E-1B36-4A1C-8AB9-37531DEA596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AD6E9E-1B36-4A1C-8AB9-37531DEA59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AD6E9E-1B36-4A1C-8AB9-37531DEA59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AD6E9E-1B36-4A1C-8AB9-37531DEA59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AD6E9E-1B36-4A1C-8AB9-37531DEA59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AD6E9E-1B36-4A1C-8AB9-37531DEA59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AD6E9E-1B36-4A1C-8AB9-37531DEA59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AD6E9E-1B36-4A1C-8AB9-37531DEA59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AD6E9E-1B36-4A1C-8AB9-37531DEA59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AD6E9E-1B36-4A1C-8AB9-37531DEA59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AD6E9E-1B36-4A1C-8AB9-37531DEA59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AD6E9E-1B36-4A1C-8AB9-37531DEA59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AD6E9E-1B36-4A1C-8AB9-37531DEA59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AD6E9E-1B36-4A1C-8AB9-37531DEA596A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AD6E9E-1B36-4A1C-8AB9-37531DEA59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AD6E9E-1B36-4A1C-8AB9-37531DEA59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AD6E9E-1B36-4A1C-8AB9-37531DEA59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AD6E9E-1B36-4A1C-8AB9-37531DEA59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AD6E9E-1B36-4A1C-8AB9-37531DEA59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AD6E9E-1B36-4A1C-8AB9-37531DEA59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AD6E9E-1B36-4A1C-8AB9-37531DEA59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AD6E9E-1B36-4A1C-8AB9-37531DEA59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AD6E9E-1B36-4A1C-8AB9-37531DEA59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AD6E9E-1B36-4A1C-8AB9-37531DEA59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AD6E9E-1B36-4A1C-8AB9-37531DEA59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AD6E9E-1B36-4A1C-8AB9-37531DEA596A}" type="slidenum">
              <a:rPr lang="zh-CN" altLang="en-US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jieri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7021B-1CE9-48EB-B12B-E61C65EDB4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2536D-9B9D-4502-9EE8-B2F0E34CD9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7021B-1CE9-48EB-B12B-E61C65EDB4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2536D-9B9D-4502-9EE8-B2F0E34CD9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7021B-1CE9-48EB-B12B-E61C65EDB4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2536D-9B9D-4502-9EE8-B2F0E34CD9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7021B-1CE9-48EB-B12B-E61C65EDB4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2536D-9B9D-4502-9EE8-B2F0E34CD9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7021B-1CE9-48EB-B12B-E61C65EDB45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2536D-9B9D-4502-9EE8-B2F0E34CD96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7021B-1CE9-48EB-B12B-E61C65EDB45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2536D-9B9D-4502-9EE8-B2F0E34CD96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7021B-1CE9-48EB-B12B-E61C65EDB45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2536D-9B9D-4502-9EE8-B2F0E34CD96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7021B-1CE9-48EB-B12B-E61C65EDB45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2536D-9B9D-4502-9EE8-B2F0E34CD96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7021B-1CE9-48EB-B12B-E61C65EDB45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2536D-9B9D-4502-9EE8-B2F0E34CD96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7021B-1CE9-48EB-B12B-E61C65EDB45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2536D-9B9D-4502-9EE8-B2F0E34CD96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7021B-1CE9-48EB-B12B-E61C65EDB45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2536D-9B9D-4502-9EE8-B2F0E34CD96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7021B-1CE9-48EB-B12B-E61C65EDB4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2536D-9B9D-4502-9EE8-B2F0E34CD9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7021B-1CE9-48EB-B12B-E61C65EDB45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2536D-9B9D-4502-9EE8-B2F0E34CD96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7021B-1CE9-48EB-B12B-E61C65EDB45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2536D-9B9D-4502-9EE8-B2F0E34CD96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7021B-1CE9-48EB-B12B-E61C65EDB45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2536D-9B9D-4502-9EE8-B2F0E34CD96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7021B-1CE9-48EB-B12B-E61C65EDB45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2536D-9B9D-4502-9EE8-B2F0E34CD96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7021B-1CE9-48EB-B12B-E61C65EDB4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2536D-9B9D-4502-9EE8-B2F0E34CD9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7021B-1CE9-48EB-B12B-E61C65EDB4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2536D-9B9D-4502-9EE8-B2F0E34CD9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7021B-1CE9-48EB-B12B-E61C65EDB4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2536D-9B9D-4502-9EE8-B2F0E34CD9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7021B-1CE9-48EB-B12B-E61C65EDB4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2536D-9B9D-4502-9EE8-B2F0E34CD966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348904" y="6725159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http://www.1ppt.com/jieri/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7021B-1CE9-48EB-B12B-E61C65EDB4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2536D-9B9D-4502-9EE8-B2F0E34CD9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7021B-1CE9-48EB-B12B-E61C65EDB4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2536D-9B9D-4502-9EE8-B2F0E34CD9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7021B-1CE9-48EB-B12B-E61C65EDB4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82536D-9B9D-4502-9EE8-B2F0E34CD9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4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defRPr>
            </a:lvl1pPr>
          </a:lstStyle>
          <a:p>
            <a:fld id="{32B7021B-1CE9-48EB-B12B-E61C65EDB450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defRPr>
            </a:lvl1pPr>
          </a:lstStyle>
          <a:p>
            <a:fld id="{3682536D-9B9D-4502-9EE8-B2F0E34CD966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新蒂小丸子小学版" panose="03000600000000000000" pitchFamily="66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新蒂小丸子小学版" panose="03000600000000000000" pitchFamily="66" charset="-122"/>
          <a:ea typeface="新蒂小丸子小学版" panose="03000600000000000000" pitchFamily="66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新蒂小丸子小学版" panose="03000600000000000000" pitchFamily="66" charset="-122"/>
          <a:ea typeface="新蒂小丸子小学版" panose="03000600000000000000" pitchFamily="66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新蒂小丸子小学版" panose="03000600000000000000" pitchFamily="66" charset="-122"/>
          <a:ea typeface="新蒂小丸子小学版" panose="03000600000000000000" pitchFamily="66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新蒂小丸子小学版" panose="03000600000000000000" pitchFamily="66" charset="-122"/>
          <a:ea typeface="新蒂小丸子小学版" panose="03000600000000000000" pitchFamily="66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新蒂小丸子小学版" panose="03000600000000000000" pitchFamily="66" charset="-122"/>
          <a:ea typeface="新蒂小丸子小学版" panose="03000600000000000000" pitchFamily="66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defRPr>
            </a:lvl1pPr>
          </a:lstStyle>
          <a:p>
            <a:fld id="{32B7021B-1CE9-48EB-B12B-E61C65EDB45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defRPr>
            </a:lvl1pPr>
          </a:lstStyle>
          <a:p>
            <a:fld id="{3682536D-9B9D-4502-9EE8-B2F0E34CD96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新蒂小丸子小学版" panose="03000600000000000000" pitchFamily="66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新蒂小丸子小学版" panose="03000600000000000000" pitchFamily="66" charset="-122"/>
          <a:ea typeface="新蒂小丸子小学版" panose="03000600000000000000" pitchFamily="66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新蒂小丸子小学版" panose="03000600000000000000" pitchFamily="66" charset="-122"/>
          <a:ea typeface="新蒂小丸子小学版" panose="03000600000000000000" pitchFamily="66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新蒂小丸子小学版" panose="03000600000000000000" pitchFamily="66" charset="-122"/>
          <a:ea typeface="新蒂小丸子小学版" panose="03000600000000000000" pitchFamily="66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新蒂小丸子小学版" panose="03000600000000000000" pitchFamily="66" charset="-122"/>
          <a:ea typeface="新蒂小丸子小学版" panose="03000600000000000000" pitchFamily="66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新蒂小丸子小学版" panose="03000600000000000000" pitchFamily="66" charset="-122"/>
          <a:ea typeface="新蒂小丸子小学版" panose="03000600000000000000" pitchFamily="66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0.png"/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5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20.png"/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40891" y="0"/>
            <a:ext cx="7110217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2976547" y="309548"/>
            <a:ext cx="6238904" cy="623890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-1" y="4229358"/>
            <a:ext cx="12192000" cy="262864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56563" y="4536978"/>
            <a:ext cx="6272212" cy="18537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8554354" y="2501899"/>
            <a:ext cx="3381082" cy="3835787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2913047" y="831970"/>
            <a:ext cx="6367186" cy="2955242"/>
            <a:chOff x="906588" y="2375921"/>
            <a:chExt cx="5296662" cy="2955242"/>
          </a:xfrm>
        </p:grpSpPr>
        <p:sp>
          <p:nvSpPr>
            <p:cNvPr id="13" name="文本框 12"/>
            <p:cNvSpPr txBox="1"/>
            <p:nvPr/>
          </p:nvSpPr>
          <p:spPr>
            <a:xfrm>
              <a:off x="906588" y="4315500"/>
              <a:ext cx="529666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dirty="0">
                  <a:solidFill>
                    <a:srgbClr val="57A622"/>
                  </a:solidFill>
                  <a:cs typeface="+mn-ea"/>
                  <a:sym typeface="+mn-lt"/>
                </a:rPr>
                <a:t>儿童</a:t>
              </a:r>
              <a:r>
                <a:rPr lang="zh-CN" altLang="en-US" sz="6000" dirty="0" smtClean="0">
                  <a:solidFill>
                    <a:srgbClr val="57A622"/>
                  </a:solidFill>
                  <a:cs typeface="+mn-ea"/>
                  <a:sym typeface="+mn-lt"/>
                </a:rPr>
                <a:t>节亲子活动</a:t>
              </a:r>
              <a:endParaRPr lang="zh-CN" altLang="en-US" sz="6000" dirty="0">
                <a:solidFill>
                  <a:srgbClr val="57A622"/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752718" y="2375921"/>
              <a:ext cx="3446236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3800" dirty="0">
                  <a:solidFill>
                    <a:srgbClr val="71D8F6"/>
                  </a:solidFill>
                  <a:cs typeface="+mn-ea"/>
                  <a:sym typeface="+mn-lt"/>
                </a:rPr>
                <a:t>6.1</a:t>
              </a:r>
              <a:endParaRPr lang="zh-CN" altLang="en-US" sz="13800" dirty="0">
                <a:solidFill>
                  <a:srgbClr val="71D8F6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876674" y="3894551"/>
            <a:ext cx="443865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cs typeface="+mn-ea"/>
                <a:sym typeface="+mn-lt"/>
              </a:rPr>
              <a:t>时</a:t>
            </a:r>
            <a:r>
              <a:rPr lang="zh-CN" altLang="en-US" sz="2000" dirty="0">
                <a:cs typeface="+mn-ea"/>
                <a:sym typeface="+mn-lt"/>
              </a:rPr>
              <a:t>间：</a:t>
            </a:r>
            <a:r>
              <a:rPr lang="en-US" altLang="zh-CN" sz="2000" dirty="0" smtClean="0">
                <a:cs typeface="+mn-ea"/>
                <a:sym typeface="+mn-lt"/>
              </a:rPr>
              <a:t>20XX</a:t>
            </a:r>
            <a:r>
              <a:rPr lang="zh-CN" altLang="en-US" sz="2000" dirty="0" smtClean="0">
                <a:cs typeface="+mn-ea"/>
                <a:sym typeface="+mn-lt"/>
              </a:rPr>
              <a:t>年</a:t>
            </a:r>
            <a:r>
              <a:rPr lang="en-US" altLang="zh-CN" sz="2000" dirty="0">
                <a:cs typeface="+mn-ea"/>
                <a:sym typeface="+mn-lt"/>
              </a:rPr>
              <a:t>6</a:t>
            </a:r>
            <a:r>
              <a:rPr lang="zh-CN" altLang="en-US" sz="2000" dirty="0" smtClean="0">
                <a:cs typeface="+mn-ea"/>
                <a:sym typeface="+mn-lt"/>
              </a:rPr>
              <a:t>月</a:t>
            </a:r>
            <a:r>
              <a:rPr lang="en-US" altLang="zh-CN" sz="2000" dirty="0" smtClean="0">
                <a:cs typeface="+mn-ea"/>
                <a:sym typeface="+mn-lt"/>
              </a:rPr>
              <a:t>1</a:t>
            </a:r>
            <a:r>
              <a:rPr lang="zh-CN" altLang="en-US" sz="2000" dirty="0" smtClean="0">
                <a:cs typeface="+mn-ea"/>
                <a:sym typeface="+mn-lt"/>
              </a:rPr>
              <a:t>日    </a:t>
            </a:r>
            <a:r>
              <a:rPr lang="zh-CN" altLang="en-US" sz="2000" dirty="0">
                <a:cs typeface="+mn-ea"/>
                <a:sym typeface="+mn-lt"/>
              </a:rPr>
              <a:t>汇报人</a:t>
            </a:r>
            <a:r>
              <a:rPr lang="zh-CN" altLang="en-US" sz="2000" dirty="0" smtClean="0">
                <a:cs typeface="+mn-ea"/>
                <a:sym typeface="+mn-lt"/>
              </a:rPr>
              <a:t>：</a:t>
            </a:r>
            <a:r>
              <a:rPr lang="en-US" altLang="zh-CN" sz="2000" dirty="0" smtClean="0">
                <a:cs typeface="+mn-ea"/>
                <a:sym typeface="+mn-lt"/>
              </a:rPr>
              <a:t>XXX</a:t>
            </a:r>
            <a:endParaRPr lang="en-US" altLang="zh-CN" sz="2000" dirty="0" smtClean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16560"/>
            <a:ext cx="447040" cy="365760"/>
          </a:xfrm>
          <a:prstGeom prst="rect">
            <a:avLst/>
          </a:prstGeom>
          <a:solidFill>
            <a:srgbClr val="57A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7040" y="416560"/>
            <a:ext cx="142240" cy="365760"/>
          </a:xfrm>
          <a:prstGeom prst="rect">
            <a:avLst/>
          </a:prstGeom>
          <a:solidFill>
            <a:srgbClr val="FDC0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9280" y="416560"/>
            <a:ext cx="1859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cs typeface="+mn-ea"/>
                <a:sym typeface="+mn-lt"/>
              </a:rPr>
              <a:t>六一节快乐</a:t>
            </a:r>
            <a:endParaRPr lang="zh-CN" altLang="en-US" sz="2000" dirty="0">
              <a:cs typeface="+mn-ea"/>
              <a:sym typeface="+mn-lt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060299" y="0"/>
            <a:ext cx="4572000" cy="6858000"/>
          </a:xfrm>
          <a:prstGeom prst="rect">
            <a:avLst/>
          </a:prstGeom>
        </p:spPr>
      </p:pic>
      <p:sp>
        <p:nvSpPr>
          <p:cNvPr id="32" name="文本框 2"/>
          <p:cNvSpPr txBox="1"/>
          <p:nvPr/>
        </p:nvSpPr>
        <p:spPr>
          <a:xfrm>
            <a:off x="6369320" y="2048934"/>
            <a:ext cx="5334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8DC182">
                    <a:lumMod val="50000"/>
                  </a:srgbClr>
                </a:solidFill>
                <a:cs typeface="+mn-ea"/>
                <a:sym typeface="+mn-lt"/>
              </a:rPr>
              <a:t>请输入你的题目</a:t>
            </a:r>
            <a:endParaRPr lang="zh-CN" altLang="en-US" b="1" dirty="0">
              <a:solidFill>
                <a:srgbClr val="8DC182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3" name="文本框 3"/>
          <p:cNvSpPr txBox="1"/>
          <p:nvPr/>
        </p:nvSpPr>
        <p:spPr>
          <a:xfrm>
            <a:off x="1106341" y="1965648"/>
            <a:ext cx="5262979" cy="35015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8DC182">
                    <a:lumMod val="50000"/>
                  </a:srgb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100" dirty="0">
              <a:solidFill>
                <a:srgbClr val="8DC182">
                  <a:lumMod val="50000"/>
                </a:srgb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8DC182">
                    <a:lumMod val="50000"/>
                  </a:srgb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100" dirty="0">
              <a:solidFill>
                <a:srgbClr val="8DC182">
                  <a:lumMod val="50000"/>
                </a:srgb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8DC182">
                    <a:lumMod val="50000"/>
                  </a:srgb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100" dirty="0">
              <a:solidFill>
                <a:srgbClr val="8DC182">
                  <a:lumMod val="50000"/>
                </a:srgb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8DC182">
                    <a:lumMod val="50000"/>
                  </a:srgb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100" dirty="0">
              <a:solidFill>
                <a:srgbClr val="8DC182">
                  <a:lumMod val="50000"/>
                </a:srgb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100" dirty="0">
              <a:solidFill>
                <a:srgbClr val="8DC182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86261" y="6725159"/>
            <a:ext cx="1440159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</a:rPr>
              <a:t>模板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uLnTx/>
                <a:uFillTx/>
              </a:rPr>
              <a:t>http://www.1ppt.com/jieri/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accent6">
                  <a:lumMod val="20000"/>
                  <a:lumOff val="80000"/>
                </a:schemeClr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图片 18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134584" y="-10687"/>
            <a:ext cx="10272229" cy="6525256"/>
          </a:xfrm>
          <a:prstGeom prst="rect">
            <a:avLst/>
          </a:prstGeom>
        </p:spPr>
      </p:pic>
      <p:pic>
        <p:nvPicPr>
          <p:cNvPr id="188" name="图片 18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5054" y="6794676"/>
            <a:ext cx="1806222" cy="1806222"/>
          </a:xfrm>
          <a:prstGeom prst="rect">
            <a:avLst/>
          </a:prstGeom>
        </p:spPr>
      </p:pic>
      <p:sp>
        <p:nvSpPr>
          <p:cNvPr id="189" name="TextBox 18"/>
          <p:cNvSpPr txBox="1"/>
          <p:nvPr/>
        </p:nvSpPr>
        <p:spPr>
          <a:xfrm>
            <a:off x="2831378" y="1852616"/>
            <a:ext cx="3773698" cy="75059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515" dirty="0">
                <a:solidFill>
                  <a:srgbClr val="6B9F25"/>
                </a:solidFill>
                <a:cs typeface="+mn-ea"/>
                <a:sym typeface="+mn-lt"/>
              </a:rPr>
              <a:t>Summer a lot of things began to trivial for example</a:t>
            </a:r>
            <a:endParaRPr lang="zh-CN" altLang="en-US" sz="1515" dirty="0">
              <a:solidFill>
                <a:srgbClr val="6B9F25"/>
              </a:solidFill>
              <a:cs typeface="+mn-ea"/>
              <a:sym typeface="+mn-lt"/>
            </a:endParaRPr>
          </a:p>
        </p:txBody>
      </p:sp>
      <p:sp>
        <p:nvSpPr>
          <p:cNvPr id="190" name="TextBox 19"/>
          <p:cNvSpPr txBox="1"/>
          <p:nvPr/>
        </p:nvSpPr>
        <p:spPr>
          <a:xfrm>
            <a:off x="2781717" y="1398295"/>
            <a:ext cx="4182708" cy="500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55" dirty="0">
                <a:solidFill>
                  <a:srgbClr val="6B9F25"/>
                </a:solidFill>
                <a:cs typeface="+mn-ea"/>
                <a:sym typeface="+mn-lt"/>
              </a:rPr>
              <a:t>这里输入文字标题</a:t>
            </a:r>
            <a:endParaRPr lang="zh-CN" altLang="en-US" sz="2655" dirty="0">
              <a:solidFill>
                <a:srgbClr val="6B9F25"/>
              </a:solidFill>
              <a:cs typeface="+mn-ea"/>
              <a:sym typeface="+mn-lt"/>
            </a:endParaRPr>
          </a:p>
        </p:txBody>
      </p:sp>
      <p:grpSp>
        <p:nvGrpSpPr>
          <p:cNvPr id="191" name="组合 190"/>
          <p:cNvGrpSpPr/>
          <p:nvPr/>
        </p:nvGrpSpPr>
        <p:grpSpPr>
          <a:xfrm>
            <a:off x="2606374" y="3419418"/>
            <a:ext cx="4791617" cy="955840"/>
            <a:chOff x="3237008" y="4942110"/>
            <a:chExt cx="17957239" cy="3582141"/>
          </a:xfrm>
        </p:grpSpPr>
        <p:grpSp>
          <p:nvGrpSpPr>
            <p:cNvPr id="192" name="Group 16"/>
            <p:cNvGrpSpPr/>
            <p:nvPr/>
          </p:nvGrpSpPr>
          <p:grpSpPr>
            <a:xfrm>
              <a:off x="3282987" y="4942110"/>
              <a:ext cx="17911260" cy="1435796"/>
              <a:chOff x="1708778" y="2337375"/>
              <a:chExt cx="8957963" cy="717898"/>
            </a:xfrm>
          </p:grpSpPr>
          <p:sp>
            <p:nvSpPr>
              <p:cNvPr id="278" name="Shape 3747"/>
              <p:cNvSpPr/>
              <p:nvPr/>
            </p:nvSpPr>
            <p:spPr>
              <a:xfrm>
                <a:off x="6144228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79" name="Shape 3748"/>
              <p:cNvSpPr/>
              <p:nvPr/>
            </p:nvSpPr>
            <p:spPr>
              <a:xfrm>
                <a:off x="6231468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80" name="Shape 3749"/>
              <p:cNvSpPr/>
              <p:nvPr/>
            </p:nvSpPr>
            <p:spPr>
              <a:xfrm>
                <a:off x="6513255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81" name="Shape 3750"/>
              <p:cNvSpPr/>
              <p:nvPr/>
            </p:nvSpPr>
            <p:spPr>
              <a:xfrm>
                <a:off x="6600494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82" name="Shape 3751"/>
              <p:cNvSpPr/>
              <p:nvPr/>
            </p:nvSpPr>
            <p:spPr>
              <a:xfrm>
                <a:off x="6883676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83" name="Shape 3752"/>
              <p:cNvSpPr/>
              <p:nvPr/>
            </p:nvSpPr>
            <p:spPr>
              <a:xfrm>
                <a:off x="6970915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284" name="Group 2"/>
              <p:cNvGrpSpPr/>
              <p:nvPr/>
            </p:nvGrpSpPr>
            <p:grpSpPr>
              <a:xfrm>
                <a:off x="7252702" y="2337375"/>
                <a:ext cx="283144" cy="714746"/>
                <a:chOff x="7252702" y="2337375"/>
                <a:chExt cx="283144" cy="714746"/>
              </a:xfrm>
              <a:solidFill>
                <a:sysClr val="window" lastClr="FFFFFF">
                  <a:lumMod val="85000"/>
                </a:sysClr>
              </a:solidFill>
            </p:grpSpPr>
            <p:sp>
              <p:nvSpPr>
                <p:cNvPr id="368" name="Shape 3753"/>
                <p:cNvSpPr/>
                <p:nvPr/>
              </p:nvSpPr>
              <p:spPr>
                <a:xfrm>
                  <a:off x="7252702" y="2459815"/>
                  <a:ext cx="283144" cy="59230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69" name="Shape 3754"/>
                <p:cNvSpPr/>
                <p:nvPr/>
              </p:nvSpPr>
              <p:spPr>
                <a:xfrm>
                  <a:off x="7339941" y="2337375"/>
                  <a:ext cx="113259" cy="1117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85" name="Group 3"/>
              <p:cNvGrpSpPr/>
              <p:nvPr/>
            </p:nvGrpSpPr>
            <p:grpSpPr>
              <a:xfrm>
                <a:off x="7622750" y="2337375"/>
                <a:ext cx="283144" cy="714746"/>
                <a:chOff x="7622750" y="2337375"/>
                <a:chExt cx="283144" cy="714746"/>
              </a:xfrm>
              <a:solidFill>
                <a:sysClr val="window" lastClr="FFFFFF">
                  <a:lumMod val="85000"/>
                </a:sysClr>
              </a:solidFill>
            </p:grpSpPr>
            <p:sp>
              <p:nvSpPr>
                <p:cNvPr id="366" name="Shape 3755"/>
                <p:cNvSpPr/>
                <p:nvPr/>
              </p:nvSpPr>
              <p:spPr>
                <a:xfrm>
                  <a:off x="7622750" y="2459815"/>
                  <a:ext cx="283144" cy="59230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67" name="Shape 3756"/>
                <p:cNvSpPr/>
                <p:nvPr/>
              </p:nvSpPr>
              <p:spPr>
                <a:xfrm>
                  <a:off x="7709990" y="2337375"/>
                  <a:ext cx="113259" cy="1117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86" name="Group 4"/>
              <p:cNvGrpSpPr/>
              <p:nvPr/>
            </p:nvGrpSpPr>
            <p:grpSpPr>
              <a:xfrm>
                <a:off x="7991776" y="2337375"/>
                <a:ext cx="283144" cy="714746"/>
                <a:chOff x="7991776" y="2337375"/>
                <a:chExt cx="283144" cy="714746"/>
              </a:xfrm>
              <a:solidFill>
                <a:sysClr val="window" lastClr="FFFFFF">
                  <a:lumMod val="85000"/>
                </a:sysClr>
              </a:solidFill>
            </p:grpSpPr>
            <p:sp>
              <p:nvSpPr>
                <p:cNvPr id="364" name="Shape 3757"/>
                <p:cNvSpPr/>
                <p:nvPr/>
              </p:nvSpPr>
              <p:spPr>
                <a:xfrm>
                  <a:off x="7991776" y="2459815"/>
                  <a:ext cx="283144" cy="59230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65" name="Shape 3758"/>
                <p:cNvSpPr/>
                <p:nvPr/>
              </p:nvSpPr>
              <p:spPr>
                <a:xfrm>
                  <a:off x="8079016" y="2337375"/>
                  <a:ext cx="113259" cy="1117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87" name="Group 5"/>
              <p:cNvGrpSpPr/>
              <p:nvPr/>
            </p:nvGrpSpPr>
            <p:grpSpPr>
              <a:xfrm>
                <a:off x="8362198" y="2337375"/>
                <a:ext cx="283144" cy="714746"/>
                <a:chOff x="8362198" y="2337375"/>
                <a:chExt cx="283144" cy="714746"/>
              </a:xfrm>
              <a:solidFill>
                <a:sysClr val="window" lastClr="FFFFFF">
                  <a:lumMod val="85000"/>
                </a:sysClr>
              </a:solidFill>
            </p:grpSpPr>
            <p:sp>
              <p:nvSpPr>
                <p:cNvPr id="362" name="Shape 3759"/>
                <p:cNvSpPr/>
                <p:nvPr/>
              </p:nvSpPr>
              <p:spPr>
                <a:xfrm>
                  <a:off x="8362198" y="2459815"/>
                  <a:ext cx="283144" cy="59230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63" name="Shape 3760"/>
                <p:cNvSpPr/>
                <p:nvPr/>
              </p:nvSpPr>
              <p:spPr>
                <a:xfrm>
                  <a:off x="8449437" y="2337375"/>
                  <a:ext cx="113259" cy="1117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88" name="Group 6"/>
              <p:cNvGrpSpPr/>
              <p:nvPr/>
            </p:nvGrpSpPr>
            <p:grpSpPr>
              <a:xfrm>
                <a:off x="8731224" y="2337375"/>
                <a:ext cx="283144" cy="714746"/>
                <a:chOff x="8731224" y="2337375"/>
                <a:chExt cx="283144" cy="714746"/>
              </a:xfrm>
              <a:solidFill>
                <a:sysClr val="window" lastClr="FFFFFF">
                  <a:lumMod val="85000"/>
                </a:sysClr>
              </a:solidFill>
            </p:grpSpPr>
            <p:sp>
              <p:nvSpPr>
                <p:cNvPr id="360" name="Shape 3761"/>
                <p:cNvSpPr/>
                <p:nvPr/>
              </p:nvSpPr>
              <p:spPr>
                <a:xfrm>
                  <a:off x="8731224" y="2459815"/>
                  <a:ext cx="283144" cy="59230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61" name="Shape 3762"/>
                <p:cNvSpPr/>
                <p:nvPr/>
              </p:nvSpPr>
              <p:spPr>
                <a:xfrm>
                  <a:off x="8818464" y="2337375"/>
                  <a:ext cx="113259" cy="1117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89" name="Shape 3763"/>
              <p:cNvSpPr/>
              <p:nvPr/>
            </p:nvSpPr>
            <p:spPr>
              <a:xfrm>
                <a:off x="3188994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0" name="Shape 3764"/>
              <p:cNvSpPr/>
              <p:nvPr/>
            </p:nvSpPr>
            <p:spPr>
              <a:xfrm>
                <a:off x="3276233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1" name="Shape 3765"/>
              <p:cNvSpPr/>
              <p:nvPr/>
            </p:nvSpPr>
            <p:spPr>
              <a:xfrm>
                <a:off x="3558020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2" name="Shape 3766"/>
              <p:cNvSpPr/>
              <p:nvPr/>
            </p:nvSpPr>
            <p:spPr>
              <a:xfrm>
                <a:off x="3645259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3" name="Shape 3767"/>
              <p:cNvSpPr/>
              <p:nvPr/>
            </p:nvSpPr>
            <p:spPr>
              <a:xfrm>
                <a:off x="3928506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4" name="Shape 3768"/>
              <p:cNvSpPr/>
              <p:nvPr/>
            </p:nvSpPr>
            <p:spPr>
              <a:xfrm>
                <a:off x="4015679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5" name="Shape 3769"/>
              <p:cNvSpPr/>
              <p:nvPr/>
            </p:nvSpPr>
            <p:spPr>
              <a:xfrm>
                <a:off x="4297467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6" name="Shape 3770"/>
              <p:cNvSpPr/>
              <p:nvPr/>
            </p:nvSpPr>
            <p:spPr>
              <a:xfrm>
                <a:off x="4384706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7" name="Shape 3771"/>
              <p:cNvSpPr/>
              <p:nvPr/>
            </p:nvSpPr>
            <p:spPr>
              <a:xfrm>
                <a:off x="4667515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8" name="Shape 3772"/>
              <p:cNvSpPr/>
              <p:nvPr/>
            </p:nvSpPr>
            <p:spPr>
              <a:xfrm>
                <a:off x="4754754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99" name="Shape 3773"/>
              <p:cNvSpPr/>
              <p:nvPr/>
            </p:nvSpPr>
            <p:spPr>
              <a:xfrm>
                <a:off x="5036542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0" name="Shape 3774"/>
              <p:cNvSpPr/>
              <p:nvPr/>
            </p:nvSpPr>
            <p:spPr>
              <a:xfrm>
                <a:off x="5123780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1" name="Shape 3775"/>
              <p:cNvSpPr/>
              <p:nvPr/>
            </p:nvSpPr>
            <p:spPr>
              <a:xfrm>
                <a:off x="5406962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2" name="Shape 3776"/>
              <p:cNvSpPr/>
              <p:nvPr/>
            </p:nvSpPr>
            <p:spPr>
              <a:xfrm>
                <a:off x="5494201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3" name="Shape 3777"/>
              <p:cNvSpPr/>
              <p:nvPr/>
            </p:nvSpPr>
            <p:spPr>
              <a:xfrm>
                <a:off x="5775988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4" name="Shape 3778"/>
              <p:cNvSpPr/>
              <p:nvPr/>
            </p:nvSpPr>
            <p:spPr>
              <a:xfrm>
                <a:off x="5863227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5" name="Shape 3779"/>
              <p:cNvSpPr/>
              <p:nvPr/>
            </p:nvSpPr>
            <p:spPr>
              <a:xfrm>
                <a:off x="1708778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6" name="Shape 3780"/>
              <p:cNvSpPr/>
              <p:nvPr/>
            </p:nvSpPr>
            <p:spPr>
              <a:xfrm>
                <a:off x="1796017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7" name="Shape 3781"/>
              <p:cNvSpPr/>
              <p:nvPr/>
            </p:nvSpPr>
            <p:spPr>
              <a:xfrm>
                <a:off x="2077804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8" name="Shape 3782"/>
              <p:cNvSpPr/>
              <p:nvPr/>
            </p:nvSpPr>
            <p:spPr>
              <a:xfrm>
                <a:off x="2165043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9" name="Shape 3783"/>
              <p:cNvSpPr/>
              <p:nvPr/>
            </p:nvSpPr>
            <p:spPr>
              <a:xfrm>
                <a:off x="2448225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0" name="Shape 3784"/>
              <p:cNvSpPr/>
              <p:nvPr/>
            </p:nvSpPr>
            <p:spPr>
              <a:xfrm>
                <a:off x="2535464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1" name="Shape 3785"/>
              <p:cNvSpPr/>
              <p:nvPr/>
            </p:nvSpPr>
            <p:spPr>
              <a:xfrm>
                <a:off x="2817251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2" name="Shape 3786"/>
              <p:cNvSpPr/>
              <p:nvPr/>
            </p:nvSpPr>
            <p:spPr>
              <a:xfrm>
                <a:off x="2904490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313" name="Group 3831"/>
              <p:cNvGrpSpPr/>
              <p:nvPr/>
            </p:nvGrpSpPr>
            <p:grpSpPr>
              <a:xfrm>
                <a:off x="6145263" y="2340527"/>
                <a:ext cx="283144" cy="714746"/>
                <a:chOff x="0" y="0"/>
                <a:chExt cx="590244" cy="1489964"/>
              </a:xfrm>
              <a:solidFill>
                <a:srgbClr val="6B9F25"/>
              </a:solidFill>
            </p:grpSpPr>
            <p:sp>
              <p:nvSpPr>
                <p:cNvPr id="358" name="Shape 3829"/>
                <p:cNvSpPr/>
                <p:nvPr/>
              </p:nvSpPr>
              <p:spPr>
                <a:xfrm>
                  <a:off x="0" y="255240"/>
                  <a:ext cx="590245" cy="1234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59" name="Shape 3830"/>
                <p:cNvSpPr/>
                <p:nvPr/>
              </p:nvSpPr>
              <p:spPr>
                <a:xfrm>
                  <a:off x="181860" y="0"/>
                  <a:ext cx="236101" cy="2329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14" name="Group 3834"/>
              <p:cNvGrpSpPr/>
              <p:nvPr/>
            </p:nvGrpSpPr>
            <p:grpSpPr>
              <a:xfrm>
                <a:off x="6514290" y="2340527"/>
                <a:ext cx="283144" cy="714746"/>
                <a:chOff x="0" y="0"/>
                <a:chExt cx="590244" cy="1489964"/>
              </a:xfrm>
              <a:solidFill>
                <a:srgbClr val="6B9F25"/>
              </a:solidFill>
            </p:grpSpPr>
            <p:sp>
              <p:nvSpPr>
                <p:cNvPr id="356" name="Shape 3832"/>
                <p:cNvSpPr/>
                <p:nvPr/>
              </p:nvSpPr>
              <p:spPr>
                <a:xfrm>
                  <a:off x="0" y="255240"/>
                  <a:ext cx="590245" cy="1234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57" name="Shape 3833"/>
                <p:cNvSpPr/>
                <p:nvPr/>
              </p:nvSpPr>
              <p:spPr>
                <a:xfrm>
                  <a:off x="181859" y="0"/>
                  <a:ext cx="236100" cy="2329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15" name="Group 3837"/>
              <p:cNvGrpSpPr/>
              <p:nvPr/>
            </p:nvGrpSpPr>
            <p:grpSpPr>
              <a:xfrm>
                <a:off x="6884711" y="2340527"/>
                <a:ext cx="283145" cy="714746"/>
                <a:chOff x="0" y="0"/>
                <a:chExt cx="590244" cy="1489964"/>
              </a:xfrm>
              <a:solidFill>
                <a:srgbClr val="6B9F25"/>
              </a:solidFill>
            </p:grpSpPr>
            <p:sp>
              <p:nvSpPr>
                <p:cNvPr id="354" name="Shape 3835"/>
                <p:cNvSpPr/>
                <p:nvPr/>
              </p:nvSpPr>
              <p:spPr>
                <a:xfrm>
                  <a:off x="0" y="255240"/>
                  <a:ext cx="590245" cy="1234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55" name="Shape 3836"/>
                <p:cNvSpPr/>
                <p:nvPr/>
              </p:nvSpPr>
              <p:spPr>
                <a:xfrm>
                  <a:off x="181860" y="0"/>
                  <a:ext cx="236101" cy="2329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16" name="Group 3840"/>
              <p:cNvGrpSpPr/>
              <p:nvPr/>
            </p:nvGrpSpPr>
            <p:grpSpPr>
              <a:xfrm>
                <a:off x="3190030" y="2340527"/>
                <a:ext cx="283144" cy="714746"/>
                <a:chOff x="0" y="0"/>
                <a:chExt cx="590244" cy="1489964"/>
              </a:xfrm>
              <a:solidFill>
                <a:srgbClr val="6B9F25"/>
              </a:solidFill>
            </p:grpSpPr>
            <p:sp>
              <p:nvSpPr>
                <p:cNvPr id="352" name="Shape 3838"/>
                <p:cNvSpPr/>
                <p:nvPr/>
              </p:nvSpPr>
              <p:spPr>
                <a:xfrm>
                  <a:off x="0" y="255240"/>
                  <a:ext cx="590245" cy="1234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53" name="Shape 3839"/>
                <p:cNvSpPr/>
                <p:nvPr/>
              </p:nvSpPr>
              <p:spPr>
                <a:xfrm>
                  <a:off x="181859" y="0"/>
                  <a:ext cx="236100" cy="2329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17" name="Group 3843"/>
              <p:cNvGrpSpPr/>
              <p:nvPr/>
            </p:nvGrpSpPr>
            <p:grpSpPr>
              <a:xfrm>
                <a:off x="3559056" y="2340527"/>
                <a:ext cx="283144" cy="714746"/>
                <a:chOff x="0" y="0"/>
                <a:chExt cx="590244" cy="1489964"/>
              </a:xfrm>
              <a:solidFill>
                <a:srgbClr val="6B9F25"/>
              </a:solidFill>
            </p:grpSpPr>
            <p:sp>
              <p:nvSpPr>
                <p:cNvPr id="350" name="Shape 3841"/>
                <p:cNvSpPr/>
                <p:nvPr/>
              </p:nvSpPr>
              <p:spPr>
                <a:xfrm>
                  <a:off x="0" y="255240"/>
                  <a:ext cx="590245" cy="1234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51" name="Shape 3842"/>
                <p:cNvSpPr/>
                <p:nvPr/>
              </p:nvSpPr>
              <p:spPr>
                <a:xfrm>
                  <a:off x="181859" y="0"/>
                  <a:ext cx="236100" cy="2329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18" name="Group 3846"/>
              <p:cNvGrpSpPr/>
              <p:nvPr/>
            </p:nvGrpSpPr>
            <p:grpSpPr>
              <a:xfrm>
                <a:off x="3929542" y="2340527"/>
                <a:ext cx="283144" cy="714746"/>
                <a:chOff x="0" y="0"/>
                <a:chExt cx="590244" cy="1489964"/>
              </a:xfrm>
              <a:solidFill>
                <a:srgbClr val="6B9F25"/>
              </a:solidFill>
            </p:grpSpPr>
            <p:sp>
              <p:nvSpPr>
                <p:cNvPr id="348" name="Shape 3844"/>
                <p:cNvSpPr/>
                <p:nvPr/>
              </p:nvSpPr>
              <p:spPr>
                <a:xfrm>
                  <a:off x="0" y="255240"/>
                  <a:ext cx="590245" cy="1234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49" name="Shape 3845"/>
                <p:cNvSpPr/>
                <p:nvPr/>
              </p:nvSpPr>
              <p:spPr>
                <a:xfrm>
                  <a:off x="181722" y="0"/>
                  <a:ext cx="236100" cy="2329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19" name="Group 3849"/>
              <p:cNvGrpSpPr/>
              <p:nvPr/>
            </p:nvGrpSpPr>
            <p:grpSpPr>
              <a:xfrm>
                <a:off x="4298503" y="2340527"/>
                <a:ext cx="283144" cy="714746"/>
                <a:chOff x="0" y="0"/>
                <a:chExt cx="590244" cy="1489964"/>
              </a:xfrm>
              <a:solidFill>
                <a:srgbClr val="6B9F25"/>
              </a:solidFill>
            </p:grpSpPr>
            <p:sp>
              <p:nvSpPr>
                <p:cNvPr id="346" name="Shape 3847"/>
                <p:cNvSpPr/>
                <p:nvPr/>
              </p:nvSpPr>
              <p:spPr>
                <a:xfrm>
                  <a:off x="0" y="255240"/>
                  <a:ext cx="590245" cy="1234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47" name="Shape 3848"/>
                <p:cNvSpPr/>
                <p:nvPr/>
              </p:nvSpPr>
              <p:spPr>
                <a:xfrm>
                  <a:off x="181859" y="0"/>
                  <a:ext cx="236100" cy="2329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20" name="Group 3852"/>
              <p:cNvGrpSpPr/>
              <p:nvPr/>
            </p:nvGrpSpPr>
            <p:grpSpPr>
              <a:xfrm>
                <a:off x="4668551" y="2340527"/>
                <a:ext cx="283144" cy="714746"/>
                <a:chOff x="0" y="0"/>
                <a:chExt cx="590244" cy="1489964"/>
              </a:xfrm>
              <a:solidFill>
                <a:srgbClr val="6B9F25"/>
              </a:solidFill>
            </p:grpSpPr>
            <p:sp>
              <p:nvSpPr>
                <p:cNvPr id="344" name="Shape 3850"/>
                <p:cNvSpPr/>
                <p:nvPr/>
              </p:nvSpPr>
              <p:spPr>
                <a:xfrm>
                  <a:off x="0" y="255240"/>
                  <a:ext cx="590245" cy="1234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45" name="Shape 3851"/>
                <p:cNvSpPr/>
                <p:nvPr/>
              </p:nvSpPr>
              <p:spPr>
                <a:xfrm>
                  <a:off x="181859" y="0"/>
                  <a:ext cx="236100" cy="2329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21" name="Group 3855"/>
              <p:cNvGrpSpPr/>
              <p:nvPr/>
            </p:nvGrpSpPr>
            <p:grpSpPr>
              <a:xfrm>
                <a:off x="5037578" y="2340527"/>
                <a:ext cx="283144" cy="714746"/>
                <a:chOff x="0" y="0"/>
                <a:chExt cx="590244" cy="1489964"/>
              </a:xfrm>
              <a:solidFill>
                <a:srgbClr val="6B9F25"/>
              </a:solidFill>
            </p:grpSpPr>
            <p:sp>
              <p:nvSpPr>
                <p:cNvPr id="342" name="Shape 3853"/>
                <p:cNvSpPr/>
                <p:nvPr/>
              </p:nvSpPr>
              <p:spPr>
                <a:xfrm>
                  <a:off x="0" y="255240"/>
                  <a:ext cx="590245" cy="1234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43" name="Shape 3854"/>
                <p:cNvSpPr/>
                <p:nvPr/>
              </p:nvSpPr>
              <p:spPr>
                <a:xfrm>
                  <a:off x="181859" y="0"/>
                  <a:ext cx="236100" cy="2329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22" name="Group 3858"/>
              <p:cNvGrpSpPr/>
              <p:nvPr/>
            </p:nvGrpSpPr>
            <p:grpSpPr>
              <a:xfrm>
                <a:off x="5407999" y="2340527"/>
                <a:ext cx="283144" cy="714746"/>
                <a:chOff x="0" y="0"/>
                <a:chExt cx="590244" cy="1489964"/>
              </a:xfrm>
              <a:solidFill>
                <a:srgbClr val="6B9F25"/>
              </a:solidFill>
            </p:grpSpPr>
            <p:sp>
              <p:nvSpPr>
                <p:cNvPr id="340" name="Shape 3856"/>
                <p:cNvSpPr/>
                <p:nvPr/>
              </p:nvSpPr>
              <p:spPr>
                <a:xfrm>
                  <a:off x="0" y="255240"/>
                  <a:ext cx="590245" cy="1234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41" name="Shape 3857"/>
                <p:cNvSpPr/>
                <p:nvPr/>
              </p:nvSpPr>
              <p:spPr>
                <a:xfrm>
                  <a:off x="181859" y="0"/>
                  <a:ext cx="236100" cy="2329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23" name="Group 3861"/>
              <p:cNvGrpSpPr/>
              <p:nvPr/>
            </p:nvGrpSpPr>
            <p:grpSpPr>
              <a:xfrm>
                <a:off x="5777024" y="2340527"/>
                <a:ext cx="283144" cy="714746"/>
                <a:chOff x="0" y="0"/>
                <a:chExt cx="590244" cy="1489964"/>
              </a:xfrm>
              <a:solidFill>
                <a:srgbClr val="6B9F25"/>
              </a:solidFill>
            </p:grpSpPr>
            <p:sp>
              <p:nvSpPr>
                <p:cNvPr id="338" name="Shape 3859"/>
                <p:cNvSpPr/>
                <p:nvPr/>
              </p:nvSpPr>
              <p:spPr>
                <a:xfrm>
                  <a:off x="0" y="255240"/>
                  <a:ext cx="590245" cy="1234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39" name="Shape 3860"/>
                <p:cNvSpPr/>
                <p:nvPr/>
              </p:nvSpPr>
              <p:spPr>
                <a:xfrm>
                  <a:off x="181859" y="0"/>
                  <a:ext cx="236100" cy="2329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24" name="Group 3864"/>
              <p:cNvGrpSpPr/>
              <p:nvPr/>
            </p:nvGrpSpPr>
            <p:grpSpPr>
              <a:xfrm>
                <a:off x="1709814" y="2340527"/>
                <a:ext cx="283144" cy="714746"/>
                <a:chOff x="0" y="0"/>
                <a:chExt cx="590244" cy="1489964"/>
              </a:xfrm>
              <a:solidFill>
                <a:srgbClr val="6B9F25"/>
              </a:solidFill>
            </p:grpSpPr>
            <p:sp>
              <p:nvSpPr>
                <p:cNvPr id="336" name="Shape 3862"/>
                <p:cNvSpPr/>
                <p:nvPr/>
              </p:nvSpPr>
              <p:spPr>
                <a:xfrm>
                  <a:off x="0" y="255240"/>
                  <a:ext cx="590245" cy="1234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37" name="Shape 3863"/>
                <p:cNvSpPr/>
                <p:nvPr/>
              </p:nvSpPr>
              <p:spPr>
                <a:xfrm>
                  <a:off x="181859" y="0"/>
                  <a:ext cx="236100" cy="2329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25" name="Group 3867"/>
              <p:cNvGrpSpPr/>
              <p:nvPr/>
            </p:nvGrpSpPr>
            <p:grpSpPr>
              <a:xfrm>
                <a:off x="2078840" y="2340527"/>
                <a:ext cx="283144" cy="714746"/>
                <a:chOff x="0" y="0"/>
                <a:chExt cx="590244" cy="1489964"/>
              </a:xfrm>
              <a:solidFill>
                <a:srgbClr val="6B9F25"/>
              </a:solidFill>
            </p:grpSpPr>
            <p:sp>
              <p:nvSpPr>
                <p:cNvPr id="334" name="Shape 3865"/>
                <p:cNvSpPr/>
                <p:nvPr/>
              </p:nvSpPr>
              <p:spPr>
                <a:xfrm>
                  <a:off x="0" y="255240"/>
                  <a:ext cx="590245" cy="1234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35" name="Shape 3866"/>
                <p:cNvSpPr/>
                <p:nvPr/>
              </p:nvSpPr>
              <p:spPr>
                <a:xfrm>
                  <a:off x="181859" y="0"/>
                  <a:ext cx="236100" cy="2329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26" name="Group 3870"/>
              <p:cNvGrpSpPr/>
              <p:nvPr/>
            </p:nvGrpSpPr>
            <p:grpSpPr>
              <a:xfrm>
                <a:off x="2449260" y="2340527"/>
                <a:ext cx="283145" cy="714746"/>
                <a:chOff x="0" y="0"/>
                <a:chExt cx="590244" cy="1489964"/>
              </a:xfrm>
              <a:solidFill>
                <a:srgbClr val="6B9F25"/>
              </a:solidFill>
            </p:grpSpPr>
            <p:sp>
              <p:nvSpPr>
                <p:cNvPr id="332" name="Shape 3868"/>
                <p:cNvSpPr/>
                <p:nvPr/>
              </p:nvSpPr>
              <p:spPr>
                <a:xfrm>
                  <a:off x="0" y="255240"/>
                  <a:ext cx="590245" cy="1234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33" name="Shape 3869"/>
                <p:cNvSpPr/>
                <p:nvPr/>
              </p:nvSpPr>
              <p:spPr>
                <a:xfrm>
                  <a:off x="181859" y="0"/>
                  <a:ext cx="236100" cy="2329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27" name="Group 3873"/>
              <p:cNvGrpSpPr/>
              <p:nvPr/>
            </p:nvGrpSpPr>
            <p:grpSpPr>
              <a:xfrm>
                <a:off x="2818287" y="2340527"/>
                <a:ext cx="283144" cy="714746"/>
                <a:chOff x="0" y="0"/>
                <a:chExt cx="590244" cy="1489964"/>
              </a:xfrm>
              <a:solidFill>
                <a:srgbClr val="6B9F25"/>
              </a:solidFill>
            </p:grpSpPr>
            <p:sp>
              <p:nvSpPr>
                <p:cNvPr id="330" name="Shape 3871"/>
                <p:cNvSpPr/>
                <p:nvPr/>
              </p:nvSpPr>
              <p:spPr>
                <a:xfrm>
                  <a:off x="0" y="255240"/>
                  <a:ext cx="590245" cy="1234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338" y="0"/>
                      </a:moveTo>
                      <a:cubicBezTo>
                        <a:pt x="5538" y="0"/>
                        <a:pt x="5538" y="0"/>
                        <a:pt x="5538" y="0"/>
                      </a:cubicBezTo>
                      <a:cubicBezTo>
                        <a:pt x="1662" y="0"/>
                        <a:pt x="0" y="1580"/>
                        <a:pt x="0" y="2107"/>
                      </a:cubicBezTo>
                      <a:cubicBezTo>
                        <a:pt x="0" y="9746"/>
                        <a:pt x="0" y="9746"/>
                        <a:pt x="0" y="9746"/>
                      </a:cubicBezTo>
                      <a:cubicBezTo>
                        <a:pt x="0" y="10141"/>
                        <a:pt x="831" y="10537"/>
                        <a:pt x="1938" y="10537"/>
                      </a:cubicBezTo>
                      <a:cubicBezTo>
                        <a:pt x="3046" y="10537"/>
                        <a:pt x="3600" y="10141"/>
                        <a:pt x="3600" y="9746"/>
                      </a:cubicBezTo>
                      <a:cubicBezTo>
                        <a:pt x="3600" y="3424"/>
                        <a:pt x="3600" y="3424"/>
                        <a:pt x="3600" y="3424"/>
                      </a:cubicBezTo>
                      <a:cubicBezTo>
                        <a:pt x="5262" y="3424"/>
                        <a:pt x="5262" y="3424"/>
                        <a:pt x="5262" y="3424"/>
                      </a:cubicBezTo>
                      <a:cubicBezTo>
                        <a:pt x="5262" y="9483"/>
                        <a:pt x="5262" y="9483"/>
                        <a:pt x="5262" y="9483"/>
                      </a:cubicBezTo>
                      <a:cubicBezTo>
                        <a:pt x="5262" y="9483"/>
                        <a:pt x="5262" y="9615"/>
                        <a:pt x="5262" y="9746"/>
                      </a:cubicBezTo>
                      <a:cubicBezTo>
                        <a:pt x="5262" y="20283"/>
                        <a:pt x="5262" y="20283"/>
                        <a:pt x="5262" y="20283"/>
                      </a:cubicBezTo>
                      <a:cubicBezTo>
                        <a:pt x="5262" y="21073"/>
                        <a:pt x="6369" y="21600"/>
                        <a:pt x="7754" y="21600"/>
                      </a:cubicBezTo>
                      <a:cubicBezTo>
                        <a:pt x="9138" y="21600"/>
                        <a:pt x="10246" y="21073"/>
                        <a:pt x="10246" y="20283"/>
                      </a:cubicBezTo>
                      <a:cubicBezTo>
                        <a:pt x="10246" y="10932"/>
                        <a:pt x="10246" y="10932"/>
                        <a:pt x="10246" y="10932"/>
                      </a:cubicBezTo>
                      <a:cubicBezTo>
                        <a:pt x="11354" y="10932"/>
                        <a:pt x="11354" y="10932"/>
                        <a:pt x="11354" y="10932"/>
                      </a:cubicBezTo>
                      <a:cubicBezTo>
                        <a:pt x="11354" y="20283"/>
                        <a:pt x="11354" y="20283"/>
                        <a:pt x="11354" y="20283"/>
                      </a:cubicBezTo>
                      <a:cubicBezTo>
                        <a:pt x="11354" y="21073"/>
                        <a:pt x="12462" y="21600"/>
                        <a:pt x="13846" y="21600"/>
                      </a:cubicBezTo>
                      <a:cubicBezTo>
                        <a:pt x="15231" y="21600"/>
                        <a:pt x="16338" y="21073"/>
                        <a:pt x="16338" y="20283"/>
                      </a:cubicBezTo>
                      <a:cubicBezTo>
                        <a:pt x="16338" y="3424"/>
                        <a:pt x="16338" y="3424"/>
                        <a:pt x="16338" y="3424"/>
                      </a:cubicBezTo>
                      <a:cubicBezTo>
                        <a:pt x="17723" y="3424"/>
                        <a:pt x="17723" y="3424"/>
                        <a:pt x="17723" y="3424"/>
                      </a:cubicBezTo>
                      <a:cubicBezTo>
                        <a:pt x="17723" y="9746"/>
                        <a:pt x="17723" y="9746"/>
                        <a:pt x="17723" y="9746"/>
                      </a:cubicBezTo>
                      <a:cubicBezTo>
                        <a:pt x="17723" y="10141"/>
                        <a:pt x="18554" y="10537"/>
                        <a:pt x="19662" y="10537"/>
                      </a:cubicBezTo>
                      <a:cubicBezTo>
                        <a:pt x="20769" y="10537"/>
                        <a:pt x="21600" y="10141"/>
                        <a:pt x="21600" y="9746"/>
                      </a:cubicBezTo>
                      <a:cubicBezTo>
                        <a:pt x="21600" y="1976"/>
                        <a:pt x="21600" y="1976"/>
                        <a:pt x="21600" y="1976"/>
                      </a:cubicBezTo>
                      <a:cubicBezTo>
                        <a:pt x="21600" y="1317"/>
                        <a:pt x="19938" y="0"/>
                        <a:pt x="16338" y="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31" name="Shape 3872"/>
                <p:cNvSpPr/>
                <p:nvPr/>
              </p:nvSpPr>
              <p:spPr>
                <a:xfrm>
                  <a:off x="181859" y="0"/>
                  <a:ext cx="236100" cy="2329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28" name="Shape 3908"/>
              <p:cNvSpPr/>
              <p:nvPr/>
            </p:nvSpPr>
            <p:spPr>
              <a:xfrm>
                <a:off x="9275522" y="2601696"/>
                <a:ext cx="239966" cy="1924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8640"/>
                    </a:lnTo>
                    <a:lnTo>
                      <a:pt x="0" y="8640"/>
                    </a:lnTo>
                    <a:cubicBezTo>
                      <a:pt x="0" y="8640"/>
                      <a:pt x="0" y="0"/>
                      <a:pt x="0" y="0"/>
                    </a:cubicBezTo>
                    <a:close/>
                    <a:moveTo>
                      <a:pt x="0" y="12960"/>
                    </a:moveTo>
                    <a:lnTo>
                      <a:pt x="21600" y="12960"/>
                    </a:lnTo>
                    <a:lnTo>
                      <a:pt x="21600" y="21600"/>
                    </a:lnTo>
                    <a:lnTo>
                      <a:pt x="0" y="21600"/>
                    </a:lnTo>
                    <a:cubicBezTo>
                      <a:pt x="0" y="21600"/>
                      <a:pt x="0" y="12960"/>
                      <a:pt x="0" y="12960"/>
                    </a:cubicBezTo>
                    <a:close/>
                  </a:path>
                </a:pathLst>
              </a:custGeom>
              <a:solidFill>
                <a:srgbClr val="6B9F25"/>
              </a:solidFill>
              <a:ln w="12700">
                <a:miter lim="400000"/>
              </a:ln>
            </p:spPr>
            <p:txBody>
              <a:bodyPr lIns="36124" tIns="36124" rIns="36124" bIns="36124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9" name="Text Placeholder 2"/>
              <p:cNvSpPr txBox="1"/>
              <p:nvPr/>
            </p:nvSpPr>
            <p:spPr>
              <a:xfrm>
                <a:off x="9776642" y="2451213"/>
                <a:ext cx="890099" cy="531474"/>
              </a:xfrm>
              <a:prstGeom prst="rect">
                <a:avLst/>
              </a:prstGeom>
              <a:noFill/>
            </p:spPr>
            <p:txBody>
              <a:bodyPr anchor="ctr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lang="en-US" sz="2400" kern="1200" dirty="0" smtClean="0">
                    <a:solidFill>
                      <a:schemeClr val="tx1"/>
                    </a:solidFill>
                    <a:effectLst/>
                    <a:latin typeface="Lato" panose="020F0502020204030203" pitchFamily="34" charset="0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en-US" sz="2000" kern="1200" dirty="0" smtClean="0">
                    <a:solidFill>
                      <a:schemeClr val="tx1"/>
                    </a:solidFill>
                    <a:effectLst/>
                    <a:latin typeface="Lato" panose="020F0502020204030203" pitchFamily="34" charset="0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en-US" sz="1800" kern="1200" dirty="0" smtClean="0">
                    <a:solidFill>
                      <a:schemeClr val="tx1"/>
                    </a:solidFill>
                    <a:effectLst/>
                    <a:latin typeface="Lato" panose="020F0502020204030203" pitchFamily="34" charset="0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en-US" sz="1600" kern="1200" dirty="0" smtClean="0">
                    <a:solidFill>
                      <a:schemeClr val="tx1"/>
                    </a:solidFill>
                    <a:effectLst/>
                    <a:latin typeface="Lato" panose="020F0502020204030203" pitchFamily="34" charset="0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en-US" sz="1600" kern="1200" dirty="0">
                    <a:solidFill>
                      <a:schemeClr val="tx1"/>
                    </a:solidFill>
                    <a:effectLst/>
                    <a:latin typeface="Lato" panose="020F0502020204030203" pitchFamily="34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GB" sz="1045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+mn-lt"/>
                    <a:cs typeface="+mn-ea"/>
                    <a:sym typeface="+mn-lt"/>
                  </a:rPr>
                  <a:t>85%</a:t>
                </a:r>
                <a:endParaRPr kumimoji="0" lang="en-GB" sz="1045" b="0" i="0" u="none" strike="noStrike" kern="120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endParaRPr>
              </a:p>
            </p:txBody>
          </p:sp>
        </p:grpSp>
        <p:grpSp>
          <p:nvGrpSpPr>
            <p:cNvPr id="193" name="Group 17"/>
            <p:cNvGrpSpPr/>
            <p:nvPr/>
          </p:nvGrpSpPr>
          <p:grpSpPr>
            <a:xfrm>
              <a:off x="3237008" y="7091517"/>
              <a:ext cx="17957238" cy="1432734"/>
              <a:chOff x="1685783" y="3412078"/>
              <a:chExt cx="8980958" cy="716367"/>
            </a:xfrm>
          </p:grpSpPr>
          <p:grpSp>
            <p:nvGrpSpPr>
              <p:cNvPr id="194" name="Group 8"/>
              <p:cNvGrpSpPr/>
              <p:nvPr/>
            </p:nvGrpSpPr>
            <p:grpSpPr>
              <a:xfrm>
                <a:off x="6121233" y="3412078"/>
                <a:ext cx="328647" cy="713215"/>
                <a:chOff x="6121233" y="3412078"/>
                <a:chExt cx="328647" cy="713215"/>
              </a:xfrm>
              <a:solidFill>
                <a:sysClr val="window" lastClr="FFFFFF">
                  <a:lumMod val="85000"/>
                </a:sysClr>
              </a:solidFill>
            </p:grpSpPr>
            <p:sp>
              <p:nvSpPr>
                <p:cNvPr id="276" name="Shape 3788"/>
                <p:cNvSpPr/>
                <p:nvPr/>
              </p:nvSpPr>
              <p:spPr>
                <a:xfrm>
                  <a:off x="6230277" y="3412078"/>
                  <a:ext cx="105605" cy="105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77" name="Shape 3789"/>
                <p:cNvSpPr/>
                <p:nvPr/>
              </p:nvSpPr>
              <p:spPr>
                <a:xfrm>
                  <a:off x="6121233" y="3539110"/>
                  <a:ext cx="328647" cy="5861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95" name="Group 9"/>
              <p:cNvGrpSpPr/>
              <p:nvPr/>
            </p:nvGrpSpPr>
            <p:grpSpPr>
              <a:xfrm>
                <a:off x="6490258" y="3412078"/>
                <a:ext cx="328648" cy="713215"/>
                <a:chOff x="6490258" y="3412078"/>
                <a:chExt cx="328648" cy="713215"/>
              </a:xfrm>
              <a:solidFill>
                <a:sysClr val="window" lastClr="FFFFFF">
                  <a:lumMod val="85000"/>
                </a:sysClr>
              </a:solidFill>
            </p:grpSpPr>
            <p:sp>
              <p:nvSpPr>
                <p:cNvPr id="274" name="Shape 3790"/>
                <p:cNvSpPr/>
                <p:nvPr/>
              </p:nvSpPr>
              <p:spPr>
                <a:xfrm>
                  <a:off x="6599302" y="3412078"/>
                  <a:ext cx="105606" cy="105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75" name="Shape 3791"/>
                <p:cNvSpPr/>
                <p:nvPr/>
              </p:nvSpPr>
              <p:spPr>
                <a:xfrm>
                  <a:off x="6490258" y="3539110"/>
                  <a:ext cx="328648" cy="5861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96" name="Group 10"/>
              <p:cNvGrpSpPr/>
              <p:nvPr/>
            </p:nvGrpSpPr>
            <p:grpSpPr>
              <a:xfrm>
                <a:off x="6860681" y="3412078"/>
                <a:ext cx="328647" cy="713215"/>
                <a:chOff x="6860681" y="3412078"/>
                <a:chExt cx="328647" cy="713215"/>
              </a:xfrm>
              <a:solidFill>
                <a:sysClr val="window" lastClr="FFFFFF">
                  <a:lumMod val="85000"/>
                </a:sysClr>
              </a:solidFill>
            </p:grpSpPr>
            <p:sp>
              <p:nvSpPr>
                <p:cNvPr id="272" name="Shape 3792"/>
                <p:cNvSpPr/>
                <p:nvPr/>
              </p:nvSpPr>
              <p:spPr>
                <a:xfrm>
                  <a:off x="6969724" y="3412078"/>
                  <a:ext cx="105605" cy="105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73" name="Shape 3793"/>
                <p:cNvSpPr/>
                <p:nvPr/>
              </p:nvSpPr>
              <p:spPr>
                <a:xfrm>
                  <a:off x="6860681" y="3539110"/>
                  <a:ext cx="328647" cy="5861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97" name="Group 11"/>
              <p:cNvGrpSpPr/>
              <p:nvPr/>
            </p:nvGrpSpPr>
            <p:grpSpPr>
              <a:xfrm>
                <a:off x="7229705" y="3412078"/>
                <a:ext cx="328647" cy="713215"/>
                <a:chOff x="7229705" y="3412078"/>
                <a:chExt cx="328647" cy="713215"/>
              </a:xfrm>
              <a:solidFill>
                <a:sysClr val="window" lastClr="FFFFFF">
                  <a:lumMod val="85000"/>
                </a:sysClr>
              </a:solidFill>
            </p:grpSpPr>
            <p:sp>
              <p:nvSpPr>
                <p:cNvPr id="270" name="Shape 3794"/>
                <p:cNvSpPr/>
                <p:nvPr/>
              </p:nvSpPr>
              <p:spPr>
                <a:xfrm>
                  <a:off x="7338750" y="3412078"/>
                  <a:ext cx="105605" cy="105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71" name="Shape 3795"/>
                <p:cNvSpPr/>
                <p:nvPr/>
              </p:nvSpPr>
              <p:spPr>
                <a:xfrm>
                  <a:off x="7229705" y="3539110"/>
                  <a:ext cx="328647" cy="5861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98" name="Group 12"/>
              <p:cNvGrpSpPr/>
              <p:nvPr/>
            </p:nvGrpSpPr>
            <p:grpSpPr>
              <a:xfrm>
                <a:off x="7599755" y="3412078"/>
                <a:ext cx="328648" cy="713215"/>
                <a:chOff x="7599755" y="3412078"/>
                <a:chExt cx="328648" cy="713215"/>
              </a:xfrm>
              <a:solidFill>
                <a:sysClr val="window" lastClr="FFFFFF">
                  <a:lumMod val="85000"/>
                </a:sysClr>
              </a:solidFill>
            </p:grpSpPr>
            <p:sp>
              <p:nvSpPr>
                <p:cNvPr id="268" name="Shape 3796"/>
                <p:cNvSpPr/>
                <p:nvPr/>
              </p:nvSpPr>
              <p:spPr>
                <a:xfrm>
                  <a:off x="7708799" y="3412078"/>
                  <a:ext cx="105606" cy="105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69" name="Shape 3797"/>
                <p:cNvSpPr/>
                <p:nvPr/>
              </p:nvSpPr>
              <p:spPr>
                <a:xfrm>
                  <a:off x="7599755" y="3539110"/>
                  <a:ext cx="328648" cy="5861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99" name="Group 13"/>
              <p:cNvGrpSpPr/>
              <p:nvPr/>
            </p:nvGrpSpPr>
            <p:grpSpPr>
              <a:xfrm>
                <a:off x="7968781" y="3412078"/>
                <a:ext cx="328648" cy="713215"/>
                <a:chOff x="7968781" y="3412078"/>
                <a:chExt cx="328648" cy="713215"/>
              </a:xfrm>
              <a:solidFill>
                <a:sysClr val="window" lastClr="FFFFFF">
                  <a:lumMod val="85000"/>
                </a:sysClr>
              </a:solidFill>
            </p:grpSpPr>
            <p:sp>
              <p:nvSpPr>
                <p:cNvPr id="266" name="Shape 3798"/>
                <p:cNvSpPr/>
                <p:nvPr/>
              </p:nvSpPr>
              <p:spPr>
                <a:xfrm>
                  <a:off x="8077824" y="3412078"/>
                  <a:ext cx="105606" cy="105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67" name="Shape 3799"/>
                <p:cNvSpPr/>
                <p:nvPr/>
              </p:nvSpPr>
              <p:spPr>
                <a:xfrm>
                  <a:off x="7968781" y="3539110"/>
                  <a:ext cx="328648" cy="5861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00" name="Group 14"/>
              <p:cNvGrpSpPr/>
              <p:nvPr/>
            </p:nvGrpSpPr>
            <p:grpSpPr>
              <a:xfrm>
                <a:off x="8339202" y="3412078"/>
                <a:ext cx="328648" cy="713215"/>
                <a:chOff x="8339202" y="3412078"/>
                <a:chExt cx="328648" cy="713215"/>
              </a:xfrm>
              <a:solidFill>
                <a:sysClr val="window" lastClr="FFFFFF">
                  <a:lumMod val="85000"/>
                </a:sysClr>
              </a:solidFill>
            </p:grpSpPr>
            <p:sp>
              <p:nvSpPr>
                <p:cNvPr id="264" name="Shape 3800"/>
                <p:cNvSpPr/>
                <p:nvPr/>
              </p:nvSpPr>
              <p:spPr>
                <a:xfrm>
                  <a:off x="8448246" y="3412078"/>
                  <a:ext cx="105605" cy="105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65" name="Shape 3801"/>
                <p:cNvSpPr/>
                <p:nvPr/>
              </p:nvSpPr>
              <p:spPr>
                <a:xfrm>
                  <a:off x="8339202" y="3539110"/>
                  <a:ext cx="328648" cy="5861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01" name="Group 15"/>
              <p:cNvGrpSpPr/>
              <p:nvPr/>
            </p:nvGrpSpPr>
            <p:grpSpPr>
              <a:xfrm>
                <a:off x="8708228" y="3412078"/>
                <a:ext cx="328647" cy="713215"/>
                <a:chOff x="8708228" y="3412078"/>
                <a:chExt cx="328647" cy="713215"/>
              </a:xfrm>
              <a:solidFill>
                <a:sysClr val="window" lastClr="FFFFFF">
                  <a:lumMod val="85000"/>
                </a:sysClr>
              </a:solidFill>
            </p:grpSpPr>
            <p:sp>
              <p:nvSpPr>
                <p:cNvPr id="262" name="Shape 3802"/>
                <p:cNvSpPr/>
                <p:nvPr/>
              </p:nvSpPr>
              <p:spPr>
                <a:xfrm>
                  <a:off x="8817271" y="3412078"/>
                  <a:ext cx="105605" cy="105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63" name="Shape 3803"/>
                <p:cNvSpPr/>
                <p:nvPr/>
              </p:nvSpPr>
              <p:spPr>
                <a:xfrm>
                  <a:off x="8708228" y="3539110"/>
                  <a:ext cx="328647" cy="5861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02" name="Shape 3804"/>
              <p:cNvSpPr/>
              <p:nvPr/>
            </p:nvSpPr>
            <p:spPr>
              <a:xfrm>
                <a:off x="3275042" y="3412078"/>
                <a:ext cx="105606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3" name="Shape 3805"/>
              <p:cNvSpPr/>
              <p:nvPr/>
            </p:nvSpPr>
            <p:spPr>
              <a:xfrm>
                <a:off x="3165999" y="3539110"/>
                <a:ext cx="328647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4" name="Shape 3806"/>
              <p:cNvSpPr/>
              <p:nvPr/>
            </p:nvSpPr>
            <p:spPr>
              <a:xfrm>
                <a:off x="3644068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5" name="Shape 3807"/>
              <p:cNvSpPr/>
              <p:nvPr/>
            </p:nvSpPr>
            <p:spPr>
              <a:xfrm>
                <a:off x="3535025" y="3539110"/>
                <a:ext cx="328648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6" name="Shape 3808"/>
              <p:cNvSpPr/>
              <p:nvPr/>
            </p:nvSpPr>
            <p:spPr>
              <a:xfrm>
                <a:off x="4014489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7" name="Shape 3809"/>
              <p:cNvSpPr/>
              <p:nvPr/>
            </p:nvSpPr>
            <p:spPr>
              <a:xfrm>
                <a:off x="3905446" y="3539110"/>
                <a:ext cx="328647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8" name="Shape 3810"/>
              <p:cNvSpPr/>
              <p:nvPr/>
            </p:nvSpPr>
            <p:spPr>
              <a:xfrm>
                <a:off x="4383515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9" name="Shape 3811"/>
              <p:cNvSpPr/>
              <p:nvPr/>
            </p:nvSpPr>
            <p:spPr>
              <a:xfrm>
                <a:off x="4274471" y="3539110"/>
                <a:ext cx="328648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0" name="Shape 3812"/>
              <p:cNvSpPr/>
              <p:nvPr/>
            </p:nvSpPr>
            <p:spPr>
              <a:xfrm>
                <a:off x="4753563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1" name="Shape 3813"/>
              <p:cNvSpPr/>
              <p:nvPr/>
            </p:nvSpPr>
            <p:spPr>
              <a:xfrm>
                <a:off x="4644519" y="3539110"/>
                <a:ext cx="328647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2" name="Shape 3814"/>
              <p:cNvSpPr/>
              <p:nvPr/>
            </p:nvSpPr>
            <p:spPr>
              <a:xfrm>
                <a:off x="5122589" y="3412078"/>
                <a:ext cx="105606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3" name="Shape 3815"/>
              <p:cNvSpPr/>
              <p:nvPr/>
            </p:nvSpPr>
            <p:spPr>
              <a:xfrm>
                <a:off x="5013545" y="3539110"/>
                <a:ext cx="328648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4" name="Shape 3816"/>
              <p:cNvSpPr/>
              <p:nvPr/>
            </p:nvSpPr>
            <p:spPr>
              <a:xfrm>
                <a:off x="5493011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5" name="Shape 3817"/>
              <p:cNvSpPr/>
              <p:nvPr/>
            </p:nvSpPr>
            <p:spPr>
              <a:xfrm>
                <a:off x="5383967" y="3539110"/>
                <a:ext cx="328647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216" name="Group 7"/>
              <p:cNvGrpSpPr/>
              <p:nvPr/>
            </p:nvGrpSpPr>
            <p:grpSpPr>
              <a:xfrm>
                <a:off x="5752993" y="3412078"/>
                <a:ext cx="328647" cy="713215"/>
                <a:chOff x="5752993" y="3412078"/>
                <a:chExt cx="328647" cy="713215"/>
              </a:xfrm>
              <a:solidFill>
                <a:sysClr val="window" lastClr="FFFFFF">
                  <a:lumMod val="85000"/>
                </a:sysClr>
              </a:solidFill>
            </p:grpSpPr>
            <p:sp>
              <p:nvSpPr>
                <p:cNvPr id="260" name="Shape 3818"/>
                <p:cNvSpPr/>
                <p:nvPr/>
              </p:nvSpPr>
              <p:spPr>
                <a:xfrm>
                  <a:off x="5862037" y="3412078"/>
                  <a:ext cx="105605" cy="105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61" name="Shape 3819"/>
                <p:cNvSpPr/>
                <p:nvPr/>
              </p:nvSpPr>
              <p:spPr>
                <a:xfrm>
                  <a:off x="5752993" y="3539110"/>
                  <a:ext cx="328647" cy="5861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17" name="Shape 3820"/>
              <p:cNvSpPr/>
              <p:nvPr/>
            </p:nvSpPr>
            <p:spPr>
              <a:xfrm>
                <a:off x="1794826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8" name="Shape 3821"/>
              <p:cNvSpPr/>
              <p:nvPr/>
            </p:nvSpPr>
            <p:spPr>
              <a:xfrm>
                <a:off x="1685783" y="3539110"/>
                <a:ext cx="328648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9" name="Shape 3822"/>
              <p:cNvSpPr/>
              <p:nvPr/>
            </p:nvSpPr>
            <p:spPr>
              <a:xfrm>
                <a:off x="2163852" y="3412078"/>
                <a:ext cx="105606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0" name="Shape 3823"/>
              <p:cNvSpPr/>
              <p:nvPr/>
            </p:nvSpPr>
            <p:spPr>
              <a:xfrm>
                <a:off x="2054809" y="3539110"/>
                <a:ext cx="328647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1" name="Shape 3824"/>
              <p:cNvSpPr/>
              <p:nvPr/>
            </p:nvSpPr>
            <p:spPr>
              <a:xfrm>
                <a:off x="2534274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2" name="Shape 3825"/>
              <p:cNvSpPr/>
              <p:nvPr/>
            </p:nvSpPr>
            <p:spPr>
              <a:xfrm>
                <a:off x="2425230" y="3539110"/>
                <a:ext cx="328648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3" name="Shape 3826"/>
              <p:cNvSpPr/>
              <p:nvPr/>
            </p:nvSpPr>
            <p:spPr>
              <a:xfrm>
                <a:off x="2903241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4" name="Shape 3827"/>
              <p:cNvSpPr/>
              <p:nvPr/>
            </p:nvSpPr>
            <p:spPr>
              <a:xfrm>
                <a:off x="2794256" y="3539110"/>
                <a:ext cx="328647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solidFill>
                <a:srgbClr val="F1F1F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225" name="Group 3876"/>
              <p:cNvGrpSpPr/>
              <p:nvPr/>
            </p:nvGrpSpPr>
            <p:grpSpPr>
              <a:xfrm>
                <a:off x="3167035" y="3415231"/>
                <a:ext cx="328647" cy="713214"/>
                <a:chOff x="0" y="0"/>
                <a:chExt cx="685101" cy="1486772"/>
              </a:xfrm>
              <a:solidFill>
                <a:srgbClr val="6B9F25"/>
              </a:solidFill>
            </p:grpSpPr>
            <p:sp>
              <p:nvSpPr>
                <p:cNvPr id="258" name="Shape 3874"/>
                <p:cNvSpPr/>
                <p:nvPr/>
              </p:nvSpPr>
              <p:spPr>
                <a:xfrm>
                  <a:off x="227313" y="0"/>
                  <a:ext cx="220146" cy="2201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59" name="Shape 3875"/>
                <p:cNvSpPr/>
                <p:nvPr/>
              </p:nvSpPr>
              <p:spPr>
                <a:xfrm>
                  <a:off x="-1" y="264811"/>
                  <a:ext cx="685103" cy="12219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26" name="Group 3879"/>
              <p:cNvGrpSpPr/>
              <p:nvPr/>
            </p:nvGrpSpPr>
            <p:grpSpPr>
              <a:xfrm>
                <a:off x="3536061" y="3415231"/>
                <a:ext cx="328647" cy="713214"/>
                <a:chOff x="0" y="0"/>
                <a:chExt cx="685101" cy="1486772"/>
              </a:xfrm>
              <a:solidFill>
                <a:srgbClr val="6B9F25"/>
              </a:solidFill>
            </p:grpSpPr>
            <p:sp>
              <p:nvSpPr>
                <p:cNvPr id="256" name="Shape 3877"/>
                <p:cNvSpPr/>
                <p:nvPr/>
              </p:nvSpPr>
              <p:spPr>
                <a:xfrm>
                  <a:off x="227312" y="0"/>
                  <a:ext cx="220147" cy="2201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57" name="Shape 3878"/>
                <p:cNvSpPr/>
                <p:nvPr/>
              </p:nvSpPr>
              <p:spPr>
                <a:xfrm>
                  <a:off x="-1" y="264811"/>
                  <a:ext cx="685103" cy="12219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27" name="Group 3882"/>
              <p:cNvGrpSpPr/>
              <p:nvPr/>
            </p:nvGrpSpPr>
            <p:grpSpPr>
              <a:xfrm>
                <a:off x="3906481" y="3415231"/>
                <a:ext cx="328648" cy="713214"/>
                <a:chOff x="0" y="0"/>
                <a:chExt cx="685101" cy="1486772"/>
              </a:xfrm>
              <a:solidFill>
                <a:srgbClr val="6B9F25"/>
              </a:solidFill>
            </p:grpSpPr>
            <p:sp>
              <p:nvSpPr>
                <p:cNvPr id="254" name="Shape 3880"/>
                <p:cNvSpPr/>
                <p:nvPr/>
              </p:nvSpPr>
              <p:spPr>
                <a:xfrm>
                  <a:off x="227314" y="0"/>
                  <a:ext cx="220146" cy="2201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55" name="Shape 3881"/>
                <p:cNvSpPr/>
                <p:nvPr/>
              </p:nvSpPr>
              <p:spPr>
                <a:xfrm>
                  <a:off x="-1" y="264811"/>
                  <a:ext cx="685103" cy="12219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28" name="Group 3885"/>
              <p:cNvGrpSpPr/>
              <p:nvPr/>
            </p:nvGrpSpPr>
            <p:grpSpPr>
              <a:xfrm>
                <a:off x="4275506" y="3415231"/>
                <a:ext cx="328647" cy="713214"/>
                <a:chOff x="0" y="0"/>
                <a:chExt cx="685101" cy="1486772"/>
              </a:xfrm>
              <a:solidFill>
                <a:srgbClr val="6B9F25"/>
              </a:solidFill>
            </p:grpSpPr>
            <p:sp>
              <p:nvSpPr>
                <p:cNvPr id="252" name="Shape 3883"/>
                <p:cNvSpPr/>
                <p:nvPr/>
              </p:nvSpPr>
              <p:spPr>
                <a:xfrm>
                  <a:off x="227314" y="0"/>
                  <a:ext cx="220146" cy="2201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53" name="Shape 3884"/>
                <p:cNvSpPr/>
                <p:nvPr/>
              </p:nvSpPr>
              <p:spPr>
                <a:xfrm>
                  <a:off x="-1" y="264811"/>
                  <a:ext cx="685103" cy="12219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29" name="Group 3888"/>
              <p:cNvGrpSpPr/>
              <p:nvPr/>
            </p:nvGrpSpPr>
            <p:grpSpPr>
              <a:xfrm>
                <a:off x="4645555" y="3415231"/>
                <a:ext cx="328648" cy="713214"/>
                <a:chOff x="0" y="0"/>
                <a:chExt cx="685101" cy="1486772"/>
              </a:xfrm>
              <a:solidFill>
                <a:srgbClr val="6B9F25"/>
              </a:solidFill>
            </p:grpSpPr>
            <p:sp>
              <p:nvSpPr>
                <p:cNvPr id="250" name="Shape 3886"/>
                <p:cNvSpPr/>
                <p:nvPr/>
              </p:nvSpPr>
              <p:spPr>
                <a:xfrm>
                  <a:off x="227314" y="0"/>
                  <a:ext cx="220146" cy="2201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51" name="Shape 3887"/>
                <p:cNvSpPr/>
                <p:nvPr/>
              </p:nvSpPr>
              <p:spPr>
                <a:xfrm>
                  <a:off x="-1" y="264811"/>
                  <a:ext cx="685103" cy="12219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30" name="Group 3891"/>
              <p:cNvGrpSpPr/>
              <p:nvPr/>
            </p:nvGrpSpPr>
            <p:grpSpPr>
              <a:xfrm>
                <a:off x="5014581" y="3415231"/>
                <a:ext cx="328647" cy="713214"/>
                <a:chOff x="0" y="0"/>
                <a:chExt cx="685101" cy="1486772"/>
              </a:xfrm>
              <a:solidFill>
                <a:srgbClr val="6B9F25"/>
              </a:solidFill>
            </p:grpSpPr>
            <p:sp>
              <p:nvSpPr>
                <p:cNvPr id="248" name="Shape 3889"/>
                <p:cNvSpPr/>
                <p:nvPr/>
              </p:nvSpPr>
              <p:spPr>
                <a:xfrm>
                  <a:off x="227314" y="0"/>
                  <a:ext cx="220146" cy="2201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49" name="Shape 3890"/>
                <p:cNvSpPr/>
                <p:nvPr/>
              </p:nvSpPr>
              <p:spPr>
                <a:xfrm>
                  <a:off x="-1" y="264811"/>
                  <a:ext cx="685103" cy="12219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31" name="Group 3894"/>
              <p:cNvGrpSpPr/>
              <p:nvPr/>
            </p:nvGrpSpPr>
            <p:grpSpPr>
              <a:xfrm>
                <a:off x="5385003" y="3415231"/>
                <a:ext cx="328648" cy="713214"/>
                <a:chOff x="0" y="0"/>
                <a:chExt cx="685101" cy="1486772"/>
              </a:xfrm>
              <a:solidFill>
                <a:srgbClr val="6B9F25"/>
              </a:solidFill>
            </p:grpSpPr>
            <p:sp>
              <p:nvSpPr>
                <p:cNvPr id="246" name="Shape 3892"/>
                <p:cNvSpPr/>
                <p:nvPr/>
              </p:nvSpPr>
              <p:spPr>
                <a:xfrm>
                  <a:off x="227314" y="0"/>
                  <a:ext cx="220146" cy="2201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47" name="Shape 3893"/>
                <p:cNvSpPr/>
                <p:nvPr/>
              </p:nvSpPr>
              <p:spPr>
                <a:xfrm>
                  <a:off x="-1" y="264811"/>
                  <a:ext cx="685103" cy="12219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32" name="Group 3897"/>
              <p:cNvGrpSpPr/>
              <p:nvPr/>
            </p:nvGrpSpPr>
            <p:grpSpPr>
              <a:xfrm>
                <a:off x="1686818" y="3415231"/>
                <a:ext cx="328648" cy="713214"/>
                <a:chOff x="0" y="0"/>
                <a:chExt cx="685101" cy="1486772"/>
              </a:xfrm>
              <a:solidFill>
                <a:srgbClr val="6B9F25"/>
              </a:solidFill>
            </p:grpSpPr>
            <p:sp>
              <p:nvSpPr>
                <p:cNvPr id="244" name="Shape 3895"/>
                <p:cNvSpPr/>
                <p:nvPr/>
              </p:nvSpPr>
              <p:spPr>
                <a:xfrm>
                  <a:off x="227313" y="0"/>
                  <a:ext cx="220146" cy="2201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45" name="Shape 3896"/>
                <p:cNvSpPr/>
                <p:nvPr/>
              </p:nvSpPr>
              <p:spPr>
                <a:xfrm>
                  <a:off x="-1" y="264811"/>
                  <a:ext cx="685103" cy="12219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33" name="Group 3900"/>
              <p:cNvGrpSpPr/>
              <p:nvPr/>
            </p:nvGrpSpPr>
            <p:grpSpPr>
              <a:xfrm>
                <a:off x="2055844" y="3415231"/>
                <a:ext cx="328647" cy="713214"/>
                <a:chOff x="0" y="0"/>
                <a:chExt cx="685101" cy="1486772"/>
              </a:xfrm>
              <a:solidFill>
                <a:srgbClr val="6B9F25"/>
              </a:solidFill>
            </p:grpSpPr>
            <p:sp>
              <p:nvSpPr>
                <p:cNvPr id="242" name="Shape 3898"/>
                <p:cNvSpPr/>
                <p:nvPr/>
              </p:nvSpPr>
              <p:spPr>
                <a:xfrm>
                  <a:off x="227313" y="0"/>
                  <a:ext cx="220146" cy="2201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43" name="Shape 3899"/>
                <p:cNvSpPr/>
                <p:nvPr/>
              </p:nvSpPr>
              <p:spPr>
                <a:xfrm>
                  <a:off x="-1" y="264811"/>
                  <a:ext cx="685103" cy="12219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34" name="Group 3903"/>
              <p:cNvGrpSpPr/>
              <p:nvPr/>
            </p:nvGrpSpPr>
            <p:grpSpPr>
              <a:xfrm>
                <a:off x="2426266" y="3415231"/>
                <a:ext cx="328648" cy="713214"/>
                <a:chOff x="0" y="0"/>
                <a:chExt cx="685101" cy="1486772"/>
              </a:xfrm>
              <a:solidFill>
                <a:srgbClr val="6B9F25"/>
              </a:solidFill>
            </p:grpSpPr>
            <p:sp>
              <p:nvSpPr>
                <p:cNvPr id="240" name="Shape 3901"/>
                <p:cNvSpPr/>
                <p:nvPr/>
              </p:nvSpPr>
              <p:spPr>
                <a:xfrm>
                  <a:off x="227313" y="0"/>
                  <a:ext cx="220146" cy="2201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41" name="Shape 3902"/>
                <p:cNvSpPr/>
                <p:nvPr/>
              </p:nvSpPr>
              <p:spPr>
                <a:xfrm>
                  <a:off x="-1" y="264811"/>
                  <a:ext cx="685103" cy="12219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35" name="Group 3906"/>
              <p:cNvGrpSpPr/>
              <p:nvPr/>
            </p:nvGrpSpPr>
            <p:grpSpPr>
              <a:xfrm>
                <a:off x="2795292" y="3415231"/>
                <a:ext cx="328648" cy="713214"/>
                <a:chOff x="0" y="0"/>
                <a:chExt cx="685101" cy="1486772"/>
              </a:xfrm>
              <a:solidFill>
                <a:srgbClr val="6B9F25"/>
              </a:solidFill>
            </p:grpSpPr>
            <p:sp>
              <p:nvSpPr>
                <p:cNvPr id="238" name="Shape 3904"/>
                <p:cNvSpPr/>
                <p:nvPr/>
              </p:nvSpPr>
              <p:spPr>
                <a:xfrm>
                  <a:off x="227191" y="0"/>
                  <a:ext cx="220147" cy="2201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39" name="Shape 3905"/>
                <p:cNvSpPr/>
                <p:nvPr/>
              </p:nvSpPr>
              <p:spPr>
                <a:xfrm>
                  <a:off x="-1" y="264811"/>
                  <a:ext cx="685103" cy="12219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76" h="21600" extrusionOk="0">
                      <a:moveTo>
                        <a:pt x="21191" y="8000"/>
                      </a:moveTo>
                      <a:cubicBezTo>
                        <a:pt x="17435" y="1333"/>
                        <a:pt x="17435" y="1333"/>
                        <a:pt x="17435" y="1333"/>
                      </a:cubicBezTo>
                      <a:cubicBezTo>
                        <a:pt x="17200" y="533"/>
                        <a:pt x="16261" y="0"/>
                        <a:pt x="14852" y="0"/>
                      </a:cubicBezTo>
                      <a:cubicBezTo>
                        <a:pt x="6400" y="0"/>
                        <a:pt x="6400" y="0"/>
                        <a:pt x="6400" y="0"/>
                      </a:cubicBezTo>
                      <a:cubicBezTo>
                        <a:pt x="5461" y="0"/>
                        <a:pt x="4756" y="267"/>
                        <a:pt x="4287" y="667"/>
                      </a:cubicBezTo>
                      <a:cubicBezTo>
                        <a:pt x="4052" y="800"/>
                        <a:pt x="4052" y="800"/>
                        <a:pt x="4052" y="933"/>
                      </a:cubicBezTo>
                      <a:lnTo>
                        <a:pt x="4052" y="933"/>
                      </a:lnTo>
                      <a:lnTo>
                        <a:pt x="3817" y="1067"/>
                      </a:lnTo>
                      <a:cubicBezTo>
                        <a:pt x="61" y="8000"/>
                        <a:pt x="61" y="8000"/>
                        <a:pt x="61" y="8000"/>
                      </a:cubicBezTo>
                      <a:cubicBezTo>
                        <a:pt x="-174" y="8400"/>
                        <a:pt x="296" y="8933"/>
                        <a:pt x="1000" y="9067"/>
                      </a:cubicBezTo>
                      <a:cubicBezTo>
                        <a:pt x="1939" y="9200"/>
                        <a:pt x="2878" y="8933"/>
                        <a:pt x="3113" y="8533"/>
                      </a:cubicBezTo>
                      <a:cubicBezTo>
                        <a:pt x="5930" y="3067"/>
                        <a:pt x="5930" y="3067"/>
                        <a:pt x="5930" y="3067"/>
                      </a:cubicBezTo>
                      <a:cubicBezTo>
                        <a:pt x="6165" y="3067"/>
                        <a:pt x="6165" y="3067"/>
                        <a:pt x="6400" y="3067"/>
                      </a:cubicBezTo>
                      <a:cubicBezTo>
                        <a:pt x="6635" y="3067"/>
                        <a:pt x="6635" y="3067"/>
                        <a:pt x="6635" y="3067"/>
                      </a:cubicBezTo>
                      <a:cubicBezTo>
                        <a:pt x="1939" y="12800"/>
                        <a:pt x="1939" y="12800"/>
                        <a:pt x="1939" y="12800"/>
                      </a:cubicBezTo>
                      <a:cubicBezTo>
                        <a:pt x="6635" y="12800"/>
                        <a:pt x="6635" y="12800"/>
                        <a:pt x="6635" y="12800"/>
                      </a:cubicBezTo>
                      <a:cubicBezTo>
                        <a:pt x="6635" y="20667"/>
                        <a:pt x="6635" y="20667"/>
                        <a:pt x="6635" y="20667"/>
                      </a:cubicBezTo>
                      <a:cubicBezTo>
                        <a:pt x="6635" y="21200"/>
                        <a:pt x="7574" y="21600"/>
                        <a:pt x="8513" y="21600"/>
                      </a:cubicBezTo>
                      <a:cubicBezTo>
                        <a:pt x="9452" y="21600"/>
                        <a:pt x="10156" y="21200"/>
                        <a:pt x="10156" y="20667"/>
                      </a:cubicBezTo>
                      <a:cubicBezTo>
                        <a:pt x="10156" y="12800"/>
                        <a:pt x="10156" y="12800"/>
                        <a:pt x="10156" y="12800"/>
                      </a:cubicBezTo>
                      <a:cubicBezTo>
                        <a:pt x="11330" y="12800"/>
                        <a:pt x="11330" y="12800"/>
                        <a:pt x="11330" y="12800"/>
                      </a:cubicBezTo>
                      <a:cubicBezTo>
                        <a:pt x="11330" y="20667"/>
                        <a:pt x="11330" y="20667"/>
                        <a:pt x="11330" y="20667"/>
                      </a:cubicBezTo>
                      <a:cubicBezTo>
                        <a:pt x="11330" y="21200"/>
                        <a:pt x="12035" y="21600"/>
                        <a:pt x="12974" y="21600"/>
                      </a:cubicBezTo>
                      <a:cubicBezTo>
                        <a:pt x="13913" y="21600"/>
                        <a:pt x="14852" y="21200"/>
                        <a:pt x="14852" y="20667"/>
                      </a:cubicBezTo>
                      <a:cubicBezTo>
                        <a:pt x="14852" y="12800"/>
                        <a:pt x="14852" y="12800"/>
                        <a:pt x="14852" y="12800"/>
                      </a:cubicBezTo>
                      <a:cubicBezTo>
                        <a:pt x="19313" y="12800"/>
                        <a:pt x="19313" y="12800"/>
                        <a:pt x="19313" y="12800"/>
                      </a:cubicBezTo>
                      <a:cubicBezTo>
                        <a:pt x="14617" y="3067"/>
                        <a:pt x="14617" y="3067"/>
                        <a:pt x="14617" y="3067"/>
                      </a:cubicBezTo>
                      <a:cubicBezTo>
                        <a:pt x="14852" y="3067"/>
                        <a:pt x="14852" y="3067"/>
                        <a:pt x="14852" y="3067"/>
                      </a:cubicBezTo>
                      <a:cubicBezTo>
                        <a:pt x="15087" y="3067"/>
                        <a:pt x="15087" y="3067"/>
                        <a:pt x="15087" y="3067"/>
                      </a:cubicBezTo>
                      <a:cubicBezTo>
                        <a:pt x="18374" y="8533"/>
                        <a:pt x="18374" y="8533"/>
                        <a:pt x="18374" y="8533"/>
                      </a:cubicBezTo>
                      <a:cubicBezTo>
                        <a:pt x="18609" y="8933"/>
                        <a:pt x="19548" y="9200"/>
                        <a:pt x="20252" y="9067"/>
                      </a:cubicBezTo>
                      <a:cubicBezTo>
                        <a:pt x="21191" y="8933"/>
                        <a:pt x="21426" y="8400"/>
                        <a:pt x="21191" y="8000"/>
                      </a:cubicBezTo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kumimoji="0" sz="1045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36" name="Shape 3907"/>
              <p:cNvSpPr/>
              <p:nvPr/>
            </p:nvSpPr>
            <p:spPr>
              <a:xfrm>
                <a:off x="9275522" y="3675634"/>
                <a:ext cx="239966" cy="1924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8640"/>
                    </a:lnTo>
                    <a:lnTo>
                      <a:pt x="0" y="8640"/>
                    </a:lnTo>
                    <a:cubicBezTo>
                      <a:pt x="0" y="8640"/>
                      <a:pt x="0" y="0"/>
                      <a:pt x="0" y="0"/>
                    </a:cubicBezTo>
                    <a:close/>
                    <a:moveTo>
                      <a:pt x="0" y="12960"/>
                    </a:moveTo>
                    <a:lnTo>
                      <a:pt x="21600" y="12960"/>
                    </a:lnTo>
                    <a:lnTo>
                      <a:pt x="21600" y="21600"/>
                    </a:lnTo>
                    <a:lnTo>
                      <a:pt x="0" y="21600"/>
                    </a:lnTo>
                    <a:cubicBezTo>
                      <a:pt x="0" y="21600"/>
                      <a:pt x="0" y="12960"/>
                      <a:pt x="0" y="12960"/>
                    </a:cubicBezTo>
                    <a:close/>
                  </a:path>
                </a:pathLst>
              </a:custGeom>
              <a:solidFill>
                <a:srgbClr val="6B9F25"/>
              </a:solidFill>
              <a:ln w="12700">
                <a:miter lim="400000"/>
              </a:ln>
            </p:spPr>
            <p:txBody>
              <a:bodyPr lIns="36124" tIns="36124" rIns="36124" bIns="36124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kumimoji="0" sz="104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37" name="Text Placeholder 2"/>
              <p:cNvSpPr txBox="1"/>
              <p:nvPr/>
            </p:nvSpPr>
            <p:spPr>
              <a:xfrm>
                <a:off x="9776642" y="3527209"/>
                <a:ext cx="890099" cy="531474"/>
              </a:xfrm>
              <a:prstGeom prst="rect">
                <a:avLst/>
              </a:prstGeom>
              <a:noFill/>
            </p:spPr>
            <p:txBody>
              <a:bodyPr anchor="ctr"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lang="en-US" sz="2400" kern="1200" dirty="0" smtClean="0">
                    <a:solidFill>
                      <a:schemeClr val="tx1"/>
                    </a:solidFill>
                    <a:effectLst/>
                    <a:latin typeface="Lato" panose="020F0502020204030203" pitchFamily="34" charset="0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en-US" sz="2000" kern="1200" dirty="0" smtClean="0">
                    <a:solidFill>
                      <a:schemeClr val="tx1"/>
                    </a:solidFill>
                    <a:effectLst/>
                    <a:latin typeface="Lato" panose="020F0502020204030203" pitchFamily="34" charset="0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en-US" sz="1800" kern="1200" dirty="0" smtClean="0">
                    <a:solidFill>
                      <a:schemeClr val="tx1"/>
                    </a:solidFill>
                    <a:effectLst/>
                    <a:latin typeface="Lato" panose="020F0502020204030203" pitchFamily="34" charset="0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en-US" sz="1600" kern="1200" dirty="0" smtClean="0">
                    <a:solidFill>
                      <a:schemeClr val="tx1"/>
                    </a:solidFill>
                    <a:effectLst/>
                    <a:latin typeface="Lato" panose="020F0502020204030203" pitchFamily="34" charset="0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lang="en-US" sz="1600" kern="1200" dirty="0">
                    <a:solidFill>
                      <a:schemeClr val="tx1"/>
                    </a:solidFill>
                    <a:effectLst/>
                    <a:latin typeface="Lato" panose="020F0502020204030203" pitchFamily="34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GB" sz="1045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+mn-lt"/>
                    <a:cs typeface="+mn-ea"/>
                    <a:sym typeface="+mn-lt"/>
                  </a:rPr>
                  <a:t>60%</a:t>
                </a:r>
                <a:endParaRPr kumimoji="0" lang="en-GB" sz="1045" b="0" i="0" u="none" strike="noStrike" kern="120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endParaRPr>
              </a:p>
            </p:txBody>
          </p:sp>
        </p:grpSp>
      </p:grpSp>
      <p:sp>
        <p:nvSpPr>
          <p:cNvPr id="370" name="矩形 369"/>
          <p:cNvSpPr/>
          <p:nvPr/>
        </p:nvSpPr>
        <p:spPr>
          <a:xfrm>
            <a:off x="0" y="416560"/>
            <a:ext cx="447040" cy="365760"/>
          </a:xfrm>
          <a:prstGeom prst="rect">
            <a:avLst/>
          </a:prstGeom>
          <a:solidFill>
            <a:srgbClr val="57A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71" name="矩形 370"/>
          <p:cNvSpPr/>
          <p:nvPr/>
        </p:nvSpPr>
        <p:spPr>
          <a:xfrm>
            <a:off x="447040" y="416560"/>
            <a:ext cx="142240" cy="365760"/>
          </a:xfrm>
          <a:prstGeom prst="rect">
            <a:avLst/>
          </a:prstGeom>
          <a:solidFill>
            <a:srgbClr val="FDC0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72" name="文本框 5"/>
          <p:cNvSpPr txBox="1"/>
          <p:nvPr/>
        </p:nvSpPr>
        <p:spPr>
          <a:xfrm>
            <a:off x="589280" y="416560"/>
            <a:ext cx="1859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cs typeface="+mn-ea"/>
                <a:sym typeface="+mn-lt"/>
              </a:rPr>
              <a:t>六一节快乐</a:t>
            </a:r>
            <a:endParaRPr lang="zh-CN" altLang="en-US" sz="20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21 0.33406 C -0.11753 0.31255 -0.07049 0.15671 0.00111 -0.01317 C 0.07568 -0.18832 0.14704 -0.31256 0.16333 -0.2917 C 0.17877 -0.27041 0.25 -0.39377 0.3242 -0.56936 C 0.39617 -0.73903 0.4437 -0.8953 0.42815 -0.91703 " pathEditMode="relative" rAng="18420000" ptsTypes="AAAAA">
                                      <p:cBhvr>
                                        <p:cTn id="10" dur="2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94" y="-6257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" grpId="0"/>
      <p:bldP spid="190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16560"/>
            <a:ext cx="447040" cy="365760"/>
          </a:xfrm>
          <a:prstGeom prst="rect">
            <a:avLst/>
          </a:prstGeom>
          <a:solidFill>
            <a:srgbClr val="57A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7040" y="416560"/>
            <a:ext cx="142240" cy="365760"/>
          </a:xfrm>
          <a:prstGeom prst="rect">
            <a:avLst/>
          </a:prstGeom>
          <a:solidFill>
            <a:srgbClr val="FDC0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9280" y="416560"/>
            <a:ext cx="1859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cs typeface="+mn-ea"/>
                <a:sym typeface="+mn-lt"/>
              </a:rPr>
              <a:t>六一节快乐</a:t>
            </a:r>
            <a:endParaRPr lang="zh-CN" altLang="en-US" sz="2000" dirty="0">
              <a:cs typeface="+mn-ea"/>
              <a:sym typeface="+mn-lt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348588" y="1588999"/>
            <a:ext cx="8708604" cy="5872678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752440" y="3099271"/>
            <a:ext cx="2922477" cy="1426067"/>
            <a:chOff x="1987968" y="4792038"/>
            <a:chExt cx="2922477" cy="1426067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3741160" y="4792038"/>
              <a:ext cx="353138" cy="530768"/>
            </a:xfrm>
            <a:prstGeom prst="rect">
              <a:avLst/>
            </a:prstGeom>
          </p:spPr>
        </p:pic>
        <p:grpSp>
          <p:nvGrpSpPr>
            <p:cNvPr id="28" name="组合 27"/>
            <p:cNvGrpSpPr/>
            <p:nvPr/>
          </p:nvGrpSpPr>
          <p:grpSpPr>
            <a:xfrm>
              <a:off x="1987968" y="5057422"/>
              <a:ext cx="2922477" cy="1160683"/>
              <a:chOff x="1465895" y="1647632"/>
              <a:chExt cx="2922477" cy="1160683"/>
            </a:xfrm>
          </p:grpSpPr>
          <p:sp>
            <p:nvSpPr>
              <p:cNvPr id="29" name="文本框 4"/>
              <p:cNvSpPr txBox="1"/>
              <p:nvPr/>
            </p:nvSpPr>
            <p:spPr>
              <a:xfrm>
                <a:off x="1480537" y="1647632"/>
                <a:ext cx="2339986" cy="369332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8DC182">
                        <a:lumMod val="50000"/>
                      </a:srgbClr>
                    </a:solidFill>
                    <a:cs typeface="+mn-ea"/>
                    <a:sym typeface="+mn-lt"/>
                  </a:rPr>
                  <a:t>请输入你的题目</a:t>
                </a:r>
                <a:endParaRPr lang="zh-CN" altLang="en-US" b="1" dirty="0">
                  <a:solidFill>
                    <a:srgbClr val="8DC182">
                      <a:lumMod val="50000"/>
                    </a:srgb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文本框 5"/>
              <p:cNvSpPr txBox="1"/>
              <p:nvPr/>
            </p:nvSpPr>
            <p:spPr>
              <a:xfrm>
                <a:off x="1465895" y="1954235"/>
                <a:ext cx="2922477" cy="85408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100" dirty="0">
                    <a:solidFill>
                      <a:srgbClr val="8DC182">
                        <a:lumMod val="50000"/>
                      </a:srgbClr>
                    </a:solidFill>
                    <a:cs typeface="+mn-ea"/>
                    <a:sym typeface="+mn-lt"/>
                  </a:rPr>
                  <a:t>请在此处添加详细描述文本，尽量与标题文本语言风格相符合，语言描述尽量简洁生动。请在此处添加详细描述文本</a:t>
                </a:r>
                <a:endParaRPr lang="zh-CN" altLang="en-US" sz="1100" dirty="0">
                  <a:solidFill>
                    <a:srgbClr val="8DC182">
                      <a:lumMod val="50000"/>
                    </a:srgb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4611425" y="1673204"/>
            <a:ext cx="2922477" cy="1426067"/>
            <a:chOff x="1987968" y="4792038"/>
            <a:chExt cx="2922477" cy="1426067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3741160" y="4792038"/>
              <a:ext cx="353138" cy="530768"/>
            </a:xfrm>
            <a:prstGeom prst="rect">
              <a:avLst/>
            </a:prstGeom>
          </p:spPr>
        </p:pic>
        <p:grpSp>
          <p:nvGrpSpPr>
            <p:cNvPr id="33" name="组合 32"/>
            <p:cNvGrpSpPr/>
            <p:nvPr/>
          </p:nvGrpSpPr>
          <p:grpSpPr>
            <a:xfrm>
              <a:off x="1987968" y="5057422"/>
              <a:ext cx="2922477" cy="1160683"/>
              <a:chOff x="1465895" y="1647632"/>
              <a:chExt cx="2922477" cy="1160683"/>
            </a:xfrm>
          </p:grpSpPr>
          <p:sp>
            <p:nvSpPr>
              <p:cNvPr id="34" name="文本框 10"/>
              <p:cNvSpPr txBox="1"/>
              <p:nvPr/>
            </p:nvSpPr>
            <p:spPr>
              <a:xfrm>
                <a:off x="1480537" y="1647632"/>
                <a:ext cx="2339986" cy="369332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8DC182">
                        <a:lumMod val="50000"/>
                      </a:srgbClr>
                    </a:solidFill>
                    <a:cs typeface="+mn-ea"/>
                    <a:sym typeface="+mn-lt"/>
                  </a:rPr>
                  <a:t>请输入你的题目</a:t>
                </a:r>
                <a:endParaRPr lang="zh-CN" altLang="en-US" b="1" dirty="0">
                  <a:solidFill>
                    <a:srgbClr val="8DC182">
                      <a:lumMod val="50000"/>
                    </a:srgb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文本框 11"/>
              <p:cNvSpPr txBox="1"/>
              <p:nvPr/>
            </p:nvSpPr>
            <p:spPr>
              <a:xfrm>
                <a:off x="1465895" y="1954235"/>
                <a:ext cx="2922477" cy="85408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100" dirty="0">
                    <a:solidFill>
                      <a:srgbClr val="8DC182">
                        <a:lumMod val="50000"/>
                      </a:srgbClr>
                    </a:solidFill>
                    <a:cs typeface="+mn-ea"/>
                    <a:sym typeface="+mn-lt"/>
                  </a:rPr>
                  <a:t>请在此处添加详细描述文本，尽量与标题文本语言风格相符合，语言描述尽量简洁生动。请在此处添加详细描述文本</a:t>
                </a:r>
                <a:endParaRPr lang="zh-CN" altLang="en-US" sz="1100" dirty="0">
                  <a:solidFill>
                    <a:srgbClr val="8DC182">
                      <a:lumMod val="50000"/>
                    </a:srgb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8595953" y="2651621"/>
            <a:ext cx="2922477" cy="1426067"/>
            <a:chOff x="1987968" y="4792038"/>
            <a:chExt cx="2922477" cy="1426067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3741160" y="4792038"/>
              <a:ext cx="353138" cy="530768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/>
          </p:nvGrpSpPr>
          <p:grpSpPr>
            <a:xfrm>
              <a:off x="1987968" y="5057422"/>
              <a:ext cx="2922477" cy="1160683"/>
              <a:chOff x="1465895" y="1647632"/>
              <a:chExt cx="2922477" cy="1160683"/>
            </a:xfrm>
          </p:grpSpPr>
          <p:sp>
            <p:nvSpPr>
              <p:cNvPr id="39" name="文本框 15"/>
              <p:cNvSpPr txBox="1"/>
              <p:nvPr/>
            </p:nvSpPr>
            <p:spPr>
              <a:xfrm>
                <a:off x="1480537" y="1647632"/>
                <a:ext cx="2339986" cy="369332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8DC182">
                        <a:lumMod val="50000"/>
                      </a:srgbClr>
                    </a:solidFill>
                    <a:cs typeface="+mn-ea"/>
                    <a:sym typeface="+mn-lt"/>
                  </a:rPr>
                  <a:t>请输入你的题目</a:t>
                </a:r>
                <a:endParaRPr lang="zh-CN" altLang="en-US" b="1" dirty="0">
                  <a:solidFill>
                    <a:srgbClr val="8DC182">
                      <a:lumMod val="50000"/>
                    </a:srgb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文本框 16"/>
              <p:cNvSpPr txBox="1"/>
              <p:nvPr/>
            </p:nvSpPr>
            <p:spPr>
              <a:xfrm>
                <a:off x="1465895" y="1954235"/>
                <a:ext cx="2922477" cy="85408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100" dirty="0">
                    <a:solidFill>
                      <a:srgbClr val="8DC182">
                        <a:lumMod val="50000"/>
                      </a:srgbClr>
                    </a:solidFill>
                    <a:cs typeface="+mn-ea"/>
                    <a:sym typeface="+mn-lt"/>
                  </a:rPr>
                  <a:t>请在此处添加详细描述文本，尽量与标题文本语言风格相符合，语言描述尽量简洁生动。请在此处添加详细描述文本</a:t>
                </a:r>
                <a:endParaRPr lang="zh-CN" altLang="en-US" sz="1100" dirty="0">
                  <a:solidFill>
                    <a:srgbClr val="8DC182">
                      <a:lumMod val="50000"/>
                    </a:srgbClr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275440" y="-410146"/>
            <a:ext cx="2733041" cy="273304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416560"/>
            <a:ext cx="447040" cy="365760"/>
          </a:xfrm>
          <a:prstGeom prst="rect">
            <a:avLst/>
          </a:prstGeom>
          <a:solidFill>
            <a:srgbClr val="57A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7040" y="416560"/>
            <a:ext cx="142240" cy="365760"/>
          </a:xfrm>
          <a:prstGeom prst="rect">
            <a:avLst/>
          </a:prstGeom>
          <a:solidFill>
            <a:srgbClr val="FDC0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9280" y="416560"/>
            <a:ext cx="1859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cs typeface="+mn-ea"/>
                <a:sym typeface="+mn-lt"/>
              </a:rPr>
              <a:t>六一节快乐</a:t>
            </a:r>
            <a:endParaRPr lang="zh-CN" altLang="en-US" sz="2000" dirty="0">
              <a:cs typeface="+mn-ea"/>
              <a:sym typeface="+mn-lt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754414" y="612841"/>
            <a:ext cx="6858000" cy="6858000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830324" y="3857175"/>
            <a:ext cx="3660033" cy="1477328"/>
            <a:chOff x="2246012" y="2019981"/>
            <a:chExt cx="4217467" cy="1477328"/>
          </a:xfrm>
        </p:grpSpPr>
        <p:sp>
          <p:nvSpPr>
            <p:cNvPr id="39" name="文本框 4"/>
            <p:cNvSpPr txBox="1"/>
            <p:nvPr/>
          </p:nvSpPr>
          <p:spPr>
            <a:xfrm>
              <a:off x="2246012" y="2019981"/>
              <a:ext cx="3257879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8DC182">
                      <a:lumMod val="50000"/>
                    </a:srgbClr>
                  </a:solidFill>
                  <a:cs typeface="+mn-ea"/>
                  <a:sym typeface="+mn-lt"/>
                </a:rPr>
                <a:t>请输入你的题目</a:t>
              </a:r>
              <a:endParaRPr lang="zh-CN" altLang="en-US" b="1" dirty="0">
                <a:solidFill>
                  <a:srgbClr val="8DC182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40" name="文本框 5"/>
            <p:cNvSpPr txBox="1"/>
            <p:nvPr/>
          </p:nvSpPr>
          <p:spPr>
            <a:xfrm>
              <a:off x="2246012" y="2389313"/>
              <a:ext cx="4217467" cy="110799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8DC182">
                      <a:lumMod val="50000"/>
                    </a:srgbClr>
                  </a:solidFill>
                  <a:cs typeface="+mn-ea"/>
                  <a:sym typeface="+mn-lt"/>
                </a:rPr>
                <a:t>请在此处添加详细描述文本，尽添加详细描述文本，尽量与标题文本语言风格相符合，</a:t>
              </a:r>
              <a:endParaRPr lang="zh-CN" altLang="en-US" sz="1100" dirty="0">
                <a:solidFill>
                  <a:srgbClr val="8DC182">
                    <a:lumMod val="50000"/>
                  </a:srgb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8DC182">
                      <a:lumMod val="50000"/>
                    </a:srgbClr>
                  </a:solidFill>
                  <a:cs typeface="+mn-ea"/>
                  <a:sym typeface="+mn-lt"/>
                </a:rPr>
                <a:t>添加详细描述文本，尽量与标题文本语言风格相符合，</a:t>
              </a:r>
              <a:endParaRPr lang="zh-CN" altLang="en-US" sz="1100" dirty="0">
                <a:solidFill>
                  <a:srgbClr val="8DC182">
                    <a:lumMod val="50000"/>
                  </a:srgb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8DC182">
                      <a:lumMod val="50000"/>
                    </a:srgbClr>
                  </a:solidFill>
                  <a:cs typeface="+mn-ea"/>
                  <a:sym typeface="+mn-lt"/>
                </a:rPr>
                <a:t>量与标题文本语言风格相符合，</a:t>
              </a:r>
              <a:endParaRPr lang="zh-CN" altLang="en-US" sz="1100" dirty="0">
                <a:solidFill>
                  <a:srgbClr val="8DC182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546809" y="3127832"/>
            <a:ext cx="3660033" cy="1477328"/>
            <a:chOff x="2246012" y="2019981"/>
            <a:chExt cx="4217467" cy="1477328"/>
          </a:xfrm>
        </p:grpSpPr>
        <p:sp>
          <p:nvSpPr>
            <p:cNvPr id="42" name="文本框 7"/>
            <p:cNvSpPr txBox="1"/>
            <p:nvPr/>
          </p:nvSpPr>
          <p:spPr>
            <a:xfrm>
              <a:off x="2246012" y="2019981"/>
              <a:ext cx="3257879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8DC182">
                      <a:lumMod val="50000"/>
                    </a:srgbClr>
                  </a:solidFill>
                  <a:cs typeface="+mn-ea"/>
                  <a:sym typeface="+mn-lt"/>
                </a:rPr>
                <a:t>请输入你的题目</a:t>
              </a:r>
              <a:endParaRPr lang="zh-CN" altLang="en-US" b="1" dirty="0">
                <a:solidFill>
                  <a:srgbClr val="8DC182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43" name="文本框 8"/>
            <p:cNvSpPr txBox="1"/>
            <p:nvPr/>
          </p:nvSpPr>
          <p:spPr>
            <a:xfrm>
              <a:off x="2246012" y="2389313"/>
              <a:ext cx="4217467" cy="110799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8DC182">
                      <a:lumMod val="50000"/>
                    </a:srgbClr>
                  </a:solidFill>
                  <a:cs typeface="+mn-ea"/>
                  <a:sym typeface="+mn-lt"/>
                </a:rPr>
                <a:t>请在此处添加详细描述文本，尽添加详细描述文本，尽量与标题文本语言风格相符合，</a:t>
              </a:r>
              <a:endParaRPr lang="zh-CN" altLang="en-US" sz="1100" dirty="0">
                <a:solidFill>
                  <a:srgbClr val="8DC182">
                    <a:lumMod val="50000"/>
                  </a:srgb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8DC182">
                      <a:lumMod val="50000"/>
                    </a:srgbClr>
                  </a:solidFill>
                  <a:cs typeface="+mn-ea"/>
                  <a:sym typeface="+mn-lt"/>
                </a:rPr>
                <a:t>添加详细描述文本，尽量与标题文本语言风格相符合，</a:t>
              </a:r>
              <a:endParaRPr lang="zh-CN" altLang="en-US" sz="1100" dirty="0">
                <a:solidFill>
                  <a:srgbClr val="8DC182">
                    <a:lumMod val="50000"/>
                  </a:srgb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8DC182">
                      <a:lumMod val="50000"/>
                    </a:srgbClr>
                  </a:solidFill>
                  <a:cs typeface="+mn-ea"/>
                  <a:sym typeface="+mn-lt"/>
                </a:rPr>
                <a:t>量与标题文本语言风格相符合，</a:t>
              </a:r>
              <a:endParaRPr lang="zh-CN" altLang="en-US" sz="1100" dirty="0">
                <a:solidFill>
                  <a:srgbClr val="8DC182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670800" y="4476020"/>
            <a:ext cx="4043680" cy="23819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416560"/>
            <a:ext cx="447040" cy="365760"/>
          </a:xfrm>
          <a:prstGeom prst="rect">
            <a:avLst/>
          </a:prstGeom>
          <a:solidFill>
            <a:srgbClr val="57A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7040" y="416560"/>
            <a:ext cx="142240" cy="365760"/>
          </a:xfrm>
          <a:prstGeom prst="rect">
            <a:avLst/>
          </a:prstGeom>
          <a:solidFill>
            <a:srgbClr val="FDC0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9280" y="416560"/>
            <a:ext cx="1859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cs typeface="+mn-ea"/>
                <a:sym typeface="+mn-lt"/>
              </a:rPr>
              <a:t>六一节快乐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7" name="Oval 5"/>
          <p:cNvSpPr/>
          <p:nvPr/>
        </p:nvSpPr>
        <p:spPr>
          <a:xfrm>
            <a:off x="1010359" y="2003318"/>
            <a:ext cx="923827" cy="923707"/>
          </a:xfrm>
          <a:prstGeom prst="ellipse">
            <a:avLst/>
          </a:prstGeom>
          <a:solidFill>
            <a:srgbClr val="81B723"/>
          </a:solidFill>
          <a:ln w="25400" cap="flat" cmpd="sng" algn="ctr">
            <a:noFill/>
            <a:prstDash val="solid"/>
          </a:ln>
          <a:effectLst/>
        </p:spPr>
        <p:txBody>
          <a:bodyPr lIns="91433" tIns="45717" rIns="91433" bIns="45717" rtlCol="0" anchor="ctr"/>
          <a:lstStyle/>
          <a:p>
            <a:pPr algn="ctr" defTabSz="544195">
              <a:defRPr/>
            </a:pPr>
            <a:endParaRPr lang="id-ID" sz="215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Oval 10"/>
          <p:cNvSpPr/>
          <p:nvPr/>
        </p:nvSpPr>
        <p:spPr>
          <a:xfrm>
            <a:off x="1010359" y="3310785"/>
            <a:ext cx="923827" cy="923707"/>
          </a:xfrm>
          <a:prstGeom prst="ellipse">
            <a:avLst/>
          </a:prstGeom>
          <a:solidFill>
            <a:srgbClr val="FDC005"/>
          </a:solidFill>
          <a:ln w="25400" cap="flat" cmpd="sng" algn="ctr">
            <a:noFill/>
            <a:prstDash val="solid"/>
          </a:ln>
          <a:effectLst/>
        </p:spPr>
        <p:txBody>
          <a:bodyPr lIns="91433" tIns="45717" rIns="91433" bIns="45717" rtlCol="0" anchor="ctr"/>
          <a:lstStyle/>
          <a:p>
            <a:pPr algn="ctr" defTabSz="544195">
              <a:defRPr/>
            </a:pPr>
            <a:endParaRPr lang="id-ID" sz="215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Oval 13"/>
          <p:cNvSpPr/>
          <p:nvPr/>
        </p:nvSpPr>
        <p:spPr>
          <a:xfrm>
            <a:off x="1010359" y="4616956"/>
            <a:ext cx="923827" cy="923707"/>
          </a:xfrm>
          <a:prstGeom prst="ellipse">
            <a:avLst/>
          </a:prstGeom>
          <a:solidFill>
            <a:srgbClr val="71D8F6"/>
          </a:solidFill>
          <a:ln w="25400" cap="flat" cmpd="sng" algn="ctr">
            <a:noFill/>
            <a:prstDash val="solid"/>
          </a:ln>
          <a:effectLst/>
        </p:spPr>
        <p:txBody>
          <a:bodyPr lIns="91433" tIns="45717" rIns="91433" bIns="45717" rtlCol="0" anchor="ctr"/>
          <a:lstStyle/>
          <a:p>
            <a:pPr algn="ctr" defTabSz="544195">
              <a:defRPr/>
            </a:pPr>
            <a:endParaRPr lang="id-ID" sz="215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" name="Oval 16"/>
          <p:cNvSpPr/>
          <p:nvPr/>
        </p:nvSpPr>
        <p:spPr>
          <a:xfrm>
            <a:off x="6536972" y="2003318"/>
            <a:ext cx="923827" cy="923707"/>
          </a:xfrm>
          <a:prstGeom prst="ellipse">
            <a:avLst/>
          </a:prstGeom>
          <a:solidFill>
            <a:srgbClr val="71D8F6"/>
          </a:solidFill>
          <a:ln w="25400" cap="flat" cmpd="sng" algn="ctr">
            <a:noFill/>
            <a:prstDash val="solid"/>
          </a:ln>
          <a:effectLst/>
        </p:spPr>
        <p:txBody>
          <a:bodyPr lIns="91433" tIns="45717" rIns="91433" bIns="45717" rtlCol="0" anchor="ctr"/>
          <a:lstStyle/>
          <a:p>
            <a:pPr algn="ctr" defTabSz="544195">
              <a:defRPr/>
            </a:pPr>
            <a:endParaRPr lang="id-ID" sz="215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Oval 19"/>
          <p:cNvSpPr/>
          <p:nvPr/>
        </p:nvSpPr>
        <p:spPr>
          <a:xfrm>
            <a:off x="6558769" y="3310785"/>
            <a:ext cx="923827" cy="923707"/>
          </a:xfrm>
          <a:prstGeom prst="ellipse">
            <a:avLst/>
          </a:prstGeom>
          <a:solidFill>
            <a:srgbClr val="81B723"/>
          </a:solidFill>
          <a:ln w="25400" cap="flat" cmpd="sng" algn="ctr">
            <a:noFill/>
            <a:prstDash val="solid"/>
          </a:ln>
          <a:effectLst/>
        </p:spPr>
        <p:txBody>
          <a:bodyPr lIns="91433" tIns="45717" rIns="91433" bIns="45717" rtlCol="0" anchor="ctr"/>
          <a:lstStyle/>
          <a:p>
            <a:pPr algn="ctr" defTabSz="544195">
              <a:defRPr/>
            </a:pPr>
            <a:endParaRPr lang="id-ID" sz="215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Freeform 28"/>
          <p:cNvSpPr>
            <a:spLocks noChangeArrowheads="1"/>
          </p:cNvSpPr>
          <p:nvPr/>
        </p:nvSpPr>
        <p:spPr bwMode="auto">
          <a:xfrm>
            <a:off x="6793141" y="2271655"/>
            <a:ext cx="461675" cy="388133"/>
          </a:xfrm>
          <a:custGeom>
            <a:avLst/>
            <a:gdLst>
              <a:gd name="T0" fmla="*/ 124 w 498"/>
              <a:gd name="T1" fmla="*/ 81 h 418"/>
              <a:gd name="T2" fmla="*/ 124 w 498"/>
              <a:gd name="T3" fmla="*/ 81 h 418"/>
              <a:gd name="T4" fmla="*/ 36 w 498"/>
              <a:gd name="T5" fmla="*/ 258 h 418"/>
              <a:gd name="T6" fmla="*/ 346 w 498"/>
              <a:gd name="T7" fmla="*/ 116 h 418"/>
              <a:gd name="T8" fmla="*/ 9 w 498"/>
              <a:gd name="T9" fmla="*/ 382 h 418"/>
              <a:gd name="T10" fmla="*/ 44 w 498"/>
              <a:gd name="T11" fmla="*/ 400 h 418"/>
              <a:gd name="T12" fmla="*/ 97 w 498"/>
              <a:gd name="T13" fmla="*/ 311 h 418"/>
              <a:gd name="T14" fmla="*/ 293 w 498"/>
              <a:gd name="T15" fmla="*/ 311 h 418"/>
              <a:gd name="T16" fmla="*/ 469 w 498"/>
              <a:gd name="T17" fmla="*/ 72 h 418"/>
              <a:gd name="T18" fmla="*/ 124 w 498"/>
              <a:gd name="T19" fmla="*/ 81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8" h="418">
                <a:moveTo>
                  <a:pt x="124" y="81"/>
                </a:moveTo>
                <a:lnTo>
                  <a:pt x="124" y="81"/>
                </a:lnTo>
                <a:cubicBezTo>
                  <a:pt x="27" y="134"/>
                  <a:pt x="36" y="222"/>
                  <a:pt x="36" y="258"/>
                </a:cubicBezTo>
                <a:cubicBezTo>
                  <a:pt x="159" y="107"/>
                  <a:pt x="346" y="116"/>
                  <a:pt x="346" y="116"/>
                </a:cubicBezTo>
                <a:cubicBezTo>
                  <a:pt x="346" y="116"/>
                  <a:pt x="80" y="204"/>
                  <a:pt x="9" y="382"/>
                </a:cubicBezTo>
                <a:cubicBezTo>
                  <a:pt x="0" y="400"/>
                  <a:pt x="36" y="417"/>
                  <a:pt x="44" y="400"/>
                </a:cubicBezTo>
                <a:cubicBezTo>
                  <a:pt x="62" y="355"/>
                  <a:pt x="97" y="311"/>
                  <a:pt x="97" y="311"/>
                </a:cubicBezTo>
                <a:cubicBezTo>
                  <a:pt x="151" y="329"/>
                  <a:pt x="230" y="355"/>
                  <a:pt x="293" y="311"/>
                </a:cubicBezTo>
                <a:cubicBezTo>
                  <a:pt x="363" y="258"/>
                  <a:pt x="363" y="134"/>
                  <a:pt x="469" y="72"/>
                </a:cubicBezTo>
                <a:cubicBezTo>
                  <a:pt x="497" y="63"/>
                  <a:pt x="249" y="0"/>
                  <a:pt x="124" y="81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wrap="none" anchor="ctr"/>
          <a:lstStyle/>
          <a:p>
            <a:pPr defTabSz="544195">
              <a:defRPr/>
            </a:pPr>
            <a:endParaRPr lang="en-US" sz="2150" kern="0" dirty="0">
              <a:solidFill>
                <a:srgbClr val="E2E3E9"/>
              </a:solidFill>
              <a:cs typeface="+mn-ea"/>
              <a:sym typeface="+mn-lt"/>
            </a:endParaRPr>
          </a:p>
        </p:txBody>
      </p:sp>
      <p:sp>
        <p:nvSpPr>
          <p:cNvPr id="14" name="Freeform 67"/>
          <p:cNvSpPr>
            <a:spLocks noChangeArrowheads="1"/>
          </p:cNvSpPr>
          <p:nvPr/>
        </p:nvSpPr>
        <p:spPr bwMode="auto">
          <a:xfrm>
            <a:off x="1314809" y="2228254"/>
            <a:ext cx="367341" cy="431534"/>
          </a:xfrm>
          <a:custGeom>
            <a:avLst/>
            <a:gdLst>
              <a:gd name="T0" fmla="*/ 434 w 453"/>
              <a:gd name="T1" fmla="*/ 186 h 533"/>
              <a:gd name="T2" fmla="*/ 434 w 453"/>
              <a:gd name="T3" fmla="*/ 186 h 533"/>
              <a:gd name="T4" fmla="*/ 44 w 453"/>
              <a:gd name="T5" fmla="*/ 160 h 533"/>
              <a:gd name="T6" fmla="*/ 0 w 453"/>
              <a:gd name="T7" fmla="*/ 178 h 533"/>
              <a:gd name="T8" fmla="*/ 88 w 453"/>
              <a:gd name="T9" fmla="*/ 532 h 533"/>
              <a:gd name="T10" fmla="*/ 141 w 453"/>
              <a:gd name="T11" fmla="*/ 532 h 533"/>
              <a:gd name="T12" fmla="*/ 97 w 453"/>
              <a:gd name="T13" fmla="*/ 355 h 533"/>
              <a:gd name="T14" fmla="*/ 443 w 453"/>
              <a:gd name="T15" fmla="*/ 195 h 533"/>
              <a:gd name="T16" fmla="*/ 434 w 453"/>
              <a:gd name="T17" fmla="*/ 186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3" h="533">
                <a:moveTo>
                  <a:pt x="434" y="186"/>
                </a:moveTo>
                <a:lnTo>
                  <a:pt x="434" y="186"/>
                </a:lnTo>
                <a:cubicBezTo>
                  <a:pt x="151" y="301"/>
                  <a:pt x="266" y="0"/>
                  <a:pt x="44" y="160"/>
                </a:cubicBezTo>
                <a:cubicBezTo>
                  <a:pt x="0" y="178"/>
                  <a:pt x="0" y="178"/>
                  <a:pt x="0" y="178"/>
                </a:cubicBezTo>
                <a:cubicBezTo>
                  <a:pt x="88" y="532"/>
                  <a:pt x="88" y="532"/>
                  <a:pt x="88" y="532"/>
                </a:cubicBezTo>
                <a:cubicBezTo>
                  <a:pt x="141" y="532"/>
                  <a:pt x="141" y="532"/>
                  <a:pt x="141" y="532"/>
                </a:cubicBezTo>
                <a:cubicBezTo>
                  <a:pt x="97" y="355"/>
                  <a:pt x="97" y="355"/>
                  <a:pt x="97" y="355"/>
                </a:cubicBezTo>
                <a:cubicBezTo>
                  <a:pt x="293" y="195"/>
                  <a:pt x="213" y="532"/>
                  <a:pt x="443" y="195"/>
                </a:cubicBezTo>
                <a:cubicBezTo>
                  <a:pt x="452" y="195"/>
                  <a:pt x="443" y="186"/>
                  <a:pt x="434" y="186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wrap="none" anchor="ctr"/>
          <a:lstStyle/>
          <a:p>
            <a:pPr defTabSz="544195">
              <a:defRPr/>
            </a:pPr>
            <a:endParaRPr lang="en-US" sz="2150" kern="0" dirty="0">
              <a:solidFill>
                <a:srgbClr val="E2E3E9"/>
              </a:solidFill>
              <a:cs typeface="+mn-ea"/>
              <a:sym typeface="+mn-lt"/>
            </a:endParaRPr>
          </a:p>
        </p:txBody>
      </p:sp>
      <p:sp>
        <p:nvSpPr>
          <p:cNvPr id="15" name="Freeform 68"/>
          <p:cNvSpPr>
            <a:spLocks noChangeArrowheads="1"/>
          </p:cNvSpPr>
          <p:nvPr/>
        </p:nvSpPr>
        <p:spPr bwMode="auto">
          <a:xfrm>
            <a:off x="6865391" y="3582356"/>
            <a:ext cx="396304" cy="428993"/>
          </a:xfrm>
          <a:custGeom>
            <a:avLst/>
            <a:gdLst>
              <a:gd name="T0" fmla="*/ 327 w 426"/>
              <a:gd name="T1" fmla="*/ 186 h 462"/>
              <a:gd name="T2" fmla="*/ 327 w 426"/>
              <a:gd name="T3" fmla="*/ 186 h 462"/>
              <a:gd name="T4" fmla="*/ 150 w 426"/>
              <a:gd name="T5" fmla="*/ 18 h 462"/>
              <a:gd name="T6" fmla="*/ 97 w 426"/>
              <a:gd name="T7" fmla="*/ 10 h 462"/>
              <a:gd name="T8" fmla="*/ 70 w 426"/>
              <a:gd name="T9" fmla="*/ 54 h 462"/>
              <a:gd name="T10" fmla="*/ 35 w 426"/>
              <a:gd name="T11" fmla="*/ 293 h 462"/>
              <a:gd name="T12" fmla="*/ 26 w 426"/>
              <a:gd name="T13" fmla="*/ 408 h 462"/>
              <a:gd name="T14" fmla="*/ 248 w 426"/>
              <a:gd name="T15" fmla="*/ 417 h 462"/>
              <a:gd name="T16" fmla="*/ 407 w 426"/>
              <a:gd name="T17" fmla="*/ 266 h 462"/>
              <a:gd name="T18" fmla="*/ 327 w 426"/>
              <a:gd name="T19" fmla="*/ 186 h 462"/>
              <a:gd name="T20" fmla="*/ 238 w 426"/>
              <a:gd name="T21" fmla="*/ 391 h 462"/>
              <a:gd name="T22" fmla="*/ 238 w 426"/>
              <a:gd name="T23" fmla="*/ 391 h 462"/>
              <a:gd name="T24" fmla="*/ 53 w 426"/>
              <a:gd name="T25" fmla="*/ 391 h 462"/>
              <a:gd name="T26" fmla="*/ 194 w 426"/>
              <a:gd name="T27" fmla="*/ 284 h 462"/>
              <a:gd name="T28" fmla="*/ 372 w 426"/>
              <a:gd name="T29" fmla="*/ 275 h 462"/>
              <a:gd name="T30" fmla="*/ 238 w 426"/>
              <a:gd name="T31" fmla="*/ 391 h 462"/>
              <a:gd name="T32" fmla="*/ 203 w 426"/>
              <a:gd name="T33" fmla="*/ 301 h 462"/>
              <a:gd name="T34" fmla="*/ 203 w 426"/>
              <a:gd name="T35" fmla="*/ 301 h 462"/>
              <a:gd name="T36" fmla="*/ 97 w 426"/>
              <a:gd name="T37" fmla="*/ 363 h 462"/>
              <a:gd name="T38" fmla="*/ 167 w 426"/>
              <a:gd name="T39" fmla="*/ 363 h 462"/>
              <a:gd name="T40" fmla="*/ 221 w 426"/>
              <a:gd name="T41" fmla="*/ 293 h 462"/>
              <a:gd name="T42" fmla="*/ 221 w 426"/>
              <a:gd name="T43" fmla="*/ 293 h 462"/>
              <a:gd name="T44" fmla="*/ 203 w 426"/>
              <a:gd name="T45" fmla="*/ 301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26" h="462">
                <a:moveTo>
                  <a:pt x="327" y="186"/>
                </a:moveTo>
                <a:lnTo>
                  <a:pt x="327" y="186"/>
                </a:lnTo>
                <a:cubicBezTo>
                  <a:pt x="274" y="63"/>
                  <a:pt x="238" y="18"/>
                  <a:pt x="150" y="18"/>
                </a:cubicBezTo>
                <a:cubicBezTo>
                  <a:pt x="114" y="18"/>
                  <a:pt x="123" y="0"/>
                  <a:pt x="97" y="10"/>
                </a:cubicBezTo>
                <a:cubicBezTo>
                  <a:pt x="70" y="18"/>
                  <a:pt x="97" y="27"/>
                  <a:pt x="70" y="54"/>
                </a:cubicBezTo>
                <a:cubicBezTo>
                  <a:pt x="0" y="107"/>
                  <a:pt x="8" y="169"/>
                  <a:pt x="35" y="293"/>
                </a:cubicBezTo>
                <a:cubicBezTo>
                  <a:pt x="53" y="346"/>
                  <a:pt x="8" y="354"/>
                  <a:pt x="26" y="408"/>
                </a:cubicBezTo>
                <a:cubicBezTo>
                  <a:pt x="35" y="444"/>
                  <a:pt x="141" y="461"/>
                  <a:pt x="248" y="417"/>
                </a:cubicBezTo>
                <a:cubicBezTo>
                  <a:pt x="354" y="382"/>
                  <a:pt x="425" y="301"/>
                  <a:pt x="407" y="266"/>
                </a:cubicBezTo>
                <a:cubicBezTo>
                  <a:pt x="389" y="213"/>
                  <a:pt x="354" y="239"/>
                  <a:pt x="327" y="186"/>
                </a:cubicBezTo>
                <a:close/>
                <a:moveTo>
                  <a:pt x="238" y="391"/>
                </a:moveTo>
                <a:lnTo>
                  <a:pt x="238" y="391"/>
                </a:lnTo>
                <a:cubicBezTo>
                  <a:pt x="141" y="426"/>
                  <a:pt x="61" y="399"/>
                  <a:pt x="53" y="391"/>
                </a:cubicBezTo>
                <a:cubicBezTo>
                  <a:pt x="53" y="382"/>
                  <a:pt x="88" y="319"/>
                  <a:pt x="194" y="284"/>
                </a:cubicBezTo>
                <a:cubicBezTo>
                  <a:pt x="310" y="239"/>
                  <a:pt x="372" y="257"/>
                  <a:pt x="372" y="275"/>
                </a:cubicBezTo>
                <a:cubicBezTo>
                  <a:pt x="380" y="284"/>
                  <a:pt x="336" y="354"/>
                  <a:pt x="238" y="391"/>
                </a:cubicBezTo>
                <a:close/>
                <a:moveTo>
                  <a:pt x="203" y="301"/>
                </a:moveTo>
                <a:lnTo>
                  <a:pt x="203" y="301"/>
                </a:lnTo>
                <a:cubicBezTo>
                  <a:pt x="150" y="319"/>
                  <a:pt x="123" y="337"/>
                  <a:pt x="97" y="363"/>
                </a:cubicBezTo>
                <a:cubicBezTo>
                  <a:pt x="114" y="373"/>
                  <a:pt x="141" y="382"/>
                  <a:pt x="167" y="363"/>
                </a:cubicBezTo>
                <a:cubicBezTo>
                  <a:pt x="212" y="354"/>
                  <a:pt x="230" y="319"/>
                  <a:pt x="221" y="293"/>
                </a:cubicBezTo>
                <a:lnTo>
                  <a:pt x="221" y="293"/>
                </a:lnTo>
                <a:cubicBezTo>
                  <a:pt x="221" y="293"/>
                  <a:pt x="212" y="301"/>
                  <a:pt x="203" y="30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wrap="none" anchor="ctr"/>
          <a:lstStyle/>
          <a:p>
            <a:pPr defTabSz="544195">
              <a:defRPr/>
            </a:pPr>
            <a:endParaRPr lang="en-US" sz="2150" kern="0" dirty="0">
              <a:solidFill>
                <a:srgbClr val="E2E3E9"/>
              </a:solidFill>
              <a:cs typeface="+mn-ea"/>
              <a:sym typeface="+mn-lt"/>
            </a:endParaRPr>
          </a:p>
        </p:txBody>
      </p:sp>
      <p:sp>
        <p:nvSpPr>
          <p:cNvPr id="16" name="Freeform 82"/>
          <p:cNvSpPr>
            <a:spLocks noChangeArrowheads="1"/>
          </p:cNvSpPr>
          <p:nvPr/>
        </p:nvSpPr>
        <p:spPr bwMode="auto">
          <a:xfrm>
            <a:off x="1268416" y="4910901"/>
            <a:ext cx="403002" cy="360208"/>
          </a:xfrm>
          <a:custGeom>
            <a:avLst/>
            <a:gdLst>
              <a:gd name="T0" fmla="*/ 443 w 497"/>
              <a:gd name="T1" fmla="*/ 0 h 444"/>
              <a:gd name="T2" fmla="*/ 443 w 497"/>
              <a:gd name="T3" fmla="*/ 0 h 444"/>
              <a:gd name="T4" fmla="*/ 53 w 497"/>
              <a:gd name="T5" fmla="*/ 0 h 444"/>
              <a:gd name="T6" fmla="*/ 0 w 497"/>
              <a:gd name="T7" fmla="*/ 53 h 444"/>
              <a:gd name="T8" fmla="*/ 0 w 497"/>
              <a:gd name="T9" fmla="*/ 345 h 444"/>
              <a:gd name="T10" fmla="*/ 53 w 497"/>
              <a:gd name="T11" fmla="*/ 399 h 444"/>
              <a:gd name="T12" fmla="*/ 151 w 497"/>
              <a:gd name="T13" fmla="*/ 399 h 444"/>
              <a:gd name="T14" fmla="*/ 151 w 497"/>
              <a:gd name="T15" fmla="*/ 345 h 444"/>
              <a:gd name="T16" fmla="*/ 44 w 497"/>
              <a:gd name="T17" fmla="*/ 345 h 444"/>
              <a:gd name="T18" fmla="*/ 44 w 497"/>
              <a:gd name="T19" fmla="*/ 124 h 444"/>
              <a:gd name="T20" fmla="*/ 443 w 497"/>
              <a:gd name="T21" fmla="*/ 124 h 444"/>
              <a:gd name="T22" fmla="*/ 443 w 497"/>
              <a:gd name="T23" fmla="*/ 345 h 444"/>
              <a:gd name="T24" fmla="*/ 345 w 497"/>
              <a:gd name="T25" fmla="*/ 345 h 444"/>
              <a:gd name="T26" fmla="*/ 345 w 497"/>
              <a:gd name="T27" fmla="*/ 399 h 444"/>
              <a:gd name="T28" fmla="*/ 443 w 497"/>
              <a:gd name="T29" fmla="*/ 399 h 444"/>
              <a:gd name="T30" fmla="*/ 496 w 497"/>
              <a:gd name="T31" fmla="*/ 345 h 444"/>
              <a:gd name="T32" fmla="*/ 496 w 497"/>
              <a:gd name="T33" fmla="*/ 53 h 444"/>
              <a:gd name="T34" fmla="*/ 443 w 497"/>
              <a:gd name="T35" fmla="*/ 0 h 444"/>
              <a:gd name="T36" fmla="*/ 62 w 497"/>
              <a:gd name="T37" fmla="*/ 80 h 444"/>
              <a:gd name="T38" fmla="*/ 62 w 497"/>
              <a:gd name="T39" fmla="*/ 80 h 444"/>
              <a:gd name="T40" fmla="*/ 44 w 497"/>
              <a:gd name="T41" fmla="*/ 62 h 444"/>
              <a:gd name="T42" fmla="*/ 62 w 497"/>
              <a:gd name="T43" fmla="*/ 45 h 444"/>
              <a:gd name="T44" fmla="*/ 79 w 497"/>
              <a:gd name="T45" fmla="*/ 62 h 444"/>
              <a:gd name="T46" fmla="*/ 62 w 497"/>
              <a:gd name="T47" fmla="*/ 80 h 444"/>
              <a:gd name="T48" fmla="*/ 116 w 497"/>
              <a:gd name="T49" fmla="*/ 80 h 444"/>
              <a:gd name="T50" fmla="*/ 116 w 497"/>
              <a:gd name="T51" fmla="*/ 80 h 444"/>
              <a:gd name="T52" fmla="*/ 97 w 497"/>
              <a:gd name="T53" fmla="*/ 62 h 444"/>
              <a:gd name="T54" fmla="*/ 116 w 497"/>
              <a:gd name="T55" fmla="*/ 45 h 444"/>
              <a:gd name="T56" fmla="*/ 132 w 497"/>
              <a:gd name="T57" fmla="*/ 62 h 444"/>
              <a:gd name="T58" fmla="*/ 116 w 497"/>
              <a:gd name="T59" fmla="*/ 80 h 444"/>
              <a:gd name="T60" fmla="*/ 443 w 497"/>
              <a:gd name="T61" fmla="*/ 80 h 444"/>
              <a:gd name="T62" fmla="*/ 443 w 497"/>
              <a:gd name="T63" fmla="*/ 80 h 444"/>
              <a:gd name="T64" fmla="*/ 151 w 497"/>
              <a:gd name="T65" fmla="*/ 80 h 444"/>
              <a:gd name="T66" fmla="*/ 151 w 497"/>
              <a:gd name="T67" fmla="*/ 53 h 444"/>
              <a:gd name="T68" fmla="*/ 443 w 497"/>
              <a:gd name="T69" fmla="*/ 53 h 444"/>
              <a:gd name="T70" fmla="*/ 443 w 497"/>
              <a:gd name="T71" fmla="*/ 80 h 444"/>
              <a:gd name="T72" fmla="*/ 248 w 497"/>
              <a:gd name="T73" fmla="*/ 177 h 444"/>
              <a:gd name="T74" fmla="*/ 248 w 497"/>
              <a:gd name="T75" fmla="*/ 177 h 444"/>
              <a:gd name="T76" fmla="*/ 124 w 497"/>
              <a:gd name="T77" fmla="*/ 301 h 444"/>
              <a:gd name="T78" fmla="*/ 204 w 497"/>
              <a:gd name="T79" fmla="*/ 301 h 444"/>
              <a:gd name="T80" fmla="*/ 204 w 497"/>
              <a:gd name="T81" fmla="*/ 443 h 444"/>
              <a:gd name="T82" fmla="*/ 292 w 497"/>
              <a:gd name="T83" fmla="*/ 443 h 444"/>
              <a:gd name="T84" fmla="*/ 292 w 497"/>
              <a:gd name="T85" fmla="*/ 301 h 444"/>
              <a:gd name="T86" fmla="*/ 363 w 497"/>
              <a:gd name="T87" fmla="*/ 301 h 444"/>
              <a:gd name="T88" fmla="*/ 248 w 497"/>
              <a:gd name="T89" fmla="*/ 177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97" h="444">
                <a:moveTo>
                  <a:pt x="443" y="0"/>
                </a:moveTo>
                <a:lnTo>
                  <a:pt x="443" y="0"/>
                </a:lnTo>
                <a:cubicBezTo>
                  <a:pt x="53" y="0"/>
                  <a:pt x="53" y="0"/>
                  <a:pt x="53" y="0"/>
                </a:cubicBezTo>
                <a:cubicBezTo>
                  <a:pt x="17" y="0"/>
                  <a:pt x="0" y="26"/>
                  <a:pt x="0" y="5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3"/>
                  <a:pt x="17" y="399"/>
                  <a:pt x="53" y="399"/>
                </a:cubicBezTo>
                <a:cubicBezTo>
                  <a:pt x="151" y="399"/>
                  <a:pt x="151" y="399"/>
                  <a:pt x="151" y="399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44" y="345"/>
                  <a:pt x="44" y="345"/>
                  <a:pt x="44" y="345"/>
                </a:cubicBezTo>
                <a:cubicBezTo>
                  <a:pt x="44" y="124"/>
                  <a:pt x="44" y="124"/>
                  <a:pt x="44" y="124"/>
                </a:cubicBezTo>
                <a:cubicBezTo>
                  <a:pt x="443" y="124"/>
                  <a:pt x="443" y="124"/>
                  <a:pt x="443" y="124"/>
                </a:cubicBezTo>
                <a:cubicBezTo>
                  <a:pt x="443" y="345"/>
                  <a:pt x="443" y="345"/>
                  <a:pt x="443" y="345"/>
                </a:cubicBezTo>
                <a:cubicBezTo>
                  <a:pt x="345" y="345"/>
                  <a:pt x="345" y="345"/>
                  <a:pt x="345" y="345"/>
                </a:cubicBezTo>
                <a:cubicBezTo>
                  <a:pt x="345" y="399"/>
                  <a:pt x="345" y="399"/>
                  <a:pt x="345" y="399"/>
                </a:cubicBezTo>
                <a:cubicBezTo>
                  <a:pt x="443" y="399"/>
                  <a:pt x="443" y="399"/>
                  <a:pt x="443" y="399"/>
                </a:cubicBezTo>
                <a:cubicBezTo>
                  <a:pt x="470" y="399"/>
                  <a:pt x="496" y="373"/>
                  <a:pt x="496" y="345"/>
                </a:cubicBezTo>
                <a:cubicBezTo>
                  <a:pt x="496" y="53"/>
                  <a:pt x="496" y="53"/>
                  <a:pt x="496" y="53"/>
                </a:cubicBezTo>
                <a:cubicBezTo>
                  <a:pt x="496" y="26"/>
                  <a:pt x="470" y="0"/>
                  <a:pt x="443" y="0"/>
                </a:cubicBezTo>
                <a:close/>
                <a:moveTo>
                  <a:pt x="62" y="80"/>
                </a:moveTo>
                <a:lnTo>
                  <a:pt x="62" y="80"/>
                </a:lnTo>
                <a:cubicBezTo>
                  <a:pt x="53" y="80"/>
                  <a:pt x="44" y="71"/>
                  <a:pt x="44" y="62"/>
                </a:cubicBezTo>
                <a:cubicBezTo>
                  <a:pt x="44" y="53"/>
                  <a:pt x="53" y="45"/>
                  <a:pt x="62" y="45"/>
                </a:cubicBezTo>
                <a:cubicBezTo>
                  <a:pt x="71" y="45"/>
                  <a:pt x="79" y="53"/>
                  <a:pt x="79" y="62"/>
                </a:cubicBezTo>
                <a:cubicBezTo>
                  <a:pt x="79" y="71"/>
                  <a:pt x="71" y="80"/>
                  <a:pt x="62" y="80"/>
                </a:cubicBezTo>
                <a:close/>
                <a:moveTo>
                  <a:pt x="116" y="80"/>
                </a:moveTo>
                <a:lnTo>
                  <a:pt x="116" y="80"/>
                </a:lnTo>
                <a:cubicBezTo>
                  <a:pt x="107" y="80"/>
                  <a:pt x="97" y="71"/>
                  <a:pt x="97" y="62"/>
                </a:cubicBezTo>
                <a:cubicBezTo>
                  <a:pt x="97" y="53"/>
                  <a:pt x="107" y="45"/>
                  <a:pt x="116" y="45"/>
                </a:cubicBezTo>
                <a:cubicBezTo>
                  <a:pt x="124" y="45"/>
                  <a:pt x="132" y="53"/>
                  <a:pt x="132" y="62"/>
                </a:cubicBezTo>
                <a:cubicBezTo>
                  <a:pt x="132" y="71"/>
                  <a:pt x="124" y="80"/>
                  <a:pt x="116" y="80"/>
                </a:cubicBezTo>
                <a:close/>
                <a:moveTo>
                  <a:pt x="443" y="80"/>
                </a:moveTo>
                <a:lnTo>
                  <a:pt x="443" y="80"/>
                </a:lnTo>
                <a:cubicBezTo>
                  <a:pt x="151" y="80"/>
                  <a:pt x="151" y="80"/>
                  <a:pt x="151" y="80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443" y="53"/>
                  <a:pt x="443" y="53"/>
                  <a:pt x="443" y="53"/>
                </a:cubicBezTo>
                <a:lnTo>
                  <a:pt x="443" y="80"/>
                </a:lnTo>
                <a:close/>
                <a:moveTo>
                  <a:pt x="248" y="177"/>
                </a:moveTo>
                <a:lnTo>
                  <a:pt x="248" y="177"/>
                </a:lnTo>
                <a:cubicBezTo>
                  <a:pt x="124" y="301"/>
                  <a:pt x="124" y="301"/>
                  <a:pt x="124" y="301"/>
                </a:cubicBezTo>
                <a:cubicBezTo>
                  <a:pt x="204" y="301"/>
                  <a:pt x="204" y="301"/>
                  <a:pt x="204" y="301"/>
                </a:cubicBezTo>
                <a:cubicBezTo>
                  <a:pt x="204" y="443"/>
                  <a:pt x="204" y="443"/>
                  <a:pt x="204" y="443"/>
                </a:cubicBezTo>
                <a:cubicBezTo>
                  <a:pt x="292" y="443"/>
                  <a:pt x="292" y="443"/>
                  <a:pt x="292" y="443"/>
                </a:cubicBezTo>
                <a:cubicBezTo>
                  <a:pt x="292" y="301"/>
                  <a:pt x="292" y="301"/>
                  <a:pt x="292" y="301"/>
                </a:cubicBezTo>
                <a:cubicBezTo>
                  <a:pt x="363" y="301"/>
                  <a:pt x="363" y="301"/>
                  <a:pt x="363" y="301"/>
                </a:cubicBezTo>
                <a:lnTo>
                  <a:pt x="248" y="177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wrap="none" anchor="ctr"/>
          <a:lstStyle/>
          <a:p>
            <a:pPr defTabSz="544195">
              <a:defRPr/>
            </a:pPr>
            <a:endParaRPr lang="en-US" sz="2150" kern="0" dirty="0">
              <a:solidFill>
                <a:srgbClr val="E2E3E9"/>
              </a:solidFill>
              <a:cs typeface="+mn-ea"/>
              <a:sym typeface="+mn-lt"/>
            </a:endParaRPr>
          </a:p>
        </p:txBody>
      </p:sp>
      <p:sp>
        <p:nvSpPr>
          <p:cNvPr id="18" name="Freeform 102"/>
          <p:cNvSpPr>
            <a:spLocks noChangeArrowheads="1"/>
          </p:cNvSpPr>
          <p:nvPr/>
        </p:nvSpPr>
        <p:spPr bwMode="auto">
          <a:xfrm>
            <a:off x="1262966" y="3600986"/>
            <a:ext cx="403005" cy="360206"/>
          </a:xfrm>
          <a:custGeom>
            <a:avLst/>
            <a:gdLst>
              <a:gd name="T0" fmla="*/ 80 w 498"/>
              <a:gd name="T1" fmla="*/ 151 h 445"/>
              <a:gd name="T2" fmla="*/ 80 w 498"/>
              <a:gd name="T3" fmla="*/ 151 h 445"/>
              <a:gd name="T4" fmla="*/ 142 w 498"/>
              <a:gd name="T5" fmla="*/ 169 h 445"/>
              <a:gd name="T6" fmla="*/ 151 w 498"/>
              <a:gd name="T7" fmla="*/ 169 h 445"/>
              <a:gd name="T8" fmla="*/ 195 w 498"/>
              <a:gd name="T9" fmla="*/ 134 h 445"/>
              <a:gd name="T10" fmla="*/ 195 w 498"/>
              <a:gd name="T11" fmla="*/ 125 h 445"/>
              <a:gd name="T12" fmla="*/ 178 w 498"/>
              <a:gd name="T13" fmla="*/ 107 h 445"/>
              <a:gd name="T14" fmla="*/ 275 w 498"/>
              <a:gd name="T15" fmla="*/ 10 h 445"/>
              <a:gd name="T16" fmla="*/ 195 w 498"/>
              <a:gd name="T17" fmla="*/ 0 h 445"/>
              <a:gd name="T18" fmla="*/ 107 w 498"/>
              <a:gd name="T19" fmla="*/ 54 h 445"/>
              <a:gd name="T20" fmla="*/ 72 w 498"/>
              <a:gd name="T21" fmla="*/ 81 h 445"/>
              <a:gd name="T22" fmla="*/ 53 w 498"/>
              <a:gd name="T23" fmla="*/ 116 h 445"/>
              <a:gd name="T24" fmla="*/ 18 w 498"/>
              <a:gd name="T25" fmla="*/ 125 h 445"/>
              <a:gd name="T26" fmla="*/ 0 w 498"/>
              <a:gd name="T27" fmla="*/ 143 h 445"/>
              <a:gd name="T28" fmla="*/ 0 w 498"/>
              <a:gd name="T29" fmla="*/ 151 h 445"/>
              <a:gd name="T30" fmla="*/ 36 w 498"/>
              <a:gd name="T31" fmla="*/ 187 h 445"/>
              <a:gd name="T32" fmla="*/ 53 w 498"/>
              <a:gd name="T33" fmla="*/ 196 h 445"/>
              <a:gd name="T34" fmla="*/ 72 w 498"/>
              <a:gd name="T35" fmla="*/ 178 h 445"/>
              <a:gd name="T36" fmla="*/ 80 w 498"/>
              <a:gd name="T37" fmla="*/ 151 h 445"/>
              <a:gd name="T38" fmla="*/ 222 w 498"/>
              <a:gd name="T39" fmla="*/ 160 h 445"/>
              <a:gd name="T40" fmla="*/ 222 w 498"/>
              <a:gd name="T41" fmla="*/ 160 h 445"/>
              <a:gd name="T42" fmla="*/ 213 w 498"/>
              <a:gd name="T43" fmla="*/ 160 h 445"/>
              <a:gd name="T44" fmla="*/ 178 w 498"/>
              <a:gd name="T45" fmla="*/ 187 h 445"/>
              <a:gd name="T46" fmla="*/ 169 w 498"/>
              <a:gd name="T47" fmla="*/ 204 h 445"/>
              <a:gd name="T48" fmla="*/ 381 w 498"/>
              <a:gd name="T49" fmla="*/ 435 h 445"/>
              <a:gd name="T50" fmla="*/ 399 w 498"/>
              <a:gd name="T51" fmla="*/ 435 h 445"/>
              <a:gd name="T52" fmla="*/ 426 w 498"/>
              <a:gd name="T53" fmla="*/ 417 h 445"/>
              <a:gd name="T54" fmla="*/ 426 w 498"/>
              <a:gd name="T55" fmla="*/ 400 h 445"/>
              <a:gd name="T56" fmla="*/ 222 w 498"/>
              <a:gd name="T57" fmla="*/ 160 h 445"/>
              <a:gd name="T58" fmla="*/ 497 w 498"/>
              <a:gd name="T59" fmla="*/ 63 h 445"/>
              <a:gd name="T60" fmla="*/ 497 w 498"/>
              <a:gd name="T61" fmla="*/ 63 h 445"/>
              <a:gd name="T62" fmla="*/ 479 w 498"/>
              <a:gd name="T63" fmla="*/ 54 h 445"/>
              <a:gd name="T64" fmla="*/ 461 w 498"/>
              <a:gd name="T65" fmla="*/ 89 h 445"/>
              <a:gd name="T66" fmla="*/ 408 w 498"/>
              <a:gd name="T67" fmla="*/ 107 h 445"/>
              <a:gd name="T68" fmla="*/ 399 w 498"/>
              <a:gd name="T69" fmla="*/ 63 h 445"/>
              <a:gd name="T70" fmla="*/ 417 w 498"/>
              <a:gd name="T71" fmla="*/ 19 h 445"/>
              <a:gd name="T72" fmla="*/ 408 w 498"/>
              <a:gd name="T73" fmla="*/ 10 h 445"/>
              <a:gd name="T74" fmla="*/ 337 w 498"/>
              <a:gd name="T75" fmla="*/ 72 h 445"/>
              <a:gd name="T76" fmla="*/ 319 w 498"/>
              <a:gd name="T77" fmla="*/ 151 h 445"/>
              <a:gd name="T78" fmla="*/ 284 w 498"/>
              <a:gd name="T79" fmla="*/ 187 h 445"/>
              <a:gd name="T80" fmla="*/ 319 w 498"/>
              <a:gd name="T81" fmla="*/ 231 h 445"/>
              <a:gd name="T82" fmla="*/ 364 w 498"/>
              <a:gd name="T83" fmla="*/ 187 h 445"/>
              <a:gd name="T84" fmla="*/ 408 w 498"/>
              <a:gd name="T85" fmla="*/ 178 h 445"/>
              <a:gd name="T86" fmla="*/ 488 w 498"/>
              <a:gd name="T87" fmla="*/ 143 h 445"/>
              <a:gd name="T88" fmla="*/ 497 w 498"/>
              <a:gd name="T89" fmla="*/ 63 h 445"/>
              <a:gd name="T90" fmla="*/ 72 w 498"/>
              <a:gd name="T91" fmla="*/ 400 h 445"/>
              <a:gd name="T92" fmla="*/ 72 w 498"/>
              <a:gd name="T93" fmla="*/ 400 h 445"/>
              <a:gd name="T94" fmla="*/ 72 w 498"/>
              <a:gd name="T95" fmla="*/ 417 h 445"/>
              <a:gd name="T96" fmla="*/ 89 w 498"/>
              <a:gd name="T97" fmla="*/ 444 h 445"/>
              <a:gd name="T98" fmla="*/ 107 w 498"/>
              <a:gd name="T99" fmla="*/ 435 h 445"/>
              <a:gd name="T100" fmla="*/ 231 w 498"/>
              <a:gd name="T101" fmla="*/ 320 h 445"/>
              <a:gd name="T102" fmla="*/ 195 w 498"/>
              <a:gd name="T103" fmla="*/ 275 h 445"/>
              <a:gd name="T104" fmla="*/ 72 w 498"/>
              <a:gd name="T105" fmla="*/ 40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wrap="none" anchor="ctr"/>
          <a:lstStyle/>
          <a:p>
            <a:pPr defTabSz="544195">
              <a:defRPr/>
            </a:pPr>
            <a:endParaRPr lang="en-US" sz="2150" kern="0" dirty="0">
              <a:solidFill>
                <a:srgbClr val="E2E3E9"/>
              </a:solidFill>
              <a:cs typeface="+mn-ea"/>
              <a:sym typeface="+mn-lt"/>
            </a:endParaRPr>
          </a:p>
        </p:txBody>
      </p:sp>
      <p:sp>
        <p:nvSpPr>
          <p:cNvPr id="19" name="TextBox 35"/>
          <p:cNvSpPr txBox="1"/>
          <p:nvPr/>
        </p:nvSpPr>
        <p:spPr>
          <a:xfrm>
            <a:off x="2289695" y="2074689"/>
            <a:ext cx="31381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的标题在此输入你的标题在此输入你的标题</a:t>
            </a:r>
            <a:endParaRPr lang="en-US" altLang="zh-CN" sz="1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0" name="TextBox 35"/>
          <p:cNvSpPr txBox="1"/>
          <p:nvPr/>
        </p:nvSpPr>
        <p:spPr>
          <a:xfrm>
            <a:off x="2289695" y="3403306"/>
            <a:ext cx="31381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的标题在此输入你的标题在此输入你的标题</a:t>
            </a:r>
            <a:endParaRPr lang="en-US" altLang="zh-CN" sz="1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1" name="TextBox 35"/>
          <p:cNvSpPr txBox="1"/>
          <p:nvPr/>
        </p:nvSpPr>
        <p:spPr>
          <a:xfrm>
            <a:off x="2289695" y="4721673"/>
            <a:ext cx="31381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的标题在此输入你的标题在此输入你的标题</a:t>
            </a:r>
            <a:endParaRPr lang="en-US" altLang="zh-CN" sz="1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2" name="TextBox 35"/>
          <p:cNvSpPr txBox="1"/>
          <p:nvPr/>
        </p:nvSpPr>
        <p:spPr>
          <a:xfrm>
            <a:off x="7767421" y="2074689"/>
            <a:ext cx="31381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的标题在此输入你的标题在此输入你的标题</a:t>
            </a:r>
            <a:endParaRPr lang="en-US" altLang="zh-CN" sz="1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3" name="TextBox 35"/>
          <p:cNvSpPr txBox="1"/>
          <p:nvPr/>
        </p:nvSpPr>
        <p:spPr>
          <a:xfrm>
            <a:off x="7767421" y="3403306"/>
            <a:ext cx="31381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的标题在此输入你的标题在此输入你的标题</a:t>
            </a:r>
            <a:endParaRPr lang="en-US" altLang="zh-CN" sz="14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" y="4229358"/>
            <a:ext cx="12192000" cy="2628642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569844" y="2028765"/>
            <a:ext cx="3879456" cy="44011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85333" y="1781131"/>
            <a:ext cx="4445665" cy="535353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756177" y="1694515"/>
            <a:ext cx="4462818" cy="720000"/>
            <a:chOff x="6100549" y="1719617"/>
            <a:chExt cx="4462818" cy="720000"/>
          </a:xfrm>
        </p:grpSpPr>
        <p:sp>
          <p:nvSpPr>
            <p:cNvPr id="9" name="圆角矩形 8"/>
            <p:cNvSpPr/>
            <p:nvPr/>
          </p:nvSpPr>
          <p:spPr>
            <a:xfrm>
              <a:off x="6100549" y="1719617"/>
              <a:ext cx="4462818" cy="720000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236186" y="1747753"/>
              <a:ext cx="648000" cy="64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文本框 8"/>
            <p:cNvSpPr txBox="1"/>
            <p:nvPr/>
          </p:nvSpPr>
          <p:spPr>
            <a:xfrm>
              <a:off x="6310979" y="1785002"/>
              <a:ext cx="532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22385C"/>
                  </a:solidFill>
                  <a:cs typeface="+mn-ea"/>
                  <a:sym typeface="+mn-lt"/>
                </a:rPr>
                <a:t>3</a:t>
              </a:r>
              <a:endParaRPr lang="zh-CN" altLang="en-US" sz="3600" dirty="0">
                <a:solidFill>
                  <a:srgbClr val="22385C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9"/>
            <p:cNvSpPr txBox="1"/>
            <p:nvPr/>
          </p:nvSpPr>
          <p:spPr>
            <a:xfrm>
              <a:off x="7028598" y="1785002"/>
              <a:ext cx="337099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点击输入标题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TextBox 18"/>
          <p:cNvSpPr txBox="1"/>
          <p:nvPr/>
        </p:nvSpPr>
        <p:spPr>
          <a:xfrm>
            <a:off x="3036436" y="2574475"/>
            <a:ext cx="5826112" cy="89069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Summer a lot of things began to trivial for </a:t>
            </a:r>
            <a:r>
              <a:rPr lang="en-US" altLang="zh-CN" dirty="0" err="1">
                <a:sym typeface="+mn-lt"/>
              </a:rPr>
              <a:t>examplSummer</a:t>
            </a:r>
            <a:r>
              <a:rPr lang="en-US" altLang="zh-CN" dirty="0">
                <a:sym typeface="+mn-lt"/>
              </a:rPr>
              <a:t> a lot of things began to trivial for </a:t>
            </a:r>
            <a:r>
              <a:rPr lang="en-US" altLang="zh-CN" dirty="0" err="1">
                <a:sym typeface="+mn-lt"/>
              </a:rPr>
              <a:t>examplSummer</a:t>
            </a:r>
            <a:r>
              <a:rPr lang="en-US" altLang="zh-CN" dirty="0">
                <a:sym typeface="+mn-lt"/>
              </a:rPr>
              <a:t> a lot of things began to trivial for </a:t>
            </a:r>
            <a:r>
              <a:rPr lang="en-US" altLang="zh-CN" dirty="0" smtClean="0">
                <a:sym typeface="+mn-lt"/>
              </a:rPr>
              <a:t>example</a:t>
            </a:r>
            <a:endParaRPr lang="zh-CN" altLang="en-US" dirty="0"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055223" y="-351895"/>
            <a:ext cx="2574298" cy="32133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37430" y="-2074624"/>
            <a:ext cx="4328933" cy="5403491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921448" y="659955"/>
            <a:ext cx="6957638" cy="5382218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rot="19223189">
            <a:off x="3886375" y="326232"/>
            <a:ext cx="3345438" cy="1983564"/>
          </a:xfrm>
          <a:prstGeom prst="rect">
            <a:avLst/>
          </a:prstGeom>
        </p:spPr>
      </p:pic>
      <p:sp>
        <p:nvSpPr>
          <p:cNvPr id="39" name="TextBox 18"/>
          <p:cNvSpPr txBox="1"/>
          <p:nvPr/>
        </p:nvSpPr>
        <p:spPr>
          <a:xfrm>
            <a:off x="6687493" y="2676716"/>
            <a:ext cx="4456123" cy="184088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515" dirty="0">
                <a:solidFill>
                  <a:srgbClr val="6B9F25"/>
                </a:solidFill>
                <a:cs typeface="+mn-ea"/>
                <a:sym typeface="+mn-lt"/>
              </a:rPr>
              <a:t>Summer a lot of things began to trivial for </a:t>
            </a:r>
            <a:r>
              <a:rPr lang="en-US" altLang="zh-CN" sz="1515" dirty="0" err="1">
                <a:solidFill>
                  <a:srgbClr val="6B9F25"/>
                </a:solidFill>
                <a:cs typeface="+mn-ea"/>
                <a:sym typeface="+mn-lt"/>
              </a:rPr>
              <a:t>examplSummer</a:t>
            </a:r>
            <a:r>
              <a:rPr lang="en-US" altLang="zh-CN" sz="1515" dirty="0">
                <a:solidFill>
                  <a:srgbClr val="6B9F25"/>
                </a:solidFill>
                <a:cs typeface="+mn-ea"/>
                <a:sym typeface="+mn-lt"/>
              </a:rPr>
              <a:t> a lot of things began to trivial for </a:t>
            </a:r>
            <a:r>
              <a:rPr lang="en-US" altLang="zh-CN" sz="1515" dirty="0" err="1">
                <a:solidFill>
                  <a:srgbClr val="6B9F25"/>
                </a:solidFill>
                <a:cs typeface="+mn-ea"/>
                <a:sym typeface="+mn-lt"/>
              </a:rPr>
              <a:t>examplSummer</a:t>
            </a:r>
            <a:r>
              <a:rPr lang="en-US" altLang="zh-CN" sz="1515" dirty="0">
                <a:solidFill>
                  <a:srgbClr val="6B9F25"/>
                </a:solidFill>
                <a:cs typeface="+mn-ea"/>
                <a:sym typeface="+mn-lt"/>
              </a:rPr>
              <a:t> a lot of things began to trivial for example</a:t>
            </a:r>
            <a:endParaRPr lang="zh-CN" altLang="en-US" sz="1515" dirty="0">
              <a:solidFill>
                <a:srgbClr val="6B9F25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515" dirty="0">
                <a:solidFill>
                  <a:srgbClr val="6B9F25"/>
                </a:solidFill>
                <a:cs typeface="+mn-ea"/>
                <a:sym typeface="+mn-lt"/>
              </a:rPr>
              <a:t>e</a:t>
            </a:r>
            <a:endParaRPr lang="zh-CN" altLang="en-US" sz="1515" dirty="0">
              <a:solidFill>
                <a:srgbClr val="6B9F25"/>
              </a:solidFill>
              <a:cs typeface="+mn-ea"/>
              <a:sym typeface="+mn-lt"/>
            </a:endParaRPr>
          </a:p>
        </p:txBody>
      </p:sp>
      <p:sp>
        <p:nvSpPr>
          <p:cNvPr id="40" name="TextBox 19"/>
          <p:cNvSpPr txBox="1"/>
          <p:nvPr/>
        </p:nvSpPr>
        <p:spPr>
          <a:xfrm>
            <a:off x="6824200" y="1951052"/>
            <a:ext cx="4182708" cy="500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55" dirty="0">
                <a:solidFill>
                  <a:srgbClr val="6B9F25"/>
                </a:solidFill>
                <a:cs typeface="+mn-ea"/>
                <a:sym typeface="+mn-lt"/>
              </a:rPr>
              <a:t>这里输入文字标题</a:t>
            </a:r>
            <a:endParaRPr lang="zh-CN" altLang="en-US" sz="2655" dirty="0">
              <a:solidFill>
                <a:srgbClr val="6B9F25"/>
              </a:solidFill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64465" y="2476077"/>
            <a:ext cx="5547324" cy="871000"/>
          </a:xfrm>
          <a:prstGeom prst="rect">
            <a:avLst/>
          </a:prstGeom>
          <a:noFill/>
          <a:ln w="190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  <p:txBody>
          <a:bodyPr lIns="65009" tIns="32504" rIns="65009" bIns="32504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705" b="0" i="0" u="none" strike="noStrike" kern="0" cap="none" spc="0" normalizeH="0" baseline="0" noProof="0" smtClean="0">
              <a:ln>
                <a:noFill/>
              </a:ln>
              <a:solidFill>
                <a:srgbClr val="6B9F25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758552" y="2457867"/>
            <a:ext cx="3332731" cy="329523"/>
          </a:xfrm>
          <a:prstGeom prst="rect">
            <a:avLst/>
          </a:prstGeom>
          <a:solidFill>
            <a:srgbClr val="6B9F2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5009" tIns="32504" rIns="65009" bIns="32504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7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点击添加标题</a:t>
            </a:r>
            <a:endParaRPr kumimoji="0" lang="zh-CN" altLang="en-US" sz="2275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TextBox 9"/>
          <p:cNvSpPr txBox="1"/>
          <p:nvPr/>
        </p:nvSpPr>
        <p:spPr>
          <a:xfrm>
            <a:off x="1357147" y="2911577"/>
            <a:ext cx="4636889" cy="463316"/>
          </a:xfrm>
          <a:prstGeom prst="rect">
            <a:avLst/>
          </a:prstGeom>
          <a:noFill/>
        </p:spPr>
        <p:txBody>
          <a:bodyPr wrap="square" lIns="65009" tIns="32504" rIns="65009" bIns="3250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45" dirty="0">
                <a:solidFill>
                  <a:srgbClr val="6B9F25"/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</a:t>
            </a:r>
            <a:endParaRPr lang="zh-CN" altLang="en-US" sz="1045" dirty="0">
              <a:solidFill>
                <a:srgbClr val="6B9F25"/>
              </a:solidFill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64465" y="3653130"/>
            <a:ext cx="5547324" cy="871000"/>
          </a:xfrm>
          <a:prstGeom prst="rect">
            <a:avLst/>
          </a:prstGeom>
          <a:noFill/>
          <a:ln w="190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  <p:txBody>
          <a:bodyPr lIns="65009" tIns="32504" rIns="65009" bIns="32504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705" b="0" i="0" u="none" strike="noStrike" kern="0" cap="none" spc="0" normalizeH="0" baseline="0" noProof="0" smtClean="0">
              <a:ln>
                <a:noFill/>
              </a:ln>
              <a:solidFill>
                <a:srgbClr val="6B9F25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758552" y="3634920"/>
            <a:ext cx="3332731" cy="329523"/>
          </a:xfrm>
          <a:prstGeom prst="rect">
            <a:avLst/>
          </a:prstGeom>
          <a:solidFill>
            <a:srgbClr val="6B9F2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5009" tIns="32504" rIns="65009" bIns="32504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75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点击添加标题</a:t>
            </a:r>
            <a:endParaRPr kumimoji="0" lang="zh-CN" altLang="en-US" sz="2275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TextBox 12"/>
          <p:cNvSpPr txBox="1"/>
          <p:nvPr/>
        </p:nvSpPr>
        <p:spPr>
          <a:xfrm>
            <a:off x="1357147" y="4088630"/>
            <a:ext cx="4636889" cy="463316"/>
          </a:xfrm>
          <a:prstGeom prst="rect">
            <a:avLst/>
          </a:prstGeom>
          <a:noFill/>
        </p:spPr>
        <p:txBody>
          <a:bodyPr wrap="square" lIns="65009" tIns="32504" rIns="65009" bIns="3250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45" dirty="0">
                <a:solidFill>
                  <a:srgbClr val="6B9F25"/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</a:t>
            </a:r>
            <a:endParaRPr lang="zh-CN" altLang="en-US" sz="1045" dirty="0">
              <a:solidFill>
                <a:srgbClr val="6B9F25"/>
              </a:solidFill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64465" y="4830182"/>
            <a:ext cx="5547324" cy="871000"/>
          </a:xfrm>
          <a:prstGeom prst="rect">
            <a:avLst/>
          </a:prstGeom>
          <a:noFill/>
          <a:ln w="190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  <p:txBody>
          <a:bodyPr lIns="65009" tIns="32504" rIns="65009" bIns="32504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705" b="0" i="0" u="none" strike="noStrike" kern="0" cap="none" spc="0" normalizeH="0" baseline="0" noProof="0" smtClean="0">
              <a:ln>
                <a:noFill/>
              </a:ln>
              <a:solidFill>
                <a:srgbClr val="6B9F25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758552" y="4811973"/>
            <a:ext cx="3332731" cy="329523"/>
          </a:xfrm>
          <a:prstGeom prst="rect">
            <a:avLst/>
          </a:prstGeom>
          <a:solidFill>
            <a:srgbClr val="6B9F2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5009" tIns="32504" rIns="65009" bIns="32504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75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点击添加标题</a:t>
            </a:r>
            <a:endParaRPr kumimoji="0" lang="zh-CN" altLang="en-US" sz="2275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9" name="TextBox 15"/>
          <p:cNvSpPr txBox="1"/>
          <p:nvPr/>
        </p:nvSpPr>
        <p:spPr>
          <a:xfrm>
            <a:off x="1357147" y="5265683"/>
            <a:ext cx="4636889" cy="463316"/>
          </a:xfrm>
          <a:prstGeom prst="rect">
            <a:avLst/>
          </a:prstGeom>
          <a:noFill/>
        </p:spPr>
        <p:txBody>
          <a:bodyPr wrap="square" lIns="65009" tIns="32504" rIns="65009" bIns="3250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45" dirty="0">
                <a:solidFill>
                  <a:srgbClr val="6B9F25"/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</a:t>
            </a:r>
            <a:endParaRPr lang="zh-CN" altLang="en-US" sz="1045" dirty="0">
              <a:solidFill>
                <a:srgbClr val="6B9F25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4" presetClass="entr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1250" fill="hold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250" fill="hold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1250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1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4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4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4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4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730"/>
                                </p:stCondLst>
                                <p:childTnLst>
                                  <p:par>
                                    <p:cTn id="4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230"/>
                                </p:stCondLst>
                                <p:childTnLst>
                                  <p:par>
                                    <p:cTn id="5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730"/>
                                </p:stCondLst>
                                <p:childTnLst>
                                  <p:par>
                                    <p:cTn id="5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1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6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210"/>
                                </p:stCondLst>
                                <p:childTnLst>
                                  <p:par>
                                    <p:cTn id="6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710"/>
                                </p:stCondLst>
                                <p:childTnLst>
                                  <p:par>
                                    <p:cTn id="6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7210"/>
                                </p:stCondLst>
                                <p:childTnLst>
                                  <p:par>
                                    <p:cTn id="7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1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7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7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8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8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" grpId="0"/>
          <p:bldP spid="40" grpId="0" build="p"/>
          <p:bldP spid="41" grpId="0" animBg="1"/>
          <p:bldP spid="42" grpId="0" animBg="1"/>
          <p:bldP spid="43" grpId="0"/>
          <p:bldP spid="43" grpId="1"/>
          <p:bldP spid="44" grpId="0" animBg="1"/>
          <p:bldP spid="45" grpId="0" animBg="1"/>
          <p:bldP spid="46" grpId="0"/>
          <p:bldP spid="46" grpId="1"/>
          <p:bldP spid="47" grpId="0" animBg="1"/>
          <p:bldP spid="48" grpId="0" animBg="1"/>
          <p:bldP spid="49" grpId="0"/>
          <p:bldP spid="49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4" presetClass="entr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1250" fill="hold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250" fill="hold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1250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1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4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4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4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4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730"/>
                                </p:stCondLst>
                                <p:childTnLst>
                                  <p:par>
                                    <p:cTn id="4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230"/>
                                </p:stCondLst>
                                <p:childTnLst>
                                  <p:par>
                                    <p:cTn id="5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730"/>
                                </p:stCondLst>
                                <p:childTnLst>
                                  <p:par>
                                    <p:cTn id="5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1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6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210"/>
                                </p:stCondLst>
                                <p:childTnLst>
                                  <p:par>
                                    <p:cTn id="6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710"/>
                                </p:stCondLst>
                                <p:childTnLst>
                                  <p:par>
                                    <p:cTn id="6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7210"/>
                                </p:stCondLst>
                                <p:childTnLst>
                                  <p:par>
                                    <p:cTn id="7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1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7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7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8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8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" grpId="0"/>
          <p:bldP spid="40" grpId="0" build="p"/>
          <p:bldP spid="41" grpId="0" animBg="1"/>
          <p:bldP spid="42" grpId="0" animBg="1"/>
          <p:bldP spid="43" grpId="0"/>
          <p:bldP spid="43" grpId="1"/>
          <p:bldP spid="44" grpId="0" animBg="1"/>
          <p:bldP spid="45" grpId="0" animBg="1"/>
          <p:bldP spid="46" grpId="0"/>
          <p:bldP spid="46" grpId="1"/>
          <p:bldP spid="47" grpId="0" animBg="1"/>
          <p:bldP spid="48" grpId="0" animBg="1"/>
          <p:bldP spid="49" grpId="0"/>
          <p:bldP spid="49" grpId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16560"/>
            <a:ext cx="447040" cy="365760"/>
          </a:xfrm>
          <a:prstGeom prst="rect">
            <a:avLst/>
          </a:prstGeom>
          <a:solidFill>
            <a:srgbClr val="57A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7040" y="416560"/>
            <a:ext cx="142240" cy="365760"/>
          </a:xfrm>
          <a:prstGeom prst="rect">
            <a:avLst/>
          </a:prstGeom>
          <a:solidFill>
            <a:srgbClr val="FDC0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9280" y="416560"/>
            <a:ext cx="1859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cs typeface="+mn-ea"/>
                <a:sym typeface="+mn-lt"/>
              </a:rPr>
              <a:t>六一节快乐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7" name="Shape 313"/>
          <p:cNvSpPr/>
          <p:nvPr/>
        </p:nvSpPr>
        <p:spPr>
          <a:xfrm>
            <a:off x="3222059" y="4197212"/>
            <a:ext cx="1369839" cy="8275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76" h="20585" extrusionOk="0">
                <a:moveTo>
                  <a:pt x="597" y="20585"/>
                </a:moveTo>
                <a:lnTo>
                  <a:pt x="20510" y="20540"/>
                </a:lnTo>
                <a:cubicBezTo>
                  <a:pt x="21186" y="15817"/>
                  <a:pt x="20558" y="10846"/>
                  <a:pt x="18794" y="6953"/>
                </a:cubicBezTo>
                <a:cubicBezTo>
                  <a:pt x="17027" y="3054"/>
                  <a:pt x="14302" y="633"/>
                  <a:pt x="11346" y="336"/>
                </a:cubicBezTo>
                <a:cubicBezTo>
                  <a:pt x="7450" y="-1015"/>
                  <a:pt x="3456" y="1792"/>
                  <a:pt x="1366" y="7350"/>
                </a:cubicBezTo>
                <a:cubicBezTo>
                  <a:pt x="-130" y="11326"/>
                  <a:pt x="-414" y="16217"/>
                  <a:pt x="597" y="20585"/>
                </a:cubicBezTo>
                <a:close/>
              </a:path>
            </a:pathLst>
          </a:custGeom>
          <a:solidFill>
            <a:srgbClr val="408000"/>
          </a:solidFill>
          <a:ln w="6350">
            <a:noFill/>
            <a:miter lim="400000"/>
          </a:ln>
        </p:spPr>
        <p:txBody>
          <a:bodyPr lIns="0" tIns="0" rIns="0" bIns="0" anchor="ctr"/>
          <a:lstStyle/>
          <a:p>
            <a:pPr defTabSz="456565">
              <a:defRPr sz="2400"/>
            </a:pPr>
            <a:endParaRPr sz="2400" kern="0" dirty="0">
              <a:solidFill>
                <a:srgbClr val="070707"/>
              </a:solidFill>
              <a:cs typeface="+mn-ea"/>
              <a:sym typeface="+mn-lt"/>
            </a:endParaRPr>
          </a:p>
        </p:txBody>
      </p:sp>
      <p:sp>
        <p:nvSpPr>
          <p:cNvPr id="8" name="Shape 314"/>
          <p:cNvSpPr/>
          <p:nvPr/>
        </p:nvSpPr>
        <p:spPr>
          <a:xfrm>
            <a:off x="7520889" y="4199568"/>
            <a:ext cx="1252340" cy="8002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52" h="21245" extrusionOk="0">
                <a:moveTo>
                  <a:pt x="112" y="21245"/>
                </a:moveTo>
                <a:lnTo>
                  <a:pt x="20560" y="19752"/>
                </a:lnTo>
                <a:cubicBezTo>
                  <a:pt x="21293" y="15028"/>
                  <a:pt x="20628" y="10029"/>
                  <a:pt x="18756" y="6185"/>
                </a:cubicBezTo>
                <a:cubicBezTo>
                  <a:pt x="16693" y="1950"/>
                  <a:pt x="13437" y="-355"/>
                  <a:pt x="10083" y="45"/>
                </a:cubicBezTo>
                <a:cubicBezTo>
                  <a:pt x="6944" y="785"/>
                  <a:pt x="4123" y="3509"/>
                  <a:pt x="2257" y="7601"/>
                </a:cubicBezTo>
                <a:cubicBezTo>
                  <a:pt x="462" y="11535"/>
                  <a:pt x="-307" y="16426"/>
                  <a:pt x="112" y="21245"/>
                </a:cubicBezTo>
                <a:close/>
              </a:path>
            </a:pathLst>
          </a:custGeom>
          <a:solidFill>
            <a:srgbClr val="408000"/>
          </a:solidFill>
          <a:ln w="6350">
            <a:noFill/>
            <a:miter lim="400000"/>
          </a:ln>
        </p:spPr>
        <p:txBody>
          <a:bodyPr lIns="0" tIns="0" rIns="0" bIns="0" anchor="ctr"/>
          <a:lstStyle/>
          <a:p>
            <a:pPr defTabSz="456565">
              <a:defRPr sz="2400"/>
            </a:pPr>
            <a:endParaRPr sz="2400" kern="0" dirty="0">
              <a:solidFill>
                <a:srgbClr val="070707"/>
              </a:solidFill>
              <a:cs typeface="+mn-ea"/>
              <a:sym typeface="+mn-lt"/>
            </a:endParaRPr>
          </a:p>
        </p:txBody>
      </p:sp>
      <p:sp>
        <p:nvSpPr>
          <p:cNvPr id="9" name="Shape 315"/>
          <p:cNvSpPr/>
          <p:nvPr/>
        </p:nvSpPr>
        <p:spPr>
          <a:xfrm>
            <a:off x="2852716" y="2951759"/>
            <a:ext cx="6103496" cy="20918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9" h="21578" extrusionOk="0">
                <a:moveTo>
                  <a:pt x="1528" y="21578"/>
                </a:moveTo>
                <a:lnTo>
                  <a:pt x="555" y="21361"/>
                </a:lnTo>
                <a:cubicBezTo>
                  <a:pt x="414" y="21298"/>
                  <a:pt x="284" y="21092"/>
                  <a:pt x="189" y="20779"/>
                </a:cubicBezTo>
                <a:cubicBezTo>
                  <a:pt x="94" y="20468"/>
                  <a:pt x="39" y="20070"/>
                  <a:pt x="33" y="19654"/>
                </a:cubicBezTo>
                <a:cubicBezTo>
                  <a:pt x="1" y="18793"/>
                  <a:pt x="-8" y="17927"/>
                  <a:pt x="6" y="17062"/>
                </a:cubicBezTo>
                <a:cubicBezTo>
                  <a:pt x="19" y="16247"/>
                  <a:pt x="53" y="15435"/>
                  <a:pt x="108" y="14634"/>
                </a:cubicBezTo>
                <a:cubicBezTo>
                  <a:pt x="146" y="14292"/>
                  <a:pt x="196" y="13963"/>
                  <a:pt x="258" y="13652"/>
                </a:cubicBezTo>
                <a:cubicBezTo>
                  <a:pt x="512" y="12371"/>
                  <a:pt x="925" y="11494"/>
                  <a:pt x="1359" y="10817"/>
                </a:cubicBezTo>
                <a:cubicBezTo>
                  <a:pt x="2102" y="9655"/>
                  <a:pt x="2937" y="9032"/>
                  <a:pt x="3775" y="8643"/>
                </a:cubicBezTo>
                <a:cubicBezTo>
                  <a:pt x="4201" y="8445"/>
                  <a:pt x="4629" y="8304"/>
                  <a:pt x="5060" y="8222"/>
                </a:cubicBezTo>
                <a:cubicBezTo>
                  <a:pt x="5846" y="6798"/>
                  <a:pt x="6655" y="5485"/>
                  <a:pt x="7485" y="4286"/>
                </a:cubicBezTo>
                <a:cubicBezTo>
                  <a:pt x="8294" y="3116"/>
                  <a:pt x="9121" y="2056"/>
                  <a:pt x="9964" y="1110"/>
                </a:cubicBezTo>
                <a:cubicBezTo>
                  <a:pt x="10341" y="728"/>
                  <a:pt x="10729" y="443"/>
                  <a:pt x="11123" y="257"/>
                </a:cubicBezTo>
                <a:cubicBezTo>
                  <a:pt x="11537" y="62"/>
                  <a:pt x="11955" y="-22"/>
                  <a:pt x="12374" y="5"/>
                </a:cubicBezTo>
                <a:cubicBezTo>
                  <a:pt x="13486" y="25"/>
                  <a:pt x="14597" y="150"/>
                  <a:pt x="15706" y="380"/>
                </a:cubicBezTo>
                <a:cubicBezTo>
                  <a:pt x="16826" y="613"/>
                  <a:pt x="17944" y="952"/>
                  <a:pt x="19057" y="1398"/>
                </a:cubicBezTo>
                <a:lnTo>
                  <a:pt x="19037" y="1847"/>
                </a:lnTo>
                <a:cubicBezTo>
                  <a:pt x="19426" y="2734"/>
                  <a:pt x="19790" y="3684"/>
                  <a:pt x="20129" y="4690"/>
                </a:cubicBezTo>
                <a:cubicBezTo>
                  <a:pt x="20330" y="5286"/>
                  <a:pt x="20526" y="5918"/>
                  <a:pt x="20697" y="6595"/>
                </a:cubicBezTo>
                <a:cubicBezTo>
                  <a:pt x="20859" y="7241"/>
                  <a:pt x="21000" y="7934"/>
                  <a:pt x="21061" y="8738"/>
                </a:cubicBezTo>
                <a:cubicBezTo>
                  <a:pt x="21105" y="9306"/>
                  <a:pt x="21105" y="9891"/>
                  <a:pt x="21102" y="10472"/>
                </a:cubicBezTo>
                <a:cubicBezTo>
                  <a:pt x="21099" y="11035"/>
                  <a:pt x="21093" y="11597"/>
                  <a:pt x="21086" y="12159"/>
                </a:cubicBezTo>
                <a:cubicBezTo>
                  <a:pt x="21270" y="12567"/>
                  <a:pt x="21411" y="13114"/>
                  <a:pt x="21495" y="13742"/>
                </a:cubicBezTo>
                <a:cubicBezTo>
                  <a:pt x="21565" y="14271"/>
                  <a:pt x="21592" y="14841"/>
                  <a:pt x="21573" y="15406"/>
                </a:cubicBezTo>
                <a:lnTo>
                  <a:pt x="21536" y="18155"/>
                </a:lnTo>
                <a:cubicBezTo>
                  <a:pt x="21532" y="18678"/>
                  <a:pt x="21472" y="19184"/>
                  <a:pt x="21363" y="19600"/>
                </a:cubicBezTo>
                <a:cubicBezTo>
                  <a:pt x="21222" y="20139"/>
                  <a:pt x="21012" y="20488"/>
                  <a:pt x="20781" y="20566"/>
                </a:cubicBezTo>
                <a:cubicBezTo>
                  <a:pt x="20867" y="19043"/>
                  <a:pt x="20732" y="17484"/>
                  <a:pt x="20409" y="16263"/>
                </a:cubicBezTo>
                <a:cubicBezTo>
                  <a:pt x="20033" y="14844"/>
                  <a:pt x="19447" y="14036"/>
                  <a:pt x="18832" y="14088"/>
                </a:cubicBezTo>
                <a:cubicBezTo>
                  <a:pt x="18348" y="14041"/>
                  <a:pt x="17872" y="14479"/>
                  <a:pt x="17485" y="15330"/>
                </a:cubicBezTo>
                <a:cubicBezTo>
                  <a:pt x="17179" y="16003"/>
                  <a:pt x="16945" y="16885"/>
                  <a:pt x="16792" y="17870"/>
                </a:cubicBezTo>
                <a:cubicBezTo>
                  <a:pt x="16627" y="18933"/>
                  <a:pt x="16555" y="20119"/>
                  <a:pt x="16593" y="21320"/>
                </a:cubicBezTo>
                <a:lnTo>
                  <a:pt x="5929" y="21358"/>
                </a:lnTo>
                <a:cubicBezTo>
                  <a:pt x="5952" y="20459"/>
                  <a:pt x="5925" y="19565"/>
                  <a:pt x="5853" y="18708"/>
                </a:cubicBezTo>
                <a:cubicBezTo>
                  <a:pt x="5780" y="17855"/>
                  <a:pt x="5661" y="17027"/>
                  <a:pt x="5474" y="16314"/>
                </a:cubicBezTo>
                <a:cubicBezTo>
                  <a:pt x="5271" y="15543"/>
                  <a:pt x="5005" y="14963"/>
                  <a:pt x="4712" y="14563"/>
                </a:cubicBezTo>
                <a:cubicBezTo>
                  <a:pt x="4413" y="14155"/>
                  <a:pt x="4083" y="13929"/>
                  <a:pt x="3744" y="13918"/>
                </a:cubicBezTo>
                <a:cubicBezTo>
                  <a:pt x="3447" y="13858"/>
                  <a:pt x="3152" y="13980"/>
                  <a:pt x="2877" y="14267"/>
                </a:cubicBezTo>
                <a:cubicBezTo>
                  <a:pt x="2622" y="14533"/>
                  <a:pt x="2384" y="14942"/>
                  <a:pt x="2179" y="15485"/>
                </a:cubicBezTo>
                <a:cubicBezTo>
                  <a:pt x="1896" y="16233"/>
                  <a:pt x="1695" y="17179"/>
                  <a:pt x="1582" y="18205"/>
                </a:cubicBezTo>
                <a:cubicBezTo>
                  <a:pt x="1463" y="19280"/>
                  <a:pt x="1442" y="20442"/>
                  <a:pt x="1528" y="21578"/>
                </a:cubicBezTo>
                <a:close/>
              </a:path>
            </a:pathLst>
          </a:custGeom>
          <a:solidFill>
            <a:srgbClr val="90D049"/>
          </a:solidFill>
          <a:ln w="6350">
            <a:noFill/>
            <a:miter lim="400000"/>
          </a:ln>
        </p:spPr>
        <p:txBody>
          <a:bodyPr lIns="0" tIns="0" rIns="0" bIns="0" anchor="ctr"/>
          <a:lstStyle/>
          <a:p>
            <a:pPr defTabSz="456565">
              <a:defRPr sz="2400"/>
            </a:pPr>
            <a:endParaRPr sz="2400" kern="0" dirty="0">
              <a:solidFill>
                <a:srgbClr val="070707"/>
              </a:solidFill>
              <a:cs typeface="+mn-ea"/>
              <a:sym typeface="+mn-lt"/>
            </a:endParaRPr>
          </a:p>
        </p:txBody>
      </p:sp>
      <p:sp>
        <p:nvSpPr>
          <p:cNvPr id="10" name="Shape 333"/>
          <p:cNvSpPr/>
          <p:nvPr/>
        </p:nvSpPr>
        <p:spPr>
          <a:xfrm>
            <a:off x="8160684" y="3589885"/>
            <a:ext cx="615405" cy="5343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19" h="21544" extrusionOk="0">
                <a:moveTo>
                  <a:pt x="21360" y="20175"/>
                </a:moveTo>
                <a:lnTo>
                  <a:pt x="21371" y="12945"/>
                </a:lnTo>
                <a:cubicBezTo>
                  <a:pt x="21599" y="10414"/>
                  <a:pt x="21009" y="7875"/>
                  <a:pt x="19714" y="5819"/>
                </a:cubicBezTo>
                <a:cubicBezTo>
                  <a:pt x="17310" y="2001"/>
                  <a:pt x="13170" y="565"/>
                  <a:pt x="9085" y="147"/>
                </a:cubicBezTo>
                <a:cubicBezTo>
                  <a:pt x="7539" y="-11"/>
                  <a:pt x="5985" y="-42"/>
                  <a:pt x="4435" y="54"/>
                </a:cubicBezTo>
                <a:cubicBezTo>
                  <a:pt x="3490" y="66"/>
                  <a:pt x="2548" y="191"/>
                  <a:pt x="1624" y="427"/>
                </a:cubicBezTo>
                <a:cubicBezTo>
                  <a:pt x="824" y="631"/>
                  <a:pt x="2" y="1090"/>
                  <a:pt x="0" y="1990"/>
                </a:cubicBezTo>
                <a:cubicBezTo>
                  <a:pt x="-1" y="2415"/>
                  <a:pt x="222" y="2784"/>
                  <a:pt x="508" y="3054"/>
                </a:cubicBezTo>
                <a:cubicBezTo>
                  <a:pt x="946" y="3466"/>
                  <a:pt x="1498" y="3651"/>
                  <a:pt x="2034" y="3850"/>
                </a:cubicBezTo>
                <a:cubicBezTo>
                  <a:pt x="6365" y="5452"/>
                  <a:pt x="10241" y="8338"/>
                  <a:pt x="13493" y="12017"/>
                </a:cubicBezTo>
                <a:cubicBezTo>
                  <a:pt x="14927" y="13640"/>
                  <a:pt x="16231" y="15409"/>
                  <a:pt x="17391" y="17303"/>
                </a:cubicBezTo>
                <a:cubicBezTo>
                  <a:pt x="18025" y="18477"/>
                  <a:pt x="18695" y="19624"/>
                  <a:pt x="19407" y="20736"/>
                </a:cubicBezTo>
                <a:cubicBezTo>
                  <a:pt x="19666" y="21141"/>
                  <a:pt x="19978" y="21558"/>
                  <a:pt x="20409" y="21543"/>
                </a:cubicBezTo>
                <a:cubicBezTo>
                  <a:pt x="20609" y="21536"/>
                  <a:pt x="20786" y="21438"/>
                  <a:pt x="20931" y="21303"/>
                </a:cubicBezTo>
                <a:cubicBezTo>
                  <a:pt x="21214" y="21037"/>
                  <a:pt x="21383" y="20626"/>
                  <a:pt x="21360" y="20175"/>
                </a:cubicBezTo>
                <a:close/>
              </a:path>
            </a:pathLst>
          </a:custGeom>
          <a:solidFill>
            <a:srgbClr val="FC395B"/>
          </a:solidFill>
          <a:ln w="6350">
            <a:noFill/>
            <a:miter lim="400000"/>
          </a:ln>
        </p:spPr>
        <p:txBody>
          <a:bodyPr lIns="0" tIns="0" rIns="0" bIns="0" anchor="ctr"/>
          <a:lstStyle/>
          <a:p>
            <a:pPr defTabSz="456565">
              <a:defRPr sz="2400"/>
            </a:pPr>
            <a:endParaRPr sz="2400" kern="0" dirty="0">
              <a:solidFill>
                <a:srgbClr val="070707"/>
              </a:solidFill>
              <a:cs typeface="+mn-ea"/>
              <a:sym typeface="+mn-lt"/>
            </a:endParaRPr>
          </a:p>
        </p:txBody>
      </p:sp>
      <p:sp>
        <p:nvSpPr>
          <p:cNvPr id="11" name="Shape 334"/>
          <p:cNvSpPr/>
          <p:nvPr/>
        </p:nvSpPr>
        <p:spPr>
          <a:xfrm>
            <a:off x="2915136" y="3902614"/>
            <a:ext cx="707358" cy="5379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23" h="21600" extrusionOk="0">
                <a:moveTo>
                  <a:pt x="0" y="21600"/>
                </a:moveTo>
                <a:cubicBezTo>
                  <a:pt x="146" y="19750"/>
                  <a:pt x="531" y="17952"/>
                  <a:pt x="1138" y="16293"/>
                </a:cubicBezTo>
                <a:cubicBezTo>
                  <a:pt x="2726" y="11956"/>
                  <a:pt x="5563" y="9025"/>
                  <a:pt x="8467" y="6611"/>
                </a:cubicBezTo>
                <a:cubicBezTo>
                  <a:pt x="11877" y="3775"/>
                  <a:pt x="15570" y="1484"/>
                  <a:pt x="19517" y="0"/>
                </a:cubicBezTo>
                <a:cubicBezTo>
                  <a:pt x="21600" y="1102"/>
                  <a:pt x="19804" y="4140"/>
                  <a:pt x="17039" y="7503"/>
                </a:cubicBezTo>
                <a:cubicBezTo>
                  <a:pt x="14963" y="10027"/>
                  <a:pt x="12098" y="12763"/>
                  <a:pt x="10634" y="14926"/>
                </a:cubicBezTo>
                <a:cubicBezTo>
                  <a:pt x="8964" y="16718"/>
                  <a:pt x="7139" y="18211"/>
                  <a:pt x="5202" y="19372"/>
                </a:cubicBezTo>
                <a:cubicBezTo>
                  <a:pt x="3531" y="20373"/>
                  <a:pt x="1787" y="21120"/>
                  <a:pt x="0" y="21600"/>
                </a:cubicBezTo>
                <a:close/>
              </a:path>
            </a:pathLst>
          </a:custGeom>
          <a:solidFill>
            <a:srgbClr val="F4F4F4"/>
          </a:solidFill>
          <a:ln w="6350">
            <a:noFill/>
            <a:miter lim="400000"/>
          </a:ln>
        </p:spPr>
        <p:txBody>
          <a:bodyPr lIns="0" tIns="0" rIns="0" bIns="0" anchor="ctr"/>
          <a:lstStyle/>
          <a:p>
            <a:pPr defTabSz="456565">
              <a:defRPr sz="2400"/>
            </a:pPr>
            <a:endParaRPr sz="2400" kern="0" dirty="0">
              <a:solidFill>
                <a:srgbClr val="070707"/>
              </a:solidFill>
              <a:cs typeface="+mn-ea"/>
              <a:sym typeface="+mn-lt"/>
            </a:endParaRPr>
          </a:p>
        </p:txBody>
      </p:sp>
      <p:sp>
        <p:nvSpPr>
          <p:cNvPr id="12" name="Shape 335"/>
          <p:cNvSpPr/>
          <p:nvPr/>
        </p:nvSpPr>
        <p:spPr>
          <a:xfrm>
            <a:off x="4557085" y="3008754"/>
            <a:ext cx="3466022" cy="19088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0" h="21558" extrusionOk="0">
                <a:moveTo>
                  <a:pt x="1737" y="5430"/>
                </a:moveTo>
                <a:cubicBezTo>
                  <a:pt x="1216" y="5923"/>
                  <a:pt x="778" y="6666"/>
                  <a:pt x="473" y="7577"/>
                </a:cubicBezTo>
                <a:cubicBezTo>
                  <a:pt x="161" y="8506"/>
                  <a:pt x="-2" y="9574"/>
                  <a:pt x="3" y="10662"/>
                </a:cubicBezTo>
                <a:cubicBezTo>
                  <a:pt x="-8" y="11995"/>
                  <a:pt x="10" y="13329"/>
                  <a:pt x="56" y="14659"/>
                </a:cubicBezTo>
                <a:cubicBezTo>
                  <a:pt x="103" y="15983"/>
                  <a:pt x="178" y="17303"/>
                  <a:pt x="281" y="18616"/>
                </a:cubicBezTo>
                <a:cubicBezTo>
                  <a:pt x="331" y="19108"/>
                  <a:pt x="394" y="19586"/>
                  <a:pt x="468" y="20051"/>
                </a:cubicBezTo>
                <a:cubicBezTo>
                  <a:pt x="534" y="20467"/>
                  <a:pt x="616" y="20902"/>
                  <a:pt x="810" y="21181"/>
                </a:cubicBezTo>
                <a:cubicBezTo>
                  <a:pt x="925" y="21347"/>
                  <a:pt x="1064" y="21431"/>
                  <a:pt x="1202" y="21485"/>
                </a:cubicBezTo>
                <a:cubicBezTo>
                  <a:pt x="1363" y="21547"/>
                  <a:pt x="1531" y="21571"/>
                  <a:pt x="1700" y="21551"/>
                </a:cubicBezTo>
                <a:lnTo>
                  <a:pt x="13078" y="21551"/>
                </a:lnTo>
                <a:cubicBezTo>
                  <a:pt x="13352" y="21543"/>
                  <a:pt x="13626" y="21525"/>
                  <a:pt x="13900" y="21497"/>
                </a:cubicBezTo>
                <a:cubicBezTo>
                  <a:pt x="14780" y="21406"/>
                  <a:pt x="15666" y="21210"/>
                  <a:pt x="16485" y="20591"/>
                </a:cubicBezTo>
                <a:cubicBezTo>
                  <a:pt x="17066" y="20152"/>
                  <a:pt x="17595" y="19512"/>
                  <a:pt x="18041" y="18706"/>
                </a:cubicBezTo>
                <a:lnTo>
                  <a:pt x="20356" y="13812"/>
                </a:lnTo>
                <a:cubicBezTo>
                  <a:pt x="20753" y="12822"/>
                  <a:pt x="21063" y="11725"/>
                  <a:pt x="21272" y="10560"/>
                </a:cubicBezTo>
                <a:cubicBezTo>
                  <a:pt x="21485" y="9377"/>
                  <a:pt x="21592" y="8141"/>
                  <a:pt x="21589" y="6897"/>
                </a:cubicBezTo>
                <a:lnTo>
                  <a:pt x="21589" y="4020"/>
                </a:lnTo>
                <a:cubicBezTo>
                  <a:pt x="21590" y="3695"/>
                  <a:pt x="21572" y="3375"/>
                  <a:pt x="21535" y="3064"/>
                </a:cubicBezTo>
                <a:cubicBezTo>
                  <a:pt x="21500" y="2763"/>
                  <a:pt x="21448" y="2464"/>
                  <a:pt x="21348" y="2206"/>
                </a:cubicBezTo>
                <a:cubicBezTo>
                  <a:pt x="21202" y="1825"/>
                  <a:pt x="20978" y="1591"/>
                  <a:pt x="20753" y="1400"/>
                </a:cubicBezTo>
                <a:cubicBezTo>
                  <a:pt x="20447" y="1139"/>
                  <a:pt x="20121" y="939"/>
                  <a:pt x="19779" y="811"/>
                </a:cubicBezTo>
                <a:cubicBezTo>
                  <a:pt x="18180" y="450"/>
                  <a:pt x="16572" y="209"/>
                  <a:pt x="14962" y="89"/>
                </a:cubicBezTo>
                <a:cubicBezTo>
                  <a:pt x="13448" y="-23"/>
                  <a:pt x="11933" y="-29"/>
                  <a:pt x="10419" y="72"/>
                </a:cubicBezTo>
                <a:cubicBezTo>
                  <a:pt x="9807" y="62"/>
                  <a:pt x="9196" y="156"/>
                  <a:pt x="8594" y="353"/>
                </a:cubicBezTo>
                <a:cubicBezTo>
                  <a:pt x="7959" y="560"/>
                  <a:pt x="7337" y="880"/>
                  <a:pt x="6736" y="1309"/>
                </a:cubicBezTo>
                <a:cubicBezTo>
                  <a:pt x="5919" y="1818"/>
                  <a:pt x="5114" y="2393"/>
                  <a:pt x="4325" y="3034"/>
                </a:cubicBezTo>
                <a:cubicBezTo>
                  <a:pt x="3441" y="3752"/>
                  <a:pt x="2577" y="4552"/>
                  <a:pt x="1737" y="5430"/>
                </a:cubicBezTo>
                <a:close/>
              </a:path>
            </a:pathLst>
          </a:custGeom>
          <a:ln w="12700" cmpd="sng">
            <a:solidFill>
              <a:srgbClr val="4C9504"/>
            </a:solidFill>
            <a:miter lim="400000"/>
          </a:ln>
        </p:spPr>
        <p:txBody>
          <a:bodyPr lIns="0" tIns="0" rIns="0" bIns="0" anchor="ctr"/>
          <a:lstStyle/>
          <a:p>
            <a:pPr defTabSz="456565">
              <a:defRPr sz="2400"/>
            </a:pPr>
            <a:endParaRPr sz="2400" kern="0" dirty="0">
              <a:solidFill>
                <a:srgbClr val="070707"/>
              </a:solidFill>
              <a:cs typeface="+mn-ea"/>
              <a:sym typeface="+mn-lt"/>
            </a:endParaRPr>
          </a:p>
        </p:txBody>
      </p:sp>
      <p:sp>
        <p:nvSpPr>
          <p:cNvPr id="13" name="Shape 336"/>
          <p:cNvSpPr/>
          <p:nvPr/>
        </p:nvSpPr>
        <p:spPr>
          <a:xfrm>
            <a:off x="6362846" y="3710955"/>
            <a:ext cx="50444" cy="12046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23" h="21600" extrusionOk="0">
                <a:moveTo>
                  <a:pt x="20823" y="0"/>
                </a:moveTo>
                <a:cubicBezTo>
                  <a:pt x="11556" y="3589"/>
                  <a:pt x="5376" y="7191"/>
                  <a:pt x="2295" y="10800"/>
                </a:cubicBezTo>
                <a:cubicBezTo>
                  <a:pt x="-777" y="14399"/>
                  <a:pt x="-765" y="18001"/>
                  <a:pt x="2332" y="21600"/>
                </a:cubicBezTo>
              </a:path>
            </a:pathLst>
          </a:custGeom>
          <a:ln w="12700" cmpd="sng">
            <a:solidFill>
              <a:srgbClr val="4C9504"/>
            </a:solidFill>
            <a:miter lim="400000"/>
          </a:ln>
        </p:spPr>
        <p:txBody>
          <a:bodyPr lIns="0" tIns="0" rIns="0" bIns="0" anchor="ctr"/>
          <a:lstStyle/>
          <a:p>
            <a:pPr defTabSz="456565">
              <a:defRPr sz="2400"/>
            </a:pPr>
            <a:endParaRPr sz="2400" kern="0" dirty="0">
              <a:solidFill>
                <a:srgbClr val="070707"/>
              </a:solidFill>
              <a:cs typeface="+mn-ea"/>
              <a:sym typeface="+mn-lt"/>
            </a:endParaRPr>
          </a:p>
        </p:txBody>
      </p:sp>
      <p:sp>
        <p:nvSpPr>
          <p:cNvPr id="14" name="Shape 337"/>
          <p:cNvSpPr/>
          <p:nvPr/>
        </p:nvSpPr>
        <p:spPr>
          <a:xfrm>
            <a:off x="4649630" y="3044750"/>
            <a:ext cx="3254180" cy="7929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6" h="21520" extrusionOk="0">
                <a:moveTo>
                  <a:pt x="10034" y="106"/>
                </a:moveTo>
                <a:cubicBezTo>
                  <a:pt x="9490" y="217"/>
                  <a:pt x="8949" y="486"/>
                  <a:pt x="8414" y="914"/>
                </a:cubicBezTo>
                <a:cubicBezTo>
                  <a:pt x="7846" y="1368"/>
                  <a:pt x="7288" y="1997"/>
                  <a:pt x="6743" y="2798"/>
                </a:cubicBezTo>
                <a:cubicBezTo>
                  <a:pt x="5562" y="4615"/>
                  <a:pt x="4403" y="6677"/>
                  <a:pt x="3273" y="8975"/>
                </a:cubicBezTo>
                <a:cubicBezTo>
                  <a:pt x="2776" y="9986"/>
                  <a:pt x="2284" y="11042"/>
                  <a:pt x="1808" y="12213"/>
                </a:cubicBezTo>
                <a:cubicBezTo>
                  <a:pt x="1363" y="13311"/>
                  <a:pt x="932" y="14508"/>
                  <a:pt x="518" y="15799"/>
                </a:cubicBezTo>
                <a:cubicBezTo>
                  <a:pt x="311" y="16469"/>
                  <a:pt x="156" y="17371"/>
                  <a:pt x="72" y="18395"/>
                </a:cubicBezTo>
                <a:cubicBezTo>
                  <a:pt x="-11" y="19403"/>
                  <a:pt x="-22" y="20487"/>
                  <a:pt x="41" y="21520"/>
                </a:cubicBezTo>
                <a:lnTo>
                  <a:pt x="7311" y="19626"/>
                </a:lnTo>
                <a:lnTo>
                  <a:pt x="20506" y="15467"/>
                </a:lnTo>
                <a:cubicBezTo>
                  <a:pt x="20812" y="14687"/>
                  <a:pt x="21063" y="13594"/>
                  <a:pt x="21235" y="12295"/>
                </a:cubicBezTo>
                <a:cubicBezTo>
                  <a:pt x="21344" y="11472"/>
                  <a:pt x="21418" y="10578"/>
                  <a:pt x="21471" y="9672"/>
                </a:cubicBezTo>
                <a:cubicBezTo>
                  <a:pt x="21525" y="8751"/>
                  <a:pt x="21556" y="7807"/>
                  <a:pt x="21565" y="6853"/>
                </a:cubicBezTo>
                <a:cubicBezTo>
                  <a:pt x="21578" y="5993"/>
                  <a:pt x="21522" y="5140"/>
                  <a:pt x="21406" y="4421"/>
                </a:cubicBezTo>
                <a:cubicBezTo>
                  <a:pt x="21307" y="3806"/>
                  <a:pt x="21170" y="3330"/>
                  <a:pt x="21022" y="2953"/>
                </a:cubicBezTo>
                <a:cubicBezTo>
                  <a:pt x="20817" y="2430"/>
                  <a:pt x="20584" y="2084"/>
                  <a:pt x="20337" y="1958"/>
                </a:cubicBezTo>
                <a:cubicBezTo>
                  <a:pt x="19931" y="1770"/>
                  <a:pt x="19524" y="1596"/>
                  <a:pt x="19117" y="1435"/>
                </a:cubicBezTo>
                <a:cubicBezTo>
                  <a:pt x="17789" y="908"/>
                  <a:pt x="16457" y="518"/>
                  <a:pt x="15123" y="281"/>
                </a:cubicBezTo>
                <a:cubicBezTo>
                  <a:pt x="13428" y="-22"/>
                  <a:pt x="11731" y="-80"/>
                  <a:pt x="10034" y="106"/>
                </a:cubicBezTo>
                <a:close/>
              </a:path>
            </a:pathLst>
          </a:custGeom>
          <a:solidFill>
            <a:srgbClr val="575759"/>
          </a:solidFill>
          <a:ln w="6350">
            <a:noFill/>
            <a:miter lim="400000"/>
          </a:ln>
        </p:spPr>
        <p:txBody>
          <a:bodyPr lIns="0" tIns="0" rIns="0" bIns="0" anchor="ctr"/>
          <a:lstStyle/>
          <a:p>
            <a:pPr defTabSz="456565">
              <a:defRPr sz="2400"/>
            </a:pPr>
            <a:endParaRPr sz="2400" kern="0" dirty="0">
              <a:solidFill>
                <a:srgbClr val="070707"/>
              </a:solidFill>
              <a:cs typeface="+mn-ea"/>
              <a:sym typeface="+mn-lt"/>
            </a:endParaRPr>
          </a:p>
        </p:txBody>
      </p:sp>
      <p:sp>
        <p:nvSpPr>
          <p:cNvPr id="15" name="Shape 338"/>
          <p:cNvSpPr/>
          <p:nvPr/>
        </p:nvSpPr>
        <p:spPr>
          <a:xfrm>
            <a:off x="4696371" y="3082889"/>
            <a:ext cx="1737011" cy="7111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2" h="21600" extrusionOk="0">
                <a:moveTo>
                  <a:pt x="21572" y="0"/>
                </a:moveTo>
                <a:lnTo>
                  <a:pt x="20211" y="17938"/>
                </a:lnTo>
                <a:lnTo>
                  <a:pt x="16" y="21600"/>
                </a:lnTo>
                <a:cubicBezTo>
                  <a:pt x="-28" y="20786"/>
                  <a:pt x="21" y="19958"/>
                  <a:pt x="157" y="19207"/>
                </a:cubicBezTo>
                <a:cubicBezTo>
                  <a:pt x="288" y="18481"/>
                  <a:pt x="494" y="17865"/>
                  <a:pt x="720" y="17317"/>
                </a:cubicBezTo>
                <a:cubicBezTo>
                  <a:pt x="945" y="16772"/>
                  <a:pt x="1195" y="16282"/>
                  <a:pt x="1468" y="15860"/>
                </a:cubicBezTo>
                <a:cubicBezTo>
                  <a:pt x="3441" y="12845"/>
                  <a:pt x="5490" y="10139"/>
                  <a:pt x="7604" y="7758"/>
                </a:cubicBezTo>
                <a:cubicBezTo>
                  <a:pt x="9703" y="5394"/>
                  <a:pt x="11860" y="3355"/>
                  <a:pt x="14064" y="1654"/>
                </a:cubicBezTo>
                <a:cubicBezTo>
                  <a:pt x="14800" y="1218"/>
                  <a:pt x="15543" y="870"/>
                  <a:pt x="16293" y="612"/>
                </a:cubicBezTo>
                <a:cubicBezTo>
                  <a:pt x="17081" y="340"/>
                  <a:pt x="17874" y="169"/>
                  <a:pt x="18669" y="97"/>
                </a:cubicBezTo>
                <a:lnTo>
                  <a:pt x="21572" y="0"/>
                </a:lnTo>
                <a:close/>
              </a:path>
            </a:pathLst>
          </a:custGeom>
          <a:solidFill>
            <a:srgbClr val="00A7E5"/>
          </a:solidFill>
          <a:ln w="6350">
            <a:noFill/>
            <a:miter lim="400000"/>
          </a:ln>
        </p:spPr>
        <p:txBody>
          <a:bodyPr lIns="0" tIns="0" rIns="0" bIns="0" anchor="ctr"/>
          <a:lstStyle/>
          <a:p>
            <a:pPr defTabSz="456565">
              <a:defRPr sz="2400"/>
            </a:pPr>
            <a:endParaRPr sz="2400" kern="0" dirty="0">
              <a:solidFill>
                <a:srgbClr val="070707"/>
              </a:solidFill>
              <a:cs typeface="+mn-ea"/>
              <a:sym typeface="+mn-lt"/>
            </a:endParaRPr>
          </a:p>
        </p:txBody>
      </p:sp>
      <p:sp>
        <p:nvSpPr>
          <p:cNvPr id="16" name="Shape 339"/>
          <p:cNvSpPr/>
          <p:nvPr/>
        </p:nvSpPr>
        <p:spPr>
          <a:xfrm>
            <a:off x="6549066" y="3086692"/>
            <a:ext cx="1310856" cy="5574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5" h="21600" extrusionOk="0">
                <a:moveTo>
                  <a:pt x="520" y="0"/>
                </a:moveTo>
                <a:lnTo>
                  <a:pt x="0" y="21600"/>
                </a:lnTo>
                <a:lnTo>
                  <a:pt x="19612" y="18585"/>
                </a:lnTo>
                <a:cubicBezTo>
                  <a:pt x="20194" y="17370"/>
                  <a:pt x="20667" y="15892"/>
                  <a:pt x="21003" y="14239"/>
                </a:cubicBezTo>
                <a:cubicBezTo>
                  <a:pt x="21388" y="12343"/>
                  <a:pt x="21582" y="10264"/>
                  <a:pt x="21572" y="8163"/>
                </a:cubicBezTo>
                <a:cubicBezTo>
                  <a:pt x="21600" y="6997"/>
                  <a:pt x="21427" y="5853"/>
                  <a:pt x="21091" y="4995"/>
                </a:cubicBezTo>
                <a:cubicBezTo>
                  <a:pt x="20847" y="4374"/>
                  <a:pt x="20538" y="3947"/>
                  <a:pt x="20216" y="3618"/>
                </a:cubicBezTo>
                <a:cubicBezTo>
                  <a:pt x="19916" y="3310"/>
                  <a:pt x="19599" y="3082"/>
                  <a:pt x="19270" y="2942"/>
                </a:cubicBezTo>
                <a:cubicBezTo>
                  <a:pt x="16373" y="2103"/>
                  <a:pt x="13468" y="1442"/>
                  <a:pt x="10556" y="959"/>
                </a:cubicBezTo>
                <a:cubicBezTo>
                  <a:pt x="7216" y="404"/>
                  <a:pt x="3869" y="84"/>
                  <a:pt x="520" y="0"/>
                </a:cubicBezTo>
                <a:close/>
              </a:path>
            </a:pathLst>
          </a:custGeom>
          <a:solidFill>
            <a:srgbClr val="00A7E5"/>
          </a:solidFill>
          <a:ln w="6350">
            <a:noFill/>
            <a:miter lim="400000"/>
          </a:ln>
        </p:spPr>
        <p:txBody>
          <a:bodyPr lIns="0" tIns="0" rIns="0" bIns="0" anchor="ctr"/>
          <a:lstStyle/>
          <a:p>
            <a:pPr defTabSz="456565">
              <a:defRPr sz="2400"/>
            </a:pPr>
            <a:endParaRPr sz="2400" kern="0" dirty="0">
              <a:solidFill>
                <a:srgbClr val="070707"/>
              </a:solidFill>
              <a:cs typeface="+mn-ea"/>
              <a:sym typeface="+mn-lt"/>
            </a:endParaRPr>
          </a:p>
        </p:txBody>
      </p:sp>
      <p:sp>
        <p:nvSpPr>
          <p:cNvPr id="17" name="Shape 360"/>
          <p:cNvSpPr/>
          <p:nvPr/>
        </p:nvSpPr>
        <p:spPr>
          <a:xfrm>
            <a:off x="5535395" y="3113743"/>
            <a:ext cx="859649" cy="5851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52" extrusionOk="0">
                <a:moveTo>
                  <a:pt x="11788" y="716"/>
                </a:moveTo>
                <a:lnTo>
                  <a:pt x="0" y="21552"/>
                </a:lnTo>
                <a:lnTo>
                  <a:pt x="19149" y="19481"/>
                </a:lnTo>
                <a:lnTo>
                  <a:pt x="21600" y="75"/>
                </a:lnTo>
                <a:cubicBezTo>
                  <a:pt x="19636" y="-48"/>
                  <a:pt x="17668" y="-20"/>
                  <a:pt x="15706" y="158"/>
                </a:cubicBezTo>
                <a:cubicBezTo>
                  <a:pt x="14396" y="277"/>
                  <a:pt x="13089" y="463"/>
                  <a:pt x="11788" y="716"/>
                </a:cubicBezTo>
                <a:close/>
              </a:path>
            </a:pathLst>
          </a:custGeom>
          <a:solidFill>
            <a:srgbClr val="F4F4F4">
              <a:alpha val="28000"/>
            </a:srgbClr>
          </a:solidFill>
          <a:ln w="6350">
            <a:noFill/>
            <a:miter lim="400000"/>
          </a:ln>
        </p:spPr>
        <p:txBody>
          <a:bodyPr lIns="0" tIns="0" rIns="0" bIns="0" anchor="ctr"/>
          <a:lstStyle/>
          <a:p>
            <a:pPr defTabSz="456565">
              <a:defRPr sz="2400"/>
            </a:pPr>
            <a:endParaRPr sz="2400" kern="0" dirty="0">
              <a:solidFill>
                <a:srgbClr val="070707"/>
              </a:solidFill>
              <a:cs typeface="+mn-ea"/>
              <a:sym typeface="+mn-lt"/>
            </a:endParaRPr>
          </a:p>
        </p:txBody>
      </p:sp>
      <p:sp>
        <p:nvSpPr>
          <p:cNvPr id="18" name="Shape 361"/>
          <p:cNvSpPr/>
          <p:nvPr/>
        </p:nvSpPr>
        <p:spPr>
          <a:xfrm>
            <a:off x="6979385" y="3153708"/>
            <a:ext cx="843976" cy="4268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0" h="21600" extrusionOk="0">
                <a:moveTo>
                  <a:pt x="8928" y="0"/>
                </a:moveTo>
                <a:lnTo>
                  <a:pt x="0" y="21600"/>
                </a:lnTo>
                <a:lnTo>
                  <a:pt x="19108" y="19062"/>
                </a:lnTo>
                <a:cubicBezTo>
                  <a:pt x="19998" y="17385"/>
                  <a:pt x="20676" y="15318"/>
                  <a:pt x="21089" y="13026"/>
                </a:cubicBezTo>
                <a:cubicBezTo>
                  <a:pt x="21425" y="11155"/>
                  <a:pt x="21578" y="9174"/>
                  <a:pt x="21537" y="7189"/>
                </a:cubicBezTo>
                <a:cubicBezTo>
                  <a:pt x="21600" y="6104"/>
                  <a:pt x="21429" y="5016"/>
                  <a:pt x="21066" y="4195"/>
                </a:cubicBezTo>
                <a:cubicBezTo>
                  <a:pt x="20778" y="3542"/>
                  <a:pt x="20397" y="3119"/>
                  <a:pt x="20011" y="2775"/>
                </a:cubicBezTo>
                <a:cubicBezTo>
                  <a:pt x="19532" y="2349"/>
                  <a:pt x="19024" y="2031"/>
                  <a:pt x="18493" y="1836"/>
                </a:cubicBezTo>
                <a:lnTo>
                  <a:pt x="8928" y="0"/>
                </a:lnTo>
                <a:close/>
              </a:path>
            </a:pathLst>
          </a:custGeom>
          <a:solidFill>
            <a:srgbClr val="F4F4F4">
              <a:alpha val="28000"/>
            </a:srgbClr>
          </a:solidFill>
          <a:ln w="6350">
            <a:noFill/>
            <a:miter lim="400000"/>
          </a:ln>
        </p:spPr>
        <p:txBody>
          <a:bodyPr lIns="0" tIns="0" rIns="0" bIns="0" anchor="ctr"/>
          <a:lstStyle/>
          <a:p>
            <a:pPr defTabSz="456565">
              <a:defRPr sz="2400"/>
            </a:pPr>
            <a:endParaRPr sz="2400" kern="0" dirty="0">
              <a:solidFill>
                <a:srgbClr val="070707"/>
              </a:solidFill>
              <a:cs typeface="+mn-ea"/>
              <a:sym typeface="+mn-lt"/>
            </a:endParaRPr>
          </a:p>
        </p:txBody>
      </p:sp>
      <p:grpSp>
        <p:nvGrpSpPr>
          <p:cNvPr id="19" name="Group 7"/>
          <p:cNvGrpSpPr/>
          <p:nvPr/>
        </p:nvGrpSpPr>
        <p:grpSpPr>
          <a:xfrm>
            <a:off x="3376571" y="4397607"/>
            <a:ext cx="1041715" cy="1041715"/>
            <a:chOff x="2410711" y="3106210"/>
            <a:chExt cx="824282" cy="824282"/>
          </a:xfrm>
        </p:grpSpPr>
        <p:sp>
          <p:nvSpPr>
            <p:cNvPr id="20" name="Shape 296"/>
            <p:cNvSpPr/>
            <p:nvPr/>
          </p:nvSpPr>
          <p:spPr>
            <a:xfrm>
              <a:off x="2410711" y="3106210"/>
              <a:ext cx="824282" cy="8242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8C8D8F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>
                  <a:solidFill>
                    <a:srgbClr val="FFFFFF"/>
                  </a:solidFill>
                </a:defRPr>
              </a:pPr>
              <a:endParaRPr sz="24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1" name="Shape 297"/>
            <p:cNvSpPr/>
            <p:nvPr/>
          </p:nvSpPr>
          <p:spPr>
            <a:xfrm>
              <a:off x="2535579" y="3231078"/>
              <a:ext cx="574549" cy="5745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CFCFCF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>
                  <a:solidFill>
                    <a:srgbClr val="FFFFFF"/>
                  </a:solidFill>
                </a:defRPr>
              </a:pPr>
              <a:endParaRPr sz="24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2" name="Shape 298"/>
            <p:cNvSpPr/>
            <p:nvPr/>
          </p:nvSpPr>
          <p:spPr>
            <a:xfrm>
              <a:off x="2783414" y="3478914"/>
              <a:ext cx="78874" cy="788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16796"/>
                  </a:moveTo>
                  <a:cubicBezTo>
                    <a:pt x="20639" y="12954"/>
                    <a:pt x="20639" y="6724"/>
                    <a:pt x="16796" y="2882"/>
                  </a:cubicBezTo>
                  <a:cubicBezTo>
                    <a:pt x="12954" y="-961"/>
                    <a:pt x="6724" y="-961"/>
                    <a:pt x="2882" y="2882"/>
                  </a:cubicBezTo>
                  <a:cubicBezTo>
                    <a:pt x="-961" y="6724"/>
                    <a:pt x="-961" y="12954"/>
                    <a:pt x="2882" y="16796"/>
                  </a:cubicBezTo>
                  <a:cubicBezTo>
                    <a:pt x="6724" y="20639"/>
                    <a:pt x="12954" y="20639"/>
                    <a:pt x="16796" y="16796"/>
                  </a:cubicBezTo>
                  <a:close/>
                </a:path>
              </a:pathLst>
            </a:custGeom>
            <a:solidFill>
              <a:srgbClr val="575759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>
                  <a:solidFill>
                    <a:srgbClr val="FFFFFF"/>
                  </a:solidFill>
                </a:defRPr>
              </a:pPr>
              <a:endParaRPr sz="24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3" name="Shape 299"/>
            <p:cNvSpPr/>
            <p:nvPr/>
          </p:nvSpPr>
          <p:spPr>
            <a:xfrm>
              <a:off x="2779409" y="3260323"/>
              <a:ext cx="88477" cy="160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4" h="21435" extrusionOk="0">
                  <a:moveTo>
                    <a:pt x="45" y="872"/>
                  </a:moveTo>
                  <a:lnTo>
                    <a:pt x="45" y="11872"/>
                  </a:lnTo>
                  <a:cubicBezTo>
                    <a:pt x="-226" y="14162"/>
                    <a:pt x="739" y="16259"/>
                    <a:pt x="2565" y="18084"/>
                  </a:cubicBezTo>
                  <a:cubicBezTo>
                    <a:pt x="4361" y="19879"/>
                    <a:pt x="7257" y="21585"/>
                    <a:pt x="11437" y="21424"/>
                  </a:cubicBezTo>
                  <a:cubicBezTo>
                    <a:pt x="15222" y="21279"/>
                    <a:pt x="17621" y="19502"/>
                    <a:pt x="19084" y="17710"/>
                  </a:cubicBezTo>
                  <a:cubicBezTo>
                    <a:pt x="20533" y="15936"/>
                    <a:pt x="21360" y="13976"/>
                    <a:pt x="21374" y="11872"/>
                  </a:cubicBezTo>
                  <a:lnTo>
                    <a:pt x="21374" y="804"/>
                  </a:lnTo>
                  <a:cubicBezTo>
                    <a:pt x="18069" y="285"/>
                    <a:pt x="14652" y="15"/>
                    <a:pt x="11215" y="1"/>
                  </a:cubicBezTo>
                  <a:cubicBezTo>
                    <a:pt x="7434" y="-15"/>
                    <a:pt x="3670" y="278"/>
                    <a:pt x="45" y="872"/>
                  </a:cubicBezTo>
                  <a:close/>
                </a:path>
              </a:pathLst>
            </a:custGeom>
            <a:solidFill>
              <a:srgbClr val="7C7D7F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/>
              </a:pPr>
              <a:endParaRPr sz="2400" kern="0" dirty="0">
                <a:solidFill>
                  <a:srgbClr val="070707"/>
                </a:solidFill>
                <a:cs typeface="+mn-ea"/>
                <a:sym typeface="+mn-lt"/>
              </a:endParaRPr>
            </a:p>
          </p:txBody>
        </p:sp>
        <p:sp>
          <p:nvSpPr>
            <p:cNvPr id="24" name="Shape 300"/>
            <p:cNvSpPr/>
            <p:nvPr/>
          </p:nvSpPr>
          <p:spPr>
            <a:xfrm rot="10800000">
              <a:off x="2778612" y="3615499"/>
              <a:ext cx="88477" cy="160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4" h="21435" extrusionOk="0">
                  <a:moveTo>
                    <a:pt x="45" y="872"/>
                  </a:moveTo>
                  <a:lnTo>
                    <a:pt x="45" y="11872"/>
                  </a:lnTo>
                  <a:cubicBezTo>
                    <a:pt x="-226" y="14162"/>
                    <a:pt x="739" y="16259"/>
                    <a:pt x="2565" y="18084"/>
                  </a:cubicBezTo>
                  <a:cubicBezTo>
                    <a:pt x="4361" y="19879"/>
                    <a:pt x="7257" y="21585"/>
                    <a:pt x="11437" y="21424"/>
                  </a:cubicBezTo>
                  <a:cubicBezTo>
                    <a:pt x="15222" y="21279"/>
                    <a:pt x="17621" y="19502"/>
                    <a:pt x="19084" y="17710"/>
                  </a:cubicBezTo>
                  <a:cubicBezTo>
                    <a:pt x="20533" y="15936"/>
                    <a:pt x="21360" y="13976"/>
                    <a:pt x="21374" y="11872"/>
                  </a:cubicBezTo>
                  <a:lnTo>
                    <a:pt x="21374" y="804"/>
                  </a:lnTo>
                  <a:cubicBezTo>
                    <a:pt x="18069" y="285"/>
                    <a:pt x="14652" y="15"/>
                    <a:pt x="11215" y="1"/>
                  </a:cubicBezTo>
                  <a:cubicBezTo>
                    <a:pt x="7434" y="-15"/>
                    <a:pt x="3670" y="278"/>
                    <a:pt x="45" y="872"/>
                  </a:cubicBezTo>
                  <a:close/>
                </a:path>
              </a:pathLst>
            </a:custGeom>
            <a:solidFill>
              <a:srgbClr val="7C7D7F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/>
              </a:pPr>
              <a:endParaRPr sz="2400" kern="0" dirty="0">
                <a:solidFill>
                  <a:srgbClr val="070707"/>
                </a:solidFill>
                <a:cs typeface="+mn-ea"/>
                <a:sym typeface="+mn-lt"/>
              </a:endParaRPr>
            </a:p>
          </p:txBody>
        </p:sp>
        <p:grpSp>
          <p:nvGrpSpPr>
            <p:cNvPr id="25" name="Group 303"/>
            <p:cNvGrpSpPr/>
            <p:nvPr/>
          </p:nvGrpSpPr>
          <p:grpSpPr>
            <a:xfrm rot="18120331">
              <a:off x="2778214" y="3260323"/>
              <a:ext cx="89274" cy="516057"/>
              <a:chOff x="0" y="0"/>
              <a:chExt cx="94149" cy="544248"/>
            </a:xfrm>
            <a:solidFill>
              <a:srgbClr val="7C7D7F"/>
            </a:solidFill>
          </p:grpSpPr>
          <p:sp>
            <p:nvSpPr>
              <p:cNvPr id="34" name="Shape 301"/>
              <p:cNvSpPr/>
              <p:nvPr/>
            </p:nvSpPr>
            <p:spPr>
              <a:xfrm>
                <a:off x="840" y="0"/>
                <a:ext cx="93310" cy="1696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74" h="21435" extrusionOk="0">
                    <a:moveTo>
                      <a:pt x="45" y="872"/>
                    </a:moveTo>
                    <a:lnTo>
                      <a:pt x="45" y="11872"/>
                    </a:lnTo>
                    <a:cubicBezTo>
                      <a:pt x="-226" y="14162"/>
                      <a:pt x="739" y="16259"/>
                      <a:pt x="2565" y="18084"/>
                    </a:cubicBezTo>
                    <a:cubicBezTo>
                      <a:pt x="4361" y="19879"/>
                      <a:pt x="7257" y="21585"/>
                      <a:pt x="11437" y="21424"/>
                    </a:cubicBezTo>
                    <a:cubicBezTo>
                      <a:pt x="15222" y="21279"/>
                      <a:pt x="17621" y="19502"/>
                      <a:pt x="19084" y="17710"/>
                    </a:cubicBezTo>
                    <a:cubicBezTo>
                      <a:pt x="20533" y="15936"/>
                      <a:pt x="21360" y="13976"/>
                      <a:pt x="21374" y="11872"/>
                    </a:cubicBezTo>
                    <a:lnTo>
                      <a:pt x="21374" y="804"/>
                    </a:lnTo>
                    <a:cubicBezTo>
                      <a:pt x="18069" y="285"/>
                      <a:pt x="14652" y="15"/>
                      <a:pt x="11215" y="1"/>
                    </a:cubicBezTo>
                    <a:cubicBezTo>
                      <a:pt x="7434" y="-15"/>
                      <a:pt x="3670" y="278"/>
                      <a:pt x="45" y="872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6565">
                  <a:defRPr sz="2400"/>
                </a:pPr>
                <a:endParaRPr sz="2400" kern="0" dirty="0">
                  <a:solidFill>
                    <a:srgbClr val="07070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Shape 302"/>
              <p:cNvSpPr/>
              <p:nvPr/>
            </p:nvSpPr>
            <p:spPr>
              <a:xfrm rot="10800000">
                <a:off x="0" y="374580"/>
                <a:ext cx="93310" cy="1696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74" h="21435" extrusionOk="0">
                    <a:moveTo>
                      <a:pt x="45" y="872"/>
                    </a:moveTo>
                    <a:lnTo>
                      <a:pt x="45" y="11872"/>
                    </a:lnTo>
                    <a:cubicBezTo>
                      <a:pt x="-226" y="14162"/>
                      <a:pt x="739" y="16259"/>
                      <a:pt x="2565" y="18084"/>
                    </a:cubicBezTo>
                    <a:cubicBezTo>
                      <a:pt x="4361" y="19879"/>
                      <a:pt x="7257" y="21585"/>
                      <a:pt x="11437" y="21424"/>
                    </a:cubicBezTo>
                    <a:cubicBezTo>
                      <a:pt x="15222" y="21279"/>
                      <a:pt x="17621" y="19502"/>
                      <a:pt x="19084" y="17710"/>
                    </a:cubicBezTo>
                    <a:cubicBezTo>
                      <a:pt x="20533" y="15936"/>
                      <a:pt x="21360" y="13976"/>
                      <a:pt x="21374" y="11872"/>
                    </a:cubicBezTo>
                    <a:lnTo>
                      <a:pt x="21374" y="804"/>
                    </a:lnTo>
                    <a:cubicBezTo>
                      <a:pt x="18069" y="285"/>
                      <a:pt x="14652" y="15"/>
                      <a:pt x="11215" y="1"/>
                    </a:cubicBezTo>
                    <a:cubicBezTo>
                      <a:pt x="7434" y="-15"/>
                      <a:pt x="3670" y="278"/>
                      <a:pt x="45" y="872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6565">
                  <a:defRPr sz="2400"/>
                </a:pPr>
                <a:endParaRPr sz="2400" kern="0" dirty="0">
                  <a:solidFill>
                    <a:srgbClr val="070707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Group 306"/>
            <p:cNvGrpSpPr/>
            <p:nvPr/>
          </p:nvGrpSpPr>
          <p:grpSpPr>
            <a:xfrm rot="3465824">
              <a:off x="2778214" y="3260323"/>
              <a:ext cx="89274" cy="516057"/>
              <a:chOff x="0" y="0"/>
              <a:chExt cx="94149" cy="544248"/>
            </a:xfrm>
            <a:solidFill>
              <a:srgbClr val="7C7D7F"/>
            </a:solidFill>
          </p:grpSpPr>
          <p:sp>
            <p:nvSpPr>
              <p:cNvPr id="32" name="Shape 304"/>
              <p:cNvSpPr/>
              <p:nvPr/>
            </p:nvSpPr>
            <p:spPr>
              <a:xfrm>
                <a:off x="840" y="0"/>
                <a:ext cx="93310" cy="1696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74" h="21435" extrusionOk="0">
                    <a:moveTo>
                      <a:pt x="45" y="872"/>
                    </a:moveTo>
                    <a:lnTo>
                      <a:pt x="45" y="11872"/>
                    </a:lnTo>
                    <a:cubicBezTo>
                      <a:pt x="-226" y="14162"/>
                      <a:pt x="739" y="16259"/>
                      <a:pt x="2565" y="18084"/>
                    </a:cubicBezTo>
                    <a:cubicBezTo>
                      <a:pt x="4361" y="19879"/>
                      <a:pt x="7257" y="21585"/>
                      <a:pt x="11437" y="21424"/>
                    </a:cubicBezTo>
                    <a:cubicBezTo>
                      <a:pt x="15222" y="21279"/>
                      <a:pt x="17621" y="19502"/>
                      <a:pt x="19084" y="17710"/>
                    </a:cubicBezTo>
                    <a:cubicBezTo>
                      <a:pt x="20533" y="15936"/>
                      <a:pt x="21360" y="13976"/>
                      <a:pt x="21374" y="11872"/>
                    </a:cubicBezTo>
                    <a:lnTo>
                      <a:pt x="21374" y="804"/>
                    </a:lnTo>
                    <a:cubicBezTo>
                      <a:pt x="18069" y="285"/>
                      <a:pt x="14652" y="15"/>
                      <a:pt x="11215" y="1"/>
                    </a:cubicBezTo>
                    <a:cubicBezTo>
                      <a:pt x="7434" y="-15"/>
                      <a:pt x="3670" y="278"/>
                      <a:pt x="45" y="872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6565">
                  <a:defRPr sz="2400"/>
                </a:pPr>
                <a:endParaRPr sz="2400" kern="0" dirty="0">
                  <a:solidFill>
                    <a:srgbClr val="07070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Shape 305"/>
              <p:cNvSpPr/>
              <p:nvPr/>
            </p:nvSpPr>
            <p:spPr>
              <a:xfrm rot="10800000">
                <a:off x="0" y="374580"/>
                <a:ext cx="93310" cy="1696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74" h="21435" extrusionOk="0">
                    <a:moveTo>
                      <a:pt x="45" y="872"/>
                    </a:moveTo>
                    <a:lnTo>
                      <a:pt x="45" y="11872"/>
                    </a:lnTo>
                    <a:cubicBezTo>
                      <a:pt x="-226" y="14162"/>
                      <a:pt x="739" y="16259"/>
                      <a:pt x="2565" y="18084"/>
                    </a:cubicBezTo>
                    <a:cubicBezTo>
                      <a:pt x="4361" y="19879"/>
                      <a:pt x="7257" y="21585"/>
                      <a:pt x="11437" y="21424"/>
                    </a:cubicBezTo>
                    <a:cubicBezTo>
                      <a:pt x="15222" y="21279"/>
                      <a:pt x="17621" y="19502"/>
                      <a:pt x="19084" y="17710"/>
                    </a:cubicBezTo>
                    <a:cubicBezTo>
                      <a:pt x="20533" y="15936"/>
                      <a:pt x="21360" y="13976"/>
                      <a:pt x="21374" y="11872"/>
                    </a:cubicBezTo>
                    <a:lnTo>
                      <a:pt x="21374" y="804"/>
                    </a:lnTo>
                    <a:cubicBezTo>
                      <a:pt x="18069" y="285"/>
                      <a:pt x="14652" y="15"/>
                      <a:pt x="11215" y="1"/>
                    </a:cubicBezTo>
                    <a:cubicBezTo>
                      <a:pt x="7434" y="-15"/>
                      <a:pt x="3670" y="278"/>
                      <a:pt x="45" y="872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6565">
                  <a:defRPr sz="2400"/>
                </a:pPr>
                <a:endParaRPr sz="2400" kern="0" dirty="0">
                  <a:solidFill>
                    <a:srgbClr val="070707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7" name="Shape 307"/>
            <p:cNvSpPr/>
            <p:nvPr/>
          </p:nvSpPr>
          <p:spPr>
            <a:xfrm>
              <a:off x="2804742" y="3430746"/>
              <a:ext cx="36221" cy="36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16796"/>
                  </a:moveTo>
                  <a:cubicBezTo>
                    <a:pt x="20639" y="12954"/>
                    <a:pt x="20639" y="6724"/>
                    <a:pt x="16796" y="2882"/>
                  </a:cubicBezTo>
                  <a:cubicBezTo>
                    <a:pt x="12954" y="-961"/>
                    <a:pt x="6724" y="-961"/>
                    <a:pt x="2882" y="2882"/>
                  </a:cubicBezTo>
                  <a:cubicBezTo>
                    <a:pt x="-961" y="6724"/>
                    <a:pt x="-961" y="12954"/>
                    <a:pt x="2882" y="16796"/>
                  </a:cubicBezTo>
                  <a:cubicBezTo>
                    <a:pt x="6724" y="20639"/>
                    <a:pt x="12954" y="20639"/>
                    <a:pt x="16796" y="16796"/>
                  </a:cubicBezTo>
                  <a:close/>
                </a:path>
              </a:pathLst>
            </a:custGeom>
            <a:solidFill>
              <a:srgbClr val="575759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>
                  <a:solidFill>
                    <a:srgbClr val="FFFFFF"/>
                  </a:solidFill>
                </a:defRPr>
              </a:pPr>
              <a:endParaRPr sz="24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8" name="Shape 308"/>
            <p:cNvSpPr/>
            <p:nvPr/>
          </p:nvSpPr>
          <p:spPr>
            <a:xfrm>
              <a:off x="2804742" y="3567423"/>
              <a:ext cx="36221" cy="36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16796"/>
                  </a:moveTo>
                  <a:cubicBezTo>
                    <a:pt x="20639" y="12954"/>
                    <a:pt x="20639" y="6724"/>
                    <a:pt x="16796" y="2882"/>
                  </a:cubicBezTo>
                  <a:cubicBezTo>
                    <a:pt x="12954" y="-961"/>
                    <a:pt x="6724" y="-961"/>
                    <a:pt x="2882" y="2882"/>
                  </a:cubicBezTo>
                  <a:cubicBezTo>
                    <a:pt x="-961" y="6724"/>
                    <a:pt x="-961" y="12954"/>
                    <a:pt x="2882" y="16796"/>
                  </a:cubicBezTo>
                  <a:cubicBezTo>
                    <a:pt x="6724" y="20639"/>
                    <a:pt x="12954" y="20639"/>
                    <a:pt x="16796" y="16796"/>
                  </a:cubicBezTo>
                  <a:close/>
                </a:path>
              </a:pathLst>
            </a:custGeom>
            <a:solidFill>
              <a:srgbClr val="575759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>
                  <a:solidFill>
                    <a:srgbClr val="FFFFFF"/>
                  </a:solidFill>
                </a:defRPr>
              </a:pPr>
              <a:endParaRPr sz="24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29" name="Group 311"/>
            <p:cNvGrpSpPr/>
            <p:nvPr/>
          </p:nvGrpSpPr>
          <p:grpSpPr>
            <a:xfrm rot="5400000">
              <a:off x="2804742" y="3431903"/>
              <a:ext cx="36221" cy="172899"/>
              <a:chOff x="0" y="0"/>
              <a:chExt cx="38199" cy="182343"/>
            </a:xfrm>
            <a:solidFill>
              <a:srgbClr val="575759"/>
            </a:solidFill>
          </p:grpSpPr>
          <p:sp>
            <p:nvSpPr>
              <p:cNvPr id="30" name="Shape 309"/>
              <p:cNvSpPr/>
              <p:nvPr/>
            </p:nvSpPr>
            <p:spPr>
              <a:xfrm>
                <a:off x="0" y="0"/>
                <a:ext cx="38200" cy="382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16796"/>
                    </a:moveTo>
                    <a:cubicBezTo>
                      <a:pt x="20639" y="12954"/>
                      <a:pt x="20639" y="6724"/>
                      <a:pt x="16796" y="2882"/>
                    </a:cubicBezTo>
                    <a:cubicBezTo>
                      <a:pt x="12954" y="-961"/>
                      <a:pt x="6724" y="-961"/>
                      <a:pt x="2882" y="2882"/>
                    </a:cubicBezTo>
                    <a:cubicBezTo>
                      <a:pt x="-961" y="6724"/>
                      <a:pt x="-961" y="12954"/>
                      <a:pt x="2882" y="16796"/>
                    </a:cubicBezTo>
                    <a:cubicBezTo>
                      <a:pt x="6724" y="20639"/>
                      <a:pt x="12954" y="20639"/>
                      <a:pt x="16796" y="16796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6565">
                  <a:defRPr sz="2400">
                    <a:solidFill>
                      <a:srgbClr val="FFFFFF"/>
                    </a:solidFill>
                  </a:defRPr>
                </a:pPr>
                <a:endParaRPr sz="2400" kern="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Shape 310"/>
              <p:cNvSpPr/>
              <p:nvPr/>
            </p:nvSpPr>
            <p:spPr>
              <a:xfrm>
                <a:off x="0" y="144143"/>
                <a:ext cx="38200" cy="382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16796"/>
                    </a:moveTo>
                    <a:cubicBezTo>
                      <a:pt x="20639" y="12954"/>
                      <a:pt x="20639" y="6724"/>
                      <a:pt x="16796" y="2882"/>
                    </a:cubicBezTo>
                    <a:cubicBezTo>
                      <a:pt x="12954" y="-961"/>
                      <a:pt x="6724" y="-961"/>
                      <a:pt x="2882" y="2882"/>
                    </a:cubicBezTo>
                    <a:cubicBezTo>
                      <a:pt x="-961" y="6724"/>
                      <a:pt x="-961" y="12954"/>
                      <a:pt x="2882" y="16796"/>
                    </a:cubicBezTo>
                    <a:cubicBezTo>
                      <a:pt x="6724" y="20639"/>
                      <a:pt x="12954" y="20639"/>
                      <a:pt x="16796" y="16796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6565">
                  <a:defRPr sz="2400">
                    <a:solidFill>
                      <a:srgbClr val="FFFFFF"/>
                    </a:solidFill>
                  </a:defRPr>
                </a:pPr>
                <a:endParaRPr sz="2400" kern="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6" name="Group 11"/>
          <p:cNvGrpSpPr/>
          <p:nvPr/>
        </p:nvGrpSpPr>
        <p:grpSpPr>
          <a:xfrm>
            <a:off x="7641420" y="4401822"/>
            <a:ext cx="1041715" cy="1041715"/>
            <a:chOff x="5785374" y="3109545"/>
            <a:chExt cx="824282" cy="824282"/>
          </a:xfrm>
        </p:grpSpPr>
        <p:sp>
          <p:nvSpPr>
            <p:cNvPr id="37" name="Shape 316"/>
            <p:cNvSpPr/>
            <p:nvPr/>
          </p:nvSpPr>
          <p:spPr>
            <a:xfrm>
              <a:off x="5785374" y="3109545"/>
              <a:ext cx="824282" cy="8242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8C8D8F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>
                  <a:solidFill>
                    <a:srgbClr val="FFFFFF"/>
                  </a:solidFill>
                </a:defRPr>
              </a:pPr>
              <a:endParaRPr sz="24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8" name="Shape 317"/>
            <p:cNvSpPr/>
            <p:nvPr/>
          </p:nvSpPr>
          <p:spPr>
            <a:xfrm>
              <a:off x="5910242" y="3234412"/>
              <a:ext cx="574549" cy="5745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CFCFCF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>
                  <a:solidFill>
                    <a:srgbClr val="FFFFFF"/>
                  </a:solidFill>
                </a:defRPr>
              </a:pPr>
              <a:endParaRPr sz="24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9" name="Shape 318"/>
            <p:cNvSpPr/>
            <p:nvPr/>
          </p:nvSpPr>
          <p:spPr>
            <a:xfrm>
              <a:off x="6158077" y="3482247"/>
              <a:ext cx="78874" cy="788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16796"/>
                  </a:moveTo>
                  <a:cubicBezTo>
                    <a:pt x="20639" y="12954"/>
                    <a:pt x="20639" y="6724"/>
                    <a:pt x="16796" y="2882"/>
                  </a:cubicBezTo>
                  <a:cubicBezTo>
                    <a:pt x="12954" y="-961"/>
                    <a:pt x="6724" y="-961"/>
                    <a:pt x="2882" y="2882"/>
                  </a:cubicBezTo>
                  <a:cubicBezTo>
                    <a:pt x="-961" y="6724"/>
                    <a:pt x="-961" y="12954"/>
                    <a:pt x="2882" y="16796"/>
                  </a:cubicBezTo>
                  <a:cubicBezTo>
                    <a:pt x="6724" y="20639"/>
                    <a:pt x="12954" y="20639"/>
                    <a:pt x="16796" y="16796"/>
                  </a:cubicBezTo>
                  <a:close/>
                </a:path>
              </a:pathLst>
            </a:custGeom>
            <a:solidFill>
              <a:srgbClr val="575759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>
                  <a:solidFill>
                    <a:srgbClr val="FFFFFF"/>
                  </a:solidFill>
                </a:defRPr>
              </a:pPr>
              <a:endParaRPr sz="24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0" name="Shape 319"/>
            <p:cNvSpPr/>
            <p:nvPr/>
          </p:nvSpPr>
          <p:spPr>
            <a:xfrm>
              <a:off x="6154072" y="3263656"/>
              <a:ext cx="88477" cy="160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4" h="21435" extrusionOk="0">
                  <a:moveTo>
                    <a:pt x="45" y="872"/>
                  </a:moveTo>
                  <a:lnTo>
                    <a:pt x="45" y="11872"/>
                  </a:lnTo>
                  <a:cubicBezTo>
                    <a:pt x="-226" y="14162"/>
                    <a:pt x="739" y="16259"/>
                    <a:pt x="2565" y="18084"/>
                  </a:cubicBezTo>
                  <a:cubicBezTo>
                    <a:pt x="4361" y="19879"/>
                    <a:pt x="7257" y="21585"/>
                    <a:pt x="11437" y="21424"/>
                  </a:cubicBezTo>
                  <a:cubicBezTo>
                    <a:pt x="15222" y="21279"/>
                    <a:pt x="17621" y="19502"/>
                    <a:pt x="19084" y="17710"/>
                  </a:cubicBezTo>
                  <a:cubicBezTo>
                    <a:pt x="20533" y="15936"/>
                    <a:pt x="21360" y="13976"/>
                    <a:pt x="21374" y="11872"/>
                  </a:cubicBezTo>
                  <a:lnTo>
                    <a:pt x="21374" y="804"/>
                  </a:lnTo>
                  <a:cubicBezTo>
                    <a:pt x="18069" y="285"/>
                    <a:pt x="14652" y="15"/>
                    <a:pt x="11215" y="1"/>
                  </a:cubicBezTo>
                  <a:cubicBezTo>
                    <a:pt x="7434" y="-15"/>
                    <a:pt x="3670" y="278"/>
                    <a:pt x="45" y="872"/>
                  </a:cubicBezTo>
                  <a:close/>
                </a:path>
              </a:pathLst>
            </a:custGeom>
            <a:solidFill>
              <a:srgbClr val="7C7D7F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/>
              </a:pPr>
              <a:endParaRPr sz="2400" kern="0" dirty="0">
                <a:solidFill>
                  <a:srgbClr val="070707"/>
                </a:solidFill>
                <a:cs typeface="+mn-ea"/>
                <a:sym typeface="+mn-lt"/>
              </a:endParaRPr>
            </a:p>
          </p:txBody>
        </p:sp>
        <p:sp>
          <p:nvSpPr>
            <p:cNvPr id="41" name="Shape 320"/>
            <p:cNvSpPr/>
            <p:nvPr/>
          </p:nvSpPr>
          <p:spPr>
            <a:xfrm rot="10800000">
              <a:off x="6153274" y="3618834"/>
              <a:ext cx="88477" cy="160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4" h="21435" extrusionOk="0">
                  <a:moveTo>
                    <a:pt x="45" y="872"/>
                  </a:moveTo>
                  <a:lnTo>
                    <a:pt x="45" y="11872"/>
                  </a:lnTo>
                  <a:cubicBezTo>
                    <a:pt x="-226" y="14162"/>
                    <a:pt x="739" y="16259"/>
                    <a:pt x="2565" y="18084"/>
                  </a:cubicBezTo>
                  <a:cubicBezTo>
                    <a:pt x="4361" y="19879"/>
                    <a:pt x="7257" y="21585"/>
                    <a:pt x="11437" y="21424"/>
                  </a:cubicBezTo>
                  <a:cubicBezTo>
                    <a:pt x="15222" y="21279"/>
                    <a:pt x="17621" y="19502"/>
                    <a:pt x="19084" y="17710"/>
                  </a:cubicBezTo>
                  <a:cubicBezTo>
                    <a:pt x="20533" y="15936"/>
                    <a:pt x="21360" y="13976"/>
                    <a:pt x="21374" y="11872"/>
                  </a:cubicBezTo>
                  <a:lnTo>
                    <a:pt x="21374" y="804"/>
                  </a:lnTo>
                  <a:cubicBezTo>
                    <a:pt x="18069" y="285"/>
                    <a:pt x="14652" y="15"/>
                    <a:pt x="11215" y="1"/>
                  </a:cubicBezTo>
                  <a:cubicBezTo>
                    <a:pt x="7434" y="-15"/>
                    <a:pt x="3670" y="278"/>
                    <a:pt x="45" y="872"/>
                  </a:cubicBezTo>
                  <a:close/>
                </a:path>
              </a:pathLst>
            </a:custGeom>
            <a:solidFill>
              <a:srgbClr val="7C7D7F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/>
              </a:pPr>
              <a:endParaRPr sz="2400" kern="0" dirty="0">
                <a:solidFill>
                  <a:srgbClr val="070707"/>
                </a:solidFill>
                <a:cs typeface="+mn-ea"/>
                <a:sym typeface="+mn-lt"/>
              </a:endParaRPr>
            </a:p>
          </p:txBody>
        </p:sp>
        <p:grpSp>
          <p:nvGrpSpPr>
            <p:cNvPr id="42" name="Group 323"/>
            <p:cNvGrpSpPr/>
            <p:nvPr/>
          </p:nvGrpSpPr>
          <p:grpSpPr>
            <a:xfrm rot="18120331">
              <a:off x="6152877" y="3263657"/>
              <a:ext cx="89274" cy="516057"/>
              <a:chOff x="0" y="0"/>
              <a:chExt cx="94149" cy="544248"/>
            </a:xfrm>
            <a:solidFill>
              <a:srgbClr val="7C7D7F"/>
            </a:solidFill>
          </p:grpSpPr>
          <p:sp>
            <p:nvSpPr>
              <p:cNvPr id="51" name="Shape 321"/>
              <p:cNvSpPr/>
              <p:nvPr/>
            </p:nvSpPr>
            <p:spPr>
              <a:xfrm>
                <a:off x="840" y="0"/>
                <a:ext cx="93310" cy="1696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74" h="21435" extrusionOk="0">
                    <a:moveTo>
                      <a:pt x="45" y="872"/>
                    </a:moveTo>
                    <a:lnTo>
                      <a:pt x="45" y="11872"/>
                    </a:lnTo>
                    <a:cubicBezTo>
                      <a:pt x="-226" y="14162"/>
                      <a:pt x="739" y="16259"/>
                      <a:pt x="2565" y="18084"/>
                    </a:cubicBezTo>
                    <a:cubicBezTo>
                      <a:pt x="4361" y="19879"/>
                      <a:pt x="7257" y="21585"/>
                      <a:pt x="11437" y="21424"/>
                    </a:cubicBezTo>
                    <a:cubicBezTo>
                      <a:pt x="15222" y="21279"/>
                      <a:pt x="17621" y="19502"/>
                      <a:pt x="19084" y="17710"/>
                    </a:cubicBezTo>
                    <a:cubicBezTo>
                      <a:pt x="20533" y="15936"/>
                      <a:pt x="21360" y="13976"/>
                      <a:pt x="21374" y="11872"/>
                    </a:cubicBezTo>
                    <a:lnTo>
                      <a:pt x="21374" y="804"/>
                    </a:lnTo>
                    <a:cubicBezTo>
                      <a:pt x="18069" y="285"/>
                      <a:pt x="14652" y="15"/>
                      <a:pt x="11215" y="1"/>
                    </a:cubicBezTo>
                    <a:cubicBezTo>
                      <a:pt x="7434" y="-15"/>
                      <a:pt x="3670" y="278"/>
                      <a:pt x="45" y="872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6565">
                  <a:defRPr sz="2400"/>
                </a:pPr>
                <a:endParaRPr sz="2400" kern="0" dirty="0">
                  <a:solidFill>
                    <a:srgbClr val="07070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Shape 322"/>
              <p:cNvSpPr/>
              <p:nvPr/>
            </p:nvSpPr>
            <p:spPr>
              <a:xfrm rot="10800000">
                <a:off x="0" y="374580"/>
                <a:ext cx="93310" cy="1696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74" h="21435" extrusionOk="0">
                    <a:moveTo>
                      <a:pt x="45" y="872"/>
                    </a:moveTo>
                    <a:lnTo>
                      <a:pt x="45" y="11872"/>
                    </a:lnTo>
                    <a:cubicBezTo>
                      <a:pt x="-226" y="14162"/>
                      <a:pt x="739" y="16259"/>
                      <a:pt x="2565" y="18084"/>
                    </a:cubicBezTo>
                    <a:cubicBezTo>
                      <a:pt x="4361" y="19879"/>
                      <a:pt x="7257" y="21585"/>
                      <a:pt x="11437" y="21424"/>
                    </a:cubicBezTo>
                    <a:cubicBezTo>
                      <a:pt x="15222" y="21279"/>
                      <a:pt x="17621" y="19502"/>
                      <a:pt x="19084" y="17710"/>
                    </a:cubicBezTo>
                    <a:cubicBezTo>
                      <a:pt x="20533" y="15936"/>
                      <a:pt x="21360" y="13976"/>
                      <a:pt x="21374" y="11872"/>
                    </a:cubicBezTo>
                    <a:lnTo>
                      <a:pt x="21374" y="804"/>
                    </a:lnTo>
                    <a:cubicBezTo>
                      <a:pt x="18069" y="285"/>
                      <a:pt x="14652" y="15"/>
                      <a:pt x="11215" y="1"/>
                    </a:cubicBezTo>
                    <a:cubicBezTo>
                      <a:pt x="7434" y="-15"/>
                      <a:pt x="3670" y="278"/>
                      <a:pt x="45" y="872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6565">
                  <a:defRPr sz="2400"/>
                </a:pPr>
                <a:endParaRPr sz="2400" kern="0" dirty="0">
                  <a:solidFill>
                    <a:srgbClr val="070707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3" name="Group 326"/>
            <p:cNvGrpSpPr/>
            <p:nvPr/>
          </p:nvGrpSpPr>
          <p:grpSpPr>
            <a:xfrm rot="3465824">
              <a:off x="6152877" y="3263657"/>
              <a:ext cx="89274" cy="516057"/>
              <a:chOff x="0" y="0"/>
              <a:chExt cx="94149" cy="544248"/>
            </a:xfrm>
            <a:solidFill>
              <a:srgbClr val="7C7D7F"/>
            </a:solidFill>
          </p:grpSpPr>
          <p:sp>
            <p:nvSpPr>
              <p:cNvPr id="49" name="Shape 324"/>
              <p:cNvSpPr/>
              <p:nvPr/>
            </p:nvSpPr>
            <p:spPr>
              <a:xfrm>
                <a:off x="840" y="0"/>
                <a:ext cx="93310" cy="1696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74" h="21435" extrusionOk="0">
                    <a:moveTo>
                      <a:pt x="45" y="872"/>
                    </a:moveTo>
                    <a:lnTo>
                      <a:pt x="45" y="11872"/>
                    </a:lnTo>
                    <a:cubicBezTo>
                      <a:pt x="-226" y="14162"/>
                      <a:pt x="739" y="16259"/>
                      <a:pt x="2565" y="18084"/>
                    </a:cubicBezTo>
                    <a:cubicBezTo>
                      <a:pt x="4361" y="19879"/>
                      <a:pt x="7257" y="21585"/>
                      <a:pt x="11437" y="21424"/>
                    </a:cubicBezTo>
                    <a:cubicBezTo>
                      <a:pt x="15222" y="21279"/>
                      <a:pt x="17621" y="19502"/>
                      <a:pt x="19084" y="17710"/>
                    </a:cubicBezTo>
                    <a:cubicBezTo>
                      <a:pt x="20533" y="15936"/>
                      <a:pt x="21360" y="13976"/>
                      <a:pt x="21374" y="11872"/>
                    </a:cubicBezTo>
                    <a:lnTo>
                      <a:pt x="21374" y="804"/>
                    </a:lnTo>
                    <a:cubicBezTo>
                      <a:pt x="18069" y="285"/>
                      <a:pt x="14652" y="15"/>
                      <a:pt x="11215" y="1"/>
                    </a:cubicBezTo>
                    <a:cubicBezTo>
                      <a:pt x="7434" y="-15"/>
                      <a:pt x="3670" y="278"/>
                      <a:pt x="45" y="872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6565">
                  <a:defRPr sz="2400"/>
                </a:pPr>
                <a:endParaRPr sz="2400" kern="0" dirty="0">
                  <a:solidFill>
                    <a:srgbClr val="07070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Shape 325"/>
              <p:cNvSpPr/>
              <p:nvPr/>
            </p:nvSpPr>
            <p:spPr>
              <a:xfrm rot="10800000">
                <a:off x="0" y="374580"/>
                <a:ext cx="93310" cy="1696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74" h="21435" extrusionOk="0">
                    <a:moveTo>
                      <a:pt x="45" y="872"/>
                    </a:moveTo>
                    <a:lnTo>
                      <a:pt x="45" y="11872"/>
                    </a:lnTo>
                    <a:cubicBezTo>
                      <a:pt x="-226" y="14162"/>
                      <a:pt x="739" y="16259"/>
                      <a:pt x="2565" y="18084"/>
                    </a:cubicBezTo>
                    <a:cubicBezTo>
                      <a:pt x="4361" y="19879"/>
                      <a:pt x="7257" y="21585"/>
                      <a:pt x="11437" y="21424"/>
                    </a:cubicBezTo>
                    <a:cubicBezTo>
                      <a:pt x="15222" y="21279"/>
                      <a:pt x="17621" y="19502"/>
                      <a:pt x="19084" y="17710"/>
                    </a:cubicBezTo>
                    <a:cubicBezTo>
                      <a:pt x="20533" y="15936"/>
                      <a:pt x="21360" y="13976"/>
                      <a:pt x="21374" y="11872"/>
                    </a:cubicBezTo>
                    <a:lnTo>
                      <a:pt x="21374" y="804"/>
                    </a:lnTo>
                    <a:cubicBezTo>
                      <a:pt x="18069" y="285"/>
                      <a:pt x="14652" y="15"/>
                      <a:pt x="11215" y="1"/>
                    </a:cubicBezTo>
                    <a:cubicBezTo>
                      <a:pt x="7434" y="-15"/>
                      <a:pt x="3670" y="278"/>
                      <a:pt x="45" y="872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6565">
                  <a:defRPr sz="2400"/>
                </a:pPr>
                <a:endParaRPr sz="2400" kern="0" dirty="0">
                  <a:solidFill>
                    <a:srgbClr val="070707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4" name="Shape 327"/>
            <p:cNvSpPr/>
            <p:nvPr/>
          </p:nvSpPr>
          <p:spPr>
            <a:xfrm>
              <a:off x="6179405" y="3434080"/>
              <a:ext cx="36221" cy="36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16796"/>
                  </a:moveTo>
                  <a:cubicBezTo>
                    <a:pt x="20639" y="12954"/>
                    <a:pt x="20639" y="6724"/>
                    <a:pt x="16796" y="2882"/>
                  </a:cubicBezTo>
                  <a:cubicBezTo>
                    <a:pt x="12954" y="-961"/>
                    <a:pt x="6724" y="-961"/>
                    <a:pt x="2882" y="2882"/>
                  </a:cubicBezTo>
                  <a:cubicBezTo>
                    <a:pt x="-961" y="6724"/>
                    <a:pt x="-961" y="12954"/>
                    <a:pt x="2882" y="16796"/>
                  </a:cubicBezTo>
                  <a:cubicBezTo>
                    <a:pt x="6724" y="20639"/>
                    <a:pt x="12954" y="20639"/>
                    <a:pt x="16796" y="16796"/>
                  </a:cubicBezTo>
                  <a:close/>
                </a:path>
              </a:pathLst>
            </a:custGeom>
            <a:solidFill>
              <a:srgbClr val="575759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>
                  <a:solidFill>
                    <a:srgbClr val="FFFFFF"/>
                  </a:solidFill>
                </a:defRPr>
              </a:pPr>
              <a:endParaRPr sz="24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5" name="Shape 328"/>
            <p:cNvSpPr/>
            <p:nvPr/>
          </p:nvSpPr>
          <p:spPr>
            <a:xfrm>
              <a:off x="6179405" y="3570757"/>
              <a:ext cx="36221" cy="36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16796"/>
                  </a:moveTo>
                  <a:cubicBezTo>
                    <a:pt x="20639" y="12954"/>
                    <a:pt x="20639" y="6724"/>
                    <a:pt x="16796" y="2882"/>
                  </a:cubicBezTo>
                  <a:cubicBezTo>
                    <a:pt x="12954" y="-961"/>
                    <a:pt x="6724" y="-961"/>
                    <a:pt x="2882" y="2882"/>
                  </a:cubicBezTo>
                  <a:cubicBezTo>
                    <a:pt x="-961" y="6724"/>
                    <a:pt x="-961" y="12954"/>
                    <a:pt x="2882" y="16796"/>
                  </a:cubicBezTo>
                  <a:cubicBezTo>
                    <a:pt x="6724" y="20639"/>
                    <a:pt x="12954" y="20639"/>
                    <a:pt x="16796" y="16796"/>
                  </a:cubicBezTo>
                  <a:close/>
                </a:path>
              </a:pathLst>
            </a:custGeom>
            <a:solidFill>
              <a:srgbClr val="575759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>
                  <a:solidFill>
                    <a:srgbClr val="FFFFFF"/>
                  </a:solidFill>
                </a:defRPr>
              </a:pPr>
              <a:endParaRPr sz="24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46" name="Group 331"/>
            <p:cNvGrpSpPr/>
            <p:nvPr/>
          </p:nvGrpSpPr>
          <p:grpSpPr>
            <a:xfrm rot="5400000">
              <a:off x="6179405" y="3435237"/>
              <a:ext cx="36221" cy="172899"/>
              <a:chOff x="0" y="0"/>
              <a:chExt cx="38199" cy="182343"/>
            </a:xfrm>
            <a:solidFill>
              <a:srgbClr val="575759"/>
            </a:solidFill>
          </p:grpSpPr>
          <p:sp>
            <p:nvSpPr>
              <p:cNvPr id="47" name="Shape 329"/>
              <p:cNvSpPr/>
              <p:nvPr/>
            </p:nvSpPr>
            <p:spPr>
              <a:xfrm>
                <a:off x="0" y="0"/>
                <a:ext cx="38200" cy="382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16796"/>
                    </a:moveTo>
                    <a:cubicBezTo>
                      <a:pt x="20639" y="12954"/>
                      <a:pt x="20639" y="6724"/>
                      <a:pt x="16796" y="2882"/>
                    </a:cubicBezTo>
                    <a:cubicBezTo>
                      <a:pt x="12954" y="-961"/>
                      <a:pt x="6724" y="-961"/>
                      <a:pt x="2882" y="2882"/>
                    </a:cubicBezTo>
                    <a:cubicBezTo>
                      <a:pt x="-961" y="6724"/>
                      <a:pt x="-961" y="12954"/>
                      <a:pt x="2882" y="16796"/>
                    </a:cubicBezTo>
                    <a:cubicBezTo>
                      <a:pt x="6724" y="20639"/>
                      <a:pt x="12954" y="20639"/>
                      <a:pt x="16796" y="16796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6565">
                  <a:defRPr sz="2400">
                    <a:solidFill>
                      <a:srgbClr val="FFFFFF"/>
                    </a:solidFill>
                  </a:defRPr>
                </a:pPr>
                <a:endParaRPr sz="2400" kern="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Shape 330"/>
              <p:cNvSpPr/>
              <p:nvPr/>
            </p:nvSpPr>
            <p:spPr>
              <a:xfrm>
                <a:off x="0" y="144143"/>
                <a:ext cx="38200" cy="382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16796"/>
                    </a:moveTo>
                    <a:cubicBezTo>
                      <a:pt x="20639" y="12954"/>
                      <a:pt x="20639" y="6724"/>
                      <a:pt x="16796" y="2882"/>
                    </a:cubicBezTo>
                    <a:cubicBezTo>
                      <a:pt x="12954" y="-961"/>
                      <a:pt x="6724" y="-961"/>
                      <a:pt x="2882" y="2882"/>
                    </a:cubicBezTo>
                    <a:cubicBezTo>
                      <a:pt x="-961" y="6724"/>
                      <a:pt x="-961" y="12954"/>
                      <a:pt x="2882" y="16796"/>
                    </a:cubicBezTo>
                    <a:cubicBezTo>
                      <a:pt x="6724" y="20639"/>
                      <a:pt x="12954" y="20639"/>
                      <a:pt x="16796" y="16796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6565">
                  <a:defRPr sz="2400">
                    <a:solidFill>
                      <a:srgbClr val="FFFFFF"/>
                    </a:solidFill>
                  </a:defRPr>
                </a:pPr>
                <a:endParaRPr sz="2400" kern="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3" name="Group 6"/>
          <p:cNvGrpSpPr/>
          <p:nvPr/>
        </p:nvGrpSpPr>
        <p:grpSpPr>
          <a:xfrm rot="21361465">
            <a:off x="5946427" y="3827329"/>
            <a:ext cx="1768118" cy="115523"/>
            <a:chOff x="4314919" y="2724815"/>
            <a:chExt cx="1399065" cy="91410"/>
          </a:xfrm>
        </p:grpSpPr>
        <p:grpSp>
          <p:nvGrpSpPr>
            <p:cNvPr id="54" name="Group 5"/>
            <p:cNvGrpSpPr/>
            <p:nvPr/>
          </p:nvGrpSpPr>
          <p:grpSpPr>
            <a:xfrm>
              <a:off x="4314919" y="2724815"/>
              <a:ext cx="249715" cy="91410"/>
              <a:chOff x="4314919" y="2724815"/>
              <a:chExt cx="249715" cy="91410"/>
            </a:xfrm>
          </p:grpSpPr>
          <p:sp>
            <p:nvSpPr>
              <p:cNvPr id="58" name="Rounded Rectangle 3"/>
              <p:cNvSpPr/>
              <p:nvPr/>
            </p:nvSpPr>
            <p:spPr>
              <a:xfrm>
                <a:off x="4314919" y="2724815"/>
                <a:ext cx="249715" cy="91410"/>
              </a:xfrm>
              <a:prstGeom prst="roundRect">
                <a:avLst>
                  <a:gd name="adj" fmla="val 50000"/>
                </a:avLst>
              </a:prstGeom>
              <a:solidFill>
                <a:srgbClr val="4C9504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456565">
                  <a:defRPr/>
                </a:pPr>
                <a:endParaRPr lang="en-US" kern="0" dirty="0">
                  <a:solidFill>
                    <a:srgbClr val="F4F4F4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Round Same Side Corner Rectangle 4"/>
              <p:cNvSpPr/>
              <p:nvPr/>
            </p:nvSpPr>
            <p:spPr>
              <a:xfrm rot="10800000">
                <a:off x="4368796" y="2727325"/>
                <a:ext cx="136527" cy="508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408000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456565">
                  <a:defRPr/>
                </a:pPr>
                <a:endParaRPr lang="en-US" kern="0" dirty="0">
                  <a:solidFill>
                    <a:srgbClr val="F4F4F4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5" name="Group 136"/>
            <p:cNvGrpSpPr/>
            <p:nvPr/>
          </p:nvGrpSpPr>
          <p:grpSpPr>
            <a:xfrm>
              <a:off x="5464269" y="2724815"/>
              <a:ext cx="249715" cy="91410"/>
              <a:chOff x="4314919" y="2724815"/>
              <a:chExt cx="249715" cy="91410"/>
            </a:xfrm>
          </p:grpSpPr>
          <p:sp>
            <p:nvSpPr>
              <p:cNvPr id="56" name="Rounded Rectangle 137"/>
              <p:cNvSpPr/>
              <p:nvPr/>
            </p:nvSpPr>
            <p:spPr>
              <a:xfrm>
                <a:off x="4314919" y="2724815"/>
                <a:ext cx="249715" cy="91410"/>
              </a:xfrm>
              <a:prstGeom prst="roundRect">
                <a:avLst>
                  <a:gd name="adj" fmla="val 50000"/>
                </a:avLst>
              </a:prstGeom>
              <a:solidFill>
                <a:srgbClr val="4C9504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456565">
                  <a:defRPr/>
                </a:pPr>
                <a:endParaRPr lang="en-US" kern="0" dirty="0">
                  <a:solidFill>
                    <a:srgbClr val="F4F4F4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Round Same Side Corner Rectangle 138"/>
              <p:cNvSpPr/>
              <p:nvPr/>
            </p:nvSpPr>
            <p:spPr>
              <a:xfrm rot="10800000">
                <a:off x="4368796" y="2727325"/>
                <a:ext cx="136527" cy="508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408000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456565">
                  <a:defRPr/>
                </a:pPr>
                <a:endParaRPr lang="en-US" kern="0" dirty="0">
                  <a:solidFill>
                    <a:srgbClr val="F4F4F4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0" name="Group 12"/>
          <p:cNvGrpSpPr/>
          <p:nvPr/>
        </p:nvGrpSpPr>
        <p:grpSpPr>
          <a:xfrm>
            <a:off x="8398441" y="2962504"/>
            <a:ext cx="2954807" cy="1970182"/>
            <a:chOff x="6384385" y="1970651"/>
            <a:chExt cx="2338061" cy="1558954"/>
          </a:xfrm>
        </p:grpSpPr>
        <p:grpSp>
          <p:nvGrpSpPr>
            <p:cNvPr id="61" name="Group 139"/>
            <p:cNvGrpSpPr/>
            <p:nvPr/>
          </p:nvGrpSpPr>
          <p:grpSpPr>
            <a:xfrm>
              <a:off x="7896977" y="1970651"/>
              <a:ext cx="671974" cy="243536"/>
              <a:chOff x="6414626" y="1238555"/>
              <a:chExt cx="671974" cy="243536"/>
            </a:xfrm>
          </p:grpSpPr>
          <p:sp>
            <p:nvSpPr>
              <p:cNvPr id="74" name="Shape 134"/>
              <p:cNvSpPr/>
              <p:nvPr/>
            </p:nvSpPr>
            <p:spPr>
              <a:xfrm>
                <a:off x="6476154" y="1268044"/>
                <a:ext cx="544334" cy="207207"/>
              </a:xfrm>
              <a:prstGeom prst="roundRect">
                <a:avLst>
                  <a:gd name="adj" fmla="val 50000"/>
                </a:avLst>
              </a:prstGeom>
              <a:solidFill>
                <a:srgbClr val="F4F4F4"/>
              </a:solidFill>
              <a:ln w="6350" cmpd="sng">
                <a:solidFill>
                  <a:srgbClr val="FC395B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defTabSz="456565">
                  <a:defRPr sz="2400">
                    <a:solidFill>
                      <a:srgbClr val="FFFFFF"/>
                    </a:solidFill>
                  </a:defRPr>
                </a:pPr>
                <a:endParaRPr sz="3200" kern="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5" name="TextBox 141"/>
              <p:cNvSpPr txBox="1"/>
              <p:nvPr/>
            </p:nvSpPr>
            <p:spPr>
              <a:xfrm>
                <a:off x="6414626" y="1238555"/>
                <a:ext cx="671974" cy="2435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456565">
                  <a:defRPr/>
                </a:pPr>
                <a:r>
                  <a:rPr lang="zh-CN" altLang="en-US" sz="1400" kern="0" dirty="0">
                    <a:solidFill>
                      <a:srgbClr val="FC395B"/>
                    </a:solidFill>
                    <a:cs typeface="+mn-ea"/>
                    <a:sym typeface="+mn-lt"/>
                  </a:rPr>
                  <a:t>标题</a:t>
                </a:r>
                <a:r>
                  <a:rPr lang="en-US" sz="1400" kern="0" dirty="0">
                    <a:solidFill>
                      <a:srgbClr val="FC395B"/>
                    </a:solidFill>
                    <a:cs typeface="+mn-ea"/>
                    <a:sym typeface="+mn-lt"/>
                  </a:rPr>
                  <a:t> 1</a:t>
                </a:r>
                <a:endParaRPr lang="en-US" sz="1400" kern="0" dirty="0">
                  <a:solidFill>
                    <a:srgbClr val="FC395B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2" name="Shape 148"/>
            <p:cNvSpPr/>
            <p:nvPr/>
          </p:nvSpPr>
          <p:spPr>
            <a:xfrm>
              <a:off x="6400787" y="2105211"/>
              <a:ext cx="1553350" cy="157874"/>
            </a:xfrm>
            <a:custGeom>
              <a:avLst/>
              <a:gdLst>
                <a:gd name="connsiteX0" fmla="*/ 0 w 29048"/>
                <a:gd name="connsiteY0" fmla="*/ 21509 h 21509"/>
                <a:gd name="connsiteX1" fmla="*/ 1581 w 29048"/>
                <a:gd name="connsiteY1" fmla="*/ 10926 h 21509"/>
                <a:gd name="connsiteX2" fmla="*/ 3044 w 29048"/>
                <a:gd name="connsiteY2" fmla="*/ 3742 h 21509"/>
                <a:gd name="connsiteX3" fmla="*/ 4519 w 29048"/>
                <a:gd name="connsiteY3" fmla="*/ 797 h 21509"/>
                <a:gd name="connsiteX4" fmla="*/ 6158 w 29048"/>
                <a:gd name="connsiteY4" fmla="*/ 27 h 21509"/>
                <a:gd name="connsiteX5" fmla="*/ 29048 w 29048"/>
                <a:gd name="connsiteY5" fmla="*/ 199 h 21509"/>
                <a:gd name="connsiteX0-1" fmla="*/ 0 w 28466"/>
                <a:gd name="connsiteY0-2" fmla="*/ 17051 h 17051"/>
                <a:gd name="connsiteX1-3" fmla="*/ 999 w 28466"/>
                <a:gd name="connsiteY1-4" fmla="*/ 10926 h 17051"/>
                <a:gd name="connsiteX2-5" fmla="*/ 2462 w 28466"/>
                <a:gd name="connsiteY2-6" fmla="*/ 3742 h 17051"/>
                <a:gd name="connsiteX3-7" fmla="*/ 3937 w 28466"/>
                <a:gd name="connsiteY3-8" fmla="*/ 797 h 17051"/>
                <a:gd name="connsiteX4-9" fmla="*/ 5576 w 28466"/>
                <a:gd name="connsiteY4-10" fmla="*/ 27 h 17051"/>
                <a:gd name="connsiteX5-11" fmla="*/ 28466 w 28466"/>
                <a:gd name="connsiteY5-12" fmla="*/ 199 h 170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8466" h="17051" extrusionOk="0">
                  <a:moveTo>
                    <a:pt x="0" y="17051"/>
                  </a:moveTo>
                  <a:lnTo>
                    <a:pt x="999" y="10926"/>
                  </a:lnTo>
                  <a:cubicBezTo>
                    <a:pt x="1393" y="7940"/>
                    <a:pt x="1893" y="5489"/>
                    <a:pt x="2462" y="3742"/>
                  </a:cubicBezTo>
                  <a:cubicBezTo>
                    <a:pt x="2928" y="2314"/>
                    <a:pt x="3429" y="1391"/>
                    <a:pt x="3937" y="797"/>
                  </a:cubicBezTo>
                  <a:cubicBezTo>
                    <a:pt x="4474" y="172"/>
                    <a:pt x="5023" y="-91"/>
                    <a:pt x="5576" y="27"/>
                  </a:cubicBezTo>
                  <a:lnTo>
                    <a:pt x="28466" y="199"/>
                  </a:lnTo>
                </a:path>
              </a:pathLst>
            </a:custGeom>
            <a:ln w="6350" cmpd="sng">
              <a:solidFill>
                <a:srgbClr val="A0A0A3"/>
              </a:solidFill>
              <a:miter lim="400000"/>
            </a:ln>
          </p:spPr>
          <p:txBody>
            <a:bodyPr lIns="50795" tIns="50795" rIns="50795" bIns="50795" anchor="ctr"/>
            <a:lstStyle/>
            <a:p>
              <a:pPr defTabSz="456565">
                <a:defRPr sz="2400"/>
              </a:pPr>
              <a:endParaRPr sz="2400" kern="0" dirty="0">
                <a:solidFill>
                  <a:srgbClr val="070707"/>
                </a:solidFill>
                <a:cs typeface="+mn-ea"/>
                <a:sym typeface="+mn-lt"/>
              </a:endParaRPr>
            </a:p>
          </p:txBody>
        </p:sp>
        <p:sp>
          <p:nvSpPr>
            <p:cNvPr id="63" name="Oval 143"/>
            <p:cNvSpPr/>
            <p:nvPr/>
          </p:nvSpPr>
          <p:spPr>
            <a:xfrm>
              <a:off x="6388949" y="2207785"/>
              <a:ext cx="94942" cy="94940"/>
            </a:xfrm>
            <a:prstGeom prst="ellipse">
              <a:avLst/>
            </a:prstGeom>
            <a:solidFill>
              <a:srgbClr val="F4F4F4"/>
            </a:solidFill>
            <a:ln w="6350" cap="flat" cmpd="sng" algn="ctr">
              <a:solidFill>
                <a:srgbClr val="A0A0A3"/>
              </a:solidFill>
              <a:prstDash val="solid"/>
            </a:ln>
            <a:effectLst/>
          </p:spPr>
          <p:txBody>
            <a:bodyPr lIns="91430" tIns="45715" rIns="91430" bIns="45715" rtlCol="0" anchor="ctr"/>
            <a:lstStyle/>
            <a:p>
              <a:pPr algn="ctr" defTabSz="456565">
                <a:defRPr/>
              </a:pPr>
              <a:endParaRPr lang="en-US" kern="0" dirty="0">
                <a:solidFill>
                  <a:srgbClr val="070707"/>
                </a:solidFill>
                <a:cs typeface="+mn-ea"/>
                <a:sym typeface="+mn-lt"/>
              </a:endParaRPr>
            </a:p>
          </p:txBody>
        </p:sp>
        <p:sp>
          <p:nvSpPr>
            <p:cNvPr id="64" name="Shape 148"/>
            <p:cNvSpPr/>
            <p:nvPr/>
          </p:nvSpPr>
          <p:spPr>
            <a:xfrm flipV="1">
              <a:off x="6431897" y="3243153"/>
              <a:ext cx="1553350" cy="181685"/>
            </a:xfrm>
            <a:custGeom>
              <a:avLst/>
              <a:gdLst>
                <a:gd name="connsiteX0" fmla="*/ 0 w 29048"/>
                <a:gd name="connsiteY0" fmla="*/ 21509 h 21509"/>
                <a:gd name="connsiteX1" fmla="*/ 1581 w 29048"/>
                <a:gd name="connsiteY1" fmla="*/ 10926 h 21509"/>
                <a:gd name="connsiteX2" fmla="*/ 3044 w 29048"/>
                <a:gd name="connsiteY2" fmla="*/ 3742 h 21509"/>
                <a:gd name="connsiteX3" fmla="*/ 4519 w 29048"/>
                <a:gd name="connsiteY3" fmla="*/ 797 h 21509"/>
                <a:gd name="connsiteX4" fmla="*/ 6158 w 29048"/>
                <a:gd name="connsiteY4" fmla="*/ 27 h 21509"/>
                <a:gd name="connsiteX5" fmla="*/ 29048 w 29048"/>
                <a:gd name="connsiteY5" fmla="*/ 199 h 21509"/>
                <a:gd name="connsiteX0-1" fmla="*/ 0 w 28466"/>
                <a:gd name="connsiteY0-2" fmla="*/ 17051 h 17051"/>
                <a:gd name="connsiteX1-3" fmla="*/ 999 w 28466"/>
                <a:gd name="connsiteY1-4" fmla="*/ 10926 h 17051"/>
                <a:gd name="connsiteX2-5" fmla="*/ 2462 w 28466"/>
                <a:gd name="connsiteY2-6" fmla="*/ 3742 h 17051"/>
                <a:gd name="connsiteX3-7" fmla="*/ 3937 w 28466"/>
                <a:gd name="connsiteY3-8" fmla="*/ 797 h 17051"/>
                <a:gd name="connsiteX4-9" fmla="*/ 5576 w 28466"/>
                <a:gd name="connsiteY4-10" fmla="*/ 27 h 17051"/>
                <a:gd name="connsiteX5-11" fmla="*/ 28466 w 28466"/>
                <a:gd name="connsiteY5-12" fmla="*/ 199 h 170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8466" h="17051" extrusionOk="0">
                  <a:moveTo>
                    <a:pt x="0" y="17051"/>
                  </a:moveTo>
                  <a:lnTo>
                    <a:pt x="999" y="10926"/>
                  </a:lnTo>
                  <a:cubicBezTo>
                    <a:pt x="1393" y="7940"/>
                    <a:pt x="1893" y="5489"/>
                    <a:pt x="2462" y="3742"/>
                  </a:cubicBezTo>
                  <a:cubicBezTo>
                    <a:pt x="2928" y="2314"/>
                    <a:pt x="3429" y="1391"/>
                    <a:pt x="3937" y="797"/>
                  </a:cubicBezTo>
                  <a:cubicBezTo>
                    <a:pt x="4474" y="172"/>
                    <a:pt x="5023" y="-91"/>
                    <a:pt x="5576" y="27"/>
                  </a:cubicBezTo>
                  <a:lnTo>
                    <a:pt x="28466" y="199"/>
                  </a:lnTo>
                </a:path>
              </a:pathLst>
            </a:custGeom>
            <a:ln w="6350" cmpd="sng">
              <a:solidFill>
                <a:srgbClr val="A0A0A3"/>
              </a:solidFill>
              <a:miter lim="400000"/>
            </a:ln>
          </p:spPr>
          <p:txBody>
            <a:bodyPr lIns="50795" tIns="50795" rIns="50795" bIns="50795" anchor="ctr"/>
            <a:lstStyle/>
            <a:p>
              <a:pPr defTabSz="456565">
                <a:defRPr sz="2400"/>
              </a:pPr>
              <a:endParaRPr sz="2400" kern="0" dirty="0">
                <a:solidFill>
                  <a:srgbClr val="070707"/>
                </a:solidFill>
                <a:cs typeface="+mn-ea"/>
                <a:sym typeface="+mn-lt"/>
              </a:endParaRPr>
            </a:p>
          </p:txBody>
        </p:sp>
        <p:sp>
          <p:nvSpPr>
            <p:cNvPr id="65" name="Oval 145"/>
            <p:cNvSpPr/>
            <p:nvPr/>
          </p:nvSpPr>
          <p:spPr>
            <a:xfrm>
              <a:off x="6384385" y="3187855"/>
              <a:ext cx="94942" cy="94940"/>
            </a:xfrm>
            <a:prstGeom prst="ellipse">
              <a:avLst/>
            </a:prstGeom>
            <a:solidFill>
              <a:srgbClr val="F4F4F4"/>
            </a:solidFill>
            <a:ln w="6350" cap="flat" cmpd="sng" algn="ctr">
              <a:solidFill>
                <a:srgbClr val="A0A0A3"/>
              </a:solidFill>
              <a:prstDash val="solid"/>
            </a:ln>
            <a:effectLst/>
          </p:spPr>
          <p:txBody>
            <a:bodyPr lIns="91430" tIns="45715" rIns="91430" bIns="45715" rtlCol="0" anchor="ctr"/>
            <a:lstStyle/>
            <a:p>
              <a:pPr algn="ctr" defTabSz="456565">
                <a:defRPr/>
              </a:pPr>
              <a:endParaRPr lang="en-US" kern="0" dirty="0">
                <a:solidFill>
                  <a:srgbClr val="070707"/>
                </a:solidFill>
                <a:cs typeface="+mn-ea"/>
                <a:sym typeface="+mn-lt"/>
              </a:endParaRPr>
            </a:p>
          </p:txBody>
        </p:sp>
        <p:grpSp>
          <p:nvGrpSpPr>
            <p:cNvPr id="66" name="Group 146"/>
            <p:cNvGrpSpPr/>
            <p:nvPr/>
          </p:nvGrpSpPr>
          <p:grpSpPr>
            <a:xfrm>
              <a:off x="7892411" y="3286069"/>
              <a:ext cx="671974" cy="243536"/>
              <a:chOff x="6414626" y="1238555"/>
              <a:chExt cx="671974" cy="243536"/>
            </a:xfrm>
          </p:grpSpPr>
          <p:sp>
            <p:nvSpPr>
              <p:cNvPr id="72" name="Shape 134"/>
              <p:cNvSpPr/>
              <p:nvPr/>
            </p:nvSpPr>
            <p:spPr>
              <a:xfrm>
                <a:off x="6476154" y="1268044"/>
                <a:ext cx="544334" cy="207207"/>
              </a:xfrm>
              <a:prstGeom prst="roundRect">
                <a:avLst>
                  <a:gd name="adj" fmla="val 50000"/>
                </a:avLst>
              </a:prstGeom>
              <a:solidFill>
                <a:srgbClr val="F4F4F4"/>
              </a:solidFill>
              <a:ln w="6350" cmpd="sng">
                <a:solidFill>
                  <a:srgbClr val="FB7545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defTabSz="456565">
                  <a:defRPr sz="2400">
                    <a:solidFill>
                      <a:srgbClr val="FFFFFF"/>
                    </a:solidFill>
                  </a:defRPr>
                </a:pPr>
                <a:endParaRPr sz="3200" kern="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" name="TextBox 148"/>
              <p:cNvSpPr txBox="1"/>
              <p:nvPr/>
            </p:nvSpPr>
            <p:spPr>
              <a:xfrm>
                <a:off x="6414626" y="1238555"/>
                <a:ext cx="671974" cy="2435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456565">
                  <a:defRPr/>
                </a:pPr>
                <a:r>
                  <a:rPr lang="zh-CN" altLang="en-US" sz="1400" kern="0" dirty="0">
                    <a:solidFill>
                      <a:srgbClr val="FB7545"/>
                    </a:solidFill>
                    <a:cs typeface="+mn-ea"/>
                    <a:sym typeface="+mn-lt"/>
                  </a:rPr>
                  <a:t>标题</a:t>
                </a:r>
                <a:r>
                  <a:rPr lang="en-US" sz="1400" kern="0" dirty="0">
                    <a:solidFill>
                      <a:srgbClr val="FB7545"/>
                    </a:solidFill>
                    <a:cs typeface="+mn-ea"/>
                    <a:sym typeface="+mn-lt"/>
                  </a:rPr>
                  <a:t> 2</a:t>
                </a:r>
                <a:endParaRPr lang="en-US" sz="1400" kern="0" dirty="0">
                  <a:solidFill>
                    <a:srgbClr val="FB7545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7" name="Rectangle 9"/>
            <p:cNvSpPr/>
            <p:nvPr/>
          </p:nvSpPr>
          <p:spPr>
            <a:xfrm>
              <a:off x="7056216" y="2375982"/>
              <a:ext cx="1434073" cy="806264"/>
            </a:xfrm>
            <a:prstGeom prst="rect">
              <a:avLst/>
            </a:prstGeom>
            <a:solidFill>
              <a:schemeClr val="bg1"/>
            </a:solidFill>
            <a:ln w="6350" cap="flat" cmpd="sng" algn="ctr">
              <a:noFill/>
              <a:prstDash val="dash"/>
            </a:ln>
            <a:effectLst/>
          </p:spPr>
          <p:txBody>
            <a:bodyPr lIns="91430" tIns="45715" rIns="91430" bIns="45715" rtlCol="0" anchor="ctr"/>
            <a:lstStyle/>
            <a:p>
              <a:pPr algn="ctr" defTabSz="456565">
                <a:defRPr/>
              </a:pPr>
              <a:endParaRPr lang="en-US" kern="0" dirty="0">
                <a:solidFill>
                  <a:srgbClr val="F4F4F4"/>
                </a:solidFill>
                <a:cs typeface="+mn-ea"/>
                <a:sym typeface="+mn-lt"/>
              </a:endParaRPr>
            </a:p>
          </p:txBody>
        </p:sp>
        <p:sp>
          <p:nvSpPr>
            <p:cNvPr id="68" name="Right Triangle 10"/>
            <p:cNvSpPr/>
            <p:nvPr/>
          </p:nvSpPr>
          <p:spPr>
            <a:xfrm rot="10800000">
              <a:off x="6870714" y="2454468"/>
              <a:ext cx="235444" cy="235444"/>
            </a:xfrm>
            <a:prstGeom prst="rtTriangle">
              <a:avLst/>
            </a:prstGeom>
            <a:solidFill>
              <a:schemeClr val="bg1"/>
            </a:solidFill>
            <a:ln w="6350" cap="flat" cmpd="sng" algn="ctr">
              <a:noFill/>
              <a:prstDash val="dash"/>
            </a:ln>
            <a:effectLst/>
          </p:spPr>
          <p:txBody>
            <a:bodyPr lIns="91430" tIns="45715" rIns="91430" bIns="45715" rtlCol="0" anchor="ctr"/>
            <a:lstStyle/>
            <a:p>
              <a:pPr algn="ctr" defTabSz="456565">
                <a:defRPr/>
              </a:pPr>
              <a:endParaRPr lang="en-US" kern="0" dirty="0">
                <a:solidFill>
                  <a:srgbClr val="F4F4F4"/>
                </a:solidFill>
                <a:cs typeface="+mn-ea"/>
                <a:sym typeface="+mn-lt"/>
              </a:endParaRPr>
            </a:p>
          </p:txBody>
        </p:sp>
        <p:sp>
          <p:nvSpPr>
            <p:cNvPr id="69" name="Shape 8841"/>
            <p:cNvSpPr/>
            <p:nvPr/>
          </p:nvSpPr>
          <p:spPr>
            <a:xfrm>
              <a:off x="7906567" y="2235933"/>
              <a:ext cx="815879" cy="562610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50795" tIns="50795" rIns="50795" bIns="50795" anchor="ctr">
              <a:spAutoFit/>
            </a:bodyPr>
            <a:lstStyle>
              <a:lvl1pPr defTabSz="457200">
                <a:lnSpc>
                  <a:spcPct val="120000"/>
                </a:lnSpc>
                <a:defRPr sz="4000">
                  <a:solidFill>
                    <a:srgbClr val="8E8E8E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algn="ctr">
                <a:defRPr sz="1800">
                  <a:solidFill>
                    <a:srgbClr val="000000"/>
                  </a:solidFill>
                </a:defRPr>
              </a:pPr>
              <a:r>
                <a:rPr lang="en-US" sz="3600" kern="0" dirty="0">
                  <a:solidFill>
                    <a:srgbClr val="F4F4F4"/>
                  </a:solidFill>
                  <a:latin typeface="+mn-lt"/>
                  <a:ea typeface="+mn-ea"/>
                  <a:cs typeface="+mn-ea"/>
                  <a:sym typeface="+mn-lt"/>
                </a:rPr>
                <a:t></a:t>
              </a:r>
              <a:endParaRPr lang="en-US" sz="3600" kern="0" dirty="0">
                <a:solidFill>
                  <a:srgbClr val="F4F4F4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0" name="Title 1"/>
            <p:cNvSpPr txBox="1"/>
            <p:nvPr/>
          </p:nvSpPr>
          <p:spPr>
            <a:xfrm>
              <a:off x="7066775" y="2585496"/>
              <a:ext cx="1394530" cy="338668"/>
            </a:xfrm>
            <a:prstGeom prst="rect">
              <a:avLst/>
            </a:prstGeom>
          </p:spPr>
          <p:txBody>
            <a:bodyPr vert="horz" lIns="91430" tIns="45715" rIns="91430" bIns="45715" rtlCol="0" anchor="b">
              <a:noAutofit/>
            </a:bodyPr>
            <a:lstStyle>
              <a:lvl1pPr algn="l" defTabSz="457200" rtl="0" eaLnBrk="1" latinLnBrk="0" hangingPunct="1">
                <a:spcBef>
                  <a:spcPct val="0"/>
                </a:spcBef>
                <a:buNone/>
                <a:defRPr sz="2000" b="1" kern="1200">
                  <a:solidFill>
                    <a:schemeClr val="tx1"/>
                  </a:solidFill>
                  <a:latin typeface="Roboto Light"/>
                  <a:ea typeface="+mj-ea"/>
                  <a:cs typeface="Roboto Light"/>
                </a:defRPr>
              </a:lvl1pPr>
            </a:lstStyle>
            <a:p>
              <a:pPr algn="ctr"/>
              <a:r>
                <a:rPr lang="zh-CN" altLang="en-US" sz="2400" dirty="0">
                  <a:solidFill>
                    <a:srgbClr val="57A622"/>
                  </a:solidFill>
                  <a:latin typeface="+mn-lt"/>
                  <a:ea typeface="+mn-ea"/>
                  <a:cs typeface="+mn-ea"/>
                  <a:sym typeface="+mn-lt"/>
                </a:rPr>
                <a:t>节日快乐</a:t>
              </a:r>
              <a:endParaRPr lang="en-US" sz="2400" dirty="0">
                <a:solidFill>
                  <a:srgbClr val="57A62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6" name="Group 18"/>
          <p:cNvGrpSpPr/>
          <p:nvPr/>
        </p:nvGrpSpPr>
        <p:grpSpPr>
          <a:xfrm>
            <a:off x="708549" y="2812050"/>
            <a:ext cx="2250415" cy="728001"/>
            <a:chOff x="457200" y="1851598"/>
            <a:chExt cx="1562051" cy="576047"/>
          </a:xfrm>
        </p:grpSpPr>
        <p:sp>
          <p:nvSpPr>
            <p:cNvPr id="77" name="Title 1"/>
            <p:cNvSpPr txBox="1"/>
            <p:nvPr/>
          </p:nvSpPr>
          <p:spPr>
            <a:xfrm>
              <a:off x="457200" y="1851598"/>
              <a:ext cx="1554783" cy="338668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/>
            </a:bodyPr>
            <a:lstStyle>
              <a:lvl1pPr algn="l" defTabSz="457200" rtl="0" eaLnBrk="1" latinLnBrk="0" hangingPunct="1">
                <a:spcBef>
                  <a:spcPct val="0"/>
                </a:spcBef>
                <a:buNone/>
                <a:defRPr sz="2000" b="1" kern="1200">
                  <a:solidFill>
                    <a:schemeClr val="tx1"/>
                  </a:solidFill>
                  <a:latin typeface="Roboto Light"/>
                  <a:ea typeface="+mj-ea"/>
                  <a:cs typeface="Roboto Light"/>
                </a:defRPr>
              </a:lvl1pPr>
            </a:lstStyle>
            <a:p>
              <a:pPr>
                <a:defRPr/>
              </a:pPr>
              <a:r>
                <a:rPr lang="zh-CN" altLang="en-US" sz="1800" b="0" dirty="0">
                  <a:solidFill>
                    <a:srgbClr val="57A622"/>
                  </a:solidFill>
                  <a:latin typeface="+mn-lt"/>
                  <a:ea typeface="+mn-ea"/>
                  <a:cs typeface="+mn-ea"/>
                  <a:sym typeface="+mn-lt"/>
                </a:rPr>
                <a:t>单击添加标题</a:t>
              </a:r>
              <a:endParaRPr lang="en-US" altLang="zh-CN" sz="1800" b="0" dirty="0">
                <a:solidFill>
                  <a:srgbClr val="57A62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8" name="TextBox 155"/>
            <p:cNvSpPr txBox="1"/>
            <p:nvPr/>
          </p:nvSpPr>
          <p:spPr>
            <a:xfrm>
              <a:off x="459621" y="2184110"/>
              <a:ext cx="1559630" cy="2435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更多关于</a:t>
              </a:r>
              <a:endPara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cxnSp>
          <p:nvCxnSpPr>
            <p:cNvPr id="79" name="Straight Connector 156"/>
            <p:cNvCxnSpPr/>
            <p:nvPr/>
          </p:nvCxnSpPr>
          <p:spPr>
            <a:xfrm>
              <a:off x="555501" y="2190265"/>
              <a:ext cx="436221" cy="0"/>
            </a:xfrm>
            <a:prstGeom prst="line">
              <a:avLst/>
            </a:prstGeom>
            <a:noFill/>
            <a:ln w="6350" cap="flat" cmpd="sng" algn="ctr">
              <a:solidFill>
                <a:srgbClr val="90D049"/>
              </a:solidFill>
              <a:prstDash val="solid"/>
            </a:ln>
            <a:effectLst/>
          </p:spPr>
        </p:cxnSp>
      </p:grpSp>
      <p:grpSp>
        <p:nvGrpSpPr>
          <p:cNvPr id="80" name="Group 18"/>
          <p:cNvGrpSpPr/>
          <p:nvPr/>
        </p:nvGrpSpPr>
        <p:grpSpPr>
          <a:xfrm>
            <a:off x="708549" y="4012929"/>
            <a:ext cx="2250415" cy="728001"/>
            <a:chOff x="457200" y="1851598"/>
            <a:chExt cx="1562051" cy="576047"/>
          </a:xfrm>
        </p:grpSpPr>
        <p:sp>
          <p:nvSpPr>
            <p:cNvPr id="81" name="Title 1"/>
            <p:cNvSpPr txBox="1"/>
            <p:nvPr/>
          </p:nvSpPr>
          <p:spPr>
            <a:xfrm>
              <a:off x="457200" y="1851598"/>
              <a:ext cx="1554783" cy="338668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/>
            </a:bodyPr>
            <a:lstStyle>
              <a:lvl1pPr algn="l" defTabSz="457200" rtl="0" eaLnBrk="1" latinLnBrk="0" hangingPunct="1">
                <a:spcBef>
                  <a:spcPct val="0"/>
                </a:spcBef>
                <a:buNone/>
                <a:defRPr sz="2000" b="1" kern="1200">
                  <a:solidFill>
                    <a:schemeClr val="tx1"/>
                  </a:solidFill>
                  <a:latin typeface="Roboto Light"/>
                  <a:ea typeface="+mj-ea"/>
                  <a:cs typeface="Roboto Light"/>
                </a:defRPr>
              </a:lvl1pPr>
            </a:lstStyle>
            <a:p>
              <a:pPr>
                <a:defRPr/>
              </a:pPr>
              <a:r>
                <a:rPr lang="zh-CN" altLang="en-US" sz="1800" b="0" dirty="0">
                  <a:solidFill>
                    <a:srgbClr val="57A622"/>
                  </a:solidFill>
                  <a:latin typeface="+mn-lt"/>
                  <a:ea typeface="+mn-ea"/>
                  <a:cs typeface="+mn-ea"/>
                  <a:sym typeface="+mn-lt"/>
                </a:rPr>
                <a:t>单击添加标题</a:t>
              </a:r>
              <a:endParaRPr lang="en-US" altLang="zh-CN" sz="1800" b="0" dirty="0">
                <a:solidFill>
                  <a:srgbClr val="57A62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2" name="TextBox 155"/>
            <p:cNvSpPr txBox="1"/>
            <p:nvPr/>
          </p:nvSpPr>
          <p:spPr>
            <a:xfrm>
              <a:off x="459621" y="2184110"/>
              <a:ext cx="1559630" cy="2435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更多关于</a:t>
              </a:r>
              <a:endPara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cxnSp>
          <p:nvCxnSpPr>
            <p:cNvPr id="83" name="Straight Connector 156"/>
            <p:cNvCxnSpPr/>
            <p:nvPr/>
          </p:nvCxnSpPr>
          <p:spPr>
            <a:xfrm>
              <a:off x="555501" y="2190265"/>
              <a:ext cx="436221" cy="0"/>
            </a:xfrm>
            <a:prstGeom prst="line">
              <a:avLst/>
            </a:prstGeom>
            <a:noFill/>
            <a:ln w="6350" cap="flat" cmpd="sng" algn="ctr">
              <a:solidFill>
                <a:srgbClr val="90D049"/>
              </a:solidFill>
              <a:prstDash val="solid"/>
            </a:ln>
            <a:effectLst/>
          </p:spPr>
        </p:cxnSp>
      </p:grpSp>
      <p:pic>
        <p:nvPicPr>
          <p:cNvPr id="84" name="图片 8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550019" y="-605702"/>
            <a:ext cx="4272916" cy="42729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16560"/>
            <a:ext cx="447040" cy="365760"/>
          </a:xfrm>
          <a:prstGeom prst="rect">
            <a:avLst/>
          </a:prstGeom>
          <a:solidFill>
            <a:srgbClr val="57A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7040" y="416560"/>
            <a:ext cx="142240" cy="365760"/>
          </a:xfrm>
          <a:prstGeom prst="rect">
            <a:avLst/>
          </a:prstGeom>
          <a:solidFill>
            <a:srgbClr val="FDC0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9280" y="416560"/>
            <a:ext cx="1859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cs typeface="+mn-ea"/>
                <a:sym typeface="+mn-lt"/>
              </a:rPr>
              <a:t>六一节快乐</a:t>
            </a:r>
            <a:endParaRPr lang="zh-CN" altLang="en-US" sz="2000" dirty="0">
              <a:cs typeface="+mn-ea"/>
              <a:sym typeface="+mn-lt"/>
            </a:endParaRPr>
          </a:p>
        </p:txBody>
      </p:sp>
      <p:pic>
        <p:nvPicPr>
          <p:cNvPr id="75" name="图片 7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984918" y="1608667"/>
            <a:ext cx="1699063" cy="5249333"/>
          </a:xfrm>
          <a:prstGeom prst="rect">
            <a:avLst/>
          </a:prstGeom>
        </p:spPr>
      </p:pic>
      <p:grpSp>
        <p:nvGrpSpPr>
          <p:cNvPr id="76" name="组合 75"/>
          <p:cNvGrpSpPr/>
          <p:nvPr/>
        </p:nvGrpSpPr>
        <p:grpSpPr>
          <a:xfrm>
            <a:off x="1168670" y="1838168"/>
            <a:ext cx="3816248" cy="1454652"/>
            <a:chOff x="1645438" y="1788741"/>
            <a:chExt cx="3816248" cy="1454652"/>
          </a:xfrm>
        </p:grpSpPr>
        <p:sp>
          <p:nvSpPr>
            <p:cNvPr id="77" name="文本框 4"/>
            <p:cNvSpPr txBox="1"/>
            <p:nvPr/>
          </p:nvSpPr>
          <p:spPr>
            <a:xfrm>
              <a:off x="2246012" y="2019981"/>
              <a:ext cx="2729768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8DC182">
                      <a:lumMod val="50000"/>
                    </a:srgbClr>
                  </a:solidFill>
                  <a:cs typeface="+mn-ea"/>
                  <a:sym typeface="+mn-lt"/>
                </a:rPr>
                <a:t>请输入你的题目</a:t>
              </a:r>
              <a:endParaRPr lang="zh-CN" altLang="en-US" b="1" dirty="0">
                <a:solidFill>
                  <a:srgbClr val="8DC182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78" name="文本框 5"/>
            <p:cNvSpPr txBox="1"/>
            <p:nvPr/>
          </p:nvSpPr>
          <p:spPr>
            <a:xfrm>
              <a:off x="2246011" y="2389313"/>
              <a:ext cx="3215675" cy="85408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8DC182">
                      <a:lumMod val="50000"/>
                    </a:srgb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请在此处添加详细描述文本，尽量与标题文本语言风格相符合，语言描述尽量简洁生动。请在此处添加详细描述文本</a:t>
              </a:r>
              <a:endParaRPr lang="zh-CN" altLang="en-US" sz="1100" dirty="0">
                <a:solidFill>
                  <a:srgbClr val="8DC182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1645438" y="1788741"/>
              <a:ext cx="600572" cy="600572"/>
            </a:xfrm>
            <a:prstGeom prst="rect">
              <a:avLst/>
            </a:prstGeom>
          </p:spPr>
        </p:pic>
      </p:grpSp>
      <p:grpSp>
        <p:nvGrpSpPr>
          <p:cNvPr id="80" name="组合 79"/>
          <p:cNvGrpSpPr/>
          <p:nvPr/>
        </p:nvGrpSpPr>
        <p:grpSpPr>
          <a:xfrm>
            <a:off x="1048341" y="4122304"/>
            <a:ext cx="3816248" cy="1454652"/>
            <a:chOff x="1645438" y="1788741"/>
            <a:chExt cx="3816248" cy="1454652"/>
          </a:xfrm>
        </p:grpSpPr>
        <p:sp>
          <p:nvSpPr>
            <p:cNvPr id="81" name="文本框 8"/>
            <p:cNvSpPr txBox="1"/>
            <p:nvPr/>
          </p:nvSpPr>
          <p:spPr>
            <a:xfrm>
              <a:off x="2246012" y="2019981"/>
              <a:ext cx="2729768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8DC182">
                      <a:lumMod val="50000"/>
                    </a:srgbClr>
                  </a:solidFill>
                  <a:cs typeface="+mn-ea"/>
                  <a:sym typeface="+mn-lt"/>
                </a:rPr>
                <a:t>请输入你的题目</a:t>
              </a:r>
              <a:endParaRPr lang="zh-CN" altLang="en-US" b="1" dirty="0">
                <a:solidFill>
                  <a:srgbClr val="8DC182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82" name="文本框 9"/>
            <p:cNvSpPr txBox="1"/>
            <p:nvPr/>
          </p:nvSpPr>
          <p:spPr>
            <a:xfrm>
              <a:off x="2246011" y="2389313"/>
              <a:ext cx="3215675" cy="85408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8DC182">
                      <a:lumMod val="50000"/>
                    </a:srgb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请在此处添加详细描述文本，尽量与标题文本语言风格相符合，语言描述尽量简洁生动。请在此处添加详细描述文本</a:t>
              </a:r>
              <a:endParaRPr lang="zh-CN" altLang="en-US" sz="1100" dirty="0">
                <a:solidFill>
                  <a:srgbClr val="8DC182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1645438" y="1788741"/>
              <a:ext cx="600572" cy="600572"/>
            </a:xfrm>
            <a:prstGeom prst="rect">
              <a:avLst/>
            </a:prstGeom>
          </p:spPr>
        </p:pic>
      </p:grpSp>
      <p:grpSp>
        <p:nvGrpSpPr>
          <p:cNvPr id="84" name="组合 83"/>
          <p:cNvGrpSpPr/>
          <p:nvPr/>
        </p:nvGrpSpPr>
        <p:grpSpPr>
          <a:xfrm>
            <a:off x="7290216" y="2069408"/>
            <a:ext cx="3816248" cy="1454652"/>
            <a:chOff x="1645438" y="1788741"/>
            <a:chExt cx="3816248" cy="1454652"/>
          </a:xfrm>
        </p:grpSpPr>
        <p:sp>
          <p:nvSpPr>
            <p:cNvPr id="85" name="文本框 12"/>
            <p:cNvSpPr txBox="1"/>
            <p:nvPr/>
          </p:nvSpPr>
          <p:spPr>
            <a:xfrm>
              <a:off x="2246012" y="2019981"/>
              <a:ext cx="2729768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8DC182">
                      <a:lumMod val="50000"/>
                    </a:srgbClr>
                  </a:solidFill>
                  <a:cs typeface="+mn-ea"/>
                  <a:sym typeface="+mn-lt"/>
                </a:rPr>
                <a:t>请输入你的题目</a:t>
              </a:r>
              <a:endParaRPr lang="zh-CN" altLang="en-US" b="1" dirty="0">
                <a:solidFill>
                  <a:srgbClr val="8DC182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86" name="文本框 13"/>
            <p:cNvSpPr txBox="1"/>
            <p:nvPr/>
          </p:nvSpPr>
          <p:spPr>
            <a:xfrm>
              <a:off x="2246011" y="2389313"/>
              <a:ext cx="3215675" cy="85408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8DC182">
                      <a:lumMod val="50000"/>
                    </a:srgb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请在此处添加详细描述文本，尽量与标题文本语言风格相符合，语言描述尽量简洁生动。请在此处添加详细描述文本</a:t>
              </a:r>
              <a:endParaRPr lang="zh-CN" altLang="en-US" sz="1100" dirty="0">
                <a:solidFill>
                  <a:srgbClr val="8DC182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1645438" y="1788741"/>
              <a:ext cx="600572" cy="600572"/>
            </a:xfrm>
            <a:prstGeom prst="rect">
              <a:avLst/>
            </a:prstGeom>
          </p:spPr>
        </p:pic>
      </p:grpSp>
      <p:grpSp>
        <p:nvGrpSpPr>
          <p:cNvPr id="88" name="组合 87"/>
          <p:cNvGrpSpPr/>
          <p:nvPr/>
        </p:nvGrpSpPr>
        <p:grpSpPr>
          <a:xfrm>
            <a:off x="7169887" y="4353544"/>
            <a:ext cx="3816248" cy="1454652"/>
            <a:chOff x="1645438" y="1788741"/>
            <a:chExt cx="3816248" cy="1454652"/>
          </a:xfrm>
        </p:grpSpPr>
        <p:sp>
          <p:nvSpPr>
            <p:cNvPr id="89" name="文本框 16"/>
            <p:cNvSpPr txBox="1"/>
            <p:nvPr/>
          </p:nvSpPr>
          <p:spPr>
            <a:xfrm>
              <a:off x="2246012" y="2019981"/>
              <a:ext cx="2729768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8DC182">
                      <a:lumMod val="50000"/>
                    </a:srgbClr>
                  </a:solidFill>
                  <a:cs typeface="+mn-ea"/>
                  <a:sym typeface="+mn-lt"/>
                </a:rPr>
                <a:t>请输入你的题目</a:t>
              </a:r>
              <a:endParaRPr lang="zh-CN" altLang="en-US" b="1" dirty="0">
                <a:solidFill>
                  <a:srgbClr val="8DC182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90" name="文本框 17"/>
            <p:cNvSpPr txBox="1"/>
            <p:nvPr/>
          </p:nvSpPr>
          <p:spPr>
            <a:xfrm>
              <a:off x="2246011" y="2389313"/>
              <a:ext cx="3215675" cy="85408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8DC182">
                      <a:lumMod val="50000"/>
                    </a:srgb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请在此处添加详细描述文本，尽量与标题文本语言风格相符合，语言描述尽量简洁生动。请在此处添加详细描述文本</a:t>
              </a:r>
              <a:endParaRPr lang="zh-CN" altLang="en-US" sz="1100" dirty="0">
                <a:solidFill>
                  <a:srgbClr val="8DC182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1645438" y="1788741"/>
              <a:ext cx="600572" cy="60057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16560"/>
            <a:ext cx="447040" cy="365760"/>
          </a:xfrm>
          <a:prstGeom prst="rect">
            <a:avLst/>
          </a:prstGeom>
          <a:solidFill>
            <a:srgbClr val="57A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7040" y="416560"/>
            <a:ext cx="142240" cy="365760"/>
          </a:xfrm>
          <a:prstGeom prst="rect">
            <a:avLst/>
          </a:prstGeom>
          <a:solidFill>
            <a:srgbClr val="FDC0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9280" y="416560"/>
            <a:ext cx="1859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cs typeface="+mn-ea"/>
                <a:sym typeface="+mn-lt"/>
              </a:rPr>
              <a:t>六一节快乐</a:t>
            </a:r>
            <a:endParaRPr lang="zh-CN" altLang="en-US" sz="2000" dirty="0">
              <a:cs typeface="+mn-ea"/>
              <a:sym typeface="+mn-lt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333461" y="762518"/>
            <a:ext cx="4805959" cy="4727786"/>
          </a:xfrm>
          <a:prstGeom prst="rect">
            <a:avLst/>
          </a:prstGeom>
        </p:spPr>
      </p:pic>
      <p:sp>
        <p:nvSpPr>
          <p:cNvPr id="51" name="TextBox 18"/>
          <p:cNvSpPr txBox="1"/>
          <p:nvPr/>
        </p:nvSpPr>
        <p:spPr>
          <a:xfrm>
            <a:off x="7333462" y="3373099"/>
            <a:ext cx="3227504" cy="75059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515" dirty="0">
                <a:solidFill>
                  <a:srgbClr val="6B9F25"/>
                </a:solidFill>
                <a:cs typeface="+mn-ea"/>
                <a:sym typeface="+mn-lt"/>
              </a:rPr>
              <a:t>Summer a lot of things began to trivial for </a:t>
            </a:r>
            <a:r>
              <a:rPr lang="en-US" altLang="zh-CN" sz="1515" dirty="0" err="1">
                <a:solidFill>
                  <a:srgbClr val="6B9F25"/>
                </a:solidFill>
                <a:cs typeface="+mn-ea"/>
                <a:sym typeface="+mn-lt"/>
              </a:rPr>
              <a:t>examplSummer</a:t>
            </a:r>
            <a:endParaRPr lang="zh-CN" altLang="en-US" sz="1515" dirty="0">
              <a:solidFill>
                <a:srgbClr val="6B9F25"/>
              </a:solidFill>
              <a:cs typeface="+mn-ea"/>
              <a:sym typeface="+mn-lt"/>
            </a:endParaRPr>
          </a:p>
        </p:txBody>
      </p:sp>
      <p:sp>
        <p:nvSpPr>
          <p:cNvPr id="52" name="TextBox 19"/>
          <p:cNvSpPr txBox="1"/>
          <p:nvPr/>
        </p:nvSpPr>
        <p:spPr>
          <a:xfrm>
            <a:off x="7554056" y="2625505"/>
            <a:ext cx="2537093" cy="500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55" dirty="0">
                <a:solidFill>
                  <a:srgbClr val="6B9F25"/>
                </a:solidFill>
                <a:cs typeface="+mn-ea"/>
                <a:sym typeface="+mn-lt"/>
              </a:rPr>
              <a:t>输入文字标题</a:t>
            </a:r>
            <a:endParaRPr lang="zh-CN" altLang="en-US" sz="2655" dirty="0">
              <a:solidFill>
                <a:srgbClr val="6B9F25"/>
              </a:solidFill>
              <a:cs typeface="+mn-ea"/>
              <a:sym typeface="+mn-lt"/>
            </a:endParaRPr>
          </a:p>
        </p:txBody>
      </p:sp>
      <p:sp>
        <p:nvSpPr>
          <p:cNvPr id="53" name="TextBox 2"/>
          <p:cNvSpPr>
            <a:spLocks noChangeArrowheads="1"/>
          </p:cNvSpPr>
          <p:nvPr/>
        </p:nvSpPr>
        <p:spPr bwMode="auto">
          <a:xfrm>
            <a:off x="4563864" y="2043811"/>
            <a:ext cx="2839349" cy="953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895" dirty="0">
                <a:solidFill>
                  <a:srgbClr val="323232"/>
                </a:solidFill>
                <a:latin typeface="+mn-lt"/>
                <a:ea typeface="+mn-ea"/>
                <a:cs typeface="+mn-ea"/>
                <a:sym typeface="+mn-lt"/>
              </a:rPr>
              <a:t>单击添加标题</a:t>
            </a:r>
            <a:endParaRPr lang="en-US" altLang="zh-CN" sz="1895" dirty="0">
              <a:solidFill>
                <a:srgbClr val="323232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/>
            <a:br>
              <a:rPr lang="zh-CN" altLang="en-US" sz="1045" dirty="0">
                <a:solidFill>
                  <a:srgbClr val="323232"/>
                </a:solidFill>
                <a:latin typeface="+mn-lt"/>
                <a:ea typeface="+mn-ea"/>
                <a:cs typeface="+mn-ea"/>
                <a:sym typeface="+mn-lt"/>
              </a:rPr>
            </a:br>
            <a:r>
              <a:rPr lang="zh-CN" altLang="en-US" sz="1325" dirty="0">
                <a:solidFill>
                  <a:srgbClr val="323232"/>
                </a:solidFill>
                <a:latin typeface="+mn-lt"/>
                <a:ea typeface="+mn-ea"/>
                <a:cs typeface="+mn-ea"/>
                <a:sym typeface="+mn-lt"/>
              </a:rPr>
              <a:t>在此处添加详细描述文本，尽量与标题文本语言风格相符合</a:t>
            </a:r>
            <a:endParaRPr lang="en-US" altLang="zh-CN" sz="1325" dirty="0">
              <a:solidFill>
                <a:srgbClr val="32323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矩形 4"/>
          <p:cNvSpPr>
            <a:spLocks noChangeArrowheads="1"/>
          </p:cNvSpPr>
          <p:nvPr/>
        </p:nvSpPr>
        <p:spPr bwMode="auto">
          <a:xfrm>
            <a:off x="4661700" y="3206128"/>
            <a:ext cx="1441817" cy="186643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BABA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15" dirty="0">
                <a:solidFill>
                  <a:srgbClr val="323232"/>
                </a:solidFill>
                <a:latin typeface="+mn-lt"/>
                <a:ea typeface="+mn-ea"/>
                <a:cs typeface="+mn-ea"/>
                <a:sym typeface="+mn-lt"/>
              </a:rPr>
              <a:t>输入相关文本</a:t>
            </a:r>
            <a:endParaRPr lang="zh-CN" altLang="en-US" sz="3415" dirty="0">
              <a:solidFill>
                <a:srgbClr val="32323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" name="矩形 7"/>
          <p:cNvSpPr>
            <a:spLocks noChangeArrowheads="1"/>
          </p:cNvSpPr>
          <p:nvPr/>
        </p:nvSpPr>
        <p:spPr bwMode="auto">
          <a:xfrm>
            <a:off x="4661700" y="3882014"/>
            <a:ext cx="1649125" cy="188148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BABA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15" dirty="0">
                <a:solidFill>
                  <a:srgbClr val="323232"/>
                </a:solidFill>
                <a:latin typeface="+mn-lt"/>
                <a:ea typeface="+mn-ea"/>
                <a:cs typeface="+mn-ea"/>
                <a:sym typeface="+mn-lt"/>
              </a:rPr>
              <a:t>输入相关文本</a:t>
            </a:r>
            <a:endParaRPr lang="zh-CN" altLang="en-US" sz="3415" dirty="0">
              <a:solidFill>
                <a:srgbClr val="32323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TextBox 9"/>
          <p:cNvSpPr>
            <a:spLocks noChangeArrowheads="1"/>
          </p:cNvSpPr>
          <p:nvPr/>
        </p:nvSpPr>
        <p:spPr bwMode="auto">
          <a:xfrm>
            <a:off x="4563863" y="4506608"/>
            <a:ext cx="2839350" cy="500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25" dirty="0">
                <a:solidFill>
                  <a:srgbClr val="323232"/>
                </a:solidFill>
                <a:latin typeface="+mn-lt"/>
                <a:ea typeface="+mn-ea"/>
                <a:cs typeface="+mn-ea"/>
                <a:sym typeface="+mn-lt"/>
              </a:rPr>
              <a:t>在此处添加详细描述文本，尽量与标题文本语言风格相符合</a:t>
            </a:r>
            <a:endParaRPr lang="en-US" altLang="zh-CN" sz="1325" dirty="0">
              <a:solidFill>
                <a:srgbClr val="32323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TextBox 10"/>
          <p:cNvSpPr>
            <a:spLocks noChangeArrowheads="1"/>
          </p:cNvSpPr>
          <p:nvPr/>
        </p:nvSpPr>
        <p:spPr bwMode="auto">
          <a:xfrm>
            <a:off x="778108" y="1986923"/>
            <a:ext cx="2810804" cy="953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895" dirty="0">
                <a:solidFill>
                  <a:srgbClr val="6B9F25"/>
                </a:solidFill>
                <a:latin typeface="+mn-lt"/>
                <a:ea typeface="+mn-ea"/>
                <a:cs typeface="+mn-ea"/>
                <a:sym typeface="+mn-lt"/>
              </a:rPr>
              <a:t>单击添加标题</a:t>
            </a:r>
            <a:endParaRPr lang="en-US" altLang="zh-CN" sz="1895" dirty="0">
              <a:solidFill>
                <a:srgbClr val="6B9F25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r" eaLnBrk="1" hangingPunct="1"/>
            <a:br>
              <a:rPr lang="zh-CN" altLang="en-US" sz="1045" dirty="0">
                <a:solidFill>
                  <a:srgbClr val="6B9F25"/>
                </a:solidFill>
                <a:latin typeface="+mn-lt"/>
                <a:ea typeface="+mn-ea"/>
                <a:cs typeface="+mn-ea"/>
                <a:sym typeface="+mn-lt"/>
              </a:rPr>
            </a:br>
            <a:r>
              <a:rPr lang="zh-CN" altLang="en-US" sz="1325" dirty="0">
                <a:solidFill>
                  <a:srgbClr val="6B9F25"/>
                </a:solidFill>
                <a:latin typeface="+mn-lt"/>
                <a:ea typeface="+mn-ea"/>
                <a:cs typeface="+mn-ea"/>
                <a:sym typeface="+mn-lt"/>
              </a:rPr>
              <a:t>在此处添加详细描述文本，尽量与标题文本语言风格相符合</a:t>
            </a:r>
            <a:endParaRPr lang="en-US" altLang="zh-CN" sz="1325" dirty="0">
              <a:solidFill>
                <a:srgbClr val="6B9F2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矩形 57"/>
          <p:cNvSpPr>
            <a:spLocks noChangeArrowheads="1"/>
          </p:cNvSpPr>
          <p:nvPr/>
        </p:nvSpPr>
        <p:spPr bwMode="auto">
          <a:xfrm>
            <a:off x="2139229" y="3279208"/>
            <a:ext cx="1379933" cy="186643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BABA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515" dirty="0">
                <a:solidFill>
                  <a:srgbClr val="6B9F25"/>
                </a:solidFill>
                <a:latin typeface="+mn-lt"/>
                <a:ea typeface="+mn-ea"/>
                <a:cs typeface="+mn-ea"/>
                <a:sym typeface="+mn-lt"/>
              </a:rPr>
              <a:t>输入相关文本</a:t>
            </a:r>
            <a:endParaRPr lang="zh-CN" altLang="en-US" sz="1515" dirty="0">
              <a:solidFill>
                <a:srgbClr val="6B9F2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矩形 58"/>
          <p:cNvSpPr>
            <a:spLocks noChangeArrowheads="1"/>
          </p:cNvSpPr>
          <p:nvPr/>
        </p:nvSpPr>
        <p:spPr bwMode="auto">
          <a:xfrm>
            <a:off x="1938772" y="3955094"/>
            <a:ext cx="1580390" cy="188148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BABABA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515" dirty="0">
                <a:solidFill>
                  <a:srgbClr val="6B9F25"/>
                </a:solidFill>
                <a:latin typeface="+mn-lt"/>
                <a:ea typeface="+mn-ea"/>
                <a:cs typeface="+mn-ea"/>
                <a:sym typeface="+mn-lt"/>
              </a:rPr>
              <a:t>输入相关文本</a:t>
            </a:r>
            <a:endParaRPr lang="zh-CN" altLang="en-US" sz="3415" dirty="0">
              <a:solidFill>
                <a:srgbClr val="6B9F2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0" name="TextBox 15"/>
          <p:cNvSpPr>
            <a:spLocks noChangeArrowheads="1"/>
          </p:cNvSpPr>
          <p:nvPr/>
        </p:nvSpPr>
        <p:spPr bwMode="auto">
          <a:xfrm>
            <a:off x="596899" y="4579688"/>
            <a:ext cx="3012573" cy="500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325" dirty="0">
                <a:solidFill>
                  <a:srgbClr val="6B9F25"/>
                </a:solidFill>
                <a:latin typeface="+mn-lt"/>
                <a:ea typeface="+mn-ea"/>
                <a:cs typeface="+mn-ea"/>
                <a:sym typeface="+mn-lt"/>
              </a:rPr>
              <a:t>在此处添加详细描述文本，尽量与标题文本语言风格相符合</a:t>
            </a:r>
            <a:endParaRPr lang="en-US" altLang="zh-CN" sz="1325" dirty="0">
              <a:solidFill>
                <a:srgbClr val="6B9F2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1" name="椭圆 19"/>
          <p:cNvSpPr>
            <a:spLocks noChangeArrowheads="1"/>
          </p:cNvSpPr>
          <p:nvPr/>
        </p:nvSpPr>
        <p:spPr bwMode="auto">
          <a:xfrm>
            <a:off x="3766047" y="3302969"/>
            <a:ext cx="797815" cy="734587"/>
          </a:xfrm>
          <a:prstGeom prst="ellipse">
            <a:avLst/>
          </a:prstGeom>
          <a:solidFill>
            <a:srgbClr val="00B050">
              <a:alpha val="50195"/>
            </a:srgbClr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95" dirty="0">
                <a:solidFill>
                  <a:srgbClr val="6B9F25"/>
                </a:solidFill>
                <a:latin typeface="+mn-lt"/>
                <a:ea typeface="+mn-ea"/>
                <a:cs typeface="+mn-ea"/>
                <a:sym typeface="+mn-lt"/>
              </a:rPr>
              <a:t>VS</a:t>
            </a:r>
            <a:endParaRPr lang="zh-CN" altLang="en-US" sz="1895" dirty="0">
              <a:solidFill>
                <a:srgbClr val="6B9F2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2" name="组合 3"/>
          <p:cNvGrpSpPr/>
          <p:nvPr/>
        </p:nvGrpSpPr>
        <p:grpSpPr bwMode="auto">
          <a:xfrm>
            <a:off x="4120790" y="2518015"/>
            <a:ext cx="0" cy="2354110"/>
            <a:chOff x="0" y="0"/>
            <a:chExt cx="1" cy="2481626"/>
          </a:xfrm>
        </p:grpSpPr>
        <p:sp>
          <p:nvSpPr>
            <p:cNvPr id="63" name="直接连接符 62"/>
            <p:cNvSpPr>
              <a:spLocks noChangeShapeType="1"/>
            </p:cNvSpPr>
            <p:nvPr/>
          </p:nvSpPr>
          <p:spPr bwMode="auto">
            <a:xfrm>
              <a:off x="0" y="0"/>
              <a:ext cx="1" cy="927158"/>
            </a:xfrm>
            <a:prstGeom prst="line">
              <a:avLst/>
            </a:prstGeom>
            <a:noFill/>
            <a:ln w="9525">
              <a:solidFill>
                <a:srgbClr val="6B9F25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415" b="0" i="0" u="none" strike="noStrike" kern="0" cap="none" spc="0" normalizeH="0" baseline="0" noProof="0" smtClean="0">
                <a:ln>
                  <a:noFill/>
                </a:ln>
                <a:solidFill>
                  <a:srgbClr val="6B9F25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直接连接符 16"/>
            <p:cNvSpPr>
              <a:spLocks noChangeShapeType="1"/>
            </p:cNvSpPr>
            <p:nvPr/>
          </p:nvSpPr>
          <p:spPr bwMode="auto">
            <a:xfrm>
              <a:off x="0" y="1593122"/>
              <a:ext cx="1" cy="888504"/>
            </a:xfrm>
            <a:prstGeom prst="line">
              <a:avLst/>
            </a:prstGeom>
            <a:noFill/>
            <a:ln w="9525">
              <a:solidFill>
                <a:srgbClr val="6B9F25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415" b="0" i="0" u="none" strike="noStrike" kern="0" cap="none" spc="0" normalizeH="0" baseline="0" noProof="0" smtClean="0">
                <a:ln>
                  <a:noFill/>
                </a:ln>
                <a:solidFill>
                  <a:srgbClr val="6B9F25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 build="p"/>
      <p:bldP spid="53" grpId="0" bldLvl="0" autoUpdateAnimBg="0"/>
      <p:bldP spid="54" grpId="0" bldLvl="0" animBg="1" autoUpdateAnimBg="0"/>
      <p:bldP spid="55" grpId="0" bldLvl="0" animBg="1" autoUpdateAnimBg="0"/>
      <p:bldP spid="56" grpId="0" bldLvl="0" autoUpdateAnimBg="0"/>
      <p:bldP spid="57" grpId="0" bldLvl="0" autoUpdateAnimBg="0"/>
      <p:bldP spid="58" grpId="0" bldLvl="0" animBg="1" autoUpdateAnimBg="0"/>
      <p:bldP spid="59" grpId="0" bldLvl="0" animBg="1" autoUpdateAnimBg="0"/>
      <p:bldP spid="60" grpId="0" bldLvl="0" autoUpdateAnimBg="0"/>
      <p:bldP spid="61" grpId="0" bldLvl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" y="4229358"/>
            <a:ext cx="12192000" cy="262864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316769" y="4696588"/>
            <a:ext cx="7313367" cy="2161412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4762500" y="1241897"/>
            <a:ext cx="2578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solidFill>
                  <a:srgbClr val="57A622"/>
                </a:solidFill>
                <a:cs typeface="+mn-ea"/>
                <a:sym typeface="+mn-lt"/>
              </a:rPr>
              <a:t>CONTENTS</a:t>
            </a:r>
            <a:endParaRPr lang="zh-CN" altLang="en-US" sz="3200" dirty="0">
              <a:solidFill>
                <a:srgbClr val="57A622"/>
              </a:solidFill>
              <a:cs typeface="+mn-ea"/>
              <a:sym typeface="+mn-lt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866669" y="2081890"/>
            <a:ext cx="4855029" cy="686942"/>
          </a:xfrm>
          <a:prstGeom prst="roundRect">
            <a:avLst/>
          </a:prstGeom>
          <a:solidFill>
            <a:srgbClr val="71D8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8D35E"/>
              </a:solidFill>
              <a:cs typeface="+mn-ea"/>
              <a:sym typeface="+mn-lt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866669" y="3069578"/>
            <a:ext cx="4855029" cy="686942"/>
          </a:xfrm>
          <a:prstGeom prst="roundRect">
            <a:avLst/>
          </a:prstGeom>
          <a:solidFill>
            <a:srgbClr val="FDC0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8D35E"/>
              </a:solidFill>
              <a:cs typeface="+mn-ea"/>
              <a:sym typeface="+mn-lt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6480391" y="2081890"/>
            <a:ext cx="4855029" cy="686942"/>
          </a:xfrm>
          <a:prstGeom prst="roundRect">
            <a:avLst/>
          </a:prstGeom>
          <a:solidFill>
            <a:srgbClr val="FDC0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8D35E"/>
              </a:solidFill>
              <a:cs typeface="+mn-ea"/>
              <a:sym typeface="+mn-lt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6480391" y="3069578"/>
            <a:ext cx="4855029" cy="686942"/>
          </a:xfrm>
          <a:prstGeom prst="roundRect">
            <a:avLst/>
          </a:prstGeom>
          <a:solidFill>
            <a:srgbClr val="57A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8D35E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680499" y="247250"/>
            <a:ext cx="28052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rgbClr val="57A622"/>
                </a:solidFill>
                <a:cs typeface="+mn-ea"/>
                <a:sym typeface="+mn-lt"/>
              </a:rPr>
              <a:t>目录</a:t>
            </a:r>
            <a:endParaRPr lang="zh-CN" altLang="en-US" sz="7200" dirty="0">
              <a:solidFill>
                <a:srgbClr val="57A622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67812" y="2108196"/>
            <a:ext cx="7603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prstClr val="white"/>
                </a:solidFill>
                <a:cs typeface="+mn-ea"/>
                <a:sym typeface="+mn-lt"/>
              </a:rPr>
              <a:t>01</a:t>
            </a:r>
            <a:endParaRPr lang="zh-CN" altLang="en-US" sz="36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47188" y="3117691"/>
            <a:ext cx="7603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prstClr val="white"/>
                </a:solidFill>
                <a:cs typeface="+mn-ea"/>
                <a:sym typeface="+mn-lt"/>
              </a:rPr>
              <a:t>02</a:t>
            </a:r>
            <a:endParaRPr lang="zh-CN" altLang="en-US" sz="36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534916" y="2111466"/>
            <a:ext cx="7603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prstClr val="white"/>
                </a:solidFill>
                <a:cs typeface="+mn-ea"/>
                <a:sym typeface="+mn-lt"/>
              </a:rPr>
              <a:t>03</a:t>
            </a:r>
            <a:endParaRPr lang="zh-CN" altLang="en-US" sz="36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536527" y="3092784"/>
            <a:ext cx="7603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prstClr val="white"/>
                </a:solidFill>
                <a:cs typeface="+mn-ea"/>
                <a:sym typeface="+mn-lt"/>
              </a:rPr>
              <a:t>04</a:t>
            </a:r>
            <a:endParaRPr lang="zh-CN" altLang="en-US" sz="36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664739" y="2224098"/>
            <a:ext cx="30129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输入你需要的标题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664739" y="3235139"/>
            <a:ext cx="30129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输入你需要的标题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278461" y="2234575"/>
            <a:ext cx="30129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输入你需要的标题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203780" y="3201447"/>
            <a:ext cx="30129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输入你需要的标题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16560"/>
            <a:ext cx="447040" cy="365760"/>
          </a:xfrm>
          <a:prstGeom prst="rect">
            <a:avLst/>
          </a:prstGeom>
          <a:solidFill>
            <a:srgbClr val="57A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7040" y="416560"/>
            <a:ext cx="142240" cy="365760"/>
          </a:xfrm>
          <a:prstGeom prst="rect">
            <a:avLst/>
          </a:prstGeom>
          <a:solidFill>
            <a:srgbClr val="FDC0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9280" y="416560"/>
            <a:ext cx="1859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cs typeface="+mn-ea"/>
                <a:sym typeface="+mn-lt"/>
              </a:rPr>
              <a:t>六一节快乐</a:t>
            </a:r>
            <a:endParaRPr lang="zh-CN" altLang="en-US" sz="2000" dirty="0">
              <a:cs typeface="+mn-ea"/>
              <a:sym typeface="+mn-lt"/>
            </a:endParaRPr>
          </a:p>
        </p:txBody>
      </p:sp>
      <p:grpSp>
        <p:nvGrpSpPr>
          <p:cNvPr id="7" name="Group 141"/>
          <p:cNvGrpSpPr/>
          <p:nvPr/>
        </p:nvGrpSpPr>
        <p:grpSpPr>
          <a:xfrm>
            <a:off x="1116341" y="2318935"/>
            <a:ext cx="2261781" cy="2553311"/>
            <a:chOff x="12075" y="-1"/>
            <a:chExt cx="3077165" cy="3473795"/>
          </a:xfrm>
          <a:solidFill>
            <a:srgbClr val="FC395B"/>
          </a:solidFill>
        </p:grpSpPr>
        <p:sp>
          <p:nvSpPr>
            <p:cNvPr id="8" name="Shape 136"/>
            <p:cNvSpPr/>
            <p:nvPr/>
          </p:nvSpPr>
          <p:spPr>
            <a:xfrm>
              <a:off x="12075" y="277926"/>
              <a:ext cx="1552245" cy="15295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0" y="21587"/>
                  </a:moveTo>
                  <a:cubicBezTo>
                    <a:pt x="1134" y="20897"/>
                    <a:pt x="2396" y="20454"/>
                    <a:pt x="3708" y="20284"/>
                  </a:cubicBezTo>
                  <a:cubicBezTo>
                    <a:pt x="5829" y="20011"/>
                    <a:pt x="7980" y="20458"/>
                    <a:pt x="9823" y="21558"/>
                  </a:cubicBezTo>
                  <a:cubicBezTo>
                    <a:pt x="11215" y="20795"/>
                    <a:pt x="12739" y="20313"/>
                    <a:pt x="14312" y="20136"/>
                  </a:cubicBezTo>
                  <a:cubicBezTo>
                    <a:pt x="16830" y="19854"/>
                    <a:pt x="19374" y="20360"/>
                    <a:pt x="21600" y="21587"/>
                  </a:cubicBezTo>
                  <a:lnTo>
                    <a:pt x="21600" y="0"/>
                  </a:lnTo>
                  <a:cubicBezTo>
                    <a:pt x="16751" y="-13"/>
                    <a:pt x="12041" y="1642"/>
                    <a:pt x="8239" y="4694"/>
                  </a:cubicBezTo>
                  <a:cubicBezTo>
                    <a:pt x="3137" y="8790"/>
                    <a:pt x="114" y="14989"/>
                    <a:pt x="0" y="21587"/>
                  </a:cubicBezTo>
                  <a:close/>
                </a:path>
              </a:pathLst>
            </a:custGeom>
            <a:solidFill>
              <a:srgbClr val="3CBDD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/>
              </a:pPr>
              <a:endParaRPr sz="2400" kern="0" dirty="0">
                <a:solidFill>
                  <a:srgbClr val="070707"/>
                </a:solidFill>
                <a:cs typeface="+mn-ea"/>
                <a:sym typeface="+mn-lt"/>
              </a:endParaRPr>
            </a:p>
          </p:txBody>
        </p:sp>
        <p:sp>
          <p:nvSpPr>
            <p:cNvPr id="9" name="Shape 137"/>
            <p:cNvSpPr/>
            <p:nvPr/>
          </p:nvSpPr>
          <p:spPr>
            <a:xfrm>
              <a:off x="1536995" y="277928"/>
              <a:ext cx="1552245" cy="15295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21600" y="21587"/>
                  </a:moveTo>
                  <a:cubicBezTo>
                    <a:pt x="20466" y="20897"/>
                    <a:pt x="19204" y="20454"/>
                    <a:pt x="17892" y="20284"/>
                  </a:cubicBezTo>
                  <a:cubicBezTo>
                    <a:pt x="15771" y="20011"/>
                    <a:pt x="13620" y="20458"/>
                    <a:pt x="11777" y="21558"/>
                  </a:cubicBezTo>
                  <a:cubicBezTo>
                    <a:pt x="10385" y="20795"/>
                    <a:pt x="8861" y="20313"/>
                    <a:pt x="7288" y="20136"/>
                  </a:cubicBezTo>
                  <a:cubicBezTo>
                    <a:pt x="4770" y="19854"/>
                    <a:pt x="2226" y="20360"/>
                    <a:pt x="0" y="21587"/>
                  </a:cubicBezTo>
                  <a:lnTo>
                    <a:pt x="0" y="0"/>
                  </a:lnTo>
                  <a:cubicBezTo>
                    <a:pt x="4849" y="-13"/>
                    <a:pt x="9559" y="1642"/>
                    <a:pt x="13361" y="4694"/>
                  </a:cubicBezTo>
                  <a:cubicBezTo>
                    <a:pt x="18463" y="8790"/>
                    <a:pt x="21486" y="14989"/>
                    <a:pt x="21600" y="21587"/>
                  </a:cubicBezTo>
                  <a:close/>
                </a:path>
              </a:pathLst>
            </a:custGeom>
            <a:solidFill>
              <a:srgbClr val="3CBDD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/>
              </a:pPr>
              <a:endParaRPr sz="2400" kern="0" dirty="0">
                <a:solidFill>
                  <a:srgbClr val="070707"/>
                </a:solidFill>
                <a:cs typeface="+mn-ea"/>
                <a:sym typeface="+mn-lt"/>
              </a:endParaRPr>
            </a:p>
          </p:txBody>
        </p:sp>
        <p:sp>
          <p:nvSpPr>
            <p:cNvPr id="10" name="Shape 138"/>
            <p:cNvSpPr/>
            <p:nvPr/>
          </p:nvSpPr>
          <p:spPr>
            <a:xfrm>
              <a:off x="1512296" y="1651747"/>
              <a:ext cx="79451" cy="1270001"/>
            </a:xfrm>
            <a:prstGeom prst="rect">
              <a:avLst/>
            </a:prstGeom>
            <a:solidFill>
              <a:srgbClr val="3CBDD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>
                  <a:solidFill>
                    <a:srgbClr val="FFFFFF"/>
                  </a:solidFill>
                </a:defRPr>
              </a:pPr>
              <a:endParaRPr sz="24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 139"/>
            <p:cNvSpPr/>
            <p:nvPr/>
          </p:nvSpPr>
          <p:spPr>
            <a:xfrm rot="10800000">
              <a:off x="1526145" y="-1"/>
              <a:ext cx="46974" cy="3407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2"/>
                  </a:moveTo>
                  <a:lnTo>
                    <a:pt x="10271" y="21600"/>
                  </a:lnTo>
                  <a:lnTo>
                    <a:pt x="21600" y="0"/>
                  </a:lnTo>
                  <a:lnTo>
                    <a:pt x="0" y="142"/>
                  </a:lnTo>
                  <a:close/>
                </a:path>
              </a:pathLst>
            </a:custGeom>
            <a:solidFill>
              <a:srgbClr val="3CBDD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/>
              </a:pPr>
              <a:endParaRPr sz="2400" kern="0" dirty="0">
                <a:solidFill>
                  <a:srgbClr val="070707"/>
                </a:solidFill>
                <a:cs typeface="+mn-ea"/>
                <a:sym typeface="+mn-lt"/>
              </a:endParaRPr>
            </a:p>
          </p:txBody>
        </p:sp>
        <p:sp>
          <p:nvSpPr>
            <p:cNvPr id="12" name="Shape 140"/>
            <p:cNvSpPr/>
            <p:nvPr/>
          </p:nvSpPr>
          <p:spPr>
            <a:xfrm>
              <a:off x="1127882" y="2896260"/>
              <a:ext cx="476007" cy="577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3" h="21557" extrusionOk="0">
                  <a:moveTo>
                    <a:pt x="16621" y="0"/>
                  </a:moveTo>
                  <a:lnTo>
                    <a:pt x="21442" y="0"/>
                  </a:lnTo>
                  <a:lnTo>
                    <a:pt x="21442" y="12555"/>
                  </a:lnTo>
                  <a:cubicBezTo>
                    <a:pt x="21527" y="17475"/>
                    <a:pt x="16765" y="21513"/>
                    <a:pt x="10827" y="21556"/>
                  </a:cubicBezTo>
                  <a:cubicBezTo>
                    <a:pt x="4811" y="21600"/>
                    <a:pt x="-73" y="17539"/>
                    <a:pt x="0" y="12555"/>
                  </a:cubicBezTo>
                  <a:lnTo>
                    <a:pt x="0" y="9942"/>
                  </a:lnTo>
                  <a:cubicBezTo>
                    <a:pt x="844" y="9483"/>
                    <a:pt x="1852" y="9278"/>
                    <a:pt x="2856" y="9361"/>
                  </a:cubicBezTo>
                  <a:cubicBezTo>
                    <a:pt x="3562" y="9419"/>
                    <a:pt x="4239" y="9619"/>
                    <a:pt x="4830" y="9942"/>
                  </a:cubicBezTo>
                  <a:lnTo>
                    <a:pt x="4830" y="12975"/>
                  </a:lnTo>
                  <a:cubicBezTo>
                    <a:pt x="4991" y="15540"/>
                    <a:pt x="7562" y="17544"/>
                    <a:pt x="10662" y="17522"/>
                  </a:cubicBezTo>
                  <a:cubicBezTo>
                    <a:pt x="13721" y="17500"/>
                    <a:pt x="16230" y="15506"/>
                    <a:pt x="16383" y="12975"/>
                  </a:cubicBezTo>
                  <a:lnTo>
                    <a:pt x="16621" y="0"/>
                  </a:lnTo>
                  <a:close/>
                </a:path>
              </a:pathLst>
            </a:custGeom>
            <a:solidFill>
              <a:srgbClr val="3CBDD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6565">
                <a:defRPr sz="2400"/>
              </a:pPr>
              <a:endParaRPr sz="2400" kern="0" dirty="0">
                <a:solidFill>
                  <a:srgbClr val="070707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TextBox 66"/>
          <p:cNvSpPr txBox="1"/>
          <p:nvPr/>
        </p:nvSpPr>
        <p:spPr>
          <a:xfrm>
            <a:off x="1678310" y="2672867"/>
            <a:ext cx="11926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6565">
              <a:defRPr/>
            </a:pPr>
            <a:r>
              <a:rPr lang="en-US" sz="4400" kern="0" dirty="0">
                <a:solidFill>
                  <a:srgbClr val="F4F4F4"/>
                </a:solidFill>
                <a:cs typeface="+mn-ea"/>
                <a:sym typeface="+mn-lt"/>
              </a:rPr>
              <a:t>01</a:t>
            </a:r>
            <a:endParaRPr lang="en-US" sz="4400" kern="0" dirty="0">
              <a:solidFill>
                <a:srgbClr val="F4F4F4"/>
              </a:solidFill>
              <a:cs typeface="+mn-ea"/>
              <a:sym typeface="+mn-lt"/>
            </a:endParaRPr>
          </a:p>
        </p:txBody>
      </p:sp>
      <p:sp>
        <p:nvSpPr>
          <p:cNvPr id="14" name="TextBox 2"/>
          <p:cNvSpPr txBox="1"/>
          <p:nvPr/>
        </p:nvSpPr>
        <p:spPr>
          <a:xfrm>
            <a:off x="1659528" y="2569164"/>
            <a:ext cx="1192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6565">
              <a:defRPr/>
            </a:pPr>
            <a:r>
              <a:rPr lang="zh-CN" altLang="en-US" sz="1200" kern="0" dirty="0">
                <a:solidFill>
                  <a:srgbClr val="F4F4F4"/>
                </a:solidFill>
                <a:cs typeface="+mn-ea"/>
                <a:sym typeface="+mn-lt"/>
              </a:rPr>
              <a:t>标题</a:t>
            </a:r>
            <a:endParaRPr lang="en-US" sz="1200" kern="0" dirty="0">
              <a:solidFill>
                <a:srgbClr val="F4F4F4"/>
              </a:solidFill>
              <a:cs typeface="+mn-ea"/>
              <a:sym typeface="+mn-lt"/>
            </a:endParaRPr>
          </a:p>
        </p:txBody>
      </p:sp>
      <p:sp>
        <p:nvSpPr>
          <p:cNvPr id="15" name="Title 1"/>
          <p:cNvSpPr txBox="1"/>
          <p:nvPr/>
        </p:nvSpPr>
        <p:spPr>
          <a:xfrm>
            <a:off x="1122628" y="3679588"/>
            <a:ext cx="1062796" cy="57097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Roboto Light"/>
                <a:ea typeface="+mj-ea"/>
                <a:cs typeface="Roboto Light"/>
              </a:defRPr>
            </a:lvl1pPr>
          </a:lstStyle>
          <a:p>
            <a:pPr>
              <a:defRPr/>
            </a:pPr>
            <a:r>
              <a:rPr lang="zh-CN" altLang="en-US" sz="1200" b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单击</a:t>
            </a:r>
            <a:endParaRPr lang="en-US" altLang="zh-CN" sz="1200" b="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1200" b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sz="1200" b="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Title 1"/>
          <p:cNvSpPr txBox="1"/>
          <p:nvPr/>
        </p:nvSpPr>
        <p:spPr>
          <a:xfrm>
            <a:off x="3719252" y="3679588"/>
            <a:ext cx="1062796" cy="57097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Roboto Light"/>
                <a:ea typeface="+mj-ea"/>
                <a:cs typeface="Roboto Light"/>
              </a:defRPr>
            </a:lvl1pPr>
          </a:lstStyle>
          <a:p>
            <a:pPr>
              <a:defRPr/>
            </a:pPr>
            <a:r>
              <a:rPr lang="zh-CN" altLang="en-US" sz="1200" b="0" dirty="0">
                <a:solidFill>
                  <a:srgbClr val="070707"/>
                </a:solidFill>
                <a:latin typeface="+mn-lt"/>
                <a:ea typeface="+mn-ea"/>
                <a:cs typeface="+mn-ea"/>
                <a:sym typeface="+mn-lt"/>
              </a:rPr>
              <a:t>单击</a:t>
            </a:r>
            <a:endParaRPr lang="en-US" altLang="zh-CN" sz="1200" b="0" dirty="0">
              <a:solidFill>
                <a:srgbClr val="070707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1200" b="0" dirty="0">
                <a:solidFill>
                  <a:srgbClr val="070707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sz="1200" b="0" dirty="0">
              <a:solidFill>
                <a:srgbClr val="07070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8" name="Group 9"/>
          <p:cNvGrpSpPr/>
          <p:nvPr/>
        </p:nvGrpSpPr>
        <p:grpSpPr>
          <a:xfrm>
            <a:off x="3696974" y="2318935"/>
            <a:ext cx="2261781" cy="2553311"/>
            <a:chOff x="2585850" y="1900471"/>
            <a:chExt cx="1853777" cy="2092718"/>
          </a:xfrm>
        </p:grpSpPr>
        <p:grpSp>
          <p:nvGrpSpPr>
            <p:cNvPr id="19" name="Group 141"/>
            <p:cNvGrpSpPr/>
            <p:nvPr/>
          </p:nvGrpSpPr>
          <p:grpSpPr>
            <a:xfrm>
              <a:off x="2585850" y="1900471"/>
              <a:ext cx="1853777" cy="2092718"/>
              <a:chOff x="12075" y="-1"/>
              <a:chExt cx="3077165" cy="3473795"/>
            </a:xfrm>
            <a:solidFill>
              <a:srgbClr val="FC395B"/>
            </a:solidFill>
          </p:grpSpPr>
          <p:sp>
            <p:nvSpPr>
              <p:cNvPr id="22" name="Shape 136"/>
              <p:cNvSpPr/>
              <p:nvPr/>
            </p:nvSpPr>
            <p:spPr>
              <a:xfrm>
                <a:off x="12075" y="277926"/>
                <a:ext cx="1552245" cy="15295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7" extrusionOk="0">
                    <a:moveTo>
                      <a:pt x="0" y="21587"/>
                    </a:moveTo>
                    <a:cubicBezTo>
                      <a:pt x="1134" y="20897"/>
                      <a:pt x="2396" y="20454"/>
                      <a:pt x="3708" y="20284"/>
                    </a:cubicBezTo>
                    <a:cubicBezTo>
                      <a:pt x="5829" y="20011"/>
                      <a:pt x="7980" y="20458"/>
                      <a:pt x="9823" y="21558"/>
                    </a:cubicBezTo>
                    <a:cubicBezTo>
                      <a:pt x="11215" y="20795"/>
                      <a:pt x="12739" y="20313"/>
                      <a:pt x="14312" y="20136"/>
                    </a:cubicBezTo>
                    <a:cubicBezTo>
                      <a:pt x="16830" y="19854"/>
                      <a:pt x="19374" y="20360"/>
                      <a:pt x="21600" y="21587"/>
                    </a:cubicBezTo>
                    <a:lnTo>
                      <a:pt x="21600" y="0"/>
                    </a:lnTo>
                    <a:cubicBezTo>
                      <a:pt x="16751" y="-13"/>
                      <a:pt x="12041" y="1642"/>
                      <a:pt x="8239" y="4694"/>
                    </a:cubicBezTo>
                    <a:cubicBezTo>
                      <a:pt x="3137" y="8790"/>
                      <a:pt x="114" y="14989"/>
                      <a:pt x="0" y="21587"/>
                    </a:cubicBezTo>
                    <a:close/>
                  </a:path>
                </a:pathLst>
              </a:custGeom>
              <a:solidFill>
                <a:srgbClr val="FBA41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6565">
                  <a:defRPr sz="2400"/>
                </a:pPr>
                <a:endParaRPr sz="2400" kern="0" dirty="0">
                  <a:solidFill>
                    <a:srgbClr val="07070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Shape 137"/>
              <p:cNvSpPr/>
              <p:nvPr/>
            </p:nvSpPr>
            <p:spPr>
              <a:xfrm>
                <a:off x="1536995" y="277928"/>
                <a:ext cx="1552245" cy="15295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7" extrusionOk="0">
                    <a:moveTo>
                      <a:pt x="21600" y="21587"/>
                    </a:moveTo>
                    <a:cubicBezTo>
                      <a:pt x="20466" y="20897"/>
                      <a:pt x="19204" y="20454"/>
                      <a:pt x="17892" y="20284"/>
                    </a:cubicBezTo>
                    <a:cubicBezTo>
                      <a:pt x="15771" y="20011"/>
                      <a:pt x="13620" y="20458"/>
                      <a:pt x="11777" y="21558"/>
                    </a:cubicBezTo>
                    <a:cubicBezTo>
                      <a:pt x="10385" y="20795"/>
                      <a:pt x="8861" y="20313"/>
                      <a:pt x="7288" y="20136"/>
                    </a:cubicBezTo>
                    <a:cubicBezTo>
                      <a:pt x="4770" y="19854"/>
                      <a:pt x="2226" y="20360"/>
                      <a:pt x="0" y="21587"/>
                    </a:cubicBezTo>
                    <a:lnTo>
                      <a:pt x="0" y="0"/>
                    </a:lnTo>
                    <a:cubicBezTo>
                      <a:pt x="4849" y="-13"/>
                      <a:pt x="9559" y="1642"/>
                      <a:pt x="13361" y="4694"/>
                    </a:cubicBezTo>
                    <a:cubicBezTo>
                      <a:pt x="18463" y="8790"/>
                      <a:pt x="21486" y="14989"/>
                      <a:pt x="21600" y="21587"/>
                    </a:cubicBezTo>
                    <a:close/>
                  </a:path>
                </a:pathLst>
              </a:custGeom>
              <a:solidFill>
                <a:srgbClr val="FBA41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6565">
                  <a:defRPr sz="2400"/>
                </a:pPr>
                <a:endParaRPr sz="2400" kern="0" dirty="0">
                  <a:solidFill>
                    <a:srgbClr val="07070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Shape 138"/>
              <p:cNvSpPr/>
              <p:nvPr/>
            </p:nvSpPr>
            <p:spPr>
              <a:xfrm>
                <a:off x="1512296" y="1651747"/>
                <a:ext cx="79451" cy="1270001"/>
              </a:xfrm>
              <a:prstGeom prst="rect">
                <a:avLst/>
              </a:prstGeom>
              <a:solidFill>
                <a:srgbClr val="FBA41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6565">
                  <a:defRPr sz="2400">
                    <a:solidFill>
                      <a:srgbClr val="FFFFFF"/>
                    </a:solidFill>
                  </a:defRPr>
                </a:pPr>
                <a:endParaRPr sz="2400" kern="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Shape 139"/>
              <p:cNvSpPr/>
              <p:nvPr/>
            </p:nvSpPr>
            <p:spPr>
              <a:xfrm rot="10800000">
                <a:off x="1526145" y="-1"/>
                <a:ext cx="46974" cy="3407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42"/>
                    </a:moveTo>
                    <a:lnTo>
                      <a:pt x="10271" y="21600"/>
                    </a:lnTo>
                    <a:lnTo>
                      <a:pt x="21600" y="0"/>
                    </a:lnTo>
                    <a:lnTo>
                      <a:pt x="0" y="142"/>
                    </a:lnTo>
                    <a:close/>
                  </a:path>
                </a:pathLst>
              </a:custGeom>
              <a:solidFill>
                <a:srgbClr val="FBA41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6565">
                  <a:defRPr sz="2400"/>
                </a:pPr>
                <a:endParaRPr sz="2400" kern="0" dirty="0">
                  <a:solidFill>
                    <a:srgbClr val="07070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Shape 140"/>
              <p:cNvSpPr/>
              <p:nvPr/>
            </p:nvSpPr>
            <p:spPr>
              <a:xfrm>
                <a:off x="1127882" y="2896260"/>
                <a:ext cx="476007" cy="5775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3" h="21557" extrusionOk="0">
                    <a:moveTo>
                      <a:pt x="16621" y="0"/>
                    </a:moveTo>
                    <a:lnTo>
                      <a:pt x="21442" y="0"/>
                    </a:lnTo>
                    <a:lnTo>
                      <a:pt x="21442" y="12555"/>
                    </a:lnTo>
                    <a:cubicBezTo>
                      <a:pt x="21527" y="17475"/>
                      <a:pt x="16765" y="21513"/>
                      <a:pt x="10827" y="21556"/>
                    </a:cubicBezTo>
                    <a:cubicBezTo>
                      <a:pt x="4811" y="21600"/>
                      <a:pt x="-73" y="17539"/>
                      <a:pt x="0" y="12555"/>
                    </a:cubicBezTo>
                    <a:lnTo>
                      <a:pt x="0" y="9942"/>
                    </a:lnTo>
                    <a:cubicBezTo>
                      <a:pt x="844" y="9483"/>
                      <a:pt x="1852" y="9278"/>
                      <a:pt x="2856" y="9361"/>
                    </a:cubicBezTo>
                    <a:cubicBezTo>
                      <a:pt x="3562" y="9419"/>
                      <a:pt x="4239" y="9619"/>
                      <a:pt x="4830" y="9942"/>
                    </a:cubicBezTo>
                    <a:lnTo>
                      <a:pt x="4830" y="12975"/>
                    </a:lnTo>
                    <a:cubicBezTo>
                      <a:pt x="4991" y="15540"/>
                      <a:pt x="7562" y="17544"/>
                      <a:pt x="10662" y="17522"/>
                    </a:cubicBezTo>
                    <a:cubicBezTo>
                      <a:pt x="13721" y="17500"/>
                      <a:pt x="16230" y="15506"/>
                      <a:pt x="16383" y="12975"/>
                    </a:cubicBezTo>
                    <a:lnTo>
                      <a:pt x="16621" y="0"/>
                    </a:lnTo>
                    <a:close/>
                  </a:path>
                </a:pathLst>
              </a:custGeom>
              <a:solidFill>
                <a:srgbClr val="FBA41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6565">
                  <a:defRPr sz="2400"/>
                </a:pPr>
                <a:endParaRPr sz="2400" kern="0" dirty="0">
                  <a:solidFill>
                    <a:srgbClr val="070707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0" name="TextBox 165"/>
            <p:cNvSpPr txBox="1"/>
            <p:nvPr/>
          </p:nvSpPr>
          <p:spPr>
            <a:xfrm>
              <a:off x="3046445" y="2190557"/>
              <a:ext cx="977514" cy="6306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6565">
                <a:defRPr/>
              </a:pPr>
              <a:r>
                <a:rPr lang="en-US" sz="4400" kern="0" dirty="0">
                  <a:solidFill>
                    <a:srgbClr val="F4F4F4"/>
                  </a:solidFill>
                  <a:cs typeface="+mn-ea"/>
                  <a:sym typeface="+mn-lt"/>
                </a:rPr>
                <a:t>02</a:t>
              </a:r>
              <a:endParaRPr lang="en-US" sz="4400" kern="0" dirty="0">
                <a:solidFill>
                  <a:srgbClr val="F4F4F4"/>
                </a:solidFill>
                <a:cs typeface="+mn-ea"/>
                <a:sym typeface="+mn-lt"/>
              </a:endParaRPr>
            </a:p>
          </p:txBody>
        </p:sp>
        <p:sp>
          <p:nvSpPr>
            <p:cNvPr id="21" name="TextBox 166"/>
            <p:cNvSpPr txBox="1"/>
            <p:nvPr/>
          </p:nvSpPr>
          <p:spPr>
            <a:xfrm>
              <a:off x="3031051" y="2105561"/>
              <a:ext cx="977516" cy="227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6565">
                <a:defRPr/>
              </a:pPr>
              <a:r>
                <a:rPr lang="zh-CN" altLang="en-US" sz="1200" kern="0" dirty="0">
                  <a:solidFill>
                    <a:srgbClr val="F4F4F4"/>
                  </a:solidFill>
                  <a:cs typeface="+mn-ea"/>
                  <a:sym typeface="+mn-lt"/>
                </a:rPr>
                <a:t>标题</a:t>
              </a:r>
              <a:endParaRPr lang="en-US" sz="1200" kern="0" dirty="0">
                <a:solidFill>
                  <a:srgbClr val="F4F4F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Group 7"/>
          <p:cNvGrpSpPr/>
          <p:nvPr/>
        </p:nvGrpSpPr>
        <p:grpSpPr>
          <a:xfrm>
            <a:off x="6277606" y="2318935"/>
            <a:ext cx="2261781" cy="2553311"/>
            <a:chOff x="4700961" y="1900471"/>
            <a:chExt cx="1853777" cy="2092718"/>
          </a:xfrm>
        </p:grpSpPr>
        <p:grpSp>
          <p:nvGrpSpPr>
            <p:cNvPr id="28" name="Group 141"/>
            <p:cNvGrpSpPr/>
            <p:nvPr/>
          </p:nvGrpSpPr>
          <p:grpSpPr>
            <a:xfrm>
              <a:off x="4700961" y="1900471"/>
              <a:ext cx="1853777" cy="2092718"/>
              <a:chOff x="12075" y="-1"/>
              <a:chExt cx="3077165" cy="3473795"/>
            </a:xfrm>
            <a:solidFill>
              <a:srgbClr val="FC395B"/>
            </a:solidFill>
          </p:grpSpPr>
          <p:sp>
            <p:nvSpPr>
              <p:cNvPr id="31" name="Shape 136"/>
              <p:cNvSpPr/>
              <p:nvPr/>
            </p:nvSpPr>
            <p:spPr>
              <a:xfrm>
                <a:off x="12075" y="277926"/>
                <a:ext cx="1552245" cy="15295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7" extrusionOk="0">
                    <a:moveTo>
                      <a:pt x="0" y="21587"/>
                    </a:moveTo>
                    <a:cubicBezTo>
                      <a:pt x="1134" y="20897"/>
                      <a:pt x="2396" y="20454"/>
                      <a:pt x="3708" y="20284"/>
                    </a:cubicBezTo>
                    <a:cubicBezTo>
                      <a:pt x="5829" y="20011"/>
                      <a:pt x="7980" y="20458"/>
                      <a:pt x="9823" y="21558"/>
                    </a:cubicBezTo>
                    <a:cubicBezTo>
                      <a:pt x="11215" y="20795"/>
                      <a:pt x="12739" y="20313"/>
                      <a:pt x="14312" y="20136"/>
                    </a:cubicBezTo>
                    <a:cubicBezTo>
                      <a:pt x="16830" y="19854"/>
                      <a:pt x="19374" y="20360"/>
                      <a:pt x="21600" y="21587"/>
                    </a:cubicBezTo>
                    <a:lnTo>
                      <a:pt x="21600" y="0"/>
                    </a:lnTo>
                    <a:cubicBezTo>
                      <a:pt x="16751" y="-13"/>
                      <a:pt x="12041" y="1642"/>
                      <a:pt x="8239" y="4694"/>
                    </a:cubicBezTo>
                    <a:cubicBezTo>
                      <a:pt x="3137" y="8790"/>
                      <a:pt x="114" y="14989"/>
                      <a:pt x="0" y="21587"/>
                    </a:cubicBezTo>
                    <a:close/>
                  </a:path>
                </a:pathLst>
              </a:custGeom>
              <a:solidFill>
                <a:srgbClr val="1CBB9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6565">
                  <a:defRPr sz="2400"/>
                </a:pPr>
                <a:endParaRPr sz="2400" kern="0" dirty="0">
                  <a:solidFill>
                    <a:srgbClr val="07070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Shape 137"/>
              <p:cNvSpPr/>
              <p:nvPr/>
            </p:nvSpPr>
            <p:spPr>
              <a:xfrm>
                <a:off x="1536995" y="277928"/>
                <a:ext cx="1552245" cy="15295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7" extrusionOk="0">
                    <a:moveTo>
                      <a:pt x="21600" y="21587"/>
                    </a:moveTo>
                    <a:cubicBezTo>
                      <a:pt x="20466" y="20897"/>
                      <a:pt x="19204" y="20454"/>
                      <a:pt x="17892" y="20284"/>
                    </a:cubicBezTo>
                    <a:cubicBezTo>
                      <a:pt x="15771" y="20011"/>
                      <a:pt x="13620" y="20458"/>
                      <a:pt x="11777" y="21558"/>
                    </a:cubicBezTo>
                    <a:cubicBezTo>
                      <a:pt x="10385" y="20795"/>
                      <a:pt x="8861" y="20313"/>
                      <a:pt x="7288" y="20136"/>
                    </a:cubicBezTo>
                    <a:cubicBezTo>
                      <a:pt x="4770" y="19854"/>
                      <a:pt x="2226" y="20360"/>
                      <a:pt x="0" y="21587"/>
                    </a:cubicBezTo>
                    <a:lnTo>
                      <a:pt x="0" y="0"/>
                    </a:lnTo>
                    <a:cubicBezTo>
                      <a:pt x="4849" y="-13"/>
                      <a:pt x="9559" y="1642"/>
                      <a:pt x="13361" y="4694"/>
                    </a:cubicBezTo>
                    <a:cubicBezTo>
                      <a:pt x="18463" y="8790"/>
                      <a:pt x="21486" y="14989"/>
                      <a:pt x="21600" y="21587"/>
                    </a:cubicBezTo>
                    <a:close/>
                  </a:path>
                </a:pathLst>
              </a:custGeom>
              <a:solidFill>
                <a:srgbClr val="1CBB9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6565">
                  <a:defRPr sz="2400"/>
                </a:pPr>
                <a:endParaRPr sz="2400" kern="0" dirty="0">
                  <a:solidFill>
                    <a:srgbClr val="07070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Shape 138"/>
              <p:cNvSpPr/>
              <p:nvPr/>
            </p:nvSpPr>
            <p:spPr>
              <a:xfrm>
                <a:off x="1512296" y="1651747"/>
                <a:ext cx="79451" cy="1270001"/>
              </a:xfrm>
              <a:prstGeom prst="rect">
                <a:avLst/>
              </a:prstGeom>
              <a:solidFill>
                <a:srgbClr val="1CBB9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6565">
                  <a:defRPr sz="2400">
                    <a:solidFill>
                      <a:srgbClr val="FFFFFF"/>
                    </a:solidFill>
                  </a:defRPr>
                </a:pPr>
                <a:endParaRPr sz="2400" kern="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Shape 139"/>
              <p:cNvSpPr/>
              <p:nvPr/>
            </p:nvSpPr>
            <p:spPr>
              <a:xfrm rot="10800000">
                <a:off x="1526145" y="-1"/>
                <a:ext cx="46974" cy="3407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42"/>
                    </a:moveTo>
                    <a:lnTo>
                      <a:pt x="10271" y="21600"/>
                    </a:lnTo>
                    <a:lnTo>
                      <a:pt x="21600" y="0"/>
                    </a:lnTo>
                    <a:lnTo>
                      <a:pt x="0" y="142"/>
                    </a:lnTo>
                    <a:close/>
                  </a:path>
                </a:pathLst>
              </a:custGeom>
              <a:solidFill>
                <a:srgbClr val="1CBB9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6565">
                  <a:defRPr sz="2400"/>
                </a:pPr>
                <a:endParaRPr sz="2400" kern="0" dirty="0">
                  <a:solidFill>
                    <a:srgbClr val="07070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Shape 140"/>
              <p:cNvSpPr/>
              <p:nvPr/>
            </p:nvSpPr>
            <p:spPr>
              <a:xfrm>
                <a:off x="1127882" y="2896260"/>
                <a:ext cx="476007" cy="5775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3" h="21557" extrusionOk="0">
                    <a:moveTo>
                      <a:pt x="16621" y="0"/>
                    </a:moveTo>
                    <a:lnTo>
                      <a:pt x="21442" y="0"/>
                    </a:lnTo>
                    <a:lnTo>
                      <a:pt x="21442" y="12555"/>
                    </a:lnTo>
                    <a:cubicBezTo>
                      <a:pt x="21527" y="17475"/>
                      <a:pt x="16765" y="21513"/>
                      <a:pt x="10827" y="21556"/>
                    </a:cubicBezTo>
                    <a:cubicBezTo>
                      <a:pt x="4811" y="21600"/>
                      <a:pt x="-73" y="17539"/>
                      <a:pt x="0" y="12555"/>
                    </a:cubicBezTo>
                    <a:lnTo>
                      <a:pt x="0" y="9942"/>
                    </a:lnTo>
                    <a:cubicBezTo>
                      <a:pt x="844" y="9483"/>
                      <a:pt x="1852" y="9278"/>
                      <a:pt x="2856" y="9361"/>
                    </a:cubicBezTo>
                    <a:cubicBezTo>
                      <a:pt x="3562" y="9419"/>
                      <a:pt x="4239" y="9619"/>
                      <a:pt x="4830" y="9942"/>
                    </a:cubicBezTo>
                    <a:lnTo>
                      <a:pt x="4830" y="12975"/>
                    </a:lnTo>
                    <a:cubicBezTo>
                      <a:pt x="4991" y="15540"/>
                      <a:pt x="7562" y="17544"/>
                      <a:pt x="10662" y="17522"/>
                    </a:cubicBezTo>
                    <a:cubicBezTo>
                      <a:pt x="13721" y="17500"/>
                      <a:pt x="16230" y="15506"/>
                      <a:pt x="16383" y="12975"/>
                    </a:cubicBezTo>
                    <a:lnTo>
                      <a:pt x="16621" y="0"/>
                    </a:lnTo>
                    <a:close/>
                  </a:path>
                </a:pathLst>
              </a:custGeom>
              <a:solidFill>
                <a:srgbClr val="1CBB9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6565">
                  <a:defRPr sz="2400"/>
                </a:pPr>
                <a:endParaRPr sz="2400" kern="0" dirty="0">
                  <a:solidFill>
                    <a:srgbClr val="070707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9" name="TextBox 176"/>
            <p:cNvSpPr txBox="1"/>
            <p:nvPr/>
          </p:nvSpPr>
          <p:spPr>
            <a:xfrm>
              <a:off x="5161556" y="2190557"/>
              <a:ext cx="977514" cy="6306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6565">
                <a:defRPr/>
              </a:pPr>
              <a:r>
                <a:rPr lang="en-US" sz="4400" kern="0" dirty="0">
                  <a:solidFill>
                    <a:srgbClr val="F4F4F4"/>
                  </a:solidFill>
                  <a:cs typeface="+mn-ea"/>
                  <a:sym typeface="+mn-lt"/>
                </a:rPr>
                <a:t>03</a:t>
              </a:r>
              <a:endParaRPr lang="en-US" sz="4400" kern="0" dirty="0">
                <a:solidFill>
                  <a:srgbClr val="F4F4F4"/>
                </a:solidFill>
                <a:cs typeface="+mn-ea"/>
                <a:sym typeface="+mn-lt"/>
              </a:endParaRPr>
            </a:p>
          </p:txBody>
        </p:sp>
        <p:sp>
          <p:nvSpPr>
            <p:cNvPr id="30" name="TextBox 177"/>
            <p:cNvSpPr txBox="1"/>
            <p:nvPr/>
          </p:nvSpPr>
          <p:spPr>
            <a:xfrm>
              <a:off x="5146162" y="2105561"/>
              <a:ext cx="977516" cy="227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6565">
                <a:defRPr/>
              </a:pPr>
              <a:r>
                <a:rPr lang="zh-CN" altLang="en-US" sz="1200" kern="0" dirty="0">
                  <a:solidFill>
                    <a:srgbClr val="F4F4F4"/>
                  </a:solidFill>
                  <a:cs typeface="+mn-ea"/>
                  <a:sym typeface="+mn-lt"/>
                </a:rPr>
                <a:t>标题</a:t>
              </a:r>
              <a:endParaRPr lang="en-US" sz="1200" kern="0" dirty="0">
                <a:solidFill>
                  <a:srgbClr val="F4F4F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Group 6"/>
          <p:cNvGrpSpPr/>
          <p:nvPr/>
        </p:nvGrpSpPr>
        <p:grpSpPr>
          <a:xfrm>
            <a:off x="8858240" y="2318935"/>
            <a:ext cx="2261781" cy="2553311"/>
            <a:chOff x="6816073" y="1900471"/>
            <a:chExt cx="1853777" cy="2092718"/>
          </a:xfrm>
        </p:grpSpPr>
        <p:grpSp>
          <p:nvGrpSpPr>
            <p:cNvPr id="37" name="Group 141"/>
            <p:cNvGrpSpPr/>
            <p:nvPr/>
          </p:nvGrpSpPr>
          <p:grpSpPr>
            <a:xfrm>
              <a:off x="6816073" y="1900471"/>
              <a:ext cx="1853777" cy="2092718"/>
              <a:chOff x="12075" y="-1"/>
              <a:chExt cx="3077165" cy="3473795"/>
            </a:xfrm>
            <a:solidFill>
              <a:srgbClr val="FC395B"/>
            </a:solidFill>
          </p:grpSpPr>
          <p:sp>
            <p:nvSpPr>
              <p:cNvPr id="40" name="Shape 136"/>
              <p:cNvSpPr/>
              <p:nvPr/>
            </p:nvSpPr>
            <p:spPr>
              <a:xfrm>
                <a:off x="12075" y="277926"/>
                <a:ext cx="1552245" cy="15295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7" extrusionOk="0">
                    <a:moveTo>
                      <a:pt x="0" y="21587"/>
                    </a:moveTo>
                    <a:cubicBezTo>
                      <a:pt x="1134" y="20897"/>
                      <a:pt x="2396" y="20454"/>
                      <a:pt x="3708" y="20284"/>
                    </a:cubicBezTo>
                    <a:cubicBezTo>
                      <a:pt x="5829" y="20011"/>
                      <a:pt x="7980" y="20458"/>
                      <a:pt x="9823" y="21558"/>
                    </a:cubicBezTo>
                    <a:cubicBezTo>
                      <a:pt x="11215" y="20795"/>
                      <a:pt x="12739" y="20313"/>
                      <a:pt x="14312" y="20136"/>
                    </a:cubicBezTo>
                    <a:cubicBezTo>
                      <a:pt x="16830" y="19854"/>
                      <a:pt x="19374" y="20360"/>
                      <a:pt x="21600" y="21587"/>
                    </a:cubicBezTo>
                    <a:lnTo>
                      <a:pt x="21600" y="0"/>
                    </a:lnTo>
                    <a:cubicBezTo>
                      <a:pt x="16751" y="-13"/>
                      <a:pt x="12041" y="1642"/>
                      <a:pt x="8239" y="4694"/>
                    </a:cubicBezTo>
                    <a:cubicBezTo>
                      <a:pt x="3137" y="8790"/>
                      <a:pt x="114" y="14989"/>
                      <a:pt x="0" y="21587"/>
                    </a:cubicBezTo>
                    <a:close/>
                  </a:path>
                </a:pathLst>
              </a:custGeom>
              <a:solidFill>
                <a:srgbClr val="81B72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6565">
                  <a:defRPr sz="2400"/>
                </a:pPr>
                <a:endParaRPr sz="2400" kern="0" dirty="0">
                  <a:solidFill>
                    <a:srgbClr val="07070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Shape 137"/>
              <p:cNvSpPr/>
              <p:nvPr/>
            </p:nvSpPr>
            <p:spPr>
              <a:xfrm>
                <a:off x="1536995" y="277928"/>
                <a:ext cx="1552245" cy="15295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7" extrusionOk="0">
                    <a:moveTo>
                      <a:pt x="21600" y="21587"/>
                    </a:moveTo>
                    <a:cubicBezTo>
                      <a:pt x="20466" y="20897"/>
                      <a:pt x="19204" y="20454"/>
                      <a:pt x="17892" y="20284"/>
                    </a:cubicBezTo>
                    <a:cubicBezTo>
                      <a:pt x="15771" y="20011"/>
                      <a:pt x="13620" y="20458"/>
                      <a:pt x="11777" y="21558"/>
                    </a:cubicBezTo>
                    <a:cubicBezTo>
                      <a:pt x="10385" y="20795"/>
                      <a:pt x="8861" y="20313"/>
                      <a:pt x="7288" y="20136"/>
                    </a:cubicBezTo>
                    <a:cubicBezTo>
                      <a:pt x="4770" y="19854"/>
                      <a:pt x="2226" y="20360"/>
                      <a:pt x="0" y="21587"/>
                    </a:cubicBezTo>
                    <a:lnTo>
                      <a:pt x="0" y="0"/>
                    </a:lnTo>
                    <a:cubicBezTo>
                      <a:pt x="4849" y="-13"/>
                      <a:pt x="9559" y="1642"/>
                      <a:pt x="13361" y="4694"/>
                    </a:cubicBezTo>
                    <a:cubicBezTo>
                      <a:pt x="18463" y="8790"/>
                      <a:pt x="21486" y="14989"/>
                      <a:pt x="21600" y="21587"/>
                    </a:cubicBezTo>
                    <a:close/>
                  </a:path>
                </a:pathLst>
              </a:custGeom>
              <a:solidFill>
                <a:srgbClr val="81B72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6565">
                  <a:defRPr sz="2400"/>
                </a:pPr>
                <a:endParaRPr sz="2400" kern="0" dirty="0">
                  <a:solidFill>
                    <a:srgbClr val="07070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Shape 138"/>
              <p:cNvSpPr/>
              <p:nvPr/>
            </p:nvSpPr>
            <p:spPr>
              <a:xfrm>
                <a:off x="1512296" y="1651747"/>
                <a:ext cx="79451" cy="1270001"/>
              </a:xfrm>
              <a:prstGeom prst="rect">
                <a:avLst/>
              </a:prstGeom>
              <a:solidFill>
                <a:srgbClr val="81B72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6565">
                  <a:defRPr sz="2400">
                    <a:solidFill>
                      <a:srgbClr val="FFFFFF"/>
                    </a:solidFill>
                  </a:defRPr>
                </a:pPr>
                <a:endParaRPr sz="2400" kern="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Shape 139"/>
              <p:cNvSpPr/>
              <p:nvPr/>
            </p:nvSpPr>
            <p:spPr>
              <a:xfrm rot="10800000">
                <a:off x="1526145" y="-1"/>
                <a:ext cx="46974" cy="3407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42"/>
                    </a:moveTo>
                    <a:lnTo>
                      <a:pt x="10271" y="21600"/>
                    </a:lnTo>
                    <a:lnTo>
                      <a:pt x="21600" y="0"/>
                    </a:lnTo>
                    <a:lnTo>
                      <a:pt x="0" y="142"/>
                    </a:lnTo>
                    <a:close/>
                  </a:path>
                </a:pathLst>
              </a:custGeom>
              <a:solidFill>
                <a:srgbClr val="81B72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6565">
                  <a:defRPr sz="2400"/>
                </a:pPr>
                <a:endParaRPr sz="2400" kern="0" dirty="0">
                  <a:solidFill>
                    <a:srgbClr val="07070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Shape 140"/>
              <p:cNvSpPr/>
              <p:nvPr/>
            </p:nvSpPr>
            <p:spPr>
              <a:xfrm>
                <a:off x="1127882" y="2896260"/>
                <a:ext cx="476007" cy="5775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3" h="21557" extrusionOk="0">
                    <a:moveTo>
                      <a:pt x="16621" y="0"/>
                    </a:moveTo>
                    <a:lnTo>
                      <a:pt x="21442" y="0"/>
                    </a:lnTo>
                    <a:lnTo>
                      <a:pt x="21442" y="12555"/>
                    </a:lnTo>
                    <a:cubicBezTo>
                      <a:pt x="21527" y="17475"/>
                      <a:pt x="16765" y="21513"/>
                      <a:pt x="10827" y="21556"/>
                    </a:cubicBezTo>
                    <a:cubicBezTo>
                      <a:pt x="4811" y="21600"/>
                      <a:pt x="-73" y="17539"/>
                      <a:pt x="0" y="12555"/>
                    </a:cubicBezTo>
                    <a:lnTo>
                      <a:pt x="0" y="9942"/>
                    </a:lnTo>
                    <a:cubicBezTo>
                      <a:pt x="844" y="9483"/>
                      <a:pt x="1852" y="9278"/>
                      <a:pt x="2856" y="9361"/>
                    </a:cubicBezTo>
                    <a:cubicBezTo>
                      <a:pt x="3562" y="9419"/>
                      <a:pt x="4239" y="9619"/>
                      <a:pt x="4830" y="9942"/>
                    </a:cubicBezTo>
                    <a:lnTo>
                      <a:pt x="4830" y="12975"/>
                    </a:lnTo>
                    <a:cubicBezTo>
                      <a:pt x="4991" y="15540"/>
                      <a:pt x="7562" y="17544"/>
                      <a:pt x="10662" y="17522"/>
                    </a:cubicBezTo>
                    <a:cubicBezTo>
                      <a:pt x="13721" y="17500"/>
                      <a:pt x="16230" y="15506"/>
                      <a:pt x="16383" y="12975"/>
                    </a:cubicBezTo>
                    <a:lnTo>
                      <a:pt x="16621" y="0"/>
                    </a:lnTo>
                    <a:close/>
                  </a:path>
                </a:pathLst>
              </a:custGeom>
              <a:solidFill>
                <a:srgbClr val="81B72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6565">
                  <a:defRPr sz="2400"/>
                </a:pPr>
                <a:endParaRPr sz="2400" kern="0" dirty="0">
                  <a:solidFill>
                    <a:srgbClr val="070707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8" name="TextBox 187"/>
            <p:cNvSpPr txBox="1"/>
            <p:nvPr/>
          </p:nvSpPr>
          <p:spPr>
            <a:xfrm>
              <a:off x="7276668" y="2190557"/>
              <a:ext cx="977514" cy="6306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6565">
                <a:defRPr/>
              </a:pPr>
              <a:r>
                <a:rPr lang="en-US" sz="4400" kern="0" dirty="0">
                  <a:solidFill>
                    <a:srgbClr val="F4F4F4"/>
                  </a:solidFill>
                  <a:cs typeface="+mn-ea"/>
                  <a:sym typeface="+mn-lt"/>
                </a:rPr>
                <a:t>04</a:t>
              </a:r>
              <a:endParaRPr lang="en-US" sz="4400" kern="0" dirty="0">
                <a:solidFill>
                  <a:srgbClr val="F4F4F4"/>
                </a:solidFill>
                <a:cs typeface="+mn-ea"/>
                <a:sym typeface="+mn-lt"/>
              </a:endParaRPr>
            </a:p>
          </p:txBody>
        </p:sp>
        <p:sp>
          <p:nvSpPr>
            <p:cNvPr id="39" name="TextBox 188"/>
            <p:cNvSpPr txBox="1"/>
            <p:nvPr/>
          </p:nvSpPr>
          <p:spPr>
            <a:xfrm>
              <a:off x="7261274" y="2105561"/>
              <a:ext cx="977516" cy="227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6565">
                <a:defRPr/>
              </a:pPr>
              <a:r>
                <a:rPr lang="zh-CN" altLang="en-US" sz="1200" kern="0" dirty="0">
                  <a:solidFill>
                    <a:srgbClr val="F4F4F4"/>
                  </a:solidFill>
                  <a:cs typeface="+mn-ea"/>
                  <a:sym typeface="+mn-lt"/>
                </a:rPr>
                <a:t>标题</a:t>
              </a:r>
              <a:endParaRPr lang="en-US" sz="1200" kern="0" dirty="0">
                <a:solidFill>
                  <a:srgbClr val="F4F4F4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5" name="Title 1"/>
          <p:cNvSpPr txBox="1"/>
          <p:nvPr/>
        </p:nvSpPr>
        <p:spPr>
          <a:xfrm>
            <a:off x="3717071" y="3679588"/>
            <a:ext cx="1062796" cy="57097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Roboto Light"/>
                <a:ea typeface="+mj-ea"/>
                <a:cs typeface="Roboto Light"/>
              </a:defRPr>
            </a:lvl1pPr>
          </a:lstStyle>
          <a:p>
            <a:pPr>
              <a:defRPr/>
            </a:pPr>
            <a:r>
              <a:rPr lang="zh-CN" altLang="en-US" sz="1200" b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单击</a:t>
            </a:r>
            <a:endParaRPr lang="en-US" altLang="zh-CN" sz="1200" b="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1200" b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sz="1200" b="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Title 1"/>
          <p:cNvSpPr txBox="1"/>
          <p:nvPr/>
        </p:nvSpPr>
        <p:spPr>
          <a:xfrm>
            <a:off x="6289505" y="3679588"/>
            <a:ext cx="1062796" cy="57097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Roboto Light"/>
                <a:ea typeface="+mj-ea"/>
                <a:cs typeface="Roboto Light"/>
              </a:defRPr>
            </a:lvl1pPr>
          </a:lstStyle>
          <a:p>
            <a:pPr>
              <a:defRPr/>
            </a:pPr>
            <a:r>
              <a:rPr lang="zh-CN" altLang="en-US" sz="1200" b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单击</a:t>
            </a:r>
            <a:endParaRPr lang="en-US" altLang="zh-CN" sz="1200" b="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1200" b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sz="1200" b="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Title 1"/>
          <p:cNvSpPr txBox="1"/>
          <p:nvPr/>
        </p:nvSpPr>
        <p:spPr>
          <a:xfrm>
            <a:off x="8919670" y="3679588"/>
            <a:ext cx="1062796" cy="57097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Roboto Light"/>
                <a:ea typeface="+mj-ea"/>
                <a:cs typeface="Roboto Light"/>
              </a:defRPr>
            </a:lvl1pPr>
          </a:lstStyle>
          <a:p>
            <a:pPr>
              <a:defRPr/>
            </a:pPr>
            <a:r>
              <a:rPr lang="zh-CN" altLang="en-US" sz="1200" b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单击</a:t>
            </a:r>
            <a:endParaRPr lang="en-US" altLang="zh-CN" sz="1200" b="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1200" b="0" dirty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sz="1200" b="0" dirty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" y="4229358"/>
            <a:ext cx="12192000" cy="2628642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756177" y="1694515"/>
            <a:ext cx="4462818" cy="720000"/>
            <a:chOff x="6100549" y="1719617"/>
            <a:chExt cx="4462818" cy="720000"/>
          </a:xfrm>
        </p:grpSpPr>
        <p:sp>
          <p:nvSpPr>
            <p:cNvPr id="9" name="圆角矩形 8"/>
            <p:cNvSpPr/>
            <p:nvPr/>
          </p:nvSpPr>
          <p:spPr>
            <a:xfrm>
              <a:off x="6100549" y="1719617"/>
              <a:ext cx="4462818" cy="720000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236186" y="1747753"/>
              <a:ext cx="648000" cy="64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8"/>
            <p:cNvSpPr txBox="1"/>
            <p:nvPr/>
          </p:nvSpPr>
          <p:spPr>
            <a:xfrm>
              <a:off x="6310979" y="1785002"/>
              <a:ext cx="532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22385C"/>
                  </a:solidFill>
                  <a:cs typeface="+mn-ea"/>
                  <a:sym typeface="+mn-lt"/>
                </a:rPr>
                <a:t>4</a:t>
              </a:r>
              <a:endParaRPr lang="zh-CN" altLang="en-US" sz="3600" dirty="0">
                <a:solidFill>
                  <a:srgbClr val="22385C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9"/>
            <p:cNvSpPr txBox="1"/>
            <p:nvPr/>
          </p:nvSpPr>
          <p:spPr>
            <a:xfrm>
              <a:off x="7028598" y="1785002"/>
              <a:ext cx="337099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prstClr val="white"/>
                  </a:solidFill>
                  <a:cs typeface="+mn-ea"/>
                  <a:sym typeface="+mn-lt"/>
                </a:rPr>
                <a:t>点击输入标题</a:t>
              </a:r>
              <a:endParaRPr lang="zh-CN" altLang="en-US" sz="32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TextBox 18"/>
          <p:cNvSpPr txBox="1"/>
          <p:nvPr/>
        </p:nvSpPr>
        <p:spPr>
          <a:xfrm>
            <a:off x="3036436" y="2574475"/>
            <a:ext cx="5826112" cy="89069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Summer a lot of things began to trivial for </a:t>
            </a:r>
            <a:r>
              <a:rPr lang="en-US" altLang="zh-CN" dirty="0" err="1">
                <a:sym typeface="+mn-lt"/>
              </a:rPr>
              <a:t>examplSummer</a:t>
            </a:r>
            <a:r>
              <a:rPr lang="en-US" altLang="zh-CN" dirty="0">
                <a:sym typeface="+mn-lt"/>
              </a:rPr>
              <a:t> a lot of things began to trivial for </a:t>
            </a:r>
            <a:r>
              <a:rPr lang="en-US" altLang="zh-CN" dirty="0" err="1">
                <a:sym typeface="+mn-lt"/>
              </a:rPr>
              <a:t>examplSummer</a:t>
            </a:r>
            <a:r>
              <a:rPr lang="en-US" altLang="zh-CN" dirty="0">
                <a:sym typeface="+mn-lt"/>
              </a:rPr>
              <a:t> a lot of things began to trivial for </a:t>
            </a:r>
            <a:r>
              <a:rPr lang="en-US" altLang="zh-CN" dirty="0" smtClean="0">
                <a:sym typeface="+mn-lt"/>
              </a:rPr>
              <a:t>example</a:t>
            </a:r>
            <a:endParaRPr lang="zh-CN" altLang="en-US" dirty="0"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055223" y="-351895"/>
            <a:ext cx="2574298" cy="321330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4696588"/>
            <a:ext cx="7313367" cy="216141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7293212" y="4732839"/>
            <a:ext cx="4987527" cy="2161412"/>
          </a:xfrm>
          <a:custGeom>
            <a:avLst/>
            <a:gdLst>
              <a:gd name="connsiteX0" fmla="*/ 0 w 4987527"/>
              <a:gd name="connsiteY0" fmla="*/ 0 h 2161412"/>
              <a:gd name="connsiteX1" fmla="*/ 4987527 w 4987527"/>
              <a:gd name="connsiteY1" fmla="*/ 0 h 2161412"/>
              <a:gd name="connsiteX2" fmla="*/ 4987527 w 4987527"/>
              <a:gd name="connsiteY2" fmla="*/ 2161412 h 2161412"/>
              <a:gd name="connsiteX3" fmla="*/ 0 w 4987527"/>
              <a:gd name="connsiteY3" fmla="*/ 2161412 h 2161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87527" h="2161412">
                <a:moveTo>
                  <a:pt x="0" y="0"/>
                </a:moveTo>
                <a:lnTo>
                  <a:pt x="4987527" y="0"/>
                </a:lnTo>
                <a:lnTo>
                  <a:pt x="4987527" y="2161412"/>
                </a:lnTo>
                <a:lnTo>
                  <a:pt x="0" y="2161412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16560"/>
            <a:ext cx="447040" cy="365760"/>
          </a:xfrm>
          <a:prstGeom prst="rect">
            <a:avLst/>
          </a:prstGeom>
          <a:solidFill>
            <a:srgbClr val="57A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7040" y="416560"/>
            <a:ext cx="142240" cy="365760"/>
          </a:xfrm>
          <a:prstGeom prst="rect">
            <a:avLst/>
          </a:prstGeom>
          <a:solidFill>
            <a:srgbClr val="FDC0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9280" y="416560"/>
            <a:ext cx="1859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cs typeface="+mn-ea"/>
                <a:sym typeface="+mn-lt"/>
              </a:rPr>
              <a:t>六一节快乐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7" name="Rectangle 3"/>
          <p:cNvSpPr/>
          <p:nvPr/>
        </p:nvSpPr>
        <p:spPr>
          <a:xfrm>
            <a:off x="1511300" y="2312724"/>
            <a:ext cx="9029700" cy="469900"/>
          </a:xfrm>
          <a:prstGeom prst="rect">
            <a:avLst/>
          </a:prstGeom>
          <a:solidFill>
            <a:srgbClr val="71D8F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srgbClr val="1CBB9F"/>
              </a:solidFill>
              <a:cs typeface="+mn-ea"/>
              <a:sym typeface="+mn-lt"/>
            </a:endParaRPr>
          </a:p>
        </p:txBody>
      </p:sp>
      <p:sp>
        <p:nvSpPr>
          <p:cNvPr id="8" name="Rectangle 36"/>
          <p:cNvSpPr/>
          <p:nvPr/>
        </p:nvSpPr>
        <p:spPr>
          <a:xfrm>
            <a:off x="1992692" y="2382674"/>
            <a:ext cx="22493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000" b="1" kern="0" dirty="0">
                <a:solidFill>
                  <a:srgbClr val="F6F6F6"/>
                </a:solidFill>
                <a:cs typeface="+mn-ea"/>
                <a:sym typeface="+mn-lt"/>
              </a:rPr>
              <a:t>单击此处添加标题</a:t>
            </a:r>
            <a:endParaRPr lang="bg-BG" sz="2000" b="1" kern="0" dirty="0">
              <a:solidFill>
                <a:srgbClr val="F6F6F6"/>
              </a:solidFill>
              <a:cs typeface="+mn-ea"/>
              <a:sym typeface="+mn-lt"/>
            </a:endParaRPr>
          </a:p>
        </p:txBody>
      </p:sp>
      <p:sp>
        <p:nvSpPr>
          <p:cNvPr id="9" name="Rectangle 37"/>
          <p:cNvSpPr/>
          <p:nvPr/>
        </p:nvSpPr>
        <p:spPr>
          <a:xfrm>
            <a:off x="3784600" y="2849245"/>
            <a:ext cx="6756400" cy="469900"/>
          </a:xfrm>
          <a:prstGeom prst="rect">
            <a:avLst/>
          </a:prstGeom>
          <a:solidFill>
            <a:srgbClr val="FDC00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srgbClr val="1CBB9F"/>
              </a:solidFill>
              <a:cs typeface="+mn-ea"/>
              <a:sym typeface="+mn-lt"/>
            </a:endParaRPr>
          </a:p>
        </p:txBody>
      </p:sp>
      <p:sp>
        <p:nvSpPr>
          <p:cNvPr id="10" name="Rectangle 47"/>
          <p:cNvSpPr/>
          <p:nvPr/>
        </p:nvSpPr>
        <p:spPr>
          <a:xfrm>
            <a:off x="5930900" y="3385869"/>
            <a:ext cx="4610100" cy="469900"/>
          </a:xfrm>
          <a:prstGeom prst="rect">
            <a:avLst/>
          </a:prstGeom>
          <a:solidFill>
            <a:srgbClr val="71D8F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srgbClr val="1CBB9F"/>
              </a:solidFill>
              <a:cs typeface="+mn-ea"/>
              <a:sym typeface="+mn-lt"/>
            </a:endParaRPr>
          </a:p>
        </p:txBody>
      </p:sp>
      <p:sp>
        <p:nvSpPr>
          <p:cNvPr id="11" name="Rectangle 51"/>
          <p:cNvSpPr/>
          <p:nvPr/>
        </p:nvSpPr>
        <p:spPr>
          <a:xfrm>
            <a:off x="8043236" y="3935193"/>
            <a:ext cx="2497764" cy="469900"/>
          </a:xfrm>
          <a:prstGeom prst="rect">
            <a:avLst/>
          </a:prstGeom>
          <a:solidFill>
            <a:srgbClr val="81B72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 dirty="0">
              <a:solidFill>
                <a:srgbClr val="1CBB9F"/>
              </a:solidFill>
              <a:cs typeface="+mn-ea"/>
              <a:sym typeface="+mn-lt"/>
            </a:endParaRPr>
          </a:p>
        </p:txBody>
      </p:sp>
      <p:sp>
        <p:nvSpPr>
          <p:cNvPr id="12" name="Rectangle 36"/>
          <p:cNvSpPr/>
          <p:nvPr/>
        </p:nvSpPr>
        <p:spPr>
          <a:xfrm>
            <a:off x="4378350" y="2872644"/>
            <a:ext cx="22493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000" b="1" kern="0" dirty="0">
                <a:solidFill>
                  <a:srgbClr val="F6F6F6"/>
                </a:solidFill>
                <a:cs typeface="+mn-ea"/>
                <a:sym typeface="+mn-lt"/>
              </a:rPr>
              <a:t>单击此处添加标题</a:t>
            </a:r>
            <a:endParaRPr lang="bg-BG" sz="2000" b="1" kern="0" dirty="0">
              <a:solidFill>
                <a:srgbClr val="F6F6F6"/>
              </a:solidFill>
              <a:cs typeface="+mn-ea"/>
              <a:sym typeface="+mn-lt"/>
            </a:endParaRPr>
          </a:p>
        </p:txBody>
      </p:sp>
      <p:sp>
        <p:nvSpPr>
          <p:cNvPr id="13" name="Rectangle 36"/>
          <p:cNvSpPr/>
          <p:nvPr/>
        </p:nvSpPr>
        <p:spPr>
          <a:xfrm>
            <a:off x="6554084" y="3411903"/>
            <a:ext cx="22493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000" b="1" kern="0" dirty="0">
                <a:solidFill>
                  <a:srgbClr val="F6F6F6"/>
                </a:solidFill>
                <a:cs typeface="+mn-ea"/>
                <a:sym typeface="+mn-lt"/>
              </a:rPr>
              <a:t>单击此处添加标题</a:t>
            </a:r>
            <a:endParaRPr lang="bg-BG" sz="2000" b="1" kern="0" dirty="0">
              <a:solidFill>
                <a:srgbClr val="F6F6F6"/>
              </a:solidFill>
              <a:cs typeface="+mn-ea"/>
              <a:sym typeface="+mn-lt"/>
            </a:endParaRPr>
          </a:p>
        </p:txBody>
      </p:sp>
      <p:sp>
        <p:nvSpPr>
          <p:cNvPr id="14" name="Rectangle 36"/>
          <p:cNvSpPr/>
          <p:nvPr/>
        </p:nvSpPr>
        <p:spPr>
          <a:xfrm>
            <a:off x="8535182" y="3972182"/>
            <a:ext cx="17331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000" b="1" kern="0" dirty="0">
                <a:solidFill>
                  <a:srgbClr val="F6F6F6"/>
                </a:solidFill>
                <a:cs typeface="+mn-ea"/>
                <a:sym typeface="+mn-lt"/>
              </a:rPr>
              <a:t>单击添加标题</a:t>
            </a:r>
            <a:endParaRPr lang="bg-BG" sz="2000" b="1" kern="0" dirty="0">
              <a:solidFill>
                <a:srgbClr val="F6F6F6"/>
              </a:solidFill>
              <a:cs typeface="+mn-ea"/>
              <a:sym typeface="+mn-lt"/>
            </a:endParaRPr>
          </a:p>
        </p:txBody>
      </p:sp>
      <p:sp>
        <p:nvSpPr>
          <p:cNvPr id="15" name="Freeform 251"/>
          <p:cNvSpPr>
            <a:spLocks noEditPoints="1"/>
          </p:cNvSpPr>
          <p:nvPr/>
        </p:nvSpPr>
        <p:spPr bwMode="auto">
          <a:xfrm>
            <a:off x="1616265" y="2420674"/>
            <a:ext cx="271463" cy="254000"/>
          </a:xfrm>
          <a:custGeom>
            <a:avLst/>
            <a:gdLst>
              <a:gd name="T0" fmla="*/ 266 w 301"/>
              <a:gd name="T1" fmla="*/ 192 h 282"/>
              <a:gd name="T2" fmla="*/ 234 w 301"/>
              <a:gd name="T3" fmla="*/ 69 h 282"/>
              <a:gd name="T4" fmla="*/ 81 w 301"/>
              <a:gd name="T5" fmla="*/ 36 h 282"/>
              <a:gd name="T6" fmla="*/ 32 w 301"/>
              <a:gd name="T7" fmla="*/ 3 h 282"/>
              <a:gd name="T8" fmla="*/ 12 w 301"/>
              <a:gd name="T9" fmla="*/ 13 h 282"/>
              <a:gd name="T10" fmla="*/ 61 w 301"/>
              <a:gd name="T11" fmla="*/ 57 h 282"/>
              <a:gd name="T12" fmla="*/ 132 w 301"/>
              <a:gd name="T13" fmla="*/ 249 h 282"/>
              <a:gd name="T14" fmla="*/ 301 w 301"/>
              <a:gd name="T15" fmla="*/ 260 h 282"/>
              <a:gd name="T16" fmla="*/ 266 w 301"/>
              <a:gd name="T17" fmla="*/ 192 h 282"/>
              <a:gd name="T18" fmla="*/ 242 w 301"/>
              <a:gd name="T19" fmla="*/ 232 h 282"/>
              <a:gd name="T20" fmla="*/ 240 w 301"/>
              <a:gd name="T21" fmla="*/ 233 h 282"/>
              <a:gd name="T22" fmla="*/ 238 w 301"/>
              <a:gd name="T23" fmla="*/ 232 h 282"/>
              <a:gd name="T24" fmla="*/ 159 w 301"/>
              <a:gd name="T25" fmla="*/ 138 h 282"/>
              <a:gd name="T26" fmla="*/ 106 w 301"/>
              <a:gd name="T27" fmla="*/ 75 h 282"/>
              <a:gd name="T28" fmla="*/ 106 w 301"/>
              <a:gd name="T29" fmla="*/ 71 h 282"/>
              <a:gd name="T30" fmla="*/ 109 w 301"/>
              <a:gd name="T31" fmla="*/ 71 h 282"/>
              <a:gd name="T32" fmla="*/ 178 w 301"/>
              <a:gd name="T33" fmla="*/ 122 h 282"/>
              <a:gd name="T34" fmla="*/ 243 w 301"/>
              <a:gd name="T35" fmla="*/ 229 h 282"/>
              <a:gd name="T36" fmla="*/ 242 w 301"/>
              <a:gd name="T37" fmla="*/ 232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01" h="282">
                <a:moveTo>
                  <a:pt x="266" y="192"/>
                </a:moveTo>
                <a:cubicBezTo>
                  <a:pt x="268" y="152"/>
                  <a:pt x="252" y="95"/>
                  <a:pt x="234" y="69"/>
                </a:cubicBezTo>
                <a:cubicBezTo>
                  <a:pt x="197" y="16"/>
                  <a:pt x="116" y="0"/>
                  <a:pt x="81" y="36"/>
                </a:cubicBezTo>
                <a:cubicBezTo>
                  <a:pt x="74" y="43"/>
                  <a:pt x="32" y="3"/>
                  <a:pt x="32" y="3"/>
                </a:cubicBezTo>
                <a:cubicBezTo>
                  <a:pt x="12" y="13"/>
                  <a:pt x="12" y="13"/>
                  <a:pt x="12" y="13"/>
                </a:cubicBezTo>
                <a:cubicBezTo>
                  <a:pt x="61" y="57"/>
                  <a:pt x="61" y="57"/>
                  <a:pt x="61" y="57"/>
                </a:cubicBezTo>
                <a:cubicBezTo>
                  <a:pt x="61" y="57"/>
                  <a:pt x="0" y="152"/>
                  <a:pt x="132" y="249"/>
                </a:cubicBezTo>
                <a:cubicBezTo>
                  <a:pt x="177" y="282"/>
                  <a:pt x="241" y="269"/>
                  <a:pt x="301" y="260"/>
                </a:cubicBezTo>
                <a:cubicBezTo>
                  <a:pt x="301" y="260"/>
                  <a:pt x="265" y="248"/>
                  <a:pt x="266" y="192"/>
                </a:cubicBezTo>
                <a:close/>
                <a:moveTo>
                  <a:pt x="242" y="232"/>
                </a:moveTo>
                <a:cubicBezTo>
                  <a:pt x="241" y="233"/>
                  <a:pt x="241" y="233"/>
                  <a:pt x="240" y="233"/>
                </a:cubicBezTo>
                <a:cubicBezTo>
                  <a:pt x="240" y="233"/>
                  <a:pt x="239" y="232"/>
                  <a:pt x="238" y="232"/>
                </a:cubicBezTo>
                <a:cubicBezTo>
                  <a:pt x="238" y="232"/>
                  <a:pt x="198" y="182"/>
                  <a:pt x="159" y="138"/>
                </a:cubicBezTo>
                <a:cubicBezTo>
                  <a:pt x="115" y="89"/>
                  <a:pt x="106" y="75"/>
                  <a:pt x="106" y="75"/>
                </a:cubicBezTo>
                <a:cubicBezTo>
                  <a:pt x="105" y="74"/>
                  <a:pt x="105" y="72"/>
                  <a:pt x="106" y="71"/>
                </a:cubicBezTo>
                <a:cubicBezTo>
                  <a:pt x="107" y="71"/>
                  <a:pt x="108" y="70"/>
                  <a:pt x="109" y="71"/>
                </a:cubicBezTo>
                <a:cubicBezTo>
                  <a:pt x="109" y="71"/>
                  <a:pt x="144" y="87"/>
                  <a:pt x="178" y="122"/>
                </a:cubicBezTo>
                <a:cubicBezTo>
                  <a:pt x="210" y="156"/>
                  <a:pt x="243" y="229"/>
                  <a:pt x="243" y="229"/>
                </a:cubicBezTo>
                <a:cubicBezTo>
                  <a:pt x="243" y="230"/>
                  <a:pt x="243" y="232"/>
                  <a:pt x="242" y="2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6" name="Freeform 367"/>
          <p:cNvSpPr>
            <a:spLocks noEditPoints="1"/>
          </p:cNvSpPr>
          <p:nvPr/>
        </p:nvSpPr>
        <p:spPr bwMode="auto">
          <a:xfrm>
            <a:off x="3953232" y="2937191"/>
            <a:ext cx="275970" cy="294007"/>
          </a:xfrm>
          <a:custGeom>
            <a:avLst/>
            <a:gdLst>
              <a:gd name="T0" fmla="*/ 251 w 269"/>
              <a:gd name="T1" fmla="*/ 192 h 288"/>
              <a:gd name="T2" fmla="*/ 234 w 269"/>
              <a:gd name="T3" fmla="*/ 209 h 288"/>
              <a:gd name="T4" fmla="*/ 234 w 269"/>
              <a:gd name="T5" fmla="*/ 211 h 288"/>
              <a:gd name="T6" fmla="*/ 201 w 269"/>
              <a:gd name="T7" fmla="*/ 233 h 288"/>
              <a:gd name="T8" fmla="*/ 160 w 269"/>
              <a:gd name="T9" fmla="*/ 240 h 288"/>
              <a:gd name="T10" fmla="*/ 148 w 269"/>
              <a:gd name="T11" fmla="*/ 187 h 288"/>
              <a:gd name="T12" fmla="*/ 146 w 269"/>
              <a:gd name="T13" fmla="*/ 121 h 288"/>
              <a:gd name="T14" fmla="*/ 193 w 269"/>
              <a:gd name="T15" fmla="*/ 121 h 288"/>
              <a:gd name="T16" fmla="*/ 211 w 269"/>
              <a:gd name="T17" fmla="*/ 117 h 288"/>
              <a:gd name="T18" fmla="*/ 222 w 269"/>
              <a:gd name="T19" fmla="*/ 123 h 288"/>
              <a:gd name="T20" fmla="*/ 236 w 269"/>
              <a:gd name="T21" fmla="*/ 109 h 288"/>
              <a:gd name="T22" fmla="*/ 222 w 269"/>
              <a:gd name="T23" fmla="*/ 95 h 288"/>
              <a:gd name="T24" fmla="*/ 210 w 269"/>
              <a:gd name="T25" fmla="*/ 101 h 288"/>
              <a:gd name="T26" fmla="*/ 145 w 269"/>
              <a:gd name="T27" fmla="*/ 101 h 288"/>
              <a:gd name="T28" fmla="*/ 144 w 269"/>
              <a:gd name="T29" fmla="*/ 68 h 288"/>
              <a:gd name="T30" fmla="*/ 169 w 269"/>
              <a:gd name="T31" fmla="*/ 35 h 288"/>
              <a:gd name="T32" fmla="*/ 134 w 269"/>
              <a:gd name="T33" fmla="*/ 0 h 288"/>
              <a:gd name="T34" fmla="*/ 99 w 269"/>
              <a:gd name="T35" fmla="*/ 35 h 288"/>
              <a:gd name="T36" fmla="*/ 124 w 269"/>
              <a:gd name="T37" fmla="*/ 68 h 288"/>
              <a:gd name="T38" fmla="*/ 123 w 269"/>
              <a:gd name="T39" fmla="*/ 101 h 288"/>
              <a:gd name="T40" fmla="*/ 58 w 269"/>
              <a:gd name="T41" fmla="*/ 101 h 288"/>
              <a:gd name="T42" fmla="*/ 46 w 269"/>
              <a:gd name="T43" fmla="*/ 95 h 288"/>
              <a:gd name="T44" fmla="*/ 32 w 269"/>
              <a:gd name="T45" fmla="*/ 109 h 288"/>
              <a:gd name="T46" fmla="*/ 46 w 269"/>
              <a:gd name="T47" fmla="*/ 123 h 288"/>
              <a:gd name="T48" fmla="*/ 57 w 269"/>
              <a:gd name="T49" fmla="*/ 117 h 288"/>
              <a:gd name="T50" fmla="*/ 76 w 269"/>
              <a:gd name="T51" fmla="*/ 121 h 288"/>
              <a:gd name="T52" fmla="*/ 122 w 269"/>
              <a:gd name="T53" fmla="*/ 121 h 288"/>
              <a:gd name="T54" fmla="*/ 120 w 269"/>
              <a:gd name="T55" fmla="*/ 187 h 288"/>
              <a:gd name="T56" fmla="*/ 109 w 269"/>
              <a:gd name="T57" fmla="*/ 239 h 288"/>
              <a:gd name="T58" fmla="*/ 59 w 269"/>
              <a:gd name="T59" fmla="*/ 227 h 288"/>
              <a:gd name="T60" fmla="*/ 34 w 269"/>
              <a:gd name="T61" fmla="*/ 212 h 288"/>
              <a:gd name="T62" fmla="*/ 35 w 269"/>
              <a:gd name="T63" fmla="*/ 209 h 288"/>
              <a:gd name="T64" fmla="*/ 17 w 269"/>
              <a:gd name="T65" fmla="*/ 192 h 288"/>
              <a:gd name="T66" fmla="*/ 0 w 269"/>
              <a:gd name="T67" fmla="*/ 209 h 288"/>
              <a:gd name="T68" fmla="*/ 17 w 269"/>
              <a:gd name="T69" fmla="*/ 227 h 288"/>
              <a:gd name="T70" fmla="*/ 21 w 269"/>
              <a:gd name="T71" fmla="*/ 226 h 288"/>
              <a:gd name="T72" fmla="*/ 48 w 269"/>
              <a:gd name="T73" fmla="*/ 247 h 288"/>
              <a:gd name="T74" fmla="*/ 102 w 269"/>
              <a:gd name="T75" fmla="*/ 273 h 288"/>
              <a:gd name="T76" fmla="*/ 135 w 269"/>
              <a:gd name="T77" fmla="*/ 288 h 288"/>
              <a:gd name="T78" fmla="*/ 166 w 269"/>
              <a:gd name="T79" fmla="*/ 273 h 288"/>
              <a:gd name="T80" fmla="*/ 220 w 269"/>
              <a:gd name="T81" fmla="*/ 247 h 288"/>
              <a:gd name="T82" fmla="*/ 247 w 269"/>
              <a:gd name="T83" fmla="*/ 226 h 288"/>
              <a:gd name="T84" fmla="*/ 251 w 269"/>
              <a:gd name="T85" fmla="*/ 227 h 288"/>
              <a:gd name="T86" fmla="*/ 269 w 269"/>
              <a:gd name="T87" fmla="*/ 209 h 288"/>
              <a:gd name="T88" fmla="*/ 251 w 269"/>
              <a:gd name="T89" fmla="*/ 192 h 288"/>
              <a:gd name="T90" fmla="*/ 115 w 269"/>
              <a:gd name="T91" fmla="*/ 35 h 288"/>
              <a:gd name="T92" fmla="*/ 134 w 269"/>
              <a:gd name="T93" fmla="*/ 16 h 288"/>
              <a:gd name="T94" fmla="*/ 152 w 269"/>
              <a:gd name="T95" fmla="*/ 35 h 288"/>
              <a:gd name="T96" fmla="*/ 134 w 269"/>
              <a:gd name="T97" fmla="*/ 53 h 288"/>
              <a:gd name="T98" fmla="*/ 115 w 269"/>
              <a:gd name="T99" fmla="*/ 35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69" h="288">
                <a:moveTo>
                  <a:pt x="251" y="192"/>
                </a:moveTo>
                <a:cubicBezTo>
                  <a:pt x="241" y="192"/>
                  <a:pt x="234" y="200"/>
                  <a:pt x="234" y="209"/>
                </a:cubicBezTo>
                <a:cubicBezTo>
                  <a:pt x="234" y="210"/>
                  <a:pt x="234" y="211"/>
                  <a:pt x="234" y="211"/>
                </a:cubicBezTo>
                <a:cubicBezTo>
                  <a:pt x="226" y="217"/>
                  <a:pt x="215" y="224"/>
                  <a:pt x="201" y="233"/>
                </a:cubicBezTo>
                <a:cubicBezTo>
                  <a:pt x="189" y="240"/>
                  <a:pt x="174" y="241"/>
                  <a:pt x="160" y="240"/>
                </a:cubicBezTo>
                <a:cubicBezTo>
                  <a:pt x="148" y="187"/>
                  <a:pt x="148" y="187"/>
                  <a:pt x="148" y="187"/>
                </a:cubicBezTo>
                <a:cubicBezTo>
                  <a:pt x="148" y="187"/>
                  <a:pt x="147" y="153"/>
                  <a:pt x="146" y="121"/>
                </a:cubicBezTo>
                <a:cubicBezTo>
                  <a:pt x="193" y="121"/>
                  <a:pt x="193" y="121"/>
                  <a:pt x="193" y="121"/>
                </a:cubicBezTo>
                <a:cubicBezTo>
                  <a:pt x="211" y="117"/>
                  <a:pt x="211" y="117"/>
                  <a:pt x="211" y="117"/>
                </a:cubicBezTo>
                <a:cubicBezTo>
                  <a:pt x="213" y="120"/>
                  <a:pt x="217" y="123"/>
                  <a:pt x="222" y="123"/>
                </a:cubicBezTo>
                <a:cubicBezTo>
                  <a:pt x="230" y="123"/>
                  <a:pt x="236" y="116"/>
                  <a:pt x="236" y="109"/>
                </a:cubicBezTo>
                <a:cubicBezTo>
                  <a:pt x="236" y="101"/>
                  <a:pt x="230" y="95"/>
                  <a:pt x="222" y="95"/>
                </a:cubicBezTo>
                <a:cubicBezTo>
                  <a:pt x="217" y="95"/>
                  <a:pt x="213" y="97"/>
                  <a:pt x="210" y="101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87"/>
                  <a:pt x="144" y="75"/>
                  <a:pt x="144" y="68"/>
                </a:cubicBezTo>
                <a:cubicBezTo>
                  <a:pt x="158" y="63"/>
                  <a:pt x="169" y="50"/>
                  <a:pt x="169" y="35"/>
                </a:cubicBezTo>
                <a:cubicBezTo>
                  <a:pt x="169" y="16"/>
                  <a:pt x="153" y="0"/>
                  <a:pt x="134" y="0"/>
                </a:cubicBezTo>
                <a:cubicBezTo>
                  <a:pt x="115" y="0"/>
                  <a:pt x="99" y="16"/>
                  <a:pt x="99" y="35"/>
                </a:cubicBezTo>
                <a:cubicBezTo>
                  <a:pt x="99" y="50"/>
                  <a:pt x="110" y="64"/>
                  <a:pt x="124" y="68"/>
                </a:cubicBezTo>
                <a:cubicBezTo>
                  <a:pt x="124" y="75"/>
                  <a:pt x="124" y="87"/>
                  <a:pt x="123" y="101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5" y="97"/>
                  <a:pt x="51" y="95"/>
                  <a:pt x="46" y="95"/>
                </a:cubicBezTo>
                <a:cubicBezTo>
                  <a:pt x="38" y="95"/>
                  <a:pt x="32" y="101"/>
                  <a:pt x="32" y="109"/>
                </a:cubicBezTo>
                <a:cubicBezTo>
                  <a:pt x="32" y="116"/>
                  <a:pt x="38" y="123"/>
                  <a:pt x="46" y="123"/>
                </a:cubicBezTo>
                <a:cubicBezTo>
                  <a:pt x="51" y="123"/>
                  <a:pt x="55" y="120"/>
                  <a:pt x="57" y="117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122" y="121"/>
                  <a:pt x="122" y="121"/>
                  <a:pt x="122" y="121"/>
                </a:cubicBezTo>
                <a:cubicBezTo>
                  <a:pt x="121" y="153"/>
                  <a:pt x="120" y="187"/>
                  <a:pt x="120" y="187"/>
                </a:cubicBezTo>
                <a:cubicBezTo>
                  <a:pt x="109" y="239"/>
                  <a:pt x="109" y="239"/>
                  <a:pt x="109" y="239"/>
                </a:cubicBezTo>
                <a:cubicBezTo>
                  <a:pt x="91" y="239"/>
                  <a:pt x="73" y="237"/>
                  <a:pt x="59" y="227"/>
                </a:cubicBezTo>
                <a:cubicBezTo>
                  <a:pt x="49" y="221"/>
                  <a:pt x="41" y="217"/>
                  <a:pt x="34" y="212"/>
                </a:cubicBezTo>
                <a:cubicBezTo>
                  <a:pt x="35" y="211"/>
                  <a:pt x="35" y="210"/>
                  <a:pt x="35" y="209"/>
                </a:cubicBezTo>
                <a:cubicBezTo>
                  <a:pt x="35" y="200"/>
                  <a:pt x="27" y="192"/>
                  <a:pt x="17" y="192"/>
                </a:cubicBezTo>
                <a:cubicBezTo>
                  <a:pt x="8" y="192"/>
                  <a:pt x="0" y="200"/>
                  <a:pt x="0" y="209"/>
                </a:cubicBezTo>
                <a:cubicBezTo>
                  <a:pt x="0" y="219"/>
                  <a:pt x="8" y="227"/>
                  <a:pt x="17" y="227"/>
                </a:cubicBezTo>
                <a:cubicBezTo>
                  <a:pt x="19" y="227"/>
                  <a:pt x="20" y="227"/>
                  <a:pt x="21" y="226"/>
                </a:cubicBezTo>
                <a:cubicBezTo>
                  <a:pt x="28" y="232"/>
                  <a:pt x="37" y="239"/>
                  <a:pt x="48" y="247"/>
                </a:cubicBezTo>
                <a:cubicBezTo>
                  <a:pt x="64" y="257"/>
                  <a:pt x="82" y="267"/>
                  <a:pt x="102" y="273"/>
                </a:cubicBezTo>
                <a:cubicBezTo>
                  <a:pt x="105" y="274"/>
                  <a:pt x="128" y="288"/>
                  <a:pt x="135" y="288"/>
                </a:cubicBezTo>
                <a:cubicBezTo>
                  <a:pt x="141" y="288"/>
                  <a:pt x="161" y="276"/>
                  <a:pt x="166" y="273"/>
                </a:cubicBezTo>
                <a:cubicBezTo>
                  <a:pt x="186" y="267"/>
                  <a:pt x="205" y="257"/>
                  <a:pt x="220" y="247"/>
                </a:cubicBezTo>
                <a:cubicBezTo>
                  <a:pt x="231" y="239"/>
                  <a:pt x="241" y="232"/>
                  <a:pt x="247" y="226"/>
                </a:cubicBezTo>
                <a:cubicBezTo>
                  <a:pt x="248" y="227"/>
                  <a:pt x="250" y="227"/>
                  <a:pt x="251" y="227"/>
                </a:cubicBezTo>
                <a:cubicBezTo>
                  <a:pt x="261" y="227"/>
                  <a:pt x="269" y="219"/>
                  <a:pt x="269" y="209"/>
                </a:cubicBezTo>
                <a:cubicBezTo>
                  <a:pt x="269" y="200"/>
                  <a:pt x="261" y="192"/>
                  <a:pt x="251" y="192"/>
                </a:cubicBezTo>
                <a:close/>
                <a:moveTo>
                  <a:pt x="115" y="35"/>
                </a:moveTo>
                <a:cubicBezTo>
                  <a:pt x="115" y="25"/>
                  <a:pt x="124" y="16"/>
                  <a:pt x="134" y="16"/>
                </a:cubicBezTo>
                <a:cubicBezTo>
                  <a:pt x="144" y="16"/>
                  <a:pt x="152" y="25"/>
                  <a:pt x="152" y="35"/>
                </a:cubicBezTo>
                <a:cubicBezTo>
                  <a:pt x="152" y="45"/>
                  <a:pt x="144" y="53"/>
                  <a:pt x="134" y="53"/>
                </a:cubicBezTo>
                <a:cubicBezTo>
                  <a:pt x="124" y="53"/>
                  <a:pt x="115" y="45"/>
                  <a:pt x="115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117461" y="3491720"/>
            <a:ext cx="264543" cy="295347"/>
            <a:chOff x="6016626" y="5110164"/>
            <a:chExt cx="231775" cy="258763"/>
          </a:xfrm>
          <a:solidFill>
            <a:schemeClr val="bg1"/>
          </a:solidFill>
        </p:grpSpPr>
        <p:sp>
          <p:nvSpPr>
            <p:cNvPr id="18" name="Rectangle 74"/>
            <p:cNvSpPr>
              <a:spLocks noChangeArrowheads="1"/>
            </p:cNvSpPr>
            <p:nvPr/>
          </p:nvSpPr>
          <p:spPr bwMode="auto">
            <a:xfrm>
              <a:off x="6119813" y="5281614"/>
              <a:ext cx="23813" cy="873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75"/>
            <p:cNvSpPr/>
            <p:nvPr/>
          </p:nvSpPr>
          <p:spPr bwMode="auto">
            <a:xfrm>
              <a:off x="6016626" y="5110164"/>
              <a:ext cx="207963" cy="73025"/>
            </a:xfrm>
            <a:custGeom>
              <a:avLst/>
              <a:gdLst>
                <a:gd name="T0" fmla="*/ 115 w 231"/>
                <a:gd name="T1" fmla="*/ 28 h 81"/>
                <a:gd name="T2" fmla="*/ 30 w 231"/>
                <a:gd name="T3" fmla="*/ 28 h 81"/>
                <a:gd name="T4" fmla="*/ 25 w 231"/>
                <a:gd name="T5" fmla="*/ 30 h 81"/>
                <a:gd name="T6" fmla="*/ 2 w 231"/>
                <a:gd name="T7" fmla="*/ 50 h 81"/>
                <a:gd name="T8" fmla="*/ 0 w 231"/>
                <a:gd name="T9" fmla="*/ 54 h 81"/>
                <a:gd name="T10" fmla="*/ 0 w 231"/>
                <a:gd name="T11" fmla="*/ 55 h 81"/>
                <a:gd name="T12" fmla="*/ 2 w 231"/>
                <a:gd name="T13" fmla="*/ 60 h 81"/>
                <a:gd name="T14" fmla="*/ 25 w 231"/>
                <a:gd name="T15" fmla="*/ 79 h 81"/>
                <a:gd name="T16" fmla="*/ 30 w 231"/>
                <a:gd name="T17" fmla="*/ 81 h 81"/>
                <a:gd name="T18" fmla="*/ 229 w 231"/>
                <a:gd name="T19" fmla="*/ 81 h 81"/>
                <a:gd name="T20" fmla="*/ 231 w 231"/>
                <a:gd name="T21" fmla="*/ 78 h 81"/>
                <a:gd name="T22" fmla="*/ 231 w 231"/>
                <a:gd name="T23" fmla="*/ 31 h 81"/>
                <a:gd name="T24" fmla="*/ 229 w 231"/>
                <a:gd name="T25" fmla="*/ 28 h 81"/>
                <a:gd name="T26" fmla="*/ 142 w 231"/>
                <a:gd name="T27" fmla="*/ 28 h 81"/>
                <a:gd name="T28" fmla="*/ 142 w 231"/>
                <a:gd name="T29" fmla="*/ 13 h 81"/>
                <a:gd name="T30" fmla="*/ 142 w 231"/>
                <a:gd name="T31" fmla="*/ 0 h 81"/>
                <a:gd name="T32" fmla="*/ 115 w 231"/>
                <a:gd name="T33" fmla="*/ 0 h 81"/>
                <a:gd name="T34" fmla="*/ 115 w 231"/>
                <a:gd name="T35" fmla="*/ 13 h 81"/>
                <a:gd name="T36" fmla="*/ 115 w 231"/>
                <a:gd name="T37" fmla="*/ 2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1" h="81">
                  <a:moveTo>
                    <a:pt x="115" y="28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28" y="28"/>
                    <a:pt x="26" y="29"/>
                    <a:pt x="25" y="3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1"/>
                    <a:pt x="0" y="53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1" y="59"/>
                    <a:pt x="2" y="60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6" y="80"/>
                    <a:pt x="28" y="81"/>
                    <a:pt x="30" y="81"/>
                  </a:cubicBezTo>
                  <a:cubicBezTo>
                    <a:pt x="229" y="81"/>
                    <a:pt x="229" y="81"/>
                    <a:pt x="229" y="81"/>
                  </a:cubicBezTo>
                  <a:cubicBezTo>
                    <a:pt x="230" y="81"/>
                    <a:pt x="231" y="80"/>
                    <a:pt x="231" y="78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31" y="30"/>
                    <a:pt x="230" y="28"/>
                    <a:pt x="229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3"/>
                    <a:pt x="115" y="13"/>
                    <a:pt x="115" y="13"/>
                  </a:cubicBezTo>
                  <a:lnTo>
                    <a:pt x="115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76"/>
            <p:cNvSpPr/>
            <p:nvPr/>
          </p:nvSpPr>
          <p:spPr bwMode="auto">
            <a:xfrm>
              <a:off x="6040438" y="5197476"/>
              <a:ext cx="207963" cy="71438"/>
            </a:xfrm>
            <a:custGeom>
              <a:avLst/>
              <a:gdLst>
                <a:gd name="T0" fmla="*/ 89 w 231"/>
                <a:gd name="T1" fmla="*/ 27 h 80"/>
                <a:gd name="T2" fmla="*/ 3 w 231"/>
                <a:gd name="T3" fmla="*/ 27 h 80"/>
                <a:gd name="T4" fmla="*/ 0 w 231"/>
                <a:gd name="T5" fmla="*/ 30 h 80"/>
                <a:gd name="T6" fmla="*/ 0 w 231"/>
                <a:gd name="T7" fmla="*/ 77 h 80"/>
                <a:gd name="T8" fmla="*/ 3 w 231"/>
                <a:gd name="T9" fmla="*/ 80 h 80"/>
                <a:gd name="T10" fmla="*/ 202 w 231"/>
                <a:gd name="T11" fmla="*/ 80 h 80"/>
                <a:gd name="T12" fmla="*/ 206 w 231"/>
                <a:gd name="T13" fmla="*/ 78 h 80"/>
                <a:gd name="T14" fmla="*/ 229 w 231"/>
                <a:gd name="T15" fmla="*/ 59 h 80"/>
                <a:gd name="T16" fmla="*/ 231 w 231"/>
                <a:gd name="T17" fmla="*/ 54 h 80"/>
                <a:gd name="T18" fmla="*/ 231 w 231"/>
                <a:gd name="T19" fmla="*/ 53 h 80"/>
                <a:gd name="T20" fmla="*/ 229 w 231"/>
                <a:gd name="T21" fmla="*/ 49 h 80"/>
                <a:gd name="T22" fmla="*/ 206 w 231"/>
                <a:gd name="T23" fmla="*/ 29 h 80"/>
                <a:gd name="T24" fmla="*/ 202 w 231"/>
                <a:gd name="T25" fmla="*/ 27 h 80"/>
                <a:gd name="T26" fmla="*/ 116 w 231"/>
                <a:gd name="T27" fmla="*/ 27 h 80"/>
                <a:gd name="T28" fmla="*/ 116 w 231"/>
                <a:gd name="T29" fmla="*/ 12 h 80"/>
                <a:gd name="T30" fmla="*/ 116 w 231"/>
                <a:gd name="T31" fmla="*/ 1 h 80"/>
                <a:gd name="T32" fmla="*/ 116 w 231"/>
                <a:gd name="T33" fmla="*/ 0 h 80"/>
                <a:gd name="T34" fmla="*/ 89 w 231"/>
                <a:gd name="T35" fmla="*/ 0 h 80"/>
                <a:gd name="T36" fmla="*/ 89 w 231"/>
                <a:gd name="T37" fmla="*/ 1 h 80"/>
                <a:gd name="T38" fmla="*/ 89 w 231"/>
                <a:gd name="T39" fmla="*/ 12 h 80"/>
                <a:gd name="T40" fmla="*/ 89 w 231"/>
                <a:gd name="T41" fmla="*/ 2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1" h="80">
                  <a:moveTo>
                    <a:pt x="89" y="27"/>
                  </a:moveTo>
                  <a:cubicBezTo>
                    <a:pt x="3" y="27"/>
                    <a:pt x="3" y="27"/>
                    <a:pt x="3" y="27"/>
                  </a:cubicBezTo>
                  <a:cubicBezTo>
                    <a:pt x="1" y="27"/>
                    <a:pt x="0" y="29"/>
                    <a:pt x="0" y="3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9"/>
                    <a:pt x="1" y="80"/>
                    <a:pt x="3" y="80"/>
                  </a:cubicBezTo>
                  <a:cubicBezTo>
                    <a:pt x="202" y="80"/>
                    <a:pt x="202" y="80"/>
                    <a:pt x="202" y="80"/>
                  </a:cubicBezTo>
                  <a:cubicBezTo>
                    <a:pt x="203" y="80"/>
                    <a:pt x="205" y="79"/>
                    <a:pt x="206" y="78"/>
                  </a:cubicBezTo>
                  <a:cubicBezTo>
                    <a:pt x="229" y="59"/>
                    <a:pt x="229" y="59"/>
                    <a:pt x="229" y="59"/>
                  </a:cubicBezTo>
                  <a:cubicBezTo>
                    <a:pt x="230" y="58"/>
                    <a:pt x="231" y="55"/>
                    <a:pt x="231" y="54"/>
                  </a:cubicBezTo>
                  <a:cubicBezTo>
                    <a:pt x="231" y="53"/>
                    <a:pt x="231" y="53"/>
                    <a:pt x="231" y="53"/>
                  </a:cubicBezTo>
                  <a:cubicBezTo>
                    <a:pt x="231" y="52"/>
                    <a:pt x="230" y="50"/>
                    <a:pt x="229" y="49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5" y="28"/>
                    <a:pt x="203" y="27"/>
                    <a:pt x="202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2"/>
                    <a:pt x="89" y="12"/>
                    <a:pt x="89" y="12"/>
                  </a:cubicBezTo>
                  <a:lnTo>
                    <a:pt x="89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35950" y="4040761"/>
            <a:ext cx="227013" cy="258763"/>
            <a:chOff x="3943350" y="5629276"/>
            <a:chExt cx="227013" cy="258763"/>
          </a:xfrm>
          <a:solidFill>
            <a:schemeClr val="bg1"/>
          </a:solidFill>
        </p:grpSpPr>
        <p:sp>
          <p:nvSpPr>
            <p:cNvPr id="22" name="Freeform 426"/>
            <p:cNvSpPr>
              <a:spLocks noEditPoints="1"/>
            </p:cNvSpPr>
            <p:nvPr/>
          </p:nvSpPr>
          <p:spPr bwMode="auto">
            <a:xfrm>
              <a:off x="4095750" y="5629276"/>
              <a:ext cx="74613" cy="258763"/>
            </a:xfrm>
            <a:custGeom>
              <a:avLst/>
              <a:gdLst>
                <a:gd name="T0" fmla="*/ 0 w 47"/>
                <a:gd name="T1" fmla="*/ 0 h 163"/>
                <a:gd name="T2" fmla="*/ 0 w 47"/>
                <a:gd name="T3" fmla="*/ 163 h 163"/>
                <a:gd name="T4" fmla="*/ 47 w 47"/>
                <a:gd name="T5" fmla="*/ 163 h 163"/>
                <a:gd name="T6" fmla="*/ 47 w 47"/>
                <a:gd name="T7" fmla="*/ 0 h 163"/>
                <a:gd name="T8" fmla="*/ 0 w 47"/>
                <a:gd name="T9" fmla="*/ 0 h 163"/>
                <a:gd name="T10" fmla="*/ 34 w 47"/>
                <a:gd name="T11" fmla="*/ 122 h 163"/>
                <a:gd name="T12" fmla="*/ 13 w 47"/>
                <a:gd name="T13" fmla="*/ 122 h 163"/>
                <a:gd name="T14" fmla="*/ 13 w 47"/>
                <a:gd name="T15" fmla="*/ 102 h 163"/>
                <a:gd name="T16" fmla="*/ 34 w 47"/>
                <a:gd name="T17" fmla="*/ 102 h 163"/>
                <a:gd name="T18" fmla="*/ 34 w 47"/>
                <a:gd name="T19" fmla="*/ 122 h 163"/>
                <a:gd name="T20" fmla="*/ 34 w 47"/>
                <a:gd name="T21" fmla="*/ 81 h 163"/>
                <a:gd name="T22" fmla="*/ 13 w 47"/>
                <a:gd name="T23" fmla="*/ 81 h 163"/>
                <a:gd name="T24" fmla="*/ 13 w 47"/>
                <a:gd name="T25" fmla="*/ 61 h 163"/>
                <a:gd name="T26" fmla="*/ 34 w 47"/>
                <a:gd name="T27" fmla="*/ 61 h 163"/>
                <a:gd name="T28" fmla="*/ 34 w 47"/>
                <a:gd name="T29" fmla="*/ 81 h 163"/>
                <a:gd name="T30" fmla="*/ 34 w 47"/>
                <a:gd name="T31" fmla="*/ 41 h 163"/>
                <a:gd name="T32" fmla="*/ 13 w 47"/>
                <a:gd name="T33" fmla="*/ 41 h 163"/>
                <a:gd name="T34" fmla="*/ 13 w 47"/>
                <a:gd name="T35" fmla="*/ 20 h 163"/>
                <a:gd name="T36" fmla="*/ 34 w 47"/>
                <a:gd name="T37" fmla="*/ 20 h 163"/>
                <a:gd name="T38" fmla="*/ 34 w 47"/>
                <a:gd name="T39" fmla="*/ 4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163">
                  <a:moveTo>
                    <a:pt x="0" y="0"/>
                  </a:moveTo>
                  <a:lnTo>
                    <a:pt x="0" y="163"/>
                  </a:lnTo>
                  <a:lnTo>
                    <a:pt x="47" y="163"/>
                  </a:lnTo>
                  <a:lnTo>
                    <a:pt x="47" y="0"/>
                  </a:lnTo>
                  <a:lnTo>
                    <a:pt x="0" y="0"/>
                  </a:lnTo>
                  <a:close/>
                  <a:moveTo>
                    <a:pt x="34" y="122"/>
                  </a:moveTo>
                  <a:lnTo>
                    <a:pt x="13" y="122"/>
                  </a:lnTo>
                  <a:lnTo>
                    <a:pt x="13" y="102"/>
                  </a:lnTo>
                  <a:lnTo>
                    <a:pt x="34" y="102"/>
                  </a:lnTo>
                  <a:lnTo>
                    <a:pt x="34" y="122"/>
                  </a:lnTo>
                  <a:close/>
                  <a:moveTo>
                    <a:pt x="34" y="81"/>
                  </a:moveTo>
                  <a:lnTo>
                    <a:pt x="13" y="81"/>
                  </a:lnTo>
                  <a:lnTo>
                    <a:pt x="13" y="61"/>
                  </a:lnTo>
                  <a:lnTo>
                    <a:pt x="34" y="61"/>
                  </a:lnTo>
                  <a:lnTo>
                    <a:pt x="34" y="81"/>
                  </a:lnTo>
                  <a:close/>
                  <a:moveTo>
                    <a:pt x="34" y="41"/>
                  </a:moveTo>
                  <a:lnTo>
                    <a:pt x="13" y="41"/>
                  </a:lnTo>
                  <a:lnTo>
                    <a:pt x="13" y="20"/>
                  </a:lnTo>
                  <a:lnTo>
                    <a:pt x="34" y="20"/>
                  </a:lnTo>
                  <a:lnTo>
                    <a:pt x="34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427"/>
            <p:cNvSpPr>
              <a:spLocks noEditPoints="1"/>
            </p:cNvSpPr>
            <p:nvPr/>
          </p:nvSpPr>
          <p:spPr bwMode="auto">
            <a:xfrm>
              <a:off x="3943350" y="5664201"/>
              <a:ext cx="130175" cy="223838"/>
            </a:xfrm>
            <a:custGeom>
              <a:avLst/>
              <a:gdLst>
                <a:gd name="T0" fmla="*/ 68 w 82"/>
                <a:gd name="T1" fmla="*/ 7 h 141"/>
                <a:gd name="T2" fmla="*/ 38 w 82"/>
                <a:gd name="T3" fmla="*/ 7 h 141"/>
                <a:gd name="T4" fmla="*/ 38 w 82"/>
                <a:gd name="T5" fmla="*/ 19 h 141"/>
                <a:gd name="T6" fmla="*/ 19 w 82"/>
                <a:gd name="T7" fmla="*/ 19 h 141"/>
                <a:gd name="T8" fmla="*/ 19 w 82"/>
                <a:gd name="T9" fmla="*/ 0 h 141"/>
                <a:gd name="T10" fmla="*/ 12 w 82"/>
                <a:gd name="T11" fmla="*/ 0 h 141"/>
                <a:gd name="T12" fmla="*/ 12 w 82"/>
                <a:gd name="T13" fmla="*/ 19 h 141"/>
                <a:gd name="T14" fmla="*/ 0 w 82"/>
                <a:gd name="T15" fmla="*/ 19 h 141"/>
                <a:gd name="T16" fmla="*/ 0 w 82"/>
                <a:gd name="T17" fmla="*/ 141 h 141"/>
                <a:gd name="T18" fmla="*/ 82 w 82"/>
                <a:gd name="T19" fmla="*/ 141 h 141"/>
                <a:gd name="T20" fmla="*/ 82 w 82"/>
                <a:gd name="T21" fmla="*/ 19 h 141"/>
                <a:gd name="T22" fmla="*/ 68 w 82"/>
                <a:gd name="T23" fmla="*/ 19 h 141"/>
                <a:gd name="T24" fmla="*/ 68 w 82"/>
                <a:gd name="T25" fmla="*/ 7 h 141"/>
                <a:gd name="T26" fmla="*/ 33 w 82"/>
                <a:gd name="T27" fmla="*/ 100 h 141"/>
                <a:gd name="T28" fmla="*/ 13 w 82"/>
                <a:gd name="T29" fmla="*/ 100 h 141"/>
                <a:gd name="T30" fmla="*/ 13 w 82"/>
                <a:gd name="T31" fmla="*/ 80 h 141"/>
                <a:gd name="T32" fmla="*/ 33 w 82"/>
                <a:gd name="T33" fmla="*/ 80 h 141"/>
                <a:gd name="T34" fmla="*/ 33 w 82"/>
                <a:gd name="T35" fmla="*/ 100 h 141"/>
                <a:gd name="T36" fmla="*/ 33 w 82"/>
                <a:gd name="T37" fmla="*/ 59 h 141"/>
                <a:gd name="T38" fmla="*/ 13 w 82"/>
                <a:gd name="T39" fmla="*/ 59 h 141"/>
                <a:gd name="T40" fmla="*/ 13 w 82"/>
                <a:gd name="T41" fmla="*/ 39 h 141"/>
                <a:gd name="T42" fmla="*/ 33 w 82"/>
                <a:gd name="T43" fmla="*/ 39 h 141"/>
                <a:gd name="T44" fmla="*/ 33 w 82"/>
                <a:gd name="T45" fmla="*/ 59 h 141"/>
                <a:gd name="T46" fmla="*/ 68 w 82"/>
                <a:gd name="T47" fmla="*/ 100 h 141"/>
                <a:gd name="T48" fmla="*/ 48 w 82"/>
                <a:gd name="T49" fmla="*/ 100 h 141"/>
                <a:gd name="T50" fmla="*/ 48 w 82"/>
                <a:gd name="T51" fmla="*/ 80 h 141"/>
                <a:gd name="T52" fmla="*/ 68 w 82"/>
                <a:gd name="T53" fmla="*/ 80 h 141"/>
                <a:gd name="T54" fmla="*/ 68 w 82"/>
                <a:gd name="T55" fmla="*/ 100 h 141"/>
                <a:gd name="T56" fmla="*/ 68 w 82"/>
                <a:gd name="T57" fmla="*/ 59 h 141"/>
                <a:gd name="T58" fmla="*/ 48 w 82"/>
                <a:gd name="T59" fmla="*/ 59 h 141"/>
                <a:gd name="T60" fmla="*/ 48 w 82"/>
                <a:gd name="T61" fmla="*/ 39 h 141"/>
                <a:gd name="T62" fmla="*/ 68 w 82"/>
                <a:gd name="T63" fmla="*/ 39 h 141"/>
                <a:gd name="T64" fmla="*/ 68 w 82"/>
                <a:gd name="T65" fmla="*/ 5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2" h="141">
                  <a:moveTo>
                    <a:pt x="68" y="7"/>
                  </a:moveTo>
                  <a:lnTo>
                    <a:pt x="38" y="7"/>
                  </a:lnTo>
                  <a:lnTo>
                    <a:pt x="38" y="19"/>
                  </a:lnTo>
                  <a:lnTo>
                    <a:pt x="19" y="19"/>
                  </a:lnTo>
                  <a:lnTo>
                    <a:pt x="19" y="0"/>
                  </a:lnTo>
                  <a:lnTo>
                    <a:pt x="12" y="0"/>
                  </a:lnTo>
                  <a:lnTo>
                    <a:pt x="12" y="19"/>
                  </a:lnTo>
                  <a:lnTo>
                    <a:pt x="0" y="19"/>
                  </a:lnTo>
                  <a:lnTo>
                    <a:pt x="0" y="141"/>
                  </a:lnTo>
                  <a:lnTo>
                    <a:pt x="82" y="141"/>
                  </a:lnTo>
                  <a:lnTo>
                    <a:pt x="82" y="19"/>
                  </a:lnTo>
                  <a:lnTo>
                    <a:pt x="68" y="19"/>
                  </a:lnTo>
                  <a:lnTo>
                    <a:pt x="68" y="7"/>
                  </a:lnTo>
                  <a:close/>
                  <a:moveTo>
                    <a:pt x="33" y="100"/>
                  </a:moveTo>
                  <a:lnTo>
                    <a:pt x="13" y="100"/>
                  </a:lnTo>
                  <a:lnTo>
                    <a:pt x="13" y="80"/>
                  </a:lnTo>
                  <a:lnTo>
                    <a:pt x="33" y="80"/>
                  </a:lnTo>
                  <a:lnTo>
                    <a:pt x="33" y="100"/>
                  </a:lnTo>
                  <a:close/>
                  <a:moveTo>
                    <a:pt x="33" y="59"/>
                  </a:moveTo>
                  <a:lnTo>
                    <a:pt x="13" y="59"/>
                  </a:lnTo>
                  <a:lnTo>
                    <a:pt x="13" y="39"/>
                  </a:lnTo>
                  <a:lnTo>
                    <a:pt x="33" y="39"/>
                  </a:lnTo>
                  <a:lnTo>
                    <a:pt x="33" y="59"/>
                  </a:lnTo>
                  <a:close/>
                  <a:moveTo>
                    <a:pt x="68" y="100"/>
                  </a:moveTo>
                  <a:lnTo>
                    <a:pt x="48" y="100"/>
                  </a:lnTo>
                  <a:lnTo>
                    <a:pt x="48" y="80"/>
                  </a:lnTo>
                  <a:lnTo>
                    <a:pt x="68" y="80"/>
                  </a:lnTo>
                  <a:lnTo>
                    <a:pt x="68" y="100"/>
                  </a:lnTo>
                  <a:close/>
                  <a:moveTo>
                    <a:pt x="68" y="59"/>
                  </a:moveTo>
                  <a:lnTo>
                    <a:pt x="48" y="59"/>
                  </a:lnTo>
                  <a:lnTo>
                    <a:pt x="48" y="39"/>
                  </a:lnTo>
                  <a:lnTo>
                    <a:pt x="68" y="39"/>
                  </a:lnTo>
                  <a:lnTo>
                    <a:pt x="68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TextBox 35"/>
          <p:cNvSpPr txBox="1"/>
          <p:nvPr/>
        </p:nvSpPr>
        <p:spPr>
          <a:xfrm>
            <a:off x="1430854" y="3033394"/>
            <a:ext cx="23426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的标题在此输入你的标题在此输入你的标题</a:t>
            </a:r>
            <a:endParaRPr lang="en-US" altLang="zh-CN" sz="1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5" name="TextBox 35"/>
          <p:cNvSpPr txBox="1"/>
          <p:nvPr/>
        </p:nvSpPr>
        <p:spPr>
          <a:xfrm>
            <a:off x="3827451" y="3611958"/>
            <a:ext cx="194361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的标题在此输入你的标题在此输入你的标题</a:t>
            </a:r>
            <a:endParaRPr lang="en-US" altLang="zh-CN" sz="1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6" name="TextBox 35"/>
          <p:cNvSpPr txBox="1"/>
          <p:nvPr/>
        </p:nvSpPr>
        <p:spPr>
          <a:xfrm>
            <a:off x="5986087" y="4170142"/>
            <a:ext cx="194361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的标题在此输入你的标题在此输入你的标题</a:t>
            </a:r>
            <a:endParaRPr lang="en-US" altLang="zh-CN" sz="1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7" name="TextBox 35"/>
          <p:cNvSpPr txBox="1"/>
          <p:nvPr/>
        </p:nvSpPr>
        <p:spPr>
          <a:xfrm>
            <a:off x="8081182" y="4545586"/>
            <a:ext cx="25710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的标题在此输入你的标题在此输入你的标题</a:t>
            </a:r>
            <a:endParaRPr lang="en-US" altLang="zh-CN" sz="1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51589" y="5132429"/>
            <a:ext cx="2929352" cy="172557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16560"/>
            <a:ext cx="447040" cy="365760"/>
          </a:xfrm>
          <a:prstGeom prst="rect">
            <a:avLst/>
          </a:prstGeom>
          <a:solidFill>
            <a:srgbClr val="57A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7040" y="416560"/>
            <a:ext cx="142240" cy="365760"/>
          </a:xfrm>
          <a:prstGeom prst="rect">
            <a:avLst/>
          </a:prstGeom>
          <a:solidFill>
            <a:srgbClr val="FDC0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9280" y="416560"/>
            <a:ext cx="1859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cs typeface="+mn-ea"/>
                <a:sym typeface="+mn-lt"/>
              </a:rPr>
              <a:t>六一节快乐</a:t>
            </a:r>
            <a:endParaRPr lang="zh-CN" altLang="en-US" sz="2000" dirty="0">
              <a:cs typeface="+mn-ea"/>
              <a:sym typeface="+mn-lt"/>
            </a:endParaRPr>
          </a:p>
        </p:txBody>
      </p:sp>
      <p:pic>
        <p:nvPicPr>
          <p:cNvPr id="133" name="图片 13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329589" y="1132245"/>
            <a:ext cx="3649188" cy="5029200"/>
          </a:xfrm>
          <a:prstGeom prst="rect">
            <a:avLst/>
          </a:prstGeom>
        </p:spPr>
      </p:pic>
      <p:grpSp>
        <p:nvGrpSpPr>
          <p:cNvPr id="134" name="组合 133"/>
          <p:cNvGrpSpPr/>
          <p:nvPr/>
        </p:nvGrpSpPr>
        <p:grpSpPr>
          <a:xfrm>
            <a:off x="945055" y="2074104"/>
            <a:ext cx="2983086" cy="939616"/>
            <a:chOff x="260164" y="50344"/>
            <a:chExt cx="2012072" cy="939616"/>
          </a:xfrm>
        </p:grpSpPr>
        <p:sp>
          <p:nvSpPr>
            <p:cNvPr id="135" name="文本框 3"/>
            <p:cNvSpPr txBox="1"/>
            <p:nvPr/>
          </p:nvSpPr>
          <p:spPr>
            <a:xfrm>
              <a:off x="292342" y="50344"/>
              <a:ext cx="1719229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8DC182">
                      <a:lumMod val="50000"/>
                    </a:srgbClr>
                  </a:solidFill>
                  <a:cs typeface="+mn-ea"/>
                  <a:sym typeface="+mn-lt"/>
                </a:rPr>
                <a:t>输入你的题目</a:t>
              </a:r>
              <a:endParaRPr lang="zh-CN" altLang="en-US" b="1" dirty="0">
                <a:solidFill>
                  <a:srgbClr val="8DC182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36" name="文本框 4"/>
            <p:cNvSpPr txBox="1"/>
            <p:nvPr/>
          </p:nvSpPr>
          <p:spPr>
            <a:xfrm>
              <a:off x="260164" y="419676"/>
              <a:ext cx="2012072" cy="57028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8DC182">
                      <a:lumMod val="50000"/>
                    </a:srgbClr>
                  </a:solidFill>
                  <a:cs typeface="+mn-ea"/>
                  <a:sym typeface="+mn-lt"/>
                </a:rPr>
                <a:t>请在此处添加详细描述文本，尽量与标题文本语言风格相符合，</a:t>
              </a:r>
              <a:endParaRPr lang="zh-CN" altLang="en-US" sz="1100" dirty="0">
                <a:solidFill>
                  <a:srgbClr val="8DC182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4549089" y="2074104"/>
            <a:ext cx="2983086" cy="939616"/>
            <a:chOff x="260164" y="50344"/>
            <a:chExt cx="2012072" cy="939616"/>
          </a:xfrm>
        </p:grpSpPr>
        <p:sp>
          <p:nvSpPr>
            <p:cNvPr id="138" name="文本框 6"/>
            <p:cNvSpPr txBox="1"/>
            <p:nvPr/>
          </p:nvSpPr>
          <p:spPr>
            <a:xfrm>
              <a:off x="292342" y="50344"/>
              <a:ext cx="1719229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8DC182">
                      <a:lumMod val="50000"/>
                    </a:srgbClr>
                  </a:solidFill>
                  <a:cs typeface="+mn-ea"/>
                  <a:sym typeface="+mn-lt"/>
                </a:rPr>
                <a:t>输入你的题目</a:t>
              </a:r>
              <a:endParaRPr lang="zh-CN" altLang="en-US" b="1" dirty="0">
                <a:solidFill>
                  <a:srgbClr val="8DC182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39" name="文本框 7"/>
            <p:cNvSpPr txBox="1"/>
            <p:nvPr/>
          </p:nvSpPr>
          <p:spPr>
            <a:xfrm>
              <a:off x="260164" y="419676"/>
              <a:ext cx="2012072" cy="57028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8DC182">
                      <a:lumMod val="50000"/>
                    </a:srgbClr>
                  </a:solidFill>
                  <a:cs typeface="+mn-ea"/>
                  <a:sym typeface="+mn-lt"/>
                </a:rPr>
                <a:t>请在此处添加详细描述文本，尽量与标题文本语言风格相符合，</a:t>
              </a:r>
              <a:endParaRPr lang="zh-CN" altLang="en-US" sz="1100" dirty="0">
                <a:solidFill>
                  <a:srgbClr val="8DC182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975195" y="4099239"/>
            <a:ext cx="2983086" cy="939616"/>
            <a:chOff x="260164" y="50344"/>
            <a:chExt cx="2012072" cy="939616"/>
          </a:xfrm>
        </p:grpSpPr>
        <p:sp>
          <p:nvSpPr>
            <p:cNvPr id="141" name="文本框 9"/>
            <p:cNvSpPr txBox="1"/>
            <p:nvPr/>
          </p:nvSpPr>
          <p:spPr>
            <a:xfrm>
              <a:off x="292342" y="50344"/>
              <a:ext cx="1719229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8DC182">
                      <a:lumMod val="50000"/>
                    </a:srgbClr>
                  </a:solidFill>
                  <a:cs typeface="+mn-ea"/>
                  <a:sym typeface="+mn-lt"/>
                </a:rPr>
                <a:t>输入你的题目</a:t>
              </a:r>
              <a:endParaRPr lang="zh-CN" altLang="en-US" b="1" dirty="0">
                <a:solidFill>
                  <a:srgbClr val="8DC182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42" name="文本框 10"/>
            <p:cNvSpPr txBox="1"/>
            <p:nvPr/>
          </p:nvSpPr>
          <p:spPr>
            <a:xfrm>
              <a:off x="260164" y="419676"/>
              <a:ext cx="2012072" cy="57028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8DC182">
                      <a:lumMod val="50000"/>
                    </a:srgbClr>
                  </a:solidFill>
                  <a:cs typeface="+mn-ea"/>
                  <a:sym typeface="+mn-lt"/>
                </a:rPr>
                <a:t>请在此处添加详细描述文本，尽量与标题文本语言风格相符合，</a:t>
              </a:r>
              <a:endParaRPr lang="zh-CN" altLang="en-US" sz="1100" dirty="0">
                <a:solidFill>
                  <a:srgbClr val="8DC182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4579229" y="4099239"/>
            <a:ext cx="2983086" cy="939616"/>
            <a:chOff x="260164" y="50344"/>
            <a:chExt cx="2012072" cy="939616"/>
          </a:xfrm>
        </p:grpSpPr>
        <p:sp>
          <p:nvSpPr>
            <p:cNvPr id="144" name="文本框 12"/>
            <p:cNvSpPr txBox="1"/>
            <p:nvPr/>
          </p:nvSpPr>
          <p:spPr>
            <a:xfrm>
              <a:off x="292342" y="50344"/>
              <a:ext cx="1719229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8DC182">
                      <a:lumMod val="50000"/>
                    </a:srgbClr>
                  </a:solidFill>
                  <a:cs typeface="+mn-ea"/>
                  <a:sym typeface="+mn-lt"/>
                </a:rPr>
                <a:t>输入你的题目</a:t>
              </a:r>
              <a:endParaRPr lang="zh-CN" altLang="en-US" b="1" dirty="0">
                <a:solidFill>
                  <a:srgbClr val="8DC182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45" name="文本框 13"/>
            <p:cNvSpPr txBox="1"/>
            <p:nvPr/>
          </p:nvSpPr>
          <p:spPr>
            <a:xfrm>
              <a:off x="260164" y="419676"/>
              <a:ext cx="2012072" cy="57028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8DC182">
                      <a:lumMod val="50000"/>
                    </a:srgbClr>
                  </a:solidFill>
                  <a:cs typeface="+mn-ea"/>
                  <a:sym typeface="+mn-lt"/>
                </a:rPr>
                <a:t>请在此处添加详细描述文本，尽量与标题文本语言风格相符合，</a:t>
              </a:r>
              <a:endParaRPr lang="zh-CN" altLang="en-US" sz="1100" dirty="0">
                <a:solidFill>
                  <a:srgbClr val="8DC182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16560"/>
            <a:ext cx="447040" cy="365760"/>
          </a:xfrm>
          <a:prstGeom prst="rect">
            <a:avLst/>
          </a:prstGeom>
          <a:solidFill>
            <a:srgbClr val="57A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7040" y="416560"/>
            <a:ext cx="142240" cy="365760"/>
          </a:xfrm>
          <a:prstGeom prst="rect">
            <a:avLst/>
          </a:prstGeom>
          <a:solidFill>
            <a:srgbClr val="FDC0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9280" y="416560"/>
            <a:ext cx="1859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cs typeface="+mn-ea"/>
                <a:sym typeface="+mn-lt"/>
              </a:rPr>
              <a:t>六一节快乐</a:t>
            </a:r>
            <a:endParaRPr lang="zh-CN" altLang="en-US" sz="2000" dirty="0">
              <a:cs typeface="+mn-ea"/>
              <a:sym typeface="+mn-lt"/>
            </a:endParaRPr>
          </a:p>
        </p:txBody>
      </p:sp>
      <p:pic>
        <p:nvPicPr>
          <p:cNvPr id="93" name="图片 9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40044" y="722080"/>
            <a:ext cx="5087096" cy="3427006"/>
          </a:xfrm>
          <a:prstGeom prst="rect">
            <a:avLst/>
          </a:prstGeom>
        </p:spPr>
      </p:pic>
      <p:sp>
        <p:nvSpPr>
          <p:cNvPr id="94" name="TextBox 18"/>
          <p:cNvSpPr txBox="1"/>
          <p:nvPr/>
        </p:nvSpPr>
        <p:spPr>
          <a:xfrm>
            <a:off x="1222177" y="2602265"/>
            <a:ext cx="3033749" cy="75059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515" dirty="0">
                <a:solidFill>
                  <a:srgbClr val="6B9F25"/>
                </a:solidFill>
                <a:cs typeface="+mn-ea"/>
                <a:sym typeface="+mn-lt"/>
              </a:rPr>
              <a:t>Summer a lot of things began to trivial for example</a:t>
            </a:r>
            <a:endParaRPr lang="zh-CN" altLang="en-US" sz="1515" dirty="0">
              <a:solidFill>
                <a:srgbClr val="6B9F25"/>
              </a:solidFill>
              <a:cs typeface="+mn-ea"/>
              <a:sym typeface="+mn-lt"/>
            </a:endParaRPr>
          </a:p>
        </p:txBody>
      </p:sp>
      <p:sp>
        <p:nvSpPr>
          <p:cNvPr id="95" name="TextBox 19"/>
          <p:cNvSpPr txBox="1"/>
          <p:nvPr/>
        </p:nvSpPr>
        <p:spPr>
          <a:xfrm>
            <a:off x="1172516" y="2147944"/>
            <a:ext cx="4182708" cy="500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55" dirty="0">
                <a:solidFill>
                  <a:srgbClr val="6B9F25"/>
                </a:solidFill>
                <a:cs typeface="+mn-ea"/>
                <a:sym typeface="+mn-lt"/>
              </a:rPr>
              <a:t>这里输入文字标题</a:t>
            </a:r>
            <a:endParaRPr lang="zh-CN" altLang="en-US" sz="2655" dirty="0">
              <a:solidFill>
                <a:srgbClr val="6B9F25"/>
              </a:solidFill>
              <a:cs typeface="+mn-ea"/>
              <a:sym typeface="+mn-lt"/>
            </a:endParaRPr>
          </a:p>
        </p:txBody>
      </p:sp>
      <p:sp>
        <p:nvSpPr>
          <p:cNvPr id="96" name="椭圆 95"/>
          <p:cNvSpPr/>
          <p:nvPr/>
        </p:nvSpPr>
        <p:spPr bwMode="auto">
          <a:xfrm rot="351052">
            <a:off x="3832023" y="5081698"/>
            <a:ext cx="205340" cy="209853"/>
          </a:xfrm>
          <a:prstGeom prst="ellipse">
            <a:avLst/>
          </a:prstGeom>
          <a:solidFill>
            <a:srgbClr val="6B9F2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5020" tIns="32510" rIns="65020" bIns="3251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35" b="0" i="0" u="none" strike="noStrike" kern="0" cap="none" spc="0" normalizeH="0" baseline="0" noProof="0">
              <a:ln>
                <a:noFill/>
              </a:ln>
              <a:solidFill>
                <a:srgbClr val="6B9F25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7" name="椭圆 96"/>
          <p:cNvSpPr/>
          <p:nvPr/>
        </p:nvSpPr>
        <p:spPr bwMode="auto">
          <a:xfrm rot="285728">
            <a:off x="4399327" y="4565722"/>
            <a:ext cx="205340" cy="209853"/>
          </a:xfrm>
          <a:prstGeom prst="ellipse">
            <a:avLst/>
          </a:prstGeom>
          <a:solidFill>
            <a:srgbClr val="6B9F2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5020" tIns="32510" rIns="65020" bIns="3251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35" b="0" i="0" u="none" strike="noStrike" kern="0" cap="none" spc="0" normalizeH="0" baseline="0" noProof="0">
              <a:ln>
                <a:noFill/>
              </a:ln>
              <a:solidFill>
                <a:srgbClr val="6B9F25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8" name="椭圆 97"/>
          <p:cNvSpPr/>
          <p:nvPr/>
        </p:nvSpPr>
        <p:spPr bwMode="auto">
          <a:xfrm rot="20925770">
            <a:off x="5150119" y="4081484"/>
            <a:ext cx="204211" cy="209853"/>
          </a:xfrm>
          <a:prstGeom prst="ellipse">
            <a:avLst/>
          </a:prstGeom>
          <a:solidFill>
            <a:srgbClr val="6B9F2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5020" tIns="32510" rIns="65020" bIns="3251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35" b="0" i="0" u="none" strike="noStrike" kern="0" cap="none" spc="0" normalizeH="0" baseline="0" noProof="0">
              <a:ln>
                <a:noFill/>
              </a:ln>
              <a:solidFill>
                <a:srgbClr val="6B9F25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9" name="椭圆 98"/>
          <p:cNvSpPr/>
          <p:nvPr/>
        </p:nvSpPr>
        <p:spPr bwMode="auto">
          <a:xfrm rot="21146216">
            <a:off x="5719795" y="4633634"/>
            <a:ext cx="205340" cy="209853"/>
          </a:xfrm>
          <a:prstGeom prst="ellipse">
            <a:avLst/>
          </a:prstGeom>
          <a:solidFill>
            <a:srgbClr val="6B9F2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5020" tIns="32510" rIns="65020" bIns="3251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35" b="0" i="0" u="none" strike="noStrike" kern="0" cap="none" spc="0" normalizeH="0" baseline="0" noProof="0">
              <a:ln>
                <a:noFill/>
              </a:ln>
              <a:solidFill>
                <a:srgbClr val="6B9F25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0" name="椭圆 99"/>
          <p:cNvSpPr/>
          <p:nvPr/>
        </p:nvSpPr>
        <p:spPr bwMode="auto">
          <a:xfrm rot="372077">
            <a:off x="7080989" y="4282227"/>
            <a:ext cx="204211" cy="209853"/>
          </a:xfrm>
          <a:prstGeom prst="ellipse">
            <a:avLst/>
          </a:prstGeom>
          <a:solidFill>
            <a:srgbClr val="6B9F2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5020" tIns="32510" rIns="65020" bIns="3251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35" b="0" i="0" u="none" strike="noStrike" kern="0" cap="none" spc="0" normalizeH="0" baseline="0" noProof="0">
              <a:ln>
                <a:noFill/>
              </a:ln>
              <a:solidFill>
                <a:srgbClr val="6B9F25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1" name="椭圆 100"/>
          <p:cNvSpPr/>
          <p:nvPr/>
        </p:nvSpPr>
        <p:spPr bwMode="auto">
          <a:xfrm rot="444650">
            <a:off x="7735035" y="3872285"/>
            <a:ext cx="204211" cy="208724"/>
          </a:xfrm>
          <a:prstGeom prst="ellipse">
            <a:avLst/>
          </a:prstGeom>
          <a:solidFill>
            <a:srgbClr val="6B9F2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5020" tIns="32510" rIns="65020" bIns="3251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35" b="0" i="0" u="none" strike="noStrike" kern="0" cap="none" spc="0" normalizeH="0" baseline="0" noProof="0">
              <a:ln>
                <a:noFill/>
              </a:ln>
              <a:solidFill>
                <a:srgbClr val="6B9F25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2" name="椭圆 101"/>
          <p:cNvSpPr/>
          <p:nvPr/>
        </p:nvSpPr>
        <p:spPr bwMode="auto">
          <a:xfrm rot="411978">
            <a:off x="8234793" y="3365721"/>
            <a:ext cx="205340" cy="208724"/>
          </a:xfrm>
          <a:prstGeom prst="ellipse">
            <a:avLst/>
          </a:prstGeom>
          <a:solidFill>
            <a:srgbClr val="6B9F2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5020" tIns="32510" rIns="65020" bIns="3251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35" b="0" i="0" u="none" strike="noStrike" kern="0" cap="none" spc="0" normalizeH="0" baseline="0" noProof="0">
              <a:ln>
                <a:noFill/>
              </a:ln>
              <a:solidFill>
                <a:srgbClr val="6B9F25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3" name="椭圆 102"/>
          <p:cNvSpPr/>
          <p:nvPr/>
        </p:nvSpPr>
        <p:spPr bwMode="auto">
          <a:xfrm rot="705091">
            <a:off x="9291030" y="2712884"/>
            <a:ext cx="205340" cy="208724"/>
          </a:xfrm>
          <a:prstGeom prst="ellipse">
            <a:avLst/>
          </a:prstGeom>
          <a:solidFill>
            <a:srgbClr val="6B9F2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5020" tIns="32510" rIns="65020" bIns="3251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35" b="0" i="0" u="none" strike="noStrike" kern="0" cap="none" spc="0" normalizeH="0" baseline="0" noProof="0">
              <a:ln>
                <a:noFill/>
              </a:ln>
              <a:solidFill>
                <a:srgbClr val="6B9F25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4" name="椭圆 103"/>
          <p:cNvSpPr/>
          <p:nvPr/>
        </p:nvSpPr>
        <p:spPr bwMode="auto">
          <a:xfrm rot="1654378">
            <a:off x="10094806" y="2290574"/>
            <a:ext cx="204211" cy="209853"/>
          </a:xfrm>
          <a:prstGeom prst="ellipse">
            <a:avLst/>
          </a:prstGeom>
          <a:solidFill>
            <a:srgbClr val="6B9F2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5020" tIns="32510" rIns="65020" bIns="3251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35" b="0" i="0" u="none" strike="noStrike" kern="0" cap="none" spc="0" normalizeH="0" baseline="0" noProof="0">
              <a:ln>
                <a:noFill/>
              </a:ln>
              <a:solidFill>
                <a:srgbClr val="6B9F25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5" name="文本框 13"/>
          <p:cNvSpPr txBox="1">
            <a:spLocks noChangeArrowheads="1"/>
          </p:cNvSpPr>
          <p:nvPr/>
        </p:nvSpPr>
        <p:spPr bwMode="auto">
          <a:xfrm>
            <a:off x="3686791" y="5544362"/>
            <a:ext cx="541679" cy="255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5020" tIns="32510" rIns="65020" bIns="32510">
            <a:spAutoFit/>
          </a:bodyPr>
          <a:lstStyle/>
          <a:p>
            <a:r>
              <a:rPr lang="en-US" altLang="zh-CN" sz="1235" dirty="0">
                <a:solidFill>
                  <a:srgbClr val="6B9F25"/>
                </a:solidFill>
                <a:cs typeface="+mn-ea"/>
                <a:sym typeface="+mn-lt"/>
              </a:rPr>
              <a:t>3</a:t>
            </a:r>
            <a:r>
              <a:rPr lang="zh-CN" altLang="en-US" sz="1235" dirty="0">
                <a:solidFill>
                  <a:srgbClr val="6B9F25"/>
                </a:solidFill>
                <a:cs typeface="+mn-ea"/>
                <a:sym typeface="+mn-lt"/>
              </a:rPr>
              <a:t>月份</a:t>
            </a:r>
            <a:endParaRPr lang="zh-CN" altLang="en-US" sz="1235" dirty="0">
              <a:solidFill>
                <a:srgbClr val="6B9F25"/>
              </a:solidFill>
              <a:cs typeface="+mn-ea"/>
              <a:sym typeface="+mn-lt"/>
            </a:endParaRPr>
          </a:p>
        </p:txBody>
      </p:sp>
      <p:sp>
        <p:nvSpPr>
          <p:cNvPr id="106" name="文本框 14"/>
          <p:cNvSpPr txBox="1">
            <a:spLocks noChangeArrowheads="1"/>
          </p:cNvSpPr>
          <p:nvPr/>
        </p:nvSpPr>
        <p:spPr bwMode="auto">
          <a:xfrm>
            <a:off x="4267997" y="5544362"/>
            <a:ext cx="541679" cy="255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5020" tIns="32510" rIns="65020" bIns="32510">
            <a:spAutoFit/>
          </a:bodyPr>
          <a:lstStyle/>
          <a:p>
            <a:r>
              <a:rPr lang="en-US" altLang="zh-CN" sz="1235" dirty="0">
                <a:solidFill>
                  <a:srgbClr val="6B9F25"/>
                </a:solidFill>
                <a:cs typeface="+mn-ea"/>
                <a:sym typeface="+mn-lt"/>
              </a:rPr>
              <a:t>4</a:t>
            </a:r>
            <a:r>
              <a:rPr lang="zh-CN" altLang="en-US" sz="1235" dirty="0">
                <a:solidFill>
                  <a:srgbClr val="6B9F25"/>
                </a:solidFill>
                <a:cs typeface="+mn-ea"/>
                <a:sym typeface="+mn-lt"/>
              </a:rPr>
              <a:t>月份</a:t>
            </a:r>
            <a:endParaRPr lang="zh-CN" altLang="en-US" sz="1235" dirty="0">
              <a:solidFill>
                <a:srgbClr val="6B9F25"/>
              </a:solidFill>
              <a:cs typeface="+mn-ea"/>
              <a:sym typeface="+mn-lt"/>
            </a:endParaRPr>
          </a:p>
        </p:txBody>
      </p:sp>
      <p:sp>
        <p:nvSpPr>
          <p:cNvPr id="107" name="文本框 15"/>
          <p:cNvSpPr txBox="1">
            <a:spLocks noChangeArrowheads="1"/>
          </p:cNvSpPr>
          <p:nvPr/>
        </p:nvSpPr>
        <p:spPr bwMode="auto">
          <a:xfrm>
            <a:off x="5000062" y="5544362"/>
            <a:ext cx="541679" cy="255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5020" tIns="32510" rIns="65020" bIns="32510">
            <a:spAutoFit/>
          </a:bodyPr>
          <a:lstStyle/>
          <a:p>
            <a:r>
              <a:rPr lang="en-US" altLang="zh-CN" sz="1235" dirty="0">
                <a:solidFill>
                  <a:srgbClr val="6B9F25"/>
                </a:solidFill>
                <a:cs typeface="+mn-ea"/>
                <a:sym typeface="+mn-lt"/>
              </a:rPr>
              <a:t>5</a:t>
            </a:r>
            <a:r>
              <a:rPr lang="zh-CN" altLang="en-US" sz="1235" dirty="0">
                <a:solidFill>
                  <a:srgbClr val="6B9F25"/>
                </a:solidFill>
                <a:cs typeface="+mn-ea"/>
                <a:sym typeface="+mn-lt"/>
              </a:rPr>
              <a:t>月份</a:t>
            </a:r>
            <a:endParaRPr lang="zh-CN" altLang="en-US" sz="1235" dirty="0">
              <a:solidFill>
                <a:srgbClr val="6B9F25"/>
              </a:solidFill>
              <a:cs typeface="+mn-ea"/>
              <a:sym typeface="+mn-lt"/>
            </a:endParaRPr>
          </a:p>
        </p:txBody>
      </p:sp>
      <p:sp>
        <p:nvSpPr>
          <p:cNvPr id="108" name="文本框 16"/>
          <p:cNvSpPr txBox="1">
            <a:spLocks noChangeArrowheads="1"/>
          </p:cNvSpPr>
          <p:nvPr/>
        </p:nvSpPr>
        <p:spPr bwMode="auto">
          <a:xfrm>
            <a:off x="5547258" y="5544362"/>
            <a:ext cx="541679" cy="255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5020" tIns="32510" rIns="65020" bIns="32510">
            <a:spAutoFit/>
          </a:bodyPr>
          <a:lstStyle/>
          <a:p>
            <a:r>
              <a:rPr lang="en-US" altLang="zh-CN" sz="1235" dirty="0">
                <a:solidFill>
                  <a:srgbClr val="6B9F25"/>
                </a:solidFill>
                <a:cs typeface="+mn-ea"/>
                <a:sym typeface="+mn-lt"/>
              </a:rPr>
              <a:t>6</a:t>
            </a:r>
            <a:r>
              <a:rPr lang="zh-CN" altLang="en-US" sz="1235" dirty="0">
                <a:solidFill>
                  <a:srgbClr val="6B9F25"/>
                </a:solidFill>
                <a:cs typeface="+mn-ea"/>
                <a:sym typeface="+mn-lt"/>
              </a:rPr>
              <a:t>月份</a:t>
            </a:r>
            <a:endParaRPr lang="zh-CN" altLang="en-US" sz="1235" dirty="0">
              <a:solidFill>
                <a:srgbClr val="6B9F25"/>
              </a:solidFill>
              <a:cs typeface="+mn-ea"/>
              <a:sym typeface="+mn-lt"/>
            </a:endParaRPr>
          </a:p>
        </p:txBody>
      </p:sp>
      <p:sp>
        <p:nvSpPr>
          <p:cNvPr id="109" name="文本框 17"/>
          <p:cNvSpPr txBox="1">
            <a:spLocks noChangeArrowheads="1"/>
          </p:cNvSpPr>
          <p:nvPr/>
        </p:nvSpPr>
        <p:spPr bwMode="auto">
          <a:xfrm>
            <a:off x="6967711" y="5544362"/>
            <a:ext cx="541679" cy="255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5020" tIns="32510" rIns="65020" bIns="32510">
            <a:spAutoFit/>
          </a:bodyPr>
          <a:lstStyle/>
          <a:p>
            <a:r>
              <a:rPr lang="en-US" altLang="zh-CN" sz="1235" dirty="0">
                <a:solidFill>
                  <a:srgbClr val="6B9F25"/>
                </a:solidFill>
                <a:cs typeface="+mn-ea"/>
                <a:sym typeface="+mn-lt"/>
              </a:rPr>
              <a:t>8</a:t>
            </a:r>
            <a:r>
              <a:rPr lang="zh-CN" altLang="en-US" sz="1235" dirty="0">
                <a:solidFill>
                  <a:srgbClr val="6B9F25"/>
                </a:solidFill>
                <a:cs typeface="+mn-ea"/>
                <a:sym typeface="+mn-lt"/>
              </a:rPr>
              <a:t>月份</a:t>
            </a:r>
            <a:endParaRPr lang="zh-CN" altLang="en-US" sz="1235" dirty="0">
              <a:solidFill>
                <a:srgbClr val="6B9F25"/>
              </a:solidFill>
              <a:cs typeface="+mn-ea"/>
              <a:sym typeface="+mn-lt"/>
            </a:endParaRPr>
          </a:p>
        </p:txBody>
      </p:sp>
      <p:sp>
        <p:nvSpPr>
          <p:cNvPr id="110" name="文本框 18"/>
          <p:cNvSpPr txBox="1">
            <a:spLocks noChangeArrowheads="1"/>
          </p:cNvSpPr>
          <p:nvPr/>
        </p:nvSpPr>
        <p:spPr bwMode="auto">
          <a:xfrm>
            <a:off x="7649815" y="5544362"/>
            <a:ext cx="541679" cy="255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5020" tIns="32510" rIns="65020" bIns="32510">
            <a:spAutoFit/>
          </a:bodyPr>
          <a:lstStyle/>
          <a:p>
            <a:r>
              <a:rPr lang="en-US" altLang="zh-CN" sz="1235" dirty="0">
                <a:solidFill>
                  <a:srgbClr val="6B9F25"/>
                </a:solidFill>
                <a:cs typeface="+mn-ea"/>
                <a:sym typeface="+mn-lt"/>
              </a:rPr>
              <a:t>9</a:t>
            </a:r>
            <a:r>
              <a:rPr lang="zh-CN" altLang="en-US" sz="1235" dirty="0">
                <a:solidFill>
                  <a:srgbClr val="6B9F25"/>
                </a:solidFill>
                <a:cs typeface="+mn-ea"/>
                <a:sym typeface="+mn-lt"/>
              </a:rPr>
              <a:t>月份</a:t>
            </a:r>
            <a:endParaRPr lang="zh-CN" altLang="en-US" sz="1235" dirty="0">
              <a:solidFill>
                <a:srgbClr val="6B9F25"/>
              </a:solidFill>
              <a:cs typeface="+mn-ea"/>
              <a:sym typeface="+mn-lt"/>
            </a:endParaRPr>
          </a:p>
        </p:txBody>
      </p:sp>
      <p:sp>
        <p:nvSpPr>
          <p:cNvPr id="111" name="文本框 19"/>
          <p:cNvSpPr txBox="1">
            <a:spLocks noChangeArrowheads="1"/>
          </p:cNvSpPr>
          <p:nvPr/>
        </p:nvSpPr>
        <p:spPr bwMode="auto">
          <a:xfrm>
            <a:off x="8216351" y="5544362"/>
            <a:ext cx="634653" cy="255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5020" tIns="32510" rIns="65020" bIns="32510">
            <a:spAutoFit/>
          </a:bodyPr>
          <a:lstStyle/>
          <a:p>
            <a:r>
              <a:rPr lang="en-US" altLang="zh-CN" sz="1235" dirty="0">
                <a:solidFill>
                  <a:srgbClr val="6B9F25"/>
                </a:solidFill>
                <a:cs typeface="+mn-ea"/>
                <a:sym typeface="+mn-lt"/>
              </a:rPr>
              <a:t>10</a:t>
            </a:r>
            <a:r>
              <a:rPr lang="zh-CN" altLang="en-US" sz="1235" dirty="0">
                <a:solidFill>
                  <a:srgbClr val="6B9F25"/>
                </a:solidFill>
                <a:cs typeface="+mn-ea"/>
                <a:sym typeface="+mn-lt"/>
              </a:rPr>
              <a:t>月份</a:t>
            </a:r>
            <a:endParaRPr lang="zh-CN" altLang="en-US" sz="1235" dirty="0">
              <a:solidFill>
                <a:srgbClr val="6B9F25"/>
              </a:solidFill>
              <a:cs typeface="+mn-ea"/>
              <a:sym typeface="+mn-lt"/>
            </a:endParaRPr>
          </a:p>
        </p:txBody>
      </p:sp>
      <p:sp>
        <p:nvSpPr>
          <p:cNvPr id="112" name="文本框 20"/>
          <p:cNvSpPr txBox="1">
            <a:spLocks noChangeArrowheads="1"/>
          </p:cNvSpPr>
          <p:nvPr/>
        </p:nvSpPr>
        <p:spPr bwMode="auto">
          <a:xfrm>
            <a:off x="9187283" y="5544362"/>
            <a:ext cx="634653" cy="255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5020" tIns="32510" rIns="65020" bIns="32510">
            <a:spAutoFit/>
          </a:bodyPr>
          <a:lstStyle/>
          <a:p>
            <a:r>
              <a:rPr lang="en-US" altLang="zh-CN" sz="1235" dirty="0">
                <a:solidFill>
                  <a:srgbClr val="6B9F25"/>
                </a:solidFill>
                <a:cs typeface="+mn-ea"/>
                <a:sym typeface="+mn-lt"/>
              </a:rPr>
              <a:t>11</a:t>
            </a:r>
            <a:r>
              <a:rPr lang="zh-CN" altLang="en-US" sz="1235" dirty="0">
                <a:solidFill>
                  <a:srgbClr val="6B9F25"/>
                </a:solidFill>
                <a:cs typeface="+mn-ea"/>
                <a:sym typeface="+mn-lt"/>
              </a:rPr>
              <a:t>月份</a:t>
            </a:r>
            <a:endParaRPr lang="zh-CN" altLang="en-US" sz="1235" dirty="0">
              <a:solidFill>
                <a:srgbClr val="6B9F25"/>
              </a:solidFill>
              <a:cs typeface="+mn-ea"/>
              <a:sym typeface="+mn-lt"/>
            </a:endParaRPr>
          </a:p>
        </p:txBody>
      </p:sp>
      <p:sp>
        <p:nvSpPr>
          <p:cNvPr id="113" name="文本框 21"/>
          <p:cNvSpPr txBox="1">
            <a:spLocks noChangeArrowheads="1"/>
          </p:cNvSpPr>
          <p:nvPr/>
        </p:nvSpPr>
        <p:spPr bwMode="auto">
          <a:xfrm>
            <a:off x="9990752" y="5544362"/>
            <a:ext cx="634653" cy="255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5020" tIns="32510" rIns="65020" bIns="32510">
            <a:spAutoFit/>
          </a:bodyPr>
          <a:lstStyle/>
          <a:p>
            <a:r>
              <a:rPr lang="en-US" altLang="zh-CN" sz="1235" dirty="0">
                <a:solidFill>
                  <a:srgbClr val="6B9F25"/>
                </a:solidFill>
                <a:cs typeface="+mn-ea"/>
                <a:sym typeface="+mn-lt"/>
              </a:rPr>
              <a:t>12</a:t>
            </a:r>
            <a:r>
              <a:rPr lang="zh-CN" altLang="en-US" sz="1235" dirty="0">
                <a:solidFill>
                  <a:srgbClr val="6B9F25"/>
                </a:solidFill>
                <a:cs typeface="+mn-ea"/>
                <a:sym typeface="+mn-lt"/>
              </a:rPr>
              <a:t>月份</a:t>
            </a:r>
            <a:endParaRPr lang="zh-CN" altLang="en-US" sz="1235" dirty="0">
              <a:solidFill>
                <a:srgbClr val="6B9F25"/>
              </a:solidFill>
              <a:cs typeface="+mn-ea"/>
              <a:sym typeface="+mn-lt"/>
            </a:endParaRPr>
          </a:p>
        </p:txBody>
      </p:sp>
      <p:sp>
        <p:nvSpPr>
          <p:cNvPr id="114" name="文本框 22"/>
          <p:cNvSpPr txBox="1">
            <a:spLocks noChangeArrowheads="1"/>
          </p:cNvSpPr>
          <p:nvPr/>
        </p:nvSpPr>
        <p:spPr bwMode="auto">
          <a:xfrm>
            <a:off x="4149405" y="5035235"/>
            <a:ext cx="1083494" cy="255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5020" tIns="32510" rIns="65020" bIns="32510">
            <a:spAutoFit/>
          </a:bodyPr>
          <a:lstStyle/>
          <a:p>
            <a:r>
              <a:rPr lang="zh-CN" altLang="en-US" sz="1235" dirty="0">
                <a:solidFill>
                  <a:srgbClr val="6B9F25"/>
                </a:solidFill>
                <a:cs typeface="+mn-ea"/>
                <a:sym typeface="+mn-lt"/>
              </a:rPr>
              <a:t>添加文字内容</a:t>
            </a:r>
            <a:endParaRPr lang="zh-CN" altLang="en-US" sz="1235" dirty="0">
              <a:solidFill>
                <a:srgbClr val="6B9F25"/>
              </a:solidFill>
              <a:cs typeface="+mn-ea"/>
              <a:sym typeface="+mn-lt"/>
            </a:endParaRPr>
          </a:p>
        </p:txBody>
      </p:sp>
      <p:sp>
        <p:nvSpPr>
          <p:cNvPr id="115" name="文本框 23"/>
          <p:cNvSpPr txBox="1">
            <a:spLocks noChangeArrowheads="1"/>
          </p:cNvSpPr>
          <p:nvPr/>
        </p:nvSpPr>
        <p:spPr bwMode="auto">
          <a:xfrm>
            <a:off x="3250400" y="4513148"/>
            <a:ext cx="1083494" cy="255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5020" tIns="32510" rIns="65020" bIns="32510">
            <a:spAutoFit/>
          </a:bodyPr>
          <a:lstStyle/>
          <a:p>
            <a:r>
              <a:rPr lang="zh-CN" altLang="en-US" sz="1235" dirty="0">
                <a:solidFill>
                  <a:srgbClr val="6B9F25"/>
                </a:solidFill>
                <a:cs typeface="+mn-ea"/>
                <a:sym typeface="+mn-lt"/>
              </a:rPr>
              <a:t>添加文字内容</a:t>
            </a:r>
            <a:endParaRPr lang="zh-CN" altLang="en-US" sz="1235" dirty="0">
              <a:solidFill>
                <a:srgbClr val="6B9F25"/>
              </a:solidFill>
              <a:cs typeface="+mn-ea"/>
              <a:sym typeface="+mn-lt"/>
            </a:endParaRPr>
          </a:p>
        </p:txBody>
      </p:sp>
      <p:sp>
        <p:nvSpPr>
          <p:cNvPr id="116" name="文本框 24"/>
          <p:cNvSpPr txBox="1">
            <a:spLocks noChangeArrowheads="1"/>
          </p:cNvSpPr>
          <p:nvPr/>
        </p:nvSpPr>
        <p:spPr bwMode="auto">
          <a:xfrm>
            <a:off x="4018468" y="4095503"/>
            <a:ext cx="1083494" cy="255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5020" tIns="32510" rIns="65020" bIns="32510">
            <a:spAutoFit/>
          </a:bodyPr>
          <a:lstStyle/>
          <a:p>
            <a:r>
              <a:rPr lang="zh-CN" altLang="en-US" sz="1235" dirty="0">
                <a:solidFill>
                  <a:srgbClr val="6B9F25"/>
                </a:solidFill>
                <a:cs typeface="+mn-ea"/>
                <a:sym typeface="+mn-lt"/>
              </a:rPr>
              <a:t>添加文字内容</a:t>
            </a:r>
            <a:endParaRPr lang="zh-CN" altLang="en-US" sz="1235" dirty="0">
              <a:solidFill>
                <a:srgbClr val="6B9F25"/>
              </a:solidFill>
              <a:cs typeface="+mn-ea"/>
              <a:sym typeface="+mn-lt"/>
            </a:endParaRPr>
          </a:p>
        </p:txBody>
      </p:sp>
      <p:sp>
        <p:nvSpPr>
          <p:cNvPr id="117" name="文本框 25"/>
          <p:cNvSpPr txBox="1">
            <a:spLocks noChangeArrowheads="1"/>
          </p:cNvSpPr>
          <p:nvPr/>
        </p:nvSpPr>
        <p:spPr bwMode="auto">
          <a:xfrm>
            <a:off x="5661751" y="4340252"/>
            <a:ext cx="1083494" cy="255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5020" tIns="32510" rIns="65020" bIns="32510">
            <a:spAutoFit/>
          </a:bodyPr>
          <a:lstStyle/>
          <a:p>
            <a:r>
              <a:rPr lang="zh-CN" altLang="en-US" sz="1235" dirty="0">
                <a:solidFill>
                  <a:srgbClr val="6B9F25"/>
                </a:solidFill>
                <a:cs typeface="+mn-ea"/>
                <a:sym typeface="+mn-lt"/>
              </a:rPr>
              <a:t>添加文字内容</a:t>
            </a:r>
            <a:endParaRPr lang="zh-CN" altLang="en-US" sz="1235" dirty="0">
              <a:solidFill>
                <a:srgbClr val="6B9F25"/>
              </a:solidFill>
              <a:cs typeface="+mn-ea"/>
              <a:sym typeface="+mn-lt"/>
            </a:endParaRPr>
          </a:p>
        </p:txBody>
      </p:sp>
      <p:sp>
        <p:nvSpPr>
          <p:cNvPr id="118" name="文本框 26"/>
          <p:cNvSpPr txBox="1">
            <a:spLocks noChangeArrowheads="1"/>
          </p:cNvSpPr>
          <p:nvPr/>
        </p:nvSpPr>
        <p:spPr bwMode="auto">
          <a:xfrm>
            <a:off x="7326146" y="4278688"/>
            <a:ext cx="1083494" cy="255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5020" tIns="32510" rIns="65020" bIns="32510">
            <a:spAutoFit/>
          </a:bodyPr>
          <a:lstStyle/>
          <a:p>
            <a:r>
              <a:rPr lang="zh-CN" altLang="en-US" sz="1235" dirty="0">
                <a:solidFill>
                  <a:srgbClr val="6B9F25"/>
                </a:solidFill>
                <a:cs typeface="+mn-ea"/>
                <a:sym typeface="+mn-lt"/>
              </a:rPr>
              <a:t>添加文字内容</a:t>
            </a:r>
            <a:endParaRPr lang="zh-CN" altLang="en-US" sz="1235" dirty="0">
              <a:solidFill>
                <a:srgbClr val="6B9F25"/>
              </a:solidFill>
              <a:cs typeface="+mn-ea"/>
              <a:sym typeface="+mn-lt"/>
            </a:endParaRPr>
          </a:p>
        </p:txBody>
      </p:sp>
      <p:sp>
        <p:nvSpPr>
          <p:cNvPr id="119" name="文本框 27"/>
          <p:cNvSpPr txBox="1">
            <a:spLocks noChangeArrowheads="1"/>
          </p:cNvSpPr>
          <p:nvPr/>
        </p:nvSpPr>
        <p:spPr bwMode="auto">
          <a:xfrm>
            <a:off x="7982386" y="3881449"/>
            <a:ext cx="1083494" cy="255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5020" tIns="32510" rIns="65020" bIns="32510">
            <a:spAutoFit/>
          </a:bodyPr>
          <a:lstStyle/>
          <a:p>
            <a:r>
              <a:rPr lang="zh-CN" altLang="en-US" sz="1235" dirty="0">
                <a:solidFill>
                  <a:srgbClr val="6B9F25"/>
                </a:solidFill>
                <a:cs typeface="+mn-ea"/>
                <a:sym typeface="+mn-lt"/>
              </a:rPr>
              <a:t>添加文字内容</a:t>
            </a:r>
            <a:endParaRPr lang="zh-CN" altLang="en-US" sz="1235" dirty="0">
              <a:solidFill>
                <a:srgbClr val="6B9F25"/>
              </a:solidFill>
              <a:cs typeface="+mn-ea"/>
              <a:sym typeface="+mn-lt"/>
            </a:endParaRPr>
          </a:p>
        </p:txBody>
      </p:sp>
      <p:sp>
        <p:nvSpPr>
          <p:cNvPr id="120" name="文本框 28"/>
          <p:cNvSpPr txBox="1">
            <a:spLocks noChangeArrowheads="1"/>
          </p:cNvSpPr>
          <p:nvPr/>
        </p:nvSpPr>
        <p:spPr bwMode="auto">
          <a:xfrm>
            <a:off x="8531453" y="3353394"/>
            <a:ext cx="1083494" cy="255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5020" tIns="32510" rIns="65020" bIns="32510">
            <a:spAutoFit/>
          </a:bodyPr>
          <a:lstStyle/>
          <a:p>
            <a:r>
              <a:rPr lang="zh-CN" altLang="en-US" sz="1235" dirty="0">
                <a:solidFill>
                  <a:srgbClr val="6B9F25"/>
                </a:solidFill>
                <a:cs typeface="+mn-ea"/>
                <a:sym typeface="+mn-lt"/>
              </a:rPr>
              <a:t>添加文字内容</a:t>
            </a:r>
            <a:endParaRPr lang="zh-CN" altLang="en-US" sz="1235" dirty="0">
              <a:solidFill>
                <a:srgbClr val="6B9F25"/>
              </a:solidFill>
              <a:cs typeface="+mn-ea"/>
              <a:sym typeface="+mn-lt"/>
            </a:endParaRPr>
          </a:p>
        </p:txBody>
      </p:sp>
      <p:sp>
        <p:nvSpPr>
          <p:cNvPr id="121" name="文本框 29"/>
          <p:cNvSpPr txBox="1">
            <a:spLocks noChangeArrowheads="1"/>
          </p:cNvSpPr>
          <p:nvPr/>
        </p:nvSpPr>
        <p:spPr bwMode="auto">
          <a:xfrm>
            <a:off x="9590247" y="2705865"/>
            <a:ext cx="1083494" cy="255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5020" tIns="32510" rIns="65020" bIns="32510">
            <a:spAutoFit/>
          </a:bodyPr>
          <a:lstStyle/>
          <a:p>
            <a:r>
              <a:rPr lang="zh-CN" altLang="en-US" sz="1235" dirty="0">
                <a:solidFill>
                  <a:srgbClr val="6B9F25"/>
                </a:solidFill>
                <a:cs typeface="+mn-ea"/>
                <a:sym typeface="+mn-lt"/>
              </a:rPr>
              <a:t>添加文字内容</a:t>
            </a:r>
            <a:endParaRPr lang="zh-CN" altLang="en-US" sz="1235" dirty="0">
              <a:solidFill>
                <a:srgbClr val="6B9F25"/>
              </a:solidFill>
              <a:cs typeface="+mn-ea"/>
              <a:sym typeface="+mn-lt"/>
            </a:endParaRPr>
          </a:p>
        </p:txBody>
      </p:sp>
      <p:cxnSp>
        <p:nvCxnSpPr>
          <p:cNvPr id="122" name="直接连接符 121"/>
          <p:cNvCxnSpPr>
            <a:stCxn id="96" idx="7"/>
            <a:endCxn id="97" idx="3"/>
          </p:cNvCxnSpPr>
          <p:nvPr/>
        </p:nvCxnSpPr>
        <p:spPr>
          <a:xfrm flipV="1">
            <a:off x="4014479" y="4738560"/>
            <a:ext cx="409011" cy="381659"/>
          </a:xfrm>
          <a:prstGeom prst="line">
            <a:avLst/>
          </a:prstGeom>
          <a:noFill/>
          <a:ln w="6350" cap="flat" cmpd="sng" algn="ctr">
            <a:solidFill>
              <a:srgbClr val="6B9F25"/>
            </a:solidFill>
            <a:prstDash val="solid"/>
            <a:miter lim="800000"/>
          </a:ln>
          <a:effectLst/>
        </p:spPr>
      </p:cxnSp>
      <p:cxnSp>
        <p:nvCxnSpPr>
          <p:cNvPr id="123" name="直接连接符 122"/>
          <p:cNvCxnSpPr>
            <a:stCxn id="97" idx="7"/>
            <a:endCxn id="98" idx="2"/>
          </p:cNvCxnSpPr>
          <p:nvPr/>
        </p:nvCxnSpPr>
        <p:spPr>
          <a:xfrm flipV="1">
            <a:off x="4580506" y="4206307"/>
            <a:ext cx="571570" cy="396430"/>
          </a:xfrm>
          <a:prstGeom prst="line">
            <a:avLst/>
          </a:prstGeom>
          <a:noFill/>
          <a:ln w="6350" cap="flat" cmpd="sng" algn="ctr">
            <a:solidFill>
              <a:srgbClr val="6B9F25"/>
            </a:solidFill>
            <a:prstDash val="solid"/>
            <a:miter lim="800000"/>
          </a:ln>
          <a:effectLst/>
        </p:spPr>
      </p:cxnSp>
      <p:cxnSp>
        <p:nvCxnSpPr>
          <p:cNvPr id="124" name="直接连接符 123"/>
          <p:cNvCxnSpPr>
            <a:stCxn id="98" idx="5"/>
            <a:endCxn id="99" idx="1"/>
          </p:cNvCxnSpPr>
          <p:nvPr/>
        </p:nvCxnSpPr>
        <p:spPr>
          <a:xfrm>
            <a:off x="5337496" y="4245112"/>
            <a:ext cx="403237" cy="429453"/>
          </a:xfrm>
          <a:prstGeom prst="line">
            <a:avLst/>
          </a:prstGeom>
          <a:noFill/>
          <a:ln w="6350" cap="flat" cmpd="sng" algn="ctr">
            <a:solidFill>
              <a:srgbClr val="6B9F25"/>
            </a:solidFill>
            <a:prstDash val="solid"/>
            <a:miter lim="800000"/>
          </a:ln>
          <a:effectLst/>
        </p:spPr>
      </p:cxnSp>
      <p:sp>
        <p:nvSpPr>
          <p:cNvPr id="125" name="椭圆 124"/>
          <p:cNvSpPr/>
          <p:nvPr/>
        </p:nvSpPr>
        <p:spPr bwMode="auto">
          <a:xfrm rot="827460">
            <a:off x="6314783" y="4991328"/>
            <a:ext cx="205340" cy="209853"/>
          </a:xfrm>
          <a:prstGeom prst="ellipse">
            <a:avLst/>
          </a:prstGeom>
          <a:solidFill>
            <a:srgbClr val="6B9F2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5020" tIns="32510" rIns="65020" bIns="3251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35" b="0" i="0" u="none" strike="noStrike" kern="0" cap="none" spc="0" normalizeH="0" baseline="0" noProof="0">
              <a:ln>
                <a:noFill/>
              </a:ln>
              <a:solidFill>
                <a:srgbClr val="6B9F25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26" name="直接连接符 125"/>
          <p:cNvCxnSpPr>
            <a:stCxn id="99" idx="5"/>
            <a:endCxn id="125" idx="2"/>
          </p:cNvCxnSpPr>
          <p:nvPr/>
        </p:nvCxnSpPr>
        <p:spPr>
          <a:xfrm>
            <a:off x="5904200" y="4802553"/>
            <a:ext cx="413543" cy="269227"/>
          </a:xfrm>
          <a:prstGeom prst="line">
            <a:avLst/>
          </a:prstGeom>
          <a:noFill/>
          <a:ln w="6350" cap="flat" cmpd="sng" algn="ctr">
            <a:solidFill>
              <a:srgbClr val="6B9F25"/>
            </a:solidFill>
            <a:prstDash val="solid"/>
            <a:miter lim="800000"/>
          </a:ln>
          <a:effectLst/>
        </p:spPr>
      </p:cxnSp>
      <p:cxnSp>
        <p:nvCxnSpPr>
          <p:cNvPr id="127" name="直接连接符 126"/>
          <p:cNvCxnSpPr>
            <a:stCxn id="125" idx="7"/>
            <a:endCxn id="100" idx="3"/>
          </p:cNvCxnSpPr>
          <p:nvPr/>
        </p:nvCxnSpPr>
        <p:spPr>
          <a:xfrm flipV="1">
            <a:off x="6505645" y="4453114"/>
            <a:ext cx="597658" cy="588391"/>
          </a:xfrm>
          <a:prstGeom prst="line">
            <a:avLst/>
          </a:prstGeom>
          <a:noFill/>
          <a:ln w="6350" cap="flat" cmpd="sng" algn="ctr">
            <a:solidFill>
              <a:srgbClr val="6B9F25"/>
            </a:solidFill>
            <a:prstDash val="solid"/>
            <a:miter lim="800000"/>
          </a:ln>
          <a:effectLst/>
        </p:spPr>
      </p:cxnSp>
      <p:cxnSp>
        <p:nvCxnSpPr>
          <p:cNvPr id="128" name="直接连接符 127"/>
          <p:cNvCxnSpPr>
            <a:stCxn id="100" idx="7"/>
            <a:endCxn id="101" idx="3"/>
          </p:cNvCxnSpPr>
          <p:nvPr/>
        </p:nvCxnSpPr>
        <p:spPr>
          <a:xfrm flipV="1">
            <a:off x="7262889" y="4040513"/>
            <a:ext cx="493138" cy="280678"/>
          </a:xfrm>
          <a:prstGeom prst="line">
            <a:avLst/>
          </a:prstGeom>
          <a:noFill/>
          <a:ln w="6350" cap="flat" cmpd="sng" algn="ctr">
            <a:solidFill>
              <a:srgbClr val="6B9F25"/>
            </a:solidFill>
            <a:prstDash val="solid"/>
            <a:miter lim="800000"/>
          </a:ln>
          <a:effectLst/>
        </p:spPr>
      </p:cxnSp>
      <p:cxnSp>
        <p:nvCxnSpPr>
          <p:cNvPr id="129" name="直接连接符 128"/>
          <p:cNvCxnSpPr>
            <a:stCxn id="101" idx="7"/>
            <a:endCxn id="102" idx="3"/>
          </p:cNvCxnSpPr>
          <p:nvPr/>
        </p:nvCxnSpPr>
        <p:spPr>
          <a:xfrm flipV="1">
            <a:off x="7918255" y="3534669"/>
            <a:ext cx="338308" cy="378111"/>
          </a:xfrm>
          <a:prstGeom prst="line">
            <a:avLst/>
          </a:prstGeom>
          <a:noFill/>
          <a:ln w="6350" cap="flat" cmpd="sng" algn="ctr">
            <a:solidFill>
              <a:srgbClr val="6B9F25"/>
            </a:solidFill>
            <a:prstDash val="solid"/>
            <a:miter lim="800000"/>
          </a:ln>
          <a:effectLst/>
        </p:spPr>
      </p:cxnSp>
      <p:cxnSp>
        <p:nvCxnSpPr>
          <p:cNvPr id="130" name="直接连接符 129"/>
          <p:cNvCxnSpPr>
            <a:stCxn id="102" idx="7"/>
            <a:endCxn id="103" idx="3"/>
          </p:cNvCxnSpPr>
          <p:nvPr/>
        </p:nvCxnSpPr>
        <p:spPr>
          <a:xfrm flipV="1">
            <a:off x="8418363" y="2874709"/>
            <a:ext cx="889230" cy="530787"/>
          </a:xfrm>
          <a:prstGeom prst="line">
            <a:avLst/>
          </a:prstGeom>
          <a:noFill/>
          <a:ln w="6350" cap="flat" cmpd="sng" algn="ctr">
            <a:solidFill>
              <a:srgbClr val="6B9F25"/>
            </a:solidFill>
            <a:prstDash val="solid"/>
            <a:miter lim="800000"/>
          </a:ln>
          <a:effectLst/>
        </p:spPr>
      </p:cxnSp>
      <p:cxnSp>
        <p:nvCxnSpPr>
          <p:cNvPr id="131" name="直接连接符 130"/>
          <p:cNvCxnSpPr>
            <a:stCxn id="103" idx="7"/>
            <a:endCxn id="104" idx="3"/>
          </p:cNvCxnSpPr>
          <p:nvPr/>
        </p:nvCxnSpPr>
        <p:spPr>
          <a:xfrm flipV="1">
            <a:off x="9479808" y="2427846"/>
            <a:ext cx="618761" cy="331936"/>
          </a:xfrm>
          <a:prstGeom prst="line">
            <a:avLst/>
          </a:prstGeom>
          <a:noFill/>
          <a:ln w="6350" cap="flat" cmpd="sng" algn="ctr">
            <a:solidFill>
              <a:srgbClr val="6B9F25"/>
            </a:solidFill>
            <a:prstDash val="solid"/>
            <a:miter lim="800000"/>
          </a:ln>
          <a:effectLst/>
        </p:spPr>
      </p:cxnSp>
      <p:sp>
        <p:nvSpPr>
          <p:cNvPr id="132" name="文本框 39"/>
          <p:cNvSpPr txBox="1">
            <a:spLocks noChangeArrowheads="1"/>
          </p:cNvSpPr>
          <p:nvPr/>
        </p:nvSpPr>
        <p:spPr bwMode="auto">
          <a:xfrm>
            <a:off x="6573268" y="4981077"/>
            <a:ext cx="1083494" cy="255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5020" tIns="32510" rIns="65020" bIns="32510">
            <a:spAutoFit/>
          </a:bodyPr>
          <a:lstStyle/>
          <a:p>
            <a:r>
              <a:rPr lang="zh-CN" altLang="en-US" sz="1235" dirty="0">
                <a:solidFill>
                  <a:srgbClr val="6B9F25"/>
                </a:solidFill>
                <a:cs typeface="+mn-ea"/>
                <a:sym typeface="+mn-lt"/>
              </a:rPr>
              <a:t>添加文字内容</a:t>
            </a:r>
            <a:endParaRPr lang="zh-CN" altLang="en-US" sz="1235" dirty="0">
              <a:solidFill>
                <a:srgbClr val="6B9F25"/>
              </a:solidFill>
              <a:cs typeface="+mn-ea"/>
              <a:sym typeface="+mn-lt"/>
            </a:endParaRPr>
          </a:p>
        </p:txBody>
      </p:sp>
      <p:sp>
        <p:nvSpPr>
          <p:cNvPr id="133" name="文本框 33"/>
          <p:cNvSpPr txBox="1">
            <a:spLocks noChangeArrowheads="1"/>
          </p:cNvSpPr>
          <p:nvPr/>
        </p:nvSpPr>
        <p:spPr bwMode="auto">
          <a:xfrm>
            <a:off x="6176117" y="5544362"/>
            <a:ext cx="541679" cy="255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5020" tIns="32510" rIns="65020" bIns="32510">
            <a:spAutoFit/>
          </a:bodyPr>
          <a:lstStyle/>
          <a:p>
            <a:r>
              <a:rPr lang="en-US" altLang="zh-CN" sz="1235" dirty="0">
                <a:solidFill>
                  <a:srgbClr val="6B9F25"/>
                </a:solidFill>
                <a:cs typeface="+mn-ea"/>
                <a:sym typeface="+mn-lt"/>
              </a:rPr>
              <a:t>7</a:t>
            </a:r>
            <a:r>
              <a:rPr lang="zh-CN" altLang="en-US" sz="1235" dirty="0">
                <a:solidFill>
                  <a:srgbClr val="6B9F25"/>
                </a:solidFill>
                <a:cs typeface="+mn-ea"/>
                <a:sym typeface="+mn-lt"/>
              </a:rPr>
              <a:t>月份</a:t>
            </a:r>
            <a:endParaRPr lang="zh-CN" altLang="en-US" sz="1235" dirty="0">
              <a:solidFill>
                <a:srgbClr val="6B9F25"/>
              </a:solidFill>
              <a:cs typeface="+mn-ea"/>
              <a:sym typeface="+mn-lt"/>
            </a:endParaRPr>
          </a:p>
        </p:txBody>
      </p:sp>
      <p:sp>
        <p:nvSpPr>
          <p:cNvPr id="134" name="文本框 46"/>
          <p:cNvSpPr txBox="1">
            <a:spLocks noChangeArrowheads="1"/>
          </p:cNvSpPr>
          <p:nvPr/>
        </p:nvSpPr>
        <p:spPr bwMode="auto">
          <a:xfrm>
            <a:off x="9691811" y="1986942"/>
            <a:ext cx="1083494" cy="255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5020" tIns="32510" rIns="65020" bIns="32510">
            <a:spAutoFit/>
          </a:bodyPr>
          <a:lstStyle/>
          <a:p>
            <a:r>
              <a:rPr lang="zh-CN" altLang="en-US" sz="1235" dirty="0">
                <a:solidFill>
                  <a:srgbClr val="6B9F25"/>
                </a:solidFill>
                <a:cs typeface="+mn-ea"/>
                <a:sym typeface="+mn-lt"/>
              </a:rPr>
              <a:t>添加文字内容</a:t>
            </a:r>
            <a:endParaRPr lang="zh-CN" altLang="en-US" sz="1235" dirty="0">
              <a:solidFill>
                <a:srgbClr val="6B9F25"/>
              </a:solidFill>
              <a:cs typeface="+mn-ea"/>
              <a:sym typeface="+mn-lt"/>
            </a:endParaRPr>
          </a:p>
        </p:txBody>
      </p:sp>
      <p:grpSp>
        <p:nvGrpSpPr>
          <p:cNvPr id="135" name="组合 134"/>
          <p:cNvGrpSpPr/>
          <p:nvPr/>
        </p:nvGrpSpPr>
        <p:grpSpPr>
          <a:xfrm>
            <a:off x="3294812" y="5417252"/>
            <a:ext cx="7635923" cy="72668"/>
            <a:chOff x="738746" y="5964849"/>
            <a:chExt cx="10744200" cy="102248"/>
          </a:xfrm>
        </p:grpSpPr>
        <p:cxnSp>
          <p:nvCxnSpPr>
            <p:cNvPr id="136" name="直接连接符 135"/>
            <p:cNvCxnSpPr/>
            <p:nvPr/>
          </p:nvCxnSpPr>
          <p:spPr bwMode="auto">
            <a:xfrm>
              <a:off x="738746" y="6052254"/>
              <a:ext cx="10744200" cy="0"/>
            </a:xfrm>
            <a:prstGeom prst="line">
              <a:avLst/>
            </a:prstGeom>
            <a:noFill/>
            <a:ln w="6350" cap="flat" cmpd="sng" algn="ctr">
              <a:solidFill>
                <a:srgbClr val="6B9F25"/>
              </a:solidFill>
              <a:prstDash val="solid"/>
              <a:miter lim="800000"/>
            </a:ln>
            <a:effectLst/>
          </p:spPr>
        </p:cxnSp>
        <p:cxnSp>
          <p:nvCxnSpPr>
            <p:cNvPr id="137" name="直接连接符 136"/>
            <p:cNvCxnSpPr/>
            <p:nvPr/>
          </p:nvCxnSpPr>
          <p:spPr>
            <a:xfrm flipV="1">
              <a:off x="1639101" y="5971032"/>
              <a:ext cx="0" cy="81222"/>
            </a:xfrm>
            <a:prstGeom prst="line">
              <a:avLst/>
            </a:prstGeom>
            <a:noFill/>
            <a:ln w="6350" cap="flat" cmpd="sng" algn="ctr">
              <a:solidFill>
                <a:srgbClr val="6B9F25"/>
              </a:solidFill>
              <a:prstDash val="solid"/>
              <a:miter lim="800000"/>
            </a:ln>
            <a:effectLst/>
          </p:spPr>
        </p:cxnSp>
        <p:cxnSp>
          <p:nvCxnSpPr>
            <p:cNvPr id="138" name="直接连接符 137"/>
            <p:cNvCxnSpPr/>
            <p:nvPr/>
          </p:nvCxnSpPr>
          <p:spPr>
            <a:xfrm flipV="1">
              <a:off x="2456892" y="5967447"/>
              <a:ext cx="0" cy="81222"/>
            </a:xfrm>
            <a:prstGeom prst="line">
              <a:avLst/>
            </a:prstGeom>
            <a:noFill/>
            <a:ln w="6350" cap="flat" cmpd="sng" algn="ctr">
              <a:solidFill>
                <a:srgbClr val="6B9F25"/>
              </a:solidFill>
              <a:prstDash val="solid"/>
              <a:miter lim="800000"/>
            </a:ln>
            <a:effectLst/>
          </p:spPr>
        </p:cxnSp>
        <p:cxnSp>
          <p:nvCxnSpPr>
            <p:cNvPr id="139" name="直接连接符 138"/>
            <p:cNvCxnSpPr/>
            <p:nvPr/>
          </p:nvCxnSpPr>
          <p:spPr>
            <a:xfrm flipV="1">
              <a:off x="3510148" y="5972019"/>
              <a:ext cx="0" cy="81222"/>
            </a:xfrm>
            <a:prstGeom prst="line">
              <a:avLst/>
            </a:prstGeom>
            <a:noFill/>
            <a:ln w="6350" cap="flat" cmpd="sng" algn="ctr">
              <a:solidFill>
                <a:srgbClr val="6B9F25"/>
              </a:solidFill>
              <a:prstDash val="solid"/>
              <a:miter lim="800000"/>
            </a:ln>
            <a:effectLst/>
          </p:spPr>
        </p:cxnSp>
        <p:cxnSp>
          <p:nvCxnSpPr>
            <p:cNvPr id="140" name="直接连接符 139"/>
            <p:cNvCxnSpPr/>
            <p:nvPr/>
          </p:nvCxnSpPr>
          <p:spPr>
            <a:xfrm flipV="1">
              <a:off x="4295309" y="5972019"/>
              <a:ext cx="0" cy="81222"/>
            </a:xfrm>
            <a:prstGeom prst="line">
              <a:avLst/>
            </a:prstGeom>
            <a:noFill/>
            <a:ln w="6350" cap="flat" cmpd="sng" algn="ctr">
              <a:solidFill>
                <a:srgbClr val="6B9F25"/>
              </a:solidFill>
              <a:prstDash val="solid"/>
              <a:miter lim="800000"/>
            </a:ln>
            <a:effectLst/>
          </p:spPr>
        </p:cxnSp>
        <p:cxnSp>
          <p:nvCxnSpPr>
            <p:cNvPr id="141" name="直接连接符 140"/>
            <p:cNvCxnSpPr/>
            <p:nvPr/>
          </p:nvCxnSpPr>
          <p:spPr>
            <a:xfrm flipV="1">
              <a:off x="5141731" y="5972019"/>
              <a:ext cx="0" cy="81222"/>
            </a:xfrm>
            <a:prstGeom prst="line">
              <a:avLst/>
            </a:prstGeom>
            <a:noFill/>
            <a:ln w="6350" cap="flat" cmpd="sng" algn="ctr">
              <a:solidFill>
                <a:srgbClr val="6B9F25"/>
              </a:solidFill>
              <a:prstDash val="solid"/>
              <a:miter lim="800000"/>
            </a:ln>
            <a:effectLst/>
          </p:spPr>
        </p:cxnSp>
        <p:cxnSp>
          <p:nvCxnSpPr>
            <p:cNvPr id="142" name="直接连接符 141"/>
            <p:cNvCxnSpPr/>
            <p:nvPr/>
          </p:nvCxnSpPr>
          <p:spPr>
            <a:xfrm flipV="1">
              <a:off x="6255551" y="5973993"/>
              <a:ext cx="0" cy="81222"/>
            </a:xfrm>
            <a:prstGeom prst="line">
              <a:avLst/>
            </a:prstGeom>
            <a:noFill/>
            <a:ln w="6350" cap="flat" cmpd="sng" algn="ctr">
              <a:solidFill>
                <a:srgbClr val="6B9F25"/>
              </a:solidFill>
              <a:prstDash val="solid"/>
              <a:miter lim="800000"/>
            </a:ln>
            <a:effectLst/>
          </p:spPr>
        </p:cxnSp>
        <p:cxnSp>
          <p:nvCxnSpPr>
            <p:cNvPr id="143" name="直接连接符 142"/>
            <p:cNvCxnSpPr/>
            <p:nvPr/>
          </p:nvCxnSpPr>
          <p:spPr>
            <a:xfrm flipV="1">
              <a:off x="7243964" y="5967447"/>
              <a:ext cx="0" cy="81222"/>
            </a:xfrm>
            <a:prstGeom prst="line">
              <a:avLst/>
            </a:prstGeom>
            <a:noFill/>
            <a:ln w="6350" cap="flat" cmpd="sng" algn="ctr">
              <a:solidFill>
                <a:srgbClr val="6B9F25"/>
              </a:solidFill>
              <a:prstDash val="solid"/>
              <a:miter lim="800000"/>
            </a:ln>
            <a:effectLst/>
          </p:spPr>
        </p:cxnSp>
        <p:cxnSp>
          <p:nvCxnSpPr>
            <p:cNvPr id="144" name="直接连接符 143"/>
            <p:cNvCxnSpPr/>
            <p:nvPr/>
          </p:nvCxnSpPr>
          <p:spPr>
            <a:xfrm flipV="1">
              <a:off x="7951332" y="5973993"/>
              <a:ext cx="0" cy="81222"/>
            </a:xfrm>
            <a:prstGeom prst="line">
              <a:avLst/>
            </a:prstGeom>
            <a:noFill/>
            <a:ln w="6350" cap="flat" cmpd="sng" algn="ctr">
              <a:solidFill>
                <a:srgbClr val="6B9F25"/>
              </a:solidFill>
              <a:prstDash val="solid"/>
              <a:miter lim="800000"/>
            </a:ln>
            <a:effectLst/>
          </p:spPr>
        </p:cxnSp>
        <p:cxnSp>
          <p:nvCxnSpPr>
            <p:cNvPr id="145" name="直接连接符 144"/>
            <p:cNvCxnSpPr/>
            <p:nvPr/>
          </p:nvCxnSpPr>
          <p:spPr>
            <a:xfrm flipV="1">
              <a:off x="9320250" y="5964849"/>
              <a:ext cx="0" cy="81222"/>
            </a:xfrm>
            <a:prstGeom prst="line">
              <a:avLst/>
            </a:prstGeom>
            <a:noFill/>
            <a:ln w="6350" cap="flat" cmpd="sng" algn="ctr">
              <a:solidFill>
                <a:srgbClr val="6B9F25"/>
              </a:solidFill>
              <a:prstDash val="solid"/>
              <a:miter lim="800000"/>
            </a:ln>
            <a:effectLst/>
          </p:spPr>
        </p:cxnSp>
        <p:cxnSp>
          <p:nvCxnSpPr>
            <p:cNvPr id="146" name="直接连接符 145"/>
            <p:cNvCxnSpPr/>
            <p:nvPr/>
          </p:nvCxnSpPr>
          <p:spPr>
            <a:xfrm flipV="1">
              <a:off x="10524537" y="5985875"/>
              <a:ext cx="0" cy="81222"/>
            </a:xfrm>
            <a:prstGeom prst="line">
              <a:avLst/>
            </a:prstGeom>
            <a:noFill/>
            <a:ln w="6350" cap="flat" cmpd="sng" algn="ctr">
              <a:solidFill>
                <a:srgbClr val="6B9F25"/>
              </a:solidFill>
              <a:prstDash val="solid"/>
              <a:miter lim="800000"/>
            </a:ln>
            <a:effectLst/>
          </p:spPr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000"/>
                            </p:stCondLst>
                            <p:childTnLst>
                              <p:par>
                                <p:cTn id="8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0"/>
                            </p:stCondLst>
                            <p:childTnLst>
                              <p:par>
                                <p:cTn id="9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5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5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7000"/>
                            </p:stCondLst>
                            <p:childTnLst>
                              <p:par>
                                <p:cTn id="1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50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8000"/>
                            </p:stCondLst>
                            <p:childTnLst>
                              <p:par>
                                <p:cTn id="1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850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9000"/>
                            </p:stCondLst>
                            <p:childTnLst>
                              <p:par>
                                <p:cTn id="1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9500"/>
                            </p:stCondLst>
                            <p:childTnLst>
                              <p:par>
                                <p:cTn id="1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95" grpId="0" build="p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/>
      <p:bldP spid="113" grpId="0"/>
      <p:bldP spid="114" grpId="0"/>
      <p:bldP spid="115" grpId="0"/>
      <p:bldP spid="116" grpId="0"/>
      <p:bldP spid="117" grpId="0"/>
      <p:bldP spid="118" grpId="0"/>
      <p:bldP spid="119" grpId="0"/>
      <p:bldP spid="120" grpId="0"/>
      <p:bldP spid="121" grpId="0"/>
      <p:bldP spid="125" grpId="0" animBg="1"/>
      <p:bldP spid="132" grpId="0"/>
      <p:bldP spid="133" grpId="0"/>
      <p:bldP spid="13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16560"/>
            <a:ext cx="447040" cy="365760"/>
          </a:xfrm>
          <a:prstGeom prst="rect">
            <a:avLst/>
          </a:prstGeom>
          <a:solidFill>
            <a:srgbClr val="57A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7040" y="416560"/>
            <a:ext cx="142240" cy="365760"/>
          </a:xfrm>
          <a:prstGeom prst="rect">
            <a:avLst/>
          </a:prstGeom>
          <a:solidFill>
            <a:srgbClr val="FDC0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9280" y="416560"/>
            <a:ext cx="1859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cs typeface="+mn-ea"/>
                <a:sym typeface="+mn-lt"/>
              </a:rPr>
              <a:t>六一节快乐</a:t>
            </a:r>
            <a:endParaRPr lang="zh-CN" altLang="en-US" sz="2000" dirty="0">
              <a:cs typeface="+mn-ea"/>
              <a:sym typeface="+mn-lt"/>
            </a:endParaRPr>
          </a:p>
        </p:txBody>
      </p:sp>
      <p:grpSp>
        <p:nvGrpSpPr>
          <p:cNvPr id="7" name="Group 725"/>
          <p:cNvGrpSpPr/>
          <p:nvPr/>
        </p:nvGrpSpPr>
        <p:grpSpPr>
          <a:xfrm rot="900000">
            <a:off x="1503869" y="1601617"/>
            <a:ext cx="2248431" cy="2248432"/>
            <a:chOff x="2328110" y="2786149"/>
            <a:chExt cx="6516601" cy="6516602"/>
          </a:xfrm>
        </p:grpSpPr>
        <p:sp>
          <p:nvSpPr>
            <p:cNvPr id="8" name="Freeform 1"/>
            <p:cNvSpPr>
              <a:spLocks noChangeArrowheads="1"/>
            </p:cNvSpPr>
            <p:nvPr/>
          </p:nvSpPr>
          <p:spPr bwMode="auto">
            <a:xfrm>
              <a:off x="2328110" y="4367620"/>
              <a:ext cx="4466256" cy="4935131"/>
            </a:xfrm>
            <a:custGeom>
              <a:avLst/>
              <a:gdLst>
                <a:gd name="T0" fmla="*/ 1472 w 2478"/>
                <a:gd name="T1" fmla="*/ 0 h 2738"/>
                <a:gd name="T2" fmla="*/ 1472 w 2478"/>
                <a:gd name="T3" fmla="*/ 0 h 2738"/>
                <a:gd name="T4" fmla="*/ 1453 w 2478"/>
                <a:gd name="T5" fmla="*/ 0 h 2738"/>
                <a:gd name="T6" fmla="*/ 1342 w 2478"/>
                <a:gd name="T7" fmla="*/ 75 h 2738"/>
                <a:gd name="T8" fmla="*/ 1342 w 2478"/>
                <a:gd name="T9" fmla="*/ 112 h 2738"/>
                <a:gd name="T10" fmla="*/ 1379 w 2478"/>
                <a:gd name="T11" fmla="*/ 186 h 2738"/>
                <a:gd name="T12" fmla="*/ 1360 w 2478"/>
                <a:gd name="T13" fmla="*/ 205 h 2738"/>
                <a:gd name="T14" fmla="*/ 615 w 2478"/>
                <a:gd name="T15" fmla="*/ 1192 h 2738"/>
                <a:gd name="T16" fmla="*/ 615 w 2478"/>
                <a:gd name="T17" fmla="*/ 1229 h 2738"/>
                <a:gd name="T18" fmla="*/ 578 w 2478"/>
                <a:gd name="T19" fmla="*/ 1210 h 2738"/>
                <a:gd name="T20" fmla="*/ 559 w 2478"/>
                <a:gd name="T21" fmla="*/ 1229 h 2738"/>
                <a:gd name="T22" fmla="*/ 19 w 2478"/>
                <a:gd name="T23" fmla="*/ 1527 h 2738"/>
                <a:gd name="T24" fmla="*/ 0 w 2478"/>
                <a:gd name="T25" fmla="*/ 1583 h 2738"/>
                <a:gd name="T26" fmla="*/ 354 w 2478"/>
                <a:gd name="T27" fmla="*/ 2216 h 2738"/>
                <a:gd name="T28" fmla="*/ 392 w 2478"/>
                <a:gd name="T29" fmla="*/ 2235 h 2738"/>
                <a:gd name="T30" fmla="*/ 410 w 2478"/>
                <a:gd name="T31" fmla="*/ 2235 h 2738"/>
                <a:gd name="T32" fmla="*/ 541 w 2478"/>
                <a:gd name="T33" fmla="*/ 2160 h 2738"/>
                <a:gd name="T34" fmla="*/ 839 w 2478"/>
                <a:gd name="T35" fmla="*/ 2718 h 2738"/>
                <a:gd name="T36" fmla="*/ 876 w 2478"/>
                <a:gd name="T37" fmla="*/ 2737 h 2738"/>
                <a:gd name="T38" fmla="*/ 895 w 2478"/>
                <a:gd name="T39" fmla="*/ 2737 h 2738"/>
                <a:gd name="T40" fmla="*/ 1118 w 2478"/>
                <a:gd name="T41" fmla="*/ 2606 h 2738"/>
                <a:gd name="T42" fmla="*/ 1137 w 2478"/>
                <a:gd name="T43" fmla="*/ 2551 h 2738"/>
                <a:gd name="T44" fmla="*/ 988 w 2478"/>
                <a:gd name="T45" fmla="*/ 2290 h 2738"/>
                <a:gd name="T46" fmla="*/ 1062 w 2478"/>
                <a:gd name="T47" fmla="*/ 2197 h 2738"/>
                <a:gd name="T48" fmla="*/ 1062 w 2478"/>
                <a:gd name="T49" fmla="*/ 2141 h 2738"/>
                <a:gd name="T50" fmla="*/ 895 w 2478"/>
                <a:gd name="T51" fmla="*/ 1974 h 2738"/>
                <a:gd name="T52" fmla="*/ 950 w 2478"/>
                <a:gd name="T53" fmla="*/ 1937 h 2738"/>
                <a:gd name="T54" fmla="*/ 969 w 2478"/>
                <a:gd name="T55" fmla="*/ 1881 h 2738"/>
                <a:gd name="T56" fmla="*/ 1006 w 2478"/>
                <a:gd name="T57" fmla="*/ 1899 h 2738"/>
                <a:gd name="T58" fmla="*/ 1025 w 2478"/>
                <a:gd name="T59" fmla="*/ 1899 h 2738"/>
                <a:gd name="T60" fmla="*/ 2236 w 2478"/>
                <a:gd name="T61" fmla="*/ 1788 h 2738"/>
                <a:gd name="T62" fmla="*/ 2254 w 2478"/>
                <a:gd name="T63" fmla="*/ 1788 h 2738"/>
                <a:gd name="T64" fmla="*/ 2272 w 2478"/>
                <a:gd name="T65" fmla="*/ 1788 h 2738"/>
                <a:gd name="T66" fmla="*/ 2310 w 2478"/>
                <a:gd name="T67" fmla="*/ 1843 h 2738"/>
                <a:gd name="T68" fmla="*/ 2328 w 2478"/>
                <a:gd name="T69" fmla="*/ 1862 h 2738"/>
                <a:gd name="T70" fmla="*/ 2347 w 2478"/>
                <a:gd name="T71" fmla="*/ 1862 h 2738"/>
                <a:gd name="T72" fmla="*/ 2459 w 2478"/>
                <a:gd name="T73" fmla="*/ 1806 h 2738"/>
                <a:gd name="T74" fmla="*/ 2477 w 2478"/>
                <a:gd name="T75" fmla="*/ 1750 h 2738"/>
                <a:gd name="T76" fmla="*/ 1509 w 2478"/>
                <a:gd name="T77" fmla="*/ 19 h 2738"/>
                <a:gd name="T78" fmla="*/ 1472 w 2478"/>
                <a:gd name="T79" fmla="*/ 0 h 2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78" h="2738">
                  <a:moveTo>
                    <a:pt x="1472" y="0"/>
                  </a:moveTo>
                  <a:lnTo>
                    <a:pt x="1472" y="0"/>
                  </a:lnTo>
                  <a:lnTo>
                    <a:pt x="1453" y="0"/>
                  </a:lnTo>
                  <a:cubicBezTo>
                    <a:pt x="1342" y="75"/>
                    <a:pt x="1342" y="75"/>
                    <a:pt x="1342" y="75"/>
                  </a:cubicBezTo>
                  <a:cubicBezTo>
                    <a:pt x="1323" y="75"/>
                    <a:pt x="1323" y="93"/>
                    <a:pt x="1342" y="112"/>
                  </a:cubicBezTo>
                  <a:cubicBezTo>
                    <a:pt x="1379" y="186"/>
                    <a:pt x="1379" y="186"/>
                    <a:pt x="1379" y="186"/>
                  </a:cubicBezTo>
                  <a:cubicBezTo>
                    <a:pt x="1360" y="186"/>
                    <a:pt x="1360" y="186"/>
                    <a:pt x="1360" y="205"/>
                  </a:cubicBezTo>
                  <a:cubicBezTo>
                    <a:pt x="615" y="1192"/>
                    <a:pt x="615" y="1192"/>
                    <a:pt x="615" y="1192"/>
                  </a:cubicBezTo>
                  <a:cubicBezTo>
                    <a:pt x="597" y="1192"/>
                    <a:pt x="597" y="1210"/>
                    <a:pt x="615" y="1229"/>
                  </a:cubicBezTo>
                  <a:cubicBezTo>
                    <a:pt x="597" y="1229"/>
                    <a:pt x="597" y="1210"/>
                    <a:pt x="578" y="1210"/>
                  </a:cubicBezTo>
                  <a:cubicBezTo>
                    <a:pt x="578" y="1210"/>
                    <a:pt x="559" y="1210"/>
                    <a:pt x="559" y="1229"/>
                  </a:cubicBezTo>
                  <a:cubicBezTo>
                    <a:pt x="19" y="1527"/>
                    <a:pt x="19" y="1527"/>
                    <a:pt x="19" y="1527"/>
                  </a:cubicBezTo>
                  <a:cubicBezTo>
                    <a:pt x="0" y="1527"/>
                    <a:pt x="0" y="1564"/>
                    <a:pt x="0" y="1583"/>
                  </a:cubicBezTo>
                  <a:cubicBezTo>
                    <a:pt x="354" y="2216"/>
                    <a:pt x="354" y="2216"/>
                    <a:pt x="354" y="2216"/>
                  </a:cubicBezTo>
                  <a:cubicBezTo>
                    <a:pt x="373" y="2235"/>
                    <a:pt x="373" y="2235"/>
                    <a:pt x="392" y="2235"/>
                  </a:cubicBezTo>
                  <a:lnTo>
                    <a:pt x="410" y="2235"/>
                  </a:lnTo>
                  <a:cubicBezTo>
                    <a:pt x="541" y="2160"/>
                    <a:pt x="541" y="2160"/>
                    <a:pt x="541" y="2160"/>
                  </a:cubicBezTo>
                  <a:cubicBezTo>
                    <a:pt x="839" y="2718"/>
                    <a:pt x="839" y="2718"/>
                    <a:pt x="839" y="2718"/>
                  </a:cubicBezTo>
                  <a:cubicBezTo>
                    <a:pt x="857" y="2737"/>
                    <a:pt x="857" y="2737"/>
                    <a:pt x="876" y="2737"/>
                  </a:cubicBezTo>
                  <a:lnTo>
                    <a:pt x="895" y="2737"/>
                  </a:lnTo>
                  <a:cubicBezTo>
                    <a:pt x="1118" y="2606"/>
                    <a:pt x="1118" y="2606"/>
                    <a:pt x="1118" y="2606"/>
                  </a:cubicBezTo>
                  <a:cubicBezTo>
                    <a:pt x="1137" y="2588"/>
                    <a:pt x="1137" y="2570"/>
                    <a:pt x="1137" y="2551"/>
                  </a:cubicBezTo>
                  <a:cubicBezTo>
                    <a:pt x="988" y="2290"/>
                    <a:pt x="988" y="2290"/>
                    <a:pt x="988" y="2290"/>
                  </a:cubicBezTo>
                  <a:cubicBezTo>
                    <a:pt x="1062" y="2197"/>
                    <a:pt x="1062" y="2197"/>
                    <a:pt x="1062" y="2197"/>
                  </a:cubicBezTo>
                  <a:cubicBezTo>
                    <a:pt x="1081" y="2179"/>
                    <a:pt x="1081" y="2160"/>
                    <a:pt x="1062" y="2141"/>
                  </a:cubicBezTo>
                  <a:cubicBezTo>
                    <a:pt x="895" y="1974"/>
                    <a:pt x="895" y="1974"/>
                    <a:pt x="895" y="1974"/>
                  </a:cubicBezTo>
                  <a:cubicBezTo>
                    <a:pt x="950" y="1937"/>
                    <a:pt x="950" y="1937"/>
                    <a:pt x="950" y="1937"/>
                  </a:cubicBezTo>
                  <a:cubicBezTo>
                    <a:pt x="969" y="1918"/>
                    <a:pt x="969" y="1899"/>
                    <a:pt x="969" y="1881"/>
                  </a:cubicBezTo>
                  <a:cubicBezTo>
                    <a:pt x="969" y="1899"/>
                    <a:pt x="988" y="1899"/>
                    <a:pt x="1006" y="1899"/>
                  </a:cubicBezTo>
                  <a:cubicBezTo>
                    <a:pt x="1006" y="1899"/>
                    <a:pt x="1006" y="1899"/>
                    <a:pt x="1025" y="1899"/>
                  </a:cubicBezTo>
                  <a:cubicBezTo>
                    <a:pt x="2236" y="1788"/>
                    <a:pt x="2236" y="1788"/>
                    <a:pt x="2236" y="1788"/>
                  </a:cubicBezTo>
                  <a:lnTo>
                    <a:pt x="2254" y="1788"/>
                  </a:lnTo>
                  <a:lnTo>
                    <a:pt x="2272" y="1788"/>
                  </a:lnTo>
                  <a:cubicBezTo>
                    <a:pt x="2310" y="1843"/>
                    <a:pt x="2310" y="1843"/>
                    <a:pt x="2310" y="1843"/>
                  </a:cubicBezTo>
                  <a:cubicBezTo>
                    <a:pt x="2310" y="1862"/>
                    <a:pt x="2328" y="1862"/>
                    <a:pt x="2328" y="1862"/>
                  </a:cubicBezTo>
                  <a:cubicBezTo>
                    <a:pt x="2347" y="1862"/>
                    <a:pt x="2347" y="1862"/>
                    <a:pt x="2347" y="1862"/>
                  </a:cubicBezTo>
                  <a:cubicBezTo>
                    <a:pt x="2459" y="1806"/>
                    <a:pt x="2459" y="1806"/>
                    <a:pt x="2459" y="1806"/>
                  </a:cubicBezTo>
                  <a:cubicBezTo>
                    <a:pt x="2477" y="1788"/>
                    <a:pt x="2477" y="1769"/>
                    <a:pt x="2477" y="1750"/>
                  </a:cubicBezTo>
                  <a:cubicBezTo>
                    <a:pt x="1509" y="19"/>
                    <a:pt x="1509" y="19"/>
                    <a:pt x="1509" y="19"/>
                  </a:cubicBezTo>
                  <a:cubicBezTo>
                    <a:pt x="1491" y="19"/>
                    <a:pt x="1491" y="0"/>
                    <a:pt x="1472" y="0"/>
                  </a:cubicBezTo>
                </a:path>
              </a:pathLst>
            </a:custGeom>
            <a:solidFill>
              <a:srgbClr val="E6E9EB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3"/>
            <p:cNvSpPr>
              <a:spLocks noChangeArrowheads="1"/>
            </p:cNvSpPr>
            <p:nvPr/>
          </p:nvSpPr>
          <p:spPr bwMode="auto">
            <a:xfrm>
              <a:off x="6261915" y="3255029"/>
              <a:ext cx="1176167" cy="1748357"/>
            </a:xfrm>
            <a:custGeom>
              <a:avLst/>
              <a:gdLst>
                <a:gd name="T0" fmla="*/ 595 w 652"/>
                <a:gd name="T1" fmla="*/ 0 h 970"/>
                <a:gd name="T2" fmla="*/ 595 w 652"/>
                <a:gd name="T3" fmla="*/ 0 h 970"/>
                <a:gd name="T4" fmla="*/ 0 w 652"/>
                <a:gd name="T5" fmla="*/ 932 h 970"/>
                <a:gd name="T6" fmla="*/ 56 w 652"/>
                <a:gd name="T7" fmla="*/ 969 h 970"/>
                <a:gd name="T8" fmla="*/ 651 w 652"/>
                <a:gd name="T9" fmla="*/ 38 h 970"/>
                <a:gd name="T10" fmla="*/ 595 w 652"/>
                <a:gd name="T11" fmla="*/ 0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2" h="970">
                  <a:moveTo>
                    <a:pt x="595" y="0"/>
                  </a:moveTo>
                  <a:lnTo>
                    <a:pt x="595" y="0"/>
                  </a:lnTo>
                  <a:cubicBezTo>
                    <a:pt x="0" y="932"/>
                    <a:pt x="0" y="932"/>
                    <a:pt x="0" y="932"/>
                  </a:cubicBezTo>
                  <a:cubicBezTo>
                    <a:pt x="56" y="969"/>
                    <a:pt x="56" y="969"/>
                    <a:pt x="56" y="969"/>
                  </a:cubicBezTo>
                  <a:cubicBezTo>
                    <a:pt x="651" y="38"/>
                    <a:pt x="651" y="38"/>
                    <a:pt x="651" y="38"/>
                  </a:cubicBezTo>
                  <a:cubicBezTo>
                    <a:pt x="632" y="19"/>
                    <a:pt x="614" y="19"/>
                    <a:pt x="595" y="0"/>
                  </a:cubicBezTo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4"/>
            <p:cNvSpPr>
              <a:spLocks noChangeArrowheads="1"/>
            </p:cNvSpPr>
            <p:nvPr/>
          </p:nvSpPr>
          <p:spPr bwMode="auto">
            <a:xfrm>
              <a:off x="6659268" y="4129207"/>
              <a:ext cx="1613254" cy="1239744"/>
            </a:xfrm>
            <a:custGeom>
              <a:avLst/>
              <a:gdLst>
                <a:gd name="T0" fmla="*/ 875 w 895"/>
                <a:gd name="T1" fmla="*/ 0 h 690"/>
                <a:gd name="T2" fmla="*/ 875 w 895"/>
                <a:gd name="T3" fmla="*/ 0 h 690"/>
                <a:gd name="T4" fmla="*/ 0 w 895"/>
                <a:gd name="T5" fmla="*/ 633 h 690"/>
                <a:gd name="T6" fmla="*/ 37 w 895"/>
                <a:gd name="T7" fmla="*/ 689 h 690"/>
                <a:gd name="T8" fmla="*/ 894 w 895"/>
                <a:gd name="T9" fmla="*/ 37 h 690"/>
                <a:gd name="T10" fmla="*/ 875 w 895"/>
                <a:gd name="T11" fmla="*/ 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5" h="690">
                  <a:moveTo>
                    <a:pt x="875" y="0"/>
                  </a:moveTo>
                  <a:lnTo>
                    <a:pt x="875" y="0"/>
                  </a:lnTo>
                  <a:cubicBezTo>
                    <a:pt x="0" y="633"/>
                    <a:pt x="0" y="633"/>
                    <a:pt x="0" y="633"/>
                  </a:cubicBezTo>
                  <a:cubicBezTo>
                    <a:pt x="37" y="689"/>
                    <a:pt x="37" y="689"/>
                    <a:pt x="37" y="689"/>
                  </a:cubicBezTo>
                  <a:cubicBezTo>
                    <a:pt x="894" y="37"/>
                    <a:pt x="894" y="37"/>
                    <a:pt x="894" y="37"/>
                  </a:cubicBezTo>
                  <a:cubicBezTo>
                    <a:pt x="894" y="18"/>
                    <a:pt x="875" y="18"/>
                    <a:pt x="875" y="0"/>
                  </a:cubicBezTo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5"/>
            <p:cNvSpPr>
              <a:spLocks noChangeArrowheads="1"/>
            </p:cNvSpPr>
            <p:nvPr/>
          </p:nvSpPr>
          <p:spPr bwMode="auto">
            <a:xfrm>
              <a:off x="7000990" y="6712004"/>
              <a:ext cx="1843721" cy="643716"/>
            </a:xfrm>
            <a:custGeom>
              <a:avLst/>
              <a:gdLst>
                <a:gd name="T0" fmla="*/ 19 w 1025"/>
                <a:gd name="T1" fmla="*/ 0 h 355"/>
                <a:gd name="T2" fmla="*/ 19 w 1025"/>
                <a:gd name="T3" fmla="*/ 0 h 355"/>
                <a:gd name="T4" fmla="*/ 0 w 1025"/>
                <a:gd name="T5" fmla="*/ 56 h 355"/>
                <a:gd name="T6" fmla="*/ 1006 w 1025"/>
                <a:gd name="T7" fmla="*/ 354 h 355"/>
                <a:gd name="T8" fmla="*/ 1024 w 1025"/>
                <a:gd name="T9" fmla="*/ 298 h 355"/>
                <a:gd name="T10" fmla="*/ 19 w 1025"/>
                <a:gd name="T11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5" h="355">
                  <a:moveTo>
                    <a:pt x="19" y="0"/>
                  </a:moveTo>
                  <a:lnTo>
                    <a:pt x="19" y="0"/>
                  </a:lnTo>
                  <a:cubicBezTo>
                    <a:pt x="0" y="56"/>
                    <a:pt x="0" y="56"/>
                    <a:pt x="0" y="56"/>
                  </a:cubicBezTo>
                  <a:cubicBezTo>
                    <a:pt x="1006" y="354"/>
                    <a:pt x="1006" y="354"/>
                    <a:pt x="1006" y="354"/>
                  </a:cubicBezTo>
                  <a:cubicBezTo>
                    <a:pt x="1006" y="336"/>
                    <a:pt x="1024" y="317"/>
                    <a:pt x="1024" y="298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ysClr val="window" lastClr="FFFFFF">
                <a:lumMod val="75000"/>
              </a:sys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6"/>
            <p:cNvSpPr>
              <a:spLocks noChangeArrowheads="1"/>
            </p:cNvSpPr>
            <p:nvPr/>
          </p:nvSpPr>
          <p:spPr bwMode="auto">
            <a:xfrm>
              <a:off x="5824823" y="2786149"/>
              <a:ext cx="675504" cy="1915248"/>
            </a:xfrm>
            <a:custGeom>
              <a:avLst/>
              <a:gdLst>
                <a:gd name="T0" fmla="*/ 316 w 373"/>
                <a:gd name="T1" fmla="*/ 0 h 1062"/>
                <a:gd name="T2" fmla="*/ 316 w 373"/>
                <a:gd name="T3" fmla="*/ 0 h 1062"/>
                <a:gd name="T4" fmla="*/ 0 w 373"/>
                <a:gd name="T5" fmla="*/ 1043 h 1062"/>
                <a:gd name="T6" fmla="*/ 55 w 373"/>
                <a:gd name="T7" fmla="*/ 1061 h 1062"/>
                <a:gd name="T8" fmla="*/ 372 w 373"/>
                <a:gd name="T9" fmla="*/ 18 h 1062"/>
                <a:gd name="T10" fmla="*/ 316 w 373"/>
                <a:gd name="T11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3" h="1062">
                  <a:moveTo>
                    <a:pt x="316" y="0"/>
                  </a:moveTo>
                  <a:lnTo>
                    <a:pt x="316" y="0"/>
                  </a:lnTo>
                  <a:cubicBezTo>
                    <a:pt x="0" y="1043"/>
                    <a:pt x="0" y="1043"/>
                    <a:pt x="0" y="1043"/>
                  </a:cubicBezTo>
                  <a:cubicBezTo>
                    <a:pt x="55" y="1061"/>
                    <a:pt x="55" y="1061"/>
                    <a:pt x="55" y="1061"/>
                  </a:cubicBezTo>
                  <a:cubicBezTo>
                    <a:pt x="372" y="18"/>
                    <a:pt x="372" y="18"/>
                    <a:pt x="372" y="18"/>
                  </a:cubicBezTo>
                  <a:cubicBezTo>
                    <a:pt x="353" y="0"/>
                    <a:pt x="334" y="0"/>
                    <a:pt x="316" y="0"/>
                  </a:cubicBezTo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9"/>
            <p:cNvSpPr>
              <a:spLocks noChangeArrowheads="1"/>
            </p:cNvSpPr>
            <p:nvPr/>
          </p:nvSpPr>
          <p:spPr bwMode="auto">
            <a:xfrm>
              <a:off x="3202288" y="7784862"/>
              <a:ext cx="1176167" cy="1509944"/>
            </a:xfrm>
            <a:custGeom>
              <a:avLst/>
              <a:gdLst>
                <a:gd name="T0" fmla="*/ 652 w 653"/>
                <a:gd name="T1" fmla="*/ 652 h 839"/>
                <a:gd name="T2" fmla="*/ 652 w 653"/>
                <a:gd name="T3" fmla="*/ 652 h 839"/>
                <a:gd name="T4" fmla="*/ 633 w 653"/>
                <a:gd name="T5" fmla="*/ 707 h 839"/>
                <a:gd name="T6" fmla="*/ 410 w 653"/>
                <a:gd name="T7" fmla="*/ 838 h 839"/>
                <a:gd name="T8" fmla="*/ 354 w 653"/>
                <a:gd name="T9" fmla="*/ 819 h 839"/>
                <a:gd name="T10" fmla="*/ 0 w 653"/>
                <a:gd name="T11" fmla="*/ 187 h 839"/>
                <a:gd name="T12" fmla="*/ 18 w 653"/>
                <a:gd name="T13" fmla="*/ 131 h 839"/>
                <a:gd name="T14" fmla="*/ 242 w 653"/>
                <a:gd name="T15" fmla="*/ 0 h 839"/>
                <a:gd name="T16" fmla="*/ 298 w 653"/>
                <a:gd name="T17" fmla="*/ 19 h 839"/>
                <a:gd name="T18" fmla="*/ 652 w 653"/>
                <a:gd name="T19" fmla="*/ 652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3" h="839">
                  <a:moveTo>
                    <a:pt x="652" y="652"/>
                  </a:moveTo>
                  <a:lnTo>
                    <a:pt x="652" y="652"/>
                  </a:lnTo>
                  <a:cubicBezTo>
                    <a:pt x="652" y="671"/>
                    <a:pt x="652" y="689"/>
                    <a:pt x="633" y="707"/>
                  </a:cubicBezTo>
                  <a:cubicBezTo>
                    <a:pt x="410" y="838"/>
                    <a:pt x="410" y="838"/>
                    <a:pt x="410" y="838"/>
                  </a:cubicBezTo>
                  <a:cubicBezTo>
                    <a:pt x="391" y="838"/>
                    <a:pt x="372" y="838"/>
                    <a:pt x="354" y="819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168"/>
                    <a:pt x="0" y="149"/>
                    <a:pt x="18" y="131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61" y="0"/>
                    <a:pt x="279" y="0"/>
                    <a:pt x="298" y="19"/>
                  </a:cubicBezTo>
                  <a:lnTo>
                    <a:pt x="652" y="652"/>
                  </a:lnTo>
                </a:path>
              </a:pathLst>
            </a:custGeom>
            <a:solidFill>
              <a:srgbClr val="F6938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10"/>
            <p:cNvSpPr>
              <a:spLocks noChangeArrowheads="1"/>
            </p:cNvSpPr>
            <p:nvPr/>
          </p:nvSpPr>
          <p:spPr bwMode="auto">
            <a:xfrm>
              <a:off x="2328110" y="6545118"/>
              <a:ext cx="1748357" cy="1883454"/>
            </a:xfrm>
            <a:custGeom>
              <a:avLst/>
              <a:gdLst>
                <a:gd name="T0" fmla="*/ 969 w 970"/>
                <a:gd name="T1" fmla="*/ 671 h 1044"/>
                <a:gd name="T2" fmla="*/ 969 w 970"/>
                <a:gd name="T3" fmla="*/ 671 h 1044"/>
                <a:gd name="T4" fmla="*/ 950 w 970"/>
                <a:gd name="T5" fmla="*/ 727 h 1044"/>
                <a:gd name="T6" fmla="*/ 410 w 970"/>
                <a:gd name="T7" fmla="*/ 1025 h 1044"/>
                <a:gd name="T8" fmla="*/ 354 w 970"/>
                <a:gd name="T9" fmla="*/ 1006 h 1044"/>
                <a:gd name="T10" fmla="*/ 0 w 970"/>
                <a:gd name="T11" fmla="*/ 373 h 1044"/>
                <a:gd name="T12" fmla="*/ 19 w 970"/>
                <a:gd name="T13" fmla="*/ 317 h 1044"/>
                <a:gd name="T14" fmla="*/ 559 w 970"/>
                <a:gd name="T15" fmla="*/ 19 h 1044"/>
                <a:gd name="T16" fmla="*/ 615 w 970"/>
                <a:gd name="T17" fmla="*/ 19 h 1044"/>
                <a:gd name="T18" fmla="*/ 969 w 970"/>
                <a:gd name="T19" fmla="*/ 671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0" h="1044">
                  <a:moveTo>
                    <a:pt x="969" y="671"/>
                  </a:moveTo>
                  <a:lnTo>
                    <a:pt x="969" y="671"/>
                  </a:lnTo>
                  <a:cubicBezTo>
                    <a:pt x="969" y="689"/>
                    <a:pt x="969" y="708"/>
                    <a:pt x="950" y="727"/>
                  </a:cubicBezTo>
                  <a:cubicBezTo>
                    <a:pt x="410" y="1025"/>
                    <a:pt x="410" y="1025"/>
                    <a:pt x="410" y="1025"/>
                  </a:cubicBezTo>
                  <a:cubicBezTo>
                    <a:pt x="392" y="1043"/>
                    <a:pt x="373" y="1025"/>
                    <a:pt x="354" y="1006"/>
                  </a:cubicBezTo>
                  <a:cubicBezTo>
                    <a:pt x="0" y="373"/>
                    <a:pt x="0" y="373"/>
                    <a:pt x="0" y="373"/>
                  </a:cubicBezTo>
                  <a:cubicBezTo>
                    <a:pt x="0" y="354"/>
                    <a:pt x="0" y="317"/>
                    <a:pt x="19" y="317"/>
                  </a:cubicBezTo>
                  <a:cubicBezTo>
                    <a:pt x="559" y="19"/>
                    <a:pt x="559" y="19"/>
                    <a:pt x="559" y="19"/>
                  </a:cubicBezTo>
                  <a:cubicBezTo>
                    <a:pt x="578" y="0"/>
                    <a:pt x="597" y="0"/>
                    <a:pt x="615" y="19"/>
                  </a:cubicBezTo>
                  <a:lnTo>
                    <a:pt x="969" y="671"/>
                  </a:lnTo>
                </a:path>
              </a:pathLst>
            </a:custGeom>
            <a:solidFill>
              <a:srgbClr val="EF556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12"/>
            <p:cNvSpPr>
              <a:spLocks noChangeArrowheads="1"/>
            </p:cNvSpPr>
            <p:nvPr/>
          </p:nvSpPr>
          <p:spPr bwMode="auto">
            <a:xfrm>
              <a:off x="4712233" y="4367620"/>
              <a:ext cx="2082134" cy="3393399"/>
            </a:xfrm>
            <a:custGeom>
              <a:avLst/>
              <a:gdLst>
                <a:gd name="T0" fmla="*/ 1154 w 1155"/>
                <a:gd name="T1" fmla="*/ 1750 h 1882"/>
                <a:gd name="T2" fmla="*/ 1154 w 1155"/>
                <a:gd name="T3" fmla="*/ 1750 h 1882"/>
                <a:gd name="T4" fmla="*/ 1136 w 1155"/>
                <a:gd name="T5" fmla="*/ 1806 h 1882"/>
                <a:gd name="T6" fmla="*/ 1024 w 1155"/>
                <a:gd name="T7" fmla="*/ 1862 h 1882"/>
                <a:gd name="T8" fmla="*/ 987 w 1155"/>
                <a:gd name="T9" fmla="*/ 1843 h 1882"/>
                <a:gd name="T10" fmla="*/ 19 w 1155"/>
                <a:gd name="T11" fmla="*/ 112 h 1882"/>
                <a:gd name="T12" fmla="*/ 19 w 1155"/>
                <a:gd name="T13" fmla="*/ 75 h 1882"/>
                <a:gd name="T14" fmla="*/ 130 w 1155"/>
                <a:gd name="T15" fmla="*/ 0 h 1882"/>
                <a:gd name="T16" fmla="*/ 186 w 1155"/>
                <a:gd name="T17" fmla="*/ 19 h 1882"/>
                <a:gd name="T18" fmla="*/ 1154 w 1155"/>
                <a:gd name="T19" fmla="*/ 1750 h 18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5" h="1882">
                  <a:moveTo>
                    <a:pt x="1154" y="1750"/>
                  </a:moveTo>
                  <a:lnTo>
                    <a:pt x="1154" y="1750"/>
                  </a:lnTo>
                  <a:cubicBezTo>
                    <a:pt x="1154" y="1769"/>
                    <a:pt x="1154" y="1788"/>
                    <a:pt x="1136" y="1806"/>
                  </a:cubicBezTo>
                  <a:cubicBezTo>
                    <a:pt x="1024" y="1862"/>
                    <a:pt x="1024" y="1862"/>
                    <a:pt x="1024" y="1862"/>
                  </a:cubicBezTo>
                  <a:cubicBezTo>
                    <a:pt x="1005" y="1881"/>
                    <a:pt x="987" y="1862"/>
                    <a:pt x="987" y="1843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0" y="93"/>
                    <a:pt x="0" y="75"/>
                    <a:pt x="19" y="75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49" y="0"/>
                    <a:pt x="168" y="0"/>
                    <a:pt x="186" y="19"/>
                  </a:cubicBezTo>
                  <a:lnTo>
                    <a:pt x="1154" y="1750"/>
                  </a:lnTo>
                </a:path>
              </a:pathLst>
            </a:custGeom>
            <a:solidFill>
              <a:srgbClr val="F16272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13"/>
            <p:cNvSpPr>
              <a:spLocks noChangeArrowheads="1"/>
            </p:cNvSpPr>
            <p:nvPr/>
          </p:nvSpPr>
          <p:spPr bwMode="auto">
            <a:xfrm>
              <a:off x="2399636" y="6918628"/>
              <a:ext cx="1104641" cy="1374847"/>
            </a:xfrm>
            <a:custGeom>
              <a:avLst/>
              <a:gdLst>
                <a:gd name="T0" fmla="*/ 242 w 615"/>
                <a:gd name="T1" fmla="*/ 93 h 765"/>
                <a:gd name="T2" fmla="*/ 261 w 615"/>
                <a:gd name="T3" fmla="*/ 0 h 765"/>
                <a:gd name="T4" fmla="*/ 298 w 615"/>
                <a:gd name="T5" fmla="*/ 93 h 765"/>
                <a:gd name="T6" fmla="*/ 354 w 615"/>
                <a:gd name="T7" fmla="*/ 205 h 765"/>
                <a:gd name="T8" fmla="*/ 316 w 615"/>
                <a:gd name="T9" fmla="*/ 112 h 765"/>
                <a:gd name="T10" fmla="*/ 298 w 615"/>
                <a:gd name="T11" fmla="*/ 205 h 765"/>
                <a:gd name="T12" fmla="*/ 428 w 615"/>
                <a:gd name="T13" fmla="*/ 298 h 765"/>
                <a:gd name="T14" fmla="*/ 428 w 615"/>
                <a:gd name="T15" fmla="*/ 242 h 765"/>
                <a:gd name="T16" fmla="*/ 335 w 615"/>
                <a:gd name="T17" fmla="*/ 279 h 765"/>
                <a:gd name="T18" fmla="*/ 428 w 615"/>
                <a:gd name="T19" fmla="*/ 298 h 765"/>
                <a:gd name="T20" fmla="*/ 503 w 615"/>
                <a:gd name="T21" fmla="*/ 373 h 765"/>
                <a:gd name="T22" fmla="*/ 410 w 615"/>
                <a:gd name="T23" fmla="*/ 354 h 765"/>
                <a:gd name="T24" fmla="*/ 447 w 615"/>
                <a:gd name="T25" fmla="*/ 428 h 765"/>
                <a:gd name="T26" fmla="*/ 205 w 615"/>
                <a:gd name="T27" fmla="*/ 149 h 765"/>
                <a:gd name="T28" fmla="*/ 149 w 615"/>
                <a:gd name="T29" fmla="*/ 75 h 765"/>
                <a:gd name="T30" fmla="*/ 130 w 615"/>
                <a:gd name="T31" fmla="*/ 149 h 765"/>
                <a:gd name="T32" fmla="*/ 261 w 615"/>
                <a:gd name="T33" fmla="*/ 261 h 765"/>
                <a:gd name="T34" fmla="*/ 261 w 615"/>
                <a:gd name="T35" fmla="*/ 186 h 765"/>
                <a:gd name="T36" fmla="*/ 167 w 615"/>
                <a:gd name="T37" fmla="*/ 224 h 765"/>
                <a:gd name="T38" fmla="*/ 261 w 615"/>
                <a:gd name="T39" fmla="*/ 261 h 765"/>
                <a:gd name="T40" fmla="*/ 335 w 615"/>
                <a:gd name="T41" fmla="*/ 317 h 765"/>
                <a:gd name="T42" fmla="*/ 242 w 615"/>
                <a:gd name="T43" fmla="*/ 298 h 765"/>
                <a:gd name="T44" fmla="*/ 298 w 615"/>
                <a:gd name="T45" fmla="*/ 373 h 765"/>
                <a:gd name="T46" fmla="*/ 372 w 615"/>
                <a:gd name="T47" fmla="*/ 466 h 765"/>
                <a:gd name="T48" fmla="*/ 335 w 615"/>
                <a:gd name="T49" fmla="*/ 391 h 765"/>
                <a:gd name="T50" fmla="*/ 316 w 615"/>
                <a:gd name="T51" fmla="*/ 466 h 765"/>
                <a:gd name="T52" fmla="*/ 93 w 615"/>
                <a:gd name="T53" fmla="*/ 205 h 765"/>
                <a:gd name="T54" fmla="*/ 93 w 615"/>
                <a:gd name="T55" fmla="*/ 130 h 765"/>
                <a:gd name="T56" fmla="*/ 0 w 615"/>
                <a:gd name="T57" fmla="*/ 186 h 765"/>
                <a:gd name="T58" fmla="*/ 93 w 615"/>
                <a:gd name="T59" fmla="*/ 205 h 765"/>
                <a:gd name="T60" fmla="*/ 167 w 615"/>
                <a:gd name="T61" fmla="*/ 279 h 765"/>
                <a:gd name="T62" fmla="*/ 74 w 615"/>
                <a:gd name="T63" fmla="*/ 242 h 765"/>
                <a:gd name="T64" fmla="*/ 130 w 615"/>
                <a:gd name="T65" fmla="*/ 335 h 765"/>
                <a:gd name="T66" fmla="*/ 205 w 615"/>
                <a:gd name="T67" fmla="*/ 428 h 765"/>
                <a:gd name="T68" fmla="*/ 167 w 615"/>
                <a:gd name="T69" fmla="*/ 335 h 765"/>
                <a:gd name="T70" fmla="*/ 149 w 615"/>
                <a:gd name="T71" fmla="*/ 428 h 765"/>
                <a:gd name="T72" fmla="*/ 279 w 615"/>
                <a:gd name="T73" fmla="*/ 522 h 765"/>
                <a:gd name="T74" fmla="*/ 279 w 615"/>
                <a:gd name="T75" fmla="*/ 466 h 765"/>
                <a:gd name="T76" fmla="*/ 186 w 615"/>
                <a:gd name="T77" fmla="*/ 503 h 765"/>
                <a:gd name="T78" fmla="*/ 279 w 615"/>
                <a:gd name="T79" fmla="*/ 522 h 765"/>
                <a:gd name="T80" fmla="*/ 559 w 615"/>
                <a:gd name="T81" fmla="*/ 484 h 765"/>
                <a:gd name="T82" fmla="*/ 465 w 615"/>
                <a:gd name="T83" fmla="*/ 447 h 765"/>
                <a:gd name="T84" fmla="*/ 521 w 615"/>
                <a:gd name="T85" fmla="*/ 540 h 765"/>
                <a:gd name="T86" fmla="*/ 596 w 615"/>
                <a:gd name="T87" fmla="*/ 633 h 765"/>
                <a:gd name="T88" fmla="*/ 559 w 615"/>
                <a:gd name="T89" fmla="*/ 540 h 765"/>
                <a:gd name="T90" fmla="*/ 540 w 615"/>
                <a:gd name="T91" fmla="*/ 633 h 765"/>
                <a:gd name="T92" fmla="*/ 428 w 615"/>
                <a:gd name="T93" fmla="*/ 577 h 765"/>
                <a:gd name="T94" fmla="*/ 428 w 615"/>
                <a:gd name="T95" fmla="*/ 503 h 765"/>
                <a:gd name="T96" fmla="*/ 354 w 615"/>
                <a:gd name="T97" fmla="*/ 559 h 765"/>
                <a:gd name="T98" fmla="*/ 428 w 615"/>
                <a:gd name="T99" fmla="*/ 577 h 765"/>
                <a:gd name="T100" fmla="*/ 503 w 615"/>
                <a:gd name="T101" fmla="*/ 652 h 765"/>
                <a:gd name="T102" fmla="*/ 428 w 615"/>
                <a:gd name="T103" fmla="*/ 615 h 765"/>
                <a:gd name="T104" fmla="*/ 465 w 615"/>
                <a:gd name="T105" fmla="*/ 708 h 765"/>
                <a:gd name="T106" fmla="*/ 335 w 615"/>
                <a:gd name="T107" fmla="*/ 633 h 765"/>
                <a:gd name="T108" fmla="*/ 279 w 615"/>
                <a:gd name="T109" fmla="*/ 559 h 765"/>
                <a:gd name="T110" fmla="*/ 261 w 615"/>
                <a:gd name="T111" fmla="*/ 633 h 765"/>
                <a:gd name="T112" fmla="*/ 391 w 615"/>
                <a:gd name="T113" fmla="*/ 745 h 765"/>
                <a:gd name="T114" fmla="*/ 391 w 615"/>
                <a:gd name="T115" fmla="*/ 671 h 765"/>
                <a:gd name="T116" fmla="*/ 298 w 615"/>
                <a:gd name="T117" fmla="*/ 726 h 765"/>
                <a:gd name="T118" fmla="*/ 391 w 615"/>
                <a:gd name="T119" fmla="*/ 745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5" h="765">
                  <a:moveTo>
                    <a:pt x="279" y="112"/>
                  </a:moveTo>
                  <a:lnTo>
                    <a:pt x="279" y="112"/>
                  </a:lnTo>
                  <a:cubicBezTo>
                    <a:pt x="261" y="112"/>
                    <a:pt x="242" y="112"/>
                    <a:pt x="242" y="93"/>
                  </a:cubicBezTo>
                  <a:cubicBezTo>
                    <a:pt x="223" y="56"/>
                    <a:pt x="223" y="56"/>
                    <a:pt x="223" y="56"/>
                  </a:cubicBezTo>
                  <a:cubicBezTo>
                    <a:pt x="205" y="56"/>
                    <a:pt x="223" y="37"/>
                    <a:pt x="223" y="19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279" y="0"/>
                    <a:pt x="298" y="0"/>
                    <a:pt x="298" y="19"/>
                  </a:cubicBezTo>
                  <a:cubicBezTo>
                    <a:pt x="316" y="56"/>
                    <a:pt x="316" y="56"/>
                    <a:pt x="316" y="56"/>
                  </a:cubicBezTo>
                  <a:cubicBezTo>
                    <a:pt x="316" y="56"/>
                    <a:pt x="316" y="75"/>
                    <a:pt x="298" y="93"/>
                  </a:cubicBezTo>
                  <a:lnTo>
                    <a:pt x="279" y="112"/>
                  </a:lnTo>
                  <a:close/>
                  <a:moveTo>
                    <a:pt x="354" y="205"/>
                  </a:moveTo>
                  <a:lnTo>
                    <a:pt x="354" y="205"/>
                  </a:lnTo>
                  <a:cubicBezTo>
                    <a:pt x="372" y="186"/>
                    <a:pt x="391" y="168"/>
                    <a:pt x="372" y="149"/>
                  </a:cubicBezTo>
                  <a:cubicBezTo>
                    <a:pt x="354" y="130"/>
                    <a:pt x="354" y="130"/>
                    <a:pt x="354" y="130"/>
                  </a:cubicBezTo>
                  <a:cubicBezTo>
                    <a:pt x="354" y="112"/>
                    <a:pt x="335" y="112"/>
                    <a:pt x="316" y="112"/>
                  </a:cubicBezTo>
                  <a:cubicBezTo>
                    <a:pt x="298" y="130"/>
                    <a:pt x="298" y="130"/>
                    <a:pt x="298" y="130"/>
                  </a:cubicBezTo>
                  <a:cubicBezTo>
                    <a:pt x="279" y="130"/>
                    <a:pt x="279" y="149"/>
                    <a:pt x="279" y="168"/>
                  </a:cubicBezTo>
                  <a:cubicBezTo>
                    <a:pt x="298" y="205"/>
                    <a:pt x="298" y="205"/>
                    <a:pt x="298" y="205"/>
                  </a:cubicBezTo>
                  <a:cubicBezTo>
                    <a:pt x="298" y="205"/>
                    <a:pt x="316" y="224"/>
                    <a:pt x="335" y="205"/>
                  </a:cubicBezTo>
                  <a:lnTo>
                    <a:pt x="354" y="205"/>
                  </a:lnTo>
                  <a:close/>
                  <a:moveTo>
                    <a:pt x="428" y="298"/>
                  </a:moveTo>
                  <a:lnTo>
                    <a:pt x="428" y="298"/>
                  </a:lnTo>
                  <a:cubicBezTo>
                    <a:pt x="447" y="298"/>
                    <a:pt x="447" y="279"/>
                    <a:pt x="428" y="261"/>
                  </a:cubicBezTo>
                  <a:cubicBezTo>
                    <a:pt x="428" y="242"/>
                    <a:pt x="428" y="242"/>
                    <a:pt x="428" y="242"/>
                  </a:cubicBezTo>
                  <a:cubicBezTo>
                    <a:pt x="410" y="224"/>
                    <a:pt x="391" y="224"/>
                    <a:pt x="372" y="224"/>
                  </a:cubicBezTo>
                  <a:cubicBezTo>
                    <a:pt x="354" y="242"/>
                    <a:pt x="354" y="242"/>
                    <a:pt x="354" y="242"/>
                  </a:cubicBezTo>
                  <a:cubicBezTo>
                    <a:pt x="335" y="242"/>
                    <a:pt x="335" y="261"/>
                    <a:pt x="335" y="279"/>
                  </a:cubicBezTo>
                  <a:cubicBezTo>
                    <a:pt x="354" y="317"/>
                    <a:pt x="354" y="317"/>
                    <a:pt x="354" y="317"/>
                  </a:cubicBezTo>
                  <a:cubicBezTo>
                    <a:pt x="354" y="317"/>
                    <a:pt x="372" y="335"/>
                    <a:pt x="391" y="317"/>
                  </a:cubicBezTo>
                  <a:lnTo>
                    <a:pt x="428" y="298"/>
                  </a:lnTo>
                  <a:close/>
                  <a:moveTo>
                    <a:pt x="484" y="410"/>
                  </a:moveTo>
                  <a:lnTo>
                    <a:pt x="484" y="410"/>
                  </a:lnTo>
                  <a:cubicBezTo>
                    <a:pt x="503" y="410"/>
                    <a:pt x="503" y="391"/>
                    <a:pt x="503" y="373"/>
                  </a:cubicBezTo>
                  <a:cubicBezTo>
                    <a:pt x="484" y="335"/>
                    <a:pt x="484" y="335"/>
                    <a:pt x="484" y="335"/>
                  </a:cubicBezTo>
                  <a:cubicBezTo>
                    <a:pt x="465" y="335"/>
                    <a:pt x="447" y="317"/>
                    <a:pt x="447" y="335"/>
                  </a:cubicBezTo>
                  <a:cubicBezTo>
                    <a:pt x="410" y="354"/>
                    <a:pt x="410" y="354"/>
                    <a:pt x="410" y="354"/>
                  </a:cubicBezTo>
                  <a:cubicBezTo>
                    <a:pt x="391" y="354"/>
                    <a:pt x="391" y="373"/>
                    <a:pt x="391" y="391"/>
                  </a:cubicBezTo>
                  <a:cubicBezTo>
                    <a:pt x="410" y="410"/>
                    <a:pt x="410" y="410"/>
                    <a:pt x="410" y="410"/>
                  </a:cubicBezTo>
                  <a:cubicBezTo>
                    <a:pt x="428" y="428"/>
                    <a:pt x="447" y="428"/>
                    <a:pt x="447" y="428"/>
                  </a:cubicBezTo>
                  <a:lnTo>
                    <a:pt x="484" y="410"/>
                  </a:lnTo>
                  <a:close/>
                  <a:moveTo>
                    <a:pt x="205" y="149"/>
                  </a:moveTo>
                  <a:lnTo>
                    <a:pt x="205" y="149"/>
                  </a:lnTo>
                  <a:cubicBezTo>
                    <a:pt x="205" y="130"/>
                    <a:pt x="223" y="112"/>
                    <a:pt x="205" y="112"/>
                  </a:cubicBezTo>
                  <a:cubicBezTo>
                    <a:pt x="186" y="75"/>
                    <a:pt x="186" y="75"/>
                    <a:pt x="186" y="75"/>
                  </a:cubicBezTo>
                  <a:cubicBezTo>
                    <a:pt x="186" y="56"/>
                    <a:pt x="167" y="56"/>
                    <a:pt x="149" y="75"/>
                  </a:cubicBezTo>
                  <a:cubicBezTo>
                    <a:pt x="130" y="75"/>
                    <a:pt x="130" y="75"/>
                    <a:pt x="130" y="75"/>
                  </a:cubicBezTo>
                  <a:cubicBezTo>
                    <a:pt x="112" y="93"/>
                    <a:pt x="112" y="112"/>
                    <a:pt x="112" y="130"/>
                  </a:cubicBezTo>
                  <a:cubicBezTo>
                    <a:pt x="130" y="149"/>
                    <a:pt x="130" y="149"/>
                    <a:pt x="130" y="149"/>
                  </a:cubicBezTo>
                  <a:cubicBezTo>
                    <a:pt x="130" y="168"/>
                    <a:pt x="149" y="168"/>
                    <a:pt x="167" y="168"/>
                  </a:cubicBezTo>
                  <a:lnTo>
                    <a:pt x="205" y="149"/>
                  </a:lnTo>
                  <a:close/>
                  <a:moveTo>
                    <a:pt x="261" y="261"/>
                  </a:moveTo>
                  <a:lnTo>
                    <a:pt x="261" y="261"/>
                  </a:lnTo>
                  <a:cubicBezTo>
                    <a:pt x="279" y="242"/>
                    <a:pt x="279" y="224"/>
                    <a:pt x="261" y="205"/>
                  </a:cubicBezTo>
                  <a:cubicBezTo>
                    <a:pt x="261" y="186"/>
                    <a:pt x="261" y="186"/>
                    <a:pt x="261" y="186"/>
                  </a:cubicBezTo>
                  <a:cubicBezTo>
                    <a:pt x="242" y="168"/>
                    <a:pt x="223" y="168"/>
                    <a:pt x="205" y="168"/>
                  </a:cubicBezTo>
                  <a:cubicBezTo>
                    <a:pt x="186" y="186"/>
                    <a:pt x="186" y="186"/>
                    <a:pt x="186" y="186"/>
                  </a:cubicBezTo>
                  <a:cubicBezTo>
                    <a:pt x="167" y="205"/>
                    <a:pt x="167" y="224"/>
                    <a:pt x="167" y="224"/>
                  </a:cubicBezTo>
                  <a:cubicBezTo>
                    <a:pt x="186" y="261"/>
                    <a:pt x="186" y="261"/>
                    <a:pt x="186" y="261"/>
                  </a:cubicBezTo>
                  <a:cubicBezTo>
                    <a:pt x="205" y="279"/>
                    <a:pt x="223" y="279"/>
                    <a:pt x="223" y="261"/>
                  </a:cubicBezTo>
                  <a:lnTo>
                    <a:pt x="261" y="261"/>
                  </a:lnTo>
                  <a:close/>
                  <a:moveTo>
                    <a:pt x="316" y="354"/>
                  </a:moveTo>
                  <a:lnTo>
                    <a:pt x="316" y="354"/>
                  </a:lnTo>
                  <a:cubicBezTo>
                    <a:pt x="335" y="354"/>
                    <a:pt x="335" y="335"/>
                    <a:pt x="335" y="317"/>
                  </a:cubicBezTo>
                  <a:cubicBezTo>
                    <a:pt x="316" y="298"/>
                    <a:pt x="316" y="298"/>
                    <a:pt x="316" y="298"/>
                  </a:cubicBezTo>
                  <a:cubicBezTo>
                    <a:pt x="298" y="279"/>
                    <a:pt x="279" y="279"/>
                    <a:pt x="279" y="279"/>
                  </a:cubicBezTo>
                  <a:cubicBezTo>
                    <a:pt x="242" y="298"/>
                    <a:pt x="242" y="298"/>
                    <a:pt x="242" y="298"/>
                  </a:cubicBezTo>
                  <a:cubicBezTo>
                    <a:pt x="223" y="298"/>
                    <a:pt x="223" y="317"/>
                    <a:pt x="242" y="335"/>
                  </a:cubicBezTo>
                  <a:cubicBezTo>
                    <a:pt x="242" y="373"/>
                    <a:pt x="242" y="373"/>
                    <a:pt x="242" y="373"/>
                  </a:cubicBezTo>
                  <a:cubicBezTo>
                    <a:pt x="261" y="373"/>
                    <a:pt x="279" y="391"/>
                    <a:pt x="298" y="373"/>
                  </a:cubicBezTo>
                  <a:lnTo>
                    <a:pt x="316" y="354"/>
                  </a:lnTo>
                  <a:close/>
                  <a:moveTo>
                    <a:pt x="372" y="466"/>
                  </a:moveTo>
                  <a:lnTo>
                    <a:pt x="372" y="466"/>
                  </a:lnTo>
                  <a:cubicBezTo>
                    <a:pt x="391" y="466"/>
                    <a:pt x="391" y="447"/>
                    <a:pt x="391" y="428"/>
                  </a:cubicBezTo>
                  <a:cubicBezTo>
                    <a:pt x="372" y="410"/>
                    <a:pt x="372" y="410"/>
                    <a:pt x="372" y="410"/>
                  </a:cubicBezTo>
                  <a:cubicBezTo>
                    <a:pt x="372" y="391"/>
                    <a:pt x="354" y="391"/>
                    <a:pt x="335" y="391"/>
                  </a:cubicBezTo>
                  <a:cubicBezTo>
                    <a:pt x="298" y="410"/>
                    <a:pt x="298" y="410"/>
                    <a:pt x="298" y="410"/>
                  </a:cubicBezTo>
                  <a:cubicBezTo>
                    <a:pt x="298" y="410"/>
                    <a:pt x="279" y="428"/>
                    <a:pt x="298" y="447"/>
                  </a:cubicBezTo>
                  <a:cubicBezTo>
                    <a:pt x="316" y="466"/>
                    <a:pt x="316" y="466"/>
                    <a:pt x="316" y="466"/>
                  </a:cubicBezTo>
                  <a:cubicBezTo>
                    <a:pt x="316" y="484"/>
                    <a:pt x="335" y="503"/>
                    <a:pt x="354" y="484"/>
                  </a:cubicBezTo>
                  <a:lnTo>
                    <a:pt x="372" y="466"/>
                  </a:lnTo>
                  <a:close/>
                  <a:moveTo>
                    <a:pt x="93" y="205"/>
                  </a:moveTo>
                  <a:lnTo>
                    <a:pt x="93" y="205"/>
                  </a:lnTo>
                  <a:cubicBezTo>
                    <a:pt x="112" y="205"/>
                    <a:pt x="112" y="186"/>
                    <a:pt x="112" y="168"/>
                  </a:cubicBezTo>
                  <a:cubicBezTo>
                    <a:pt x="93" y="130"/>
                    <a:pt x="93" y="130"/>
                    <a:pt x="93" y="130"/>
                  </a:cubicBezTo>
                  <a:cubicBezTo>
                    <a:pt x="74" y="130"/>
                    <a:pt x="56" y="112"/>
                    <a:pt x="56" y="130"/>
                  </a:cubicBezTo>
                  <a:cubicBezTo>
                    <a:pt x="18" y="149"/>
                    <a:pt x="18" y="149"/>
                    <a:pt x="18" y="149"/>
                  </a:cubicBezTo>
                  <a:cubicBezTo>
                    <a:pt x="0" y="149"/>
                    <a:pt x="0" y="168"/>
                    <a:pt x="0" y="186"/>
                  </a:cubicBezTo>
                  <a:cubicBezTo>
                    <a:pt x="18" y="205"/>
                    <a:pt x="18" y="205"/>
                    <a:pt x="18" y="205"/>
                  </a:cubicBezTo>
                  <a:cubicBezTo>
                    <a:pt x="37" y="224"/>
                    <a:pt x="56" y="224"/>
                    <a:pt x="74" y="224"/>
                  </a:cubicBezTo>
                  <a:lnTo>
                    <a:pt x="93" y="205"/>
                  </a:lnTo>
                  <a:close/>
                  <a:moveTo>
                    <a:pt x="149" y="317"/>
                  </a:moveTo>
                  <a:lnTo>
                    <a:pt x="149" y="317"/>
                  </a:lnTo>
                  <a:cubicBezTo>
                    <a:pt x="167" y="298"/>
                    <a:pt x="167" y="279"/>
                    <a:pt x="167" y="279"/>
                  </a:cubicBezTo>
                  <a:cubicBezTo>
                    <a:pt x="149" y="242"/>
                    <a:pt x="149" y="242"/>
                    <a:pt x="149" y="242"/>
                  </a:cubicBezTo>
                  <a:cubicBezTo>
                    <a:pt x="149" y="224"/>
                    <a:pt x="130" y="224"/>
                    <a:pt x="112" y="224"/>
                  </a:cubicBezTo>
                  <a:cubicBezTo>
                    <a:pt x="74" y="242"/>
                    <a:pt x="74" y="242"/>
                    <a:pt x="74" y="242"/>
                  </a:cubicBezTo>
                  <a:cubicBezTo>
                    <a:pt x="74" y="261"/>
                    <a:pt x="56" y="279"/>
                    <a:pt x="74" y="279"/>
                  </a:cubicBezTo>
                  <a:cubicBezTo>
                    <a:pt x="93" y="317"/>
                    <a:pt x="93" y="317"/>
                    <a:pt x="93" y="317"/>
                  </a:cubicBezTo>
                  <a:cubicBezTo>
                    <a:pt x="93" y="335"/>
                    <a:pt x="112" y="335"/>
                    <a:pt x="130" y="335"/>
                  </a:cubicBezTo>
                  <a:lnTo>
                    <a:pt x="149" y="317"/>
                  </a:lnTo>
                  <a:close/>
                  <a:moveTo>
                    <a:pt x="205" y="428"/>
                  </a:moveTo>
                  <a:lnTo>
                    <a:pt x="205" y="428"/>
                  </a:lnTo>
                  <a:cubicBezTo>
                    <a:pt x="223" y="410"/>
                    <a:pt x="242" y="391"/>
                    <a:pt x="223" y="373"/>
                  </a:cubicBezTo>
                  <a:cubicBezTo>
                    <a:pt x="205" y="354"/>
                    <a:pt x="205" y="354"/>
                    <a:pt x="205" y="354"/>
                  </a:cubicBezTo>
                  <a:cubicBezTo>
                    <a:pt x="205" y="335"/>
                    <a:pt x="186" y="335"/>
                    <a:pt x="167" y="335"/>
                  </a:cubicBezTo>
                  <a:cubicBezTo>
                    <a:pt x="149" y="354"/>
                    <a:pt x="149" y="354"/>
                    <a:pt x="149" y="354"/>
                  </a:cubicBezTo>
                  <a:cubicBezTo>
                    <a:pt x="130" y="373"/>
                    <a:pt x="130" y="391"/>
                    <a:pt x="130" y="391"/>
                  </a:cubicBezTo>
                  <a:cubicBezTo>
                    <a:pt x="149" y="428"/>
                    <a:pt x="149" y="428"/>
                    <a:pt x="149" y="428"/>
                  </a:cubicBezTo>
                  <a:cubicBezTo>
                    <a:pt x="149" y="447"/>
                    <a:pt x="167" y="447"/>
                    <a:pt x="186" y="428"/>
                  </a:cubicBezTo>
                  <a:lnTo>
                    <a:pt x="205" y="428"/>
                  </a:lnTo>
                  <a:close/>
                  <a:moveTo>
                    <a:pt x="279" y="522"/>
                  </a:moveTo>
                  <a:lnTo>
                    <a:pt x="279" y="522"/>
                  </a:lnTo>
                  <a:cubicBezTo>
                    <a:pt x="298" y="522"/>
                    <a:pt x="298" y="503"/>
                    <a:pt x="279" y="484"/>
                  </a:cubicBezTo>
                  <a:cubicBezTo>
                    <a:pt x="279" y="466"/>
                    <a:pt x="279" y="466"/>
                    <a:pt x="279" y="466"/>
                  </a:cubicBezTo>
                  <a:cubicBezTo>
                    <a:pt x="261" y="447"/>
                    <a:pt x="242" y="447"/>
                    <a:pt x="223" y="447"/>
                  </a:cubicBezTo>
                  <a:cubicBezTo>
                    <a:pt x="205" y="466"/>
                    <a:pt x="205" y="466"/>
                    <a:pt x="205" y="466"/>
                  </a:cubicBezTo>
                  <a:cubicBezTo>
                    <a:pt x="186" y="466"/>
                    <a:pt x="186" y="484"/>
                    <a:pt x="186" y="503"/>
                  </a:cubicBezTo>
                  <a:cubicBezTo>
                    <a:pt x="205" y="540"/>
                    <a:pt x="205" y="540"/>
                    <a:pt x="205" y="540"/>
                  </a:cubicBezTo>
                  <a:cubicBezTo>
                    <a:pt x="205" y="540"/>
                    <a:pt x="223" y="559"/>
                    <a:pt x="242" y="540"/>
                  </a:cubicBezTo>
                  <a:lnTo>
                    <a:pt x="279" y="522"/>
                  </a:lnTo>
                  <a:close/>
                  <a:moveTo>
                    <a:pt x="540" y="522"/>
                  </a:moveTo>
                  <a:lnTo>
                    <a:pt x="540" y="522"/>
                  </a:lnTo>
                  <a:cubicBezTo>
                    <a:pt x="559" y="503"/>
                    <a:pt x="559" y="484"/>
                    <a:pt x="559" y="484"/>
                  </a:cubicBezTo>
                  <a:cubicBezTo>
                    <a:pt x="540" y="447"/>
                    <a:pt x="540" y="447"/>
                    <a:pt x="540" y="447"/>
                  </a:cubicBezTo>
                  <a:cubicBezTo>
                    <a:pt x="521" y="428"/>
                    <a:pt x="503" y="428"/>
                    <a:pt x="503" y="428"/>
                  </a:cubicBezTo>
                  <a:cubicBezTo>
                    <a:pt x="465" y="447"/>
                    <a:pt x="465" y="447"/>
                    <a:pt x="465" y="447"/>
                  </a:cubicBezTo>
                  <a:cubicBezTo>
                    <a:pt x="447" y="466"/>
                    <a:pt x="447" y="484"/>
                    <a:pt x="447" y="484"/>
                  </a:cubicBezTo>
                  <a:cubicBezTo>
                    <a:pt x="465" y="522"/>
                    <a:pt x="465" y="522"/>
                    <a:pt x="465" y="522"/>
                  </a:cubicBezTo>
                  <a:cubicBezTo>
                    <a:pt x="484" y="540"/>
                    <a:pt x="503" y="540"/>
                    <a:pt x="521" y="540"/>
                  </a:cubicBezTo>
                  <a:lnTo>
                    <a:pt x="540" y="522"/>
                  </a:lnTo>
                  <a:close/>
                  <a:moveTo>
                    <a:pt x="596" y="633"/>
                  </a:moveTo>
                  <a:lnTo>
                    <a:pt x="596" y="633"/>
                  </a:lnTo>
                  <a:cubicBezTo>
                    <a:pt x="614" y="615"/>
                    <a:pt x="614" y="596"/>
                    <a:pt x="614" y="577"/>
                  </a:cubicBezTo>
                  <a:cubicBezTo>
                    <a:pt x="596" y="559"/>
                    <a:pt x="596" y="559"/>
                    <a:pt x="596" y="559"/>
                  </a:cubicBezTo>
                  <a:cubicBezTo>
                    <a:pt x="596" y="540"/>
                    <a:pt x="577" y="540"/>
                    <a:pt x="559" y="540"/>
                  </a:cubicBezTo>
                  <a:cubicBezTo>
                    <a:pt x="521" y="559"/>
                    <a:pt x="521" y="559"/>
                    <a:pt x="521" y="559"/>
                  </a:cubicBezTo>
                  <a:cubicBezTo>
                    <a:pt x="521" y="577"/>
                    <a:pt x="503" y="596"/>
                    <a:pt x="521" y="596"/>
                  </a:cubicBezTo>
                  <a:cubicBezTo>
                    <a:pt x="540" y="633"/>
                    <a:pt x="540" y="633"/>
                    <a:pt x="540" y="633"/>
                  </a:cubicBezTo>
                  <a:cubicBezTo>
                    <a:pt x="540" y="652"/>
                    <a:pt x="559" y="652"/>
                    <a:pt x="577" y="633"/>
                  </a:cubicBezTo>
                  <a:lnTo>
                    <a:pt x="596" y="633"/>
                  </a:lnTo>
                  <a:close/>
                  <a:moveTo>
                    <a:pt x="428" y="577"/>
                  </a:moveTo>
                  <a:lnTo>
                    <a:pt x="428" y="577"/>
                  </a:lnTo>
                  <a:cubicBezTo>
                    <a:pt x="447" y="559"/>
                    <a:pt x="447" y="559"/>
                    <a:pt x="447" y="540"/>
                  </a:cubicBezTo>
                  <a:cubicBezTo>
                    <a:pt x="428" y="503"/>
                    <a:pt x="428" y="503"/>
                    <a:pt x="428" y="503"/>
                  </a:cubicBezTo>
                  <a:cubicBezTo>
                    <a:pt x="428" y="484"/>
                    <a:pt x="410" y="484"/>
                    <a:pt x="391" y="503"/>
                  </a:cubicBezTo>
                  <a:cubicBezTo>
                    <a:pt x="354" y="503"/>
                    <a:pt x="354" y="503"/>
                    <a:pt x="354" y="503"/>
                  </a:cubicBezTo>
                  <a:cubicBezTo>
                    <a:pt x="354" y="522"/>
                    <a:pt x="335" y="540"/>
                    <a:pt x="354" y="559"/>
                  </a:cubicBezTo>
                  <a:cubicBezTo>
                    <a:pt x="372" y="577"/>
                    <a:pt x="372" y="577"/>
                    <a:pt x="372" y="577"/>
                  </a:cubicBezTo>
                  <a:cubicBezTo>
                    <a:pt x="372" y="596"/>
                    <a:pt x="391" y="596"/>
                    <a:pt x="410" y="596"/>
                  </a:cubicBezTo>
                  <a:lnTo>
                    <a:pt x="428" y="577"/>
                  </a:lnTo>
                  <a:close/>
                  <a:moveTo>
                    <a:pt x="503" y="689"/>
                  </a:moveTo>
                  <a:lnTo>
                    <a:pt x="503" y="689"/>
                  </a:lnTo>
                  <a:cubicBezTo>
                    <a:pt x="503" y="671"/>
                    <a:pt x="521" y="652"/>
                    <a:pt x="503" y="652"/>
                  </a:cubicBezTo>
                  <a:cubicBezTo>
                    <a:pt x="484" y="615"/>
                    <a:pt x="484" y="615"/>
                    <a:pt x="484" y="615"/>
                  </a:cubicBezTo>
                  <a:cubicBezTo>
                    <a:pt x="484" y="596"/>
                    <a:pt x="465" y="596"/>
                    <a:pt x="447" y="596"/>
                  </a:cubicBezTo>
                  <a:cubicBezTo>
                    <a:pt x="428" y="615"/>
                    <a:pt x="428" y="615"/>
                    <a:pt x="428" y="615"/>
                  </a:cubicBezTo>
                  <a:cubicBezTo>
                    <a:pt x="410" y="633"/>
                    <a:pt x="410" y="652"/>
                    <a:pt x="410" y="652"/>
                  </a:cubicBezTo>
                  <a:cubicBezTo>
                    <a:pt x="428" y="689"/>
                    <a:pt x="428" y="689"/>
                    <a:pt x="428" y="689"/>
                  </a:cubicBezTo>
                  <a:cubicBezTo>
                    <a:pt x="428" y="708"/>
                    <a:pt x="447" y="708"/>
                    <a:pt x="465" y="708"/>
                  </a:cubicBezTo>
                  <a:lnTo>
                    <a:pt x="503" y="689"/>
                  </a:lnTo>
                  <a:close/>
                  <a:moveTo>
                    <a:pt x="335" y="633"/>
                  </a:moveTo>
                  <a:lnTo>
                    <a:pt x="335" y="633"/>
                  </a:lnTo>
                  <a:cubicBezTo>
                    <a:pt x="354" y="633"/>
                    <a:pt x="354" y="615"/>
                    <a:pt x="335" y="596"/>
                  </a:cubicBezTo>
                  <a:cubicBezTo>
                    <a:pt x="335" y="559"/>
                    <a:pt x="335" y="559"/>
                    <a:pt x="335" y="559"/>
                  </a:cubicBezTo>
                  <a:cubicBezTo>
                    <a:pt x="316" y="559"/>
                    <a:pt x="298" y="540"/>
                    <a:pt x="279" y="559"/>
                  </a:cubicBezTo>
                  <a:cubicBezTo>
                    <a:pt x="261" y="577"/>
                    <a:pt x="261" y="577"/>
                    <a:pt x="261" y="577"/>
                  </a:cubicBezTo>
                  <a:cubicBezTo>
                    <a:pt x="242" y="577"/>
                    <a:pt x="242" y="596"/>
                    <a:pt x="242" y="615"/>
                  </a:cubicBezTo>
                  <a:cubicBezTo>
                    <a:pt x="261" y="633"/>
                    <a:pt x="261" y="633"/>
                    <a:pt x="261" y="633"/>
                  </a:cubicBezTo>
                  <a:cubicBezTo>
                    <a:pt x="279" y="652"/>
                    <a:pt x="279" y="652"/>
                    <a:pt x="298" y="652"/>
                  </a:cubicBezTo>
                  <a:lnTo>
                    <a:pt x="335" y="633"/>
                  </a:lnTo>
                  <a:close/>
                  <a:moveTo>
                    <a:pt x="391" y="745"/>
                  </a:moveTo>
                  <a:lnTo>
                    <a:pt x="391" y="745"/>
                  </a:lnTo>
                  <a:cubicBezTo>
                    <a:pt x="410" y="726"/>
                    <a:pt x="410" y="708"/>
                    <a:pt x="410" y="708"/>
                  </a:cubicBezTo>
                  <a:cubicBezTo>
                    <a:pt x="391" y="671"/>
                    <a:pt x="391" y="671"/>
                    <a:pt x="391" y="671"/>
                  </a:cubicBezTo>
                  <a:cubicBezTo>
                    <a:pt x="372" y="652"/>
                    <a:pt x="354" y="652"/>
                    <a:pt x="354" y="671"/>
                  </a:cubicBezTo>
                  <a:cubicBezTo>
                    <a:pt x="316" y="671"/>
                    <a:pt x="316" y="671"/>
                    <a:pt x="316" y="671"/>
                  </a:cubicBezTo>
                  <a:cubicBezTo>
                    <a:pt x="298" y="689"/>
                    <a:pt x="298" y="708"/>
                    <a:pt x="298" y="726"/>
                  </a:cubicBezTo>
                  <a:cubicBezTo>
                    <a:pt x="316" y="745"/>
                    <a:pt x="316" y="745"/>
                    <a:pt x="316" y="745"/>
                  </a:cubicBezTo>
                  <a:cubicBezTo>
                    <a:pt x="335" y="764"/>
                    <a:pt x="354" y="764"/>
                    <a:pt x="372" y="764"/>
                  </a:cubicBezTo>
                  <a:lnTo>
                    <a:pt x="391" y="745"/>
                  </a:lnTo>
                  <a:close/>
                </a:path>
              </a:pathLst>
            </a:custGeom>
            <a:solidFill>
              <a:srgbClr val="AE394A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5"/>
            <p:cNvSpPr>
              <a:spLocks noChangeArrowheads="1"/>
            </p:cNvSpPr>
            <p:nvPr/>
          </p:nvSpPr>
          <p:spPr bwMode="auto">
            <a:xfrm rot="19800000">
              <a:off x="6944546" y="5479437"/>
              <a:ext cx="1843721" cy="643716"/>
            </a:xfrm>
            <a:custGeom>
              <a:avLst/>
              <a:gdLst>
                <a:gd name="T0" fmla="*/ 19 w 1025"/>
                <a:gd name="T1" fmla="*/ 0 h 355"/>
                <a:gd name="T2" fmla="*/ 19 w 1025"/>
                <a:gd name="T3" fmla="*/ 0 h 355"/>
                <a:gd name="T4" fmla="*/ 0 w 1025"/>
                <a:gd name="T5" fmla="*/ 56 h 355"/>
                <a:gd name="T6" fmla="*/ 1006 w 1025"/>
                <a:gd name="T7" fmla="*/ 354 h 355"/>
                <a:gd name="T8" fmla="*/ 1024 w 1025"/>
                <a:gd name="T9" fmla="*/ 298 h 355"/>
                <a:gd name="T10" fmla="*/ 19 w 1025"/>
                <a:gd name="T11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5" h="355">
                  <a:moveTo>
                    <a:pt x="19" y="0"/>
                  </a:moveTo>
                  <a:lnTo>
                    <a:pt x="19" y="0"/>
                  </a:lnTo>
                  <a:cubicBezTo>
                    <a:pt x="0" y="56"/>
                    <a:pt x="0" y="56"/>
                    <a:pt x="0" y="56"/>
                  </a:cubicBezTo>
                  <a:cubicBezTo>
                    <a:pt x="1006" y="354"/>
                    <a:pt x="1006" y="354"/>
                    <a:pt x="1006" y="354"/>
                  </a:cubicBezTo>
                  <a:cubicBezTo>
                    <a:pt x="1006" y="336"/>
                    <a:pt x="1024" y="317"/>
                    <a:pt x="1024" y="298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Group 201"/>
          <p:cNvGrpSpPr/>
          <p:nvPr/>
        </p:nvGrpSpPr>
        <p:grpSpPr>
          <a:xfrm>
            <a:off x="5194727" y="1829489"/>
            <a:ext cx="1837136" cy="2113082"/>
            <a:chOff x="1522413" y="800100"/>
            <a:chExt cx="4660900" cy="5360988"/>
          </a:xfrm>
        </p:grpSpPr>
        <p:sp>
          <p:nvSpPr>
            <p:cNvPr id="19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5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rgbClr val="293B4C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rgbClr val="F4826F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rgbClr val="394D6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rgbClr val="F4826F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rgbClr val="394D6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0" name="Curved Down Arrow 251"/>
          <p:cNvSpPr/>
          <p:nvPr/>
        </p:nvSpPr>
        <p:spPr>
          <a:xfrm>
            <a:off x="7122572" y="1256494"/>
            <a:ext cx="1775156" cy="506016"/>
          </a:xfrm>
          <a:prstGeom prst="curvedDownArrow">
            <a:avLst/>
          </a:prstGeom>
          <a:solidFill>
            <a:sysClr val="window" lastClr="FFFFFF">
              <a:lumMod val="7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544195">
              <a:defRPr/>
            </a:pPr>
            <a:endParaRPr lang="id-ID" sz="2150" kern="0" dirty="0">
              <a:solidFill>
                <a:srgbClr val="E2E3E9"/>
              </a:solidFill>
              <a:cs typeface="+mn-ea"/>
              <a:sym typeface="+mn-lt"/>
            </a:endParaRPr>
          </a:p>
        </p:txBody>
      </p:sp>
      <p:sp>
        <p:nvSpPr>
          <p:cNvPr id="41" name="Curved Down Arrow 252"/>
          <p:cNvSpPr/>
          <p:nvPr/>
        </p:nvSpPr>
        <p:spPr>
          <a:xfrm rot="21118509" flipV="1">
            <a:off x="3522108" y="3805806"/>
            <a:ext cx="1533786" cy="506016"/>
          </a:xfrm>
          <a:prstGeom prst="curvedDownArrow">
            <a:avLst/>
          </a:prstGeom>
          <a:solidFill>
            <a:sysClr val="window" lastClr="FFFFFF">
              <a:lumMod val="75000"/>
            </a:sys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544195">
              <a:defRPr/>
            </a:pPr>
            <a:endParaRPr lang="id-ID" sz="2150" kern="0" dirty="0">
              <a:solidFill>
                <a:srgbClr val="E2E3E9"/>
              </a:solidFill>
              <a:cs typeface="+mn-ea"/>
              <a:sym typeface="+mn-lt"/>
            </a:endParaRPr>
          </a:p>
        </p:txBody>
      </p:sp>
      <p:grpSp>
        <p:nvGrpSpPr>
          <p:cNvPr id="42" name="Group 72"/>
          <p:cNvGrpSpPr/>
          <p:nvPr/>
        </p:nvGrpSpPr>
        <p:grpSpPr>
          <a:xfrm>
            <a:off x="8754187" y="2012047"/>
            <a:ext cx="2092796" cy="2090846"/>
            <a:chOff x="484188" y="2957513"/>
            <a:chExt cx="1704975" cy="1703387"/>
          </a:xfrm>
        </p:grpSpPr>
        <p:sp>
          <p:nvSpPr>
            <p:cNvPr id="43" name="Freeform 1"/>
            <p:cNvSpPr>
              <a:spLocks noChangeArrowheads="1"/>
            </p:cNvSpPr>
            <p:nvPr/>
          </p:nvSpPr>
          <p:spPr bwMode="auto">
            <a:xfrm>
              <a:off x="484188" y="2957513"/>
              <a:ext cx="1703387" cy="1703387"/>
            </a:xfrm>
            <a:custGeom>
              <a:avLst/>
              <a:gdLst>
                <a:gd name="T0" fmla="*/ 4731 w 4732"/>
                <a:gd name="T1" fmla="*/ 2366 h 4733"/>
                <a:gd name="T2" fmla="*/ 4731 w 4732"/>
                <a:gd name="T3" fmla="*/ 2366 h 4733"/>
                <a:gd name="T4" fmla="*/ 2366 w 4732"/>
                <a:gd name="T5" fmla="*/ 4732 h 4733"/>
                <a:gd name="T6" fmla="*/ 0 w 4732"/>
                <a:gd name="T7" fmla="*/ 2366 h 4733"/>
                <a:gd name="T8" fmla="*/ 2366 w 4732"/>
                <a:gd name="T9" fmla="*/ 0 h 4733"/>
                <a:gd name="T10" fmla="*/ 4731 w 4732"/>
                <a:gd name="T11" fmla="*/ 2366 h 4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32" h="4733">
                  <a:moveTo>
                    <a:pt x="4731" y="2366"/>
                  </a:moveTo>
                  <a:lnTo>
                    <a:pt x="4731" y="2366"/>
                  </a:lnTo>
                  <a:cubicBezTo>
                    <a:pt x="4731" y="3667"/>
                    <a:pt x="3679" y="4732"/>
                    <a:pt x="2366" y="4732"/>
                  </a:cubicBezTo>
                  <a:cubicBezTo>
                    <a:pt x="1065" y="4732"/>
                    <a:pt x="0" y="3667"/>
                    <a:pt x="0" y="2366"/>
                  </a:cubicBezTo>
                  <a:cubicBezTo>
                    <a:pt x="0" y="1052"/>
                    <a:pt x="1065" y="0"/>
                    <a:pt x="2366" y="0"/>
                  </a:cubicBezTo>
                  <a:cubicBezTo>
                    <a:pt x="3679" y="0"/>
                    <a:pt x="4731" y="1052"/>
                    <a:pt x="4731" y="2366"/>
                  </a:cubicBezTo>
                </a:path>
              </a:pathLst>
            </a:custGeom>
            <a:solidFill>
              <a:srgbClr val="87D3DF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2"/>
            <p:cNvSpPr>
              <a:spLocks noChangeArrowheads="1"/>
            </p:cNvSpPr>
            <p:nvPr/>
          </p:nvSpPr>
          <p:spPr bwMode="auto">
            <a:xfrm>
              <a:off x="952500" y="4013200"/>
              <a:ext cx="25400" cy="20638"/>
            </a:xfrm>
            <a:custGeom>
              <a:avLst/>
              <a:gdLst>
                <a:gd name="T0" fmla="*/ 55 w 70"/>
                <a:gd name="T1" fmla="*/ 55 h 56"/>
                <a:gd name="T2" fmla="*/ 0 w 70"/>
                <a:gd name="T3" fmla="*/ 14 h 56"/>
                <a:gd name="T4" fmla="*/ 0 w 70"/>
                <a:gd name="T5" fmla="*/ 0 h 56"/>
                <a:gd name="T6" fmla="*/ 28 w 70"/>
                <a:gd name="T7" fmla="*/ 14 h 56"/>
                <a:gd name="T8" fmla="*/ 55 w 70"/>
                <a:gd name="T9" fmla="*/ 0 h 56"/>
                <a:gd name="T10" fmla="*/ 55 w 70"/>
                <a:gd name="T11" fmla="*/ 14 h 56"/>
                <a:gd name="T12" fmla="*/ 69 w 70"/>
                <a:gd name="T13" fmla="*/ 42 h 56"/>
                <a:gd name="T14" fmla="*/ 55 w 70"/>
                <a:gd name="T15" fmla="*/ 55 h 56"/>
                <a:gd name="T16" fmla="*/ 42 w 70"/>
                <a:gd name="T17" fmla="*/ 14 h 56"/>
                <a:gd name="T18" fmla="*/ 28 w 70"/>
                <a:gd name="T19" fmla="*/ 28 h 56"/>
                <a:gd name="T20" fmla="*/ 55 w 70"/>
                <a:gd name="T21" fmla="*/ 42 h 56"/>
                <a:gd name="T22" fmla="*/ 55 w 70"/>
                <a:gd name="T23" fmla="*/ 28 h 56"/>
                <a:gd name="T24" fmla="*/ 42 w 70"/>
                <a:gd name="T25" fmla="*/ 1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" h="56">
                  <a:moveTo>
                    <a:pt x="55" y="55"/>
                  </a:moveTo>
                  <a:cubicBezTo>
                    <a:pt x="0" y="14"/>
                    <a:pt x="0" y="14"/>
                    <a:pt x="0" y="14"/>
                  </a:cubicBezTo>
                  <a:lnTo>
                    <a:pt x="0" y="0"/>
                  </a:lnTo>
                  <a:lnTo>
                    <a:pt x="28" y="14"/>
                  </a:lnTo>
                  <a:cubicBezTo>
                    <a:pt x="28" y="0"/>
                    <a:pt x="42" y="0"/>
                    <a:pt x="55" y="0"/>
                  </a:cubicBezTo>
                  <a:lnTo>
                    <a:pt x="55" y="14"/>
                  </a:lnTo>
                  <a:cubicBezTo>
                    <a:pt x="69" y="14"/>
                    <a:pt x="69" y="28"/>
                    <a:pt x="69" y="42"/>
                  </a:cubicBezTo>
                  <a:lnTo>
                    <a:pt x="55" y="55"/>
                  </a:lnTo>
                  <a:close/>
                  <a:moveTo>
                    <a:pt x="42" y="14"/>
                  </a:moveTo>
                  <a:cubicBezTo>
                    <a:pt x="28" y="28"/>
                    <a:pt x="28" y="28"/>
                    <a:pt x="28" y="28"/>
                  </a:cubicBezTo>
                  <a:cubicBezTo>
                    <a:pt x="55" y="42"/>
                    <a:pt x="55" y="42"/>
                    <a:pt x="55" y="42"/>
                  </a:cubicBezTo>
                  <a:lnTo>
                    <a:pt x="55" y="28"/>
                  </a:lnTo>
                  <a:lnTo>
                    <a:pt x="42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3"/>
            <p:cNvSpPr>
              <a:spLocks noChangeArrowheads="1"/>
            </p:cNvSpPr>
            <p:nvPr/>
          </p:nvSpPr>
          <p:spPr bwMode="auto">
            <a:xfrm>
              <a:off x="962025" y="3987800"/>
              <a:ext cx="25400" cy="25400"/>
            </a:xfrm>
            <a:custGeom>
              <a:avLst/>
              <a:gdLst>
                <a:gd name="T0" fmla="*/ 69 w 70"/>
                <a:gd name="T1" fmla="*/ 55 h 70"/>
                <a:gd name="T2" fmla="*/ 69 w 70"/>
                <a:gd name="T3" fmla="*/ 69 h 70"/>
                <a:gd name="T4" fmla="*/ 0 w 70"/>
                <a:gd name="T5" fmla="*/ 42 h 70"/>
                <a:gd name="T6" fmla="*/ 0 w 70"/>
                <a:gd name="T7" fmla="*/ 28 h 70"/>
                <a:gd name="T8" fmla="*/ 14 w 70"/>
                <a:gd name="T9" fmla="*/ 28 h 70"/>
                <a:gd name="T10" fmla="*/ 27 w 70"/>
                <a:gd name="T11" fmla="*/ 28 h 70"/>
                <a:gd name="T12" fmla="*/ 14 w 70"/>
                <a:gd name="T13" fmla="*/ 14 h 70"/>
                <a:gd name="T14" fmla="*/ 14 w 70"/>
                <a:gd name="T15" fmla="*/ 0 h 70"/>
                <a:gd name="T16" fmla="*/ 69 w 70"/>
                <a:gd name="T17" fmla="*/ 55 h 70"/>
                <a:gd name="T18" fmla="*/ 55 w 70"/>
                <a:gd name="T19" fmla="*/ 55 h 70"/>
                <a:gd name="T20" fmla="*/ 27 w 70"/>
                <a:gd name="T21" fmla="*/ 28 h 70"/>
                <a:gd name="T22" fmla="*/ 27 w 70"/>
                <a:gd name="T23" fmla="*/ 42 h 70"/>
                <a:gd name="T24" fmla="*/ 55 w 70"/>
                <a:gd name="T25" fmla="*/ 5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" h="70">
                  <a:moveTo>
                    <a:pt x="69" y="55"/>
                  </a:moveTo>
                  <a:lnTo>
                    <a:pt x="69" y="69"/>
                  </a:lnTo>
                  <a:lnTo>
                    <a:pt x="0" y="42"/>
                  </a:lnTo>
                  <a:lnTo>
                    <a:pt x="0" y="28"/>
                  </a:lnTo>
                  <a:lnTo>
                    <a:pt x="14" y="28"/>
                  </a:lnTo>
                  <a:lnTo>
                    <a:pt x="27" y="28"/>
                  </a:lnTo>
                  <a:lnTo>
                    <a:pt x="14" y="14"/>
                  </a:lnTo>
                  <a:lnTo>
                    <a:pt x="14" y="0"/>
                  </a:lnTo>
                  <a:lnTo>
                    <a:pt x="69" y="55"/>
                  </a:lnTo>
                  <a:close/>
                  <a:moveTo>
                    <a:pt x="55" y="55"/>
                  </a:moveTo>
                  <a:lnTo>
                    <a:pt x="27" y="28"/>
                  </a:lnTo>
                  <a:lnTo>
                    <a:pt x="27" y="42"/>
                  </a:lnTo>
                  <a:lnTo>
                    <a:pt x="55" y="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4"/>
            <p:cNvSpPr>
              <a:spLocks noChangeArrowheads="1"/>
            </p:cNvSpPr>
            <p:nvPr/>
          </p:nvSpPr>
          <p:spPr bwMode="auto">
            <a:xfrm>
              <a:off x="962025" y="3987800"/>
              <a:ext cx="25400" cy="25400"/>
            </a:xfrm>
            <a:custGeom>
              <a:avLst/>
              <a:gdLst>
                <a:gd name="T0" fmla="*/ 69 w 70"/>
                <a:gd name="T1" fmla="*/ 55 h 70"/>
                <a:gd name="T2" fmla="*/ 69 w 70"/>
                <a:gd name="T3" fmla="*/ 69 h 70"/>
                <a:gd name="T4" fmla="*/ 0 w 70"/>
                <a:gd name="T5" fmla="*/ 42 h 70"/>
                <a:gd name="T6" fmla="*/ 0 w 70"/>
                <a:gd name="T7" fmla="*/ 28 h 70"/>
                <a:gd name="T8" fmla="*/ 14 w 70"/>
                <a:gd name="T9" fmla="*/ 28 h 70"/>
                <a:gd name="T10" fmla="*/ 27 w 70"/>
                <a:gd name="T11" fmla="*/ 28 h 70"/>
                <a:gd name="T12" fmla="*/ 14 w 70"/>
                <a:gd name="T13" fmla="*/ 14 h 70"/>
                <a:gd name="T14" fmla="*/ 14 w 70"/>
                <a:gd name="T15" fmla="*/ 0 h 70"/>
                <a:gd name="T16" fmla="*/ 69 w 70"/>
                <a:gd name="T17" fmla="*/ 5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70">
                  <a:moveTo>
                    <a:pt x="69" y="55"/>
                  </a:moveTo>
                  <a:lnTo>
                    <a:pt x="69" y="69"/>
                  </a:lnTo>
                  <a:lnTo>
                    <a:pt x="0" y="42"/>
                  </a:lnTo>
                  <a:lnTo>
                    <a:pt x="0" y="28"/>
                  </a:lnTo>
                  <a:lnTo>
                    <a:pt x="14" y="28"/>
                  </a:lnTo>
                  <a:lnTo>
                    <a:pt x="27" y="28"/>
                  </a:lnTo>
                  <a:lnTo>
                    <a:pt x="14" y="14"/>
                  </a:lnTo>
                  <a:lnTo>
                    <a:pt x="14" y="0"/>
                  </a:lnTo>
                  <a:lnTo>
                    <a:pt x="69" y="55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5"/>
            <p:cNvSpPr>
              <a:spLocks noChangeArrowheads="1"/>
            </p:cNvSpPr>
            <p:nvPr/>
          </p:nvSpPr>
          <p:spPr bwMode="auto">
            <a:xfrm>
              <a:off x="973138" y="3998913"/>
              <a:ext cx="11112" cy="9525"/>
            </a:xfrm>
            <a:custGeom>
              <a:avLst/>
              <a:gdLst>
                <a:gd name="T0" fmla="*/ 28 w 29"/>
                <a:gd name="T1" fmla="*/ 27 h 28"/>
                <a:gd name="T2" fmla="*/ 0 w 29"/>
                <a:gd name="T3" fmla="*/ 14 h 28"/>
                <a:gd name="T4" fmla="*/ 0 w 29"/>
                <a:gd name="T5" fmla="*/ 0 h 28"/>
                <a:gd name="T6" fmla="*/ 28 w 29"/>
                <a:gd name="T7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8">
                  <a:moveTo>
                    <a:pt x="28" y="27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28" y="27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6"/>
            <p:cNvSpPr>
              <a:spLocks noChangeArrowheads="1"/>
            </p:cNvSpPr>
            <p:nvPr/>
          </p:nvSpPr>
          <p:spPr bwMode="auto">
            <a:xfrm>
              <a:off x="973138" y="3973513"/>
              <a:ext cx="30162" cy="25400"/>
            </a:xfrm>
            <a:custGeom>
              <a:avLst/>
              <a:gdLst>
                <a:gd name="T0" fmla="*/ 28 w 85"/>
                <a:gd name="T1" fmla="*/ 0 h 71"/>
                <a:gd name="T2" fmla="*/ 28 w 85"/>
                <a:gd name="T3" fmla="*/ 0 h 71"/>
                <a:gd name="T4" fmla="*/ 28 w 85"/>
                <a:gd name="T5" fmla="*/ 0 h 71"/>
                <a:gd name="T6" fmla="*/ 42 w 85"/>
                <a:gd name="T7" fmla="*/ 15 h 71"/>
                <a:gd name="T8" fmla="*/ 56 w 85"/>
                <a:gd name="T9" fmla="*/ 28 h 71"/>
                <a:gd name="T10" fmla="*/ 70 w 85"/>
                <a:gd name="T11" fmla="*/ 28 h 71"/>
                <a:gd name="T12" fmla="*/ 70 w 85"/>
                <a:gd name="T13" fmla="*/ 28 h 71"/>
                <a:gd name="T14" fmla="*/ 70 w 85"/>
                <a:gd name="T15" fmla="*/ 56 h 71"/>
                <a:gd name="T16" fmla="*/ 70 w 85"/>
                <a:gd name="T17" fmla="*/ 70 h 71"/>
                <a:gd name="T18" fmla="*/ 0 w 85"/>
                <a:gd name="T19" fmla="*/ 28 h 71"/>
                <a:gd name="T20" fmla="*/ 14 w 85"/>
                <a:gd name="T21" fmla="*/ 15 h 71"/>
                <a:gd name="T22" fmla="*/ 42 w 85"/>
                <a:gd name="T23" fmla="*/ 42 h 71"/>
                <a:gd name="T24" fmla="*/ 42 w 85"/>
                <a:gd name="T25" fmla="*/ 28 h 71"/>
                <a:gd name="T26" fmla="*/ 28 w 85"/>
                <a:gd name="T27" fmla="*/ 28 h 71"/>
                <a:gd name="T28" fmla="*/ 28 w 85"/>
                <a:gd name="T29" fmla="*/ 15 h 71"/>
                <a:gd name="T30" fmla="*/ 14 w 85"/>
                <a:gd name="T31" fmla="*/ 15 h 71"/>
                <a:gd name="T32" fmla="*/ 28 w 85"/>
                <a:gd name="T33" fmla="*/ 0 h 71"/>
                <a:gd name="T34" fmla="*/ 70 w 85"/>
                <a:gd name="T35" fmla="*/ 56 h 71"/>
                <a:gd name="T36" fmla="*/ 70 w 85"/>
                <a:gd name="T37" fmla="*/ 56 h 71"/>
                <a:gd name="T38" fmla="*/ 70 w 85"/>
                <a:gd name="T39" fmla="*/ 42 h 71"/>
                <a:gd name="T40" fmla="*/ 56 w 85"/>
                <a:gd name="T41" fmla="*/ 42 h 71"/>
                <a:gd name="T42" fmla="*/ 42 w 85"/>
                <a:gd name="T43" fmla="*/ 42 h 71"/>
                <a:gd name="T44" fmla="*/ 42 w 85"/>
                <a:gd name="T45" fmla="*/ 42 h 71"/>
                <a:gd name="T46" fmla="*/ 70 w 85"/>
                <a:gd name="T47" fmla="*/ 5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5" h="71">
                  <a:moveTo>
                    <a:pt x="28" y="0"/>
                  </a:moveTo>
                  <a:lnTo>
                    <a:pt x="28" y="0"/>
                  </a:lnTo>
                  <a:lnTo>
                    <a:pt x="28" y="0"/>
                  </a:ln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56" y="15"/>
                    <a:pt x="56" y="28"/>
                  </a:cubicBezTo>
                  <a:cubicBezTo>
                    <a:pt x="56" y="28"/>
                    <a:pt x="56" y="28"/>
                    <a:pt x="70" y="28"/>
                  </a:cubicBezTo>
                  <a:lnTo>
                    <a:pt x="70" y="28"/>
                  </a:lnTo>
                  <a:cubicBezTo>
                    <a:pt x="84" y="42"/>
                    <a:pt x="84" y="42"/>
                    <a:pt x="70" y="56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8"/>
                    <a:pt x="42" y="28"/>
                    <a:pt x="28" y="28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14" y="15"/>
                    <a:pt x="14" y="15"/>
                    <a:pt x="14" y="15"/>
                  </a:cubicBezTo>
                  <a:lnTo>
                    <a:pt x="28" y="0"/>
                  </a:lnTo>
                  <a:close/>
                  <a:moveTo>
                    <a:pt x="70" y="56"/>
                  </a:moveTo>
                  <a:lnTo>
                    <a:pt x="70" y="56"/>
                  </a:lnTo>
                  <a:cubicBezTo>
                    <a:pt x="70" y="42"/>
                    <a:pt x="70" y="42"/>
                    <a:pt x="70" y="42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56" y="28"/>
                    <a:pt x="56" y="42"/>
                    <a:pt x="42" y="42"/>
                  </a:cubicBezTo>
                  <a:lnTo>
                    <a:pt x="42" y="42"/>
                  </a:lnTo>
                  <a:cubicBezTo>
                    <a:pt x="70" y="56"/>
                    <a:pt x="70" y="56"/>
                    <a:pt x="70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7"/>
            <p:cNvSpPr>
              <a:spLocks noChangeArrowheads="1"/>
            </p:cNvSpPr>
            <p:nvPr/>
          </p:nvSpPr>
          <p:spPr bwMode="auto">
            <a:xfrm>
              <a:off x="987425" y="3957638"/>
              <a:ext cx="30163" cy="25400"/>
            </a:xfrm>
            <a:custGeom>
              <a:avLst/>
              <a:gdLst>
                <a:gd name="T0" fmla="*/ 42 w 84"/>
                <a:gd name="T1" fmla="*/ 69 h 70"/>
                <a:gd name="T2" fmla="*/ 55 w 84"/>
                <a:gd name="T3" fmla="*/ 56 h 70"/>
                <a:gd name="T4" fmla="*/ 0 w 84"/>
                <a:gd name="T5" fmla="*/ 14 h 70"/>
                <a:gd name="T6" fmla="*/ 0 w 84"/>
                <a:gd name="T7" fmla="*/ 0 h 70"/>
                <a:gd name="T8" fmla="*/ 55 w 84"/>
                <a:gd name="T9" fmla="*/ 41 h 70"/>
                <a:gd name="T10" fmla="*/ 69 w 84"/>
                <a:gd name="T11" fmla="*/ 28 h 70"/>
                <a:gd name="T12" fmla="*/ 83 w 84"/>
                <a:gd name="T13" fmla="*/ 41 h 70"/>
                <a:gd name="T14" fmla="*/ 55 w 84"/>
                <a:gd name="T15" fmla="*/ 69 h 70"/>
                <a:gd name="T16" fmla="*/ 42 w 84"/>
                <a:gd name="T17" fmla="*/ 6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70">
                  <a:moveTo>
                    <a:pt x="42" y="69"/>
                  </a:moveTo>
                  <a:lnTo>
                    <a:pt x="55" y="56"/>
                  </a:lnTo>
                  <a:lnTo>
                    <a:pt x="0" y="14"/>
                  </a:lnTo>
                  <a:lnTo>
                    <a:pt x="0" y="0"/>
                  </a:lnTo>
                  <a:lnTo>
                    <a:pt x="55" y="41"/>
                  </a:lnTo>
                  <a:lnTo>
                    <a:pt x="69" y="28"/>
                  </a:lnTo>
                  <a:lnTo>
                    <a:pt x="83" y="41"/>
                  </a:lnTo>
                  <a:lnTo>
                    <a:pt x="55" y="69"/>
                  </a:lnTo>
                  <a:lnTo>
                    <a:pt x="42" y="6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8"/>
            <p:cNvSpPr>
              <a:spLocks noChangeArrowheads="1"/>
            </p:cNvSpPr>
            <p:nvPr/>
          </p:nvSpPr>
          <p:spPr bwMode="auto">
            <a:xfrm>
              <a:off x="996950" y="3938588"/>
              <a:ext cx="30163" cy="30162"/>
            </a:xfrm>
            <a:custGeom>
              <a:avLst/>
              <a:gdLst>
                <a:gd name="T0" fmla="*/ 14 w 84"/>
                <a:gd name="T1" fmla="*/ 14 h 84"/>
                <a:gd name="T2" fmla="*/ 14 w 84"/>
                <a:gd name="T3" fmla="*/ 0 h 84"/>
                <a:gd name="T4" fmla="*/ 83 w 84"/>
                <a:gd name="T5" fmla="*/ 55 h 84"/>
                <a:gd name="T6" fmla="*/ 69 w 84"/>
                <a:gd name="T7" fmla="*/ 55 h 84"/>
                <a:gd name="T8" fmla="*/ 41 w 84"/>
                <a:gd name="T9" fmla="*/ 27 h 84"/>
                <a:gd name="T10" fmla="*/ 69 w 84"/>
                <a:gd name="T11" fmla="*/ 69 h 84"/>
                <a:gd name="T12" fmla="*/ 55 w 84"/>
                <a:gd name="T13" fmla="*/ 83 h 84"/>
                <a:gd name="T14" fmla="*/ 0 w 84"/>
                <a:gd name="T15" fmla="*/ 41 h 84"/>
                <a:gd name="T16" fmla="*/ 0 w 84"/>
                <a:gd name="T17" fmla="*/ 27 h 84"/>
                <a:gd name="T18" fmla="*/ 55 w 84"/>
                <a:gd name="T19" fmla="*/ 55 h 84"/>
                <a:gd name="T20" fmla="*/ 14 w 84"/>
                <a:gd name="T21" fmla="*/ 1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" h="84">
                  <a:moveTo>
                    <a:pt x="14" y="14"/>
                  </a:moveTo>
                  <a:lnTo>
                    <a:pt x="14" y="0"/>
                  </a:lnTo>
                  <a:lnTo>
                    <a:pt x="83" y="55"/>
                  </a:lnTo>
                  <a:lnTo>
                    <a:pt x="69" y="55"/>
                  </a:lnTo>
                  <a:lnTo>
                    <a:pt x="41" y="27"/>
                  </a:lnTo>
                  <a:lnTo>
                    <a:pt x="69" y="69"/>
                  </a:lnTo>
                  <a:lnTo>
                    <a:pt x="55" y="83"/>
                  </a:lnTo>
                  <a:lnTo>
                    <a:pt x="0" y="41"/>
                  </a:lnTo>
                  <a:lnTo>
                    <a:pt x="0" y="27"/>
                  </a:lnTo>
                  <a:lnTo>
                    <a:pt x="55" y="55"/>
                  </a:lnTo>
                  <a:lnTo>
                    <a:pt x="14" y="1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9"/>
            <p:cNvSpPr>
              <a:spLocks noChangeArrowheads="1"/>
            </p:cNvSpPr>
            <p:nvPr/>
          </p:nvSpPr>
          <p:spPr bwMode="auto">
            <a:xfrm>
              <a:off x="1008063" y="3922713"/>
              <a:ext cx="30162" cy="25400"/>
            </a:xfrm>
            <a:custGeom>
              <a:avLst/>
              <a:gdLst>
                <a:gd name="T0" fmla="*/ 69 w 84"/>
                <a:gd name="T1" fmla="*/ 56 h 70"/>
                <a:gd name="T2" fmla="*/ 83 w 84"/>
                <a:gd name="T3" fmla="*/ 42 h 70"/>
                <a:gd name="T4" fmla="*/ 83 w 84"/>
                <a:gd name="T5" fmla="*/ 42 h 70"/>
                <a:gd name="T6" fmla="*/ 69 w 84"/>
                <a:gd name="T7" fmla="*/ 69 h 70"/>
                <a:gd name="T8" fmla="*/ 0 w 84"/>
                <a:gd name="T9" fmla="*/ 28 h 70"/>
                <a:gd name="T10" fmla="*/ 28 w 84"/>
                <a:gd name="T11" fmla="*/ 0 h 70"/>
                <a:gd name="T12" fmla="*/ 28 w 84"/>
                <a:gd name="T13" fmla="*/ 14 h 70"/>
                <a:gd name="T14" fmla="*/ 14 w 84"/>
                <a:gd name="T15" fmla="*/ 28 h 70"/>
                <a:gd name="T16" fmla="*/ 42 w 84"/>
                <a:gd name="T17" fmla="*/ 42 h 70"/>
                <a:gd name="T18" fmla="*/ 42 w 84"/>
                <a:gd name="T19" fmla="*/ 28 h 70"/>
                <a:gd name="T20" fmla="*/ 56 w 84"/>
                <a:gd name="T21" fmla="*/ 28 h 70"/>
                <a:gd name="T22" fmla="*/ 42 w 84"/>
                <a:gd name="T23" fmla="*/ 42 h 70"/>
                <a:gd name="T24" fmla="*/ 69 w 84"/>
                <a:gd name="T25" fmla="*/ 5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70">
                  <a:moveTo>
                    <a:pt x="69" y="56"/>
                  </a:moveTo>
                  <a:lnTo>
                    <a:pt x="83" y="42"/>
                  </a:lnTo>
                  <a:lnTo>
                    <a:pt x="83" y="42"/>
                  </a:lnTo>
                  <a:lnTo>
                    <a:pt x="69" y="69"/>
                  </a:lnTo>
                  <a:lnTo>
                    <a:pt x="0" y="28"/>
                  </a:lnTo>
                  <a:lnTo>
                    <a:pt x="28" y="0"/>
                  </a:lnTo>
                  <a:lnTo>
                    <a:pt x="28" y="14"/>
                  </a:lnTo>
                  <a:lnTo>
                    <a:pt x="14" y="28"/>
                  </a:lnTo>
                  <a:lnTo>
                    <a:pt x="42" y="42"/>
                  </a:lnTo>
                  <a:lnTo>
                    <a:pt x="42" y="28"/>
                  </a:lnTo>
                  <a:lnTo>
                    <a:pt x="56" y="28"/>
                  </a:lnTo>
                  <a:lnTo>
                    <a:pt x="42" y="42"/>
                  </a:lnTo>
                  <a:lnTo>
                    <a:pt x="69" y="56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10"/>
            <p:cNvSpPr>
              <a:spLocks noChangeArrowheads="1"/>
            </p:cNvSpPr>
            <p:nvPr/>
          </p:nvSpPr>
          <p:spPr bwMode="auto">
            <a:xfrm>
              <a:off x="1022350" y="3908425"/>
              <a:ext cx="25400" cy="25400"/>
            </a:xfrm>
            <a:custGeom>
              <a:avLst/>
              <a:gdLst>
                <a:gd name="T0" fmla="*/ 14 w 70"/>
                <a:gd name="T1" fmla="*/ 0 h 70"/>
                <a:gd name="T2" fmla="*/ 14 w 70"/>
                <a:gd name="T3" fmla="*/ 0 h 70"/>
                <a:gd name="T4" fmla="*/ 27 w 70"/>
                <a:gd name="T5" fmla="*/ 0 h 70"/>
                <a:gd name="T6" fmla="*/ 27 w 70"/>
                <a:gd name="T7" fmla="*/ 13 h 70"/>
                <a:gd name="T8" fmla="*/ 41 w 70"/>
                <a:gd name="T9" fmla="*/ 28 h 70"/>
                <a:gd name="T10" fmla="*/ 55 w 70"/>
                <a:gd name="T11" fmla="*/ 28 h 70"/>
                <a:gd name="T12" fmla="*/ 69 w 70"/>
                <a:gd name="T13" fmla="*/ 28 h 70"/>
                <a:gd name="T14" fmla="*/ 69 w 70"/>
                <a:gd name="T15" fmla="*/ 55 h 70"/>
                <a:gd name="T16" fmla="*/ 55 w 70"/>
                <a:gd name="T17" fmla="*/ 69 h 70"/>
                <a:gd name="T18" fmla="*/ 0 w 70"/>
                <a:gd name="T19" fmla="*/ 28 h 70"/>
                <a:gd name="T20" fmla="*/ 0 w 70"/>
                <a:gd name="T21" fmla="*/ 13 h 70"/>
                <a:gd name="T22" fmla="*/ 27 w 70"/>
                <a:gd name="T23" fmla="*/ 41 h 70"/>
                <a:gd name="T24" fmla="*/ 27 w 70"/>
                <a:gd name="T25" fmla="*/ 28 h 70"/>
                <a:gd name="T26" fmla="*/ 27 w 70"/>
                <a:gd name="T27" fmla="*/ 13 h 70"/>
                <a:gd name="T28" fmla="*/ 14 w 70"/>
                <a:gd name="T29" fmla="*/ 13 h 70"/>
                <a:gd name="T30" fmla="*/ 14 w 70"/>
                <a:gd name="T31" fmla="*/ 0 h 70"/>
                <a:gd name="T32" fmla="*/ 55 w 70"/>
                <a:gd name="T33" fmla="*/ 55 h 70"/>
                <a:gd name="T34" fmla="*/ 55 w 70"/>
                <a:gd name="T35" fmla="*/ 55 h 70"/>
                <a:gd name="T36" fmla="*/ 55 w 70"/>
                <a:gd name="T37" fmla="*/ 41 h 70"/>
                <a:gd name="T38" fmla="*/ 55 w 70"/>
                <a:gd name="T39" fmla="*/ 41 h 70"/>
                <a:gd name="T40" fmla="*/ 41 w 70"/>
                <a:gd name="T41" fmla="*/ 41 h 70"/>
                <a:gd name="T42" fmla="*/ 41 w 70"/>
                <a:gd name="T43" fmla="*/ 41 h 70"/>
                <a:gd name="T44" fmla="*/ 55 w 70"/>
                <a:gd name="T45" fmla="*/ 5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0" h="70">
                  <a:moveTo>
                    <a:pt x="14" y="0"/>
                  </a:moveTo>
                  <a:lnTo>
                    <a:pt x="14" y="0"/>
                  </a:lnTo>
                  <a:cubicBezTo>
                    <a:pt x="14" y="0"/>
                    <a:pt x="14" y="0"/>
                    <a:pt x="27" y="0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41" y="13"/>
                    <a:pt x="41" y="13"/>
                    <a:pt x="41" y="28"/>
                  </a:cubicBezTo>
                  <a:lnTo>
                    <a:pt x="55" y="28"/>
                  </a:lnTo>
                  <a:cubicBezTo>
                    <a:pt x="69" y="28"/>
                    <a:pt x="69" y="28"/>
                    <a:pt x="69" y="28"/>
                  </a:cubicBezTo>
                  <a:cubicBezTo>
                    <a:pt x="69" y="41"/>
                    <a:pt x="69" y="41"/>
                    <a:pt x="69" y="55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0"/>
                  </a:cubicBezTo>
                  <a:close/>
                  <a:moveTo>
                    <a:pt x="55" y="55"/>
                  </a:moveTo>
                  <a:lnTo>
                    <a:pt x="55" y="55"/>
                  </a:lnTo>
                  <a:cubicBezTo>
                    <a:pt x="55" y="41"/>
                    <a:pt x="55" y="41"/>
                    <a:pt x="55" y="41"/>
                  </a:cubicBezTo>
                  <a:lnTo>
                    <a:pt x="55" y="41"/>
                  </a:lnTo>
                  <a:cubicBezTo>
                    <a:pt x="41" y="28"/>
                    <a:pt x="41" y="28"/>
                    <a:pt x="41" y="41"/>
                  </a:cubicBezTo>
                  <a:lnTo>
                    <a:pt x="41" y="41"/>
                  </a:lnTo>
                  <a:cubicBezTo>
                    <a:pt x="55" y="55"/>
                    <a:pt x="55" y="55"/>
                    <a:pt x="55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53" name="Freeform 11"/>
            <p:cNvSpPr>
              <a:spLocks noChangeArrowheads="1"/>
            </p:cNvSpPr>
            <p:nvPr/>
          </p:nvSpPr>
          <p:spPr bwMode="auto">
            <a:xfrm>
              <a:off x="1262063" y="3803650"/>
              <a:ext cx="433387" cy="354013"/>
            </a:xfrm>
            <a:custGeom>
              <a:avLst/>
              <a:gdLst>
                <a:gd name="T0" fmla="*/ 0 w 1204"/>
                <a:gd name="T1" fmla="*/ 249 h 984"/>
                <a:gd name="T2" fmla="*/ 180 w 1204"/>
                <a:gd name="T3" fmla="*/ 0 h 984"/>
                <a:gd name="T4" fmla="*/ 1203 w 1204"/>
                <a:gd name="T5" fmla="*/ 733 h 984"/>
                <a:gd name="T6" fmla="*/ 1023 w 1204"/>
                <a:gd name="T7" fmla="*/ 983 h 984"/>
                <a:gd name="T8" fmla="*/ 0 w 1204"/>
                <a:gd name="T9" fmla="*/ 249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4" h="984">
                  <a:moveTo>
                    <a:pt x="0" y="249"/>
                  </a:moveTo>
                  <a:lnTo>
                    <a:pt x="180" y="0"/>
                  </a:lnTo>
                  <a:lnTo>
                    <a:pt x="1203" y="733"/>
                  </a:lnTo>
                  <a:lnTo>
                    <a:pt x="1023" y="983"/>
                  </a:lnTo>
                  <a:lnTo>
                    <a:pt x="0" y="249"/>
                  </a:lnTo>
                </a:path>
              </a:pathLst>
            </a:custGeom>
            <a:solidFill>
              <a:srgbClr val="EAB98C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12"/>
            <p:cNvSpPr>
              <a:spLocks noChangeArrowheads="1"/>
            </p:cNvSpPr>
            <p:nvPr/>
          </p:nvSpPr>
          <p:spPr bwMode="auto">
            <a:xfrm>
              <a:off x="1262063" y="3803650"/>
              <a:ext cx="433387" cy="354013"/>
            </a:xfrm>
            <a:custGeom>
              <a:avLst/>
              <a:gdLst>
                <a:gd name="T0" fmla="*/ 0 w 1204"/>
                <a:gd name="T1" fmla="*/ 249 h 984"/>
                <a:gd name="T2" fmla="*/ 180 w 1204"/>
                <a:gd name="T3" fmla="*/ 0 h 984"/>
                <a:gd name="T4" fmla="*/ 1203 w 1204"/>
                <a:gd name="T5" fmla="*/ 733 h 984"/>
                <a:gd name="T6" fmla="*/ 1023 w 1204"/>
                <a:gd name="T7" fmla="*/ 983 h 984"/>
                <a:gd name="T8" fmla="*/ 0 w 1204"/>
                <a:gd name="T9" fmla="*/ 249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4" h="984">
                  <a:moveTo>
                    <a:pt x="0" y="249"/>
                  </a:moveTo>
                  <a:lnTo>
                    <a:pt x="180" y="0"/>
                  </a:lnTo>
                  <a:lnTo>
                    <a:pt x="1203" y="733"/>
                  </a:lnTo>
                  <a:lnTo>
                    <a:pt x="1023" y="983"/>
                  </a:lnTo>
                  <a:lnTo>
                    <a:pt x="0" y="249"/>
                  </a:lnTo>
                </a:path>
              </a:pathLst>
            </a:custGeom>
            <a:solidFill>
              <a:srgbClr val="EAB98C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55" name="Freeform 13"/>
            <p:cNvSpPr>
              <a:spLocks noChangeArrowheads="1"/>
            </p:cNvSpPr>
            <p:nvPr/>
          </p:nvSpPr>
          <p:spPr bwMode="auto">
            <a:xfrm>
              <a:off x="1600200" y="4052888"/>
              <a:ext cx="130175" cy="125412"/>
            </a:xfrm>
            <a:custGeom>
              <a:avLst/>
              <a:gdLst>
                <a:gd name="T0" fmla="*/ 82 w 360"/>
                <a:gd name="T1" fmla="*/ 291 h 347"/>
                <a:gd name="T2" fmla="*/ 82 w 360"/>
                <a:gd name="T3" fmla="*/ 291 h 347"/>
                <a:gd name="T4" fmla="*/ 41 w 360"/>
                <a:gd name="T5" fmla="*/ 69 h 347"/>
                <a:gd name="T6" fmla="*/ 262 w 360"/>
                <a:gd name="T7" fmla="*/ 41 h 347"/>
                <a:gd name="T8" fmla="*/ 304 w 360"/>
                <a:gd name="T9" fmla="*/ 263 h 347"/>
                <a:gd name="T10" fmla="*/ 82 w 360"/>
                <a:gd name="T11" fmla="*/ 291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0" h="347">
                  <a:moveTo>
                    <a:pt x="82" y="291"/>
                  </a:moveTo>
                  <a:lnTo>
                    <a:pt x="82" y="291"/>
                  </a:lnTo>
                  <a:cubicBezTo>
                    <a:pt x="13" y="235"/>
                    <a:pt x="0" y="138"/>
                    <a:pt x="41" y="69"/>
                  </a:cubicBezTo>
                  <a:cubicBezTo>
                    <a:pt x="97" y="0"/>
                    <a:pt x="193" y="0"/>
                    <a:pt x="262" y="41"/>
                  </a:cubicBezTo>
                  <a:cubicBezTo>
                    <a:pt x="332" y="97"/>
                    <a:pt x="359" y="194"/>
                    <a:pt x="304" y="263"/>
                  </a:cubicBezTo>
                  <a:cubicBezTo>
                    <a:pt x="262" y="332"/>
                    <a:pt x="152" y="346"/>
                    <a:pt x="82" y="291"/>
                  </a:cubicBezTo>
                </a:path>
              </a:pathLst>
            </a:custGeom>
            <a:solidFill>
              <a:srgbClr val="EAB98C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56" name="Freeform 14"/>
            <p:cNvSpPr>
              <a:spLocks noChangeArrowheads="1"/>
            </p:cNvSpPr>
            <p:nvPr/>
          </p:nvSpPr>
          <p:spPr bwMode="auto">
            <a:xfrm>
              <a:off x="1311275" y="3784600"/>
              <a:ext cx="50800" cy="34925"/>
            </a:xfrm>
            <a:custGeom>
              <a:avLst/>
              <a:gdLst>
                <a:gd name="T0" fmla="*/ 139 w 140"/>
                <a:gd name="T1" fmla="*/ 97 h 98"/>
                <a:gd name="T2" fmla="*/ 0 w 140"/>
                <a:gd name="T3" fmla="*/ 97 h 98"/>
                <a:gd name="T4" fmla="*/ 14 w 140"/>
                <a:gd name="T5" fmla="*/ 42 h 98"/>
                <a:gd name="T6" fmla="*/ 55 w 140"/>
                <a:gd name="T7" fmla="*/ 0 h 98"/>
                <a:gd name="T8" fmla="*/ 111 w 140"/>
                <a:gd name="T9" fmla="*/ 27 h 98"/>
                <a:gd name="T10" fmla="*/ 139 w 140"/>
                <a:gd name="T11" fmla="*/ 9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98">
                  <a:moveTo>
                    <a:pt x="139" y="97"/>
                  </a:moveTo>
                  <a:lnTo>
                    <a:pt x="0" y="97"/>
                  </a:lnTo>
                  <a:lnTo>
                    <a:pt x="14" y="42"/>
                  </a:lnTo>
                  <a:lnTo>
                    <a:pt x="55" y="0"/>
                  </a:lnTo>
                  <a:lnTo>
                    <a:pt x="111" y="27"/>
                  </a:lnTo>
                  <a:lnTo>
                    <a:pt x="139" y="97"/>
                  </a:lnTo>
                </a:path>
              </a:pathLst>
            </a:custGeom>
            <a:solidFill>
              <a:srgbClr val="EAB98C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57" name="Freeform 15"/>
            <p:cNvSpPr>
              <a:spLocks noChangeArrowheads="1"/>
            </p:cNvSpPr>
            <p:nvPr/>
          </p:nvSpPr>
          <p:spPr bwMode="auto">
            <a:xfrm>
              <a:off x="873125" y="3673475"/>
              <a:ext cx="463550" cy="488950"/>
            </a:xfrm>
            <a:custGeom>
              <a:avLst/>
              <a:gdLst>
                <a:gd name="T0" fmla="*/ 1287 w 1288"/>
                <a:gd name="T1" fmla="*/ 347 h 1357"/>
                <a:gd name="T2" fmla="*/ 567 w 1288"/>
                <a:gd name="T3" fmla="*/ 1356 h 1357"/>
                <a:gd name="T4" fmla="*/ 235 w 1288"/>
                <a:gd name="T5" fmla="*/ 1121 h 1357"/>
                <a:gd name="T6" fmla="*/ 194 w 1288"/>
                <a:gd name="T7" fmla="*/ 1093 h 1357"/>
                <a:gd name="T8" fmla="*/ 180 w 1288"/>
                <a:gd name="T9" fmla="*/ 623 h 1357"/>
                <a:gd name="T10" fmla="*/ 429 w 1288"/>
                <a:gd name="T11" fmla="*/ 291 h 1357"/>
                <a:gd name="T12" fmla="*/ 484 w 1288"/>
                <a:gd name="T13" fmla="*/ 222 h 1357"/>
                <a:gd name="T14" fmla="*/ 484 w 1288"/>
                <a:gd name="T15" fmla="*/ 222 h 1357"/>
                <a:gd name="T16" fmla="*/ 830 w 1288"/>
                <a:gd name="T17" fmla="*/ 42 h 1357"/>
                <a:gd name="T18" fmla="*/ 885 w 1288"/>
                <a:gd name="T19" fmla="*/ 70 h 1357"/>
                <a:gd name="T20" fmla="*/ 996 w 1288"/>
                <a:gd name="T21" fmla="*/ 70 h 1357"/>
                <a:gd name="T22" fmla="*/ 968 w 1288"/>
                <a:gd name="T23" fmla="*/ 111 h 1357"/>
                <a:gd name="T24" fmla="*/ 1287 w 1288"/>
                <a:gd name="T25" fmla="*/ 347 h 1357"/>
                <a:gd name="T26" fmla="*/ 1287 w 1288"/>
                <a:gd name="T27" fmla="*/ 347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88" h="1357">
                  <a:moveTo>
                    <a:pt x="1287" y="347"/>
                  </a:moveTo>
                  <a:cubicBezTo>
                    <a:pt x="1287" y="347"/>
                    <a:pt x="1287" y="347"/>
                    <a:pt x="567" y="1356"/>
                  </a:cubicBezTo>
                  <a:cubicBezTo>
                    <a:pt x="567" y="1356"/>
                    <a:pt x="567" y="1356"/>
                    <a:pt x="235" y="1121"/>
                  </a:cubicBezTo>
                  <a:cubicBezTo>
                    <a:pt x="235" y="1121"/>
                    <a:pt x="235" y="1121"/>
                    <a:pt x="194" y="1093"/>
                  </a:cubicBezTo>
                  <a:cubicBezTo>
                    <a:pt x="0" y="872"/>
                    <a:pt x="180" y="623"/>
                    <a:pt x="180" y="623"/>
                  </a:cubicBezTo>
                  <a:cubicBezTo>
                    <a:pt x="180" y="623"/>
                    <a:pt x="180" y="623"/>
                    <a:pt x="429" y="291"/>
                  </a:cubicBezTo>
                  <a:cubicBezTo>
                    <a:pt x="442" y="263"/>
                    <a:pt x="456" y="250"/>
                    <a:pt x="484" y="222"/>
                  </a:cubicBezTo>
                  <a:lnTo>
                    <a:pt x="484" y="222"/>
                  </a:lnTo>
                  <a:cubicBezTo>
                    <a:pt x="650" y="0"/>
                    <a:pt x="830" y="42"/>
                    <a:pt x="830" y="42"/>
                  </a:cubicBezTo>
                  <a:cubicBezTo>
                    <a:pt x="830" y="42"/>
                    <a:pt x="830" y="42"/>
                    <a:pt x="885" y="70"/>
                  </a:cubicBezTo>
                  <a:cubicBezTo>
                    <a:pt x="955" y="70"/>
                    <a:pt x="996" y="70"/>
                    <a:pt x="996" y="70"/>
                  </a:cubicBezTo>
                  <a:cubicBezTo>
                    <a:pt x="996" y="70"/>
                    <a:pt x="996" y="70"/>
                    <a:pt x="968" y="111"/>
                  </a:cubicBezTo>
                  <a:cubicBezTo>
                    <a:pt x="968" y="111"/>
                    <a:pt x="968" y="111"/>
                    <a:pt x="1287" y="347"/>
                  </a:cubicBezTo>
                  <a:lnTo>
                    <a:pt x="1287" y="347"/>
                  </a:lnTo>
                </a:path>
              </a:pathLst>
            </a:custGeom>
            <a:solidFill>
              <a:srgbClr val="EAB98C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58" name="Freeform 16"/>
            <p:cNvSpPr>
              <a:spLocks noChangeArrowheads="1"/>
            </p:cNvSpPr>
            <p:nvPr/>
          </p:nvSpPr>
          <p:spPr bwMode="auto">
            <a:xfrm>
              <a:off x="733425" y="3594100"/>
              <a:ext cx="384175" cy="384175"/>
            </a:xfrm>
            <a:custGeom>
              <a:avLst/>
              <a:gdLst>
                <a:gd name="T0" fmla="*/ 0 w 1067"/>
                <a:gd name="T1" fmla="*/ 623 h 1067"/>
                <a:gd name="T2" fmla="*/ 443 w 1067"/>
                <a:gd name="T3" fmla="*/ 0 h 1067"/>
                <a:gd name="T4" fmla="*/ 1066 w 1067"/>
                <a:gd name="T5" fmla="*/ 443 h 1067"/>
                <a:gd name="T6" fmla="*/ 623 w 1067"/>
                <a:gd name="T7" fmla="*/ 1066 h 1067"/>
                <a:gd name="T8" fmla="*/ 0 w 1067"/>
                <a:gd name="T9" fmla="*/ 623 h 1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7" h="1067">
                  <a:moveTo>
                    <a:pt x="0" y="623"/>
                  </a:moveTo>
                  <a:lnTo>
                    <a:pt x="443" y="0"/>
                  </a:lnTo>
                  <a:lnTo>
                    <a:pt x="1066" y="443"/>
                  </a:lnTo>
                  <a:lnTo>
                    <a:pt x="623" y="1066"/>
                  </a:lnTo>
                  <a:lnTo>
                    <a:pt x="0" y="623"/>
                  </a:lnTo>
                </a:path>
              </a:pathLst>
            </a:custGeom>
            <a:solidFill>
              <a:srgbClr val="EAB98C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59" name="Freeform 17"/>
            <p:cNvSpPr>
              <a:spLocks noChangeArrowheads="1"/>
            </p:cNvSpPr>
            <p:nvPr/>
          </p:nvSpPr>
          <p:spPr bwMode="auto">
            <a:xfrm>
              <a:off x="1316038" y="3933825"/>
              <a:ext cx="65087" cy="46038"/>
            </a:xfrm>
            <a:custGeom>
              <a:avLst/>
              <a:gdLst>
                <a:gd name="T0" fmla="*/ 152 w 181"/>
                <a:gd name="T1" fmla="*/ 110 h 126"/>
                <a:gd name="T2" fmla="*/ 111 w 181"/>
                <a:gd name="T3" fmla="*/ 83 h 126"/>
                <a:gd name="T4" fmla="*/ 69 w 181"/>
                <a:gd name="T5" fmla="*/ 55 h 126"/>
                <a:gd name="T6" fmla="*/ 28 w 181"/>
                <a:gd name="T7" fmla="*/ 28 h 126"/>
                <a:gd name="T8" fmla="*/ 28 w 181"/>
                <a:gd name="T9" fmla="*/ 14 h 126"/>
                <a:gd name="T10" fmla="*/ 14 w 181"/>
                <a:gd name="T11" fmla="*/ 14 h 126"/>
                <a:gd name="T12" fmla="*/ 0 w 181"/>
                <a:gd name="T13" fmla="*/ 0 h 126"/>
                <a:gd name="T14" fmla="*/ 14 w 181"/>
                <a:gd name="T15" fmla="*/ 0 h 126"/>
                <a:gd name="T16" fmla="*/ 28 w 181"/>
                <a:gd name="T17" fmla="*/ 14 h 126"/>
                <a:gd name="T18" fmla="*/ 41 w 181"/>
                <a:gd name="T19" fmla="*/ 14 h 126"/>
                <a:gd name="T20" fmla="*/ 83 w 181"/>
                <a:gd name="T21" fmla="*/ 41 h 126"/>
                <a:gd name="T22" fmla="*/ 111 w 181"/>
                <a:gd name="T23" fmla="*/ 69 h 126"/>
                <a:gd name="T24" fmla="*/ 152 w 181"/>
                <a:gd name="T25" fmla="*/ 97 h 126"/>
                <a:gd name="T26" fmla="*/ 180 w 181"/>
                <a:gd name="T27" fmla="*/ 125 h 126"/>
                <a:gd name="T28" fmla="*/ 152 w 181"/>
                <a:gd name="T29" fmla="*/ 11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1" h="126">
                  <a:moveTo>
                    <a:pt x="152" y="110"/>
                  </a:moveTo>
                  <a:cubicBezTo>
                    <a:pt x="138" y="97"/>
                    <a:pt x="125" y="97"/>
                    <a:pt x="111" y="83"/>
                  </a:cubicBezTo>
                  <a:cubicBezTo>
                    <a:pt x="97" y="69"/>
                    <a:pt x="83" y="69"/>
                    <a:pt x="69" y="55"/>
                  </a:cubicBezTo>
                  <a:cubicBezTo>
                    <a:pt x="56" y="55"/>
                    <a:pt x="41" y="41"/>
                    <a:pt x="28" y="28"/>
                  </a:cubicBezTo>
                  <a:lnTo>
                    <a:pt x="28" y="14"/>
                  </a:lnTo>
                  <a:lnTo>
                    <a:pt x="14" y="14"/>
                  </a:lnTo>
                  <a:cubicBezTo>
                    <a:pt x="14" y="0"/>
                    <a:pt x="0" y="0"/>
                    <a:pt x="0" y="0"/>
                  </a:cubicBezTo>
                  <a:lnTo>
                    <a:pt x="14" y="0"/>
                  </a:lnTo>
                  <a:cubicBezTo>
                    <a:pt x="14" y="14"/>
                    <a:pt x="28" y="14"/>
                    <a:pt x="28" y="14"/>
                  </a:cubicBezTo>
                  <a:lnTo>
                    <a:pt x="41" y="14"/>
                  </a:lnTo>
                  <a:cubicBezTo>
                    <a:pt x="56" y="28"/>
                    <a:pt x="69" y="28"/>
                    <a:pt x="83" y="41"/>
                  </a:cubicBezTo>
                  <a:lnTo>
                    <a:pt x="111" y="69"/>
                  </a:lnTo>
                  <a:cubicBezTo>
                    <a:pt x="125" y="83"/>
                    <a:pt x="138" y="83"/>
                    <a:pt x="152" y="97"/>
                  </a:cubicBezTo>
                  <a:cubicBezTo>
                    <a:pt x="166" y="110"/>
                    <a:pt x="180" y="110"/>
                    <a:pt x="180" y="125"/>
                  </a:cubicBezTo>
                  <a:cubicBezTo>
                    <a:pt x="166" y="125"/>
                    <a:pt x="152" y="110"/>
                    <a:pt x="152" y="110"/>
                  </a:cubicBezTo>
                </a:path>
              </a:pathLst>
            </a:custGeom>
            <a:solidFill>
              <a:srgbClr val="EAB98C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60" name="Freeform 18"/>
            <p:cNvSpPr>
              <a:spLocks noChangeArrowheads="1"/>
            </p:cNvSpPr>
            <p:nvPr/>
          </p:nvSpPr>
          <p:spPr bwMode="auto">
            <a:xfrm>
              <a:off x="733425" y="3589338"/>
              <a:ext cx="323850" cy="349250"/>
            </a:xfrm>
            <a:custGeom>
              <a:avLst/>
              <a:gdLst>
                <a:gd name="T0" fmla="*/ 0 w 901"/>
                <a:gd name="T1" fmla="*/ 651 h 970"/>
                <a:gd name="T2" fmla="*/ 457 w 901"/>
                <a:gd name="T3" fmla="*/ 0 h 970"/>
                <a:gd name="T4" fmla="*/ 900 w 901"/>
                <a:gd name="T5" fmla="*/ 305 h 970"/>
                <a:gd name="T6" fmla="*/ 429 w 901"/>
                <a:gd name="T7" fmla="*/ 969 h 970"/>
                <a:gd name="T8" fmla="*/ 0 w 901"/>
                <a:gd name="T9" fmla="*/ 651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1" h="970">
                  <a:moveTo>
                    <a:pt x="0" y="651"/>
                  </a:moveTo>
                  <a:lnTo>
                    <a:pt x="457" y="0"/>
                  </a:lnTo>
                  <a:lnTo>
                    <a:pt x="900" y="305"/>
                  </a:lnTo>
                  <a:lnTo>
                    <a:pt x="429" y="969"/>
                  </a:lnTo>
                  <a:lnTo>
                    <a:pt x="0" y="651"/>
                  </a:lnTo>
                </a:path>
              </a:pathLst>
            </a:custGeom>
            <a:solidFill>
              <a:srgbClr val="F0EFEF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61" name="Freeform 19"/>
            <p:cNvSpPr>
              <a:spLocks noChangeArrowheads="1"/>
            </p:cNvSpPr>
            <p:nvPr/>
          </p:nvSpPr>
          <p:spPr bwMode="auto">
            <a:xfrm>
              <a:off x="1027113" y="4043363"/>
              <a:ext cx="393700" cy="323850"/>
            </a:xfrm>
            <a:custGeom>
              <a:avLst/>
              <a:gdLst>
                <a:gd name="T0" fmla="*/ 166 w 1094"/>
                <a:gd name="T1" fmla="*/ 0 h 900"/>
                <a:gd name="T2" fmla="*/ 1093 w 1094"/>
                <a:gd name="T3" fmla="*/ 664 h 900"/>
                <a:gd name="T4" fmla="*/ 927 w 1094"/>
                <a:gd name="T5" fmla="*/ 899 h 900"/>
                <a:gd name="T6" fmla="*/ 0 w 1094"/>
                <a:gd name="T7" fmla="*/ 235 h 900"/>
                <a:gd name="T8" fmla="*/ 166 w 1094"/>
                <a:gd name="T9" fmla="*/ 0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4" h="900">
                  <a:moveTo>
                    <a:pt x="166" y="0"/>
                  </a:moveTo>
                  <a:lnTo>
                    <a:pt x="1093" y="664"/>
                  </a:lnTo>
                  <a:lnTo>
                    <a:pt x="927" y="899"/>
                  </a:lnTo>
                  <a:lnTo>
                    <a:pt x="0" y="235"/>
                  </a:lnTo>
                  <a:lnTo>
                    <a:pt x="166" y="0"/>
                  </a:lnTo>
                </a:path>
              </a:pathLst>
            </a:custGeom>
            <a:solidFill>
              <a:srgbClr val="EAB98C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62" name="Freeform 20"/>
            <p:cNvSpPr>
              <a:spLocks noChangeArrowheads="1"/>
            </p:cNvSpPr>
            <p:nvPr/>
          </p:nvSpPr>
          <p:spPr bwMode="auto">
            <a:xfrm>
              <a:off x="1027113" y="4043363"/>
              <a:ext cx="393700" cy="323850"/>
            </a:xfrm>
            <a:custGeom>
              <a:avLst/>
              <a:gdLst>
                <a:gd name="T0" fmla="*/ 166 w 1094"/>
                <a:gd name="T1" fmla="*/ 0 h 900"/>
                <a:gd name="T2" fmla="*/ 1093 w 1094"/>
                <a:gd name="T3" fmla="*/ 664 h 900"/>
                <a:gd name="T4" fmla="*/ 927 w 1094"/>
                <a:gd name="T5" fmla="*/ 899 h 900"/>
                <a:gd name="T6" fmla="*/ 0 w 1094"/>
                <a:gd name="T7" fmla="*/ 235 h 900"/>
                <a:gd name="T8" fmla="*/ 166 w 1094"/>
                <a:gd name="T9" fmla="*/ 0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4" h="900">
                  <a:moveTo>
                    <a:pt x="166" y="0"/>
                  </a:moveTo>
                  <a:lnTo>
                    <a:pt x="1093" y="664"/>
                  </a:lnTo>
                  <a:lnTo>
                    <a:pt x="927" y="899"/>
                  </a:lnTo>
                  <a:lnTo>
                    <a:pt x="0" y="235"/>
                  </a:lnTo>
                  <a:lnTo>
                    <a:pt x="166" y="0"/>
                  </a:lnTo>
                </a:path>
              </a:pathLst>
            </a:custGeom>
            <a:solidFill>
              <a:srgbClr val="EAB98C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 21"/>
            <p:cNvSpPr>
              <a:spLocks noChangeArrowheads="1"/>
            </p:cNvSpPr>
            <p:nvPr/>
          </p:nvSpPr>
          <p:spPr bwMode="auto">
            <a:xfrm>
              <a:off x="1087438" y="3952875"/>
              <a:ext cx="477837" cy="388938"/>
            </a:xfrm>
            <a:custGeom>
              <a:avLst/>
              <a:gdLst>
                <a:gd name="T0" fmla="*/ 179 w 1329"/>
                <a:gd name="T1" fmla="*/ 0 h 1080"/>
                <a:gd name="T2" fmla="*/ 1328 w 1329"/>
                <a:gd name="T3" fmla="*/ 816 h 1080"/>
                <a:gd name="T4" fmla="*/ 1148 w 1329"/>
                <a:gd name="T5" fmla="*/ 1079 h 1080"/>
                <a:gd name="T6" fmla="*/ 0 w 1329"/>
                <a:gd name="T7" fmla="*/ 249 h 1080"/>
                <a:gd name="T8" fmla="*/ 179 w 1329"/>
                <a:gd name="T9" fmla="*/ 0 h 1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9" h="1080">
                  <a:moveTo>
                    <a:pt x="179" y="0"/>
                  </a:moveTo>
                  <a:lnTo>
                    <a:pt x="1328" y="816"/>
                  </a:lnTo>
                  <a:lnTo>
                    <a:pt x="1148" y="1079"/>
                  </a:lnTo>
                  <a:lnTo>
                    <a:pt x="0" y="249"/>
                  </a:lnTo>
                  <a:lnTo>
                    <a:pt x="179" y="0"/>
                  </a:lnTo>
                </a:path>
              </a:pathLst>
            </a:custGeom>
            <a:solidFill>
              <a:srgbClr val="EAB98C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64" name="Freeform 22"/>
            <p:cNvSpPr>
              <a:spLocks noChangeArrowheads="1"/>
            </p:cNvSpPr>
            <p:nvPr/>
          </p:nvSpPr>
          <p:spPr bwMode="auto">
            <a:xfrm>
              <a:off x="1087438" y="3952875"/>
              <a:ext cx="477837" cy="388938"/>
            </a:xfrm>
            <a:custGeom>
              <a:avLst/>
              <a:gdLst>
                <a:gd name="T0" fmla="*/ 179 w 1329"/>
                <a:gd name="T1" fmla="*/ 0 h 1080"/>
                <a:gd name="T2" fmla="*/ 1328 w 1329"/>
                <a:gd name="T3" fmla="*/ 816 h 1080"/>
                <a:gd name="T4" fmla="*/ 1148 w 1329"/>
                <a:gd name="T5" fmla="*/ 1079 h 1080"/>
                <a:gd name="T6" fmla="*/ 0 w 1329"/>
                <a:gd name="T7" fmla="*/ 249 h 1080"/>
                <a:gd name="T8" fmla="*/ 179 w 1329"/>
                <a:gd name="T9" fmla="*/ 0 h 1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9" h="1080">
                  <a:moveTo>
                    <a:pt x="179" y="0"/>
                  </a:moveTo>
                  <a:lnTo>
                    <a:pt x="1328" y="816"/>
                  </a:lnTo>
                  <a:lnTo>
                    <a:pt x="1148" y="1079"/>
                  </a:lnTo>
                  <a:lnTo>
                    <a:pt x="0" y="249"/>
                  </a:lnTo>
                  <a:lnTo>
                    <a:pt x="179" y="0"/>
                  </a:lnTo>
                </a:path>
              </a:pathLst>
            </a:custGeom>
            <a:solidFill>
              <a:srgbClr val="EAB98C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65" name="Freeform 23"/>
            <p:cNvSpPr>
              <a:spLocks noChangeArrowheads="1"/>
            </p:cNvSpPr>
            <p:nvPr/>
          </p:nvSpPr>
          <p:spPr bwMode="auto">
            <a:xfrm>
              <a:off x="1150938" y="3863975"/>
              <a:ext cx="542925" cy="428625"/>
            </a:xfrm>
            <a:custGeom>
              <a:avLst/>
              <a:gdLst>
                <a:gd name="T0" fmla="*/ 181 w 1509"/>
                <a:gd name="T1" fmla="*/ 0 h 1191"/>
                <a:gd name="T2" fmla="*/ 1508 w 1509"/>
                <a:gd name="T3" fmla="*/ 941 h 1191"/>
                <a:gd name="T4" fmla="*/ 1328 w 1509"/>
                <a:gd name="T5" fmla="*/ 1190 h 1191"/>
                <a:gd name="T6" fmla="*/ 0 w 1509"/>
                <a:gd name="T7" fmla="*/ 249 h 1191"/>
                <a:gd name="T8" fmla="*/ 181 w 1509"/>
                <a:gd name="T9" fmla="*/ 0 h 1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9" h="1191">
                  <a:moveTo>
                    <a:pt x="181" y="0"/>
                  </a:moveTo>
                  <a:lnTo>
                    <a:pt x="1508" y="941"/>
                  </a:lnTo>
                  <a:lnTo>
                    <a:pt x="1328" y="1190"/>
                  </a:lnTo>
                  <a:lnTo>
                    <a:pt x="0" y="249"/>
                  </a:lnTo>
                  <a:lnTo>
                    <a:pt x="181" y="0"/>
                  </a:lnTo>
                </a:path>
              </a:pathLst>
            </a:custGeom>
            <a:solidFill>
              <a:srgbClr val="EAB98C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66" name="Freeform 24"/>
            <p:cNvSpPr>
              <a:spLocks noChangeArrowheads="1"/>
            </p:cNvSpPr>
            <p:nvPr/>
          </p:nvSpPr>
          <p:spPr bwMode="auto">
            <a:xfrm>
              <a:off x="1150938" y="3863975"/>
              <a:ext cx="542925" cy="428625"/>
            </a:xfrm>
            <a:custGeom>
              <a:avLst/>
              <a:gdLst>
                <a:gd name="T0" fmla="*/ 181 w 1509"/>
                <a:gd name="T1" fmla="*/ 0 h 1191"/>
                <a:gd name="T2" fmla="*/ 1508 w 1509"/>
                <a:gd name="T3" fmla="*/ 941 h 1191"/>
                <a:gd name="T4" fmla="*/ 1328 w 1509"/>
                <a:gd name="T5" fmla="*/ 1190 h 1191"/>
                <a:gd name="T6" fmla="*/ 0 w 1509"/>
                <a:gd name="T7" fmla="*/ 249 h 1191"/>
                <a:gd name="T8" fmla="*/ 181 w 1509"/>
                <a:gd name="T9" fmla="*/ 0 h 1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9" h="1191">
                  <a:moveTo>
                    <a:pt x="181" y="0"/>
                  </a:moveTo>
                  <a:lnTo>
                    <a:pt x="1508" y="941"/>
                  </a:lnTo>
                  <a:lnTo>
                    <a:pt x="1328" y="1190"/>
                  </a:lnTo>
                  <a:lnTo>
                    <a:pt x="0" y="249"/>
                  </a:lnTo>
                  <a:lnTo>
                    <a:pt x="181" y="0"/>
                  </a:lnTo>
                </a:path>
              </a:pathLst>
            </a:custGeom>
            <a:solidFill>
              <a:srgbClr val="EAB98C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67" name="Freeform 25"/>
            <p:cNvSpPr>
              <a:spLocks noChangeArrowheads="1"/>
            </p:cNvSpPr>
            <p:nvPr/>
          </p:nvSpPr>
          <p:spPr bwMode="auto">
            <a:xfrm>
              <a:off x="1330325" y="4267200"/>
              <a:ext cx="120650" cy="114300"/>
            </a:xfrm>
            <a:custGeom>
              <a:avLst/>
              <a:gdLst>
                <a:gd name="T0" fmla="*/ 250 w 333"/>
                <a:gd name="T1" fmla="*/ 41 h 319"/>
                <a:gd name="T2" fmla="*/ 277 w 333"/>
                <a:gd name="T3" fmla="*/ 249 h 319"/>
                <a:gd name="T4" fmla="*/ 84 w 333"/>
                <a:gd name="T5" fmla="*/ 276 h 319"/>
                <a:gd name="T6" fmla="*/ 56 w 333"/>
                <a:gd name="T7" fmla="*/ 83 h 319"/>
                <a:gd name="T8" fmla="*/ 250 w 333"/>
                <a:gd name="T9" fmla="*/ 41 h 319"/>
                <a:gd name="T10" fmla="*/ 250 w 333"/>
                <a:gd name="T11" fmla="*/ 41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3" h="319">
                  <a:moveTo>
                    <a:pt x="250" y="41"/>
                  </a:moveTo>
                  <a:cubicBezTo>
                    <a:pt x="319" y="97"/>
                    <a:pt x="332" y="180"/>
                    <a:pt x="277" y="249"/>
                  </a:cubicBezTo>
                  <a:cubicBezTo>
                    <a:pt x="236" y="304"/>
                    <a:pt x="153" y="318"/>
                    <a:pt x="84" y="276"/>
                  </a:cubicBezTo>
                  <a:cubicBezTo>
                    <a:pt x="15" y="235"/>
                    <a:pt x="0" y="138"/>
                    <a:pt x="56" y="83"/>
                  </a:cubicBezTo>
                  <a:cubicBezTo>
                    <a:pt x="97" y="14"/>
                    <a:pt x="180" y="0"/>
                    <a:pt x="250" y="41"/>
                  </a:cubicBezTo>
                  <a:lnTo>
                    <a:pt x="250" y="41"/>
                  </a:lnTo>
                </a:path>
              </a:pathLst>
            </a:custGeom>
            <a:solidFill>
              <a:srgbClr val="EAB98C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68" name="Freeform 26"/>
            <p:cNvSpPr>
              <a:spLocks noChangeArrowheads="1"/>
            </p:cNvSpPr>
            <p:nvPr/>
          </p:nvSpPr>
          <p:spPr bwMode="auto">
            <a:xfrm>
              <a:off x="1470025" y="4232275"/>
              <a:ext cx="125413" cy="125413"/>
            </a:xfrm>
            <a:custGeom>
              <a:avLst/>
              <a:gdLst>
                <a:gd name="T0" fmla="*/ 263 w 347"/>
                <a:gd name="T1" fmla="*/ 41 h 347"/>
                <a:gd name="T2" fmla="*/ 304 w 347"/>
                <a:gd name="T3" fmla="*/ 263 h 347"/>
                <a:gd name="T4" fmla="*/ 83 w 347"/>
                <a:gd name="T5" fmla="*/ 304 h 347"/>
                <a:gd name="T6" fmla="*/ 41 w 347"/>
                <a:gd name="T7" fmla="*/ 83 h 347"/>
                <a:gd name="T8" fmla="*/ 263 w 347"/>
                <a:gd name="T9" fmla="*/ 41 h 347"/>
                <a:gd name="T10" fmla="*/ 263 w 347"/>
                <a:gd name="T11" fmla="*/ 41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7" h="347">
                  <a:moveTo>
                    <a:pt x="263" y="41"/>
                  </a:moveTo>
                  <a:cubicBezTo>
                    <a:pt x="332" y="97"/>
                    <a:pt x="346" y="194"/>
                    <a:pt x="304" y="263"/>
                  </a:cubicBezTo>
                  <a:cubicBezTo>
                    <a:pt x="249" y="332"/>
                    <a:pt x="152" y="346"/>
                    <a:pt x="83" y="304"/>
                  </a:cubicBezTo>
                  <a:cubicBezTo>
                    <a:pt x="13" y="249"/>
                    <a:pt x="0" y="152"/>
                    <a:pt x="41" y="83"/>
                  </a:cubicBezTo>
                  <a:cubicBezTo>
                    <a:pt x="97" y="14"/>
                    <a:pt x="194" y="0"/>
                    <a:pt x="263" y="41"/>
                  </a:cubicBezTo>
                  <a:lnTo>
                    <a:pt x="263" y="41"/>
                  </a:lnTo>
                </a:path>
              </a:pathLst>
            </a:custGeom>
            <a:solidFill>
              <a:srgbClr val="EAB98C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69" name="Freeform 27"/>
            <p:cNvSpPr>
              <a:spLocks noChangeArrowheads="1"/>
            </p:cNvSpPr>
            <p:nvPr/>
          </p:nvSpPr>
          <p:spPr bwMode="auto">
            <a:xfrm>
              <a:off x="1604963" y="4192588"/>
              <a:ext cx="130175" cy="125412"/>
            </a:xfrm>
            <a:custGeom>
              <a:avLst/>
              <a:gdLst>
                <a:gd name="T0" fmla="*/ 277 w 361"/>
                <a:gd name="T1" fmla="*/ 42 h 347"/>
                <a:gd name="T2" fmla="*/ 305 w 361"/>
                <a:gd name="T3" fmla="*/ 263 h 347"/>
                <a:gd name="T4" fmla="*/ 84 w 361"/>
                <a:gd name="T5" fmla="*/ 305 h 347"/>
                <a:gd name="T6" fmla="*/ 56 w 361"/>
                <a:gd name="T7" fmla="*/ 83 h 347"/>
                <a:gd name="T8" fmla="*/ 277 w 361"/>
                <a:gd name="T9" fmla="*/ 42 h 347"/>
                <a:gd name="T10" fmla="*/ 277 w 361"/>
                <a:gd name="T11" fmla="*/ 42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1" h="347">
                  <a:moveTo>
                    <a:pt x="277" y="42"/>
                  </a:moveTo>
                  <a:cubicBezTo>
                    <a:pt x="346" y="97"/>
                    <a:pt x="360" y="194"/>
                    <a:pt x="305" y="263"/>
                  </a:cubicBezTo>
                  <a:cubicBezTo>
                    <a:pt x="263" y="332"/>
                    <a:pt x="153" y="346"/>
                    <a:pt x="84" y="305"/>
                  </a:cubicBezTo>
                  <a:cubicBezTo>
                    <a:pt x="14" y="249"/>
                    <a:pt x="0" y="152"/>
                    <a:pt x="56" y="83"/>
                  </a:cubicBezTo>
                  <a:cubicBezTo>
                    <a:pt x="97" y="14"/>
                    <a:pt x="194" y="0"/>
                    <a:pt x="277" y="42"/>
                  </a:cubicBezTo>
                  <a:lnTo>
                    <a:pt x="277" y="42"/>
                  </a:lnTo>
                </a:path>
              </a:pathLst>
            </a:custGeom>
            <a:solidFill>
              <a:srgbClr val="EAB98C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70" name="Freeform 28"/>
            <p:cNvSpPr>
              <a:spLocks noChangeArrowheads="1"/>
            </p:cNvSpPr>
            <p:nvPr/>
          </p:nvSpPr>
          <p:spPr bwMode="auto">
            <a:xfrm>
              <a:off x="922338" y="3813175"/>
              <a:ext cx="398462" cy="225425"/>
            </a:xfrm>
            <a:custGeom>
              <a:avLst/>
              <a:gdLst>
                <a:gd name="T0" fmla="*/ 0 w 1108"/>
                <a:gd name="T1" fmla="*/ 623 h 624"/>
                <a:gd name="T2" fmla="*/ 0 w 1108"/>
                <a:gd name="T3" fmla="*/ 623 h 624"/>
                <a:gd name="T4" fmla="*/ 152 w 1108"/>
                <a:gd name="T5" fmla="*/ 484 h 624"/>
                <a:gd name="T6" fmla="*/ 1065 w 1108"/>
                <a:gd name="T7" fmla="*/ 0 h 624"/>
                <a:gd name="T8" fmla="*/ 1107 w 1108"/>
                <a:gd name="T9" fmla="*/ 0 h 624"/>
                <a:gd name="T10" fmla="*/ 0 w 1108"/>
                <a:gd name="T11" fmla="*/ 623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8" h="624">
                  <a:moveTo>
                    <a:pt x="0" y="623"/>
                  </a:moveTo>
                  <a:lnTo>
                    <a:pt x="0" y="623"/>
                  </a:lnTo>
                  <a:cubicBezTo>
                    <a:pt x="0" y="623"/>
                    <a:pt x="28" y="553"/>
                    <a:pt x="152" y="484"/>
                  </a:cubicBezTo>
                  <a:cubicBezTo>
                    <a:pt x="1065" y="0"/>
                    <a:pt x="1065" y="0"/>
                    <a:pt x="1065" y="0"/>
                  </a:cubicBezTo>
                  <a:cubicBezTo>
                    <a:pt x="1107" y="0"/>
                    <a:pt x="1107" y="0"/>
                    <a:pt x="1107" y="0"/>
                  </a:cubicBezTo>
                  <a:cubicBezTo>
                    <a:pt x="0" y="623"/>
                    <a:pt x="0" y="623"/>
                    <a:pt x="0" y="623"/>
                  </a:cubicBezTo>
                </a:path>
              </a:pathLst>
            </a:custGeom>
            <a:solidFill>
              <a:srgbClr val="E0B18C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71" name="Freeform 29"/>
            <p:cNvSpPr>
              <a:spLocks noChangeArrowheads="1"/>
            </p:cNvSpPr>
            <p:nvPr/>
          </p:nvSpPr>
          <p:spPr bwMode="auto">
            <a:xfrm>
              <a:off x="947738" y="3798888"/>
              <a:ext cx="458787" cy="309562"/>
            </a:xfrm>
            <a:custGeom>
              <a:avLst/>
              <a:gdLst>
                <a:gd name="T0" fmla="*/ 1273 w 1274"/>
                <a:gd name="T1" fmla="*/ 262 h 858"/>
                <a:gd name="T2" fmla="*/ 153 w 1274"/>
                <a:gd name="T3" fmla="*/ 857 h 858"/>
                <a:gd name="T4" fmla="*/ 0 w 1274"/>
                <a:gd name="T5" fmla="*/ 594 h 858"/>
                <a:gd name="T6" fmla="*/ 1121 w 1274"/>
                <a:gd name="T7" fmla="*/ 0 h 858"/>
                <a:gd name="T8" fmla="*/ 1273 w 1274"/>
                <a:gd name="T9" fmla="*/ 262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4" h="858">
                  <a:moveTo>
                    <a:pt x="1273" y="262"/>
                  </a:moveTo>
                  <a:lnTo>
                    <a:pt x="153" y="857"/>
                  </a:lnTo>
                  <a:lnTo>
                    <a:pt x="0" y="594"/>
                  </a:lnTo>
                  <a:lnTo>
                    <a:pt x="1121" y="0"/>
                  </a:lnTo>
                  <a:lnTo>
                    <a:pt x="1273" y="262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72" name="Freeform 30"/>
            <p:cNvSpPr>
              <a:spLocks noChangeArrowheads="1"/>
            </p:cNvSpPr>
            <p:nvPr/>
          </p:nvSpPr>
          <p:spPr bwMode="auto">
            <a:xfrm>
              <a:off x="947738" y="3798888"/>
              <a:ext cx="458787" cy="309562"/>
            </a:xfrm>
            <a:custGeom>
              <a:avLst/>
              <a:gdLst>
                <a:gd name="T0" fmla="*/ 1273 w 1274"/>
                <a:gd name="T1" fmla="*/ 262 h 858"/>
                <a:gd name="T2" fmla="*/ 153 w 1274"/>
                <a:gd name="T3" fmla="*/ 857 h 858"/>
                <a:gd name="T4" fmla="*/ 0 w 1274"/>
                <a:gd name="T5" fmla="*/ 594 h 858"/>
                <a:gd name="T6" fmla="*/ 1121 w 1274"/>
                <a:gd name="T7" fmla="*/ 0 h 858"/>
                <a:gd name="T8" fmla="*/ 1273 w 1274"/>
                <a:gd name="T9" fmla="*/ 262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4" h="858">
                  <a:moveTo>
                    <a:pt x="1273" y="262"/>
                  </a:moveTo>
                  <a:lnTo>
                    <a:pt x="153" y="857"/>
                  </a:lnTo>
                  <a:lnTo>
                    <a:pt x="0" y="594"/>
                  </a:lnTo>
                  <a:lnTo>
                    <a:pt x="1121" y="0"/>
                  </a:lnTo>
                  <a:lnTo>
                    <a:pt x="1273" y="262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73" name="Freeform 31"/>
            <p:cNvSpPr>
              <a:spLocks noChangeArrowheads="1"/>
            </p:cNvSpPr>
            <p:nvPr/>
          </p:nvSpPr>
          <p:spPr bwMode="auto">
            <a:xfrm>
              <a:off x="908050" y="3998913"/>
              <a:ext cx="134938" cy="125412"/>
            </a:xfrm>
            <a:custGeom>
              <a:avLst/>
              <a:gdLst>
                <a:gd name="T0" fmla="*/ 263 w 374"/>
                <a:gd name="T1" fmla="*/ 304 h 347"/>
                <a:gd name="T2" fmla="*/ 41 w 374"/>
                <a:gd name="T3" fmla="*/ 249 h 347"/>
                <a:gd name="T4" fmla="*/ 110 w 374"/>
                <a:gd name="T5" fmla="*/ 41 h 347"/>
                <a:gd name="T6" fmla="*/ 332 w 374"/>
                <a:gd name="T7" fmla="*/ 96 h 347"/>
                <a:gd name="T8" fmla="*/ 263 w 374"/>
                <a:gd name="T9" fmla="*/ 304 h 347"/>
                <a:gd name="T10" fmla="*/ 263 w 374"/>
                <a:gd name="T11" fmla="*/ 30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4" h="347">
                  <a:moveTo>
                    <a:pt x="263" y="304"/>
                  </a:moveTo>
                  <a:cubicBezTo>
                    <a:pt x="179" y="346"/>
                    <a:pt x="83" y="318"/>
                    <a:pt x="41" y="249"/>
                  </a:cubicBezTo>
                  <a:cubicBezTo>
                    <a:pt x="0" y="180"/>
                    <a:pt x="41" y="83"/>
                    <a:pt x="110" y="41"/>
                  </a:cubicBezTo>
                  <a:cubicBezTo>
                    <a:pt x="193" y="0"/>
                    <a:pt x="290" y="27"/>
                    <a:pt x="332" y="96"/>
                  </a:cubicBezTo>
                  <a:cubicBezTo>
                    <a:pt x="373" y="166"/>
                    <a:pt x="332" y="263"/>
                    <a:pt x="263" y="304"/>
                  </a:cubicBezTo>
                  <a:lnTo>
                    <a:pt x="263" y="304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74" name="Freeform 32"/>
            <p:cNvSpPr>
              <a:spLocks noChangeArrowheads="1"/>
            </p:cNvSpPr>
            <p:nvPr/>
          </p:nvSpPr>
          <p:spPr bwMode="auto">
            <a:xfrm>
              <a:off x="1565275" y="3649663"/>
              <a:ext cx="368300" cy="368300"/>
            </a:xfrm>
            <a:custGeom>
              <a:avLst/>
              <a:gdLst>
                <a:gd name="T0" fmla="*/ 1024 w 1025"/>
                <a:gd name="T1" fmla="*/ 678 h 1025"/>
                <a:gd name="T2" fmla="*/ 359 w 1025"/>
                <a:gd name="T3" fmla="*/ 1024 h 1025"/>
                <a:gd name="T4" fmla="*/ 0 w 1025"/>
                <a:gd name="T5" fmla="*/ 360 h 1025"/>
                <a:gd name="T6" fmla="*/ 664 w 1025"/>
                <a:gd name="T7" fmla="*/ 0 h 1025"/>
                <a:gd name="T8" fmla="*/ 1024 w 1025"/>
                <a:gd name="T9" fmla="*/ 678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5" h="1025">
                  <a:moveTo>
                    <a:pt x="1024" y="678"/>
                  </a:moveTo>
                  <a:lnTo>
                    <a:pt x="359" y="1024"/>
                  </a:lnTo>
                  <a:lnTo>
                    <a:pt x="0" y="360"/>
                  </a:lnTo>
                  <a:lnTo>
                    <a:pt x="664" y="0"/>
                  </a:lnTo>
                  <a:lnTo>
                    <a:pt x="1024" y="678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75" name="Freeform 33"/>
            <p:cNvSpPr>
              <a:spLocks noChangeArrowheads="1"/>
            </p:cNvSpPr>
            <p:nvPr/>
          </p:nvSpPr>
          <p:spPr bwMode="auto">
            <a:xfrm>
              <a:off x="1255713" y="3929063"/>
              <a:ext cx="85725" cy="44450"/>
            </a:xfrm>
            <a:custGeom>
              <a:avLst/>
              <a:gdLst>
                <a:gd name="T0" fmla="*/ 0 w 236"/>
                <a:gd name="T1" fmla="*/ 124 h 125"/>
                <a:gd name="T2" fmla="*/ 41 w 236"/>
                <a:gd name="T3" fmla="*/ 97 h 125"/>
                <a:gd name="T4" fmla="*/ 69 w 236"/>
                <a:gd name="T5" fmla="*/ 83 h 125"/>
                <a:gd name="T6" fmla="*/ 111 w 236"/>
                <a:gd name="T7" fmla="*/ 55 h 125"/>
                <a:gd name="T8" fmla="*/ 152 w 236"/>
                <a:gd name="T9" fmla="*/ 28 h 125"/>
                <a:gd name="T10" fmla="*/ 194 w 236"/>
                <a:gd name="T11" fmla="*/ 14 h 125"/>
                <a:gd name="T12" fmla="*/ 207 w 236"/>
                <a:gd name="T13" fmla="*/ 0 h 125"/>
                <a:gd name="T14" fmla="*/ 222 w 236"/>
                <a:gd name="T15" fmla="*/ 0 h 125"/>
                <a:gd name="T16" fmla="*/ 235 w 236"/>
                <a:gd name="T17" fmla="*/ 0 h 125"/>
                <a:gd name="T18" fmla="*/ 235 w 236"/>
                <a:gd name="T19" fmla="*/ 0 h 125"/>
                <a:gd name="T20" fmla="*/ 235 w 236"/>
                <a:gd name="T21" fmla="*/ 0 h 125"/>
                <a:gd name="T22" fmla="*/ 222 w 236"/>
                <a:gd name="T23" fmla="*/ 14 h 125"/>
                <a:gd name="T24" fmla="*/ 222 w 236"/>
                <a:gd name="T25" fmla="*/ 14 h 125"/>
                <a:gd name="T26" fmla="*/ 207 w 236"/>
                <a:gd name="T27" fmla="*/ 28 h 125"/>
                <a:gd name="T28" fmla="*/ 166 w 236"/>
                <a:gd name="T29" fmla="*/ 42 h 125"/>
                <a:gd name="T30" fmla="*/ 125 w 236"/>
                <a:gd name="T31" fmla="*/ 69 h 125"/>
                <a:gd name="T32" fmla="*/ 83 w 236"/>
                <a:gd name="T33" fmla="*/ 83 h 125"/>
                <a:gd name="T34" fmla="*/ 41 w 236"/>
                <a:gd name="T35" fmla="*/ 111 h 125"/>
                <a:gd name="T36" fmla="*/ 0 w 236"/>
                <a:gd name="T37" fmla="*/ 124 h 125"/>
                <a:gd name="T38" fmla="*/ 0 w 236"/>
                <a:gd name="T39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6" h="125">
                  <a:moveTo>
                    <a:pt x="0" y="124"/>
                  </a:moveTo>
                  <a:cubicBezTo>
                    <a:pt x="0" y="124"/>
                    <a:pt x="14" y="111"/>
                    <a:pt x="41" y="97"/>
                  </a:cubicBezTo>
                  <a:cubicBezTo>
                    <a:pt x="56" y="97"/>
                    <a:pt x="69" y="83"/>
                    <a:pt x="69" y="83"/>
                  </a:cubicBezTo>
                  <a:cubicBezTo>
                    <a:pt x="83" y="69"/>
                    <a:pt x="97" y="55"/>
                    <a:pt x="111" y="55"/>
                  </a:cubicBezTo>
                  <a:cubicBezTo>
                    <a:pt x="125" y="42"/>
                    <a:pt x="138" y="42"/>
                    <a:pt x="152" y="28"/>
                  </a:cubicBezTo>
                  <a:cubicBezTo>
                    <a:pt x="166" y="28"/>
                    <a:pt x="180" y="14"/>
                    <a:pt x="194" y="14"/>
                  </a:cubicBezTo>
                  <a:cubicBezTo>
                    <a:pt x="207" y="14"/>
                    <a:pt x="207" y="14"/>
                    <a:pt x="207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35" y="0"/>
                    <a:pt x="235" y="0"/>
                    <a:pt x="235" y="0"/>
                  </a:cubicBezTo>
                  <a:lnTo>
                    <a:pt x="235" y="0"/>
                  </a:lnTo>
                  <a:lnTo>
                    <a:pt x="235" y="0"/>
                  </a:lnTo>
                  <a:cubicBezTo>
                    <a:pt x="235" y="0"/>
                    <a:pt x="235" y="0"/>
                    <a:pt x="222" y="14"/>
                  </a:cubicBezTo>
                  <a:lnTo>
                    <a:pt x="222" y="14"/>
                  </a:lnTo>
                  <a:cubicBezTo>
                    <a:pt x="207" y="14"/>
                    <a:pt x="207" y="28"/>
                    <a:pt x="207" y="28"/>
                  </a:cubicBezTo>
                  <a:cubicBezTo>
                    <a:pt x="194" y="28"/>
                    <a:pt x="180" y="42"/>
                    <a:pt x="166" y="42"/>
                  </a:cubicBezTo>
                  <a:cubicBezTo>
                    <a:pt x="152" y="55"/>
                    <a:pt x="138" y="55"/>
                    <a:pt x="125" y="69"/>
                  </a:cubicBezTo>
                  <a:cubicBezTo>
                    <a:pt x="111" y="69"/>
                    <a:pt x="97" y="83"/>
                    <a:pt x="83" y="83"/>
                  </a:cubicBezTo>
                  <a:cubicBezTo>
                    <a:pt x="69" y="97"/>
                    <a:pt x="56" y="97"/>
                    <a:pt x="41" y="111"/>
                  </a:cubicBezTo>
                  <a:cubicBezTo>
                    <a:pt x="28" y="111"/>
                    <a:pt x="0" y="124"/>
                    <a:pt x="0" y="124"/>
                  </a:cubicBezTo>
                  <a:lnTo>
                    <a:pt x="0" y="124"/>
                  </a:lnTo>
                </a:path>
              </a:pathLst>
            </a:custGeom>
            <a:solidFill>
              <a:srgbClr val="EAB98C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76" name="Freeform 34"/>
            <p:cNvSpPr>
              <a:spLocks noChangeArrowheads="1"/>
            </p:cNvSpPr>
            <p:nvPr/>
          </p:nvSpPr>
          <p:spPr bwMode="auto">
            <a:xfrm>
              <a:off x="1630363" y="3640138"/>
              <a:ext cx="309562" cy="349250"/>
            </a:xfrm>
            <a:custGeom>
              <a:avLst/>
              <a:gdLst>
                <a:gd name="T0" fmla="*/ 858 w 859"/>
                <a:gd name="T1" fmla="*/ 719 h 969"/>
                <a:gd name="T2" fmla="*/ 388 w 859"/>
                <a:gd name="T3" fmla="*/ 968 h 969"/>
                <a:gd name="T4" fmla="*/ 0 w 859"/>
                <a:gd name="T5" fmla="*/ 262 h 969"/>
                <a:gd name="T6" fmla="*/ 471 w 859"/>
                <a:gd name="T7" fmla="*/ 0 h 969"/>
                <a:gd name="T8" fmla="*/ 858 w 859"/>
                <a:gd name="T9" fmla="*/ 719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9" h="969">
                  <a:moveTo>
                    <a:pt x="858" y="719"/>
                  </a:moveTo>
                  <a:lnTo>
                    <a:pt x="388" y="968"/>
                  </a:lnTo>
                  <a:lnTo>
                    <a:pt x="0" y="262"/>
                  </a:lnTo>
                  <a:lnTo>
                    <a:pt x="471" y="0"/>
                  </a:lnTo>
                  <a:lnTo>
                    <a:pt x="858" y="719"/>
                  </a:lnTo>
                </a:path>
              </a:pathLst>
            </a:custGeom>
            <a:solidFill>
              <a:srgbClr val="F0EFEF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77" name="Freeform 35"/>
            <p:cNvSpPr>
              <a:spLocks noChangeArrowheads="1"/>
            </p:cNvSpPr>
            <p:nvPr/>
          </p:nvSpPr>
          <p:spPr bwMode="auto">
            <a:xfrm>
              <a:off x="1346200" y="3708400"/>
              <a:ext cx="428625" cy="477838"/>
            </a:xfrm>
            <a:custGeom>
              <a:avLst/>
              <a:gdLst>
                <a:gd name="T0" fmla="*/ 1038 w 1191"/>
                <a:gd name="T1" fmla="*/ 651 h 1329"/>
                <a:gd name="T2" fmla="*/ 968 w 1191"/>
                <a:gd name="T3" fmla="*/ 1121 h 1329"/>
                <a:gd name="T4" fmla="*/ 927 w 1191"/>
                <a:gd name="T5" fmla="*/ 1135 h 1329"/>
                <a:gd name="T6" fmla="*/ 567 w 1191"/>
                <a:gd name="T7" fmla="*/ 1328 h 1329"/>
                <a:gd name="T8" fmla="*/ 0 w 1191"/>
                <a:gd name="T9" fmla="*/ 250 h 1329"/>
                <a:gd name="T10" fmla="*/ 526 w 1191"/>
                <a:gd name="T11" fmla="*/ 0 h 1329"/>
                <a:gd name="T12" fmla="*/ 803 w 1191"/>
                <a:gd name="T13" fmla="*/ 222 h 1329"/>
                <a:gd name="T14" fmla="*/ 803 w 1191"/>
                <a:gd name="T15" fmla="*/ 222 h 1329"/>
                <a:gd name="T16" fmla="*/ 844 w 1191"/>
                <a:gd name="T17" fmla="*/ 291 h 1329"/>
                <a:gd name="T18" fmla="*/ 1038 w 1191"/>
                <a:gd name="T19" fmla="*/ 651 h 1329"/>
                <a:gd name="T20" fmla="*/ 1038 w 1191"/>
                <a:gd name="T21" fmla="*/ 651 h 1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1" h="1329">
                  <a:moveTo>
                    <a:pt x="1038" y="651"/>
                  </a:moveTo>
                  <a:cubicBezTo>
                    <a:pt x="1038" y="651"/>
                    <a:pt x="1190" y="927"/>
                    <a:pt x="968" y="1121"/>
                  </a:cubicBezTo>
                  <a:cubicBezTo>
                    <a:pt x="968" y="1121"/>
                    <a:pt x="968" y="1121"/>
                    <a:pt x="927" y="1135"/>
                  </a:cubicBezTo>
                  <a:cubicBezTo>
                    <a:pt x="927" y="1135"/>
                    <a:pt x="927" y="1135"/>
                    <a:pt x="567" y="1328"/>
                  </a:cubicBezTo>
                  <a:cubicBezTo>
                    <a:pt x="567" y="1328"/>
                    <a:pt x="567" y="1328"/>
                    <a:pt x="0" y="250"/>
                  </a:cubicBezTo>
                  <a:cubicBezTo>
                    <a:pt x="0" y="250"/>
                    <a:pt x="0" y="250"/>
                    <a:pt x="526" y="0"/>
                  </a:cubicBezTo>
                  <a:cubicBezTo>
                    <a:pt x="581" y="0"/>
                    <a:pt x="706" y="42"/>
                    <a:pt x="803" y="222"/>
                  </a:cubicBezTo>
                  <a:lnTo>
                    <a:pt x="803" y="222"/>
                  </a:lnTo>
                  <a:cubicBezTo>
                    <a:pt x="816" y="235"/>
                    <a:pt x="830" y="263"/>
                    <a:pt x="844" y="291"/>
                  </a:cubicBezTo>
                  <a:cubicBezTo>
                    <a:pt x="844" y="291"/>
                    <a:pt x="844" y="291"/>
                    <a:pt x="1038" y="651"/>
                  </a:cubicBezTo>
                  <a:lnTo>
                    <a:pt x="1038" y="651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78" name="Freeform 36"/>
            <p:cNvSpPr>
              <a:spLocks noChangeArrowheads="1"/>
            </p:cNvSpPr>
            <p:nvPr/>
          </p:nvSpPr>
          <p:spPr bwMode="auto">
            <a:xfrm>
              <a:off x="1192213" y="4067175"/>
              <a:ext cx="414337" cy="284163"/>
            </a:xfrm>
            <a:custGeom>
              <a:avLst/>
              <a:gdLst>
                <a:gd name="T0" fmla="*/ 1010 w 1149"/>
                <a:gd name="T1" fmla="*/ 0 h 790"/>
                <a:gd name="T2" fmla="*/ 1148 w 1149"/>
                <a:gd name="T3" fmla="*/ 250 h 790"/>
                <a:gd name="T4" fmla="*/ 139 w 1149"/>
                <a:gd name="T5" fmla="*/ 789 h 790"/>
                <a:gd name="T6" fmla="*/ 0 w 1149"/>
                <a:gd name="T7" fmla="*/ 540 h 790"/>
                <a:gd name="T8" fmla="*/ 1010 w 1149"/>
                <a:gd name="T9" fmla="*/ 0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9" h="790">
                  <a:moveTo>
                    <a:pt x="1010" y="0"/>
                  </a:moveTo>
                  <a:lnTo>
                    <a:pt x="1148" y="250"/>
                  </a:lnTo>
                  <a:lnTo>
                    <a:pt x="139" y="789"/>
                  </a:lnTo>
                  <a:lnTo>
                    <a:pt x="0" y="540"/>
                  </a:lnTo>
                  <a:lnTo>
                    <a:pt x="1010" y="0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79" name="Freeform 37"/>
            <p:cNvSpPr>
              <a:spLocks noChangeArrowheads="1"/>
            </p:cNvSpPr>
            <p:nvPr/>
          </p:nvSpPr>
          <p:spPr bwMode="auto">
            <a:xfrm>
              <a:off x="1192213" y="4067175"/>
              <a:ext cx="414337" cy="284163"/>
            </a:xfrm>
            <a:custGeom>
              <a:avLst/>
              <a:gdLst>
                <a:gd name="T0" fmla="*/ 1010 w 1149"/>
                <a:gd name="T1" fmla="*/ 0 h 790"/>
                <a:gd name="T2" fmla="*/ 1148 w 1149"/>
                <a:gd name="T3" fmla="*/ 250 h 790"/>
                <a:gd name="T4" fmla="*/ 139 w 1149"/>
                <a:gd name="T5" fmla="*/ 789 h 790"/>
                <a:gd name="T6" fmla="*/ 0 w 1149"/>
                <a:gd name="T7" fmla="*/ 540 h 790"/>
                <a:gd name="T8" fmla="*/ 1010 w 1149"/>
                <a:gd name="T9" fmla="*/ 0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9" h="790">
                  <a:moveTo>
                    <a:pt x="1010" y="0"/>
                  </a:moveTo>
                  <a:lnTo>
                    <a:pt x="1148" y="250"/>
                  </a:lnTo>
                  <a:lnTo>
                    <a:pt x="139" y="789"/>
                  </a:lnTo>
                  <a:lnTo>
                    <a:pt x="0" y="540"/>
                  </a:lnTo>
                  <a:lnTo>
                    <a:pt x="1010" y="0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80" name="Freeform 38"/>
            <p:cNvSpPr>
              <a:spLocks noChangeArrowheads="1"/>
            </p:cNvSpPr>
            <p:nvPr/>
          </p:nvSpPr>
          <p:spPr bwMode="auto">
            <a:xfrm>
              <a:off x="1052513" y="3968750"/>
              <a:ext cx="503237" cy="338138"/>
            </a:xfrm>
            <a:custGeom>
              <a:avLst/>
              <a:gdLst>
                <a:gd name="T0" fmla="*/ 1259 w 1398"/>
                <a:gd name="T1" fmla="*/ 0 h 941"/>
                <a:gd name="T2" fmla="*/ 1397 w 1398"/>
                <a:gd name="T3" fmla="*/ 276 h 941"/>
                <a:gd name="T4" fmla="*/ 152 w 1398"/>
                <a:gd name="T5" fmla="*/ 940 h 941"/>
                <a:gd name="T6" fmla="*/ 0 w 1398"/>
                <a:gd name="T7" fmla="*/ 664 h 941"/>
                <a:gd name="T8" fmla="*/ 1259 w 1398"/>
                <a:gd name="T9" fmla="*/ 0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8" h="941">
                  <a:moveTo>
                    <a:pt x="1259" y="0"/>
                  </a:moveTo>
                  <a:lnTo>
                    <a:pt x="1397" y="276"/>
                  </a:lnTo>
                  <a:lnTo>
                    <a:pt x="152" y="940"/>
                  </a:lnTo>
                  <a:lnTo>
                    <a:pt x="0" y="664"/>
                  </a:lnTo>
                  <a:lnTo>
                    <a:pt x="1259" y="0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81" name="Freeform 39"/>
            <p:cNvSpPr>
              <a:spLocks noChangeArrowheads="1"/>
            </p:cNvSpPr>
            <p:nvPr/>
          </p:nvSpPr>
          <p:spPr bwMode="auto">
            <a:xfrm>
              <a:off x="1052513" y="3968750"/>
              <a:ext cx="503237" cy="338138"/>
            </a:xfrm>
            <a:custGeom>
              <a:avLst/>
              <a:gdLst>
                <a:gd name="T0" fmla="*/ 1259 w 1398"/>
                <a:gd name="T1" fmla="*/ 0 h 941"/>
                <a:gd name="T2" fmla="*/ 1397 w 1398"/>
                <a:gd name="T3" fmla="*/ 276 h 941"/>
                <a:gd name="T4" fmla="*/ 152 w 1398"/>
                <a:gd name="T5" fmla="*/ 940 h 941"/>
                <a:gd name="T6" fmla="*/ 0 w 1398"/>
                <a:gd name="T7" fmla="*/ 664 h 941"/>
                <a:gd name="T8" fmla="*/ 1259 w 1398"/>
                <a:gd name="T9" fmla="*/ 0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8" h="941">
                  <a:moveTo>
                    <a:pt x="1259" y="0"/>
                  </a:moveTo>
                  <a:lnTo>
                    <a:pt x="1397" y="276"/>
                  </a:lnTo>
                  <a:lnTo>
                    <a:pt x="152" y="940"/>
                  </a:lnTo>
                  <a:lnTo>
                    <a:pt x="0" y="664"/>
                  </a:lnTo>
                  <a:lnTo>
                    <a:pt x="1259" y="0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82" name="Freeform 40"/>
            <p:cNvSpPr>
              <a:spLocks noChangeArrowheads="1"/>
            </p:cNvSpPr>
            <p:nvPr/>
          </p:nvSpPr>
          <p:spPr bwMode="auto">
            <a:xfrm>
              <a:off x="933450" y="3868738"/>
              <a:ext cx="573088" cy="374650"/>
            </a:xfrm>
            <a:custGeom>
              <a:avLst/>
              <a:gdLst>
                <a:gd name="T0" fmla="*/ 1438 w 1592"/>
                <a:gd name="T1" fmla="*/ 0 h 1039"/>
                <a:gd name="T2" fmla="*/ 1591 w 1592"/>
                <a:gd name="T3" fmla="*/ 277 h 1039"/>
                <a:gd name="T4" fmla="*/ 138 w 1592"/>
                <a:gd name="T5" fmla="*/ 1038 h 1039"/>
                <a:gd name="T6" fmla="*/ 0 w 1592"/>
                <a:gd name="T7" fmla="*/ 775 h 1039"/>
                <a:gd name="T8" fmla="*/ 1438 w 1592"/>
                <a:gd name="T9" fmla="*/ 0 h 1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2" h="1039">
                  <a:moveTo>
                    <a:pt x="1438" y="0"/>
                  </a:moveTo>
                  <a:lnTo>
                    <a:pt x="1591" y="277"/>
                  </a:lnTo>
                  <a:lnTo>
                    <a:pt x="138" y="1038"/>
                  </a:lnTo>
                  <a:lnTo>
                    <a:pt x="0" y="775"/>
                  </a:lnTo>
                  <a:lnTo>
                    <a:pt x="1438" y="0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83" name="Freeform 41"/>
            <p:cNvSpPr>
              <a:spLocks noChangeArrowheads="1"/>
            </p:cNvSpPr>
            <p:nvPr/>
          </p:nvSpPr>
          <p:spPr bwMode="auto">
            <a:xfrm>
              <a:off x="933450" y="3868738"/>
              <a:ext cx="573088" cy="374650"/>
            </a:xfrm>
            <a:custGeom>
              <a:avLst/>
              <a:gdLst>
                <a:gd name="T0" fmla="*/ 1438 w 1592"/>
                <a:gd name="T1" fmla="*/ 0 h 1039"/>
                <a:gd name="T2" fmla="*/ 1591 w 1592"/>
                <a:gd name="T3" fmla="*/ 277 h 1039"/>
                <a:gd name="T4" fmla="*/ 138 w 1592"/>
                <a:gd name="T5" fmla="*/ 1038 h 1039"/>
                <a:gd name="T6" fmla="*/ 0 w 1592"/>
                <a:gd name="T7" fmla="*/ 775 h 1039"/>
                <a:gd name="T8" fmla="*/ 1438 w 1592"/>
                <a:gd name="T9" fmla="*/ 0 h 1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2" h="1039">
                  <a:moveTo>
                    <a:pt x="1438" y="0"/>
                  </a:moveTo>
                  <a:lnTo>
                    <a:pt x="1591" y="277"/>
                  </a:lnTo>
                  <a:lnTo>
                    <a:pt x="138" y="1038"/>
                  </a:lnTo>
                  <a:lnTo>
                    <a:pt x="0" y="775"/>
                  </a:lnTo>
                  <a:lnTo>
                    <a:pt x="1438" y="0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84" name="Freeform 42"/>
            <p:cNvSpPr>
              <a:spLocks noChangeArrowheads="1"/>
            </p:cNvSpPr>
            <p:nvPr/>
          </p:nvSpPr>
          <p:spPr bwMode="auto">
            <a:xfrm>
              <a:off x="1157288" y="4246563"/>
              <a:ext cx="120650" cy="120650"/>
            </a:xfrm>
            <a:custGeom>
              <a:avLst/>
              <a:gdLst>
                <a:gd name="T0" fmla="*/ 96 w 333"/>
                <a:gd name="T1" fmla="*/ 42 h 333"/>
                <a:gd name="T2" fmla="*/ 96 w 333"/>
                <a:gd name="T3" fmla="*/ 42 h 333"/>
                <a:gd name="T4" fmla="*/ 290 w 333"/>
                <a:gd name="T5" fmla="*/ 97 h 333"/>
                <a:gd name="T6" fmla="*/ 235 w 333"/>
                <a:gd name="T7" fmla="*/ 291 h 333"/>
                <a:gd name="T8" fmla="*/ 41 w 333"/>
                <a:gd name="T9" fmla="*/ 236 h 333"/>
                <a:gd name="T10" fmla="*/ 96 w 333"/>
                <a:gd name="T11" fmla="*/ 42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3" h="333">
                  <a:moveTo>
                    <a:pt x="96" y="42"/>
                  </a:moveTo>
                  <a:lnTo>
                    <a:pt x="96" y="42"/>
                  </a:lnTo>
                  <a:cubicBezTo>
                    <a:pt x="166" y="0"/>
                    <a:pt x="262" y="28"/>
                    <a:pt x="290" y="97"/>
                  </a:cubicBezTo>
                  <a:cubicBezTo>
                    <a:pt x="332" y="166"/>
                    <a:pt x="304" y="249"/>
                    <a:pt x="235" y="291"/>
                  </a:cubicBezTo>
                  <a:cubicBezTo>
                    <a:pt x="166" y="332"/>
                    <a:pt x="82" y="305"/>
                    <a:pt x="41" y="236"/>
                  </a:cubicBezTo>
                  <a:cubicBezTo>
                    <a:pt x="0" y="166"/>
                    <a:pt x="27" y="70"/>
                    <a:pt x="96" y="42"/>
                  </a:cubicBezTo>
                </a:path>
              </a:pathLst>
            </a:custGeom>
            <a:solidFill>
              <a:srgbClr val="FED6B6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85" name="Freeform 43"/>
            <p:cNvSpPr>
              <a:spLocks noChangeArrowheads="1"/>
            </p:cNvSpPr>
            <p:nvPr/>
          </p:nvSpPr>
          <p:spPr bwMode="auto">
            <a:xfrm>
              <a:off x="1017588" y="4192588"/>
              <a:ext cx="130175" cy="130175"/>
            </a:xfrm>
            <a:custGeom>
              <a:avLst/>
              <a:gdLst>
                <a:gd name="T0" fmla="*/ 97 w 361"/>
                <a:gd name="T1" fmla="*/ 42 h 361"/>
                <a:gd name="T2" fmla="*/ 97 w 361"/>
                <a:gd name="T3" fmla="*/ 42 h 361"/>
                <a:gd name="T4" fmla="*/ 318 w 361"/>
                <a:gd name="T5" fmla="*/ 111 h 361"/>
                <a:gd name="T6" fmla="*/ 249 w 361"/>
                <a:gd name="T7" fmla="*/ 318 h 361"/>
                <a:gd name="T8" fmla="*/ 41 w 361"/>
                <a:gd name="T9" fmla="*/ 249 h 361"/>
                <a:gd name="T10" fmla="*/ 97 w 361"/>
                <a:gd name="T11" fmla="*/ 42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1" h="361">
                  <a:moveTo>
                    <a:pt x="97" y="42"/>
                  </a:moveTo>
                  <a:lnTo>
                    <a:pt x="97" y="42"/>
                  </a:lnTo>
                  <a:cubicBezTo>
                    <a:pt x="180" y="0"/>
                    <a:pt x="277" y="28"/>
                    <a:pt x="318" y="111"/>
                  </a:cubicBezTo>
                  <a:cubicBezTo>
                    <a:pt x="360" y="180"/>
                    <a:pt x="318" y="277"/>
                    <a:pt x="249" y="318"/>
                  </a:cubicBezTo>
                  <a:cubicBezTo>
                    <a:pt x="166" y="360"/>
                    <a:pt x="83" y="332"/>
                    <a:pt x="41" y="249"/>
                  </a:cubicBezTo>
                  <a:cubicBezTo>
                    <a:pt x="0" y="180"/>
                    <a:pt x="28" y="83"/>
                    <a:pt x="97" y="42"/>
                  </a:cubicBezTo>
                </a:path>
              </a:pathLst>
            </a:custGeom>
            <a:solidFill>
              <a:srgbClr val="FED6B6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86" name="Freeform 44"/>
            <p:cNvSpPr>
              <a:spLocks noChangeArrowheads="1"/>
            </p:cNvSpPr>
            <p:nvPr/>
          </p:nvSpPr>
          <p:spPr bwMode="auto">
            <a:xfrm>
              <a:off x="887413" y="4132263"/>
              <a:ext cx="125412" cy="130175"/>
            </a:xfrm>
            <a:custGeom>
              <a:avLst/>
              <a:gdLst>
                <a:gd name="T0" fmla="*/ 97 w 347"/>
                <a:gd name="T1" fmla="*/ 42 h 361"/>
                <a:gd name="T2" fmla="*/ 97 w 347"/>
                <a:gd name="T3" fmla="*/ 42 h 361"/>
                <a:gd name="T4" fmla="*/ 305 w 347"/>
                <a:gd name="T5" fmla="*/ 111 h 361"/>
                <a:gd name="T6" fmla="*/ 249 w 347"/>
                <a:gd name="T7" fmla="*/ 318 h 361"/>
                <a:gd name="T8" fmla="*/ 28 w 347"/>
                <a:gd name="T9" fmla="*/ 263 h 361"/>
                <a:gd name="T10" fmla="*/ 97 w 347"/>
                <a:gd name="T11" fmla="*/ 42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7" h="361">
                  <a:moveTo>
                    <a:pt x="97" y="42"/>
                  </a:moveTo>
                  <a:lnTo>
                    <a:pt x="97" y="42"/>
                  </a:lnTo>
                  <a:cubicBezTo>
                    <a:pt x="180" y="0"/>
                    <a:pt x="277" y="28"/>
                    <a:pt x="305" y="111"/>
                  </a:cubicBezTo>
                  <a:cubicBezTo>
                    <a:pt x="346" y="194"/>
                    <a:pt x="319" y="277"/>
                    <a:pt x="249" y="318"/>
                  </a:cubicBezTo>
                  <a:cubicBezTo>
                    <a:pt x="166" y="360"/>
                    <a:pt x="69" y="332"/>
                    <a:pt x="28" y="263"/>
                  </a:cubicBezTo>
                  <a:cubicBezTo>
                    <a:pt x="0" y="180"/>
                    <a:pt x="28" y="83"/>
                    <a:pt x="97" y="42"/>
                  </a:cubicBezTo>
                </a:path>
              </a:pathLst>
            </a:custGeom>
            <a:solidFill>
              <a:srgbClr val="FED6B6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87" name="Freeform 45"/>
            <p:cNvSpPr>
              <a:spLocks noChangeArrowheads="1"/>
            </p:cNvSpPr>
            <p:nvPr/>
          </p:nvSpPr>
          <p:spPr bwMode="auto">
            <a:xfrm>
              <a:off x="922338" y="4008438"/>
              <a:ext cx="104775" cy="100012"/>
            </a:xfrm>
            <a:custGeom>
              <a:avLst/>
              <a:gdLst>
                <a:gd name="T0" fmla="*/ 152 w 292"/>
                <a:gd name="T1" fmla="*/ 0 h 278"/>
                <a:gd name="T2" fmla="*/ 208 w 292"/>
                <a:gd name="T3" fmla="*/ 69 h 278"/>
                <a:gd name="T4" fmla="*/ 222 w 292"/>
                <a:gd name="T5" fmla="*/ 97 h 278"/>
                <a:gd name="T6" fmla="*/ 291 w 292"/>
                <a:gd name="T7" fmla="*/ 194 h 278"/>
                <a:gd name="T8" fmla="*/ 194 w 292"/>
                <a:gd name="T9" fmla="*/ 263 h 278"/>
                <a:gd name="T10" fmla="*/ 180 w 292"/>
                <a:gd name="T11" fmla="*/ 263 h 278"/>
                <a:gd name="T12" fmla="*/ 138 w 292"/>
                <a:gd name="T13" fmla="*/ 277 h 278"/>
                <a:gd name="T14" fmla="*/ 28 w 292"/>
                <a:gd name="T15" fmla="*/ 208 h 278"/>
                <a:gd name="T16" fmla="*/ 56 w 292"/>
                <a:gd name="T17" fmla="*/ 56 h 278"/>
                <a:gd name="T18" fmla="*/ 56 w 292"/>
                <a:gd name="T19" fmla="*/ 56 h 278"/>
                <a:gd name="T20" fmla="*/ 56 w 292"/>
                <a:gd name="T21" fmla="*/ 56 h 278"/>
                <a:gd name="T22" fmla="*/ 69 w 292"/>
                <a:gd name="T23" fmla="*/ 42 h 278"/>
                <a:gd name="T24" fmla="*/ 83 w 292"/>
                <a:gd name="T25" fmla="*/ 42 h 278"/>
                <a:gd name="T26" fmla="*/ 152 w 292"/>
                <a:gd name="T27" fmla="*/ 0 h 278"/>
                <a:gd name="T28" fmla="*/ 152 w 292"/>
                <a:gd name="T29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2" h="278">
                  <a:moveTo>
                    <a:pt x="152" y="0"/>
                  </a:moveTo>
                  <a:cubicBezTo>
                    <a:pt x="152" y="0"/>
                    <a:pt x="180" y="42"/>
                    <a:pt x="208" y="69"/>
                  </a:cubicBezTo>
                  <a:cubicBezTo>
                    <a:pt x="222" y="84"/>
                    <a:pt x="222" y="97"/>
                    <a:pt x="222" y="97"/>
                  </a:cubicBezTo>
                  <a:cubicBezTo>
                    <a:pt x="263" y="139"/>
                    <a:pt x="291" y="180"/>
                    <a:pt x="291" y="194"/>
                  </a:cubicBezTo>
                  <a:cubicBezTo>
                    <a:pt x="291" y="194"/>
                    <a:pt x="291" y="194"/>
                    <a:pt x="194" y="263"/>
                  </a:cubicBezTo>
                  <a:cubicBezTo>
                    <a:pt x="194" y="263"/>
                    <a:pt x="194" y="263"/>
                    <a:pt x="180" y="263"/>
                  </a:cubicBezTo>
                  <a:cubicBezTo>
                    <a:pt x="166" y="277"/>
                    <a:pt x="152" y="277"/>
                    <a:pt x="138" y="277"/>
                  </a:cubicBezTo>
                  <a:cubicBezTo>
                    <a:pt x="97" y="277"/>
                    <a:pt x="42" y="250"/>
                    <a:pt x="28" y="208"/>
                  </a:cubicBezTo>
                  <a:cubicBezTo>
                    <a:pt x="0" y="153"/>
                    <a:pt x="14" y="84"/>
                    <a:pt x="56" y="56"/>
                  </a:cubicBezTo>
                  <a:lnTo>
                    <a:pt x="56" y="56"/>
                  </a:lnTo>
                  <a:lnTo>
                    <a:pt x="56" y="56"/>
                  </a:lnTo>
                  <a:cubicBezTo>
                    <a:pt x="69" y="56"/>
                    <a:pt x="69" y="56"/>
                    <a:pt x="69" y="42"/>
                  </a:cubicBezTo>
                  <a:lnTo>
                    <a:pt x="83" y="42"/>
                  </a:lnTo>
                  <a:cubicBezTo>
                    <a:pt x="83" y="42"/>
                    <a:pt x="83" y="42"/>
                    <a:pt x="152" y="0"/>
                  </a:cubicBezTo>
                  <a:lnTo>
                    <a:pt x="152" y="0"/>
                  </a:lnTo>
                </a:path>
              </a:pathLst>
            </a:custGeom>
            <a:solidFill>
              <a:srgbClr val="EEC4A8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88" name="Freeform 46"/>
            <p:cNvSpPr>
              <a:spLocks noChangeArrowheads="1"/>
            </p:cNvSpPr>
            <p:nvPr/>
          </p:nvSpPr>
          <p:spPr bwMode="auto">
            <a:xfrm>
              <a:off x="1003300" y="4206875"/>
              <a:ext cx="4763" cy="4763"/>
            </a:xfrm>
            <a:custGeom>
              <a:avLst/>
              <a:gdLst>
                <a:gd name="T0" fmla="*/ 13 w 14"/>
                <a:gd name="T1" fmla="*/ 0 h 15"/>
                <a:gd name="T2" fmla="*/ 13 w 14"/>
                <a:gd name="T3" fmla="*/ 14 h 15"/>
                <a:gd name="T4" fmla="*/ 0 w 14"/>
                <a:gd name="T5" fmla="*/ 14 h 15"/>
                <a:gd name="T6" fmla="*/ 13 w 14"/>
                <a:gd name="T7" fmla="*/ 0 h 15"/>
                <a:gd name="T8" fmla="*/ 13 w 14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13" y="0"/>
                  </a:move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0" y="14"/>
                  </a:cubicBezTo>
                  <a:cubicBezTo>
                    <a:pt x="0" y="14"/>
                    <a:pt x="13" y="14"/>
                    <a:pt x="13" y="0"/>
                  </a:cubicBezTo>
                  <a:lnTo>
                    <a:pt x="13" y="0"/>
                  </a:lnTo>
                </a:path>
              </a:pathLst>
            </a:custGeom>
            <a:solidFill>
              <a:srgbClr val="EEC4A8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89" name="Freeform 47"/>
            <p:cNvSpPr>
              <a:spLocks noChangeArrowheads="1"/>
            </p:cNvSpPr>
            <p:nvPr/>
          </p:nvSpPr>
          <p:spPr bwMode="auto">
            <a:xfrm>
              <a:off x="903288" y="4141788"/>
              <a:ext cx="104775" cy="100012"/>
            </a:xfrm>
            <a:custGeom>
              <a:avLst/>
              <a:gdLst>
                <a:gd name="T0" fmla="*/ 152 w 291"/>
                <a:gd name="T1" fmla="*/ 0 h 278"/>
                <a:gd name="T2" fmla="*/ 207 w 291"/>
                <a:gd name="T3" fmla="*/ 69 h 278"/>
                <a:gd name="T4" fmla="*/ 221 w 291"/>
                <a:gd name="T5" fmla="*/ 97 h 278"/>
                <a:gd name="T6" fmla="*/ 290 w 291"/>
                <a:gd name="T7" fmla="*/ 180 h 278"/>
                <a:gd name="T8" fmla="*/ 277 w 291"/>
                <a:gd name="T9" fmla="*/ 194 h 278"/>
                <a:gd name="T10" fmla="*/ 193 w 291"/>
                <a:gd name="T11" fmla="*/ 249 h 278"/>
                <a:gd name="T12" fmla="*/ 180 w 291"/>
                <a:gd name="T13" fmla="*/ 263 h 278"/>
                <a:gd name="T14" fmla="*/ 138 w 291"/>
                <a:gd name="T15" fmla="*/ 277 h 278"/>
                <a:gd name="T16" fmla="*/ 27 w 291"/>
                <a:gd name="T17" fmla="*/ 208 h 278"/>
                <a:gd name="T18" fmla="*/ 69 w 291"/>
                <a:gd name="T19" fmla="*/ 55 h 278"/>
                <a:gd name="T20" fmla="*/ 69 w 291"/>
                <a:gd name="T21" fmla="*/ 55 h 278"/>
                <a:gd name="T22" fmla="*/ 69 w 291"/>
                <a:gd name="T23" fmla="*/ 55 h 278"/>
                <a:gd name="T24" fmla="*/ 69 w 291"/>
                <a:gd name="T25" fmla="*/ 55 h 278"/>
                <a:gd name="T26" fmla="*/ 83 w 291"/>
                <a:gd name="T27" fmla="*/ 42 h 278"/>
                <a:gd name="T28" fmla="*/ 152 w 291"/>
                <a:gd name="T29" fmla="*/ 0 h 278"/>
                <a:gd name="T30" fmla="*/ 152 w 291"/>
                <a:gd name="T31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1" h="278">
                  <a:moveTo>
                    <a:pt x="152" y="0"/>
                  </a:moveTo>
                  <a:cubicBezTo>
                    <a:pt x="152" y="0"/>
                    <a:pt x="180" y="42"/>
                    <a:pt x="207" y="69"/>
                  </a:cubicBezTo>
                  <a:cubicBezTo>
                    <a:pt x="221" y="83"/>
                    <a:pt x="221" y="97"/>
                    <a:pt x="221" y="97"/>
                  </a:cubicBezTo>
                  <a:cubicBezTo>
                    <a:pt x="249" y="138"/>
                    <a:pt x="277" y="166"/>
                    <a:pt x="290" y="180"/>
                  </a:cubicBezTo>
                  <a:cubicBezTo>
                    <a:pt x="290" y="194"/>
                    <a:pt x="277" y="194"/>
                    <a:pt x="277" y="194"/>
                  </a:cubicBezTo>
                  <a:cubicBezTo>
                    <a:pt x="277" y="194"/>
                    <a:pt x="277" y="194"/>
                    <a:pt x="193" y="249"/>
                  </a:cubicBezTo>
                  <a:cubicBezTo>
                    <a:pt x="193" y="249"/>
                    <a:pt x="193" y="263"/>
                    <a:pt x="180" y="263"/>
                  </a:cubicBezTo>
                  <a:cubicBezTo>
                    <a:pt x="166" y="263"/>
                    <a:pt x="152" y="277"/>
                    <a:pt x="138" y="277"/>
                  </a:cubicBezTo>
                  <a:cubicBezTo>
                    <a:pt x="97" y="277"/>
                    <a:pt x="55" y="249"/>
                    <a:pt x="27" y="208"/>
                  </a:cubicBezTo>
                  <a:cubicBezTo>
                    <a:pt x="0" y="152"/>
                    <a:pt x="14" y="83"/>
                    <a:pt x="69" y="55"/>
                  </a:cubicBezTo>
                  <a:lnTo>
                    <a:pt x="69" y="55"/>
                  </a:lnTo>
                  <a:lnTo>
                    <a:pt x="69" y="55"/>
                  </a:lnTo>
                  <a:lnTo>
                    <a:pt x="69" y="55"/>
                  </a:lnTo>
                  <a:cubicBezTo>
                    <a:pt x="83" y="42"/>
                    <a:pt x="83" y="42"/>
                    <a:pt x="83" y="42"/>
                  </a:cubicBezTo>
                  <a:cubicBezTo>
                    <a:pt x="83" y="42"/>
                    <a:pt x="83" y="42"/>
                    <a:pt x="152" y="0"/>
                  </a:cubicBezTo>
                  <a:lnTo>
                    <a:pt x="152" y="0"/>
                  </a:lnTo>
                </a:path>
              </a:pathLst>
            </a:custGeom>
            <a:solidFill>
              <a:srgbClr val="EEC4A8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90" name="Freeform 48"/>
            <p:cNvSpPr>
              <a:spLocks noChangeArrowheads="1"/>
            </p:cNvSpPr>
            <p:nvPr/>
          </p:nvSpPr>
          <p:spPr bwMode="auto">
            <a:xfrm>
              <a:off x="1087438" y="4197350"/>
              <a:ext cx="50800" cy="69850"/>
            </a:xfrm>
            <a:custGeom>
              <a:avLst/>
              <a:gdLst>
                <a:gd name="T0" fmla="*/ 138 w 139"/>
                <a:gd name="T1" fmla="*/ 180 h 195"/>
                <a:gd name="T2" fmla="*/ 138 w 139"/>
                <a:gd name="T3" fmla="*/ 194 h 195"/>
                <a:gd name="T4" fmla="*/ 137 w 139"/>
                <a:gd name="T5" fmla="*/ 194 h 195"/>
                <a:gd name="T6" fmla="*/ 138 w 139"/>
                <a:gd name="T7" fmla="*/ 180 h 195"/>
                <a:gd name="T8" fmla="*/ 13 w 139"/>
                <a:gd name="T9" fmla="*/ 14 h 195"/>
                <a:gd name="T10" fmla="*/ 0 w 139"/>
                <a:gd name="T11" fmla="*/ 14 h 195"/>
                <a:gd name="T12" fmla="*/ 13 w 139"/>
                <a:gd name="T13" fmla="*/ 0 h 195"/>
                <a:gd name="T14" fmla="*/ 13 w 139"/>
                <a:gd name="T15" fmla="*/ 1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9" h="195">
                  <a:moveTo>
                    <a:pt x="138" y="180"/>
                  </a:moveTo>
                  <a:lnTo>
                    <a:pt x="138" y="194"/>
                  </a:lnTo>
                  <a:lnTo>
                    <a:pt x="137" y="194"/>
                  </a:lnTo>
                  <a:cubicBezTo>
                    <a:pt x="138" y="190"/>
                    <a:pt x="138" y="185"/>
                    <a:pt x="138" y="180"/>
                  </a:cubicBezTo>
                  <a:close/>
                  <a:moveTo>
                    <a:pt x="13" y="14"/>
                  </a:moveTo>
                  <a:lnTo>
                    <a:pt x="0" y="14"/>
                  </a:lnTo>
                  <a:lnTo>
                    <a:pt x="13" y="0"/>
                  </a:lnTo>
                  <a:lnTo>
                    <a:pt x="13" y="14"/>
                  </a:lnTo>
                  <a:close/>
                </a:path>
              </a:pathLst>
            </a:custGeom>
            <a:solidFill>
              <a:srgbClr val="EEC4A8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91" name="Freeform 49"/>
            <p:cNvSpPr>
              <a:spLocks noChangeArrowheads="1"/>
            </p:cNvSpPr>
            <p:nvPr/>
          </p:nvSpPr>
          <p:spPr bwMode="auto">
            <a:xfrm>
              <a:off x="1031875" y="4202113"/>
              <a:ext cx="104775" cy="95250"/>
            </a:xfrm>
            <a:custGeom>
              <a:avLst/>
              <a:gdLst>
                <a:gd name="T0" fmla="*/ 153 w 292"/>
                <a:gd name="T1" fmla="*/ 0 h 264"/>
                <a:gd name="T2" fmla="*/ 166 w 292"/>
                <a:gd name="T3" fmla="*/ 0 h 264"/>
                <a:gd name="T4" fmla="*/ 208 w 292"/>
                <a:gd name="T5" fmla="*/ 69 h 264"/>
                <a:gd name="T6" fmla="*/ 236 w 292"/>
                <a:gd name="T7" fmla="*/ 97 h 264"/>
                <a:gd name="T8" fmla="*/ 291 w 292"/>
                <a:gd name="T9" fmla="*/ 166 h 264"/>
                <a:gd name="T10" fmla="*/ 277 w 292"/>
                <a:gd name="T11" fmla="*/ 194 h 264"/>
                <a:gd name="T12" fmla="*/ 208 w 292"/>
                <a:gd name="T13" fmla="*/ 249 h 264"/>
                <a:gd name="T14" fmla="*/ 194 w 292"/>
                <a:gd name="T15" fmla="*/ 249 h 264"/>
                <a:gd name="T16" fmla="*/ 139 w 292"/>
                <a:gd name="T17" fmla="*/ 263 h 264"/>
                <a:gd name="T18" fmla="*/ 28 w 292"/>
                <a:gd name="T19" fmla="*/ 194 h 264"/>
                <a:gd name="T20" fmla="*/ 70 w 292"/>
                <a:gd name="T21" fmla="*/ 42 h 264"/>
                <a:gd name="T22" fmla="*/ 70 w 292"/>
                <a:gd name="T23" fmla="*/ 42 h 264"/>
                <a:gd name="T24" fmla="*/ 70 w 292"/>
                <a:gd name="T25" fmla="*/ 42 h 264"/>
                <a:gd name="T26" fmla="*/ 70 w 292"/>
                <a:gd name="T27" fmla="*/ 42 h 264"/>
                <a:gd name="T28" fmla="*/ 84 w 292"/>
                <a:gd name="T29" fmla="*/ 28 h 264"/>
                <a:gd name="T30" fmla="*/ 153 w 292"/>
                <a:gd name="T31" fmla="*/ 0 h 264"/>
                <a:gd name="T32" fmla="*/ 153 w 292"/>
                <a:gd name="T33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2" h="264">
                  <a:moveTo>
                    <a:pt x="153" y="0"/>
                  </a:moveTo>
                  <a:lnTo>
                    <a:pt x="166" y="0"/>
                  </a:lnTo>
                  <a:cubicBezTo>
                    <a:pt x="166" y="14"/>
                    <a:pt x="194" y="28"/>
                    <a:pt x="208" y="69"/>
                  </a:cubicBezTo>
                  <a:cubicBezTo>
                    <a:pt x="222" y="69"/>
                    <a:pt x="222" y="83"/>
                    <a:pt x="236" y="97"/>
                  </a:cubicBezTo>
                  <a:cubicBezTo>
                    <a:pt x="250" y="124"/>
                    <a:pt x="277" y="152"/>
                    <a:pt x="291" y="166"/>
                  </a:cubicBezTo>
                  <a:cubicBezTo>
                    <a:pt x="291" y="180"/>
                    <a:pt x="291" y="194"/>
                    <a:pt x="277" y="194"/>
                  </a:cubicBezTo>
                  <a:cubicBezTo>
                    <a:pt x="277" y="194"/>
                    <a:pt x="277" y="194"/>
                    <a:pt x="208" y="249"/>
                  </a:cubicBezTo>
                  <a:cubicBezTo>
                    <a:pt x="194" y="249"/>
                    <a:pt x="194" y="249"/>
                    <a:pt x="194" y="249"/>
                  </a:cubicBezTo>
                  <a:cubicBezTo>
                    <a:pt x="166" y="263"/>
                    <a:pt x="153" y="263"/>
                    <a:pt x="139" y="263"/>
                  </a:cubicBezTo>
                  <a:cubicBezTo>
                    <a:pt x="97" y="263"/>
                    <a:pt x="56" y="235"/>
                    <a:pt x="28" y="194"/>
                  </a:cubicBezTo>
                  <a:cubicBezTo>
                    <a:pt x="0" y="138"/>
                    <a:pt x="14" y="83"/>
                    <a:pt x="70" y="42"/>
                  </a:cubicBezTo>
                  <a:lnTo>
                    <a:pt x="70" y="42"/>
                  </a:lnTo>
                  <a:lnTo>
                    <a:pt x="70" y="42"/>
                  </a:lnTo>
                  <a:lnTo>
                    <a:pt x="70" y="42"/>
                  </a:lnTo>
                  <a:cubicBezTo>
                    <a:pt x="84" y="42"/>
                    <a:pt x="84" y="28"/>
                    <a:pt x="84" y="28"/>
                  </a:cubicBezTo>
                  <a:cubicBezTo>
                    <a:pt x="84" y="28"/>
                    <a:pt x="84" y="28"/>
                    <a:pt x="153" y="0"/>
                  </a:cubicBezTo>
                  <a:lnTo>
                    <a:pt x="153" y="0"/>
                  </a:lnTo>
                </a:path>
              </a:pathLst>
            </a:custGeom>
            <a:solidFill>
              <a:srgbClr val="EEC4A8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92" name="Freeform 50"/>
            <p:cNvSpPr>
              <a:spLocks noChangeArrowheads="1"/>
            </p:cNvSpPr>
            <p:nvPr/>
          </p:nvSpPr>
          <p:spPr bwMode="auto">
            <a:xfrm>
              <a:off x="1262063" y="4316413"/>
              <a:ext cx="9525" cy="11112"/>
            </a:xfrm>
            <a:custGeom>
              <a:avLst/>
              <a:gdLst>
                <a:gd name="T0" fmla="*/ 14 w 28"/>
                <a:gd name="T1" fmla="*/ 0 h 29"/>
                <a:gd name="T2" fmla="*/ 27 w 28"/>
                <a:gd name="T3" fmla="*/ 14 h 29"/>
                <a:gd name="T4" fmla="*/ 0 w 28"/>
                <a:gd name="T5" fmla="*/ 28 h 29"/>
                <a:gd name="T6" fmla="*/ 14 w 28"/>
                <a:gd name="T7" fmla="*/ 0 h 29"/>
                <a:gd name="T8" fmla="*/ 14 w 28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14" y="0"/>
                  </a:moveTo>
                  <a:cubicBezTo>
                    <a:pt x="14" y="14"/>
                    <a:pt x="27" y="14"/>
                    <a:pt x="27" y="14"/>
                  </a:cubicBezTo>
                  <a:cubicBezTo>
                    <a:pt x="27" y="14"/>
                    <a:pt x="27" y="14"/>
                    <a:pt x="0" y="28"/>
                  </a:cubicBezTo>
                  <a:cubicBezTo>
                    <a:pt x="14" y="14"/>
                    <a:pt x="14" y="14"/>
                    <a:pt x="14" y="0"/>
                  </a:cubicBezTo>
                  <a:lnTo>
                    <a:pt x="14" y="0"/>
                  </a:lnTo>
                </a:path>
              </a:pathLst>
            </a:custGeom>
            <a:solidFill>
              <a:srgbClr val="EEC4A8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93" name="Freeform 51"/>
            <p:cNvSpPr>
              <a:spLocks noChangeArrowheads="1"/>
            </p:cNvSpPr>
            <p:nvPr/>
          </p:nvSpPr>
          <p:spPr bwMode="auto">
            <a:xfrm>
              <a:off x="1176338" y="4262438"/>
              <a:ext cx="90487" cy="85725"/>
            </a:xfrm>
            <a:custGeom>
              <a:avLst/>
              <a:gdLst>
                <a:gd name="T0" fmla="*/ 139 w 251"/>
                <a:gd name="T1" fmla="*/ 0 h 236"/>
                <a:gd name="T2" fmla="*/ 181 w 251"/>
                <a:gd name="T3" fmla="*/ 69 h 236"/>
                <a:gd name="T4" fmla="*/ 208 w 251"/>
                <a:gd name="T5" fmla="*/ 83 h 236"/>
                <a:gd name="T6" fmla="*/ 250 w 251"/>
                <a:gd name="T7" fmla="*/ 152 h 236"/>
                <a:gd name="T8" fmla="*/ 236 w 251"/>
                <a:gd name="T9" fmla="*/ 180 h 236"/>
                <a:gd name="T10" fmla="*/ 181 w 251"/>
                <a:gd name="T11" fmla="*/ 221 h 236"/>
                <a:gd name="T12" fmla="*/ 167 w 251"/>
                <a:gd name="T13" fmla="*/ 235 h 236"/>
                <a:gd name="T14" fmla="*/ 125 w 251"/>
                <a:gd name="T15" fmla="*/ 235 h 236"/>
                <a:gd name="T16" fmla="*/ 28 w 251"/>
                <a:gd name="T17" fmla="*/ 180 h 236"/>
                <a:gd name="T18" fmla="*/ 56 w 251"/>
                <a:gd name="T19" fmla="*/ 42 h 236"/>
                <a:gd name="T20" fmla="*/ 56 w 251"/>
                <a:gd name="T21" fmla="*/ 42 h 236"/>
                <a:gd name="T22" fmla="*/ 56 w 251"/>
                <a:gd name="T23" fmla="*/ 42 h 236"/>
                <a:gd name="T24" fmla="*/ 70 w 251"/>
                <a:gd name="T25" fmla="*/ 42 h 236"/>
                <a:gd name="T26" fmla="*/ 70 w 251"/>
                <a:gd name="T27" fmla="*/ 42 h 236"/>
                <a:gd name="T28" fmla="*/ 139 w 251"/>
                <a:gd name="T29" fmla="*/ 0 h 236"/>
                <a:gd name="T30" fmla="*/ 139 w 251"/>
                <a:gd name="T31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1" h="236">
                  <a:moveTo>
                    <a:pt x="139" y="0"/>
                  </a:moveTo>
                  <a:cubicBezTo>
                    <a:pt x="139" y="0"/>
                    <a:pt x="167" y="28"/>
                    <a:pt x="181" y="69"/>
                  </a:cubicBezTo>
                  <a:cubicBezTo>
                    <a:pt x="194" y="69"/>
                    <a:pt x="194" y="83"/>
                    <a:pt x="208" y="83"/>
                  </a:cubicBezTo>
                  <a:cubicBezTo>
                    <a:pt x="222" y="111"/>
                    <a:pt x="236" y="138"/>
                    <a:pt x="250" y="152"/>
                  </a:cubicBezTo>
                  <a:cubicBezTo>
                    <a:pt x="250" y="166"/>
                    <a:pt x="250" y="166"/>
                    <a:pt x="236" y="180"/>
                  </a:cubicBezTo>
                  <a:cubicBezTo>
                    <a:pt x="236" y="180"/>
                    <a:pt x="236" y="180"/>
                    <a:pt x="181" y="221"/>
                  </a:cubicBezTo>
                  <a:cubicBezTo>
                    <a:pt x="167" y="221"/>
                    <a:pt x="167" y="221"/>
                    <a:pt x="167" y="235"/>
                  </a:cubicBezTo>
                  <a:cubicBezTo>
                    <a:pt x="153" y="235"/>
                    <a:pt x="139" y="235"/>
                    <a:pt x="125" y="235"/>
                  </a:cubicBezTo>
                  <a:cubicBezTo>
                    <a:pt x="84" y="235"/>
                    <a:pt x="42" y="221"/>
                    <a:pt x="28" y="180"/>
                  </a:cubicBezTo>
                  <a:cubicBezTo>
                    <a:pt x="0" y="138"/>
                    <a:pt x="15" y="69"/>
                    <a:pt x="56" y="42"/>
                  </a:cubicBezTo>
                  <a:lnTo>
                    <a:pt x="56" y="42"/>
                  </a:lnTo>
                  <a:lnTo>
                    <a:pt x="56" y="42"/>
                  </a:lnTo>
                  <a:lnTo>
                    <a:pt x="70" y="42"/>
                  </a:lnTo>
                  <a:lnTo>
                    <a:pt x="70" y="42"/>
                  </a:lnTo>
                  <a:cubicBezTo>
                    <a:pt x="70" y="42"/>
                    <a:pt x="70" y="42"/>
                    <a:pt x="139" y="0"/>
                  </a:cubicBezTo>
                  <a:lnTo>
                    <a:pt x="139" y="0"/>
                  </a:lnTo>
                </a:path>
              </a:pathLst>
            </a:custGeom>
            <a:solidFill>
              <a:srgbClr val="EEC4A8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94" name="Freeform 52"/>
            <p:cNvSpPr>
              <a:spLocks noChangeArrowheads="1"/>
            </p:cNvSpPr>
            <p:nvPr/>
          </p:nvSpPr>
          <p:spPr bwMode="auto">
            <a:xfrm>
              <a:off x="1166813" y="3689350"/>
              <a:ext cx="368300" cy="134938"/>
            </a:xfrm>
            <a:custGeom>
              <a:avLst/>
              <a:gdLst>
                <a:gd name="T0" fmla="*/ 927 w 1025"/>
                <a:gd name="T1" fmla="*/ 111 h 375"/>
                <a:gd name="T2" fmla="*/ 996 w 1025"/>
                <a:gd name="T3" fmla="*/ 263 h 375"/>
                <a:gd name="T4" fmla="*/ 816 w 1025"/>
                <a:gd name="T5" fmla="*/ 374 h 375"/>
                <a:gd name="T6" fmla="*/ 526 w 1025"/>
                <a:gd name="T7" fmla="*/ 360 h 375"/>
                <a:gd name="T8" fmla="*/ 429 w 1025"/>
                <a:gd name="T9" fmla="*/ 346 h 375"/>
                <a:gd name="T10" fmla="*/ 305 w 1025"/>
                <a:gd name="T11" fmla="*/ 332 h 375"/>
                <a:gd name="T12" fmla="*/ 360 w 1025"/>
                <a:gd name="T13" fmla="*/ 263 h 375"/>
                <a:gd name="T14" fmla="*/ 360 w 1025"/>
                <a:gd name="T15" fmla="*/ 249 h 375"/>
                <a:gd name="T16" fmla="*/ 0 w 1025"/>
                <a:gd name="T17" fmla="*/ 0 h 375"/>
                <a:gd name="T18" fmla="*/ 747 w 1025"/>
                <a:gd name="T19" fmla="*/ 83 h 375"/>
                <a:gd name="T20" fmla="*/ 927 w 1025"/>
                <a:gd name="T21" fmla="*/ 111 h 375"/>
                <a:gd name="T22" fmla="*/ 927 w 1025"/>
                <a:gd name="T23" fmla="*/ 111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25" h="375">
                  <a:moveTo>
                    <a:pt x="927" y="111"/>
                  </a:moveTo>
                  <a:cubicBezTo>
                    <a:pt x="927" y="111"/>
                    <a:pt x="1024" y="139"/>
                    <a:pt x="996" y="263"/>
                  </a:cubicBezTo>
                  <a:cubicBezTo>
                    <a:pt x="996" y="263"/>
                    <a:pt x="969" y="374"/>
                    <a:pt x="816" y="374"/>
                  </a:cubicBezTo>
                  <a:cubicBezTo>
                    <a:pt x="816" y="374"/>
                    <a:pt x="816" y="374"/>
                    <a:pt x="526" y="360"/>
                  </a:cubicBezTo>
                  <a:cubicBezTo>
                    <a:pt x="526" y="360"/>
                    <a:pt x="526" y="360"/>
                    <a:pt x="429" y="346"/>
                  </a:cubicBezTo>
                  <a:cubicBezTo>
                    <a:pt x="429" y="346"/>
                    <a:pt x="429" y="346"/>
                    <a:pt x="305" y="332"/>
                  </a:cubicBezTo>
                  <a:cubicBezTo>
                    <a:pt x="305" y="332"/>
                    <a:pt x="305" y="332"/>
                    <a:pt x="360" y="263"/>
                  </a:cubicBezTo>
                  <a:cubicBezTo>
                    <a:pt x="360" y="263"/>
                    <a:pt x="360" y="263"/>
                    <a:pt x="360" y="249"/>
                  </a:cubicBezTo>
                  <a:cubicBezTo>
                    <a:pt x="360" y="249"/>
                    <a:pt x="360" y="249"/>
                    <a:pt x="0" y="0"/>
                  </a:cubicBezTo>
                  <a:cubicBezTo>
                    <a:pt x="0" y="0"/>
                    <a:pt x="0" y="0"/>
                    <a:pt x="747" y="83"/>
                  </a:cubicBezTo>
                  <a:cubicBezTo>
                    <a:pt x="747" y="83"/>
                    <a:pt x="747" y="83"/>
                    <a:pt x="927" y="111"/>
                  </a:cubicBezTo>
                  <a:lnTo>
                    <a:pt x="927" y="111"/>
                  </a:lnTo>
                </a:path>
              </a:pathLst>
            </a:custGeom>
            <a:solidFill>
              <a:srgbClr val="EAB98C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95" name="Freeform 53"/>
            <p:cNvSpPr>
              <a:spLocks noChangeArrowheads="1"/>
            </p:cNvSpPr>
            <p:nvPr/>
          </p:nvSpPr>
          <p:spPr bwMode="auto">
            <a:xfrm>
              <a:off x="1416050" y="3724275"/>
              <a:ext cx="109538" cy="60325"/>
            </a:xfrm>
            <a:custGeom>
              <a:avLst/>
              <a:gdLst>
                <a:gd name="T0" fmla="*/ 235 w 305"/>
                <a:gd name="T1" fmla="*/ 27 h 167"/>
                <a:gd name="T2" fmla="*/ 235 w 305"/>
                <a:gd name="T3" fmla="*/ 27 h 167"/>
                <a:gd name="T4" fmla="*/ 262 w 305"/>
                <a:gd name="T5" fmla="*/ 138 h 167"/>
                <a:gd name="T6" fmla="*/ 69 w 305"/>
                <a:gd name="T7" fmla="*/ 138 h 167"/>
                <a:gd name="T8" fmla="*/ 14 w 305"/>
                <a:gd name="T9" fmla="*/ 27 h 167"/>
                <a:gd name="T10" fmla="*/ 41 w 305"/>
                <a:gd name="T11" fmla="*/ 0 h 167"/>
                <a:gd name="T12" fmla="*/ 235 w 305"/>
                <a:gd name="T13" fmla="*/ 2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5" h="167">
                  <a:moveTo>
                    <a:pt x="235" y="27"/>
                  </a:moveTo>
                  <a:lnTo>
                    <a:pt x="235" y="27"/>
                  </a:lnTo>
                  <a:cubicBezTo>
                    <a:pt x="235" y="27"/>
                    <a:pt x="304" y="83"/>
                    <a:pt x="262" y="138"/>
                  </a:cubicBezTo>
                  <a:cubicBezTo>
                    <a:pt x="262" y="138"/>
                    <a:pt x="235" y="166"/>
                    <a:pt x="69" y="138"/>
                  </a:cubicBezTo>
                  <a:cubicBezTo>
                    <a:pt x="69" y="138"/>
                    <a:pt x="0" y="97"/>
                    <a:pt x="14" y="27"/>
                  </a:cubicBezTo>
                  <a:cubicBezTo>
                    <a:pt x="41" y="0"/>
                    <a:pt x="41" y="0"/>
                    <a:pt x="41" y="0"/>
                  </a:cubicBezTo>
                  <a:lnTo>
                    <a:pt x="235" y="27"/>
                  </a:lnTo>
                </a:path>
              </a:pathLst>
            </a:custGeom>
            <a:solidFill>
              <a:srgbClr val="E3B69D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96" name="Freeform 54"/>
            <p:cNvSpPr>
              <a:spLocks noChangeArrowheads="1"/>
            </p:cNvSpPr>
            <p:nvPr/>
          </p:nvSpPr>
          <p:spPr bwMode="auto">
            <a:xfrm>
              <a:off x="1296988" y="3684588"/>
              <a:ext cx="239712" cy="46037"/>
            </a:xfrm>
            <a:custGeom>
              <a:avLst/>
              <a:gdLst>
                <a:gd name="T0" fmla="*/ 664 w 665"/>
                <a:gd name="T1" fmla="*/ 69 h 126"/>
                <a:gd name="T2" fmla="*/ 539 w 665"/>
                <a:gd name="T3" fmla="*/ 125 h 126"/>
                <a:gd name="T4" fmla="*/ 0 w 665"/>
                <a:gd name="T5" fmla="*/ 56 h 126"/>
                <a:gd name="T6" fmla="*/ 332 w 665"/>
                <a:gd name="T7" fmla="*/ 0 h 126"/>
                <a:gd name="T8" fmla="*/ 664 w 665"/>
                <a:gd name="T9" fmla="*/ 69 h 126"/>
                <a:gd name="T10" fmla="*/ 664 w 665"/>
                <a:gd name="T11" fmla="*/ 6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5" h="126">
                  <a:moveTo>
                    <a:pt x="664" y="69"/>
                  </a:moveTo>
                  <a:lnTo>
                    <a:pt x="539" y="125"/>
                  </a:lnTo>
                  <a:cubicBezTo>
                    <a:pt x="539" y="125"/>
                    <a:pt x="539" y="125"/>
                    <a:pt x="0" y="56"/>
                  </a:cubicBezTo>
                  <a:cubicBezTo>
                    <a:pt x="111" y="0"/>
                    <a:pt x="332" y="0"/>
                    <a:pt x="332" y="0"/>
                  </a:cubicBezTo>
                  <a:cubicBezTo>
                    <a:pt x="332" y="0"/>
                    <a:pt x="332" y="0"/>
                    <a:pt x="664" y="69"/>
                  </a:cubicBezTo>
                  <a:lnTo>
                    <a:pt x="664" y="69"/>
                  </a:lnTo>
                </a:path>
              </a:pathLst>
            </a:custGeom>
            <a:solidFill>
              <a:srgbClr val="FED6B6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97" name="Freeform 55"/>
            <p:cNvSpPr>
              <a:spLocks noChangeArrowheads="1"/>
            </p:cNvSpPr>
            <p:nvPr/>
          </p:nvSpPr>
          <p:spPr bwMode="auto">
            <a:xfrm>
              <a:off x="1022350" y="3944938"/>
              <a:ext cx="279400" cy="153987"/>
            </a:xfrm>
            <a:custGeom>
              <a:avLst/>
              <a:gdLst>
                <a:gd name="T0" fmla="*/ 761 w 775"/>
                <a:gd name="T1" fmla="*/ 9 h 426"/>
                <a:gd name="T2" fmla="*/ 719 w 775"/>
                <a:gd name="T3" fmla="*/ 37 h 426"/>
                <a:gd name="T4" fmla="*/ 691 w 775"/>
                <a:gd name="T5" fmla="*/ 51 h 426"/>
                <a:gd name="T6" fmla="*/ 664 w 775"/>
                <a:gd name="T7" fmla="*/ 67 h 426"/>
                <a:gd name="T8" fmla="*/ 664 w 775"/>
                <a:gd name="T9" fmla="*/ 65 h 426"/>
                <a:gd name="T10" fmla="*/ 525 w 775"/>
                <a:gd name="T11" fmla="*/ 148 h 426"/>
                <a:gd name="T12" fmla="*/ 221 w 775"/>
                <a:gd name="T13" fmla="*/ 300 h 426"/>
                <a:gd name="T14" fmla="*/ 166 w 775"/>
                <a:gd name="T15" fmla="*/ 341 h 426"/>
                <a:gd name="T16" fmla="*/ 0 w 775"/>
                <a:gd name="T17" fmla="*/ 425 h 426"/>
                <a:gd name="T18" fmla="*/ 138 w 775"/>
                <a:gd name="T19" fmla="*/ 341 h 426"/>
                <a:gd name="T20" fmla="*/ 263 w 775"/>
                <a:gd name="T21" fmla="*/ 259 h 426"/>
                <a:gd name="T22" fmla="*/ 346 w 775"/>
                <a:gd name="T23" fmla="*/ 217 h 426"/>
                <a:gd name="T24" fmla="*/ 428 w 775"/>
                <a:gd name="T25" fmla="*/ 175 h 426"/>
                <a:gd name="T26" fmla="*/ 498 w 775"/>
                <a:gd name="T27" fmla="*/ 134 h 426"/>
                <a:gd name="T28" fmla="*/ 581 w 775"/>
                <a:gd name="T29" fmla="*/ 93 h 426"/>
                <a:gd name="T30" fmla="*/ 719 w 775"/>
                <a:gd name="T31" fmla="*/ 23 h 426"/>
                <a:gd name="T32" fmla="*/ 774 w 775"/>
                <a:gd name="T33" fmla="*/ 0 h 426"/>
                <a:gd name="T34" fmla="*/ 761 w 775"/>
                <a:gd name="T35" fmla="*/ 9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5" h="426">
                  <a:moveTo>
                    <a:pt x="761" y="9"/>
                  </a:moveTo>
                  <a:cubicBezTo>
                    <a:pt x="747" y="9"/>
                    <a:pt x="733" y="23"/>
                    <a:pt x="719" y="37"/>
                  </a:cubicBezTo>
                  <a:cubicBezTo>
                    <a:pt x="719" y="37"/>
                    <a:pt x="706" y="51"/>
                    <a:pt x="691" y="51"/>
                  </a:cubicBezTo>
                  <a:cubicBezTo>
                    <a:pt x="679" y="57"/>
                    <a:pt x="670" y="62"/>
                    <a:pt x="664" y="67"/>
                  </a:cubicBezTo>
                  <a:cubicBezTo>
                    <a:pt x="664" y="66"/>
                    <a:pt x="664" y="66"/>
                    <a:pt x="664" y="65"/>
                  </a:cubicBezTo>
                  <a:lnTo>
                    <a:pt x="525" y="148"/>
                  </a:lnTo>
                  <a:lnTo>
                    <a:pt x="221" y="300"/>
                  </a:lnTo>
                  <a:lnTo>
                    <a:pt x="166" y="341"/>
                  </a:lnTo>
                  <a:lnTo>
                    <a:pt x="0" y="425"/>
                  </a:lnTo>
                  <a:cubicBezTo>
                    <a:pt x="0" y="425"/>
                    <a:pt x="55" y="383"/>
                    <a:pt x="138" y="341"/>
                  </a:cubicBezTo>
                  <a:cubicBezTo>
                    <a:pt x="166" y="314"/>
                    <a:pt x="221" y="286"/>
                    <a:pt x="263" y="259"/>
                  </a:cubicBezTo>
                  <a:cubicBezTo>
                    <a:pt x="290" y="244"/>
                    <a:pt x="318" y="231"/>
                    <a:pt x="346" y="217"/>
                  </a:cubicBezTo>
                  <a:cubicBezTo>
                    <a:pt x="374" y="203"/>
                    <a:pt x="401" y="189"/>
                    <a:pt x="428" y="175"/>
                  </a:cubicBezTo>
                  <a:cubicBezTo>
                    <a:pt x="456" y="162"/>
                    <a:pt x="484" y="148"/>
                    <a:pt x="498" y="134"/>
                  </a:cubicBezTo>
                  <a:cubicBezTo>
                    <a:pt x="525" y="120"/>
                    <a:pt x="553" y="106"/>
                    <a:pt x="581" y="93"/>
                  </a:cubicBezTo>
                  <a:cubicBezTo>
                    <a:pt x="636" y="65"/>
                    <a:pt x="678" y="51"/>
                    <a:pt x="719" y="23"/>
                  </a:cubicBezTo>
                  <a:cubicBezTo>
                    <a:pt x="737" y="13"/>
                    <a:pt x="756" y="5"/>
                    <a:pt x="774" y="0"/>
                  </a:cubicBezTo>
                  <a:cubicBezTo>
                    <a:pt x="770" y="2"/>
                    <a:pt x="765" y="4"/>
                    <a:pt x="761" y="9"/>
                  </a:cubicBezTo>
                </a:path>
              </a:pathLst>
            </a:custGeom>
            <a:solidFill>
              <a:srgbClr val="F8C9A0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98" name="Freeform 56"/>
            <p:cNvSpPr>
              <a:spLocks noChangeArrowheads="1"/>
            </p:cNvSpPr>
            <p:nvPr/>
          </p:nvSpPr>
          <p:spPr bwMode="auto">
            <a:xfrm>
              <a:off x="1255713" y="3929063"/>
              <a:ext cx="74612" cy="44450"/>
            </a:xfrm>
            <a:custGeom>
              <a:avLst/>
              <a:gdLst>
                <a:gd name="T0" fmla="*/ 207 w 208"/>
                <a:gd name="T1" fmla="*/ 0 h 125"/>
                <a:gd name="T2" fmla="*/ 152 w 208"/>
                <a:gd name="T3" fmla="*/ 42 h 125"/>
                <a:gd name="T4" fmla="*/ 68 w 208"/>
                <a:gd name="T5" fmla="*/ 84 h 125"/>
                <a:gd name="T6" fmla="*/ 42 w 208"/>
                <a:gd name="T7" fmla="*/ 97 h 125"/>
                <a:gd name="T8" fmla="*/ 30 w 208"/>
                <a:gd name="T9" fmla="*/ 102 h 125"/>
                <a:gd name="T10" fmla="*/ 14 w 208"/>
                <a:gd name="T11" fmla="*/ 111 h 125"/>
                <a:gd name="T12" fmla="*/ 14 w 208"/>
                <a:gd name="T13" fmla="*/ 113 h 125"/>
                <a:gd name="T14" fmla="*/ 30 w 208"/>
                <a:gd name="T15" fmla="*/ 102 h 125"/>
                <a:gd name="T16" fmla="*/ 41 w 208"/>
                <a:gd name="T17" fmla="*/ 97 h 125"/>
                <a:gd name="T18" fmla="*/ 42 w 208"/>
                <a:gd name="T19" fmla="*/ 97 h 125"/>
                <a:gd name="T20" fmla="*/ 68 w 208"/>
                <a:gd name="T21" fmla="*/ 84 h 125"/>
                <a:gd name="T22" fmla="*/ 69 w 208"/>
                <a:gd name="T23" fmla="*/ 83 h 125"/>
                <a:gd name="T24" fmla="*/ 111 w 208"/>
                <a:gd name="T25" fmla="*/ 55 h 125"/>
                <a:gd name="T26" fmla="*/ 152 w 208"/>
                <a:gd name="T27" fmla="*/ 42 h 125"/>
                <a:gd name="T28" fmla="*/ 207 w 208"/>
                <a:gd name="T29" fmla="*/ 0 h 125"/>
                <a:gd name="T30" fmla="*/ 0 w 208"/>
                <a:gd name="T31" fmla="*/ 124 h 125"/>
                <a:gd name="T32" fmla="*/ 14 w 208"/>
                <a:gd name="T33" fmla="*/ 113 h 125"/>
                <a:gd name="T34" fmla="*/ 0 w 208"/>
                <a:gd name="T35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125">
                  <a:moveTo>
                    <a:pt x="207" y="0"/>
                  </a:moveTo>
                  <a:cubicBezTo>
                    <a:pt x="207" y="0"/>
                    <a:pt x="194" y="28"/>
                    <a:pt x="152" y="42"/>
                  </a:cubicBezTo>
                  <a:lnTo>
                    <a:pt x="68" y="84"/>
                  </a:lnTo>
                  <a:cubicBezTo>
                    <a:pt x="111" y="62"/>
                    <a:pt x="99" y="68"/>
                    <a:pt x="42" y="97"/>
                  </a:cubicBezTo>
                  <a:cubicBezTo>
                    <a:pt x="75" y="80"/>
                    <a:pt x="67" y="84"/>
                    <a:pt x="30" y="102"/>
                  </a:cubicBezTo>
                  <a:cubicBezTo>
                    <a:pt x="45" y="95"/>
                    <a:pt x="30" y="102"/>
                    <a:pt x="14" y="111"/>
                  </a:cubicBezTo>
                  <a:cubicBezTo>
                    <a:pt x="14" y="112"/>
                    <a:pt x="14" y="112"/>
                    <a:pt x="14" y="113"/>
                  </a:cubicBezTo>
                  <a:cubicBezTo>
                    <a:pt x="18" y="110"/>
                    <a:pt x="24" y="106"/>
                    <a:pt x="30" y="102"/>
                  </a:cubicBezTo>
                  <a:cubicBezTo>
                    <a:pt x="34" y="101"/>
                    <a:pt x="37" y="99"/>
                    <a:pt x="41" y="97"/>
                  </a:cubicBezTo>
                  <a:cubicBezTo>
                    <a:pt x="41" y="97"/>
                    <a:pt x="42" y="97"/>
                    <a:pt x="42" y="97"/>
                  </a:cubicBezTo>
                  <a:cubicBezTo>
                    <a:pt x="54" y="96"/>
                    <a:pt x="65" y="87"/>
                    <a:pt x="68" y="84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83" y="69"/>
                    <a:pt x="97" y="55"/>
                    <a:pt x="111" y="55"/>
                  </a:cubicBezTo>
                  <a:cubicBezTo>
                    <a:pt x="125" y="42"/>
                    <a:pt x="138" y="42"/>
                    <a:pt x="152" y="42"/>
                  </a:cubicBezTo>
                  <a:cubicBezTo>
                    <a:pt x="194" y="14"/>
                    <a:pt x="207" y="0"/>
                    <a:pt x="207" y="0"/>
                  </a:cubicBezTo>
                  <a:close/>
                  <a:moveTo>
                    <a:pt x="0" y="124"/>
                  </a:moveTo>
                  <a:cubicBezTo>
                    <a:pt x="0" y="124"/>
                    <a:pt x="5" y="119"/>
                    <a:pt x="14" y="113"/>
                  </a:cubicBezTo>
                  <a:cubicBezTo>
                    <a:pt x="12" y="124"/>
                    <a:pt x="0" y="124"/>
                    <a:pt x="0" y="124"/>
                  </a:cubicBezTo>
                  <a:close/>
                </a:path>
              </a:pathLst>
            </a:custGeom>
            <a:solidFill>
              <a:srgbClr val="F1BE90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99" name="Freeform 57"/>
            <p:cNvSpPr>
              <a:spLocks noChangeArrowheads="1"/>
            </p:cNvSpPr>
            <p:nvPr/>
          </p:nvSpPr>
          <p:spPr bwMode="auto">
            <a:xfrm>
              <a:off x="1022350" y="3943350"/>
              <a:ext cx="288925" cy="155575"/>
            </a:xfrm>
            <a:custGeom>
              <a:avLst/>
              <a:gdLst>
                <a:gd name="T0" fmla="*/ 802 w 803"/>
                <a:gd name="T1" fmla="*/ 0 h 430"/>
                <a:gd name="T2" fmla="*/ 733 w 803"/>
                <a:gd name="T3" fmla="*/ 41 h 430"/>
                <a:gd name="T4" fmla="*/ 595 w 803"/>
                <a:gd name="T5" fmla="*/ 124 h 430"/>
                <a:gd name="T6" fmla="*/ 525 w 803"/>
                <a:gd name="T7" fmla="*/ 166 h 430"/>
                <a:gd name="T8" fmla="*/ 443 w 803"/>
                <a:gd name="T9" fmla="*/ 207 h 430"/>
                <a:gd name="T10" fmla="*/ 359 w 803"/>
                <a:gd name="T11" fmla="*/ 248 h 430"/>
                <a:gd name="T12" fmla="*/ 277 w 803"/>
                <a:gd name="T13" fmla="*/ 290 h 430"/>
                <a:gd name="T14" fmla="*/ 138 w 803"/>
                <a:gd name="T15" fmla="*/ 359 h 430"/>
                <a:gd name="T16" fmla="*/ 0 w 803"/>
                <a:gd name="T17" fmla="*/ 429 h 430"/>
                <a:gd name="T18" fmla="*/ 0 w 803"/>
                <a:gd name="T19" fmla="*/ 429 h 430"/>
                <a:gd name="T20" fmla="*/ 166 w 803"/>
                <a:gd name="T21" fmla="*/ 345 h 430"/>
                <a:gd name="T22" fmla="*/ 221 w 803"/>
                <a:gd name="T23" fmla="*/ 304 h 430"/>
                <a:gd name="T24" fmla="*/ 525 w 803"/>
                <a:gd name="T25" fmla="*/ 152 h 430"/>
                <a:gd name="T26" fmla="*/ 525 w 803"/>
                <a:gd name="T27" fmla="*/ 152 h 430"/>
                <a:gd name="T28" fmla="*/ 664 w 803"/>
                <a:gd name="T29" fmla="*/ 69 h 430"/>
                <a:gd name="T30" fmla="*/ 802 w 803"/>
                <a:gd name="T31" fmla="*/ 0 h 430"/>
                <a:gd name="T32" fmla="*/ 802 w 803"/>
                <a:gd name="T33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3" h="430">
                  <a:moveTo>
                    <a:pt x="802" y="0"/>
                  </a:moveTo>
                  <a:cubicBezTo>
                    <a:pt x="775" y="13"/>
                    <a:pt x="761" y="27"/>
                    <a:pt x="733" y="41"/>
                  </a:cubicBezTo>
                  <a:cubicBezTo>
                    <a:pt x="691" y="69"/>
                    <a:pt x="650" y="97"/>
                    <a:pt x="595" y="124"/>
                  </a:cubicBezTo>
                  <a:cubicBezTo>
                    <a:pt x="567" y="138"/>
                    <a:pt x="553" y="152"/>
                    <a:pt x="525" y="166"/>
                  </a:cubicBezTo>
                  <a:cubicBezTo>
                    <a:pt x="498" y="179"/>
                    <a:pt x="470" y="193"/>
                    <a:pt x="443" y="207"/>
                  </a:cubicBezTo>
                  <a:cubicBezTo>
                    <a:pt x="415" y="221"/>
                    <a:pt x="387" y="235"/>
                    <a:pt x="359" y="248"/>
                  </a:cubicBezTo>
                  <a:cubicBezTo>
                    <a:pt x="332" y="263"/>
                    <a:pt x="304" y="276"/>
                    <a:pt x="277" y="290"/>
                  </a:cubicBezTo>
                  <a:cubicBezTo>
                    <a:pt x="235" y="318"/>
                    <a:pt x="180" y="345"/>
                    <a:pt x="138" y="359"/>
                  </a:cubicBezTo>
                  <a:cubicBezTo>
                    <a:pt x="55" y="401"/>
                    <a:pt x="0" y="429"/>
                    <a:pt x="0" y="429"/>
                  </a:cubicBezTo>
                  <a:lnTo>
                    <a:pt x="0" y="429"/>
                  </a:lnTo>
                  <a:cubicBezTo>
                    <a:pt x="0" y="429"/>
                    <a:pt x="0" y="429"/>
                    <a:pt x="166" y="345"/>
                  </a:cubicBezTo>
                  <a:cubicBezTo>
                    <a:pt x="166" y="345"/>
                    <a:pt x="166" y="345"/>
                    <a:pt x="221" y="304"/>
                  </a:cubicBezTo>
                  <a:cubicBezTo>
                    <a:pt x="221" y="304"/>
                    <a:pt x="221" y="304"/>
                    <a:pt x="525" y="152"/>
                  </a:cubicBezTo>
                  <a:lnTo>
                    <a:pt x="525" y="152"/>
                  </a:lnTo>
                  <a:cubicBezTo>
                    <a:pt x="525" y="152"/>
                    <a:pt x="525" y="152"/>
                    <a:pt x="664" y="69"/>
                  </a:cubicBezTo>
                  <a:cubicBezTo>
                    <a:pt x="664" y="69"/>
                    <a:pt x="664" y="69"/>
                    <a:pt x="802" y="0"/>
                  </a:cubicBezTo>
                  <a:lnTo>
                    <a:pt x="802" y="0"/>
                  </a:lnTo>
                </a:path>
              </a:pathLst>
            </a:custGeom>
            <a:solidFill>
              <a:srgbClr val="F8C9A0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100" name="Freeform 58"/>
            <p:cNvSpPr>
              <a:spLocks noChangeArrowheads="1"/>
            </p:cNvSpPr>
            <p:nvPr/>
          </p:nvSpPr>
          <p:spPr bwMode="auto">
            <a:xfrm>
              <a:off x="1077913" y="4032250"/>
              <a:ext cx="309562" cy="165100"/>
            </a:xfrm>
            <a:custGeom>
              <a:avLst/>
              <a:gdLst>
                <a:gd name="T0" fmla="*/ 857 w 858"/>
                <a:gd name="T1" fmla="*/ 0 h 457"/>
                <a:gd name="T2" fmla="*/ 732 w 858"/>
                <a:gd name="T3" fmla="*/ 70 h 457"/>
                <a:gd name="T4" fmla="*/ 594 w 858"/>
                <a:gd name="T5" fmla="*/ 153 h 457"/>
                <a:gd name="T6" fmla="*/ 511 w 858"/>
                <a:gd name="T7" fmla="*/ 194 h 457"/>
                <a:gd name="T8" fmla="*/ 442 w 858"/>
                <a:gd name="T9" fmla="*/ 236 h 457"/>
                <a:gd name="T10" fmla="*/ 359 w 858"/>
                <a:gd name="T11" fmla="*/ 277 h 457"/>
                <a:gd name="T12" fmla="*/ 275 w 858"/>
                <a:gd name="T13" fmla="*/ 319 h 457"/>
                <a:gd name="T14" fmla="*/ 137 w 858"/>
                <a:gd name="T15" fmla="*/ 388 h 457"/>
                <a:gd name="T16" fmla="*/ 0 w 858"/>
                <a:gd name="T17" fmla="*/ 456 h 457"/>
                <a:gd name="T18" fmla="*/ 68 w 858"/>
                <a:gd name="T19" fmla="*/ 416 h 457"/>
                <a:gd name="T20" fmla="*/ 345 w 858"/>
                <a:gd name="T21" fmla="*/ 263 h 457"/>
                <a:gd name="T22" fmla="*/ 663 w 858"/>
                <a:gd name="T23" fmla="*/ 97 h 457"/>
                <a:gd name="T24" fmla="*/ 843 w 858"/>
                <a:gd name="T25" fmla="*/ 0 h 457"/>
                <a:gd name="T26" fmla="*/ 857 w 858"/>
                <a:gd name="T27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8" h="457">
                  <a:moveTo>
                    <a:pt x="857" y="0"/>
                  </a:moveTo>
                  <a:cubicBezTo>
                    <a:pt x="857" y="0"/>
                    <a:pt x="801" y="28"/>
                    <a:pt x="732" y="70"/>
                  </a:cubicBezTo>
                  <a:cubicBezTo>
                    <a:pt x="691" y="97"/>
                    <a:pt x="635" y="125"/>
                    <a:pt x="594" y="153"/>
                  </a:cubicBezTo>
                  <a:cubicBezTo>
                    <a:pt x="566" y="167"/>
                    <a:pt x="538" y="181"/>
                    <a:pt x="511" y="194"/>
                  </a:cubicBezTo>
                  <a:cubicBezTo>
                    <a:pt x="483" y="208"/>
                    <a:pt x="469" y="222"/>
                    <a:pt x="442" y="236"/>
                  </a:cubicBezTo>
                  <a:cubicBezTo>
                    <a:pt x="414" y="250"/>
                    <a:pt x="387" y="263"/>
                    <a:pt x="359" y="277"/>
                  </a:cubicBezTo>
                  <a:cubicBezTo>
                    <a:pt x="331" y="305"/>
                    <a:pt x="303" y="305"/>
                    <a:pt x="275" y="319"/>
                  </a:cubicBezTo>
                  <a:cubicBezTo>
                    <a:pt x="221" y="347"/>
                    <a:pt x="179" y="374"/>
                    <a:pt x="137" y="388"/>
                  </a:cubicBezTo>
                  <a:cubicBezTo>
                    <a:pt x="60" y="426"/>
                    <a:pt x="7" y="452"/>
                    <a:pt x="0" y="456"/>
                  </a:cubicBezTo>
                  <a:cubicBezTo>
                    <a:pt x="5" y="454"/>
                    <a:pt x="31" y="440"/>
                    <a:pt x="68" y="416"/>
                  </a:cubicBezTo>
                  <a:lnTo>
                    <a:pt x="345" y="263"/>
                  </a:lnTo>
                  <a:lnTo>
                    <a:pt x="663" y="97"/>
                  </a:lnTo>
                  <a:lnTo>
                    <a:pt x="843" y="0"/>
                  </a:lnTo>
                  <a:lnTo>
                    <a:pt x="857" y="0"/>
                  </a:lnTo>
                </a:path>
              </a:pathLst>
            </a:custGeom>
            <a:solidFill>
              <a:srgbClr val="F8C9A0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101" name="Freeform 59"/>
            <p:cNvSpPr>
              <a:spLocks noChangeArrowheads="1"/>
            </p:cNvSpPr>
            <p:nvPr/>
          </p:nvSpPr>
          <p:spPr bwMode="auto">
            <a:xfrm>
              <a:off x="1101725" y="4035425"/>
              <a:ext cx="274638" cy="147638"/>
            </a:xfrm>
            <a:custGeom>
              <a:avLst/>
              <a:gdLst>
                <a:gd name="T0" fmla="*/ 595 w 763"/>
                <a:gd name="T1" fmla="*/ 90 h 410"/>
                <a:gd name="T2" fmla="*/ 277 w 763"/>
                <a:gd name="T3" fmla="*/ 256 h 410"/>
                <a:gd name="T4" fmla="*/ 0 w 763"/>
                <a:gd name="T5" fmla="*/ 409 h 410"/>
                <a:gd name="T6" fmla="*/ 56 w 763"/>
                <a:gd name="T7" fmla="*/ 367 h 410"/>
                <a:gd name="T8" fmla="*/ 194 w 763"/>
                <a:gd name="T9" fmla="*/ 298 h 410"/>
                <a:gd name="T10" fmla="*/ 277 w 763"/>
                <a:gd name="T11" fmla="*/ 243 h 410"/>
                <a:gd name="T12" fmla="*/ 346 w 763"/>
                <a:gd name="T13" fmla="*/ 201 h 410"/>
                <a:gd name="T14" fmla="*/ 429 w 763"/>
                <a:gd name="T15" fmla="*/ 160 h 410"/>
                <a:gd name="T16" fmla="*/ 512 w 763"/>
                <a:gd name="T17" fmla="*/ 118 h 410"/>
                <a:gd name="T18" fmla="*/ 651 w 763"/>
                <a:gd name="T19" fmla="*/ 49 h 410"/>
                <a:gd name="T20" fmla="*/ 727 w 763"/>
                <a:gd name="T21" fmla="*/ 19 h 410"/>
                <a:gd name="T22" fmla="*/ 595 w 763"/>
                <a:gd name="T23" fmla="*/ 9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3" h="410">
                  <a:moveTo>
                    <a:pt x="595" y="90"/>
                  </a:moveTo>
                  <a:lnTo>
                    <a:pt x="277" y="256"/>
                  </a:lnTo>
                  <a:lnTo>
                    <a:pt x="0" y="409"/>
                  </a:lnTo>
                  <a:cubicBezTo>
                    <a:pt x="14" y="395"/>
                    <a:pt x="42" y="381"/>
                    <a:pt x="56" y="367"/>
                  </a:cubicBezTo>
                  <a:cubicBezTo>
                    <a:pt x="97" y="340"/>
                    <a:pt x="138" y="326"/>
                    <a:pt x="194" y="298"/>
                  </a:cubicBezTo>
                  <a:cubicBezTo>
                    <a:pt x="222" y="284"/>
                    <a:pt x="249" y="256"/>
                    <a:pt x="277" y="243"/>
                  </a:cubicBezTo>
                  <a:cubicBezTo>
                    <a:pt x="304" y="229"/>
                    <a:pt x="319" y="215"/>
                    <a:pt x="346" y="201"/>
                  </a:cubicBezTo>
                  <a:cubicBezTo>
                    <a:pt x="374" y="187"/>
                    <a:pt x="401" y="174"/>
                    <a:pt x="429" y="160"/>
                  </a:cubicBezTo>
                  <a:cubicBezTo>
                    <a:pt x="457" y="146"/>
                    <a:pt x="485" y="132"/>
                    <a:pt x="512" y="118"/>
                  </a:cubicBezTo>
                  <a:cubicBezTo>
                    <a:pt x="567" y="90"/>
                    <a:pt x="609" y="77"/>
                    <a:pt x="651" y="49"/>
                  </a:cubicBezTo>
                  <a:cubicBezTo>
                    <a:pt x="682" y="36"/>
                    <a:pt x="707" y="27"/>
                    <a:pt x="727" y="19"/>
                  </a:cubicBezTo>
                  <a:cubicBezTo>
                    <a:pt x="762" y="0"/>
                    <a:pt x="727" y="19"/>
                    <a:pt x="595" y="90"/>
                  </a:cubicBezTo>
                </a:path>
              </a:pathLst>
            </a:custGeom>
            <a:solidFill>
              <a:srgbClr val="F8C9A0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102" name="Freeform 60"/>
            <p:cNvSpPr>
              <a:spLocks noChangeArrowheads="1"/>
            </p:cNvSpPr>
            <p:nvPr/>
          </p:nvSpPr>
          <p:spPr bwMode="auto">
            <a:xfrm>
              <a:off x="1211263" y="4127500"/>
              <a:ext cx="228600" cy="127000"/>
            </a:xfrm>
            <a:custGeom>
              <a:avLst/>
              <a:gdLst>
                <a:gd name="T0" fmla="*/ 636 w 637"/>
                <a:gd name="T1" fmla="*/ 0 h 353"/>
                <a:gd name="T2" fmla="*/ 608 w 637"/>
                <a:gd name="T3" fmla="*/ 28 h 353"/>
                <a:gd name="T4" fmla="*/ 484 w 637"/>
                <a:gd name="T5" fmla="*/ 97 h 353"/>
                <a:gd name="T6" fmla="*/ 415 w 637"/>
                <a:gd name="T7" fmla="*/ 139 h 353"/>
                <a:gd name="T8" fmla="*/ 346 w 637"/>
                <a:gd name="T9" fmla="*/ 180 h 353"/>
                <a:gd name="T10" fmla="*/ 276 w 637"/>
                <a:gd name="T11" fmla="*/ 208 h 353"/>
                <a:gd name="T12" fmla="*/ 193 w 637"/>
                <a:gd name="T13" fmla="*/ 250 h 353"/>
                <a:gd name="T14" fmla="*/ 69 w 637"/>
                <a:gd name="T15" fmla="*/ 319 h 353"/>
                <a:gd name="T16" fmla="*/ 47 w 637"/>
                <a:gd name="T17" fmla="*/ 326 h 353"/>
                <a:gd name="T18" fmla="*/ 262 w 637"/>
                <a:gd name="T19" fmla="*/ 208 h 353"/>
                <a:gd name="T20" fmla="*/ 567 w 637"/>
                <a:gd name="T21" fmla="*/ 42 h 353"/>
                <a:gd name="T22" fmla="*/ 636 w 637"/>
                <a:gd name="T23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7" h="353">
                  <a:moveTo>
                    <a:pt x="636" y="0"/>
                  </a:moveTo>
                  <a:lnTo>
                    <a:pt x="608" y="28"/>
                  </a:lnTo>
                  <a:cubicBezTo>
                    <a:pt x="567" y="42"/>
                    <a:pt x="525" y="70"/>
                    <a:pt x="484" y="97"/>
                  </a:cubicBezTo>
                  <a:cubicBezTo>
                    <a:pt x="456" y="111"/>
                    <a:pt x="442" y="125"/>
                    <a:pt x="415" y="139"/>
                  </a:cubicBezTo>
                  <a:cubicBezTo>
                    <a:pt x="387" y="153"/>
                    <a:pt x="373" y="166"/>
                    <a:pt x="346" y="180"/>
                  </a:cubicBezTo>
                  <a:cubicBezTo>
                    <a:pt x="318" y="180"/>
                    <a:pt x="290" y="194"/>
                    <a:pt x="276" y="208"/>
                  </a:cubicBezTo>
                  <a:cubicBezTo>
                    <a:pt x="249" y="222"/>
                    <a:pt x="221" y="236"/>
                    <a:pt x="193" y="250"/>
                  </a:cubicBezTo>
                  <a:cubicBezTo>
                    <a:pt x="152" y="277"/>
                    <a:pt x="110" y="291"/>
                    <a:pt x="69" y="319"/>
                  </a:cubicBezTo>
                  <a:cubicBezTo>
                    <a:pt x="61" y="321"/>
                    <a:pt x="54" y="323"/>
                    <a:pt x="47" y="326"/>
                  </a:cubicBezTo>
                  <a:cubicBezTo>
                    <a:pt x="0" y="352"/>
                    <a:pt x="47" y="326"/>
                    <a:pt x="262" y="208"/>
                  </a:cubicBezTo>
                  <a:lnTo>
                    <a:pt x="567" y="42"/>
                  </a:lnTo>
                  <a:lnTo>
                    <a:pt x="636" y="0"/>
                  </a:lnTo>
                </a:path>
              </a:pathLst>
            </a:custGeom>
            <a:solidFill>
              <a:srgbClr val="F8C9A0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103" name="Freeform 61"/>
            <p:cNvSpPr>
              <a:spLocks noChangeArrowheads="1"/>
            </p:cNvSpPr>
            <p:nvPr/>
          </p:nvSpPr>
          <p:spPr bwMode="auto">
            <a:xfrm>
              <a:off x="1192213" y="4106863"/>
              <a:ext cx="284162" cy="155575"/>
            </a:xfrm>
            <a:custGeom>
              <a:avLst/>
              <a:gdLst>
                <a:gd name="T0" fmla="*/ 788 w 789"/>
                <a:gd name="T1" fmla="*/ 0 h 430"/>
                <a:gd name="T2" fmla="*/ 692 w 789"/>
                <a:gd name="T3" fmla="*/ 55 h 430"/>
                <a:gd name="T4" fmla="*/ 623 w 789"/>
                <a:gd name="T5" fmla="*/ 97 h 430"/>
                <a:gd name="T6" fmla="*/ 623 w 789"/>
                <a:gd name="T7" fmla="*/ 97 h 430"/>
                <a:gd name="T8" fmla="*/ 318 w 789"/>
                <a:gd name="T9" fmla="*/ 263 h 430"/>
                <a:gd name="T10" fmla="*/ 42 w 789"/>
                <a:gd name="T11" fmla="*/ 415 h 430"/>
                <a:gd name="T12" fmla="*/ 28 w 789"/>
                <a:gd name="T13" fmla="*/ 415 h 430"/>
                <a:gd name="T14" fmla="*/ 0 w 789"/>
                <a:gd name="T15" fmla="*/ 429 h 430"/>
                <a:gd name="T16" fmla="*/ 111 w 789"/>
                <a:gd name="T17" fmla="*/ 346 h 430"/>
                <a:gd name="T18" fmla="*/ 236 w 789"/>
                <a:gd name="T19" fmla="*/ 277 h 430"/>
                <a:gd name="T20" fmla="*/ 305 w 789"/>
                <a:gd name="T21" fmla="*/ 235 h 430"/>
                <a:gd name="T22" fmla="*/ 387 w 789"/>
                <a:gd name="T23" fmla="*/ 194 h 430"/>
                <a:gd name="T24" fmla="*/ 457 w 789"/>
                <a:gd name="T25" fmla="*/ 166 h 430"/>
                <a:gd name="T26" fmla="*/ 526 w 789"/>
                <a:gd name="T27" fmla="*/ 125 h 430"/>
                <a:gd name="T28" fmla="*/ 650 w 789"/>
                <a:gd name="T29" fmla="*/ 55 h 430"/>
                <a:gd name="T30" fmla="*/ 788 w 789"/>
                <a:gd name="T31" fmla="*/ 0 h 430"/>
                <a:gd name="T32" fmla="*/ 788 w 789"/>
                <a:gd name="T33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89" h="430">
                  <a:moveTo>
                    <a:pt x="788" y="0"/>
                  </a:moveTo>
                  <a:cubicBezTo>
                    <a:pt x="788" y="0"/>
                    <a:pt x="747" y="28"/>
                    <a:pt x="692" y="55"/>
                  </a:cubicBezTo>
                  <a:cubicBezTo>
                    <a:pt x="692" y="55"/>
                    <a:pt x="692" y="55"/>
                    <a:pt x="623" y="97"/>
                  </a:cubicBezTo>
                  <a:lnTo>
                    <a:pt x="623" y="97"/>
                  </a:lnTo>
                  <a:cubicBezTo>
                    <a:pt x="623" y="97"/>
                    <a:pt x="623" y="97"/>
                    <a:pt x="318" y="263"/>
                  </a:cubicBezTo>
                  <a:cubicBezTo>
                    <a:pt x="318" y="263"/>
                    <a:pt x="318" y="263"/>
                    <a:pt x="42" y="415"/>
                  </a:cubicBezTo>
                  <a:cubicBezTo>
                    <a:pt x="42" y="415"/>
                    <a:pt x="42" y="415"/>
                    <a:pt x="28" y="415"/>
                  </a:cubicBezTo>
                  <a:cubicBezTo>
                    <a:pt x="14" y="415"/>
                    <a:pt x="0" y="429"/>
                    <a:pt x="0" y="429"/>
                  </a:cubicBezTo>
                  <a:cubicBezTo>
                    <a:pt x="0" y="429"/>
                    <a:pt x="42" y="387"/>
                    <a:pt x="111" y="346"/>
                  </a:cubicBezTo>
                  <a:cubicBezTo>
                    <a:pt x="152" y="332"/>
                    <a:pt x="194" y="305"/>
                    <a:pt x="236" y="277"/>
                  </a:cubicBezTo>
                  <a:cubicBezTo>
                    <a:pt x="263" y="263"/>
                    <a:pt x="291" y="249"/>
                    <a:pt x="305" y="235"/>
                  </a:cubicBezTo>
                  <a:cubicBezTo>
                    <a:pt x="332" y="221"/>
                    <a:pt x="360" y="208"/>
                    <a:pt x="387" y="194"/>
                  </a:cubicBezTo>
                  <a:cubicBezTo>
                    <a:pt x="402" y="180"/>
                    <a:pt x="429" y="180"/>
                    <a:pt x="457" y="166"/>
                  </a:cubicBezTo>
                  <a:cubicBezTo>
                    <a:pt x="484" y="152"/>
                    <a:pt x="498" y="139"/>
                    <a:pt x="526" y="125"/>
                  </a:cubicBezTo>
                  <a:cubicBezTo>
                    <a:pt x="567" y="97"/>
                    <a:pt x="623" y="83"/>
                    <a:pt x="650" y="55"/>
                  </a:cubicBezTo>
                  <a:cubicBezTo>
                    <a:pt x="734" y="28"/>
                    <a:pt x="788" y="0"/>
                    <a:pt x="788" y="0"/>
                  </a:cubicBezTo>
                  <a:lnTo>
                    <a:pt x="788" y="0"/>
                  </a:lnTo>
                </a:path>
              </a:pathLst>
            </a:custGeom>
            <a:solidFill>
              <a:srgbClr val="F8C9A0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104" name="Freeform 62"/>
            <p:cNvSpPr>
              <a:spLocks noChangeArrowheads="1"/>
            </p:cNvSpPr>
            <p:nvPr/>
          </p:nvSpPr>
          <p:spPr bwMode="auto">
            <a:xfrm>
              <a:off x="1660525" y="3451225"/>
              <a:ext cx="528638" cy="561975"/>
            </a:xfrm>
            <a:custGeom>
              <a:avLst/>
              <a:gdLst>
                <a:gd name="T0" fmla="*/ 1466 w 1467"/>
                <a:gd name="T1" fmla="*/ 994 h 1562"/>
                <a:gd name="T2" fmla="*/ 1461 w 1467"/>
                <a:gd name="T3" fmla="*/ 1046 h 1562"/>
                <a:gd name="T4" fmla="*/ 470 w 1467"/>
                <a:gd name="T5" fmla="*/ 1561 h 1562"/>
                <a:gd name="T6" fmla="*/ 0 w 1467"/>
                <a:gd name="T7" fmla="*/ 635 h 1562"/>
                <a:gd name="T8" fmla="*/ 1244 w 1467"/>
                <a:gd name="T9" fmla="*/ 0 h 1562"/>
                <a:gd name="T10" fmla="*/ 1281 w 1467"/>
                <a:gd name="T11" fmla="*/ 70 h 1562"/>
                <a:gd name="T12" fmla="*/ 1418 w 1467"/>
                <a:gd name="T13" fmla="*/ 515 h 1562"/>
                <a:gd name="T14" fmla="*/ 1466 w 1467"/>
                <a:gd name="T15" fmla="*/ 994 h 1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67" h="1562">
                  <a:moveTo>
                    <a:pt x="1466" y="994"/>
                  </a:moveTo>
                  <a:lnTo>
                    <a:pt x="1461" y="1046"/>
                  </a:lnTo>
                  <a:lnTo>
                    <a:pt x="470" y="1561"/>
                  </a:lnTo>
                  <a:lnTo>
                    <a:pt x="0" y="635"/>
                  </a:lnTo>
                  <a:lnTo>
                    <a:pt x="1244" y="0"/>
                  </a:lnTo>
                  <a:lnTo>
                    <a:pt x="1281" y="70"/>
                  </a:lnTo>
                  <a:lnTo>
                    <a:pt x="1418" y="515"/>
                  </a:lnTo>
                  <a:lnTo>
                    <a:pt x="1466" y="994"/>
                  </a:lnTo>
                </a:path>
              </a:pathLst>
            </a:custGeom>
            <a:solidFill>
              <a:srgbClr val="A2CF64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  <p:sp>
          <p:nvSpPr>
            <p:cNvPr id="105" name="Freeform 63"/>
            <p:cNvSpPr>
              <a:spLocks noChangeArrowheads="1"/>
            </p:cNvSpPr>
            <p:nvPr/>
          </p:nvSpPr>
          <p:spPr bwMode="auto">
            <a:xfrm>
              <a:off x="492125" y="3360738"/>
              <a:ext cx="544513" cy="598487"/>
            </a:xfrm>
            <a:custGeom>
              <a:avLst/>
              <a:gdLst>
                <a:gd name="T0" fmla="*/ 25 w 1513"/>
                <a:gd name="T1" fmla="*/ 767 h 1662"/>
                <a:gd name="T2" fmla="*/ 164 w 1513"/>
                <a:gd name="T3" fmla="*/ 322 h 1662"/>
                <a:gd name="T4" fmla="*/ 338 w 1513"/>
                <a:gd name="T5" fmla="*/ 0 h 1662"/>
                <a:gd name="T6" fmla="*/ 1512 w 1513"/>
                <a:gd name="T7" fmla="*/ 803 h 1662"/>
                <a:gd name="T8" fmla="*/ 931 w 1513"/>
                <a:gd name="T9" fmla="*/ 1661 h 1662"/>
                <a:gd name="T10" fmla="*/ 0 w 1513"/>
                <a:gd name="T11" fmla="*/ 1017 h 1662"/>
                <a:gd name="T12" fmla="*/ 25 w 1513"/>
                <a:gd name="T13" fmla="*/ 767 h 1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3" h="1662">
                  <a:moveTo>
                    <a:pt x="25" y="767"/>
                  </a:moveTo>
                  <a:lnTo>
                    <a:pt x="164" y="322"/>
                  </a:lnTo>
                  <a:lnTo>
                    <a:pt x="338" y="0"/>
                  </a:lnTo>
                  <a:lnTo>
                    <a:pt x="1512" y="803"/>
                  </a:lnTo>
                  <a:lnTo>
                    <a:pt x="931" y="1661"/>
                  </a:lnTo>
                  <a:lnTo>
                    <a:pt x="0" y="1017"/>
                  </a:lnTo>
                  <a:lnTo>
                    <a:pt x="25" y="767"/>
                  </a:lnTo>
                </a:path>
              </a:pathLst>
            </a:custGeom>
            <a:solidFill>
              <a:srgbClr val="A6A397"/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544195">
                <a:defRPr/>
              </a:pPr>
              <a:endParaRPr lang="en-US" sz="2150" kern="0" dirty="0">
                <a:solidFill>
                  <a:srgbClr val="E2E3E9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6" name="TextBox 35"/>
          <p:cNvSpPr txBox="1"/>
          <p:nvPr/>
        </p:nvSpPr>
        <p:spPr>
          <a:xfrm>
            <a:off x="1385793" y="4753961"/>
            <a:ext cx="194671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的标题在此输入你的标题在此输入你的标题</a:t>
            </a:r>
            <a:endParaRPr lang="en-US" altLang="zh-CN" sz="1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07" name="TextBox 35"/>
          <p:cNvSpPr txBox="1"/>
          <p:nvPr/>
        </p:nvSpPr>
        <p:spPr>
          <a:xfrm>
            <a:off x="5139936" y="4753961"/>
            <a:ext cx="194671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的标题在此输入你的标题在此输入你的标题</a:t>
            </a:r>
            <a:endParaRPr lang="en-US" altLang="zh-CN" sz="1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08" name="TextBox 35"/>
          <p:cNvSpPr txBox="1"/>
          <p:nvPr/>
        </p:nvSpPr>
        <p:spPr>
          <a:xfrm>
            <a:off x="8824302" y="4753961"/>
            <a:ext cx="194671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的标题在此输入你的标题在此输入你的标题</a:t>
            </a:r>
            <a:endParaRPr lang="en-US" altLang="zh-CN" sz="14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529166" y="423333"/>
            <a:ext cx="6189133" cy="6189133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6507527" y="2063247"/>
            <a:ext cx="3816248" cy="1454652"/>
            <a:chOff x="1645438" y="1788741"/>
            <a:chExt cx="3816248" cy="1454652"/>
          </a:xfrm>
        </p:grpSpPr>
        <p:sp>
          <p:nvSpPr>
            <p:cNvPr id="15" name="文本框 3"/>
            <p:cNvSpPr txBox="1"/>
            <p:nvPr/>
          </p:nvSpPr>
          <p:spPr>
            <a:xfrm>
              <a:off x="2246012" y="2019981"/>
              <a:ext cx="2729768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8DC182">
                      <a:lumMod val="50000"/>
                    </a:srgbClr>
                  </a:solidFill>
                  <a:cs typeface="+mn-ea"/>
                  <a:sym typeface="+mn-lt"/>
                </a:rPr>
                <a:t>请输入你的题目</a:t>
              </a:r>
              <a:endParaRPr lang="zh-CN" altLang="en-US" b="1" dirty="0">
                <a:solidFill>
                  <a:srgbClr val="8DC182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4"/>
            <p:cNvSpPr txBox="1"/>
            <p:nvPr/>
          </p:nvSpPr>
          <p:spPr>
            <a:xfrm>
              <a:off x="2246011" y="2389313"/>
              <a:ext cx="3215675" cy="85408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8DC182">
                      <a:lumMod val="50000"/>
                    </a:srgb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请在此处添加详细描述文本，尽量与标题文本语言风格相符合，语言描述尽量简洁生动。请在此处添加详细描述文本</a:t>
              </a:r>
              <a:endParaRPr lang="zh-CN" altLang="en-US" sz="1100" dirty="0">
                <a:solidFill>
                  <a:srgbClr val="8DC182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1645438" y="1788741"/>
              <a:ext cx="600572" cy="600572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6507527" y="4118471"/>
            <a:ext cx="3816248" cy="1454652"/>
            <a:chOff x="1645438" y="1788741"/>
            <a:chExt cx="3816248" cy="1454652"/>
          </a:xfrm>
        </p:grpSpPr>
        <p:sp>
          <p:nvSpPr>
            <p:cNvPr id="19" name="文本框 7"/>
            <p:cNvSpPr txBox="1"/>
            <p:nvPr/>
          </p:nvSpPr>
          <p:spPr>
            <a:xfrm>
              <a:off x="2246012" y="2019981"/>
              <a:ext cx="2729768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8DC182">
                      <a:lumMod val="50000"/>
                    </a:srgbClr>
                  </a:solidFill>
                  <a:cs typeface="+mn-ea"/>
                  <a:sym typeface="+mn-lt"/>
                </a:rPr>
                <a:t>请输入你的题目</a:t>
              </a:r>
              <a:endParaRPr lang="zh-CN" altLang="en-US" b="1" dirty="0">
                <a:solidFill>
                  <a:srgbClr val="8DC182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8"/>
            <p:cNvSpPr txBox="1"/>
            <p:nvPr/>
          </p:nvSpPr>
          <p:spPr>
            <a:xfrm>
              <a:off x="2246011" y="2389313"/>
              <a:ext cx="3215675" cy="85408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8DC182">
                      <a:lumMod val="50000"/>
                    </a:srgb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请在此处添加详细描述文本，尽量与标题文本语言风格相符合，语言描述尽量简洁生动。请在此处添加详细描述文本</a:t>
              </a:r>
              <a:endParaRPr lang="zh-CN" altLang="en-US" sz="1100" dirty="0">
                <a:solidFill>
                  <a:srgbClr val="8DC182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1645438" y="1788741"/>
              <a:ext cx="600572" cy="600572"/>
            </a:xfrm>
            <a:prstGeom prst="rect">
              <a:avLst/>
            </a:prstGeom>
          </p:spPr>
        </p:pic>
      </p:grpSp>
      <p:sp>
        <p:nvSpPr>
          <p:cNvPr id="22" name="矩形 21"/>
          <p:cNvSpPr/>
          <p:nvPr/>
        </p:nvSpPr>
        <p:spPr>
          <a:xfrm>
            <a:off x="0" y="416560"/>
            <a:ext cx="447040" cy="365760"/>
          </a:xfrm>
          <a:prstGeom prst="rect">
            <a:avLst/>
          </a:prstGeom>
          <a:solidFill>
            <a:srgbClr val="57A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47040" y="416560"/>
            <a:ext cx="142240" cy="365760"/>
          </a:xfrm>
          <a:prstGeom prst="rect">
            <a:avLst/>
          </a:prstGeom>
          <a:solidFill>
            <a:srgbClr val="FDC0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文本框 5"/>
          <p:cNvSpPr txBox="1"/>
          <p:nvPr/>
        </p:nvSpPr>
        <p:spPr>
          <a:xfrm>
            <a:off x="589280" y="416560"/>
            <a:ext cx="1859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cs typeface="+mn-ea"/>
                <a:sym typeface="+mn-lt"/>
              </a:rPr>
              <a:t>六一节快乐</a:t>
            </a:r>
            <a:endParaRPr lang="zh-CN" altLang="en-US" sz="20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016829" y="1134167"/>
            <a:ext cx="4157299" cy="3053246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1281397" y="4424427"/>
            <a:ext cx="2911064" cy="1638669"/>
            <a:chOff x="3573286" y="4179498"/>
            <a:chExt cx="4068485" cy="1638669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3573286" y="4179498"/>
              <a:ext cx="864345" cy="907427"/>
            </a:xfrm>
            <a:prstGeom prst="rect">
              <a:avLst/>
            </a:prstGeom>
          </p:spPr>
        </p:pic>
        <p:grpSp>
          <p:nvGrpSpPr>
            <p:cNvPr id="23" name="组合 22"/>
            <p:cNvGrpSpPr/>
            <p:nvPr/>
          </p:nvGrpSpPr>
          <p:grpSpPr>
            <a:xfrm>
              <a:off x="4437631" y="4351559"/>
              <a:ext cx="3204140" cy="1466608"/>
              <a:chOff x="2246012" y="2030701"/>
              <a:chExt cx="2690448" cy="1466608"/>
            </a:xfrm>
          </p:grpSpPr>
          <p:sp>
            <p:nvSpPr>
              <p:cNvPr id="24" name="文本框 5"/>
              <p:cNvSpPr txBox="1"/>
              <p:nvPr/>
            </p:nvSpPr>
            <p:spPr>
              <a:xfrm>
                <a:off x="2246012" y="2030701"/>
                <a:ext cx="2484339" cy="369332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8DC182">
                        <a:lumMod val="50000"/>
                      </a:srgbClr>
                    </a:solidFill>
                    <a:cs typeface="+mn-ea"/>
                    <a:sym typeface="+mn-lt"/>
                  </a:rPr>
                  <a:t>请输入你的题目</a:t>
                </a:r>
                <a:endParaRPr lang="zh-CN" altLang="en-US" b="1" dirty="0">
                  <a:solidFill>
                    <a:srgbClr val="8DC182">
                      <a:lumMod val="50000"/>
                    </a:srgb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文本框 6"/>
              <p:cNvSpPr txBox="1"/>
              <p:nvPr/>
            </p:nvSpPr>
            <p:spPr>
              <a:xfrm>
                <a:off x="2246012" y="2389313"/>
                <a:ext cx="2690448" cy="1107996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100" dirty="0">
                    <a:solidFill>
                      <a:srgbClr val="8DC182">
                        <a:lumMod val="50000"/>
                      </a:srgbClr>
                    </a:solidFill>
                    <a:cs typeface="+mn-ea"/>
                    <a:sym typeface="+mn-lt"/>
                  </a:rPr>
                  <a:t>请在此处添加详细描述文本，尽量与标题文本语言风格相符合，语言描述尽标题文本语言风格相符合，语言描述尽量简洁生</a:t>
                </a:r>
                <a:endParaRPr lang="zh-CN" altLang="en-US" sz="1100" dirty="0">
                  <a:solidFill>
                    <a:srgbClr val="8DC182">
                      <a:lumMod val="50000"/>
                    </a:srgb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4869738" y="4419784"/>
            <a:ext cx="3086100" cy="1638669"/>
            <a:chOff x="3573286" y="4179498"/>
            <a:chExt cx="4313114" cy="163866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3573286" y="4179498"/>
              <a:ext cx="864345" cy="907427"/>
            </a:xfrm>
            <a:prstGeom prst="rect">
              <a:avLst/>
            </a:prstGeom>
          </p:spPr>
        </p:pic>
        <p:grpSp>
          <p:nvGrpSpPr>
            <p:cNvPr id="28" name="组合 27"/>
            <p:cNvGrpSpPr/>
            <p:nvPr/>
          </p:nvGrpSpPr>
          <p:grpSpPr>
            <a:xfrm>
              <a:off x="4437631" y="4351559"/>
              <a:ext cx="3448769" cy="1466608"/>
              <a:chOff x="2246012" y="2030701"/>
              <a:chExt cx="2895858" cy="1466608"/>
            </a:xfrm>
          </p:grpSpPr>
          <p:sp>
            <p:nvSpPr>
              <p:cNvPr id="29" name="文本框 10"/>
              <p:cNvSpPr txBox="1"/>
              <p:nvPr/>
            </p:nvSpPr>
            <p:spPr>
              <a:xfrm>
                <a:off x="2246012" y="2030701"/>
                <a:ext cx="2895858" cy="369332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8DC182">
                        <a:lumMod val="50000"/>
                      </a:srgbClr>
                    </a:solidFill>
                    <a:cs typeface="+mn-ea"/>
                    <a:sym typeface="+mn-lt"/>
                  </a:rPr>
                  <a:t>请输入你的题目</a:t>
                </a:r>
                <a:endParaRPr lang="zh-CN" altLang="en-US" b="1" dirty="0">
                  <a:solidFill>
                    <a:srgbClr val="8DC182">
                      <a:lumMod val="50000"/>
                    </a:srgb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文本框 11"/>
              <p:cNvSpPr txBox="1"/>
              <p:nvPr/>
            </p:nvSpPr>
            <p:spPr>
              <a:xfrm>
                <a:off x="2246012" y="2389313"/>
                <a:ext cx="2690448" cy="1107996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100" dirty="0">
                    <a:solidFill>
                      <a:srgbClr val="8DC182">
                        <a:lumMod val="50000"/>
                      </a:srgbClr>
                    </a:solidFill>
                    <a:cs typeface="+mn-ea"/>
                    <a:sym typeface="+mn-lt"/>
                  </a:rPr>
                  <a:t>请在此处添加详细描述文本，尽量与标题文本语言风格相符合，语言描述尽标题文本语言风格相符合，语言描述尽量简洁生</a:t>
                </a:r>
                <a:endParaRPr lang="zh-CN" altLang="en-US" sz="1100" dirty="0">
                  <a:solidFill>
                    <a:srgbClr val="8DC182">
                      <a:lumMod val="50000"/>
                    </a:srgb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8131470" y="4273443"/>
            <a:ext cx="3052057" cy="1638669"/>
            <a:chOff x="3573286" y="4179498"/>
            <a:chExt cx="4068485" cy="1638669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3573286" y="4179498"/>
              <a:ext cx="864345" cy="907427"/>
            </a:xfrm>
            <a:prstGeom prst="rect">
              <a:avLst/>
            </a:prstGeom>
          </p:spPr>
        </p:pic>
        <p:grpSp>
          <p:nvGrpSpPr>
            <p:cNvPr id="33" name="组合 32"/>
            <p:cNvGrpSpPr/>
            <p:nvPr/>
          </p:nvGrpSpPr>
          <p:grpSpPr>
            <a:xfrm>
              <a:off x="4437630" y="4351559"/>
              <a:ext cx="3204141" cy="1466608"/>
              <a:chOff x="2246011" y="2030701"/>
              <a:chExt cx="2690449" cy="1466608"/>
            </a:xfrm>
          </p:grpSpPr>
          <p:sp>
            <p:nvSpPr>
              <p:cNvPr id="34" name="文本框 15"/>
              <p:cNvSpPr txBox="1"/>
              <p:nvPr/>
            </p:nvSpPr>
            <p:spPr>
              <a:xfrm>
                <a:off x="2246011" y="2030701"/>
                <a:ext cx="2290086" cy="369332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8DC182">
                        <a:lumMod val="50000"/>
                      </a:srgbClr>
                    </a:solidFill>
                    <a:cs typeface="+mn-ea"/>
                    <a:sym typeface="+mn-lt"/>
                  </a:rPr>
                  <a:t>请输入你的题目</a:t>
                </a:r>
                <a:endParaRPr lang="zh-CN" altLang="en-US" b="1" dirty="0">
                  <a:solidFill>
                    <a:srgbClr val="8DC182">
                      <a:lumMod val="50000"/>
                    </a:srgb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文本框 16"/>
              <p:cNvSpPr txBox="1"/>
              <p:nvPr/>
            </p:nvSpPr>
            <p:spPr>
              <a:xfrm>
                <a:off x="2246012" y="2389313"/>
                <a:ext cx="2690448" cy="1107996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100" dirty="0">
                    <a:solidFill>
                      <a:srgbClr val="8DC182">
                        <a:lumMod val="50000"/>
                      </a:srgbClr>
                    </a:solidFill>
                    <a:cs typeface="+mn-ea"/>
                    <a:sym typeface="+mn-lt"/>
                  </a:rPr>
                  <a:t>请在此处添加详细描述文本，尽量与标题文本语言风格相符合，语言描述尽标题文本语言风格相符合，语言描述尽量简洁生</a:t>
                </a:r>
                <a:endParaRPr lang="zh-CN" altLang="en-US" sz="1100" dirty="0">
                  <a:solidFill>
                    <a:srgbClr val="8DC182">
                      <a:lumMod val="50000"/>
                    </a:srgb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6" name="矩形 35"/>
          <p:cNvSpPr/>
          <p:nvPr/>
        </p:nvSpPr>
        <p:spPr>
          <a:xfrm>
            <a:off x="0" y="416560"/>
            <a:ext cx="447040" cy="365760"/>
          </a:xfrm>
          <a:prstGeom prst="rect">
            <a:avLst/>
          </a:prstGeom>
          <a:solidFill>
            <a:srgbClr val="57A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47040" y="416560"/>
            <a:ext cx="142240" cy="365760"/>
          </a:xfrm>
          <a:prstGeom prst="rect">
            <a:avLst/>
          </a:prstGeom>
          <a:solidFill>
            <a:srgbClr val="FDC0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8" name="文本框 5"/>
          <p:cNvSpPr txBox="1"/>
          <p:nvPr/>
        </p:nvSpPr>
        <p:spPr>
          <a:xfrm>
            <a:off x="589280" y="416560"/>
            <a:ext cx="1859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cs typeface="+mn-ea"/>
                <a:sym typeface="+mn-lt"/>
              </a:rPr>
              <a:t>六一节快乐</a:t>
            </a:r>
            <a:endParaRPr lang="zh-CN" altLang="en-US" sz="20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16560"/>
            <a:ext cx="447040" cy="365760"/>
          </a:xfrm>
          <a:prstGeom prst="rect">
            <a:avLst/>
          </a:prstGeom>
          <a:solidFill>
            <a:srgbClr val="57A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7040" y="416560"/>
            <a:ext cx="142240" cy="365760"/>
          </a:xfrm>
          <a:prstGeom prst="rect">
            <a:avLst/>
          </a:prstGeom>
          <a:solidFill>
            <a:srgbClr val="FDC0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9280" y="416560"/>
            <a:ext cx="1859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cs typeface="+mn-ea"/>
                <a:sym typeface="+mn-lt"/>
              </a:rPr>
              <a:t>六一节快乐</a:t>
            </a:r>
            <a:endParaRPr lang="zh-CN" altLang="en-US" sz="2000" dirty="0">
              <a:cs typeface="+mn-ea"/>
              <a:sym typeface="+mn-lt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1125" y="2685485"/>
            <a:ext cx="4531352" cy="4172515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814864" y="2829175"/>
            <a:ext cx="3642838" cy="1062410"/>
            <a:chOff x="1680277" y="1353671"/>
            <a:chExt cx="3642838" cy="1062410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1680277" y="1353671"/>
              <a:ext cx="651404" cy="699961"/>
            </a:xfrm>
            <a:prstGeom prst="rect">
              <a:avLst/>
            </a:prstGeom>
          </p:spPr>
        </p:pic>
        <p:sp>
          <p:nvSpPr>
            <p:cNvPr id="23" name="文本框 4"/>
            <p:cNvSpPr txBox="1"/>
            <p:nvPr/>
          </p:nvSpPr>
          <p:spPr>
            <a:xfrm>
              <a:off x="2331681" y="1499807"/>
              <a:ext cx="2991434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8DC182">
                      <a:lumMod val="50000"/>
                    </a:srgbClr>
                  </a:solidFill>
                  <a:cs typeface="+mn-ea"/>
                  <a:sym typeface="+mn-lt"/>
                </a:rPr>
                <a:t>请输入你的题目</a:t>
              </a:r>
              <a:endParaRPr lang="zh-CN" altLang="en-US" b="1" dirty="0">
                <a:solidFill>
                  <a:srgbClr val="8DC182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5"/>
            <p:cNvSpPr txBox="1"/>
            <p:nvPr/>
          </p:nvSpPr>
          <p:spPr>
            <a:xfrm>
              <a:off x="2331679" y="1845797"/>
              <a:ext cx="2991434" cy="57028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8DC182">
                      <a:lumMod val="50000"/>
                    </a:srgbClr>
                  </a:solidFill>
                  <a:cs typeface="+mn-ea"/>
                  <a:sym typeface="+mn-lt"/>
                </a:rPr>
                <a:t>请在此处添加详细描述文本，尽量与标题文本语言风格相符合，语言描述尽标题文本</a:t>
              </a:r>
              <a:endParaRPr lang="zh-CN" altLang="en-US" sz="1100" dirty="0">
                <a:solidFill>
                  <a:srgbClr val="8DC182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653642" y="1492643"/>
            <a:ext cx="3642838" cy="1062410"/>
            <a:chOff x="1680277" y="1353671"/>
            <a:chExt cx="3642838" cy="1062410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1680277" y="1353671"/>
              <a:ext cx="651404" cy="699961"/>
            </a:xfrm>
            <a:prstGeom prst="rect">
              <a:avLst/>
            </a:prstGeom>
          </p:spPr>
        </p:pic>
        <p:sp>
          <p:nvSpPr>
            <p:cNvPr id="27" name="文本框 8"/>
            <p:cNvSpPr txBox="1"/>
            <p:nvPr/>
          </p:nvSpPr>
          <p:spPr>
            <a:xfrm>
              <a:off x="2331681" y="1499807"/>
              <a:ext cx="2991434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8DC182">
                      <a:lumMod val="50000"/>
                    </a:srgbClr>
                  </a:solidFill>
                  <a:cs typeface="+mn-ea"/>
                  <a:sym typeface="+mn-lt"/>
                </a:rPr>
                <a:t>请输入你的题目</a:t>
              </a:r>
              <a:endParaRPr lang="zh-CN" altLang="en-US" b="1" dirty="0">
                <a:solidFill>
                  <a:srgbClr val="8DC182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9"/>
            <p:cNvSpPr txBox="1"/>
            <p:nvPr/>
          </p:nvSpPr>
          <p:spPr>
            <a:xfrm>
              <a:off x="2331679" y="1845797"/>
              <a:ext cx="2991434" cy="57028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8DC182">
                      <a:lumMod val="50000"/>
                    </a:srgbClr>
                  </a:solidFill>
                  <a:cs typeface="+mn-ea"/>
                  <a:sym typeface="+mn-lt"/>
                </a:rPr>
                <a:t>请在此处添加详细描述文本，尽量与标题文本语言风格相符合，语言描述尽标题文本</a:t>
              </a:r>
              <a:endParaRPr lang="zh-CN" altLang="en-US" sz="1100" dirty="0">
                <a:solidFill>
                  <a:srgbClr val="8DC182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966777" y="3431402"/>
            <a:ext cx="3642838" cy="1062410"/>
            <a:chOff x="1680277" y="1353671"/>
            <a:chExt cx="3642838" cy="1062410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1680277" y="1353671"/>
              <a:ext cx="651404" cy="699961"/>
            </a:xfrm>
            <a:prstGeom prst="rect">
              <a:avLst/>
            </a:prstGeom>
          </p:spPr>
        </p:pic>
        <p:sp>
          <p:nvSpPr>
            <p:cNvPr id="31" name="文本框 12"/>
            <p:cNvSpPr txBox="1"/>
            <p:nvPr/>
          </p:nvSpPr>
          <p:spPr>
            <a:xfrm>
              <a:off x="2331681" y="1499807"/>
              <a:ext cx="2991434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8DC182">
                      <a:lumMod val="50000"/>
                    </a:srgbClr>
                  </a:solidFill>
                  <a:cs typeface="+mn-ea"/>
                  <a:sym typeface="+mn-lt"/>
                </a:rPr>
                <a:t>请输入你的题目</a:t>
              </a:r>
              <a:endParaRPr lang="zh-CN" altLang="en-US" b="1" dirty="0">
                <a:solidFill>
                  <a:srgbClr val="8DC182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13"/>
            <p:cNvSpPr txBox="1"/>
            <p:nvPr/>
          </p:nvSpPr>
          <p:spPr>
            <a:xfrm>
              <a:off x="2331679" y="1845797"/>
              <a:ext cx="2991434" cy="57028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8DC182">
                      <a:lumMod val="50000"/>
                    </a:srgbClr>
                  </a:solidFill>
                  <a:cs typeface="+mn-ea"/>
                  <a:sym typeface="+mn-lt"/>
                </a:rPr>
                <a:t>请在此处添加详细描述文本，尽量与标题文本语言风格相符合，语言描述尽标题文本</a:t>
              </a:r>
              <a:endParaRPr lang="zh-CN" altLang="en-US" sz="1100" dirty="0">
                <a:solidFill>
                  <a:srgbClr val="8DC182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40891" y="0"/>
            <a:ext cx="7110217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2961925" y="309548"/>
            <a:ext cx="6238904" cy="623890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-1" y="4229358"/>
            <a:ext cx="12192000" cy="262864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56563" y="4536978"/>
            <a:ext cx="6272212" cy="18537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8554354" y="2501899"/>
            <a:ext cx="3381082" cy="3835787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837483" y="2121495"/>
            <a:ext cx="44603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71D8F6"/>
                </a:solidFill>
                <a:cs typeface="+mn-ea"/>
                <a:sym typeface="+mn-lt"/>
              </a:rPr>
              <a:t>感谢聆听</a:t>
            </a:r>
            <a:endParaRPr lang="zh-CN" altLang="en-US" sz="6600" dirty="0">
              <a:solidFill>
                <a:srgbClr val="57A622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801744" y="3669552"/>
            <a:ext cx="458851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cs typeface="+mn-ea"/>
                <a:sym typeface="+mn-lt"/>
              </a:rPr>
              <a:t>时</a:t>
            </a:r>
            <a:r>
              <a:rPr lang="zh-CN" altLang="en-US" sz="2000" dirty="0">
                <a:cs typeface="+mn-ea"/>
                <a:sym typeface="+mn-lt"/>
              </a:rPr>
              <a:t>间：</a:t>
            </a:r>
            <a:r>
              <a:rPr lang="en-US" altLang="zh-CN" sz="2000" dirty="0" smtClean="0">
                <a:cs typeface="+mn-ea"/>
                <a:sym typeface="+mn-lt"/>
              </a:rPr>
              <a:t>20XX</a:t>
            </a:r>
            <a:r>
              <a:rPr lang="zh-CN" altLang="en-US" sz="2000" dirty="0" smtClean="0">
                <a:cs typeface="+mn-ea"/>
                <a:sym typeface="+mn-lt"/>
              </a:rPr>
              <a:t>年</a:t>
            </a:r>
            <a:r>
              <a:rPr lang="en-US" altLang="zh-CN" sz="2000" dirty="0">
                <a:cs typeface="+mn-ea"/>
                <a:sym typeface="+mn-lt"/>
              </a:rPr>
              <a:t>6</a:t>
            </a:r>
            <a:r>
              <a:rPr lang="zh-CN" altLang="en-US" sz="2000" dirty="0" smtClean="0">
                <a:cs typeface="+mn-ea"/>
                <a:sym typeface="+mn-lt"/>
              </a:rPr>
              <a:t>月</a:t>
            </a:r>
            <a:r>
              <a:rPr lang="en-US" altLang="zh-CN" sz="2000" dirty="0" smtClean="0">
                <a:cs typeface="+mn-ea"/>
                <a:sym typeface="+mn-lt"/>
              </a:rPr>
              <a:t>1</a:t>
            </a:r>
            <a:r>
              <a:rPr lang="zh-CN" altLang="en-US" sz="2000" dirty="0" smtClean="0">
                <a:cs typeface="+mn-ea"/>
                <a:sym typeface="+mn-lt"/>
              </a:rPr>
              <a:t>日      </a:t>
            </a:r>
            <a:r>
              <a:rPr lang="zh-CN" altLang="en-US" sz="2000" dirty="0">
                <a:cs typeface="+mn-ea"/>
                <a:sym typeface="+mn-lt"/>
              </a:rPr>
              <a:t>汇报人</a:t>
            </a:r>
            <a:r>
              <a:rPr lang="zh-CN" altLang="en-US" sz="2000" dirty="0" smtClean="0">
                <a:cs typeface="+mn-ea"/>
                <a:sym typeface="+mn-lt"/>
              </a:rPr>
              <a:t>：</a:t>
            </a:r>
            <a:r>
              <a:rPr lang="en-US" altLang="zh-CN" sz="2000" dirty="0" smtClean="0">
                <a:cs typeface="+mn-ea"/>
                <a:sym typeface="+mn-lt"/>
              </a:rPr>
              <a:t>XXX</a:t>
            </a:r>
            <a:endParaRPr lang="en-US" altLang="zh-CN" sz="2000" dirty="0" smtClean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1D8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" y="4229358"/>
            <a:ext cx="12192000" cy="2628642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569844" y="2028765"/>
            <a:ext cx="3879456" cy="44011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85333" y="1781131"/>
            <a:ext cx="4445665" cy="535353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756177" y="1694515"/>
            <a:ext cx="4462818" cy="720000"/>
            <a:chOff x="6100549" y="1719617"/>
            <a:chExt cx="4462818" cy="720000"/>
          </a:xfrm>
        </p:grpSpPr>
        <p:sp>
          <p:nvSpPr>
            <p:cNvPr id="9" name="圆角矩形 8"/>
            <p:cNvSpPr/>
            <p:nvPr/>
          </p:nvSpPr>
          <p:spPr>
            <a:xfrm>
              <a:off x="6100549" y="1719617"/>
              <a:ext cx="4462818" cy="720000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236186" y="1747753"/>
              <a:ext cx="648000" cy="64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文本框 8"/>
            <p:cNvSpPr txBox="1"/>
            <p:nvPr/>
          </p:nvSpPr>
          <p:spPr>
            <a:xfrm>
              <a:off x="6310979" y="1785002"/>
              <a:ext cx="532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rgbClr val="22385C"/>
                  </a:solidFill>
                  <a:cs typeface="+mn-ea"/>
                  <a:sym typeface="+mn-lt"/>
                </a:rPr>
                <a:t>1</a:t>
              </a:r>
              <a:endParaRPr lang="zh-CN" altLang="en-US" sz="3600" dirty="0">
                <a:solidFill>
                  <a:srgbClr val="22385C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9"/>
            <p:cNvSpPr txBox="1"/>
            <p:nvPr/>
          </p:nvSpPr>
          <p:spPr>
            <a:xfrm>
              <a:off x="7028598" y="1785002"/>
              <a:ext cx="337099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点击输入标题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TextBox 18"/>
          <p:cNvSpPr txBox="1"/>
          <p:nvPr/>
        </p:nvSpPr>
        <p:spPr>
          <a:xfrm>
            <a:off x="3036436" y="2574475"/>
            <a:ext cx="5826112" cy="89069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cs typeface="+mn-ea"/>
                <a:sym typeface="+mn-lt"/>
              </a:rPr>
              <a:t>Summer a lot of things began to trivial for </a:t>
            </a:r>
            <a:r>
              <a:rPr lang="en-US" altLang="zh-CN" sz="1200" dirty="0" err="1">
                <a:cs typeface="+mn-ea"/>
                <a:sym typeface="+mn-lt"/>
              </a:rPr>
              <a:t>examplSummer</a:t>
            </a:r>
            <a:r>
              <a:rPr lang="en-US" altLang="zh-CN" sz="1200" dirty="0">
                <a:cs typeface="+mn-ea"/>
                <a:sym typeface="+mn-lt"/>
              </a:rPr>
              <a:t> a lot of things began to trivial for </a:t>
            </a:r>
            <a:r>
              <a:rPr lang="en-US" altLang="zh-CN" sz="1200" dirty="0" err="1">
                <a:cs typeface="+mn-ea"/>
                <a:sym typeface="+mn-lt"/>
              </a:rPr>
              <a:t>examplSummer</a:t>
            </a:r>
            <a:r>
              <a:rPr lang="en-US" altLang="zh-CN" sz="1200" dirty="0">
                <a:cs typeface="+mn-ea"/>
                <a:sym typeface="+mn-lt"/>
              </a:rPr>
              <a:t> a lot of things began to trivial for </a:t>
            </a:r>
            <a:r>
              <a:rPr lang="en-US" altLang="zh-CN" sz="1200" dirty="0" smtClean="0">
                <a:cs typeface="+mn-ea"/>
                <a:sym typeface="+mn-lt"/>
              </a:rPr>
              <a:t>example</a:t>
            </a:r>
            <a:endParaRPr lang="zh-CN" altLang="en-US" sz="1200" dirty="0"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055223" y="-351895"/>
            <a:ext cx="2574298" cy="32133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16560"/>
            <a:ext cx="447040" cy="365760"/>
          </a:xfrm>
          <a:prstGeom prst="rect">
            <a:avLst/>
          </a:prstGeom>
          <a:solidFill>
            <a:srgbClr val="57A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7040" y="416560"/>
            <a:ext cx="142240" cy="365760"/>
          </a:xfrm>
          <a:prstGeom prst="rect">
            <a:avLst/>
          </a:prstGeom>
          <a:solidFill>
            <a:srgbClr val="FDC0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9280" y="416560"/>
            <a:ext cx="1859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cs typeface="+mn-ea"/>
                <a:sym typeface="+mn-lt"/>
              </a:rPr>
              <a:t>六一节快乐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5545" y="3091408"/>
            <a:ext cx="1774338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b="1" dirty="0">
                <a:solidFill>
                  <a:prstClr val="black"/>
                </a:solidFill>
                <a:cs typeface="+mn-ea"/>
                <a:sym typeface="+mn-lt"/>
              </a:rPr>
              <a:t>内容内容</a:t>
            </a:r>
            <a:endParaRPr lang="zh-CN" altLang="en-US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TextBox 6"/>
          <p:cNvSpPr txBox="1"/>
          <p:nvPr/>
        </p:nvSpPr>
        <p:spPr>
          <a:xfrm>
            <a:off x="4323076" y="1918178"/>
            <a:ext cx="1774337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b="1" dirty="0">
                <a:solidFill>
                  <a:prstClr val="black"/>
                </a:solidFill>
                <a:cs typeface="+mn-ea"/>
                <a:sym typeface="+mn-lt"/>
              </a:rPr>
              <a:t>内容内容</a:t>
            </a:r>
            <a:endParaRPr lang="zh-CN" altLang="en-US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6089344" y="3202610"/>
            <a:ext cx="1774337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b="1" dirty="0">
                <a:solidFill>
                  <a:prstClr val="black"/>
                </a:solidFill>
                <a:cs typeface="+mn-ea"/>
                <a:sym typeface="+mn-lt"/>
              </a:rPr>
              <a:t>内容内容</a:t>
            </a:r>
            <a:endParaRPr lang="zh-CN" altLang="en-US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8505005" y="2400249"/>
            <a:ext cx="1774337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b="1" dirty="0">
                <a:solidFill>
                  <a:prstClr val="black"/>
                </a:solidFill>
                <a:cs typeface="+mn-ea"/>
                <a:sym typeface="+mn-lt"/>
              </a:rPr>
              <a:t>内容内容</a:t>
            </a:r>
            <a:endParaRPr lang="zh-CN" altLang="en-US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854904" y="2222388"/>
            <a:ext cx="959129" cy="959130"/>
            <a:chOff x="1905704" y="2555659"/>
            <a:chExt cx="959129" cy="959130"/>
          </a:xfrm>
        </p:grpSpPr>
        <p:sp>
          <p:nvSpPr>
            <p:cNvPr id="12" name="椭圆 11"/>
            <p:cNvSpPr/>
            <p:nvPr/>
          </p:nvSpPr>
          <p:spPr>
            <a:xfrm>
              <a:off x="1905704" y="2555659"/>
              <a:ext cx="959129" cy="959130"/>
            </a:xfrm>
            <a:prstGeom prst="ellipse">
              <a:avLst/>
            </a:prstGeom>
            <a:solidFill>
              <a:srgbClr val="81B7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168736" y="2696379"/>
              <a:ext cx="45557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prstClr val="white"/>
                  </a:solidFill>
                  <a:cs typeface="+mn-ea"/>
                  <a:sym typeface="+mn-lt"/>
                </a:rPr>
                <a:t>1</a:t>
              </a:r>
              <a:endParaRPr lang="zh-CN" altLang="en-US" sz="36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722611" y="1003270"/>
            <a:ext cx="959129" cy="959130"/>
            <a:chOff x="4773411" y="1336541"/>
            <a:chExt cx="959129" cy="959130"/>
          </a:xfrm>
        </p:grpSpPr>
        <p:sp>
          <p:nvSpPr>
            <p:cNvPr id="15" name="椭圆 14"/>
            <p:cNvSpPr/>
            <p:nvPr/>
          </p:nvSpPr>
          <p:spPr>
            <a:xfrm>
              <a:off x="4773411" y="1336541"/>
              <a:ext cx="959129" cy="959130"/>
            </a:xfrm>
            <a:prstGeom prst="ellipse">
              <a:avLst/>
            </a:prstGeom>
            <a:solidFill>
              <a:srgbClr val="71D8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048891" y="1455771"/>
              <a:ext cx="45557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prstClr val="white"/>
                  </a:solidFill>
                  <a:cs typeface="+mn-ea"/>
                  <a:sym typeface="+mn-lt"/>
                </a:rPr>
                <a:t>2</a:t>
              </a:r>
              <a:endParaRPr lang="zh-CN" altLang="en-US" sz="36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540902" y="2311540"/>
            <a:ext cx="959129" cy="959130"/>
            <a:chOff x="6591702" y="2644811"/>
            <a:chExt cx="959129" cy="959130"/>
          </a:xfrm>
        </p:grpSpPr>
        <p:sp>
          <p:nvSpPr>
            <p:cNvPr id="18" name="椭圆 17"/>
            <p:cNvSpPr/>
            <p:nvPr/>
          </p:nvSpPr>
          <p:spPr>
            <a:xfrm>
              <a:off x="6591702" y="2644811"/>
              <a:ext cx="959129" cy="959130"/>
            </a:xfrm>
            <a:prstGeom prst="ellipse">
              <a:avLst/>
            </a:prstGeom>
            <a:solidFill>
              <a:srgbClr val="FDC0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814099" y="2794515"/>
              <a:ext cx="45557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prstClr val="white"/>
                  </a:solidFill>
                  <a:cs typeface="+mn-ea"/>
                  <a:sym typeface="+mn-lt"/>
                </a:rPr>
                <a:t>3</a:t>
              </a:r>
              <a:endParaRPr lang="zh-CN" altLang="en-US" sz="36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906032" y="1472529"/>
            <a:ext cx="959129" cy="959130"/>
            <a:chOff x="8956832" y="1805800"/>
            <a:chExt cx="959129" cy="959130"/>
          </a:xfrm>
        </p:grpSpPr>
        <p:sp>
          <p:nvSpPr>
            <p:cNvPr id="21" name="椭圆 20"/>
            <p:cNvSpPr/>
            <p:nvPr/>
          </p:nvSpPr>
          <p:spPr>
            <a:xfrm>
              <a:off x="8956832" y="1805800"/>
              <a:ext cx="959129" cy="959130"/>
            </a:xfrm>
            <a:prstGeom prst="ellipse">
              <a:avLst/>
            </a:prstGeom>
            <a:solidFill>
              <a:srgbClr val="57A6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9230913" y="1999898"/>
              <a:ext cx="45557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prstClr val="white"/>
                  </a:solidFill>
                  <a:cs typeface="+mn-ea"/>
                  <a:sym typeface="+mn-lt"/>
                </a:rPr>
                <a:t>4</a:t>
              </a:r>
              <a:endParaRPr lang="zh-CN" altLang="en-US" sz="36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23" name="直接连接符 22"/>
          <p:cNvCxnSpPr>
            <a:endCxn id="15" idx="2"/>
          </p:cNvCxnSpPr>
          <p:nvPr/>
        </p:nvCxnSpPr>
        <p:spPr>
          <a:xfrm flipV="1">
            <a:off x="2830165" y="1482835"/>
            <a:ext cx="1892446" cy="1168292"/>
          </a:xfrm>
          <a:prstGeom prst="line">
            <a:avLst/>
          </a:prstGeom>
          <a:ln w="38100">
            <a:solidFill>
              <a:srgbClr val="A6A6A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15" idx="6"/>
            <a:endCxn id="18" idx="1"/>
          </p:cNvCxnSpPr>
          <p:nvPr/>
        </p:nvCxnSpPr>
        <p:spPr>
          <a:xfrm>
            <a:off x="5681741" y="1482835"/>
            <a:ext cx="999622" cy="969166"/>
          </a:xfrm>
          <a:prstGeom prst="line">
            <a:avLst/>
          </a:prstGeom>
          <a:ln w="38100">
            <a:solidFill>
              <a:srgbClr val="A6A6A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18" idx="6"/>
            <a:endCxn id="21" idx="2"/>
          </p:cNvCxnSpPr>
          <p:nvPr/>
        </p:nvCxnSpPr>
        <p:spPr>
          <a:xfrm flipV="1">
            <a:off x="7500031" y="1952094"/>
            <a:ext cx="1406001" cy="839011"/>
          </a:xfrm>
          <a:prstGeom prst="line">
            <a:avLst/>
          </a:prstGeom>
          <a:ln w="38100">
            <a:solidFill>
              <a:srgbClr val="A6A6A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484722">
            <a:off x="1270001" y="3083122"/>
            <a:ext cx="10006648" cy="40832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16560"/>
            <a:ext cx="447040" cy="365760"/>
          </a:xfrm>
          <a:prstGeom prst="rect">
            <a:avLst/>
          </a:prstGeom>
          <a:solidFill>
            <a:srgbClr val="57A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7040" y="416560"/>
            <a:ext cx="142240" cy="365760"/>
          </a:xfrm>
          <a:prstGeom prst="rect">
            <a:avLst/>
          </a:prstGeom>
          <a:solidFill>
            <a:srgbClr val="FDC0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9280" y="416560"/>
            <a:ext cx="1859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cs typeface="+mn-ea"/>
                <a:sym typeface="+mn-lt"/>
              </a:rPr>
              <a:t>六一节快乐</a:t>
            </a:r>
            <a:endParaRPr lang="zh-CN" altLang="en-US" sz="2000" dirty="0">
              <a:cs typeface="+mn-ea"/>
              <a:sym typeface="+mn-lt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1" cstate="screen"/>
          <a:srcRect r="-507" b="-7491"/>
          <a:stretch>
            <a:fillRect/>
          </a:stretch>
        </p:blipFill>
        <p:spPr>
          <a:xfrm>
            <a:off x="-3927" y="47084"/>
            <a:ext cx="6357588" cy="6857624"/>
          </a:xfrm>
          <a:prstGeom prst="rect">
            <a:avLst/>
          </a:prstGeom>
        </p:spPr>
      </p:pic>
      <p:sp>
        <p:nvSpPr>
          <p:cNvPr id="43" name="TextBox 18"/>
          <p:cNvSpPr txBox="1"/>
          <p:nvPr/>
        </p:nvSpPr>
        <p:spPr>
          <a:xfrm>
            <a:off x="491597" y="4119941"/>
            <a:ext cx="3773698" cy="75059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515" dirty="0">
                <a:solidFill>
                  <a:srgbClr val="6B9F25"/>
                </a:solidFill>
                <a:cs typeface="+mn-ea"/>
                <a:sym typeface="+mn-lt"/>
              </a:rPr>
              <a:t>Summer a lot of things began to trivial for example</a:t>
            </a:r>
            <a:endParaRPr lang="zh-CN" altLang="en-US" sz="1515" dirty="0">
              <a:solidFill>
                <a:srgbClr val="6B9F25"/>
              </a:solidFill>
              <a:cs typeface="+mn-ea"/>
              <a:sym typeface="+mn-lt"/>
            </a:endParaRPr>
          </a:p>
        </p:txBody>
      </p:sp>
      <p:sp>
        <p:nvSpPr>
          <p:cNvPr id="44" name="TextBox 19"/>
          <p:cNvSpPr txBox="1"/>
          <p:nvPr/>
        </p:nvSpPr>
        <p:spPr>
          <a:xfrm>
            <a:off x="441937" y="3665620"/>
            <a:ext cx="4182708" cy="500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55" dirty="0">
                <a:solidFill>
                  <a:srgbClr val="6B9F25"/>
                </a:solidFill>
                <a:cs typeface="+mn-ea"/>
                <a:sym typeface="+mn-lt"/>
              </a:rPr>
              <a:t>这里输入文字标题</a:t>
            </a:r>
            <a:endParaRPr lang="zh-CN" altLang="en-US" sz="2655" dirty="0">
              <a:solidFill>
                <a:srgbClr val="6B9F25"/>
              </a:solidFill>
              <a:cs typeface="+mn-ea"/>
              <a:sym typeface="+mn-lt"/>
            </a:endParaRPr>
          </a:p>
        </p:txBody>
      </p:sp>
      <p:sp>
        <p:nvSpPr>
          <p:cNvPr id="45" name="Oval 4"/>
          <p:cNvSpPr/>
          <p:nvPr/>
        </p:nvSpPr>
        <p:spPr>
          <a:xfrm>
            <a:off x="6509479" y="1873420"/>
            <a:ext cx="479325" cy="479325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32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  <a:endParaRPr kumimoji="0" lang="en-US" sz="1325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Rectangle 18"/>
          <p:cNvSpPr/>
          <p:nvPr/>
        </p:nvSpPr>
        <p:spPr>
          <a:xfrm>
            <a:off x="7201088" y="1883302"/>
            <a:ext cx="4495612" cy="6093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>
                <a:solidFill>
                  <a:prstClr val="black"/>
                </a:solidFill>
                <a:cs typeface="+mn-ea"/>
                <a:sym typeface="+mn-lt"/>
              </a:rPr>
              <a:t>请替换文字内容</a:t>
            </a:r>
            <a:r>
              <a:rPr lang="zh-CN" altLang="en-US" sz="1100" dirty="0">
                <a:solidFill>
                  <a:prstClr val="black"/>
                </a:solidFill>
                <a:cs typeface="+mn-ea"/>
                <a:sym typeface="+mn-lt"/>
              </a:rPr>
              <a:t>，点击添加相关标题文字，修改文字内容，也可以直接复制你的内容到</a:t>
            </a:r>
            <a:r>
              <a:rPr lang="zh-CN" altLang="en-US" sz="1100">
                <a:solidFill>
                  <a:prstClr val="black"/>
                </a:solidFill>
                <a:cs typeface="+mn-ea"/>
                <a:sym typeface="+mn-lt"/>
              </a:rPr>
              <a:t>此。请替换文字内容</a:t>
            </a:r>
            <a:r>
              <a:rPr lang="zh-CN" altLang="en-US" sz="1100" dirty="0">
                <a:solidFill>
                  <a:prstClr val="black"/>
                </a:solidFill>
                <a:cs typeface="+mn-ea"/>
                <a:sym typeface="+mn-lt"/>
              </a:rPr>
              <a:t>，点击添加相关标题文字，修改文字内容，也可以直接复制你的内容到此。</a:t>
            </a:r>
            <a:endParaRPr lang="en-US" sz="1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7" name="Oval 19"/>
          <p:cNvSpPr/>
          <p:nvPr/>
        </p:nvSpPr>
        <p:spPr>
          <a:xfrm>
            <a:off x="6509479" y="2686952"/>
            <a:ext cx="479325" cy="479325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32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  <a:endParaRPr kumimoji="0" lang="en-US" sz="1325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Rectangle 24"/>
          <p:cNvSpPr/>
          <p:nvPr/>
        </p:nvSpPr>
        <p:spPr>
          <a:xfrm>
            <a:off x="7201088" y="2696834"/>
            <a:ext cx="4495612" cy="6093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>
                <a:solidFill>
                  <a:prstClr val="black"/>
                </a:solidFill>
                <a:cs typeface="+mn-ea"/>
                <a:sym typeface="+mn-lt"/>
              </a:rPr>
              <a:t>请替换文字内容</a:t>
            </a:r>
            <a:r>
              <a:rPr lang="zh-CN" altLang="en-US" sz="1100" dirty="0">
                <a:solidFill>
                  <a:prstClr val="black"/>
                </a:solidFill>
                <a:cs typeface="+mn-ea"/>
                <a:sym typeface="+mn-lt"/>
              </a:rPr>
              <a:t>，点击添加相关标题文字，修改文字内容，也可以直接复制你的内容到</a:t>
            </a:r>
            <a:r>
              <a:rPr lang="zh-CN" altLang="en-US" sz="1100">
                <a:solidFill>
                  <a:prstClr val="black"/>
                </a:solidFill>
                <a:cs typeface="+mn-ea"/>
                <a:sym typeface="+mn-lt"/>
              </a:rPr>
              <a:t>此。请替换文字内容</a:t>
            </a:r>
            <a:r>
              <a:rPr lang="zh-CN" altLang="en-US" sz="1100" dirty="0">
                <a:solidFill>
                  <a:prstClr val="black"/>
                </a:solidFill>
                <a:cs typeface="+mn-ea"/>
                <a:sym typeface="+mn-lt"/>
              </a:rPr>
              <a:t>，点击添加相关标题文字，修改文字内容，也可以直接复制你的内容到此。</a:t>
            </a:r>
            <a:endParaRPr lang="en-US" sz="1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9" name="Oval 25"/>
          <p:cNvSpPr/>
          <p:nvPr/>
        </p:nvSpPr>
        <p:spPr>
          <a:xfrm>
            <a:off x="6509479" y="3580399"/>
            <a:ext cx="479325" cy="479325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32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  <a:endParaRPr kumimoji="0" lang="en-US" sz="1325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0" name="Rectangle 26"/>
          <p:cNvSpPr/>
          <p:nvPr/>
        </p:nvSpPr>
        <p:spPr>
          <a:xfrm>
            <a:off x="7201088" y="3590281"/>
            <a:ext cx="4495612" cy="6093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>
                <a:solidFill>
                  <a:prstClr val="black"/>
                </a:solidFill>
                <a:cs typeface="+mn-ea"/>
                <a:sym typeface="+mn-lt"/>
              </a:rPr>
              <a:t>请替换文字内容</a:t>
            </a:r>
            <a:r>
              <a:rPr lang="zh-CN" altLang="en-US" sz="1100" dirty="0">
                <a:solidFill>
                  <a:prstClr val="black"/>
                </a:solidFill>
                <a:cs typeface="+mn-ea"/>
                <a:sym typeface="+mn-lt"/>
              </a:rPr>
              <a:t>，点击添加相关标题文字，修改文字内容，也可以直接复制你的内容到</a:t>
            </a:r>
            <a:r>
              <a:rPr lang="zh-CN" altLang="en-US" sz="1100">
                <a:solidFill>
                  <a:prstClr val="black"/>
                </a:solidFill>
                <a:cs typeface="+mn-ea"/>
                <a:sym typeface="+mn-lt"/>
              </a:rPr>
              <a:t>此。请替换文字内容</a:t>
            </a:r>
            <a:r>
              <a:rPr lang="zh-CN" altLang="en-US" sz="1100" dirty="0">
                <a:solidFill>
                  <a:prstClr val="black"/>
                </a:solidFill>
                <a:cs typeface="+mn-ea"/>
                <a:sym typeface="+mn-lt"/>
              </a:rPr>
              <a:t>，点击添加相关标题文字，修改文字内容，也可以直接复制你的内容到此。</a:t>
            </a:r>
            <a:endParaRPr lang="en-US" sz="1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1" name="Oval 27"/>
          <p:cNvSpPr/>
          <p:nvPr/>
        </p:nvSpPr>
        <p:spPr>
          <a:xfrm>
            <a:off x="6509479" y="4392007"/>
            <a:ext cx="479325" cy="479325"/>
          </a:xfrm>
          <a:prstGeom prst="ellipse">
            <a:avLst/>
          </a:prstGeom>
          <a:solidFill>
            <a:srgbClr val="00B050"/>
          </a:solidFill>
          <a:ln w="12700" cap="flat" cmpd="sng" algn="ctr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32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  <a:endParaRPr kumimoji="0" lang="en-US" sz="1325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Rectangle 28"/>
          <p:cNvSpPr/>
          <p:nvPr/>
        </p:nvSpPr>
        <p:spPr>
          <a:xfrm>
            <a:off x="7201088" y="4401890"/>
            <a:ext cx="4495612" cy="6093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>
                <a:solidFill>
                  <a:prstClr val="black"/>
                </a:solidFill>
                <a:cs typeface="+mn-ea"/>
                <a:sym typeface="+mn-lt"/>
              </a:rPr>
              <a:t>请替换文字内容</a:t>
            </a:r>
            <a:r>
              <a:rPr lang="zh-CN" altLang="en-US" sz="1100" dirty="0">
                <a:solidFill>
                  <a:prstClr val="black"/>
                </a:solidFill>
                <a:cs typeface="+mn-ea"/>
                <a:sym typeface="+mn-lt"/>
              </a:rPr>
              <a:t>，点击添加相关标题文字，修改文字内容，也可以直接复制你的内容到</a:t>
            </a:r>
            <a:r>
              <a:rPr lang="zh-CN" altLang="en-US" sz="1100">
                <a:solidFill>
                  <a:prstClr val="black"/>
                </a:solidFill>
                <a:cs typeface="+mn-ea"/>
                <a:sym typeface="+mn-lt"/>
              </a:rPr>
              <a:t>此。请替换文字内容</a:t>
            </a:r>
            <a:r>
              <a:rPr lang="zh-CN" altLang="en-US" sz="1100" dirty="0">
                <a:solidFill>
                  <a:prstClr val="black"/>
                </a:solidFill>
                <a:cs typeface="+mn-ea"/>
                <a:sym typeface="+mn-lt"/>
              </a:rPr>
              <a:t>，点击添加相关标题文字，修改文字内容，也可以直接复制你的内容到此。</a:t>
            </a:r>
            <a:endParaRPr lang="en-US" sz="11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 build="p"/>
      <p:bldP spid="45" grpId="0" animBg="1"/>
      <p:bldP spid="46" grpId="0"/>
      <p:bldP spid="47" grpId="0" animBg="1"/>
      <p:bldP spid="48" grpId="0"/>
      <p:bldP spid="49" grpId="0" animBg="1"/>
      <p:bldP spid="50" grpId="0"/>
      <p:bldP spid="51" grpId="0" animBg="1"/>
      <p:bldP spid="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16560"/>
            <a:ext cx="447040" cy="365760"/>
          </a:xfrm>
          <a:prstGeom prst="rect">
            <a:avLst/>
          </a:prstGeom>
          <a:solidFill>
            <a:srgbClr val="57A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7040" y="416560"/>
            <a:ext cx="142240" cy="365760"/>
          </a:xfrm>
          <a:prstGeom prst="rect">
            <a:avLst/>
          </a:prstGeom>
          <a:solidFill>
            <a:srgbClr val="FDC0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9280" y="416560"/>
            <a:ext cx="1859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cs typeface="+mn-ea"/>
                <a:sym typeface="+mn-lt"/>
              </a:rPr>
              <a:t>六一节快乐</a:t>
            </a:r>
            <a:endParaRPr lang="zh-CN" altLang="en-US" sz="2000" dirty="0">
              <a:cs typeface="+mn-ea"/>
              <a:sym typeface="+mn-lt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8690422" y="188"/>
            <a:ext cx="2464913" cy="6857624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6B9F25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975432" y="561482"/>
            <a:ext cx="4536463" cy="5030227"/>
          </a:xfrm>
          <a:prstGeom prst="rect">
            <a:avLst/>
          </a:prstGeom>
        </p:spPr>
      </p:pic>
      <p:sp>
        <p:nvSpPr>
          <p:cNvPr id="32" name="TextBox 18"/>
          <p:cNvSpPr txBox="1"/>
          <p:nvPr/>
        </p:nvSpPr>
        <p:spPr>
          <a:xfrm>
            <a:off x="5276391" y="2361532"/>
            <a:ext cx="3227504" cy="21906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515" dirty="0">
                <a:solidFill>
                  <a:prstClr val="black"/>
                </a:solidFill>
                <a:cs typeface="+mn-ea"/>
                <a:sym typeface="+mn-lt"/>
              </a:rPr>
              <a:t>Summer a lot of things began to trivial for </a:t>
            </a:r>
            <a:r>
              <a:rPr lang="en-US" altLang="zh-CN" sz="1515" dirty="0" err="1">
                <a:solidFill>
                  <a:prstClr val="black"/>
                </a:solidFill>
                <a:cs typeface="+mn-ea"/>
                <a:sym typeface="+mn-lt"/>
              </a:rPr>
              <a:t>examplSummer</a:t>
            </a:r>
            <a:r>
              <a:rPr lang="en-US" altLang="zh-CN" sz="1515" dirty="0">
                <a:solidFill>
                  <a:prstClr val="black"/>
                </a:solidFill>
                <a:cs typeface="+mn-ea"/>
                <a:sym typeface="+mn-lt"/>
              </a:rPr>
              <a:t> a lot of things began to trivial for </a:t>
            </a:r>
            <a:r>
              <a:rPr lang="en-US" altLang="zh-CN" sz="1515" dirty="0" err="1">
                <a:solidFill>
                  <a:prstClr val="black"/>
                </a:solidFill>
                <a:cs typeface="+mn-ea"/>
                <a:sym typeface="+mn-lt"/>
              </a:rPr>
              <a:t>examplSummer</a:t>
            </a:r>
            <a:r>
              <a:rPr lang="en-US" altLang="zh-CN" sz="1515" dirty="0">
                <a:solidFill>
                  <a:prstClr val="black"/>
                </a:solidFill>
                <a:cs typeface="+mn-ea"/>
                <a:sym typeface="+mn-lt"/>
              </a:rPr>
              <a:t> a lot of things began to trivial for example</a:t>
            </a:r>
            <a:endParaRPr lang="zh-CN" altLang="en-US" sz="1515" dirty="0">
              <a:solidFill>
                <a:prstClr val="black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515" dirty="0">
                <a:solidFill>
                  <a:prstClr val="black"/>
                </a:solidFill>
                <a:cs typeface="+mn-ea"/>
                <a:sym typeface="+mn-lt"/>
              </a:rPr>
              <a:t>e</a:t>
            </a:r>
            <a:endParaRPr lang="zh-CN" altLang="en-US" sz="1515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3" name="TextBox 19"/>
          <p:cNvSpPr txBox="1"/>
          <p:nvPr/>
        </p:nvSpPr>
        <p:spPr>
          <a:xfrm>
            <a:off x="4798789" y="1858692"/>
            <a:ext cx="4182708" cy="500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55" dirty="0">
                <a:solidFill>
                  <a:srgbClr val="6B9F25"/>
                </a:solidFill>
                <a:cs typeface="+mn-ea"/>
                <a:sym typeface="+mn-lt"/>
              </a:rPr>
              <a:t>这里输入文字标题</a:t>
            </a:r>
            <a:endParaRPr lang="zh-CN" altLang="en-US" sz="2655" dirty="0">
              <a:solidFill>
                <a:srgbClr val="6B9F25"/>
              </a:solidFill>
              <a:cs typeface="+mn-ea"/>
              <a:sym typeface="+mn-lt"/>
            </a:endParaRPr>
          </a:p>
        </p:txBody>
      </p:sp>
      <p:sp>
        <p:nvSpPr>
          <p:cNvPr id="34" name="TextBox 19"/>
          <p:cNvSpPr txBox="1"/>
          <p:nvPr/>
        </p:nvSpPr>
        <p:spPr>
          <a:xfrm>
            <a:off x="1000421" y="1851961"/>
            <a:ext cx="4182708" cy="13764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170" dirty="0">
                <a:solidFill>
                  <a:srgbClr val="6B9F25"/>
                </a:solidFill>
                <a:cs typeface="+mn-ea"/>
                <a:sym typeface="+mn-lt"/>
              </a:rPr>
              <a:t>这里输入</a:t>
            </a:r>
            <a:endParaRPr lang="en-US" altLang="zh-CN" sz="4170" dirty="0">
              <a:solidFill>
                <a:srgbClr val="6B9F25"/>
              </a:solidFill>
              <a:cs typeface="+mn-ea"/>
              <a:sym typeface="+mn-lt"/>
            </a:endParaRPr>
          </a:p>
          <a:p>
            <a:pPr algn="ctr"/>
            <a:r>
              <a:rPr lang="zh-CN" altLang="en-US" sz="4170" dirty="0">
                <a:solidFill>
                  <a:srgbClr val="6B9F25"/>
                </a:solidFill>
                <a:cs typeface="+mn-ea"/>
                <a:sym typeface="+mn-lt"/>
              </a:rPr>
              <a:t>文字标题</a:t>
            </a:r>
            <a:endParaRPr lang="zh-CN" altLang="en-US" sz="4170" dirty="0">
              <a:solidFill>
                <a:srgbClr val="6B9F25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250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25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 build="p"/>
      <p:bldP spid="3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16560"/>
            <a:ext cx="447040" cy="365760"/>
          </a:xfrm>
          <a:prstGeom prst="rect">
            <a:avLst/>
          </a:prstGeom>
          <a:solidFill>
            <a:srgbClr val="57A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7040" y="416560"/>
            <a:ext cx="142240" cy="365760"/>
          </a:xfrm>
          <a:prstGeom prst="rect">
            <a:avLst/>
          </a:prstGeom>
          <a:solidFill>
            <a:srgbClr val="FDC0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9280" y="416560"/>
            <a:ext cx="1859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cs typeface="+mn-ea"/>
                <a:sym typeface="+mn-lt"/>
              </a:rPr>
              <a:t>六一节快乐</a:t>
            </a:r>
            <a:endParaRPr lang="zh-CN" altLang="en-US" sz="2000" dirty="0">
              <a:cs typeface="+mn-ea"/>
              <a:sym typeface="+mn-lt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7266350" y="386106"/>
            <a:ext cx="3706449" cy="4261965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194424" y="711992"/>
            <a:ext cx="3810061" cy="3810061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1595198" y="4265863"/>
            <a:ext cx="3581908" cy="1735793"/>
            <a:chOff x="1632269" y="1539785"/>
            <a:chExt cx="3581908" cy="1735793"/>
          </a:xfrm>
        </p:grpSpPr>
        <p:grpSp>
          <p:nvGrpSpPr>
            <p:cNvPr id="47" name="组合 46"/>
            <p:cNvGrpSpPr/>
            <p:nvPr/>
          </p:nvGrpSpPr>
          <p:grpSpPr>
            <a:xfrm>
              <a:off x="1632269" y="2052165"/>
              <a:ext cx="3409287" cy="1223413"/>
              <a:chOff x="1465895" y="1584902"/>
              <a:chExt cx="2922477" cy="1223413"/>
            </a:xfrm>
          </p:grpSpPr>
          <p:sp>
            <p:nvSpPr>
              <p:cNvPr id="50" name="文本框 8"/>
              <p:cNvSpPr txBox="1"/>
              <p:nvPr/>
            </p:nvSpPr>
            <p:spPr>
              <a:xfrm>
                <a:off x="1465895" y="1584902"/>
                <a:ext cx="2339986" cy="369332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8DC182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请输入你的题目</a:t>
                </a: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8DC182">
                      <a:lumMod val="50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1" name="文本框 9"/>
              <p:cNvSpPr txBox="1"/>
              <p:nvPr/>
            </p:nvSpPr>
            <p:spPr>
              <a:xfrm>
                <a:off x="1465895" y="1954235"/>
                <a:ext cx="2922477" cy="85408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8DC182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请在此处添加详细描述文本，尽量与标题文本语言风格相符合，语言描述尽量简洁生动。请在此处添加详细描述文本</a:t>
                </a:r>
                <a:endPara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8DC182">
                      <a:lumMod val="50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cxnSp>
          <p:nvCxnSpPr>
            <p:cNvPr id="48" name="直接连接符 47"/>
            <p:cNvCxnSpPr/>
            <p:nvPr/>
          </p:nvCxnSpPr>
          <p:spPr>
            <a:xfrm>
              <a:off x="1729946" y="2421498"/>
              <a:ext cx="3311610" cy="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189417" y="1539785"/>
              <a:ext cx="1024760" cy="1024760"/>
            </a:xfrm>
            <a:prstGeom prst="rect">
              <a:avLst/>
            </a:prstGeom>
          </p:spPr>
        </p:pic>
      </p:grpSp>
      <p:grpSp>
        <p:nvGrpSpPr>
          <p:cNvPr id="52" name="组合 51"/>
          <p:cNvGrpSpPr/>
          <p:nvPr/>
        </p:nvGrpSpPr>
        <p:grpSpPr>
          <a:xfrm>
            <a:off x="7093729" y="4279678"/>
            <a:ext cx="3581908" cy="1735793"/>
            <a:chOff x="1632269" y="1539785"/>
            <a:chExt cx="3581908" cy="1735793"/>
          </a:xfrm>
        </p:grpSpPr>
        <p:grpSp>
          <p:nvGrpSpPr>
            <p:cNvPr id="53" name="组合 52"/>
            <p:cNvGrpSpPr/>
            <p:nvPr/>
          </p:nvGrpSpPr>
          <p:grpSpPr>
            <a:xfrm>
              <a:off x="1632269" y="2052165"/>
              <a:ext cx="3409287" cy="1223413"/>
              <a:chOff x="1465895" y="1584902"/>
              <a:chExt cx="2922477" cy="1223413"/>
            </a:xfrm>
          </p:grpSpPr>
          <p:sp>
            <p:nvSpPr>
              <p:cNvPr id="56" name="文本框 14"/>
              <p:cNvSpPr txBox="1"/>
              <p:nvPr/>
            </p:nvSpPr>
            <p:spPr>
              <a:xfrm>
                <a:off x="1465895" y="1584902"/>
                <a:ext cx="2339986" cy="369332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8DC182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请输入你的题目</a:t>
                </a: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8DC182">
                      <a:lumMod val="50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7" name="文本框 15"/>
              <p:cNvSpPr txBox="1"/>
              <p:nvPr/>
            </p:nvSpPr>
            <p:spPr>
              <a:xfrm>
                <a:off x="1465895" y="1954235"/>
                <a:ext cx="2922477" cy="85408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8DC182">
                        <a:lumMod val="50000"/>
                      </a:srgb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请在此处添加详细描述文本，尽量与标题文本语言风格相符合，语言描述尽量简洁生动。请在此处添加详细描述文本</a:t>
                </a:r>
                <a:endPara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8DC182">
                      <a:lumMod val="50000"/>
                    </a:srgb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cxnSp>
          <p:nvCxnSpPr>
            <p:cNvPr id="54" name="直接连接符 53"/>
            <p:cNvCxnSpPr/>
            <p:nvPr/>
          </p:nvCxnSpPr>
          <p:spPr>
            <a:xfrm>
              <a:off x="1729946" y="2421498"/>
              <a:ext cx="3311610" cy="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189417" y="1539785"/>
              <a:ext cx="1024760" cy="102476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166409" y="3283590"/>
            <a:ext cx="3962401" cy="396240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416560"/>
            <a:ext cx="447040" cy="365760"/>
          </a:xfrm>
          <a:prstGeom prst="rect">
            <a:avLst/>
          </a:prstGeom>
          <a:solidFill>
            <a:srgbClr val="57A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7040" y="416560"/>
            <a:ext cx="142240" cy="365760"/>
          </a:xfrm>
          <a:prstGeom prst="rect">
            <a:avLst/>
          </a:prstGeom>
          <a:solidFill>
            <a:srgbClr val="FDC0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9280" y="416560"/>
            <a:ext cx="1859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cs typeface="+mn-ea"/>
                <a:sym typeface="+mn-lt"/>
              </a:rPr>
              <a:t>六一节快乐</a:t>
            </a:r>
            <a:endParaRPr lang="zh-CN" altLang="en-US" sz="2000" dirty="0"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094903" y="-843260"/>
            <a:ext cx="3962401" cy="3962401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025621" y="-67216"/>
            <a:ext cx="4568258" cy="6857624"/>
          </a:xfrm>
          <a:prstGeom prst="rect">
            <a:avLst/>
          </a:prstGeom>
        </p:spPr>
      </p:pic>
      <p:sp>
        <p:nvSpPr>
          <p:cNvPr id="35" name="TextBox 18"/>
          <p:cNvSpPr txBox="1"/>
          <p:nvPr/>
        </p:nvSpPr>
        <p:spPr>
          <a:xfrm>
            <a:off x="4551257" y="1957414"/>
            <a:ext cx="3773698" cy="75059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515" dirty="0">
                <a:solidFill>
                  <a:srgbClr val="6B9F25"/>
                </a:solidFill>
                <a:cs typeface="+mn-ea"/>
                <a:sym typeface="+mn-lt"/>
              </a:rPr>
              <a:t>Summer a lot of things began to trivial for example</a:t>
            </a:r>
            <a:endParaRPr lang="zh-CN" altLang="en-US" sz="1515" dirty="0">
              <a:solidFill>
                <a:srgbClr val="6B9F25"/>
              </a:solidFill>
              <a:cs typeface="+mn-ea"/>
              <a:sym typeface="+mn-lt"/>
            </a:endParaRPr>
          </a:p>
        </p:txBody>
      </p:sp>
      <p:sp>
        <p:nvSpPr>
          <p:cNvPr id="36" name="TextBox 19"/>
          <p:cNvSpPr txBox="1"/>
          <p:nvPr/>
        </p:nvSpPr>
        <p:spPr>
          <a:xfrm>
            <a:off x="4501597" y="1503092"/>
            <a:ext cx="4182708" cy="500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55" dirty="0">
                <a:solidFill>
                  <a:srgbClr val="6B9F25"/>
                </a:solidFill>
                <a:cs typeface="+mn-ea"/>
                <a:sym typeface="+mn-lt"/>
              </a:rPr>
              <a:t>这里输入文字标题</a:t>
            </a:r>
            <a:endParaRPr lang="zh-CN" altLang="en-US" sz="2655" dirty="0">
              <a:solidFill>
                <a:srgbClr val="6B9F25"/>
              </a:solidFill>
              <a:cs typeface="+mn-ea"/>
              <a:sym typeface="+mn-lt"/>
            </a:endParaRPr>
          </a:p>
        </p:txBody>
      </p:sp>
      <p:sp>
        <p:nvSpPr>
          <p:cNvPr id="37" name="TextBox 1"/>
          <p:cNvSpPr>
            <a:spLocks noChangeArrowheads="1"/>
          </p:cNvSpPr>
          <p:nvPr/>
        </p:nvSpPr>
        <p:spPr bwMode="auto">
          <a:xfrm>
            <a:off x="1011039" y="2084494"/>
            <a:ext cx="3157879" cy="61754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045">
                <a:solidFill>
                  <a:srgbClr val="6B9F25"/>
                </a:solidFill>
                <a:latin typeface="+mn-lt"/>
                <a:ea typeface="+mn-ea"/>
                <a:cs typeface="+mn-ea"/>
                <a:sym typeface="+mn-lt"/>
              </a:rPr>
              <a:t>单击此处添加标题</a:t>
            </a:r>
            <a:endParaRPr lang="en-US" altLang="zh-CN" sz="1045">
              <a:solidFill>
                <a:srgbClr val="6B9F25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just" eaLnBrk="1" hangingPunct="1"/>
            <a:br>
              <a:rPr lang="zh-CN" altLang="en-US" sz="665">
                <a:solidFill>
                  <a:srgbClr val="6B9F25"/>
                </a:solidFill>
                <a:latin typeface="+mn-lt"/>
                <a:ea typeface="+mn-ea"/>
                <a:cs typeface="+mn-ea"/>
                <a:sym typeface="+mn-lt"/>
              </a:rPr>
            </a:br>
            <a:r>
              <a:rPr lang="zh-CN" altLang="en-US" sz="855">
                <a:solidFill>
                  <a:srgbClr val="6B9F25"/>
                </a:solidFill>
                <a:latin typeface="+mn-lt"/>
                <a:ea typeface="+mn-ea"/>
                <a:cs typeface="+mn-ea"/>
                <a:sym typeface="+mn-lt"/>
              </a:rPr>
              <a:t>在此处添加详细描述文本</a:t>
            </a:r>
            <a:r>
              <a:rPr lang="en-US" altLang="zh-CN" sz="855">
                <a:solidFill>
                  <a:srgbClr val="6B9F25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855">
                <a:solidFill>
                  <a:srgbClr val="6B9F25"/>
                </a:solidFill>
                <a:latin typeface="+mn-lt"/>
                <a:ea typeface="+mn-ea"/>
                <a:cs typeface="+mn-ea"/>
                <a:sym typeface="+mn-lt"/>
              </a:rPr>
              <a:t>尽量与标题文本语言风格相符合，语言描述尽量简洁生动，尽可能概括出段落内容。</a:t>
            </a:r>
            <a:endParaRPr lang="en-US" altLang="zh-CN" sz="855">
              <a:solidFill>
                <a:srgbClr val="6B9F2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圆角矩形 2"/>
          <p:cNvSpPr>
            <a:spLocks noChangeArrowheads="1"/>
          </p:cNvSpPr>
          <p:nvPr/>
        </p:nvSpPr>
        <p:spPr bwMode="auto">
          <a:xfrm>
            <a:off x="1095329" y="2856653"/>
            <a:ext cx="3004350" cy="153529"/>
          </a:xfrm>
          <a:prstGeom prst="roundRect">
            <a:avLst>
              <a:gd name="adj" fmla="val 50000"/>
            </a:avLst>
          </a:prstGeom>
          <a:noFill/>
          <a:ln w="9525">
            <a:solidFill>
              <a:srgbClr val="6B9F25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705" b="0" i="0" u="none" strike="noStrike" kern="0" cap="none" spc="0" normalizeH="0" baseline="0" noProof="0">
              <a:ln>
                <a:noFill/>
              </a:ln>
              <a:solidFill>
                <a:srgbClr val="6B9F25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圆角矩形 3"/>
          <p:cNvSpPr>
            <a:spLocks noChangeArrowheads="1"/>
          </p:cNvSpPr>
          <p:nvPr/>
        </p:nvSpPr>
        <p:spPr bwMode="auto">
          <a:xfrm>
            <a:off x="1120918" y="2876220"/>
            <a:ext cx="1613559" cy="114394"/>
          </a:xfrm>
          <a:prstGeom prst="roundRect">
            <a:avLst>
              <a:gd name="adj" fmla="val 50000"/>
            </a:avLst>
          </a:prstGeom>
          <a:solidFill>
            <a:srgbClr val="92D050">
              <a:alpha val="50195"/>
            </a:srgbClr>
          </a:solidFill>
          <a:ln w="9525">
            <a:solidFill>
              <a:srgbClr val="BABABA"/>
            </a:solidFill>
            <a:beve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705">
              <a:solidFill>
                <a:srgbClr val="6B9F2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TextBox 4"/>
          <p:cNvSpPr>
            <a:spLocks noChangeArrowheads="1"/>
          </p:cNvSpPr>
          <p:nvPr/>
        </p:nvSpPr>
        <p:spPr bwMode="auto">
          <a:xfrm>
            <a:off x="8384352" y="2007730"/>
            <a:ext cx="3157879" cy="61754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045" dirty="0">
                <a:solidFill>
                  <a:srgbClr val="6B9F25"/>
                </a:solidFill>
                <a:latin typeface="+mn-lt"/>
                <a:ea typeface="+mn-ea"/>
                <a:cs typeface="+mn-ea"/>
                <a:sym typeface="+mn-lt"/>
              </a:rPr>
              <a:t>单击此处添加标题</a:t>
            </a:r>
            <a:endParaRPr lang="en-US" altLang="zh-CN" sz="1045" dirty="0">
              <a:solidFill>
                <a:srgbClr val="6B9F25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just" eaLnBrk="1" hangingPunct="1"/>
            <a:br>
              <a:rPr lang="zh-CN" altLang="en-US" sz="665" dirty="0">
                <a:solidFill>
                  <a:srgbClr val="6B9F25"/>
                </a:solidFill>
                <a:latin typeface="+mn-lt"/>
                <a:ea typeface="+mn-ea"/>
                <a:cs typeface="+mn-ea"/>
                <a:sym typeface="+mn-lt"/>
              </a:rPr>
            </a:br>
            <a:r>
              <a:rPr lang="zh-CN" altLang="en-US" sz="855" dirty="0">
                <a:solidFill>
                  <a:srgbClr val="6B9F25"/>
                </a:solidFill>
                <a:latin typeface="+mn-lt"/>
                <a:ea typeface="+mn-ea"/>
                <a:cs typeface="+mn-ea"/>
                <a:sym typeface="+mn-lt"/>
              </a:rPr>
              <a:t>在此处添加详细描述文本</a:t>
            </a:r>
            <a:r>
              <a:rPr lang="en-US" altLang="zh-CN" sz="855" dirty="0">
                <a:solidFill>
                  <a:srgbClr val="6B9F25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855" dirty="0">
                <a:solidFill>
                  <a:srgbClr val="6B9F25"/>
                </a:solidFill>
                <a:latin typeface="+mn-lt"/>
                <a:ea typeface="+mn-ea"/>
                <a:cs typeface="+mn-ea"/>
                <a:sym typeface="+mn-lt"/>
              </a:rPr>
              <a:t>尽量与标题文本语言风格相符合，语言描述尽量简洁生动，尽可能概括出段落内容。</a:t>
            </a:r>
            <a:endParaRPr lang="en-US" altLang="zh-CN" sz="855" dirty="0">
              <a:solidFill>
                <a:srgbClr val="6B9F2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圆角矩形 5"/>
          <p:cNvSpPr>
            <a:spLocks noChangeArrowheads="1"/>
          </p:cNvSpPr>
          <p:nvPr/>
        </p:nvSpPr>
        <p:spPr bwMode="auto">
          <a:xfrm>
            <a:off x="8468642" y="2779889"/>
            <a:ext cx="3004350" cy="153529"/>
          </a:xfrm>
          <a:prstGeom prst="roundRect">
            <a:avLst>
              <a:gd name="adj" fmla="val 50000"/>
            </a:avLst>
          </a:prstGeom>
          <a:noFill/>
          <a:ln w="9525">
            <a:solidFill>
              <a:srgbClr val="6B9F25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705" b="0" i="0" u="none" strike="noStrike" kern="0" cap="none" spc="0" normalizeH="0" baseline="0" noProof="0">
              <a:ln>
                <a:noFill/>
              </a:ln>
              <a:solidFill>
                <a:srgbClr val="6B9F25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圆角矩形 6"/>
          <p:cNvSpPr>
            <a:spLocks noChangeArrowheads="1"/>
          </p:cNvSpPr>
          <p:nvPr/>
        </p:nvSpPr>
        <p:spPr bwMode="auto">
          <a:xfrm>
            <a:off x="8494231" y="2799456"/>
            <a:ext cx="2391739" cy="114394"/>
          </a:xfrm>
          <a:prstGeom prst="roundRect">
            <a:avLst>
              <a:gd name="adj" fmla="val 50000"/>
            </a:avLst>
          </a:prstGeom>
          <a:solidFill>
            <a:srgbClr val="92D050">
              <a:alpha val="50195"/>
            </a:srgbClr>
          </a:solidFill>
          <a:ln w="9525">
            <a:solidFill>
              <a:srgbClr val="BABABA"/>
            </a:solidFill>
            <a:beve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705">
              <a:solidFill>
                <a:srgbClr val="6B9F2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TextBox 7"/>
          <p:cNvSpPr>
            <a:spLocks noChangeArrowheads="1"/>
          </p:cNvSpPr>
          <p:nvPr/>
        </p:nvSpPr>
        <p:spPr bwMode="auto">
          <a:xfrm>
            <a:off x="1011039" y="3616772"/>
            <a:ext cx="3157879" cy="61754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045">
                <a:solidFill>
                  <a:srgbClr val="6B9F25"/>
                </a:solidFill>
                <a:latin typeface="+mn-lt"/>
                <a:ea typeface="+mn-ea"/>
                <a:cs typeface="+mn-ea"/>
                <a:sym typeface="+mn-lt"/>
              </a:rPr>
              <a:t>单击此处添加标题</a:t>
            </a:r>
            <a:endParaRPr lang="en-US" altLang="zh-CN" sz="1045">
              <a:solidFill>
                <a:srgbClr val="6B9F25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just" eaLnBrk="1" hangingPunct="1"/>
            <a:br>
              <a:rPr lang="zh-CN" altLang="en-US" sz="665">
                <a:solidFill>
                  <a:srgbClr val="6B9F25"/>
                </a:solidFill>
                <a:latin typeface="+mn-lt"/>
                <a:ea typeface="+mn-ea"/>
                <a:cs typeface="+mn-ea"/>
                <a:sym typeface="+mn-lt"/>
              </a:rPr>
            </a:br>
            <a:r>
              <a:rPr lang="zh-CN" altLang="en-US" sz="855">
                <a:solidFill>
                  <a:srgbClr val="6B9F25"/>
                </a:solidFill>
                <a:latin typeface="+mn-lt"/>
                <a:ea typeface="+mn-ea"/>
                <a:cs typeface="+mn-ea"/>
                <a:sym typeface="+mn-lt"/>
              </a:rPr>
              <a:t>在此处添加详细描述文本</a:t>
            </a:r>
            <a:r>
              <a:rPr lang="en-US" altLang="zh-CN" sz="855">
                <a:solidFill>
                  <a:srgbClr val="6B9F25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855">
                <a:solidFill>
                  <a:srgbClr val="6B9F25"/>
                </a:solidFill>
                <a:latin typeface="+mn-lt"/>
                <a:ea typeface="+mn-ea"/>
                <a:cs typeface="+mn-ea"/>
                <a:sym typeface="+mn-lt"/>
              </a:rPr>
              <a:t>尽量与标题文本语言风格相符合，语言描述尽量简洁生动，尽可能概括出段落内容。</a:t>
            </a:r>
            <a:endParaRPr lang="en-US" altLang="zh-CN" sz="855">
              <a:solidFill>
                <a:srgbClr val="6B9F2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圆角矩形 8"/>
          <p:cNvSpPr>
            <a:spLocks noChangeArrowheads="1"/>
          </p:cNvSpPr>
          <p:nvPr/>
        </p:nvSpPr>
        <p:spPr bwMode="auto">
          <a:xfrm>
            <a:off x="1095329" y="4388931"/>
            <a:ext cx="3004350" cy="153529"/>
          </a:xfrm>
          <a:prstGeom prst="roundRect">
            <a:avLst>
              <a:gd name="adj" fmla="val 50000"/>
            </a:avLst>
          </a:prstGeom>
          <a:noFill/>
          <a:ln w="9525">
            <a:solidFill>
              <a:srgbClr val="6B9F25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705" b="0" i="0" u="none" strike="noStrike" kern="0" cap="none" spc="0" normalizeH="0" baseline="0" noProof="0">
              <a:ln>
                <a:noFill/>
              </a:ln>
              <a:solidFill>
                <a:srgbClr val="6B9F25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圆角矩形 9"/>
          <p:cNvSpPr>
            <a:spLocks noChangeArrowheads="1"/>
          </p:cNvSpPr>
          <p:nvPr/>
        </p:nvSpPr>
        <p:spPr bwMode="auto">
          <a:xfrm>
            <a:off x="1120918" y="4408499"/>
            <a:ext cx="2391739" cy="115899"/>
          </a:xfrm>
          <a:prstGeom prst="roundRect">
            <a:avLst>
              <a:gd name="adj" fmla="val 50000"/>
            </a:avLst>
          </a:prstGeom>
          <a:solidFill>
            <a:srgbClr val="92D050">
              <a:alpha val="50195"/>
            </a:srgbClr>
          </a:solidFill>
          <a:ln w="9525">
            <a:solidFill>
              <a:srgbClr val="BABABA"/>
            </a:solidFill>
            <a:beve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705">
              <a:solidFill>
                <a:srgbClr val="6B9F2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TextBox 10"/>
          <p:cNvSpPr>
            <a:spLocks noChangeArrowheads="1"/>
          </p:cNvSpPr>
          <p:nvPr/>
        </p:nvSpPr>
        <p:spPr bwMode="auto">
          <a:xfrm>
            <a:off x="8384352" y="3540008"/>
            <a:ext cx="3157879" cy="61754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045">
                <a:solidFill>
                  <a:srgbClr val="6B9F25"/>
                </a:solidFill>
                <a:latin typeface="+mn-lt"/>
                <a:ea typeface="+mn-ea"/>
                <a:cs typeface="+mn-ea"/>
                <a:sym typeface="+mn-lt"/>
              </a:rPr>
              <a:t>单击此处添加标题</a:t>
            </a:r>
            <a:endParaRPr lang="en-US" altLang="zh-CN" sz="1045">
              <a:solidFill>
                <a:srgbClr val="6B9F25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just" eaLnBrk="1" hangingPunct="1"/>
            <a:br>
              <a:rPr lang="zh-CN" altLang="en-US" sz="665">
                <a:solidFill>
                  <a:srgbClr val="6B9F25"/>
                </a:solidFill>
                <a:latin typeface="+mn-lt"/>
                <a:ea typeface="+mn-ea"/>
                <a:cs typeface="+mn-ea"/>
                <a:sym typeface="+mn-lt"/>
              </a:rPr>
            </a:br>
            <a:r>
              <a:rPr lang="zh-CN" altLang="en-US" sz="855">
                <a:solidFill>
                  <a:srgbClr val="6B9F25"/>
                </a:solidFill>
                <a:latin typeface="+mn-lt"/>
                <a:ea typeface="+mn-ea"/>
                <a:cs typeface="+mn-ea"/>
                <a:sym typeface="+mn-lt"/>
              </a:rPr>
              <a:t>在此处添加详细描述文本</a:t>
            </a:r>
            <a:r>
              <a:rPr lang="en-US" altLang="zh-CN" sz="855">
                <a:solidFill>
                  <a:srgbClr val="6B9F25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855">
                <a:solidFill>
                  <a:srgbClr val="6B9F25"/>
                </a:solidFill>
                <a:latin typeface="+mn-lt"/>
                <a:ea typeface="+mn-ea"/>
                <a:cs typeface="+mn-ea"/>
                <a:sym typeface="+mn-lt"/>
              </a:rPr>
              <a:t>尽量与标题文本语言风格相符合，语言描述尽量简洁生动，尽可能概括出段落内容。</a:t>
            </a:r>
            <a:endParaRPr lang="en-US" altLang="zh-CN" sz="855">
              <a:solidFill>
                <a:srgbClr val="6B9F2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圆角矩形 11"/>
          <p:cNvSpPr>
            <a:spLocks noChangeArrowheads="1"/>
          </p:cNvSpPr>
          <p:nvPr/>
        </p:nvSpPr>
        <p:spPr bwMode="auto">
          <a:xfrm>
            <a:off x="8468642" y="4312167"/>
            <a:ext cx="3004350" cy="153529"/>
          </a:xfrm>
          <a:prstGeom prst="roundRect">
            <a:avLst>
              <a:gd name="adj" fmla="val 50000"/>
            </a:avLst>
          </a:prstGeom>
          <a:noFill/>
          <a:ln w="9525">
            <a:solidFill>
              <a:srgbClr val="6B9F25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705" b="0" i="0" u="none" strike="noStrike" kern="0" cap="none" spc="0" normalizeH="0" baseline="0" noProof="0">
              <a:ln>
                <a:noFill/>
              </a:ln>
              <a:solidFill>
                <a:srgbClr val="6B9F25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圆角矩形 12"/>
          <p:cNvSpPr>
            <a:spLocks noChangeArrowheads="1"/>
          </p:cNvSpPr>
          <p:nvPr/>
        </p:nvSpPr>
        <p:spPr bwMode="auto">
          <a:xfrm>
            <a:off x="8494231" y="4331735"/>
            <a:ext cx="2664178" cy="115899"/>
          </a:xfrm>
          <a:prstGeom prst="roundRect">
            <a:avLst>
              <a:gd name="adj" fmla="val 50000"/>
            </a:avLst>
          </a:prstGeom>
          <a:solidFill>
            <a:srgbClr val="92D050">
              <a:alpha val="50195"/>
            </a:srgbClr>
          </a:solidFill>
          <a:ln w="9525">
            <a:solidFill>
              <a:srgbClr val="BABABA"/>
            </a:solidFill>
            <a:beve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705">
              <a:solidFill>
                <a:srgbClr val="6B9F2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1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1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1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500"/>
                            </p:stCondLst>
                            <p:childTnLst>
                              <p:par>
                                <p:cTn id="6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3" dur="1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 build="p"/>
      <p:bldP spid="37" grpId="0" bldLvl="0" autoUpdateAnimBg="0"/>
      <p:bldP spid="38" grpId="0" bldLvl="0" animBg="1" autoUpdateAnimBg="0"/>
      <p:bldP spid="39" grpId="0" bldLvl="0" animBg="1" autoUpdateAnimBg="0"/>
      <p:bldP spid="40" grpId="0" bldLvl="0" autoUpdateAnimBg="0"/>
      <p:bldP spid="41" grpId="0" bldLvl="0" animBg="1" autoUpdateAnimBg="0"/>
      <p:bldP spid="42" grpId="0" bldLvl="0" animBg="1" autoUpdateAnimBg="0"/>
      <p:bldP spid="43" grpId="0" bldLvl="0" autoUpdateAnimBg="0"/>
      <p:bldP spid="44" grpId="0" bldLvl="0" animBg="1" autoUpdateAnimBg="0"/>
      <p:bldP spid="45" grpId="0" bldLvl="0" animBg="1" autoUpdateAnimBg="0"/>
      <p:bldP spid="46" grpId="0" bldLvl="0" autoUpdateAnimBg="0"/>
      <p:bldP spid="47" grpId="0" bldLvl="0" animBg="1" autoUpdateAnimBg="0"/>
      <p:bldP spid="48" grpId="0" bldLvl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1D8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" y="4229358"/>
            <a:ext cx="12192000" cy="2628642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756177" y="1694515"/>
            <a:ext cx="4462818" cy="720000"/>
            <a:chOff x="6100549" y="1719617"/>
            <a:chExt cx="4462818" cy="720000"/>
          </a:xfrm>
        </p:grpSpPr>
        <p:sp>
          <p:nvSpPr>
            <p:cNvPr id="9" name="圆角矩形 8"/>
            <p:cNvSpPr/>
            <p:nvPr/>
          </p:nvSpPr>
          <p:spPr>
            <a:xfrm>
              <a:off x="6100549" y="1719617"/>
              <a:ext cx="4462818" cy="720000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236186" y="1747753"/>
              <a:ext cx="648000" cy="64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8"/>
            <p:cNvSpPr txBox="1"/>
            <p:nvPr/>
          </p:nvSpPr>
          <p:spPr>
            <a:xfrm>
              <a:off x="6310979" y="1785002"/>
              <a:ext cx="532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rgbClr val="22385C"/>
                  </a:solidFill>
                  <a:cs typeface="+mn-ea"/>
                  <a:sym typeface="+mn-lt"/>
                </a:rPr>
                <a:t>2</a:t>
              </a:r>
              <a:endParaRPr lang="zh-CN" altLang="en-US" sz="3600" dirty="0">
                <a:solidFill>
                  <a:srgbClr val="22385C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9"/>
            <p:cNvSpPr txBox="1"/>
            <p:nvPr/>
          </p:nvSpPr>
          <p:spPr>
            <a:xfrm>
              <a:off x="7028598" y="1785002"/>
              <a:ext cx="337099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prstClr val="white"/>
                  </a:solidFill>
                  <a:cs typeface="+mn-ea"/>
                  <a:sym typeface="+mn-lt"/>
                </a:rPr>
                <a:t>点击输入标题</a:t>
              </a:r>
              <a:endParaRPr lang="zh-CN" altLang="en-US" sz="32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TextBox 18"/>
          <p:cNvSpPr txBox="1"/>
          <p:nvPr/>
        </p:nvSpPr>
        <p:spPr>
          <a:xfrm>
            <a:off x="3036436" y="2574475"/>
            <a:ext cx="5826112" cy="89069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Summer a lot of things began to trivial for </a:t>
            </a:r>
            <a:r>
              <a:rPr lang="en-US" altLang="zh-CN" dirty="0" err="1">
                <a:sym typeface="+mn-lt"/>
              </a:rPr>
              <a:t>examplSummer</a:t>
            </a:r>
            <a:r>
              <a:rPr lang="en-US" altLang="zh-CN" dirty="0">
                <a:sym typeface="+mn-lt"/>
              </a:rPr>
              <a:t> a lot of things began to trivial for </a:t>
            </a:r>
            <a:r>
              <a:rPr lang="en-US" altLang="zh-CN" dirty="0" err="1">
                <a:sym typeface="+mn-lt"/>
              </a:rPr>
              <a:t>examplSummer</a:t>
            </a:r>
            <a:r>
              <a:rPr lang="en-US" altLang="zh-CN" dirty="0">
                <a:sym typeface="+mn-lt"/>
              </a:rPr>
              <a:t> a lot of things began to trivial for </a:t>
            </a:r>
            <a:r>
              <a:rPr lang="en-US" altLang="zh-CN" dirty="0" smtClean="0">
                <a:sym typeface="+mn-lt"/>
              </a:rPr>
              <a:t>example</a:t>
            </a:r>
            <a:endParaRPr lang="zh-CN" altLang="en-US" dirty="0"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055223" y="-351895"/>
            <a:ext cx="2574298" cy="321330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4696588"/>
            <a:ext cx="7313367" cy="216141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7293212" y="4732839"/>
            <a:ext cx="4987527" cy="2161412"/>
          </a:xfrm>
          <a:custGeom>
            <a:avLst/>
            <a:gdLst>
              <a:gd name="connsiteX0" fmla="*/ 0 w 4987527"/>
              <a:gd name="connsiteY0" fmla="*/ 0 h 2161412"/>
              <a:gd name="connsiteX1" fmla="*/ 4987527 w 4987527"/>
              <a:gd name="connsiteY1" fmla="*/ 0 h 2161412"/>
              <a:gd name="connsiteX2" fmla="*/ 4987527 w 4987527"/>
              <a:gd name="connsiteY2" fmla="*/ 2161412 h 2161412"/>
              <a:gd name="connsiteX3" fmla="*/ 0 w 4987527"/>
              <a:gd name="connsiteY3" fmla="*/ 2161412 h 2161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87527" h="2161412">
                <a:moveTo>
                  <a:pt x="0" y="0"/>
                </a:moveTo>
                <a:lnTo>
                  <a:pt x="4987527" y="0"/>
                </a:lnTo>
                <a:lnTo>
                  <a:pt x="4987527" y="2161412"/>
                </a:lnTo>
                <a:lnTo>
                  <a:pt x="0" y="2161412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2000">
        <p:wipe/>
      </p:transition>
    </mc:Choice>
    <mc:Fallback>
      <p:transition spd="slow" advTm="2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ags/tag1.xml><?xml version="1.0" encoding="utf-8"?>
<p:tagLst xmlns:p="http://schemas.openxmlformats.org/presentationml/2006/main">
  <p:tag name="ISPRING_PRESENTATION_TITLE" val="5679.pptx"/>
</p:tagLst>
</file>

<file path=ppt/theme/theme1.xml><?xml version="1.0" encoding="utf-8"?>
<a:theme xmlns:a="http://schemas.openxmlformats.org/drawingml/2006/main" name="亲子活动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5vzfhpc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5vzfhpc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4480</Words>
  <Application>WPS 演示</Application>
  <PresentationFormat>自定义</PresentationFormat>
  <Paragraphs>434</Paragraphs>
  <Slides>29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29</vt:i4>
      </vt:variant>
    </vt:vector>
  </HeadingPairs>
  <TitlesOfParts>
    <vt:vector size="47" baseType="lpstr">
      <vt:lpstr>Arial</vt:lpstr>
      <vt:lpstr>宋体</vt:lpstr>
      <vt:lpstr>Wingdings</vt:lpstr>
      <vt:lpstr>新蒂小丸子小学版</vt:lpstr>
      <vt:lpstr>Calibri</vt:lpstr>
      <vt:lpstr>微软雅黑</vt:lpstr>
      <vt:lpstr>Arial Unicode MS</vt:lpstr>
      <vt:lpstr>等线</vt:lpstr>
      <vt:lpstr>Helvetica Light</vt:lpstr>
      <vt:lpstr>Lato</vt:lpstr>
      <vt:lpstr>Calibri</vt:lpstr>
      <vt:lpstr>FontAwesome</vt:lpstr>
      <vt:lpstr>★日文毛笔</vt:lpstr>
      <vt:lpstr>Roboto Light</vt:lpstr>
      <vt:lpstr>Arial</vt:lpstr>
      <vt:lpstr>亲子活动</vt:lpstr>
      <vt:lpstr>1_Office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儿童节亲子活动</dc:title>
  <dc:creator>第一PPT</dc:creator>
  <cp:keywords>www.1ppt.com</cp:keywords>
  <dc:description>www.1ppt.com</dc:description>
  <cp:lastModifiedBy>铭</cp:lastModifiedBy>
  <cp:revision>2</cp:revision>
  <dcterms:created xsi:type="dcterms:W3CDTF">2017-05-02T06:33:00Z</dcterms:created>
  <dcterms:modified xsi:type="dcterms:W3CDTF">2022-03-07T08:15:43Z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4663F05E605440188742C2E16D560787</vt:lpwstr>
  </property>
  <property fmtid="{D5CDD505-2E9C-101B-9397-08002B2CF9AE}" pid="3" name="KSOProductBuildVer">
    <vt:lpwstr>2052-11.1.0.11045</vt:lpwstr>
  </property>
</Properties>
</file>