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88" r:id="rId7"/>
    <p:sldId id="264" r:id="rId8"/>
    <p:sldId id="265" r:id="rId9"/>
    <p:sldId id="266" r:id="rId10"/>
    <p:sldId id="268" r:id="rId11"/>
    <p:sldId id="269" r:id="rId12"/>
    <p:sldId id="260" r:id="rId13"/>
    <p:sldId id="270" r:id="rId14"/>
    <p:sldId id="287" r:id="rId15"/>
    <p:sldId id="289" r:id="rId16"/>
    <p:sldId id="290" r:id="rId17"/>
    <p:sldId id="291" r:id="rId18"/>
    <p:sldId id="292" r:id="rId19"/>
    <p:sldId id="271" r:id="rId20"/>
    <p:sldId id="261" r:id="rId21"/>
    <p:sldId id="272" r:id="rId22"/>
    <p:sldId id="274" r:id="rId23"/>
    <p:sldId id="275" r:id="rId24"/>
    <p:sldId id="276" r:id="rId25"/>
    <p:sldId id="277" r:id="rId26"/>
    <p:sldId id="278" r:id="rId27"/>
    <p:sldId id="279" r:id="rId28"/>
    <p:sldId id="262" r:id="rId29"/>
    <p:sldId id="280" r:id="rId30"/>
    <p:sldId id="281" r:id="rId31"/>
    <p:sldId id="282" r:id="rId32"/>
    <p:sldId id="283" r:id="rId33"/>
    <p:sldId id="284" r:id="rId34"/>
    <p:sldId id="285" r:id="rId35"/>
    <p:sldId id="286" r:id="rId36"/>
    <p:sldId id="295"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7895"/>
    <a:srgbClr val="0C88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825" autoAdjust="0"/>
    <p:restoredTop sz="91173" autoAdjust="0"/>
  </p:normalViewPr>
  <p:slideViewPr>
    <p:cSldViewPr snapToGrid="0">
      <p:cViewPr>
        <p:scale>
          <a:sx n="66" d="100"/>
          <a:sy n="66" d="100"/>
        </p:scale>
        <p:origin x="-2064" y="-145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34.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4C4558-0AC2-4297-B71F-39B554ED371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7C178-B7D6-43B4-AD89-C7C39949ED4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9" name="矩形 8"/>
          <p:cNvSpPr/>
          <p:nvPr userDrawn="1"/>
        </p:nvSpPr>
        <p:spPr>
          <a:xfrm>
            <a:off x="8912310" y="6409240"/>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3840" y="212725"/>
            <a:ext cx="10515600" cy="503555"/>
          </a:xfrm>
        </p:spPr>
        <p:txBody>
          <a:bodyPr>
            <a:normAutofit/>
          </a:bodyPr>
          <a:lstStyle>
            <a:lvl1pPr>
              <a:defRPr sz="2800" b="1">
                <a:gradFill flip="none" rotWithShape="1">
                  <a:gsLst>
                    <a:gs pos="0">
                      <a:srgbClr val="3C7895">
                        <a:shade val="30000"/>
                        <a:satMod val="115000"/>
                      </a:srgbClr>
                    </a:gs>
                    <a:gs pos="50000">
                      <a:srgbClr val="3C7895">
                        <a:shade val="67500"/>
                        <a:satMod val="115000"/>
                      </a:srgbClr>
                    </a:gs>
                    <a:gs pos="100000">
                      <a:srgbClr val="3C7895">
                        <a:shade val="100000"/>
                        <a:satMod val="115000"/>
                      </a:srgbClr>
                    </a:gs>
                  </a:gsLst>
                  <a:lin ang="0" scaled="1"/>
                  <a:tileRect/>
                </a:gradFill>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6.xml"/><Relationship Id="rId5" Type="http://schemas.openxmlformats.org/officeDocument/2006/relationships/tags" Target="../tags/tag10.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tags" Target="../tags/tag16.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464028"/>
            <a:ext cx="5968009" cy="400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mn-lt"/>
                <a:ea typeface="+mn-ea"/>
                <a:cs typeface="+mn-ea"/>
                <a:sym typeface="+mn-lt"/>
              </a:rPr>
              <a:t>工作计划</a:t>
            </a:r>
            <a:r>
              <a:rPr lang="en-US" altLang="zh-CN" sz="1705" spc="300" dirty="0">
                <a:solidFill>
                  <a:srgbClr val="3C7895"/>
                </a:solidFill>
                <a:latin typeface="+mn-lt"/>
                <a:ea typeface="+mn-ea"/>
                <a:cs typeface="+mn-ea"/>
                <a:sym typeface="+mn-lt"/>
              </a:rPr>
              <a:t>|</a:t>
            </a:r>
            <a:r>
              <a:rPr lang="zh-CN" altLang="en-US" sz="1705" spc="300" dirty="0">
                <a:solidFill>
                  <a:srgbClr val="3C7895"/>
                </a:solidFill>
                <a:latin typeface="+mn-lt"/>
                <a:ea typeface="+mn-ea"/>
                <a:cs typeface="+mn-ea"/>
                <a:sym typeface="+mn-lt"/>
              </a:rPr>
              <a:t>工作总结</a:t>
            </a:r>
            <a:r>
              <a:rPr lang="en-US" altLang="zh-CN" sz="1705" spc="300" dirty="0">
                <a:solidFill>
                  <a:srgbClr val="3C7895"/>
                </a:solidFill>
                <a:latin typeface="+mn-lt"/>
                <a:ea typeface="+mn-ea"/>
                <a:cs typeface="+mn-ea"/>
                <a:sym typeface="+mn-lt"/>
              </a:rPr>
              <a:t>|</a:t>
            </a:r>
            <a:r>
              <a:rPr lang="zh-CN" altLang="en-US" sz="1705" spc="300" dirty="0">
                <a:solidFill>
                  <a:srgbClr val="3C7895"/>
                </a:solidFill>
                <a:latin typeface="+mn-lt"/>
                <a:ea typeface="+mn-ea"/>
                <a:cs typeface="+mn-ea"/>
                <a:sym typeface="+mn-lt"/>
              </a:rPr>
              <a:t>教育培训</a:t>
            </a:r>
            <a:r>
              <a:rPr lang="en-US" altLang="zh-CN" sz="1705" spc="300" dirty="0">
                <a:solidFill>
                  <a:srgbClr val="3C7895"/>
                </a:solidFill>
                <a:latin typeface="+mn-lt"/>
                <a:ea typeface="+mn-ea"/>
                <a:cs typeface="+mn-ea"/>
                <a:sym typeface="+mn-lt"/>
              </a:rPr>
              <a:t>|</a:t>
            </a:r>
            <a:r>
              <a:rPr lang="zh-CN" altLang="en-US" sz="1705" spc="300" dirty="0">
                <a:solidFill>
                  <a:srgbClr val="3C7895"/>
                </a:solidFill>
                <a:latin typeface="+mn-lt"/>
                <a:ea typeface="+mn-ea"/>
                <a:cs typeface="+mn-ea"/>
                <a:sym typeface="+mn-lt"/>
              </a:rPr>
              <a:t>工作汇报</a:t>
            </a:r>
            <a:r>
              <a:rPr lang="en-US" altLang="zh-CN" sz="1705" spc="300" dirty="0">
                <a:solidFill>
                  <a:srgbClr val="3C7895"/>
                </a:solidFill>
                <a:latin typeface="+mn-lt"/>
                <a:ea typeface="+mn-ea"/>
                <a:cs typeface="+mn-ea"/>
                <a:sym typeface="+mn-lt"/>
              </a:rPr>
              <a:t>|</a:t>
            </a:r>
            <a:r>
              <a:rPr lang="zh-CN" altLang="en-US" sz="1705" spc="300" dirty="0">
                <a:solidFill>
                  <a:srgbClr val="3C7895"/>
                </a:solidFill>
                <a:latin typeface="+mn-lt"/>
                <a:ea typeface="+mn-ea"/>
                <a:cs typeface="+mn-ea"/>
                <a:sym typeface="+mn-lt"/>
              </a:rPr>
              <a:t>开学规划</a:t>
            </a:r>
            <a:endParaRPr lang="zh-CN" altLang="en-US" sz="1705" spc="300" dirty="0">
              <a:solidFill>
                <a:srgbClr val="3C7895"/>
              </a:solidFill>
              <a:latin typeface="+mn-lt"/>
              <a:ea typeface="+mn-ea"/>
              <a:cs typeface="+mn-ea"/>
              <a:sym typeface="+mn-lt"/>
            </a:endParaRPr>
          </a:p>
        </p:txBody>
      </p:sp>
      <p:sp>
        <p:nvSpPr>
          <p:cNvPr id="3" name="PA_01 6"/>
          <p:cNvSpPr txBox="1">
            <a:spLocks noChangeArrowheads="1"/>
          </p:cNvSpPr>
          <p:nvPr>
            <p:custDataLst>
              <p:tags r:id="rId2"/>
            </p:custDataLst>
          </p:nvPr>
        </p:nvSpPr>
        <p:spPr bwMode="auto">
          <a:xfrm>
            <a:off x="2567718" y="1193697"/>
            <a:ext cx="7056565" cy="12217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b="1" kern="2000" dirty="0">
                <a:solidFill>
                  <a:srgbClr val="3C7895"/>
                </a:solidFill>
                <a:latin typeface="+mn-lt"/>
                <a:ea typeface="+mn-ea"/>
                <a:cs typeface="+mn-ea"/>
                <a:sym typeface="+mn-lt"/>
              </a:rPr>
              <a:t>水</a:t>
            </a:r>
            <a:r>
              <a:rPr lang="zh-CN" altLang="en-US" sz="6255" b="1" kern="2000" dirty="0" smtClean="0">
                <a:solidFill>
                  <a:srgbClr val="3C7895"/>
                </a:solidFill>
                <a:latin typeface="+mn-lt"/>
                <a:ea typeface="+mn-ea"/>
                <a:cs typeface="+mn-ea"/>
                <a:sym typeface="+mn-lt"/>
              </a:rPr>
              <a:t>彩鲸鱼教学说课</a:t>
            </a:r>
            <a:endParaRPr lang="zh-CN" altLang="en-US" sz="6255" b="1" kern="2000" dirty="0">
              <a:solidFill>
                <a:srgbClr val="3C7895"/>
              </a:solidFill>
              <a:latin typeface="+mn-lt"/>
              <a:ea typeface="+mn-ea"/>
              <a:cs typeface="+mn-ea"/>
              <a:sym typeface="+mn-lt"/>
            </a:endParaRPr>
          </a:p>
        </p:txBody>
      </p:sp>
      <p:sp>
        <p:nvSpPr>
          <p:cNvPr id="4" name="PA_01 18"/>
          <p:cNvSpPr txBox="1"/>
          <p:nvPr>
            <p:custDataLst>
              <p:tags r:id="rId3"/>
            </p:custDataLst>
          </p:nvPr>
        </p:nvSpPr>
        <p:spPr>
          <a:xfrm>
            <a:off x="3341370" y="2960205"/>
            <a:ext cx="5433695" cy="383540"/>
          </a:xfrm>
          <a:prstGeom prst="rect">
            <a:avLst/>
          </a:prstGeom>
          <a:noFill/>
        </p:spPr>
        <p:txBody>
          <a:bodyPr wrap="square">
            <a:spAutoFit/>
          </a:bodyPr>
          <a:lstStyle/>
          <a:p>
            <a:pPr algn="ctr">
              <a:buNone/>
            </a:pPr>
            <a:r>
              <a:rPr lang="zh-CN" altLang="en-US" sz="1895" dirty="0">
                <a:solidFill>
                  <a:srgbClr val="3C7895"/>
                </a:solidFill>
                <a:cs typeface="+mn-ea"/>
                <a:sym typeface="+mn-lt"/>
              </a:rPr>
              <a:t>讲课人</a:t>
            </a:r>
            <a:r>
              <a:rPr lang="zh-CN" altLang="en-US" sz="1895" dirty="0" smtClean="0">
                <a:solidFill>
                  <a:srgbClr val="3C7895"/>
                </a:solidFill>
                <a:cs typeface="+mn-ea"/>
                <a:sym typeface="+mn-lt"/>
              </a:rPr>
              <a:t>：</a:t>
            </a:r>
            <a:r>
              <a:rPr lang="en-US" altLang="zh-CN" sz="1895" dirty="0" smtClean="0">
                <a:solidFill>
                  <a:srgbClr val="3C7895"/>
                </a:solidFill>
                <a:cs typeface="+mn-ea"/>
                <a:sym typeface="+mn-lt"/>
              </a:rPr>
              <a:t>XXX  </a:t>
            </a:r>
            <a:r>
              <a:rPr lang="zh-CN" altLang="en-US" sz="1895" dirty="0">
                <a:solidFill>
                  <a:srgbClr val="3C7895"/>
                </a:solidFill>
                <a:cs typeface="+mn-ea"/>
                <a:sym typeface="+mn-lt"/>
              </a:rPr>
              <a:t>时间：</a:t>
            </a:r>
            <a:r>
              <a:rPr lang="zh-CN" altLang="en-US" sz="1895" dirty="0" smtClean="0">
                <a:solidFill>
                  <a:srgbClr val="3C7895"/>
                </a:solidFill>
                <a:cs typeface="+mn-ea"/>
                <a:sym typeface="+mn-lt"/>
              </a:rPr>
              <a:t>20</a:t>
            </a:r>
            <a:r>
              <a:rPr lang="en-US" altLang="zh-CN" sz="1895" dirty="0" smtClean="0">
                <a:solidFill>
                  <a:srgbClr val="3C7895"/>
                </a:solidFill>
                <a:cs typeface="+mn-ea"/>
                <a:sym typeface="+mn-lt"/>
              </a:rPr>
              <a:t>30</a:t>
            </a:r>
            <a:r>
              <a:rPr lang="zh-CN" altLang="en-US" sz="1895" dirty="0" smtClean="0">
                <a:solidFill>
                  <a:srgbClr val="3C7895"/>
                </a:solidFill>
                <a:cs typeface="+mn-ea"/>
                <a:sym typeface="+mn-lt"/>
              </a:rPr>
              <a:t>年1</a:t>
            </a:r>
            <a:r>
              <a:rPr lang="en-US" altLang="zh-CN" sz="1895" dirty="0" smtClean="0">
                <a:solidFill>
                  <a:srgbClr val="3C7895"/>
                </a:solidFill>
                <a:cs typeface="+mn-ea"/>
                <a:sym typeface="+mn-lt"/>
              </a:rPr>
              <a:t>2</a:t>
            </a:r>
            <a:r>
              <a:rPr lang="zh-CN" altLang="en-US" sz="1895" dirty="0" smtClean="0">
                <a:solidFill>
                  <a:srgbClr val="3C7895"/>
                </a:solidFill>
                <a:cs typeface="+mn-ea"/>
                <a:sym typeface="+mn-lt"/>
              </a:rPr>
              <a:t>月30日</a:t>
            </a:r>
            <a:endParaRPr lang="zh-CN" altLang="en-US"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0" name="01"/>
          <p:cNvSpPr txBox="1"/>
          <p:nvPr/>
        </p:nvSpPr>
        <p:spPr>
          <a:xfrm>
            <a:off x="2029219" y="1941510"/>
            <a:ext cx="2879387" cy="1677382"/>
          </a:xfrm>
          <a:prstGeom prst="rect">
            <a:avLst/>
          </a:prstGeom>
          <a:noFill/>
        </p:spPr>
        <p:txBody>
          <a:bodyPr wrap="square" lIns="0" tIns="0" rIns="0" bIns="0" rtlCol="0">
            <a:spAutoFit/>
          </a:bodyPr>
          <a:lstStyle/>
          <a:p>
            <a:pPr algn="ctr"/>
            <a:r>
              <a:rPr lang="en-US" altLang="zh-CN" sz="10900" b="1" dirty="0">
                <a:solidFill>
                  <a:schemeClr val="bg1"/>
                </a:solidFill>
                <a:cs typeface="+mn-ea"/>
                <a:sym typeface="+mn-lt"/>
              </a:rPr>
              <a:t>02</a:t>
            </a:r>
            <a:endParaRPr lang="zh-CN" altLang="en-US" sz="10900" b="1" dirty="0">
              <a:solidFill>
                <a:schemeClr val="bg1"/>
              </a:solidFill>
              <a:cs typeface="+mn-ea"/>
              <a:sym typeface="+mn-lt"/>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a:solidFill>
                  <a:srgbClr val="3C7895"/>
                </a:solidFill>
                <a:cs typeface="+mn-ea"/>
                <a:sym typeface="+mn-lt"/>
              </a:rPr>
              <a:t>教学设计</a:t>
            </a:r>
            <a:endParaRPr kumimoji="1" lang="en-US" altLang="ko-KR" sz="4400" b="1" dirty="0">
              <a:solidFill>
                <a:srgbClr val="3C7895"/>
              </a:solidFill>
              <a:cs typeface="+mn-ea"/>
              <a:sym typeface="+mn-lt"/>
            </a:endParaRPr>
          </a:p>
        </p:txBody>
      </p:sp>
      <p:sp>
        <p:nvSpPr>
          <p:cNvPr id="12" name="01"/>
          <p:cNvSpPr txBox="1"/>
          <p:nvPr/>
        </p:nvSpPr>
        <p:spPr>
          <a:xfrm>
            <a:off x="5464196" y="2805866"/>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3" name="01"/>
          <p:cNvSpPr txBox="1"/>
          <p:nvPr/>
        </p:nvSpPr>
        <p:spPr>
          <a:xfrm>
            <a:off x="5464196" y="3239679"/>
            <a:ext cx="1992890"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4" name="01"/>
          <p:cNvSpPr txBox="1"/>
          <p:nvPr/>
        </p:nvSpPr>
        <p:spPr>
          <a:xfrm>
            <a:off x="7734590" y="2810209"/>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5" name="01"/>
          <p:cNvSpPr txBox="1"/>
          <p:nvPr/>
        </p:nvSpPr>
        <p:spPr>
          <a:xfrm>
            <a:off x="7734594" y="3244622"/>
            <a:ext cx="1838733"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750116" y="1129013"/>
            <a:ext cx="2526143" cy="49132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pic>
        <p:nvPicPr>
          <p:cNvPr id="135" name="图片 134"/>
          <p:cNvPicPr>
            <a:picLocks noChangeAspect="1"/>
          </p:cNvPicPr>
          <p:nvPr/>
        </p:nvPicPr>
        <p:blipFill rotWithShape="1">
          <a:blip r:embed="rId1" cstate="screen"/>
          <a:srcRect/>
          <a:stretch>
            <a:fillRect/>
          </a:stretch>
        </p:blipFill>
        <p:spPr>
          <a:xfrm>
            <a:off x="871730" y="1253815"/>
            <a:ext cx="2282916" cy="1894825"/>
          </a:xfrm>
          <a:prstGeom prst="rect">
            <a:avLst/>
          </a:prstGeom>
        </p:spPr>
      </p:pic>
      <p:sp>
        <p:nvSpPr>
          <p:cNvPr id="136" name="矩形 135"/>
          <p:cNvSpPr/>
          <p:nvPr/>
        </p:nvSpPr>
        <p:spPr>
          <a:xfrm>
            <a:off x="9016400" y="1129013"/>
            <a:ext cx="2526143" cy="491324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pic>
        <p:nvPicPr>
          <p:cNvPr id="137" name="图片 136"/>
          <p:cNvPicPr>
            <a:picLocks noChangeAspect="1"/>
          </p:cNvPicPr>
          <p:nvPr/>
        </p:nvPicPr>
        <p:blipFill rotWithShape="1">
          <a:blip r:embed="rId2" cstate="screen"/>
          <a:srcRect/>
          <a:stretch>
            <a:fillRect/>
          </a:stretch>
        </p:blipFill>
        <p:spPr>
          <a:xfrm>
            <a:off x="9121625" y="1253815"/>
            <a:ext cx="2282916" cy="1894825"/>
          </a:xfrm>
          <a:prstGeom prst="rect">
            <a:avLst/>
          </a:prstGeom>
        </p:spPr>
      </p:pic>
      <p:sp>
        <p:nvSpPr>
          <p:cNvPr id="138" name="矩形 137"/>
          <p:cNvSpPr/>
          <p:nvPr/>
        </p:nvSpPr>
        <p:spPr>
          <a:xfrm>
            <a:off x="6260972" y="1129013"/>
            <a:ext cx="2526143" cy="49132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pic>
        <p:nvPicPr>
          <p:cNvPr id="139" name="图片 138"/>
          <p:cNvPicPr>
            <a:picLocks noChangeAspect="1"/>
          </p:cNvPicPr>
          <p:nvPr/>
        </p:nvPicPr>
        <p:blipFill rotWithShape="1">
          <a:blip r:embed="rId3" cstate="screen"/>
          <a:srcRect/>
          <a:stretch>
            <a:fillRect/>
          </a:stretch>
        </p:blipFill>
        <p:spPr>
          <a:xfrm>
            <a:off x="6382585" y="1253815"/>
            <a:ext cx="2282916" cy="1894825"/>
          </a:xfrm>
          <a:prstGeom prst="rect">
            <a:avLst/>
          </a:prstGeom>
        </p:spPr>
      </p:pic>
      <p:sp>
        <p:nvSpPr>
          <p:cNvPr id="140" name="矩形 139"/>
          <p:cNvSpPr/>
          <p:nvPr/>
        </p:nvSpPr>
        <p:spPr>
          <a:xfrm>
            <a:off x="3505544" y="1129013"/>
            <a:ext cx="2526143" cy="49132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pic>
        <p:nvPicPr>
          <p:cNvPr id="141" name="图片 140"/>
          <p:cNvPicPr>
            <a:picLocks noChangeAspect="1"/>
          </p:cNvPicPr>
          <p:nvPr/>
        </p:nvPicPr>
        <p:blipFill rotWithShape="1">
          <a:blip r:embed="rId4" cstate="screen"/>
          <a:srcRect/>
          <a:stretch>
            <a:fillRect/>
          </a:stretch>
        </p:blipFill>
        <p:spPr>
          <a:xfrm>
            <a:off x="3627157" y="1253815"/>
            <a:ext cx="2282916" cy="1894825"/>
          </a:xfrm>
          <a:prstGeom prst="rect">
            <a:avLst/>
          </a:prstGeom>
        </p:spPr>
      </p:pic>
      <p:sp>
        <p:nvSpPr>
          <p:cNvPr id="142" name="圆角矩形 141"/>
          <p:cNvSpPr/>
          <p:nvPr/>
        </p:nvSpPr>
        <p:spPr>
          <a:xfrm>
            <a:off x="945997" y="5594499"/>
            <a:ext cx="2111562" cy="240000"/>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cs typeface="+mn-ea"/>
              <a:sym typeface="+mn-lt"/>
            </a:endParaRPr>
          </a:p>
        </p:txBody>
      </p:sp>
      <p:sp>
        <p:nvSpPr>
          <p:cNvPr id="143" name="圆角矩形 142"/>
          <p:cNvSpPr/>
          <p:nvPr/>
        </p:nvSpPr>
        <p:spPr>
          <a:xfrm>
            <a:off x="943454" y="5618499"/>
            <a:ext cx="1329550" cy="19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44" name="矩形 143"/>
          <p:cNvSpPr/>
          <p:nvPr/>
        </p:nvSpPr>
        <p:spPr>
          <a:xfrm>
            <a:off x="750117" y="3380395"/>
            <a:ext cx="2193681" cy="328295"/>
          </a:xfrm>
          <a:prstGeom prst="rect">
            <a:avLst/>
          </a:prstGeom>
        </p:spPr>
        <p:txBody>
          <a:bodyPr wrap="square" lIns="121908" tIns="60954" rIns="121908" bIns="60954">
            <a:spAutoFit/>
          </a:bodyPr>
          <a:lstStyle/>
          <a:p>
            <a:r>
              <a:rPr lang="zh-CN" altLang="en-US" sz="1300" dirty="0">
                <a:solidFill>
                  <a:schemeClr val="accent5"/>
                </a:solidFill>
                <a:cs typeface="+mn-ea"/>
                <a:sym typeface="+mn-lt"/>
              </a:rPr>
              <a:t>输入您第</a:t>
            </a:r>
            <a:r>
              <a:rPr lang="en-US" altLang="zh-CN" sz="1300" dirty="0">
                <a:solidFill>
                  <a:schemeClr val="accent5"/>
                </a:solidFill>
                <a:cs typeface="+mn-ea"/>
                <a:sym typeface="+mn-lt"/>
              </a:rPr>
              <a:t>1</a:t>
            </a:r>
            <a:r>
              <a:rPr lang="zh-CN" altLang="en-US" sz="1300" dirty="0">
                <a:solidFill>
                  <a:schemeClr val="accent5"/>
                </a:solidFill>
                <a:cs typeface="+mn-ea"/>
                <a:sym typeface="+mn-lt"/>
              </a:rPr>
              <a:t>季度项目名称</a:t>
            </a:r>
            <a:endParaRPr lang="zh-CN" altLang="en-US" sz="1300" dirty="0">
              <a:solidFill>
                <a:schemeClr val="accent5"/>
              </a:solidFill>
              <a:cs typeface="+mn-ea"/>
              <a:sym typeface="+mn-lt"/>
            </a:endParaRPr>
          </a:p>
        </p:txBody>
      </p:sp>
      <p:sp>
        <p:nvSpPr>
          <p:cNvPr id="145" name="矩形 144"/>
          <p:cNvSpPr/>
          <p:nvPr/>
        </p:nvSpPr>
        <p:spPr>
          <a:xfrm>
            <a:off x="750116" y="3743932"/>
            <a:ext cx="2526143"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5"/>
                </a:solidFill>
                <a:cs typeface="+mn-ea"/>
                <a:sym typeface="+mn-lt"/>
              </a:rPr>
              <a:t>在此输入您的图表所要说明文字，在此输入您的图表所要说明文字，在此输入您的图表所要说明文字，在此输入您的图表所要说明文字</a:t>
            </a:r>
            <a:endParaRPr lang="en-US" altLang="zh-CN" sz="1100" dirty="0">
              <a:solidFill>
                <a:schemeClr val="accent5"/>
              </a:solidFill>
              <a:cs typeface="+mn-ea"/>
              <a:sym typeface="+mn-lt"/>
            </a:endParaRPr>
          </a:p>
          <a:p>
            <a:pPr algn="just">
              <a:lnSpc>
                <a:spcPct val="150000"/>
              </a:lnSpc>
              <a:spcAft>
                <a:spcPts val="800"/>
              </a:spcAft>
            </a:pPr>
            <a:r>
              <a:rPr lang="zh-CN" altLang="en-US" sz="1100" dirty="0">
                <a:solidFill>
                  <a:schemeClr val="accent5"/>
                </a:solidFill>
                <a:cs typeface="+mn-ea"/>
                <a:sym typeface="+mn-lt"/>
              </a:rPr>
              <a:t>在此输入您的图表所要说明文字，在此输入您的图表所要说明文字</a:t>
            </a:r>
            <a:endParaRPr lang="zh-CN" altLang="en-US" sz="1100" dirty="0">
              <a:solidFill>
                <a:schemeClr val="accent5"/>
              </a:solidFill>
              <a:cs typeface="+mn-ea"/>
              <a:sym typeface="+mn-lt"/>
            </a:endParaRPr>
          </a:p>
        </p:txBody>
      </p:sp>
      <p:sp>
        <p:nvSpPr>
          <p:cNvPr id="146" name="矩形 145"/>
          <p:cNvSpPr/>
          <p:nvPr/>
        </p:nvSpPr>
        <p:spPr>
          <a:xfrm>
            <a:off x="878806" y="5573055"/>
            <a:ext cx="587074" cy="292376"/>
          </a:xfrm>
          <a:prstGeom prst="rect">
            <a:avLst/>
          </a:prstGeom>
        </p:spPr>
        <p:txBody>
          <a:bodyPr wrap="square" lIns="121908" tIns="60954" rIns="121908" bIns="60954">
            <a:spAutoFit/>
          </a:bodyPr>
          <a:lstStyle/>
          <a:p>
            <a:r>
              <a:rPr lang="en-US" altLang="zh-CN" sz="1100" dirty="0">
                <a:solidFill>
                  <a:schemeClr val="bg1"/>
                </a:solidFill>
                <a:cs typeface="+mn-ea"/>
                <a:sym typeface="+mn-lt"/>
              </a:rPr>
              <a:t>65%</a:t>
            </a:r>
            <a:endParaRPr lang="zh-CN" altLang="en-US" sz="1100" dirty="0">
              <a:solidFill>
                <a:schemeClr val="bg1"/>
              </a:solidFill>
              <a:cs typeface="+mn-ea"/>
              <a:sym typeface="+mn-lt"/>
            </a:endParaRPr>
          </a:p>
        </p:txBody>
      </p:sp>
      <p:sp>
        <p:nvSpPr>
          <p:cNvPr id="147" name="圆角矩形 146"/>
          <p:cNvSpPr/>
          <p:nvPr/>
        </p:nvSpPr>
        <p:spPr>
          <a:xfrm>
            <a:off x="3701424" y="5594499"/>
            <a:ext cx="2111562" cy="240000"/>
          </a:xfrm>
          <a:prstGeom prst="roundRect">
            <a:avLst>
              <a:gd name="adj" fmla="val 5000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cs typeface="+mn-ea"/>
              <a:sym typeface="+mn-lt"/>
            </a:endParaRPr>
          </a:p>
        </p:txBody>
      </p:sp>
      <p:sp>
        <p:nvSpPr>
          <p:cNvPr id="148" name="圆角矩形 147"/>
          <p:cNvSpPr/>
          <p:nvPr/>
        </p:nvSpPr>
        <p:spPr>
          <a:xfrm>
            <a:off x="3708073" y="5618499"/>
            <a:ext cx="1551139" cy="19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EBF4D"/>
              </a:solidFill>
              <a:cs typeface="+mn-ea"/>
              <a:sym typeface="+mn-lt"/>
            </a:endParaRPr>
          </a:p>
        </p:txBody>
      </p:sp>
      <p:sp>
        <p:nvSpPr>
          <p:cNvPr id="149" name="矩形 148"/>
          <p:cNvSpPr/>
          <p:nvPr/>
        </p:nvSpPr>
        <p:spPr>
          <a:xfrm>
            <a:off x="3505543" y="3380395"/>
            <a:ext cx="2040524" cy="328295"/>
          </a:xfrm>
          <a:prstGeom prst="rect">
            <a:avLst/>
          </a:prstGeom>
        </p:spPr>
        <p:txBody>
          <a:bodyPr wrap="square" lIns="121908" tIns="60954" rIns="121908" bIns="60954">
            <a:spAutoFit/>
          </a:bodyPr>
          <a:lstStyle/>
          <a:p>
            <a:r>
              <a:rPr lang="zh-CN" altLang="en-US" sz="1300" dirty="0">
                <a:solidFill>
                  <a:schemeClr val="accent4"/>
                </a:solidFill>
                <a:cs typeface="+mn-ea"/>
                <a:sym typeface="+mn-lt"/>
              </a:rPr>
              <a:t>输入您第</a:t>
            </a:r>
            <a:r>
              <a:rPr lang="en-US" altLang="zh-CN" sz="1300" dirty="0">
                <a:solidFill>
                  <a:schemeClr val="accent4"/>
                </a:solidFill>
                <a:cs typeface="+mn-ea"/>
                <a:sym typeface="+mn-lt"/>
              </a:rPr>
              <a:t>2</a:t>
            </a:r>
            <a:r>
              <a:rPr lang="zh-CN" altLang="en-US" sz="1300" dirty="0">
                <a:solidFill>
                  <a:schemeClr val="accent4"/>
                </a:solidFill>
                <a:cs typeface="+mn-ea"/>
                <a:sym typeface="+mn-lt"/>
              </a:rPr>
              <a:t>季度项目名称</a:t>
            </a:r>
            <a:endParaRPr lang="zh-CN" altLang="en-US" sz="1300" dirty="0">
              <a:solidFill>
                <a:schemeClr val="accent4"/>
              </a:solidFill>
              <a:cs typeface="+mn-ea"/>
              <a:sym typeface="+mn-lt"/>
            </a:endParaRPr>
          </a:p>
        </p:txBody>
      </p:sp>
      <p:sp>
        <p:nvSpPr>
          <p:cNvPr id="150" name="矩形 149"/>
          <p:cNvSpPr/>
          <p:nvPr/>
        </p:nvSpPr>
        <p:spPr>
          <a:xfrm>
            <a:off x="3505544" y="3743932"/>
            <a:ext cx="2526142" cy="1241353"/>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4"/>
                </a:solidFill>
                <a:cs typeface="+mn-ea"/>
                <a:sym typeface="+mn-lt"/>
              </a:rPr>
              <a:t>在此输入您的图表所要说明文字，在文字</a:t>
            </a:r>
            <a:endParaRPr lang="en-US" altLang="zh-CN" sz="1100" dirty="0">
              <a:solidFill>
                <a:schemeClr val="accent4"/>
              </a:solidFill>
              <a:cs typeface="+mn-ea"/>
              <a:sym typeface="+mn-lt"/>
            </a:endParaRPr>
          </a:p>
          <a:p>
            <a:pPr algn="just">
              <a:lnSpc>
                <a:spcPct val="150000"/>
              </a:lnSpc>
              <a:spcAft>
                <a:spcPts val="800"/>
              </a:spcAft>
            </a:pPr>
            <a:r>
              <a:rPr lang="zh-CN" altLang="en-US" sz="1100" dirty="0">
                <a:solidFill>
                  <a:schemeClr val="accent4"/>
                </a:solidFill>
                <a:cs typeface="+mn-ea"/>
                <a:sym typeface="+mn-lt"/>
              </a:rPr>
              <a:t>在此输入您的图表所要说明文字，在此输入您的图表所要说明文字</a:t>
            </a:r>
            <a:endParaRPr lang="zh-CN" altLang="en-US" sz="1100" dirty="0">
              <a:solidFill>
                <a:schemeClr val="accent4"/>
              </a:solidFill>
              <a:cs typeface="+mn-ea"/>
              <a:sym typeface="+mn-lt"/>
            </a:endParaRPr>
          </a:p>
        </p:txBody>
      </p:sp>
      <p:sp>
        <p:nvSpPr>
          <p:cNvPr id="151" name="矩形 150"/>
          <p:cNvSpPr/>
          <p:nvPr/>
        </p:nvSpPr>
        <p:spPr>
          <a:xfrm>
            <a:off x="3642700" y="5573055"/>
            <a:ext cx="563228" cy="292376"/>
          </a:xfrm>
          <a:prstGeom prst="rect">
            <a:avLst/>
          </a:prstGeom>
        </p:spPr>
        <p:txBody>
          <a:bodyPr wrap="square" lIns="121908" tIns="60954" rIns="121908" bIns="60954">
            <a:spAutoFit/>
          </a:bodyPr>
          <a:lstStyle/>
          <a:p>
            <a:r>
              <a:rPr lang="en-US" altLang="zh-CN" sz="1100" dirty="0">
                <a:solidFill>
                  <a:schemeClr val="bg1"/>
                </a:solidFill>
                <a:cs typeface="+mn-ea"/>
                <a:sym typeface="+mn-lt"/>
              </a:rPr>
              <a:t>75%</a:t>
            </a:r>
            <a:endParaRPr lang="zh-CN" altLang="en-US" sz="1100" dirty="0">
              <a:solidFill>
                <a:schemeClr val="bg1"/>
              </a:solidFill>
              <a:cs typeface="+mn-ea"/>
              <a:sym typeface="+mn-lt"/>
            </a:endParaRPr>
          </a:p>
        </p:txBody>
      </p:sp>
      <p:sp>
        <p:nvSpPr>
          <p:cNvPr id="152" name="圆角矩形 151"/>
          <p:cNvSpPr/>
          <p:nvPr/>
        </p:nvSpPr>
        <p:spPr>
          <a:xfrm>
            <a:off x="6456852" y="5594499"/>
            <a:ext cx="2111562" cy="240000"/>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cs typeface="+mn-ea"/>
              <a:sym typeface="+mn-lt"/>
            </a:endParaRPr>
          </a:p>
        </p:txBody>
      </p:sp>
      <p:sp>
        <p:nvSpPr>
          <p:cNvPr id="153" name="圆角矩形 152"/>
          <p:cNvSpPr/>
          <p:nvPr/>
        </p:nvSpPr>
        <p:spPr>
          <a:xfrm>
            <a:off x="6472687" y="5618499"/>
            <a:ext cx="1772732" cy="19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54" name="矩形 153"/>
          <p:cNvSpPr/>
          <p:nvPr/>
        </p:nvSpPr>
        <p:spPr>
          <a:xfrm>
            <a:off x="6260972" y="3380395"/>
            <a:ext cx="2058695" cy="328295"/>
          </a:xfrm>
          <a:prstGeom prst="rect">
            <a:avLst/>
          </a:prstGeom>
        </p:spPr>
        <p:txBody>
          <a:bodyPr wrap="square" lIns="121908" tIns="60954" rIns="121908" bIns="60954">
            <a:spAutoFit/>
          </a:bodyPr>
          <a:lstStyle/>
          <a:p>
            <a:r>
              <a:rPr lang="zh-CN" altLang="en-US" sz="1300" dirty="0">
                <a:solidFill>
                  <a:schemeClr val="accent3"/>
                </a:solidFill>
                <a:cs typeface="+mn-ea"/>
                <a:sym typeface="+mn-lt"/>
              </a:rPr>
              <a:t>输入您第</a:t>
            </a:r>
            <a:r>
              <a:rPr lang="en-US" altLang="zh-CN" sz="1300" dirty="0">
                <a:solidFill>
                  <a:schemeClr val="accent3"/>
                </a:solidFill>
                <a:cs typeface="+mn-ea"/>
                <a:sym typeface="+mn-lt"/>
              </a:rPr>
              <a:t>3</a:t>
            </a:r>
            <a:r>
              <a:rPr lang="zh-CN" altLang="en-US" sz="1300" dirty="0">
                <a:solidFill>
                  <a:schemeClr val="accent3"/>
                </a:solidFill>
                <a:cs typeface="+mn-ea"/>
                <a:sym typeface="+mn-lt"/>
              </a:rPr>
              <a:t>季度项目名称</a:t>
            </a:r>
            <a:endParaRPr lang="zh-CN" altLang="en-US" sz="1300" dirty="0">
              <a:solidFill>
                <a:schemeClr val="accent3"/>
              </a:solidFill>
              <a:cs typeface="+mn-ea"/>
              <a:sym typeface="+mn-lt"/>
            </a:endParaRPr>
          </a:p>
        </p:txBody>
      </p:sp>
      <p:sp>
        <p:nvSpPr>
          <p:cNvPr id="155" name="矩形 154"/>
          <p:cNvSpPr/>
          <p:nvPr/>
        </p:nvSpPr>
        <p:spPr>
          <a:xfrm>
            <a:off x="6260972"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3"/>
                </a:solidFill>
                <a:cs typeface="+mn-ea"/>
                <a:sym typeface="+mn-lt"/>
              </a:rPr>
              <a:t>在此输入您的图表所要说明文字，在此输入您的图表所要说明文字，在此输入您的图表所要说明文字，在此输入您的图表所要说明文字</a:t>
            </a:r>
            <a:endParaRPr lang="en-US" altLang="zh-CN" sz="1100" dirty="0">
              <a:solidFill>
                <a:schemeClr val="accent3"/>
              </a:solidFill>
              <a:cs typeface="+mn-ea"/>
              <a:sym typeface="+mn-lt"/>
            </a:endParaRPr>
          </a:p>
          <a:p>
            <a:pPr algn="just">
              <a:lnSpc>
                <a:spcPct val="150000"/>
              </a:lnSpc>
              <a:spcAft>
                <a:spcPts val="800"/>
              </a:spcAft>
            </a:pPr>
            <a:r>
              <a:rPr lang="zh-CN" altLang="en-US" sz="1100" dirty="0">
                <a:solidFill>
                  <a:schemeClr val="accent3"/>
                </a:solidFill>
                <a:cs typeface="+mn-ea"/>
                <a:sym typeface="+mn-lt"/>
              </a:rPr>
              <a:t>在此输入您的图表所要说明文字，在此输入您的图表所要说明文字</a:t>
            </a:r>
            <a:endParaRPr lang="zh-CN" altLang="en-US" sz="1100" dirty="0">
              <a:solidFill>
                <a:schemeClr val="accent3"/>
              </a:solidFill>
              <a:cs typeface="+mn-ea"/>
              <a:sym typeface="+mn-lt"/>
            </a:endParaRPr>
          </a:p>
        </p:txBody>
      </p:sp>
      <p:sp>
        <p:nvSpPr>
          <p:cNvPr id="156" name="矩形 155"/>
          <p:cNvSpPr/>
          <p:nvPr/>
        </p:nvSpPr>
        <p:spPr>
          <a:xfrm>
            <a:off x="6403902" y="5573055"/>
            <a:ext cx="564441" cy="292376"/>
          </a:xfrm>
          <a:prstGeom prst="rect">
            <a:avLst/>
          </a:prstGeom>
        </p:spPr>
        <p:txBody>
          <a:bodyPr wrap="square" lIns="121908" tIns="60954" rIns="121908" bIns="60954">
            <a:spAutoFit/>
          </a:bodyPr>
          <a:lstStyle/>
          <a:p>
            <a:r>
              <a:rPr lang="en-US" altLang="zh-CN" sz="1100" dirty="0">
                <a:solidFill>
                  <a:schemeClr val="bg1"/>
                </a:solidFill>
                <a:cs typeface="+mn-ea"/>
                <a:sym typeface="+mn-lt"/>
              </a:rPr>
              <a:t>85%</a:t>
            </a:r>
            <a:endParaRPr lang="zh-CN" altLang="en-US" sz="1100" dirty="0">
              <a:solidFill>
                <a:schemeClr val="bg1"/>
              </a:solidFill>
              <a:cs typeface="+mn-ea"/>
              <a:sym typeface="+mn-lt"/>
            </a:endParaRPr>
          </a:p>
        </p:txBody>
      </p:sp>
      <p:sp>
        <p:nvSpPr>
          <p:cNvPr id="157" name="圆角矩形 156"/>
          <p:cNvSpPr/>
          <p:nvPr/>
        </p:nvSpPr>
        <p:spPr>
          <a:xfrm>
            <a:off x="9212280" y="5594499"/>
            <a:ext cx="2111562" cy="240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cs typeface="+mn-ea"/>
              <a:sym typeface="+mn-lt"/>
            </a:endParaRPr>
          </a:p>
        </p:txBody>
      </p:sp>
      <p:sp>
        <p:nvSpPr>
          <p:cNvPr id="158" name="圆角矩形 157"/>
          <p:cNvSpPr/>
          <p:nvPr/>
        </p:nvSpPr>
        <p:spPr>
          <a:xfrm>
            <a:off x="9239876" y="5618499"/>
            <a:ext cx="2056370" cy="19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59" name="矩形 158"/>
          <p:cNvSpPr/>
          <p:nvPr/>
        </p:nvSpPr>
        <p:spPr>
          <a:xfrm>
            <a:off x="9016400" y="3380395"/>
            <a:ext cx="2166085" cy="328295"/>
          </a:xfrm>
          <a:prstGeom prst="rect">
            <a:avLst/>
          </a:prstGeom>
        </p:spPr>
        <p:txBody>
          <a:bodyPr wrap="square" lIns="121908" tIns="60954" rIns="121908" bIns="60954">
            <a:spAutoFit/>
          </a:bodyPr>
          <a:lstStyle/>
          <a:p>
            <a:r>
              <a:rPr lang="zh-CN" altLang="en-US" sz="1300" dirty="0">
                <a:solidFill>
                  <a:schemeClr val="accent2"/>
                </a:solidFill>
                <a:cs typeface="+mn-ea"/>
                <a:sym typeface="+mn-lt"/>
              </a:rPr>
              <a:t>输入您第</a:t>
            </a:r>
            <a:r>
              <a:rPr lang="en-US" altLang="zh-CN" sz="1300" dirty="0">
                <a:solidFill>
                  <a:schemeClr val="accent2"/>
                </a:solidFill>
                <a:cs typeface="+mn-ea"/>
                <a:sym typeface="+mn-lt"/>
              </a:rPr>
              <a:t>4</a:t>
            </a:r>
            <a:r>
              <a:rPr lang="zh-CN" altLang="en-US" sz="1300" dirty="0">
                <a:solidFill>
                  <a:schemeClr val="accent2"/>
                </a:solidFill>
                <a:cs typeface="+mn-ea"/>
                <a:sym typeface="+mn-lt"/>
              </a:rPr>
              <a:t>季度项目名称</a:t>
            </a:r>
            <a:endParaRPr lang="zh-CN" altLang="en-US" sz="1300" dirty="0">
              <a:solidFill>
                <a:schemeClr val="accent2"/>
              </a:solidFill>
              <a:cs typeface="+mn-ea"/>
              <a:sym typeface="+mn-lt"/>
            </a:endParaRPr>
          </a:p>
        </p:txBody>
      </p:sp>
      <p:sp>
        <p:nvSpPr>
          <p:cNvPr id="160" name="矩形 159"/>
          <p:cNvSpPr/>
          <p:nvPr/>
        </p:nvSpPr>
        <p:spPr>
          <a:xfrm>
            <a:off x="9016400"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2"/>
                </a:solidFill>
                <a:cs typeface="+mn-ea"/>
                <a:sym typeface="+mn-lt"/>
              </a:rPr>
              <a:t>在此输入您的图表所要说明文字，在此输入您的图表所要说明文字，在此输入您的图表所要说明文字，在此输入您的图表所要说明文字</a:t>
            </a:r>
            <a:endParaRPr lang="en-US" altLang="zh-CN" sz="1100" dirty="0">
              <a:solidFill>
                <a:schemeClr val="accent2"/>
              </a:solidFill>
              <a:cs typeface="+mn-ea"/>
              <a:sym typeface="+mn-lt"/>
            </a:endParaRPr>
          </a:p>
          <a:p>
            <a:pPr algn="just">
              <a:lnSpc>
                <a:spcPct val="150000"/>
              </a:lnSpc>
              <a:spcAft>
                <a:spcPts val="800"/>
              </a:spcAft>
            </a:pPr>
            <a:r>
              <a:rPr lang="zh-CN" altLang="en-US" sz="1100" dirty="0">
                <a:solidFill>
                  <a:schemeClr val="accent2"/>
                </a:solidFill>
                <a:cs typeface="+mn-ea"/>
                <a:sym typeface="+mn-lt"/>
              </a:rPr>
              <a:t>在此输入您的图表所要说明文字，在此输入您的图表所要说明文字</a:t>
            </a:r>
            <a:endParaRPr lang="zh-CN" altLang="en-US" sz="1100" dirty="0">
              <a:solidFill>
                <a:schemeClr val="accent2"/>
              </a:solidFill>
              <a:cs typeface="+mn-ea"/>
              <a:sym typeface="+mn-lt"/>
            </a:endParaRPr>
          </a:p>
        </p:txBody>
      </p:sp>
      <p:sp>
        <p:nvSpPr>
          <p:cNvPr id="161" name="矩形 160"/>
          <p:cNvSpPr/>
          <p:nvPr/>
        </p:nvSpPr>
        <p:spPr>
          <a:xfrm>
            <a:off x="9163016" y="5573055"/>
            <a:ext cx="634845" cy="292376"/>
          </a:xfrm>
          <a:prstGeom prst="rect">
            <a:avLst/>
          </a:prstGeom>
        </p:spPr>
        <p:txBody>
          <a:bodyPr wrap="square" lIns="121908" tIns="60954" rIns="121908" bIns="60954">
            <a:spAutoFit/>
          </a:bodyPr>
          <a:lstStyle/>
          <a:p>
            <a:r>
              <a:rPr lang="en-US" altLang="zh-CN" sz="1100" dirty="0">
                <a:solidFill>
                  <a:schemeClr val="bg1"/>
                </a:solidFill>
                <a:cs typeface="+mn-ea"/>
                <a:sym typeface="+mn-lt"/>
              </a:rPr>
              <a:t>100%</a:t>
            </a:r>
            <a:endParaRPr lang="zh-CN" altLang="en-US" sz="1100" dirty="0">
              <a:solidFill>
                <a:schemeClr val="bg1"/>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anim calcmode="lin" valueType="num">
                                      <p:cBhvr>
                                        <p:cTn id="8" dur="500" fill="hold"/>
                                        <p:tgtEl>
                                          <p:spTgt spid="134"/>
                                        </p:tgtEl>
                                        <p:attrNameLst>
                                          <p:attrName>ppt_x</p:attrName>
                                        </p:attrNameLst>
                                      </p:cBhvr>
                                      <p:tavLst>
                                        <p:tav tm="0">
                                          <p:val>
                                            <p:strVal val="#ppt_x"/>
                                          </p:val>
                                        </p:tav>
                                        <p:tav tm="100000">
                                          <p:val>
                                            <p:strVal val="#ppt_x"/>
                                          </p:val>
                                        </p:tav>
                                      </p:tavLst>
                                    </p:anim>
                                    <p:anim calcmode="lin" valueType="num">
                                      <p:cBhvr>
                                        <p:cTn id="9" dur="500" fill="hold"/>
                                        <p:tgtEl>
                                          <p:spTgt spid="1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500"/>
                                        <p:tgtEl>
                                          <p:spTgt spid="140"/>
                                        </p:tgtEl>
                                      </p:cBhvr>
                                    </p:animEffect>
                                    <p:anim calcmode="lin" valueType="num">
                                      <p:cBhvr>
                                        <p:cTn id="14" dur="500" fill="hold"/>
                                        <p:tgtEl>
                                          <p:spTgt spid="140"/>
                                        </p:tgtEl>
                                        <p:attrNameLst>
                                          <p:attrName>ppt_x</p:attrName>
                                        </p:attrNameLst>
                                      </p:cBhvr>
                                      <p:tavLst>
                                        <p:tav tm="0">
                                          <p:val>
                                            <p:strVal val="#ppt_x"/>
                                          </p:val>
                                        </p:tav>
                                        <p:tav tm="100000">
                                          <p:val>
                                            <p:strVal val="#ppt_x"/>
                                          </p:val>
                                        </p:tav>
                                      </p:tavLst>
                                    </p:anim>
                                    <p:anim calcmode="lin" valueType="num">
                                      <p:cBhvr>
                                        <p:cTn id="15" dur="5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anim calcmode="lin" valueType="num">
                                      <p:cBhvr>
                                        <p:cTn id="20" dur="500" fill="hold"/>
                                        <p:tgtEl>
                                          <p:spTgt spid="138"/>
                                        </p:tgtEl>
                                        <p:attrNameLst>
                                          <p:attrName>ppt_x</p:attrName>
                                        </p:attrNameLst>
                                      </p:cBhvr>
                                      <p:tavLst>
                                        <p:tav tm="0">
                                          <p:val>
                                            <p:strVal val="#ppt_x"/>
                                          </p:val>
                                        </p:tav>
                                        <p:tav tm="100000">
                                          <p:val>
                                            <p:strVal val="#ppt_x"/>
                                          </p:val>
                                        </p:tav>
                                      </p:tavLst>
                                    </p:anim>
                                    <p:anim calcmode="lin" valueType="num">
                                      <p:cBhvr>
                                        <p:cTn id="21" dur="500" fill="hold"/>
                                        <p:tgtEl>
                                          <p:spTgt spid="1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6"/>
                                        </p:tgtEl>
                                        <p:attrNameLst>
                                          <p:attrName>style.visibility</p:attrName>
                                        </p:attrNameLst>
                                      </p:cBhvr>
                                      <p:to>
                                        <p:strVal val="visible"/>
                                      </p:to>
                                    </p:set>
                                    <p:animEffect transition="in" filter="fade">
                                      <p:cBhvr>
                                        <p:cTn id="25" dur="500"/>
                                        <p:tgtEl>
                                          <p:spTgt spid="136"/>
                                        </p:tgtEl>
                                      </p:cBhvr>
                                    </p:animEffect>
                                    <p:anim calcmode="lin" valueType="num">
                                      <p:cBhvr>
                                        <p:cTn id="26" dur="500" fill="hold"/>
                                        <p:tgtEl>
                                          <p:spTgt spid="136"/>
                                        </p:tgtEl>
                                        <p:attrNameLst>
                                          <p:attrName>ppt_x</p:attrName>
                                        </p:attrNameLst>
                                      </p:cBhvr>
                                      <p:tavLst>
                                        <p:tav tm="0">
                                          <p:val>
                                            <p:strVal val="#ppt_x"/>
                                          </p:val>
                                        </p:tav>
                                        <p:tav tm="100000">
                                          <p:val>
                                            <p:strVal val="#ppt_x"/>
                                          </p:val>
                                        </p:tav>
                                      </p:tavLst>
                                    </p:anim>
                                    <p:anim calcmode="lin" valueType="num">
                                      <p:cBhvr>
                                        <p:cTn id="27" dur="500" fill="hold"/>
                                        <p:tgtEl>
                                          <p:spTgt spid="1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300" fill="hold"/>
                                        <p:tgtEl>
                                          <p:spTgt spid="135"/>
                                        </p:tgtEl>
                                        <p:attrNameLst>
                                          <p:attrName>ppt_w</p:attrName>
                                        </p:attrNameLst>
                                      </p:cBhvr>
                                      <p:tavLst>
                                        <p:tav tm="0">
                                          <p:val>
                                            <p:fltVal val="0"/>
                                          </p:val>
                                        </p:tav>
                                        <p:tav tm="100000">
                                          <p:val>
                                            <p:strVal val="#ppt_w"/>
                                          </p:val>
                                        </p:tav>
                                      </p:tavLst>
                                    </p:anim>
                                    <p:anim calcmode="lin" valueType="num">
                                      <p:cBhvr>
                                        <p:cTn id="32" dur="300" fill="hold"/>
                                        <p:tgtEl>
                                          <p:spTgt spid="135"/>
                                        </p:tgtEl>
                                        <p:attrNameLst>
                                          <p:attrName>ppt_h</p:attrName>
                                        </p:attrNameLst>
                                      </p:cBhvr>
                                      <p:tavLst>
                                        <p:tav tm="0">
                                          <p:val>
                                            <p:fltVal val="0"/>
                                          </p:val>
                                        </p:tav>
                                        <p:tav tm="100000">
                                          <p:val>
                                            <p:strVal val="#ppt_h"/>
                                          </p:val>
                                        </p:tav>
                                      </p:tavLst>
                                    </p:anim>
                                    <p:animEffect transition="in" filter="fade">
                                      <p:cBhvr>
                                        <p:cTn id="33" dur="300"/>
                                        <p:tgtEl>
                                          <p:spTgt spid="1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300" fill="hold"/>
                                        <p:tgtEl>
                                          <p:spTgt spid="141"/>
                                        </p:tgtEl>
                                        <p:attrNameLst>
                                          <p:attrName>ppt_w</p:attrName>
                                        </p:attrNameLst>
                                      </p:cBhvr>
                                      <p:tavLst>
                                        <p:tav tm="0">
                                          <p:val>
                                            <p:fltVal val="0"/>
                                          </p:val>
                                        </p:tav>
                                        <p:tav tm="100000">
                                          <p:val>
                                            <p:strVal val="#ppt_w"/>
                                          </p:val>
                                        </p:tav>
                                      </p:tavLst>
                                    </p:anim>
                                    <p:anim calcmode="lin" valueType="num">
                                      <p:cBhvr>
                                        <p:cTn id="38" dur="300" fill="hold"/>
                                        <p:tgtEl>
                                          <p:spTgt spid="141"/>
                                        </p:tgtEl>
                                        <p:attrNameLst>
                                          <p:attrName>ppt_h</p:attrName>
                                        </p:attrNameLst>
                                      </p:cBhvr>
                                      <p:tavLst>
                                        <p:tav tm="0">
                                          <p:val>
                                            <p:fltVal val="0"/>
                                          </p:val>
                                        </p:tav>
                                        <p:tav tm="100000">
                                          <p:val>
                                            <p:strVal val="#ppt_h"/>
                                          </p:val>
                                        </p:tav>
                                      </p:tavLst>
                                    </p:anim>
                                    <p:animEffect transition="in" filter="fade">
                                      <p:cBhvr>
                                        <p:cTn id="39" dur="300"/>
                                        <p:tgtEl>
                                          <p:spTgt spid="14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p:cTn id="43" dur="300" fill="hold"/>
                                        <p:tgtEl>
                                          <p:spTgt spid="139"/>
                                        </p:tgtEl>
                                        <p:attrNameLst>
                                          <p:attrName>ppt_w</p:attrName>
                                        </p:attrNameLst>
                                      </p:cBhvr>
                                      <p:tavLst>
                                        <p:tav tm="0">
                                          <p:val>
                                            <p:fltVal val="0"/>
                                          </p:val>
                                        </p:tav>
                                        <p:tav tm="100000">
                                          <p:val>
                                            <p:strVal val="#ppt_w"/>
                                          </p:val>
                                        </p:tav>
                                      </p:tavLst>
                                    </p:anim>
                                    <p:anim calcmode="lin" valueType="num">
                                      <p:cBhvr>
                                        <p:cTn id="44" dur="300" fill="hold"/>
                                        <p:tgtEl>
                                          <p:spTgt spid="139"/>
                                        </p:tgtEl>
                                        <p:attrNameLst>
                                          <p:attrName>ppt_h</p:attrName>
                                        </p:attrNameLst>
                                      </p:cBhvr>
                                      <p:tavLst>
                                        <p:tav tm="0">
                                          <p:val>
                                            <p:fltVal val="0"/>
                                          </p:val>
                                        </p:tav>
                                        <p:tav tm="100000">
                                          <p:val>
                                            <p:strVal val="#ppt_h"/>
                                          </p:val>
                                        </p:tav>
                                      </p:tavLst>
                                    </p:anim>
                                    <p:animEffect transition="in" filter="fade">
                                      <p:cBhvr>
                                        <p:cTn id="45" dur="300"/>
                                        <p:tgtEl>
                                          <p:spTgt spid="13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300" fill="hold"/>
                                        <p:tgtEl>
                                          <p:spTgt spid="137"/>
                                        </p:tgtEl>
                                        <p:attrNameLst>
                                          <p:attrName>ppt_w</p:attrName>
                                        </p:attrNameLst>
                                      </p:cBhvr>
                                      <p:tavLst>
                                        <p:tav tm="0">
                                          <p:val>
                                            <p:fltVal val="0"/>
                                          </p:val>
                                        </p:tav>
                                        <p:tav tm="100000">
                                          <p:val>
                                            <p:strVal val="#ppt_w"/>
                                          </p:val>
                                        </p:tav>
                                      </p:tavLst>
                                    </p:anim>
                                    <p:anim calcmode="lin" valueType="num">
                                      <p:cBhvr>
                                        <p:cTn id="50" dur="300" fill="hold"/>
                                        <p:tgtEl>
                                          <p:spTgt spid="137"/>
                                        </p:tgtEl>
                                        <p:attrNameLst>
                                          <p:attrName>ppt_h</p:attrName>
                                        </p:attrNameLst>
                                      </p:cBhvr>
                                      <p:tavLst>
                                        <p:tav tm="0">
                                          <p:val>
                                            <p:fltVal val="0"/>
                                          </p:val>
                                        </p:tav>
                                        <p:tav tm="100000">
                                          <p:val>
                                            <p:strVal val="#ppt_h"/>
                                          </p:val>
                                        </p:tav>
                                      </p:tavLst>
                                    </p:anim>
                                    <p:animEffect transition="in" filter="fade">
                                      <p:cBhvr>
                                        <p:cTn id="51" dur="300"/>
                                        <p:tgtEl>
                                          <p:spTgt spid="13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4"/>
                                        </p:tgtEl>
                                        <p:attrNameLst>
                                          <p:attrName>style.visibility</p:attrName>
                                        </p:attrNameLst>
                                      </p:cBhvr>
                                      <p:to>
                                        <p:strVal val="visible"/>
                                      </p:to>
                                    </p:set>
                                    <p:anim calcmode="lin" valueType="num">
                                      <p:cBhvr>
                                        <p:cTn id="55" dur="300" fill="hold"/>
                                        <p:tgtEl>
                                          <p:spTgt spid="144"/>
                                        </p:tgtEl>
                                        <p:attrNameLst>
                                          <p:attrName>ppt_w</p:attrName>
                                        </p:attrNameLst>
                                      </p:cBhvr>
                                      <p:tavLst>
                                        <p:tav tm="0">
                                          <p:val>
                                            <p:fltVal val="0"/>
                                          </p:val>
                                        </p:tav>
                                        <p:tav tm="100000">
                                          <p:val>
                                            <p:strVal val="#ppt_w"/>
                                          </p:val>
                                        </p:tav>
                                      </p:tavLst>
                                    </p:anim>
                                    <p:anim calcmode="lin" valueType="num">
                                      <p:cBhvr>
                                        <p:cTn id="56" dur="300" fill="hold"/>
                                        <p:tgtEl>
                                          <p:spTgt spid="144"/>
                                        </p:tgtEl>
                                        <p:attrNameLst>
                                          <p:attrName>ppt_h</p:attrName>
                                        </p:attrNameLst>
                                      </p:cBhvr>
                                      <p:tavLst>
                                        <p:tav tm="0">
                                          <p:val>
                                            <p:fltVal val="0"/>
                                          </p:val>
                                        </p:tav>
                                        <p:tav tm="100000">
                                          <p:val>
                                            <p:strVal val="#ppt_h"/>
                                          </p:val>
                                        </p:tav>
                                      </p:tavLst>
                                    </p:anim>
                                    <p:animEffect transition="in" filter="fade">
                                      <p:cBhvr>
                                        <p:cTn id="57" dur="300"/>
                                        <p:tgtEl>
                                          <p:spTgt spid="14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 calcmode="lin" valueType="num">
                                      <p:cBhvr>
                                        <p:cTn id="61" dur="300" fill="hold"/>
                                        <p:tgtEl>
                                          <p:spTgt spid="149"/>
                                        </p:tgtEl>
                                        <p:attrNameLst>
                                          <p:attrName>ppt_w</p:attrName>
                                        </p:attrNameLst>
                                      </p:cBhvr>
                                      <p:tavLst>
                                        <p:tav tm="0">
                                          <p:val>
                                            <p:fltVal val="0"/>
                                          </p:val>
                                        </p:tav>
                                        <p:tav tm="100000">
                                          <p:val>
                                            <p:strVal val="#ppt_w"/>
                                          </p:val>
                                        </p:tav>
                                      </p:tavLst>
                                    </p:anim>
                                    <p:anim calcmode="lin" valueType="num">
                                      <p:cBhvr>
                                        <p:cTn id="62" dur="300" fill="hold"/>
                                        <p:tgtEl>
                                          <p:spTgt spid="149"/>
                                        </p:tgtEl>
                                        <p:attrNameLst>
                                          <p:attrName>ppt_h</p:attrName>
                                        </p:attrNameLst>
                                      </p:cBhvr>
                                      <p:tavLst>
                                        <p:tav tm="0">
                                          <p:val>
                                            <p:fltVal val="0"/>
                                          </p:val>
                                        </p:tav>
                                        <p:tav tm="100000">
                                          <p:val>
                                            <p:strVal val="#ppt_h"/>
                                          </p:val>
                                        </p:tav>
                                      </p:tavLst>
                                    </p:anim>
                                    <p:animEffect transition="in" filter="fade">
                                      <p:cBhvr>
                                        <p:cTn id="63" dur="300"/>
                                        <p:tgtEl>
                                          <p:spTgt spid="14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300" fill="hold"/>
                                        <p:tgtEl>
                                          <p:spTgt spid="154"/>
                                        </p:tgtEl>
                                        <p:attrNameLst>
                                          <p:attrName>ppt_w</p:attrName>
                                        </p:attrNameLst>
                                      </p:cBhvr>
                                      <p:tavLst>
                                        <p:tav tm="0">
                                          <p:val>
                                            <p:fltVal val="0"/>
                                          </p:val>
                                        </p:tav>
                                        <p:tav tm="100000">
                                          <p:val>
                                            <p:strVal val="#ppt_w"/>
                                          </p:val>
                                        </p:tav>
                                      </p:tavLst>
                                    </p:anim>
                                    <p:anim calcmode="lin" valueType="num">
                                      <p:cBhvr>
                                        <p:cTn id="68" dur="300" fill="hold"/>
                                        <p:tgtEl>
                                          <p:spTgt spid="154"/>
                                        </p:tgtEl>
                                        <p:attrNameLst>
                                          <p:attrName>ppt_h</p:attrName>
                                        </p:attrNameLst>
                                      </p:cBhvr>
                                      <p:tavLst>
                                        <p:tav tm="0">
                                          <p:val>
                                            <p:fltVal val="0"/>
                                          </p:val>
                                        </p:tav>
                                        <p:tav tm="100000">
                                          <p:val>
                                            <p:strVal val="#ppt_h"/>
                                          </p:val>
                                        </p:tav>
                                      </p:tavLst>
                                    </p:anim>
                                    <p:animEffect transition="in" filter="fade">
                                      <p:cBhvr>
                                        <p:cTn id="69" dur="300"/>
                                        <p:tgtEl>
                                          <p:spTgt spid="15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9"/>
                                        </p:tgtEl>
                                        <p:attrNameLst>
                                          <p:attrName>style.visibility</p:attrName>
                                        </p:attrNameLst>
                                      </p:cBhvr>
                                      <p:to>
                                        <p:strVal val="visible"/>
                                      </p:to>
                                    </p:set>
                                    <p:anim calcmode="lin" valueType="num">
                                      <p:cBhvr>
                                        <p:cTn id="73" dur="300" fill="hold"/>
                                        <p:tgtEl>
                                          <p:spTgt spid="159"/>
                                        </p:tgtEl>
                                        <p:attrNameLst>
                                          <p:attrName>ppt_w</p:attrName>
                                        </p:attrNameLst>
                                      </p:cBhvr>
                                      <p:tavLst>
                                        <p:tav tm="0">
                                          <p:val>
                                            <p:fltVal val="0"/>
                                          </p:val>
                                        </p:tav>
                                        <p:tav tm="100000">
                                          <p:val>
                                            <p:strVal val="#ppt_w"/>
                                          </p:val>
                                        </p:tav>
                                      </p:tavLst>
                                    </p:anim>
                                    <p:anim calcmode="lin" valueType="num">
                                      <p:cBhvr>
                                        <p:cTn id="74" dur="300" fill="hold"/>
                                        <p:tgtEl>
                                          <p:spTgt spid="159"/>
                                        </p:tgtEl>
                                        <p:attrNameLst>
                                          <p:attrName>ppt_h</p:attrName>
                                        </p:attrNameLst>
                                      </p:cBhvr>
                                      <p:tavLst>
                                        <p:tav tm="0">
                                          <p:val>
                                            <p:fltVal val="0"/>
                                          </p:val>
                                        </p:tav>
                                        <p:tav tm="100000">
                                          <p:val>
                                            <p:strVal val="#ppt_h"/>
                                          </p:val>
                                        </p:tav>
                                      </p:tavLst>
                                    </p:anim>
                                    <p:animEffect transition="in" filter="fade">
                                      <p:cBhvr>
                                        <p:cTn id="75" dur="300"/>
                                        <p:tgtEl>
                                          <p:spTgt spid="159"/>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anim calcmode="lin" valueType="num">
                                      <p:cBhvr>
                                        <p:cTn id="80" dur="500" fill="hold"/>
                                        <p:tgtEl>
                                          <p:spTgt spid="145"/>
                                        </p:tgtEl>
                                        <p:attrNameLst>
                                          <p:attrName>ppt_x</p:attrName>
                                        </p:attrNameLst>
                                      </p:cBhvr>
                                      <p:tavLst>
                                        <p:tav tm="0">
                                          <p:val>
                                            <p:strVal val="#ppt_x"/>
                                          </p:val>
                                        </p:tav>
                                        <p:tav tm="100000">
                                          <p:val>
                                            <p:strVal val="#ppt_x"/>
                                          </p:val>
                                        </p:tav>
                                      </p:tavLst>
                                    </p:anim>
                                    <p:anim calcmode="lin" valueType="num">
                                      <p:cBhvr>
                                        <p:cTn id="81" dur="500" fill="hold"/>
                                        <p:tgtEl>
                                          <p:spTgt spid="145"/>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50"/>
                                        </p:tgtEl>
                                        <p:attrNameLst>
                                          <p:attrName>style.visibility</p:attrName>
                                        </p:attrNameLst>
                                      </p:cBhvr>
                                      <p:to>
                                        <p:strVal val="visible"/>
                                      </p:to>
                                    </p:set>
                                    <p:animEffect transition="in" filter="fade">
                                      <p:cBhvr>
                                        <p:cTn id="85" dur="500"/>
                                        <p:tgtEl>
                                          <p:spTgt spid="150"/>
                                        </p:tgtEl>
                                      </p:cBhvr>
                                    </p:animEffect>
                                    <p:anim calcmode="lin" valueType="num">
                                      <p:cBhvr>
                                        <p:cTn id="86" dur="500" fill="hold"/>
                                        <p:tgtEl>
                                          <p:spTgt spid="150"/>
                                        </p:tgtEl>
                                        <p:attrNameLst>
                                          <p:attrName>ppt_x</p:attrName>
                                        </p:attrNameLst>
                                      </p:cBhvr>
                                      <p:tavLst>
                                        <p:tav tm="0">
                                          <p:val>
                                            <p:strVal val="#ppt_x"/>
                                          </p:val>
                                        </p:tav>
                                        <p:tav tm="100000">
                                          <p:val>
                                            <p:strVal val="#ppt_x"/>
                                          </p:val>
                                        </p:tav>
                                      </p:tavLst>
                                    </p:anim>
                                    <p:anim calcmode="lin" valueType="num">
                                      <p:cBhvr>
                                        <p:cTn id="87" dur="500" fill="hold"/>
                                        <p:tgtEl>
                                          <p:spTgt spid="1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500"/>
                                        <p:tgtEl>
                                          <p:spTgt spid="155"/>
                                        </p:tgtEl>
                                      </p:cBhvr>
                                    </p:animEffect>
                                    <p:anim calcmode="lin" valueType="num">
                                      <p:cBhvr>
                                        <p:cTn id="92" dur="500" fill="hold"/>
                                        <p:tgtEl>
                                          <p:spTgt spid="155"/>
                                        </p:tgtEl>
                                        <p:attrNameLst>
                                          <p:attrName>ppt_x</p:attrName>
                                        </p:attrNameLst>
                                      </p:cBhvr>
                                      <p:tavLst>
                                        <p:tav tm="0">
                                          <p:val>
                                            <p:strVal val="#ppt_x"/>
                                          </p:val>
                                        </p:tav>
                                        <p:tav tm="100000">
                                          <p:val>
                                            <p:strVal val="#ppt_x"/>
                                          </p:val>
                                        </p:tav>
                                      </p:tavLst>
                                    </p:anim>
                                    <p:anim calcmode="lin" valueType="num">
                                      <p:cBhvr>
                                        <p:cTn id="93" dur="500" fill="hold"/>
                                        <p:tgtEl>
                                          <p:spTgt spid="15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60"/>
                                        </p:tgtEl>
                                        <p:attrNameLst>
                                          <p:attrName>style.visibility</p:attrName>
                                        </p:attrNameLst>
                                      </p:cBhvr>
                                      <p:to>
                                        <p:strVal val="visible"/>
                                      </p:to>
                                    </p:set>
                                    <p:animEffect transition="in" filter="fade">
                                      <p:cBhvr>
                                        <p:cTn id="97" dur="500"/>
                                        <p:tgtEl>
                                          <p:spTgt spid="160"/>
                                        </p:tgtEl>
                                      </p:cBhvr>
                                    </p:animEffect>
                                    <p:anim calcmode="lin" valueType="num">
                                      <p:cBhvr>
                                        <p:cTn id="98" dur="500" fill="hold"/>
                                        <p:tgtEl>
                                          <p:spTgt spid="160"/>
                                        </p:tgtEl>
                                        <p:attrNameLst>
                                          <p:attrName>ppt_x</p:attrName>
                                        </p:attrNameLst>
                                      </p:cBhvr>
                                      <p:tavLst>
                                        <p:tav tm="0">
                                          <p:val>
                                            <p:strVal val="#ppt_x"/>
                                          </p:val>
                                        </p:tav>
                                        <p:tav tm="100000">
                                          <p:val>
                                            <p:strVal val="#ppt_x"/>
                                          </p:val>
                                        </p:tav>
                                      </p:tavLst>
                                    </p:anim>
                                    <p:anim calcmode="lin" valueType="num">
                                      <p:cBhvr>
                                        <p:cTn id="99" dur="500" fill="hold"/>
                                        <p:tgtEl>
                                          <p:spTgt spid="160"/>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22" presetClass="entr" presetSubtype="8" fill="hold" grpId="0" nodeType="afterEffect">
                                  <p:stCondLst>
                                    <p:cond delay="0"/>
                                  </p:stCondLst>
                                  <p:childTnLst>
                                    <p:set>
                                      <p:cBhvr>
                                        <p:cTn id="102" dur="1" fill="hold">
                                          <p:stCondLst>
                                            <p:cond delay="0"/>
                                          </p:stCondLst>
                                        </p:cTn>
                                        <p:tgtEl>
                                          <p:spTgt spid="142"/>
                                        </p:tgtEl>
                                        <p:attrNameLst>
                                          <p:attrName>style.visibility</p:attrName>
                                        </p:attrNameLst>
                                      </p:cBhvr>
                                      <p:to>
                                        <p:strVal val="visible"/>
                                      </p:to>
                                    </p:set>
                                    <p:animEffect transition="in" filter="wipe(left)">
                                      <p:cBhvr>
                                        <p:cTn id="103" dur="300"/>
                                        <p:tgtEl>
                                          <p:spTgt spid="142"/>
                                        </p:tgtEl>
                                      </p:cBhvr>
                                    </p:animEffect>
                                  </p:childTnLst>
                                </p:cTn>
                              </p:par>
                            </p:childTnLst>
                          </p:cTn>
                        </p:par>
                        <p:par>
                          <p:cTn id="104" fill="hold">
                            <p:stCondLst>
                              <p:cond delay="8500"/>
                            </p:stCondLst>
                            <p:childTnLst>
                              <p:par>
                                <p:cTn id="105" presetID="22" presetClass="entr" presetSubtype="8" fill="hold" grpId="0" nodeType="afterEffect">
                                  <p:stCondLst>
                                    <p:cond delay="0"/>
                                  </p:stCondLst>
                                  <p:childTnLst>
                                    <p:set>
                                      <p:cBhvr>
                                        <p:cTn id="106" dur="1" fill="hold">
                                          <p:stCondLst>
                                            <p:cond delay="0"/>
                                          </p:stCondLst>
                                        </p:cTn>
                                        <p:tgtEl>
                                          <p:spTgt spid="143"/>
                                        </p:tgtEl>
                                        <p:attrNameLst>
                                          <p:attrName>style.visibility</p:attrName>
                                        </p:attrNameLst>
                                      </p:cBhvr>
                                      <p:to>
                                        <p:strVal val="visible"/>
                                      </p:to>
                                    </p:set>
                                    <p:animEffect transition="in" filter="wipe(left)">
                                      <p:cBhvr>
                                        <p:cTn id="107" dur="300"/>
                                        <p:tgtEl>
                                          <p:spTgt spid="143"/>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146"/>
                                        </p:tgtEl>
                                        <p:attrNameLst>
                                          <p:attrName>style.visibility</p:attrName>
                                        </p:attrNameLst>
                                      </p:cBhvr>
                                      <p:to>
                                        <p:strVal val="visible"/>
                                      </p:to>
                                    </p:set>
                                    <p:anim calcmode="lin" valueType="num">
                                      <p:cBhvr>
                                        <p:cTn id="111" dur="300" fill="hold"/>
                                        <p:tgtEl>
                                          <p:spTgt spid="146"/>
                                        </p:tgtEl>
                                        <p:attrNameLst>
                                          <p:attrName>ppt_w</p:attrName>
                                        </p:attrNameLst>
                                      </p:cBhvr>
                                      <p:tavLst>
                                        <p:tav tm="0">
                                          <p:val>
                                            <p:fltVal val="0"/>
                                          </p:val>
                                        </p:tav>
                                        <p:tav tm="100000">
                                          <p:val>
                                            <p:strVal val="#ppt_w"/>
                                          </p:val>
                                        </p:tav>
                                      </p:tavLst>
                                    </p:anim>
                                    <p:anim calcmode="lin" valueType="num">
                                      <p:cBhvr>
                                        <p:cTn id="112" dur="300" fill="hold"/>
                                        <p:tgtEl>
                                          <p:spTgt spid="146"/>
                                        </p:tgtEl>
                                        <p:attrNameLst>
                                          <p:attrName>ppt_h</p:attrName>
                                        </p:attrNameLst>
                                      </p:cBhvr>
                                      <p:tavLst>
                                        <p:tav tm="0">
                                          <p:val>
                                            <p:fltVal val="0"/>
                                          </p:val>
                                        </p:tav>
                                        <p:tav tm="100000">
                                          <p:val>
                                            <p:strVal val="#ppt_h"/>
                                          </p:val>
                                        </p:tav>
                                      </p:tavLst>
                                    </p:anim>
                                    <p:animEffect transition="in" filter="fade">
                                      <p:cBhvr>
                                        <p:cTn id="113" dur="300"/>
                                        <p:tgtEl>
                                          <p:spTgt spid="146"/>
                                        </p:tgtEl>
                                      </p:cBhvr>
                                    </p:animEffect>
                                  </p:childTnLst>
                                </p:cTn>
                              </p:par>
                            </p:childTnLst>
                          </p:cTn>
                        </p:par>
                        <p:par>
                          <p:cTn id="114" fill="hold">
                            <p:stCondLst>
                              <p:cond delay="9500"/>
                            </p:stCondLst>
                            <p:childTnLst>
                              <p:par>
                                <p:cTn id="115" presetID="22" presetClass="entr" presetSubtype="8" fill="hold" grpId="0" nodeType="afterEffect">
                                  <p:stCondLst>
                                    <p:cond delay="0"/>
                                  </p:stCondLst>
                                  <p:childTnLst>
                                    <p:set>
                                      <p:cBhvr>
                                        <p:cTn id="116" dur="1" fill="hold">
                                          <p:stCondLst>
                                            <p:cond delay="0"/>
                                          </p:stCondLst>
                                        </p:cTn>
                                        <p:tgtEl>
                                          <p:spTgt spid="147"/>
                                        </p:tgtEl>
                                        <p:attrNameLst>
                                          <p:attrName>style.visibility</p:attrName>
                                        </p:attrNameLst>
                                      </p:cBhvr>
                                      <p:to>
                                        <p:strVal val="visible"/>
                                      </p:to>
                                    </p:set>
                                    <p:animEffect transition="in" filter="wipe(left)">
                                      <p:cBhvr>
                                        <p:cTn id="117" dur="300"/>
                                        <p:tgtEl>
                                          <p:spTgt spid="147"/>
                                        </p:tgtEl>
                                      </p:cBhvr>
                                    </p:animEffect>
                                  </p:childTnLst>
                                </p:cTn>
                              </p:par>
                            </p:childTnLst>
                          </p:cTn>
                        </p:par>
                        <p:par>
                          <p:cTn id="118" fill="hold">
                            <p:stCondLst>
                              <p:cond delay="10000"/>
                            </p:stCondLst>
                            <p:childTnLst>
                              <p:par>
                                <p:cTn id="119" presetID="22" presetClass="entr" presetSubtype="8" fill="hold" grpId="0" nodeType="after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left)">
                                      <p:cBhvr>
                                        <p:cTn id="121" dur="300"/>
                                        <p:tgtEl>
                                          <p:spTgt spid="148"/>
                                        </p:tgtEl>
                                      </p:cBhvr>
                                    </p:animEffect>
                                  </p:childTnLst>
                                </p:cTn>
                              </p:par>
                            </p:childTnLst>
                          </p:cTn>
                        </p:par>
                        <p:par>
                          <p:cTn id="122" fill="hold">
                            <p:stCondLst>
                              <p:cond delay="10500"/>
                            </p:stCondLst>
                            <p:childTnLst>
                              <p:par>
                                <p:cTn id="123" presetID="53" presetClass="entr" presetSubtype="16" fill="hold" grpId="0" nodeType="afterEffect">
                                  <p:stCondLst>
                                    <p:cond delay="0"/>
                                  </p:stCondLst>
                                  <p:childTnLst>
                                    <p:set>
                                      <p:cBhvr>
                                        <p:cTn id="124" dur="1" fill="hold">
                                          <p:stCondLst>
                                            <p:cond delay="0"/>
                                          </p:stCondLst>
                                        </p:cTn>
                                        <p:tgtEl>
                                          <p:spTgt spid="151"/>
                                        </p:tgtEl>
                                        <p:attrNameLst>
                                          <p:attrName>style.visibility</p:attrName>
                                        </p:attrNameLst>
                                      </p:cBhvr>
                                      <p:to>
                                        <p:strVal val="visible"/>
                                      </p:to>
                                    </p:set>
                                    <p:anim calcmode="lin" valueType="num">
                                      <p:cBhvr>
                                        <p:cTn id="125" dur="300" fill="hold"/>
                                        <p:tgtEl>
                                          <p:spTgt spid="151"/>
                                        </p:tgtEl>
                                        <p:attrNameLst>
                                          <p:attrName>ppt_w</p:attrName>
                                        </p:attrNameLst>
                                      </p:cBhvr>
                                      <p:tavLst>
                                        <p:tav tm="0">
                                          <p:val>
                                            <p:fltVal val="0"/>
                                          </p:val>
                                        </p:tav>
                                        <p:tav tm="100000">
                                          <p:val>
                                            <p:strVal val="#ppt_w"/>
                                          </p:val>
                                        </p:tav>
                                      </p:tavLst>
                                    </p:anim>
                                    <p:anim calcmode="lin" valueType="num">
                                      <p:cBhvr>
                                        <p:cTn id="126" dur="300" fill="hold"/>
                                        <p:tgtEl>
                                          <p:spTgt spid="151"/>
                                        </p:tgtEl>
                                        <p:attrNameLst>
                                          <p:attrName>ppt_h</p:attrName>
                                        </p:attrNameLst>
                                      </p:cBhvr>
                                      <p:tavLst>
                                        <p:tav tm="0">
                                          <p:val>
                                            <p:fltVal val="0"/>
                                          </p:val>
                                        </p:tav>
                                        <p:tav tm="100000">
                                          <p:val>
                                            <p:strVal val="#ppt_h"/>
                                          </p:val>
                                        </p:tav>
                                      </p:tavLst>
                                    </p:anim>
                                    <p:animEffect transition="in" filter="fade">
                                      <p:cBhvr>
                                        <p:cTn id="127" dur="300"/>
                                        <p:tgtEl>
                                          <p:spTgt spid="151"/>
                                        </p:tgtEl>
                                      </p:cBhvr>
                                    </p:animEffect>
                                  </p:childTnLst>
                                </p:cTn>
                              </p:par>
                            </p:childTnLst>
                          </p:cTn>
                        </p:par>
                        <p:par>
                          <p:cTn id="128" fill="hold">
                            <p:stCondLst>
                              <p:cond delay="11000"/>
                            </p:stCondLst>
                            <p:childTnLst>
                              <p:par>
                                <p:cTn id="129" presetID="22" presetClass="entr" presetSubtype="8" fill="hold" grpId="0" nodeType="afterEffect">
                                  <p:stCondLst>
                                    <p:cond delay="0"/>
                                  </p:stCondLst>
                                  <p:childTnLst>
                                    <p:set>
                                      <p:cBhvr>
                                        <p:cTn id="130" dur="1" fill="hold">
                                          <p:stCondLst>
                                            <p:cond delay="0"/>
                                          </p:stCondLst>
                                        </p:cTn>
                                        <p:tgtEl>
                                          <p:spTgt spid="152"/>
                                        </p:tgtEl>
                                        <p:attrNameLst>
                                          <p:attrName>style.visibility</p:attrName>
                                        </p:attrNameLst>
                                      </p:cBhvr>
                                      <p:to>
                                        <p:strVal val="visible"/>
                                      </p:to>
                                    </p:set>
                                    <p:animEffect transition="in" filter="wipe(left)">
                                      <p:cBhvr>
                                        <p:cTn id="131" dur="300"/>
                                        <p:tgtEl>
                                          <p:spTgt spid="152"/>
                                        </p:tgtEl>
                                      </p:cBhvr>
                                    </p:animEffect>
                                  </p:childTnLst>
                                </p:cTn>
                              </p:par>
                            </p:childTnLst>
                          </p:cTn>
                        </p:par>
                        <p:par>
                          <p:cTn id="132" fill="hold">
                            <p:stCondLst>
                              <p:cond delay="11500"/>
                            </p:stCondLst>
                            <p:childTnLst>
                              <p:par>
                                <p:cTn id="133" presetID="22" presetClass="entr" presetSubtype="8" fill="hold" grpId="0" nodeType="afterEffect">
                                  <p:stCondLst>
                                    <p:cond delay="0"/>
                                  </p:stCondLst>
                                  <p:childTnLst>
                                    <p:set>
                                      <p:cBhvr>
                                        <p:cTn id="134" dur="1" fill="hold">
                                          <p:stCondLst>
                                            <p:cond delay="0"/>
                                          </p:stCondLst>
                                        </p:cTn>
                                        <p:tgtEl>
                                          <p:spTgt spid="153"/>
                                        </p:tgtEl>
                                        <p:attrNameLst>
                                          <p:attrName>style.visibility</p:attrName>
                                        </p:attrNameLst>
                                      </p:cBhvr>
                                      <p:to>
                                        <p:strVal val="visible"/>
                                      </p:to>
                                    </p:set>
                                    <p:animEffect transition="in" filter="wipe(left)">
                                      <p:cBhvr>
                                        <p:cTn id="135" dur="300"/>
                                        <p:tgtEl>
                                          <p:spTgt spid="153"/>
                                        </p:tgtEl>
                                      </p:cBhvr>
                                    </p:animEffect>
                                  </p:childTnLst>
                                </p:cTn>
                              </p:par>
                            </p:childTnLst>
                          </p:cTn>
                        </p:par>
                        <p:par>
                          <p:cTn id="136" fill="hold">
                            <p:stCondLst>
                              <p:cond delay="12000"/>
                            </p:stCondLst>
                            <p:childTnLst>
                              <p:par>
                                <p:cTn id="137" presetID="53" presetClass="entr" presetSubtype="16" fill="hold" grpId="0" nodeType="afterEffect">
                                  <p:stCondLst>
                                    <p:cond delay="0"/>
                                  </p:stCondLst>
                                  <p:childTnLst>
                                    <p:set>
                                      <p:cBhvr>
                                        <p:cTn id="138" dur="1" fill="hold">
                                          <p:stCondLst>
                                            <p:cond delay="0"/>
                                          </p:stCondLst>
                                        </p:cTn>
                                        <p:tgtEl>
                                          <p:spTgt spid="156"/>
                                        </p:tgtEl>
                                        <p:attrNameLst>
                                          <p:attrName>style.visibility</p:attrName>
                                        </p:attrNameLst>
                                      </p:cBhvr>
                                      <p:to>
                                        <p:strVal val="visible"/>
                                      </p:to>
                                    </p:set>
                                    <p:anim calcmode="lin" valueType="num">
                                      <p:cBhvr>
                                        <p:cTn id="139" dur="300" fill="hold"/>
                                        <p:tgtEl>
                                          <p:spTgt spid="156"/>
                                        </p:tgtEl>
                                        <p:attrNameLst>
                                          <p:attrName>ppt_w</p:attrName>
                                        </p:attrNameLst>
                                      </p:cBhvr>
                                      <p:tavLst>
                                        <p:tav tm="0">
                                          <p:val>
                                            <p:fltVal val="0"/>
                                          </p:val>
                                        </p:tav>
                                        <p:tav tm="100000">
                                          <p:val>
                                            <p:strVal val="#ppt_w"/>
                                          </p:val>
                                        </p:tav>
                                      </p:tavLst>
                                    </p:anim>
                                    <p:anim calcmode="lin" valueType="num">
                                      <p:cBhvr>
                                        <p:cTn id="140" dur="300" fill="hold"/>
                                        <p:tgtEl>
                                          <p:spTgt spid="156"/>
                                        </p:tgtEl>
                                        <p:attrNameLst>
                                          <p:attrName>ppt_h</p:attrName>
                                        </p:attrNameLst>
                                      </p:cBhvr>
                                      <p:tavLst>
                                        <p:tav tm="0">
                                          <p:val>
                                            <p:fltVal val="0"/>
                                          </p:val>
                                        </p:tav>
                                        <p:tav tm="100000">
                                          <p:val>
                                            <p:strVal val="#ppt_h"/>
                                          </p:val>
                                        </p:tav>
                                      </p:tavLst>
                                    </p:anim>
                                    <p:animEffect transition="in" filter="fade">
                                      <p:cBhvr>
                                        <p:cTn id="141" dur="300"/>
                                        <p:tgtEl>
                                          <p:spTgt spid="156"/>
                                        </p:tgtEl>
                                      </p:cBhvr>
                                    </p:animEffect>
                                  </p:childTnLst>
                                </p:cTn>
                              </p:par>
                            </p:childTnLst>
                          </p:cTn>
                        </p:par>
                        <p:par>
                          <p:cTn id="142" fill="hold">
                            <p:stCondLst>
                              <p:cond delay="12500"/>
                            </p:stCondLst>
                            <p:childTnLst>
                              <p:par>
                                <p:cTn id="143" presetID="22" presetClass="entr" presetSubtype="8" fill="hold" grpId="0" nodeType="afterEffect">
                                  <p:stCondLst>
                                    <p:cond delay="0"/>
                                  </p:stCondLst>
                                  <p:childTnLst>
                                    <p:set>
                                      <p:cBhvr>
                                        <p:cTn id="144" dur="1" fill="hold">
                                          <p:stCondLst>
                                            <p:cond delay="0"/>
                                          </p:stCondLst>
                                        </p:cTn>
                                        <p:tgtEl>
                                          <p:spTgt spid="157"/>
                                        </p:tgtEl>
                                        <p:attrNameLst>
                                          <p:attrName>style.visibility</p:attrName>
                                        </p:attrNameLst>
                                      </p:cBhvr>
                                      <p:to>
                                        <p:strVal val="visible"/>
                                      </p:to>
                                    </p:set>
                                    <p:animEffect transition="in" filter="wipe(left)">
                                      <p:cBhvr>
                                        <p:cTn id="145" dur="300"/>
                                        <p:tgtEl>
                                          <p:spTgt spid="157"/>
                                        </p:tgtEl>
                                      </p:cBhvr>
                                    </p:animEffect>
                                  </p:childTnLst>
                                </p:cTn>
                              </p:par>
                            </p:childTnLst>
                          </p:cTn>
                        </p:par>
                        <p:par>
                          <p:cTn id="146" fill="hold">
                            <p:stCondLst>
                              <p:cond delay="13000"/>
                            </p:stCondLst>
                            <p:childTnLst>
                              <p:par>
                                <p:cTn id="147" presetID="22" presetClass="entr" presetSubtype="8" fill="hold" grpId="0" nodeType="afterEffect">
                                  <p:stCondLst>
                                    <p:cond delay="0"/>
                                  </p:stCondLst>
                                  <p:childTnLst>
                                    <p:set>
                                      <p:cBhvr>
                                        <p:cTn id="148" dur="1" fill="hold">
                                          <p:stCondLst>
                                            <p:cond delay="0"/>
                                          </p:stCondLst>
                                        </p:cTn>
                                        <p:tgtEl>
                                          <p:spTgt spid="158"/>
                                        </p:tgtEl>
                                        <p:attrNameLst>
                                          <p:attrName>style.visibility</p:attrName>
                                        </p:attrNameLst>
                                      </p:cBhvr>
                                      <p:to>
                                        <p:strVal val="visible"/>
                                      </p:to>
                                    </p:set>
                                    <p:animEffect transition="in" filter="wipe(left)">
                                      <p:cBhvr>
                                        <p:cTn id="149" dur="300"/>
                                        <p:tgtEl>
                                          <p:spTgt spid="158"/>
                                        </p:tgtEl>
                                      </p:cBhvr>
                                    </p:animEffect>
                                  </p:childTnLst>
                                </p:cTn>
                              </p:par>
                            </p:childTnLst>
                          </p:cTn>
                        </p:par>
                        <p:par>
                          <p:cTn id="150" fill="hold">
                            <p:stCondLst>
                              <p:cond delay="13500"/>
                            </p:stCondLst>
                            <p:childTnLst>
                              <p:par>
                                <p:cTn id="151" presetID="53" presetClass="entr" presetSubtype="16" fill="hold" grpId="0" nodeType="afterEffect">
                                  <p:stCondLst>
                                    <p:cond delay="0"/>
                                  </p:stCondLst>
                                  <p:childTnLst>
                                    <p:set>
                                      <p:cBhvr>
                                        <p:cTn id="152" dur="1" fill="hold">
                                          <p:stCondLst>
                                            <p:cond delay="0"/>
                                          </p:stCondLst>
                                        </p:cTn>
                                        <p:tgtEl>
                                          <p:spTgt spid="161"/>
                                        </p:tgtEl>
                                        <p:attrNameLst>
                                          <p:attrName>style.visibility</p:attrName>
                                        </p:attrNameLst>
                                      </p:cBhvr>
                                      <p:to>
                                        <p:strVal val="visible"/>
                                      </p:to>
                                    </p:set>
                                    <p:anim calcmode="lin" valueType="num">
                                      <p:cBhvr>
                                        <p:cTn id="153" dur="300" fill="hold"/>
                                        <p:tgtEl>
                                          <p:spTgt spid="161"/>
                                        </p:tgtEl>
                                        <p:attrNameLst>
                                          <p:attrName>ppt_w</p:attrName>
                                        </p:attrNameLst>
                                      </p:cBhvr>
                                      <p:tavLst>
                                        <p:tav tm="0">
                                          <p:val>
                                            <p:fltVal val="0"/>
                                          </p:val>
                                        </p:tav>
                                        <p:tav tm="100000">
                                          <p:val>
                                            <p:strVal val="#ppt_w"/>
                                          </p:val>
                                        </p:tav>
                                      </p:tavLst>
                                    </p:anim>
                                    <p:anim calcmode="lin" valueType="num">
                                      <p:cBhvr>
                                        <p:cTn id="154" dur="300" fill="hold"/>
                                        <p:tgtEl>
                                          <p:spTgt spid="161"/>
                                        </p:tgtEl>
                                        <p:attrNameLst>
                                          <p:attrName>ppt_h</p:attrName>
                                        </p:attrNameLst>
                                      </p:cBhvr>
                                      <p:tavLst>
                                        <p:tav tm="0">
                                          <p:val>
                                            <p:fltVal val="0"/>
                                          </p:val>
                                        </p:tav>
                                        <p:tav tm="100000">
                                          <p:val>
                                            <p:strVal val="#ppt_h"/>
                                          </p:val>
                                        </p:tav>
                                      </p:tavLst>
                                    </p:anim>
                                    <p:animEffect transition="in" filter="fade">
                                      <p:cBhvr>
                                        <p:cTn id="155" dur="3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8" grpId="0" animBg="1"/>
      <p:bldP spid="140" grpId="0" animBg="1"/>
      <p:bldP spid="142" grpId="0" animBg="1"/>
      <p:bldP spid="143" grpId="0" animBg="1"/>
      <p:bldP spid="144" grpId="0"/>
      <p:bldP spid="145" grpId="0"/>
      <p:bldP spid="146" grpId="0"/>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cs typeface="+mn-ea"/>
                <a:sym typeface="+mn-lt"/>
              </a:rPr>
              <a:t>在此输入您的标题</a:t>
            </a:r>
            <a:endParaRPr lang="en-US" altLang="zh-CN" sz="1100" dirty="0">
              <a:solidFill>
                <a:schemeClr val="bg1">
                  <a:lumMod val="50000"/>
                </a:schemeClr>
              </a:solidFill>
              <a:cs typeface="+mn-ea"/>
              <a:sym typeface="+mn-lt"/>
            </a:endParaRPr>
          </a:p>
          <a:p>
            <a:pPr algn="just">
              <a:lnSpc>
                <a:spcPct val="130000"/>
              </a:lnSpc>
              <a:spcAft>
                <a:spcPts val="800"/>
              </a:spcAft>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49" name="矩形 48"/>
          <p:cNvSpPr/>
          <p:nvPr/>
        </p:nvSpPr>
        <p:spPr>
          <a:xfrm>
            <a:off x="6354208" y="3263391"/>
            <a:ext cx="4840313" cy="321743"/>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cs typeface="+mn-ea"/>
                <a:sym typeface="+mn-lt"/>
              </a:rPr>
              <a:t>字，在此输入您的文字，在此输入您的文字</a:t>
            </a:r>
            <a:endParaRPr lang="zh-CN" altLang="en-US" sz="1100" dirty="0">
              <a:solidFill>
                <a:schemeClr val="bg1">
                  <a:lumMod val="50000"/>
                </a:schemeClr>
              </a:solidFill>
              <a:cs typeface="+mn-ea"/>
              <a:sym typeface="+mn-lt"/>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60" name="矩形 59"/>
          <p:cNvSpPr/>
          <p:nvPr/>
        </p:nvSpPr>
        <p:spPr>
          <a:xfrm>
            <a:off x="6354208" y="396006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404785" y="2041810"/>
            <a:ext cx="3886837" cy="2776983"/>
            <a:chOff x="1053129" y="1531356"/>
            <a:chExt cx="2915507" cy="2082737"/>
          </a:xfrm>
        </p:grpSpPr>
        <p:grpSp>
          <p:nvGrpSpPr>
            <p:cNvPr id="91" name="组合 90"/>
            <p:cNvGrpSpPr/>
            <p:nvPr/>
          </p:nvGrpSpPr>
          <p:grpSpPr>
            <a:xfrm>
              <a:off x="1053129" y="1531356"/>
              <a:ext cx="2915507" cy="1874463"/>
              <a:chOff x="1835696" y="1419622"/>
              <a:chExt cx="4032000" cy="2592288"/>
            </a:xfrm>
          </p:grpSpPr>
          <p:cxnSp>
            <p:nvCxnSpPr>
              <p:cNvPr id="125" name="直接连接符 124"/>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053129" y="1531356"/>
              <a:ext cx="52063" cy="2082737"/>
              <a:chOff x="1835696" y="1419622"/>
              <a:chExt cx="72000" cy="2880320"/>
            </a:xfrm>
          </p:grpSpPr>
          <p:cxnSp>
            <p:nvCxnSpPr>
              <p:cNvPr id="95" name="直接连接符 94"/>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35" name="组合 134"/>
          <p:cNvGrpSpPr/>
          <p:nvPr/>
        </p:nvGrpSpPr>
        <p:grpSpPr>
          <a:xfrm>
            <a:off x="816102" y="1932723"/>
            <a:ext cx="627490" cy="3004330"/>
            <a:chOff x="4499992" y="1366397"/>
            <a:chExt cx="470679" cy="2253248"/>
          </a:xfrm>
        </p:grpSpPr>
        <p:sp>
          <p:nvSpPr>
            <p:cNvPr id="136" name="矩形 135"/>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cs typeface="+mn-ea"/>
                  <a:sym typeface="+mn-lt"/>
                </a:rPr>
                <a:t>100</a:t>
              </a:r>
              <a:endParaRPr lang="zh-CN" altLang="en-US" sz="900" dirty="0">
                <a:solidFill>
                  <a:srgbClr val="7A7A94"/>
                </a:solidFill>
                <a:cs typeface="+mn-ea"/>
                <a:sym typeface="+mn-lt"/>
              </a:endParaRPr>
            </a:p>
          </p:txBody>
        </p:sp>
        <p:sp>
          <p:nvSpPr>
            <p:cNvPr id="137" name="矩形 136"/>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cs typeface="+mn-ea"/>
                  <a:sym typeface="+mn-lt"/>
                </a:rPr>
                <a:t>90</a:t>
              </a:r>
              <a:endParaRPr lang="zh-CN" altLang="en-US" sz="900" dirty="0">
                <a:solidFill>
                  <a:srgbClr val="7A7A94"/>
                </a:solidFill>
                <a:cs typeface="+mn-ea"/>
                <a:sym typeface="+mn-lt"/>
              </a:endParaRPr>
            </a:p>
          </p:txBody>
        </p:sp>
        <p:sp>
          <p:nvSpPr>
            <p:cNvPr id="138" name="矩形 137"/>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cs typeface="+mn-ea"/>
                  <a:sym typeface="+mn-lt"/>
                </a:rPr>
                <a:t>80</a:t>
              </a:r>
              <a:endParaRPr lang="zh-CN" altLang="en-US" sz="900" dirty="0">
                <a:solidFill>
                  <a:srgbClr val="7A7A94"/>
                </a:solidFill>
                <a:cs typeface="+mn-ea"/>
                <a:sym typeface="+mn-lt"/>
              </a:endParaRPr>
            </a:p>
          </p:txBody>
        </p:sp>
        <p:sp>
          <p:nvSpPr>
            <p:cNvPr id="139" name="矩形 138"/>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cs typeface="+mn-ea"/>
                  <a:sym typeface="+mn-lt"/>
                </a:rPr>
                <a:t>70</a:t>
              </a:r>
              <a:endParaRPr lang="zh-CN" altLang="en-US" sz="900" dirty="0">
                <a:solidFill>
                  <a:srgbClr val="7A7A94"/>
                </a:solidFill>
                <a:cs typeface="+mn-ea"/>
                <a:sym typeface="+mn-lt"/>
              </a:endParaRPr>
            </a:p>
          </p:txBody>
        </p:sp>
        <p:sp>
          <p:nvSpPr>
            <p:cNvPr id="140" name="矩形 139"/>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cs typeface="+mn-ea"/>
                  <a:sym typeface="+mn-lt"/>
                </a:rPr>
                <a:t>60</a:t>
              </a:r>
              <a:endParaRPr lang="zh-CN" altLang="en-US" sz="900" dirty="0">
                <a:solidFill>
                  <a:srgbClr val="7A7A94"/>
                </a:solidFill>
                <a:cs typeface="+mn-ea"/>
                <a:sym typeface="+mn-lt"/>
              </a:endParaRPr>
            </a:p>
          </p:txBody>
        </p:sp>
        <p:sp>
          <p:nvSpPr>
            <p:cNvPr id="141" name="矩形 140"/>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cs typeface="+mn-ea"/>
                  <a:sym typeface="+mn-lt"/>
                </a:rPr>
                <a:t>50</a:t>
              </a:r>
              <a:endParaRPr lang="zh-CN" altLang="en-US" sz="900" dirty="0">
                <a:solidFill>
                  <a:srgbClr val="7A7A94"/>
                </a:solidFill>
                <a:cs typeface="+mn-ea"/>
                <a:sym typeface="+mn-lt"/>
              </a:endParaRPr>
            </a:p>
          </p:txBody>
        </p:sp>
        <p:sp>
          <p:nvSpPr>
            <p:cNvPr id="142" name="矩形 141"/>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cs typeface="+mn-ea"/>
                  <a:sym typeface="+mn-lt"/>
                </a:rPr>
                <a:t>40</a:t>
              </a:r>
              <a:endParaRPr lang="zh-CN" altLang="en-US" sz="900" dirty="0">
                <a:solidFill>
                  <a:srgbClr val="7A7A94"/>
                </a:solidFill>
                <a:cs typeface="+mn-ea"/>
                <a:sym typeface="+mn-lt"/>
              </a:endParaRPr>
            </a:p>
          </p:txBody>
        </p:sp>
        <p:sp>
          <p:nvSpPr>
            <p:cNvPr id="143" name="矩形 142"/>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cs typeface="+mn-ea"/>
                  <a:sym typeface="+mn-lt"/>
                </a:rPr>
                <a:t>30</a:t>
              </a:r>
              <a:endParaRPr lang="zh-CN" altLang="en-US" sz="900" dirty="0">
                <a:solidFill>
                  <a:srgbClr val="7A7A94"/>
                </a:solidFill>
                <a:cs typeface="+mn-ea"/>
                <a:sym typeface="+mn-lt"/>
              </a:endParaRPr>
            </a:p>
          </p:txBody>
        </p:sp>
        <p:sp>
          <p:nvSpPr>
            <p:cNvPr id="144" name="矩形 143"/>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cs typeface="+mn-ea"/>
                  <a:sym typeface="+mn-lt"/>
                </a:rPr>
                <a:t>20</a:t>
              </a:r>
              <a:endParaRPr lang="zh-CN" altLang="en-US" sz="900" dirty="0">
                <a:solidFill>
                  <a:srgbClr val="7A7A94"/>
                </a:solidFill>
                <a:cs typeface="+mn-ea"/>
                <a:sym typeface="+mn-lt"/>
              </a:endParaRPr>
            </a:p>
          </p:txBody>
        </p:sp>
        <p:sp>
          <p:nvSpPr>
            <p:cNvPr id="145" name="矩形 144"/>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cs typeface="+mn-ea"/>
                  <a:sym typeface="+mn-lt"/>
                </a:rPr>
                <a:t>10</a:t>
              </a:r>
              <a:endParaRPr lang="zh-CN" altLang="en-US" sz="900" dirty="0">
                <a:solidFill>
                  <a:srgbClr val="7A7A94"/>
                </a:solidFill>
                <a:cs typeface="+mn-ea"/>
                <a:sym typeface="+mn-lt"/>
              </a:endParaRPr>
            </a:p>
          </p:txBody>
        </p:sp>
        <p:sp>
          <p:nvSpPr>
            <p:cNvPr id="146" name="矩形 145"/>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cs typeface="+mn-ea"/>
                  <a:sym typeface="+mn-lt"/>
                </a:rPr>
                <a:t>0</a:t>
              </a:r>
              <a:endParaRPr lang="zh-CN" altLang="en-US" sz="900" dirty="0">
                <a:solidFill>
                  <a:srgbClr val="7A7A94"/>
                </a:solidFill>
                <a:cs typeface="+mn-ea"/>
                <a:sym typeface="+mn-lt"/>
              </a:endParaRPr>
            </a:p>
          </p:txBody>
        </p:sp>
      </p:grpSp>
      <p:sp>
        <p:nvSpPr>
          <p:cNvPr id="147" name="同侧圆角矩形 146"/>
          <p:cNvSpPr/>
          <p:nvPr/>
        </p:nvSpPr>
        <p:spPr>
          <a:xfrm>
            <a:off x="1717855"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148" name="同侧圆角矩形 147"/>
          <p:cNvSpPr/>
          <p:nvPr/>
        </p:nvSpPr>
        <p:spPr>
          <a:xfrm>
            <a:off x="1717855" y="3707997"/>
            <a:ext cx="536269" cy="1110792"/>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49" name="矩形 148"/>
          <p:cNvSpPr/>
          <p:nvPr/>
        </p:nvSpPr>
        <p:spPr>
          <a:xfrm>
            <a:off x="1694066" y="30135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150" name="矩形 149"/>
          <p:cNvSpPr/>
          <p:nvPr/>
        </p:nvSpPr>
        <p:spPr>
          <a:xfrm>
            <a:off x="1694066" y="3825446"/>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40%</a:t>
            </a:r>
            <a:endParaRPr lang="zh-CN" altLang="en-US" sz="1300" dirty="0">
              <a:solidFill>
                <a:schemeClr val="bg1"/>
              </a:solidFill>
              <a:cs typeface="+mn-ea"/>
              <a:sym typeface="+mn-lt"/>
            </a:endParaRPr>
          </a:p>
        </p:txBody>
      </p:sp>
      <p:sp>
        <p:nvSpPr>
          <p:cNvPr id="151" name="矩形 150"/>
          <p:cNvSpPr/>
          <p:nvPr/>
        </p:nvSpPr>
        <p:spPr>
          <a:xfrm>
            <a:off x="1704752"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152" name="同侧圆角矩形 151"/>
          <p:cNvSpPr/>
          <p:nvPr/>
        </p:nvSpPr>
        <p:spPr>
          <a:xfrm>
            <a:off x="2609030"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153" name="同侧圆角矩形 152"/>
          <p:cNvSpPr/>
          <p:nvPr/>
        </p:nvSpPr>
        <p:spPr>
          <a:xfrm>
            <a:off x="2609030" y="3430146"/>
            <a:ext cx="536269" cy="1388644"/>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54" name="矩形 153"/>
          <p:cNvSpPr/>
          <p:nvPr/>
        </p:nvSpPr>
        <p:spPr>
          <a:xfrm>
            <a:off x="2585241" y="30135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155" name="矩形 154"/>
          <p:cNvSpPr/>
          <p:nvPr/>
        </p:nvSpPr>
        <p:spPr>
          <a:xfrm>
            <a:off x="2585241" y="35682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50%</a:t>
            </a:r>
            <a:endParaRPr lang="zh-CN" altLang="en-US" sz="1300" dirty="0">
              <a:solidFill>
                <a:schemeClr val="bg1"/>
              </a:solidFill>
              <a:cs typeface="+mn-ea"/>
              <a:sym typeface="+mn-lt"/>
            </a:endParaRPr>
          </a:p>
        </p:txBody>
      </p:sp>
      <p:sp>
        <p:nvSpPr>
          <p:cNvPr id="156" name="矩形 155"/>
          <p:cNvSpPr/>
          <p:nvPr/>
        </p:nvSpPr>
        <p:spPr>
          <a:xfrm>
            <a:off x="2595927"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157" name="同侧圆角矩形 156"/>
          <p:cNvSpPr/>
          <p:nvPr/>
        </p:nvSpPr>
        <p:spPr>
          <a:xfrm>
            <a:off x="3505024" y="2319507"/>
            <a:ext cx="536269" cy="249928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158" name="同侧圆角矩形 157"/>
          <p:cNvSpPr/>
          <p:nvPr/>
        </p:nvSpPr>
        <p:spPr>
          <a:xfrm>
            <a:off x="3505024" y="2874904"/>
            <a:ext cx="536269" cy="1943887"/>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59" name="矩形 158"/>
          <p:cNvSpPr/>
          <p:nvPr/>
        </p:nvSpPr>
        <p:spPr>
          <a:xfrm>
            <a:off x="3481235" y="2425590"/>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90%</a:t>
            </a:r>
            <a:endParaRPr lang="zh-CN" altLang="en-US" sz="1300" dirty="0">
              <a:solidFill>
                <a:schemeClr val="bg1"/>
              </a:solidFill>
              <a:cs typeface="+mn-ea"/>
              <a:sym typeface="+mn-lt"/>
            </a:endParaRPr>
          </a:p>
        </p:txBody>
      </p:sp>
      <p:sp>
        <p:nvSpPr>
          <p:cNvPr id="160" name="矩形 159"/>
          <p:cNvSpPr/>
          <p:nvPr/>
        </p:nvSpPr>
        <p:spPr>
          <a:xfrm>
            <a:off x="3481235" y="302417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161" name="矩形 160"/>
          <p:cNvSpPr/>
          <p:nvPr/>
        </p:nvSpPr>
        <p:spPr>
          <a:xfrm>
            <a:off x="3491921"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162" name="同侧圆角矩形 161"/>
          <p:cNvSpPr/>
          <p:nvPr/>
        </p:nvSpPr>
        <p:spPr>
          <a:xfrm>
            <a:off x="4406781" y="2048139"/>
            <a:ext cx="536269" cy="277065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163" name="同侧圆角矩形 162"/>
          <p:cNvSpPr/>
          <p:nvPr/>
        </p:nvSpPr>
        <p:spPr>
          <a:xfrm>
            <a:off x="4406781" y="2602843"/>
            <a:ext cx="536269" cy="2215949"/>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64" name="矩形 163"/>
          <p:cNvSpPr/>
          <p:nvPr/>
        </p:nvSpPr>
        <p:spPr>
          <a:xfrm>
            <a:off x="4340775" y="2181511"/>
            <a:ext cx="699246"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100%</a:t>
            </a:r>
            <a:endParaRPr lang="zh-CN" altLang="en-US" sz="1300" dirty="0">
              <a:solidFill>
                <a:schemeClr val="bg1"/>
              </a:solidFill>
              <a:cs typeface="+mn-ea"/>
              <a:sym typeface="+mn-lt"/>
            </a:endParaRPr>
          </a:p>
        </p:txBody>
      </p:sp>
      <p:sp>
        <p:nvSpPr>
          <p:cNvPr id="165" name="矩形 164"/>
          <p:cNvSpPr/>
          <p:nvPr/>
        </p:nvSpPr>
        <p:spPr>
          <a:xfrm>
            <a:off x="4368034" y="2736212"/>
            <a:ext cx="613763"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80%</a:t>
            </a:r>
            <a:endParaRPr lang="zh-CN" altLang="en-US" sz="1300" dirty="0">
              <a:solidFill>
                <a:schemeClr val="bg1"/>
              </a:solidFill>
              <a:cs typeface="+mn-ea"/>
              <a:sym typeface="+mn-lt"/>
            </a:endParaRPr>
          </a:p>
        </p:txBody>
      </p:sp>
      <p:sp>
        <p:nvSpPr>
          <p:cNvPr id="166" name="矩形 165"/>
          <p:cNvSpPr/>
          <p:nvPr/>
        </p:nvSpPr>
        <p:spPr>
          <a:xfrm>
            <a:off x="4393678"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167" name="矩形 166"/>
          <p:cNvSpPr/>
          <p:nvPr/>
        </p:nvSpPr>
        <p:spPr>
          <a:xfrm>
            <a:off x="1021452"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cs typeface="+mn-ea"/>
                <a:sym typeface="+mn-lt"/>
              </a:rPr>
              <a:t>在此输入图表的说明文字在此输入图表的说明文字在此输入图表的说明文字在此输入图表的说明文字在此输入图表的说明文字在此输入图表的说明文字在此输入图表的说明文字</a:t>
            </a:r>
            <a:endParaRPr lang="zh-CN" altLang="en-US" sz="1100" dirty="0">
              <a:solidFill>
                <a:schemeClr val="bg1">
                  <a:lumMod val="50000"/>
                </a:schemeClr>
              </a:solidFill>
              <a:cs typeface="+mn-ea"/>
              <a:sym typeface="+mn-lt"/>
            </a:endParaRPr>
          </a:p>
        </p:txBody>
      </p:sp>
      <p:grpSp>
        <p:nvGrpSpPr>
          <p:cNvPr id="168" name="组合 167"/>
          <p:cNvGrpSpPr/>
          <p:nvPr/>
        </p:nvGrpSpPr>
        <p:grpSpPr>
          <a:xfrm>
            <a:off x="6915867" y="2041810"/>
            <a:ext cx="3886837" cy="2776983"/>
            <a:chOff x="1053129" y="1531356"/>
            <a:chExt cx="2915507" cy="2082737"/>
          </a:xfrm>
        </p:grpSpPr>
        <p:grpSp>
          <p:nvGrpSpPr>
            <p:cNvPr id="169" name="组合 168"/>
            <p:cNvGrpSpPr/>
            <p:nvPr/>
          </p:nvGrpSpPr>
          <p:grpSpPr>
            <a:xfrm>
              <a:off x="1053129" y="1531356"/>
              <a:ext cx="2915507" cy="1874463"/>
              <a:chOff x="1835696" y="1419622"/>
              <a:chExt cx="4032000" cy="2592288"/>
            </a:xfrm>
          </p:grpSpPr>
          <p:cxnSp>
            <p:nvCxnSpPr>
              <p:cNvPr id="184" name="直接连接符 183"/>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170" name="直接连接符 169"/>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1053129" y="1531356"/>
              <a:ext cx="52063" cy="2082737"/>
              <a:chOff x="1835696" y="1419622"/>
              <a:chExt cx="72000" cy="2880320"/>
            </a:xfrm>
          </p:grpSpPr>
          <p:cxnSp>
            <p:nvCxnSpPr>
              <p:cNvPr id="173" name="直接连接符 172"/>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94" name="组合 193"/>
          <p:cNvGrpSpPr/>
          <p:nvPr/>
        </p:nvGrpSpPr>
        <p:grpSpPr>
          <a:xfrm>
            <a:off x="6327185" y="1932723"/>
            <a:ext cx="627490" cy="3004330"/>
            <a:chOff x="4499992" y="1366397"/>
            <a:chExt cx="470679" cy="2253248"/>
          </a:xfrm>
        </p:grpSpPr>
        <p:sp>
          <p:nvSpPr>
            <p:cNvPr id="195" name="矩形 194"/>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cs typeface="+mn-ea"/>
                  <a:sym typeface="+mn-lt"/>
                </a:rPr>
                <a:t>100</a:t>
              </a:r>
              <a:endParaRPr lang="zh-CN" altLang="en-US" sz="900" dirty="0">
                <a:solidFill>
                  <a:srgbClr val="7A7A94"/>
                </a:solidFill>
                <a:cs typeface="+mn-ea"/>
                <a:sym typeface="+mn-lt"/>
              </a:endParaRPr>
            </a:p>
          </p:txBody>
        </p:sp>
        <p:sp>
          <p:nvSpPr>
            <p:cNvPr id="196" name="矩形 195"/>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cs typeface="+mn-ea"/>
                  <a:sym typeface="+mn-lt"/>
                </a:rPr>
                <a:t>90</a:t>
              </a:r>
              <a:endParaRPr lang="zh-CN" altLang="en-US" sz="900" dirty="0">
                <a:solidFill>
                  <a:srgbClr val="7A7A94"/>
                </a:solidFill>
                <a:cs typeface="+mn-ea"/>
                <a:sym typeface="+mn-lt"/>
              </a:endParaRPr>
            </a:p>
          </p:txBody>
        </p:sp>
        <p:sp>
          <p:nvSpPr>
            <p:cNvPr id="197" name="矩形 196"/>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cs typeface="+mn-ea"/>
                  <a:sym typeface="+mn-lt"/>
                </a:rPr>
                <a:t>80</a:t>
              </a:r>
              <a:endParaRPr lang="zh-CN" altLang="en-US" sz="900" dirty="0">
                <a:solidFill>
                  <a:srgbClr val="7A7A94"/>
                </a:solidFill>
                <a:cs typeface="+mn-ea"/>
                <a:sym typeface="+mn-lt"/>
              </a:endParaRPr>
            </a:p>
          </p:txBody>
        </p:sp>
        <p:sp>
          <p:nvSpPr>
            <p:cNvPr id="198" name="矩形 197"/>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cs typeface="+mn-ea"/>
                  <a:sym typeface="+mn-lt"/>
                </a:rPr>
                <a:t>70</a:t>
              </a:r>
              <a:endParaRPr lang="zh-CN" altLang="en-US" sz="900" dirty="0">
                <a:solidFill>
                  <a:srgbClr val="7A7A94"/>
                </a:solidFill>
                <a:cs typeface="+mn-ea"/>
                <a:sym typeface="+mn-lt"/>
              </a:endParaRPr>
            </a:p>
          </p:txBody>
        </p:sp>
        <p:sp>
          <p:nvSpPr>
            <p:cNvPr id="199" name="矩形 198"/>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cs typeface="+mn-ea"/>
                  <a:sym typeface="+mn-lt"/>
                </a:rPr>
                <a:t>60</a:t>
              </a:r>
              <a:endParaRPr lang="zh-CN" altLang="en-US" sz="900" dirty="0">
                <a:solidFill>
                  <a:srgbClr val="7A7A94"/>
                </a:solidFill>
                <a:cs typeface="+mn-ea"/>
                <a:sym typeface="+mn-lt"/>
              </a:endParaRPr>
            </a:p>
          </p:txBody>
        </p:sp>
        <p:sp>
          <p:nvSpPr>
            <p:cNvPr id="200" name="矩形 199"/>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cs typeface="+mn-ea"/>
                  <a:sym typeface="+mn-lt"/>
                </a:rPr>
                <a:t>50</a:t>
              </a:r>
              <a:endParaRPr lang="zh-CN" altLang="en-US" sz="900" dirty="0">
                <a:solidFill>
                  <a:srgbClr val="7A7A94"/>
                </a:solidFill>
                <a:cs typeface="+mn-ea"/>
                <a:sym typeface="+mn-lt"/>
              </a:endParaRPr>
            </a:p>
          </p:txBody>
        </p:sp>
        <p:sp>
          <p:nvSpPr>
            <p:cNvPr id="201" name="矩形 200"/>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cs typeface="+mn-ea"/>
                  <a:sym typeface="+mn-lt"/>
                </a:rPr>
                <a:t>40</a:t>
              </a:r>
              <a:endParaRPr lang="zh-CN" altLang="en-US" sz="900" dirty="0">
                <a:solidFill>
                  <a:srgbClr val="7A7A94"/>
                </a:solidFill>
                <a:cs typeface="+mn-ea"/>
                <a:sym typeface="+mn-lt"/>
              </a:endParaRPr>
            </a:p>
          </p:txBody>
        </p:sp>
        <p:sp>
          <p:nvSpPr>
            <p:cNvPr id="202" name="矩形 201"/>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cs typeface="+mn-ea"/>
                  <a:sym typeface="+mn-lt"/>
                </a:rPr>
                <a:t>30</a:t>
              </a:r>
              <a:endParaRPr lang="zh-CN" altLang="en-US" sz="900" dirty="0">
                <a:solidFill>
                  <a:srgbClr val="7A7A94"/>
                </a:solidFill>
                <a:cs typeface="+mn-ea"/>
                <a:sym typeface="+mn-lt"/>
              </a:endParaRPr>
            </a:p>
          </p:txBody>
        </p:sp>
        <p:sp>
          <p:nvSpPr>
            <p:cNvPr id="203" name="矩形 202"/>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cs typeface="+mn-ea"/>
                  <a:sym typeface="+mn-lt"/>
                </a:rPr>
                <a:t>20</a:t>
              </a:r>
              <a:endParaRPr lang="zh-CN" altLang="en-US" sz="900" dirty="0">
                <a:solidFill>
                  <a:srgbClr val="7A7A94"/>
                </a:solidFill>
                <a:cs typeface="+mn-ea"/>
                <a:sym typeface="+mn-lt"/>
              </a:endParaRPr>
            </a:p>
          </p:txBody>
        </p:sp>
        <p:sp>
          <p:nvSpPr>
            <p:cNvPr id="204" name="矩形 203"/>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cs typeface="+mn-ea"/>
                  <a:sym typeface="+mn-lt"/>
                </a:rPr>
                <a:t>10</a:t>
              </a:r>
              <a:endParaRPr lang="zh-CN" altLang="en-US" sz="900" dirty="0">
                <a:solidFill>
                  <a:srgbClr val="7A7A94"/>
                </a:solidFill>
                <a:cs typeface="+mn-ea"/>
                <a:sym typeface="+mn-lt"/>
              </a:endParaRPr>
            </a:p>
          </p:txBody>
        </p:sp>
        <p:sp>
          <p:nvSpPr>
            <p:cNvPr id="205" name="矩形 204"/>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cs typeface="+mn-ea"/>
                  <a:sym typeface="+mn-lt"/>
                </a:rPr>
                <a:t>0</a:t>
              </a:r>
              <a:endParaRPr lang="zh-CN" altLang="en-US" sz="900" dirty="0">
                <a:solidFill>
                  <a:srgbClr val="7A7A94"/>
                </a:solidFill>
                <a:cs typeface="+mn-ea"/>
                <a:sym typeface="+mn-lt"/>
              </a:endParaRPr>
            </a:p>
          </p:txBody>
        </p:sp>
      </p:grpSp>
      <p:sp>
        <p:nvSpPr>
          <p:cNvPr id="206" name="同侧圆角矩形 205"/>
          <p:cNvSpPr/>
          <p:nvPr/>
        </p:nvSpPr>
        <p:spPr>
          <a:xfrm>
            <a:off x="7228938"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207" name="同侧圆角矩形 206"/>
          <p:cNvSpPr/>
          <p:nvPr/>
        </p:nvSpPr>
        <p:spPr>
          <a:xfrm>
            <a:off x="7228938" y="3707997"/>
            <a:ext cx="536269" cy="11107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08" name="矩形 207"/>
          <p:cNvSpPr/>
          <p:nvPr/>
        </p:nvSpPr>
        <p:spPr>
          <a:xfrm>
            <a:off x="7205149" y="30135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209" name="矩形 208"/>
          <p:cNvSpPr/>
          <p:nvPr/>
        </p:nvSpPr>
        <p:spPr>
          <a:xfrm>
            <a:off x="7205149" y="3825446"/>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40%</a:t>
            </a:r>
            <a:endParaRPr lang="zh-CN" altLang="en-US" sz="1300" dirty="0">
              <a:solidFill>
                <a:schemeClr val="bg1"/>
              </a:solidFill>
              <a:cs typeface="+mn-ea"/>
              <a:sym typeface="+mn-lt"/>
            </a:endParaRPr>
          </a:p>
        </p:txBody>
      </p:sp>
      <p:sp>
        <p:nvSpPr>
          <p:cNvPr id="210" name="矩形 209"/>
          <p:cNvSpPr/>
          <p:nvPr/>
        </p:nvSpPr>
        <p:spPr>
          <a:xfrm>
            <a:off x="7215835"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211" name="同侧圆角矩形 210"/>
          <p:cNvSpPr/>
          <p:nvPr/>
        </p:nvSpPr>
        <p:spPr>
          <a:xfrm>
            <a:off x="8120113"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212" name="同侧圆角矩形 211"/>
          <p:cNvSpPr/>
          <p:nvPr/>
        </p:nvSpPr>
        <p:spPr>
          <a:xfrm>
            <a:off x="8120113" y="3430146"/>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13" name="矩形 212"/>
          <p:cNvSpPr/>
          <p:nvPr/>
        </p:nvSpPr>
        <p:spPr>
          <a:xfrm>
            <a:off x="8096324" y="30135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214" name="矩形 213"/>
          <p:cNvSpPr/>
          <p:nvPr/>
        </p:nvSpPr>
        <p:spPr>
          <a:xfrm>
            <a:off x="8096324" y="3568263"/>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50%</a:t>
            </a:r>
            <a:endParaRPr lang="zh-CN" altLang="en-US" sz="1300" dirty="0">
              <a:solidFill>
                <a:schemeClr val="bg1"/>
              </a:solidFill>
              <a:cs typeface="+mn-ea"/>
              <a:sym typeface="+mn-lt"/>
            </a:endParaRPr>
          </a:p>
        </p:txBody>
      </p:sp>
      <p:sp>
        <p:nvSpPr>
          <p:cNvPr id="215" name="矩形 214"/>
          <p:cNvSpPr/>
          <p:nvPr/>
        </p:nvSpPr>
        <p:spPr>
          <a:xfrm>
            <a:off x="8107009"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216" name="同侧圆角矩形 215"/>
          <p:cNvSpPr/>
          <p:nvPr/>
        </p:nvSpPr>
        <p:spPr>
          <a:xfrm>
            <a:off x="9016107" y="2319507"/>
            <a:ext cx="536269" cy="249928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217" name="同侧圆角矩形 216"/>
          <p:cNvSpPr/>
          <p:nvPr/>
        </p:nvSpPr>
        <p:spPr>
          <a:xfrm>
            <a:off x="9016107" y="2874904"/>
            <a:ext cx="536269" cy="194388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18" name="矩形 217"/>
          <p:cNvSpPr/>
          <p:nvPr/>
        </p:nvSpPr>
        <p:spPr>
          <a:xfrm>
            <a:off x="8992318" y="2425590"/>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90%</a:t>
            </a:r>
            <a:endParaRPr lang="zh-CN" altLang="en-US" sz="1300" dirty="0">
              <a:solidFill>
                <a:schemeClr val="bg1"/>
              </a:solidFill>
              <a:cs typeface="+mn-ea"/>
              <a:sym typeface="+mn-lt"/>
            </a:endParaRPr>
          </a:p>
        </p:txBody>
      </p:sp>
      <p:sp>
        <p:nvSpPr>
          <p:cNvPr id="219" name="矩形 218"/>
          <p:cNvSpPr/>
          <p:nvPr/>
        </p:nvSpPr>
        <p:spPr>
          <a:xfrm>
            <a:off x="8992318" y="302417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220" name="矩形 219"/>
          <p:cNvSpPr/>
          <p:nvPr/>
        </p:nvSpPr>
        <p:spPr>
          <a:xfrm>
            <a:off x="9003003"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221" name="同侧圆角矩形 220"/>
          <p:cNvSpPr/>
          <p:nvPr/>
        </p:nvSpPr>
        <p:spPr>
          <a:xfrm>
            <a:off x="9917864" y="2048139"/>
            <a:ext cx="536269" cy="277065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cs typeface="+mn-ea"/>
              <a:sym typeface="+mn-lt"/>
            </a:endParaRPr>
          </a:p>
        </p:txBody>
      </p:sp>
      <p:sp>
        <p:nvSpPr>
          <p:cNvPr id="222" name="同侧圆角矩形 221"/>
          <p:cNvSpPr/>
          <p:nvPr/>
        </p:nvSpPr>
        <p:spPr>
          <a:xfrm>
            <a:off x="9917864" y="2602843"/>
            <a:ext cx="536269" cy="2215949"/>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23" name="矩形 222"/>
          <p:cNvSpPr/>
          <p:nvPr/>
        </p:nvSpPr>
        <p:spPr>
          <a:xfrm>
            <a:off x="9851858" y="2181511"/>
            <a:ext cx="699246"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100%</a:t>
            </a:r>
            <a:endParaRPr lang="zh-CN" altLang="en-US" sz="1300" dirty="0">
              <a:solidFill>
                <a:schemeClr val="bg1"/>
              </a:solidFill>
              <a:cs typeface="+mn-ea"/>
              <a:sym typeface="+mn-lt"/>
            </a:endParaRPr>
          </a:p>
        </p:txBody>
      </p:sp>
      <p:sp>
        <p:nvSpPr>
          <p:cNvPr id="224" name="矩形 223"/>
          <p:cNvSpPr/>
          <p:nvPr/>
        </p:nvSpPr>
        <p:spPr>
          <a:xfrm>
            <a:off x="9879117" y="2736212"/>
            <a:ext cx="613763"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80%</a:t>
            </a:r>
            <a:endParaRPr lang="zh-CN" altLang="en-US" sz="1300" dirty="0">
              <a:solidFill>
                <a:schemeClr val="bg1"/>
              </a:solidFill>
              <a:cs typeface="+mn-ea"/>
              <a:sym typeface="+mn-lt"/>
            </a:endParaRPr>
          </a:p>
        </p:txBody>
      </p:sp>
      <p:sp>
        <p:nvSpPr>
          <p:cNvPr id="225" name="矩形 224"/>
          <p:cNvSpPr/>
          <p:nvPr/>
        </p:nvSpPr>
        <p:spPr>
          <a:xfrm>
            <a:off x="9904761" y="4821640"/>
            <a:ext cx="588118" cy="328295"/>
          </a:xfrm>
          <a:prstGeom prst="rect">
            <a:avLst/>
          </a:prstGeom>
        </p:spPr>
        <p:txBody>
          <a:bodyPr wrap="none" lIns="121908" tIns="60954" rIns="121908" bIns="60954">
            <a:spAutoFit/>
          </a:bodyPr>
          <a:lstStyle/>
          <a:p>
            <a:pPr algn="r"/>
            <a:r>
              <a:rPr lang="zh-CN" altLang="en-US" sz="1300" dirty="0">
                <a:solidFill>
                  <a:srgbClr val="404066"/>
                </a:solidFill>
                <a:cs typeface="+mn-ea"/>
                <a:sym typeface="+mn-lt"/>
              </a:rPr>
              <a:t>名称</a:t>
            </a:r>
            <a:endParaRPr lang="zh-CN" altLang="en-US" sz="1300" dirty="0">
              <a:solidFill>
                <a:srgbClr val="404066"/>
              </a:solidFill>
              <a:cs typeface="+mn-ea"/>
              <a:sym typeface="+mn-lt"/>
            </a:endParaRPr>
          </a:p>
        </p:txBody>
      </p:sp>
      <p:sp>
        <p:nvSpPr>
          <p:cNvPr id="226" name="矩形 225"/>
          <p:cNvSpPr/>
          <p:nvPr/>
        </p:nvSpPr>
        <p:spPr>
          <a:xfrm>
            <a:off x="6532534"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cs typeface="+mn-ea"/>
                <a:sym typeface="+mn-lt"/>
              </a:rPr>
              <a:t>在此输入图表的说明文字在此输入图表的说明文字在此输入图表的说明文字在此输入图表的说明文字在此输入图表的说明文字在此输入图表的说明文字在此输入图表的说明文字</a:t>
            </a:r>
            <a:endParaRPr lang="zh-CN" altLang="en-US" sz="1100" dirty="0">
              <a:solidFill>
                <a:schemeClr val="bg1">
                  <a:lumMod val="50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250"/>
                                        <p:tgtEl>
                                          <p:spTgt spid="9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p:cTn id="15" dur="250" fill="hold"/>
                                        <p:tgtEl>
                                          <p:spTgt spid="151"/>
                                        </p:tgtEl>
                                        <p:attrNameLst>
                                          <p:attrName>ppt_w</p:attrName>
                                        </p:attrNameLst>
                                      </p:cBhvr>
                                      <p:tavLst>
                                        <p:tav tm="0">
                                          <p:val>
                                            <p:fltVal val="0"/>
                                          </p:val>
                                        </p:tav>
                                        <p:tav tm="100000">
                                          <p:val>
                                            <p:strVal val="#ppt_w"/>
                                          </p:val>
                                        </p:tav>
                                      </p:tavLst>
                                    </p:anim>
                                    <p:anim calcmode="lin" valueType="num">
                                      <p:cBhvr>
                                        <p:cTn id="16" dur="250" fill="hold"/>
                                        <p:tgtEl>
                                          <p:spTgt spid="151"/>
                                        </p:tgtEl>
                                        <p:attrNameLst>
                                          <p:attrName>ppt_h</p:attrName>
                                        </p:attrNameLst>
                                      </p:cBhvr>
                                      <p:tavLst>
                                        <p:tav tm="0">
                                          <p:val>
                                            <p:fltVal val="0"/>
                                          </p:val>
                                        </p:tav>
                                        <p:tav tm="100000">
                                          <p:val>
                                            <p:strVal val="#ppt_h"/>
                                          </p:val>
                                        </p:tav>
                                      </p:tavLst>
                                    </p:anim>
                                    <p:animEffect transition="in" filter="fade">
                                      <p:cBhvr>
                                        <p:cTn id="17" dur="250"/>
                                        <p:tgtEl>
                                          <p:spTgt spid="15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wipe(down)">
                                      <p:cBhvr>
                                        <p:cTn id="21" dur="250"/>
                                        <p:tgtEl>
                                          <p:spTgt spid="14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250" fill="hold"/>
                                        <p:tgtEl>
                                          <p:spTgt spid="149"/>
                                        </p:tgtEl>
                                        <p:attrNameLst>
                                          <p:attrName>ppt_w</p:attrName>
                                        </p:attrNameLst>
                                      </p:cBhvr>
                                      <p:tavLst>
                                        <p:tav tm="0">
                                          <p:val>
                                            <p:fltVal val="0"/>
                                          </p:val>
                                        </p:tav>
                                        <p:tav tm="100000">
                                          <p:val>
                                            <p:strVal val="#ppt_w"/>
                                          </p:val>
                                        </p:tav>
                                      </p:tavLst>
                                    </p:anim>
                                    <p:anim calcmode="lin" valueType="num">
                                      <p:cBhvr>
                                        <p:cTn id="26" dur="250" fill="hold"/>
                                        <p:tgtEl>
                                          <p:spTgt spid="149"/>
                                        </p:tgtEl>
                                        <p:attrNameLst>
                                          <p:attrName>ppt_h</p:attrName>
                                        </p:attrNameLst>
                                      </p:cBhvr>
                                      <p:tavLst>
                                        <p:tav tm="0">
                                          <p:val>
                                            <p:fltVal val="0"/>
                                          </p:val>
                                        </p:tav>
                                        <p:tav tm="100000">
                                          <p:val>
                                            <p:strVal val="#ppt_h"/>
                                          </p:val>
                                        </p:tav>
                                      </p:tavLst>
                                    </p:anim>
                                    <p:animEffect transition="in" filter="fade">
                                      <p:cBhvr>
                                        <p:cTn id="27" dur="250"/>
                                        <p:tgtEl>
                                          <p:spTgt spid="14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wipe(down)">
                                      <p:cBhvr>
                                        <p:cTn id="31" dur="250"/>
                                        <p:tgtEl>
                                          <p:spTgt spid="14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p:cTn id="35" dur="250" fill="hold"/>
                                        <p:tgtEl>
                                          <p:spTgt spid="150"/>
                                        </p:tgtEl>
                                        <p:attrNameLst>
                                          <p:attrName>ppt_w</p:attrName>
                                        </p:attrNameLst>
                                      </p:cBhvr>
                                      <p:tavLst>
                                        <p:tav tm="0">
                                          <p:val>
                                            <p:fltVal val="0"/>
                                          </p:val>
                                        </p:tav>
                                        <p:tav tm="100000">
                                          <p:val>
                                            <p:strVal val="#ppt_w"/>
                                          </p:val>
                                        </p:tav>
                                      </p:tavLst>
                                    </p:anim>
                                    <p:anim calcmode="lin" valueType="num">
                                      <p:cBhvr>
                                        <p:cTn id="36" dur="250" fill="hold"/>
                                        <p:tgtEl>
                                          <p:spTgt spid="150"/>
                                        </p:tgtEl>
                                        <p:attrNameLst>
                                          <p:attrName>ppt_h</p:attrName>
                                        </p:attrNameLst>
                                      </p:cBhvr>
                                      <p:tavLst>
                                        <p:tav tm="0">
                                          <p:val>
                                            <p:fltVal val="0"/>
                                          </p:val>
                                        </p:tav>
                                        <p:tav tm="100000">
                                          <p:val>
                                            <p:strVal val="#ppt_h"/>
                                          </p:val>
                                        </p:tav>
                                      </p:tavLst>
                                    </p:anim>
                                    <p:animEffect transition="in" filter="fade">
                                      <p:cBhvr>
                                        <p:cTn id="37" dur="250"/>
                                        <p:tgtEl>
                                          <p:spTgt spid="15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250" fill="hold"/>
                                        <p:tgtEl>
                                          <p:spTgt spid="156"/>
                                        </p:tgtEl>
                                        <p:attrNameLst>
                                          <p:attrName>ppt_w</p:attrName>
                                        </p:attrNameLst>
                                      </p:cBhvr>
                                      <p:tavLst>
                                        <p:tav tm="0">
                                          <p:val>
                                            <p:fltVal val="0"/>
                                          </p:val>
                                        </p:tav>
                                        <p:tav tm="100000">
                                          <p:val>
                                            <p:strVal val="#ppt_w"/>
                                          </p:val>
                                        </p:tav>
                                      </p:tavLst>
                                    </p:anim>
                                    <p:anim calcmode="lin" valueType="num">
                                      <p:cBhvr>
                                        <p:cTn id="42" dur="250" fill="hold"/>
                                        <p:tgtEl>
                                          <p:spTgt spid="156"/>
                                        </p:tgtEl>
                                        <p:attrNameLst>
                                          <p:attrName>ppt_h</p:attrName>
                                        </p:attrNameLst>
                                      </p:cBhvr>
                                      <p:tavLst>
                                        <p:tav tm="0">
                                          <p:val>
                                            <p:fltVal val="0"/>
                                          </p:val>
                                        </p:tav>
                                        <p:tav tm="100000">
                                          <p:val>
                                            <p:strVal val="#ppt_h"/>
                                          </p:val>
                                        </p:tav>
                                      </p:tavLst>
                                    </p:anim>
                                    <p:animEffect transition="in" filter="fade">
                                      <p:cBhvr>
                                        <p:cTn id="43" dur="250"/>
                                        <p:tgtEl>
                                          <p:spTgt spid="15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down)">
                                      <p:cBhvr>
                                        <p:cTn id="47" dur="250"/>
                                        <p:tgtEl>
                                          <p:spTgt spid="15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p:cTn id="51" dur="250" fill="hold"/>
                                        <p:tgtEl>
                                          <p:spTgt spid="154"/>
                                        </p:tgtEl>
                                        <p:attrNameLst>
                                          <p:attrName>ppt_w</p:attrName>
                                        </p:attrNameLst>
                                      </p:cBhvr>
                                      <p:tavLst>
                                        <p:tav tm="0">
                                          <p:val>
                                            <p:fltVal val="0"/>
                                          </p:val>
                                        </p:tav>
                                        <p:tav tm="100000">
                                          <p:val>
                                            <p:strVal val="#ppt_w"/>
                                          </p:val>
                                        </p:tav>
                                      </p:tavLst>
                                    </p:anim>
                                    <p:anim calcmode="lin" valueType="num">
                                      <p:cBhvr>
                                        <p:cTn id="52" dur="250" fill="hold"/>
                                        <p:tgtEl>
                                          <p:spTgt spid="154"/>
                                        </p:tgtEl>
                                        <p:attrNameLst>
                                          <p:attrName>ppt_h</p:attrName>
                                        </p:attrNameLst>
                                      </p:cBhvr>
                                      <p:tavLst>
                                        <p:tav tm="0">
                                          <p:val>
                                            <p:fltVal val="0"/>
                                          </p:val>
                                        </p:tav>
                                        <p:tav tm="100000">
                                          <p:val>
                                            <p:strVal val="#ppt_h"/>
                                          </p:val>
                                        </p:tav>
                                      </p:tavLst>
                                    </p:anim>
                                    <p:animEffect transition="in" filter="fade">
                                      <p:cBhvr>
                                        <p:cTn id="53" dur="250"/>
                                        <p:tgtEl>
                                          <p:spTgt spid="154"/>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53"/>
                                        </p:tgtEl>
                                        <p:attrNameLst>
                                          <p:attrName>style.visibility</p:attrName>
                                        </p:attrNameLst>
                                      </p:cBhvr>
                                      <p:to>
                                        <p:strVal val="visible"/>
                                      </p:to>
                                    </p:set>
                                    <p:animEffect transition="in" filter="wipe(down)">
                                      <p:cBhvr>
                                        <p:cTn id="57" dur="250"/>
                                        <p:tgtEl>
                                          <p:spTgt spid="153"/>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 calcmode="lin" valueType="num">
                                      <p:cBhvr>
                                        <p:cTn id="61" dur="250" fill="hold"/>
                                        <p:tgtEl>
                                          <p:spTgt spid="155"/>
                                        </p:tgtEl>
                                        <p:attrNameLst>
                                          <p:attrName>ppt_w</p:attrName>
                                        </p:attrNameLst>
                                      </p:cBhvr>
                                      <p:tavLst>
                                        <p:tav tm="0">
                                          <p:val>
                                            <p:fltVal val="0"/>
                                          </p:val>
                                        </p:tav>
                                        <p:tav tm="100000">
                                          <p:val>
                                            <p:strVal val="#ppt_w"/>
                                          </p:val>
                                        </p:tav>
                                      </p:tavLst>
                                    </p:anim>
                                    <p:anim calcmode="lin" valueType="num">
                                      <p:cBhvr>
                                        <p:cTn id="62" dur="250" fill="hold"/>
                                        <p:tgtEl>
                                          <p:spTgt spid="155"/>
                                        </p:tgtEl>
                                        <p:attrNameLst>
                                          <p:attrName>ppt_h</p:attrName>
                                        </p:attrNameLst>
                                      </p:cBhvr>
                                      <p:tavLst>
                                        <p:tav tm="0">
                                          <p:val>
                                            <p:fltVal val="0"/>
                                          </p:val>
                                        </p:tav>
                                        <p:tav tm="100000">
                                          <p:val>
                                            <p:strVal val="#ppt_h"/>
                                          </p:val>
                                        </p:tav>
                                      </p:tavLst>
                                    </p:anim>
                                    <p:animEffect transition="in" filter="fade">
                                      <p:cBhvr>
                                        <p:cTn id="63" dur="250"/>
                                        <p:tgtEl>
                                          <p:spTgt spid="1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250" fill="hold"/>
                                        <p:tgtEl>
                                          <p:spTgt spid="161"/>
                                        </p:tgtEl>
                                        <p:attrNameLst>
                                          <p:attrName>ppt_w</p:attrName>
                                        </p:attrNameLst>
                                      </p:cBhvr>
                                      <p:tavLst>
                                        <p:tav tm="0">
                                          <p:val>
                                            <p:fltVal val="0"/>
                                          </p:val>
                                        </p:tav>
                                        <p:tav tm="100000">
                                          <p:val>
                                            <p:strVal val="#ppt_w"/>
                                          </p:val>
                                        </p:tav>
                                      </p:tavLst>
                                    </p:anim>
                                    <p:anim calcmode="lin" valueType="num">
                                      <p:cBhvr>
                                        <p:cTn id="68" dur="250" fill="hold"/>
                                        <p:tgtEl>
                                          <p:spTgt spid="161"/>
                                        </p:tgtEl>
                                        <p:attrNameLst>
                                          <p:attrName>ppt_h</p:attrName>
                                        </p:attrNameLst>
                                      </p:cBhvr>
                                      <p:tavLst>
                                        <p:tav tm="0">
                                          <p:val>
                                            <p:fltVal val="0"/>
                                          </p:val>
                                        </p:tav>
                                        <p:tav tm="100000">
                                          <p:val>
                                            <p:strVal val="#ppt_h"/>
                                          </p:val>
                                        </p:tav>
                                      </p:tavLst>
                                    </p:anim>
                                    <p:animEffect transition="in" filter="fade">
                                      <p:cBhvr>
                                        <p:cTn id="69" dur="250"/>
                                        <p:tgtEl>
                                          <p:spTgt spid="161"/>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wipe(down)">
                                      <p:cBhvr>
                                        <p:cTn id="73" dur="250"/>
                                        <p:tgtEl>
                                          <p:spTgt spid="15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59"/>
                                        </p:tgtEl>
                                        <p:attrNameLst>
                                          <p:attrName>style.visibility</p:attrName>
                                        </p:attrNameLst>
                                      </p:cBhvr>
                                      <p:to>
                                        <p:strVal val="visible"/>
                                      </p:to>
                                    </p:set>
                                    <p:anim calcmode="lin" valueType="num">
                                      <p:cBhvr>
                                        <p:cTn id="77" dur="250" fill="hold"/>
                                        <p:tgtEl>
                                          <p:spTgt spid="159"/>
                                        </p:tgtEl>
                                        <p:attrNameLst>
                                          <p:attrName>ppt_w</p:attrName>
                                        </p:attrNameLst>
                                      </p:cBhvr>
                                      <p:tavLst>
                                        <p:tav tm="0">
                                          <p:val>
                                            <p:fltVal val="0"/>
                                          </p:val>
                                        </p:tav>
                                        <p:tav tm="100000">
                                          <p:val>
                                            <p:strVal val="#ppt_w"/>
                                          </p:val>
                                        </p:tav>
                                      </p:tavLst>
                                    </p:anim>
                                    <p:anim calcmode="lin" valueType="num">
                                      <p:cBhvr>
                                        <p:cTn id="78" dur="250" fill="hold"/>
                                        <p:tgtEl>
                                          <p:spTgt spid="159"/>
                                        </p:tgtEl>
                                        <p:attrNameLst>
                                          <p:attrName>ppt_h</p:attrName>
                                        </p:attrNameLst>
                                      </p:cBhvr>
                                      <p:tavLst>
                                        <p:tav tm="0">
                                          <p:val>
                                            <p:fltVal val="0"/>
                                          </p:val>
                                        </p:tav>
                                        <p:tav tm="100000">
                                          <p:val>
                                            <p:strVal val="#ppt_h"/>
                                          </p:val>
                                        </p:tav>
                                      </p:tavLst>
                                    </p:anim>
                                    <p:animEffect transition="in" filter="fade">
                                      <p:cBhvr>
                                        <p:cTn id="79" dur="250"/>
                                        <p:tgtEl>
                                          <p:spTgt spid="159"/>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wipe(down)">
                                      <p:cBhvr>
                                        <p:cTn id="83" dur="250"/>
                                        <p:tgtEl>
                                          <p:spTgt spid="15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60"/>
                                        </p:tgtEl>
                                        <p:attrNameLst>
                                          <p:attrName>style.visibility</p:attrName>
                                        </p:attrNameLst>
                                      </p:cBhvr>
                                      <p:to>
                                        <p:strVal val="visible"/>
                                      </p:to>
                                    </p:set>
                                    <p:anim calcmode="lin" valueType="num">
                                      <p:cBhvr>
                                        <p:cTn id="87" dur="250" fill="hold"/>
                                        <p:tgtEl>
                                          <p:spTgt spid="160"/>
                                        </p:tgtEl>
                                        <p:attrNameLst>
                                          <p:attrName>ppt_w</p:attrName>
                                        </p:attrNameLst>
                                      </p:cBhvr>
                                      <p:tavLst>
                                        <p:tav tm="0">
                                          <p:val>
                                            <p:fltVal val="0"/>
                                          </p:val>
                                        </p:tav>
                                        <p:tav tm="100000">
                                          <p:val>
                                            <p:strVal val="#ppt_w"/>
                                          </p:val>
                                        </p:tav>
                                      </p:tavLst>
                                    </p:anim>
                                    <p:anim calcmode="lin" valueType="num">
                                      <p:cBhvr>
                                        <p:cTn id="88" dur="250" fill="hold"/>
                                        <p:tgtEl>
                                          <p:spTgt spid="160"/>
                                        </p:tgtEl>
                                        <p:attrNameLst>
                                          <p:attrName>ppt_h</p:attrName>
                                        </p:attrNameLst>
                                      </p:cBhvr>
                                      <p:tavLst>
                                        <p:tav tm="0">
                                          <p:val>
                                            <p:fltVal val="0"/>
                                          </p:val>
                                        </p:tav>
                                        <p:tav tm="100000">
                                          <p:val>
                                            <p:strVal val="#ppt_h"/>
                                          </p:val>
                                        </p:tav>
                                      </p:tavLst>
                                    </p:anim>
                                    <p:animEffect transition="in" filter="fade">
                                      <p:cBhvr>
                                        <p:cTn id="89" dur="250"/>
                                        <p:tgtEl>
                                          <p:spTgt spid="16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66"/>
                                        </p:tgtEl>
                                        <p:attrNameLst>
                                          <p:attrName>style.visibility</p:attrName>
                                        </p:attrNameLst>
                                      </p:cBhvr>
                                      <p:to>
                                        <p:strVal val="visible"/>
                                      </p:to>
                                    </p:set>
                                    <p:anim calcmode="lin" valueType="num">
                                      <p:cBhvr>
                                        <p:cTn id="93" dur="250" fill="hold"/>
                                        <p:tgtEl>
                                          <p:spTgt spid="166"/>
                                        </p:tgtEl>
                                        <p:attrNameLst>
                                          <p:attrName>ppt_w</p:attrName>
                                        </p:attrNameLst>
                                      </p:cBhvr>
                                      <p:tavLst>
                                        <p:tav tm="0">
                                          <p:val>
                                            <p:fltVal val="0"/>
                                          </p:val>
                                        </p:tav>
                                        <p:tav tm="100000">
                                          <p:val>
                                            <p:strVal val="#ppt_w"/>
                                          </p:val>
                                        </p:tav>
                                      </p:tavLst>
                                    </p:anim>
                                    <p:anim calcmode="lin" valueType="num">
                                      <p:cBhvr>
                                        <p:cTn id="94" dur="250" fill="hold"/>
                                        <p:tgtEl>
                                          <p:spTgt spid="166"/>
                                        </p:tgtEl>
                                        <p:attrNameLst>
                                          <p:attrName>ppt_h</p:attrName>
                                        </p:attrNameLst>
                                      </p:cBhvr>
                                      <p:tavLst>
                                        <p:tav tm="0">
                                          <p:val>
                                            <p:fltVal val="0"/>
                                          </p:val>
                                        </p:tav>
                                        <p:tav tm="100000">
                                          <p:val>
                                            <p:strVal val="#ppt_h"/>
                                          </p:val>
                                        </p:tav>
                                      </p:tavLst>
                                    </p:anim>
                                    <p:animEffect transition="in" filter="fade">
                                      <p:cBhvr>
                                        <p:cTn id="95" dur="250"/>
                                        <p:tgtEl>
                                          <p:spTgt spid="166"/>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62"/>
                                        </p:tgtEl>
                                        <p:attrNameLst>
                                          <p:attrName>style.visibility</p:attrName>
                                        </p:attrNameLst>
                                      </p:cBhvr>
                                      <p:to>
                                        <p:strVal val="visible"/>
                                      </p:to>
                                    </p:set>
                                    <p:animEffect transition="in" filter="wipe(down)">
                                      <p:cBhvr>
                                        <p:cTn id="99" dur="250"/>
                                        <p:tgtEl>
                                          <p:spTgt spid="162"/>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50" fill="hold"/>
                                        <p:tgtEl>
                                          <p:spTgt spid="164"/>
                                        </p:tgtEl>
                                        <p:attrNameLst>
                                          <p:attrName>ppt_w</p:attrName>
                                        </p:attrNameLst>
                                      </p:cBhvr>
                                      <p:tavLst>
                                        <p:tav tm="0">
                                          <p:val>
                                            <p:fltVal val="0"/>
                                          </p:val>
                                        </p:tav>
                                        <p:tav tm="100000">
                                          <p:val>
                                            <p:strVal val="#ppt_w"/>
                                          </p:val>
                                        </p:tav>
                                      </p:tavLst>
                                    </p:anim>
                                    <p:anim calcmode="lin" valueType="num">
                                      <p:cBhvr>
                                        <p:cTn id="104" dur="250" fill="hold"/>
                                        <p:tgtEl>
                                          <p:spTgt spid="164"/>
                                        </p:tgtEl>
                                        <p:attrNameLst>
                                          <p:attrName>ppt_h</p:attrName>
                                        </p:attrNameLst>
                                      </p:cBhvr>
                                      <p:tavLst>
                                        <p:tav tm="0">
                                          <p:val>
                                            <p:fltVal val="0"/>
                                          </p:val>
                                        </p:tav>
                                        <p:tav tm="100000">
                                          <p:val>
                                            <p:strVal val="#ppt_h"/>
                                          </p:val>
                                        </p:tav>
                                      </p:tavLst>
                                    </p:anim>
                                    <p:animEffect transition="in" filter="fade">
                                      <p:cBhvr>
                                        <p:cTn id="105" dur="250"/>
                                        <p:tgtEl>
                                          <p:spTgt spid="164"/>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63"/>
                                        </p:tgtEl>
                                        <p:attrNameLst>
                                          <p:attrName>style.visibility</p:attrName>
                                        </p:attrNameLst>
                                      </p:cBhvr>
                                      <p:to>
                                        <p:strVal val="visible"/>
                                      </p:to>
                                    </p:set>
                                    <p:animEffect transition="in" filter="wipe(down)">
                                      <p:cBhvr>
                                        <p:cTn id="109" dur="250"/>
                                        <p:tgtEl>
                                          <p:spTgt spid="163"/>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250" fill="hold"/>
                                        <p:tgtEl>
                                          <p:spTgt spid="165"/>
                                        </p:tgtEl>
                                        <p:attrNameLst>
                                          <p:attrName>ppt_w</p:attrName>
                                        </p:attrNameLst>
                                      </p:cBhvr>
                                      <p:tavLst>
                                        <p:tav tm="0">
                                          <p:val>
                                            <p:fltVal val="0"/>
                                          </p:val>
                                        </p:tav>
                                        <p:tav tm="100000">
                                          <p:val>
                                            <p:strVal val="#ppt_w"/>
                                          </p:val>
                                        </p:tav>
                                      </p:tavLst>
                                    </p:anim>
                                    <p:anim calcmode="lin" valueType="num">
                                      <p:cBhvr>
                                        <p:cTn id="114" dur="250" fill="hold"/>
                                        <p:tgtEl>
                                          <p:spTgt spid="165"/>
                                        </p:tgtEl>
                                        <p:attrNameLst>
                                          <p:attrName>ppt_h</p:attrName>
                                        </p:attrNameLst>
                                      </p:cBhvr>
                                      <p:tavLst>
                                        <p:tav tm="0">
                                          <p:val>
                                            <p:fltVal val="0"/>
                                          </p:val>
                                        </p:tav>
                                        <p:tav tm="100000">
                                          <p:val>
                                            <p:strVal val="#ppt_h"/>
                                          </p:val>
                                        </p:tav>
                                      </p:tavLst>
                                    </p:anim>
                                    <p:animEffect transition="in" filter="fade">
                                      <p:cBhvr>
                                        <p:cTn id="115" dur="250"/>
                                        <p:tgtEl>
                                          <p:spTgt spid="165"/>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750"/>
                                        <p:tgtEl>
                                          <p:spTgt spid="167"/>
                                        </p:tgtEl>
                                      </p:cBhvr>
                                    </p:animEffect>
                                    <p:anim calcmode="lin" valueType="num">
                                      <p:cBhvr>
                                        <p:cTn id="120" dur="750" fill="hold"/>
                                        <p:tgtEl>
                                          <p:spTgt spid="167"/>
                                        </p:tgtEl>
                                        <p:attrNameLst>
                                          <p:attrName>ppt_x</p:attrName>
                                        </p:attrNameLst>
                                      </p:cBhvr>
                                      <p:tavLst>
                                        <p:tav tm="0">
                                          <p:val>
                                            <p:strVal val="#ppt_x"/>
                                          </p:val>
                                        </p:tav>
                                        <p:tav tm="100000">
                                          <p:val>
                                            <p:strVal val="#ppt_x"/>
                                          </p:val>
                                        </p:tav>
                                      </p:tavLst>
                                    </p:anim>
                                    <p:anim calcmode="lin" valueType="num">
                                      <p:cBhvr>
                                        <p:cTn id="121" dur="750" fill="hold"/>
                                        <p:tgtEl>
                                          <p:spTgt spid="167"/>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194"/>
                                        </p:tgtEl>
                                        <p:attrNameLst>
                                          <p:attrName>style.visibility</p:attrName>
                                        </p:attrNameLst>
                                      </p:cBhvr>
                                      <p:to>
                                        <p:strVal val="visible"/>
                                      </p:to>
                                    </p:set>
                                    <p:animEffect transition="in" filter="fade">
                                      <p:cBhvr>
                                        <p:cTn id="126" dur="500"/>
                                        <p:tgtEl>
                                          <p:spTgt spid="194"/>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68"/>
                                        </p:tgtEl>
                                        <p:attrNameLst>
                                          <p:attrName>style.visibility</p:attrName>
                                        </p:attrNameLst>
                                      </p:cBhvr>
                                      <p:to>
                                        <p:strVal val="visible"/>
                                      </p:to>
                                    </p:set>
                                    <p:animEffect transition="in" filter="wipe(left)">
                                      <p:cBhvr>
                                        <p:cTn id="130" dur="250"/>
                                        <p:tgtEl>
                                          <p:spTgt spid="16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10"/>
                                        </p:tgtEl>
                                        <p:attrNameLst>
                                          <p:attrName>style.visibility</p:attrName>
                                        </p:attrNameLst>
                                      </p:cBhvr>
                                      <p:to>
                                        <p:strVal val="visible"/>
                                      </p:to>
                                    </p:set>
                                    <p:anim calcmode="lin" valueType="num">
                                      <p:cBhvr>
                                        <p:cTn id="134" dur="250" fill="hold"/>
                                        <p:tgtEl>
                                          <p:spTgt spid="210"/>
                                        </p:tgtEl>
                                        <p:attrNameLst>
                                          <p:attrName>ppt_w</p:attrName>
                                        </p:attrNameLst>
                                      </p:cBhvr>
                                      <p:tavLst>
                                        <p:tav tm="0">
                                          <p:val>
                                            <p:fltVal val="0"/>
                                          </p:val>
                                        </p:tav>
                                        <p:tav tm="100000">
                                          <p:val>
                                            <p:strVal val="#ppt_w"/>
                                          </p:val>
                                        </p:tav>
                                      </p:tavLst>
                                    </p:anim>
                                    <p:anim calcmode="lin" valueType="num">
                                      <p:cBhvr>
                                        <p:cTn id="135" dur="250" fill="hold"/>
                                        <p:tgtEl>
                                          <p:spTgt spid="210"/>
                                        </p:tgtEl>
                                        <p:attrNameLst>
                                          <p:attrName>ppt_h</p:attrName>
                                        </p:attrNameLst>
                                      </p:cBhvr>
                                      <p:tavLst>
                                        <p:tav tm="0">
                                          <p:val>
                                            <p:fltVal val="0"/>
                                          </p:val>
                                        </p:tav>
                                        <p:tav tm="100000">
                                          <p:val>
                                            <p:strVal val="#ppt_h"/>
                                          </p:val>
                                        </p:tav>
                                      </p:tavLst>
                                    </p:anim>
                                    <p:animEffect transition="in" filter="fade">
                                      <p:cBhvr>
                                        <p:cTn id="136" dur="250"/>
                                        <p:tgtEl>
                                          <p:spTgt spid="210"/>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wipe(down)">
                                      <p:cBhvr>
                                        <p:cTn id="140" dur="250"/>
                                        <p:tgtEl>
                                          <p:spTgt spid="206"/>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08"/>
                                        </p:tgtEl>
                                        <p:attrNameLst>
                                          <p:attrName>style.visibility</p:attrName>
                                        </p:attrNameLst>
                                      </p:cBhvr>
                                      <p:to>
                                        <p:strVal val="visible"/>
                                      </p:to>
                                    </p:set>
                                    <p:anim calcmode="lin" valueType="num">
                                      <p:cBhvr>
                                        <p:cTn id="144" dur="250" fill="hold"/>
                                        <p:tgtEl>
                                          <p:spTgt spid="208"/>
                                        </p:tgtEl>
                                        <p:attrNameLst>
                                          <p:attrName>ppt_w</p:attrName>
                                        </p:attrNameLst>
                                      </p:cBhvr>
                                      <p:tavLst>
                                        <p:tav tm="0">
                                          <p:val>
                                            <p:fltVal val="0"/>
                                          </p:val>
                                        </p:tav>
                                        <p:tav tm="100000">
                                          <p:val>
                                            <p:strVal val="#ppt_w"/>
                                          </p:val>
                                        </p:tav>
                                      </p:tavLst>
                                    </p:anim>
                                    <p:anim calcmode="lin" valueType="num">
                                      <p:cBhvr>
                                        <p:cTn id="145" dur="250" fill="hold"/>
                                        <p:tgtEl>
                                          <p:spTgt spid="208"/>
                                        </p:tgtEl>
                                        <p:attrNameLst>
                                          <p:attrName>ppt_h</p:attrName>
                                        </p:attrNameLst>
                                      </p:cBhvr>
                                      <p:tavLst>
                                        <p:tav tm="0">
                                          <p:val>
                                            <p:fltVal val="0"/>
                                          </p:val>
                                        </p:tav>
                                        <p:tav tm="100000">
                                          <p:val>
                                            <p:strVal val="#ppt_h"/>
                                          </p:val>
                                        </p:tav>
                                      </p:tavLst>
                                    </p:anim>
                                    <p:animEffect transition="in" filter="fade">
                                      <p:cBhvr>
                                        <p:cTn id="146" dur="250"/>
                                        <p:tgtEl>
                                          <p:spTgt spid="208"/>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down)">
                                      <p:cBhvr>
                                        <p:cTn id="150" dur="250"/>
                                        <p:tgtEl>
                                          <p:spTgt spid="207"/>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p:cTn id="154" dur="250" fill="hold"/>
                                        <p:tgtEl>
                                          <p:spTgt spid="209"/>
                                        </p:tgtEl>
                                        <p:attrNameLst>
                                          <p:attrName>ppt_w</p:attrName>
                                        </p:attrNameLst>
                                      </p:cBhvr>
                                      <p:tavLst>
                                        <p:tav tm="0">
                                          <p:val>
                                            <p:fltVal val="0"/>
                                          </p:val>
                                        </p:tav>
                                        <p:tav tm="100000">
                                          <p:val>
                                            <p:strVal val="#ppt_w"/>
                                          </p:val>
                                        </p:tav>
                                      </p:tavLst>
                                    </p:anim>
                                    <p:anim calcmode="lin" valueType="num">
                                      <p:cBhvr>
                                        <p:cTn id="155" dur="250" fill="hold"/>
                                        <p:tgtEl>
                                          <p:spTgt spid="209"/>
                                        </p:tgtEl>
                                        <p:attrNameLst>
                                          <p:attrName>ppt_h</p:attrName>
                                        </p:attrNameLst>
                                      </p:cBhvr>
                                      <p:tavLst>
                                        <p:tav tm="0">
                                          <p:val>
                                            <p:fltVal val="0"/>
                                          </p:val>
                                        </p:tav>
                                        <p:tav tm="100000">
                                          <p:val>
                                            <p:strVal val="#ppt_h"/>
                                          </p:val>
                                        </p:tav>
                                      </p:tavLst>
                                    </p:anim>
                                    <p:animEffect transition="in" filter="fade">
                                      <p:cBhvr>
                                        <p:cTn id="156" dur="250"/>
                                        <p:tgtEl>
                                          <p:spTgt spid="209"/>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15"/>
                                        </p:tgtEl>
                                        <p:attrNameLst>
                                          <p:attrName>style.visibility</p:attrName>
                                        </p:attrNameLst>
                                      </p:cBhvr>
                                      <p:to>
                                        <p:strVal val="visible"/>
                                      </p:to>
                                    </p:set>
                                    <p:anim calcmode="lin" valueType="num">
                                      <p:cBhvr>
                                        <p:cTn id="160" dur="250" fill="hold"/>
                                        <p:tgtEl>
                                          <p:spTgt spid="215"/>
                                        </p:tgtEl>
                                        <p:attrNameLst>
                                          <p:attrName>ppt_w</p:attrName>
                                        </p:attrNameLst>
                                      </p:cBhvr>
                                      <p:tavLst>
                                        <p:tav tm="0">
                                          <p:val>
                                            <p:fltVal val="0"/>
                                          </p:val>
                                        </p:tav>
                                        <p:tav tm="100000">
                                          <p:val>
                                            <p:strVal val="#ppt_w"/>
                                          </p:val>
                                        </p:tav>
                                      </p:tavLst>
                                    </p:anim>
                                    <p:anim calcmode="lin" valueType="num">
                                      <p:cBhvr>
                                        <p:cTn id="161" dur="250" fill="hold"/>
                                        <p:tgtEl>
                                          <p:spTgt spid="215"/>
                                        </p:tgtEl>
                                        <p:attrNameLst>
                                          <p:attrName>ppt_h</p:attrName>
                                        </p:attrNameLst>
                                      </p:cBhvr>
                                      <p:tavLst>
                                        <p:tav tm="0">
                                          <p:val>
                                            <p:fltVal val="0"/>
                                          </p:val>
                                        </p:tav>
                                        <p:tav tm="100000">
                                          <p:val>
                                            <p:strVal val="#ppt_h"/>
                                          </p:val>
                                        </p:tav>
                                      </p:tavLst>
                                    </p:anim>
                                    <p:animEffect transition="in" filter="fade">
                                      <p:cBhvr>
                                        <p:cTn id="162" dur="250"/>
                                        <p:tgtEl>
                                          <p:spTgt spid="215"/>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11"/>
                                        </p:tgtEl>
                                        <p:attrNameLst>
                                          <p:attrName>style.visibility</p:attrName>
                                        </p:attrNameLst>
                                      </p:cBhvr>
                                      <p:to>
                                        <p:strVal val="visible"/>
                                      </p:to>
                                    </p:set>
                                    <p:animEffect transition="in" filter="wipe(down)">
                                      <p:cBhvr>
                                        <p:cTn id="166" dur="250"/>
                                        <p:tgtEl>
                                          <p:spTgt spid="211"/>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13"/>
                                        </p:tgtEl>
                                        <p:attrNameLst>
                                          <p:attrName>style.visibility</p:attrName>
                                        </p:attrNameLst>
                                      </p:cBhvr>
                                      <p:to>
                                        <p:strVal val="visible"/>
                                      </p:to>
                                    </p:set>
                                    <p:anim calcmode="lin" valueType="num">
                                      <p:cBhvr>
                                        <p:cTn id="170" dur="250" fill="hold"/>
                                        <p:tgtEl>
                                          <p:spTgt spid="213"/>
                                        </p:tgtEl>
                                        <p:attrNameLst>
                                          <p:attrName>ppt_w</p:attrName>
                                        </p:attrNameLst>
                                      </p:cBhvr>
                                      <p:tavLst>
                                        <p:tav tm="0">
                                          <p:val>
                                            <p:fltVal val="0"/>
                                          </p:val>
                                        </p:tav>
                                        <p:tav tm="100000">
                                          <p:val>
                                            <p:strVal val="#ppt_w"/>
                                          </p:val>
                                        </p:tav>
                                      </p:tavLst>
                                    </p:anim>
                                    <p:anim calcmode="lin" valueType="num">
                                      <p:cBhvr>
                                        <p:cTn id="171" dur="250" fill="hold"/>
                                        <p:tgtEl>
                                          <p:spTgt spid="213"/>
                                        </p:tgtEl>
                                        <p:attrNameLst>
                                          <p:attrName>ppt_h</p:attrName>
                                        </p:attrNameLst>
                                      </p:cBhvr>
                                      <p:tavLst>
                                        <p:tav tm="0">
                                          <p:val>
                                            <p:fltVal val="0"/>
                                          </p:val>
                                        </p:tav>
                                        <p:tav tm="100000">
                                          <p:val>
                                            <p:strVal val="#ppt_h"/>
                                          </p:val>
                                        </p:tav>
                                      </p:tavLst>
                                    </p:anim>
                                    <p:animEffect transition="in" filter="fade">
                                      <p:cBhvr>
                                        <p:cTn id="172" dur="250"/>
                                        <p:tgtEl>
                                          <p:spTgt spid="213"/>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12"/>
                                        </p:tgtEl>
                                        <p:attrNameLst>
                                          <p:attrName>style.visibility</p:attrName>
                                        </p:attrNameLst>
                                      </p:cBhvr>
                                      <p:to>
                                        <p:strVal val="visible"/>
                                      </p:to>
                                    </p:set>
                                    <p:animEffect transition="in" filter="wipe(down)">
                                      <p:cBhvr>
                                        <p:cTn id="176" dur="250"/>
                                        <p:tgtEl>
                                          <p:spTgt spid="212"/>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14"/>
                                        </p:tgtEl>
                                        <p:attrNameLst>
                                          <p:attrName>style.visibility</p:attrName>
                                        </p:attrNameLst>
                                      </p:cBhvr>
                                      <p:to>
                                        <p:strVal val="visible"/>
                                      </p:to>
                                    </p:set>
                                    <p:anim calcmode="lin" valueType="num">
                                      <p:cBhvr>
                                        <p:cTn id="180" dur="250" fill="hold"/>
                                        <p:tgtEl>
                                          <p:spTgt spid="214"/>
                                        </p:tgtEl>
                                        <p:attrNameLst>
                                          <p:attrName>ppt_w</p:attrName>
                                        </p:attrNameLst>
                                      </p:cBhvr>
                                      <p:tavLst>
                                        <p:tav tm="0">
                                          <p:val>
                                            <p:fltVal val="0"/>
                                          </p:val>
                                        </p:tav>
                                        <p:tav tm="100000">
                                          <p:val>
                                            <p:strVal val="#ppt_w"/>
                                          </p:val>
                                        </p:tav>
                                      </p:tavLst>
                                    </p:anim>
                                    <p:anim calcmode="lin" valueType="num">
                                      <p:cBhvr>
                                        <p:cTn id="181" dur="250" fill="hold"/>
                                        <p:tgtEl>
                                          <p:spTgt spid="214"/>
                                        </p:tgtEl>
                                        <p:attrNameLst>
                                          <p:attrName>ppt_h</p:attrName>
                                        </p:attrNameLst>
                                      </p:cBhvr>
                                      <p:tavLst>
                                        <p:tav tm="0">
                                          <p:val>
                                            <p:fltVal val="0"/>
                                          </p:val>
                                        </p:tav>
                                        <p:tav tm="100000">
                                          <p:val>
                                            <p:strVal val="#ppt_h"/>
                                          </p:val>
                                        </p:tav>
                                      </p:tavLst>
                                    </p:anim>
                                    <p:animEffect transition="in" filter="fade">
                                      <p:cBhvr>
                                        <p:cTn id="182" dur="250"/>
                                        <p:tgtEl>
                                          <p:spTgt spid="214"/>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20"/>
                                        </p:tgtEl>
                                        <p:attrNameLst>
                                          <p:attrName>style.visibility</p:attrName>
                                        </p:attrNameLst>
                                      </p:cBhvr>
                                      <p:to>
                                        <p:strVal val="visible"/>
                                      </p:to>
                                    </p:set>
                                    <p:anim calcmode="lin" valueType="num">
                                      <p:cBhvr>
                                        <p:cTn id="186" dur="250" fill="hold"/>
                                        <p:tgtEl>
                                          <p:spTgt spid="220"/>
                                        </p:tgtEl>
                                        <p:attrNameLst>
                                          <p:attrName>ppt_w</p:attrName>
                                        </p:attrNameLst>
                                      </p:cBhvr>
                                      <p:tavLst>
                                        <p:tav tm="0">
                                          <p:val>
                                            <p:fltVal val="0"/>
                                          </p:val>
                                        </p:tav>
                                        <p:tav tm="100000">
                                          <p:val>
                                            <p:strVal val="#ppt_w"/>
                                          </p:val>
                                        </p:tav>
                                      </p:tavLst>
                                    </p:anim>
                                    <p:anim calcmode="lin" valueType="num">
                                      <p:cBhvr>
                                        <p:cTn id="187" dur="250" fill="hold"/>
                                        <p:tgtEl>
                                          <p:spTgt spid="220"/>
                                        </p:tgtEl>
                                        <p:attrNameLst>
                                          <p:attrName>ppt_h</p:attrName>
                                        </p:attrNameLst>
                                      </p:cBhvr>
                                      <p:tavLst>
                                        <p:tav tm="0">
                                          <p:val>
                                            <p:fltVal val="0"/>
                                          </p:val>
                                        </p:tav>
                                        <p:tav tm="100000">
                                          <p:val>
                                            <p:strVal val="#ppt_h"/>
                                          </p:val>
                                        </p:tav>
                                      </p:tavLst>
                                    </p:anim>
                                    <p:animEffect transition="in" filter="fade">
                                      <p:cBhvr>
                                        <p:cTn id="188" dur="250"/>
                                        <p:tgtEl>
                                          <p:spTgt spid="220"/>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16"/>
                                        </p:tgtEl>
                                        <p:attrNameLst>
                                          <p:attrName>style.visibility</p:attrName>
                                        </p:attrNameLst>
                                      </p:cBhvr>
                                      <p:to>
                                        <p:strVal val="visible"/>
                                      </p:to>
                                    </p:set>
                                    <p:animEffect transition="in" filter="wipe(down)">
                                      <p:cBhvr>
                                        <p:cTn id="192" dur="250"/>
                                        <p:tgtEl>
                                          <p:spTgt spid="216"/>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18"/>
                                        </p:tgtEl>
                                        <p:attrNameLst>
                                          <p:attrName>style.visibility</p:attrName>
                                        </p:attrNameLst>
                                      </p:cBhvr>
                                      <p:to>
                                        <p:strVal val="visible"/>
                                      </p:to>
                                    </p:set>
                                    <p:anim calcmode="lin" valueType="num">
                                      <p:cBhvr>
                                        <p:cTn id="196" dur="250" fill="hold"/>
                                        <p:tgtEl>
                                          <p:spTgt spid="218"/>
                                        </p:tgtEl>
                                        <p:attrNameLst>
                                          <p:attrName>ppt_w</p:attrName>
                                        </p:attrNameLst>
                                      </p:cBhvr>
                                      <p:tavLst>
                                        <p:tav tm="0">
                                          <p:val>
                                            <p:fltVal val="0"/>
                                          </p:val>
                                        </p:tav>
                                        <p:tav tm="100000">
                                          <p:val>
                                            <p:strVal val="#ppt_w"/>
                                          </p:val>
                                        </p:tav>
                                      </p:tavLst>
                                    </p:anim>
                                    <p:anim calcmode="lin" valueType="num">
                                      <p:cBhvr>
                                        <p:cTn id="197" dur="250" fill="hold"/>
                                        <p:tgtEl>
                                          <p:spTgt spid="218"/>
                                        </p:tgtEl>
                                        <p:attrNameLst>
                                          <p:attrName>ppt_h</p:attrName>
                                        </p:attrNameLst>
                                      </p:cBhvr>
                                      <p:tavLst>
                                        <p:tav tm="0">
                                          <p:val>
                                            <p:fltVal val="0"/>
                                          </p:val>
                                        </p:tav>
                                        <p:tav tm="100000">
                                          <p:val>
                                            <p:strVal val="#ppt_h"/>
                                          </p:val>
                                        </p:tav>
                                      </p:tavLst>
                                    </p:anim>
                                    <p:animEffect transition="in" filter="fade">
                                      <p:cBhvr>
                                        <p:cTn id="198" dur="250"/>
                                        <p:tgtEl>
                                          <p:spTgt spid="218"/>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17"/>
                                        </p:tgtEl>
                                        <p:attrNameLst>
                                          <p:attrName>style.visibility</p:attrName>
                                        </p:attrNameLst>
                                      </p:cBhvr>
                                      <p:to>
                                        <p:strVal val="visible"/>
                                      </p:to>
                                    </p:set>
                                    <p:animEffect transition="in" filter="wipe(down)">
                                      <p:cBhvr>
                                        <p:cTn id="202" dur="250"/>
                                        <p:tgtEl>
                                          <p:spTgt spid="217"/>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19"/>
                                        </p:tgtEl>
                                        <p:attrNameLst>
                                          <p:attrName>style.visibility</p:attrName>
                                        </p:attrNameLst>
                                      </p:cBhvr>
                                      <p:to>
                                        <p:strVal val="visible"/>
                                      </p:to>
                                    </p:set>
                                    <p:anim calcmode="lin" valueType="num">
                                      <p:cBhvr>
                                        <p:cTn id="206" dur="250" fill="hold"/>
                                        <p:tgtEl>
                                          <p:spTgt spid="219"/>
                                        </p:tgtEl>
                                        <p:attrNameLst>
                                          <p:attrName>ppt_w</p:attrName>
                                        </p:attrNameLst>
                                      </p:cBhvr>
                                      <p:tavLst>
                                        <p:tav tm="0">
                                          <p:val>
                                            <p:fltVal val="0"/>
                                          </p:val>
                                        </p:tav>
                                        <p:tav tm="100000">
                                          <p:val>
                                            <p:strVal val="#ppt_w"/>
                                          </p:val>
                                        </p:tav>
                                      </p:tavLst>
                                    </p:anim>
                                    <p:anim calcmode="lin" valueType="num">
                                      <p:cBhvr>
                                        <p:cTn id="207" dur="250" fill="hold"/>
                                        <p:tgtEl>
                                          <p:spTgt spid="219"/>
                                        </p:tgtEl>
                                        <p:attrNameLst>
                                          <p:attrName>ppt_h</p:attrName>
                                        </p:attrNameLst>
                                      </p:cBhvr>
                                      <p:tavLst>
                                        <p:tav tm="0">
                                          <p:val>
                                            <p:fltVal val="0"/>
                                          </p:val>
                                        </p:tav>
                                        <p:tav tm="100000">
                                          <p:val>
                                            <p:strVal val="#ppt_h"/>
                                          </p:val>
                                        </p:tav>
                                      </p:tavLst>
                                    </p:anim>
                                    <p:animEffect transition="in" filter="fade">
                                      <p:cBhvr>
                                        <p:cTn id="208" dur="250"/>
                                        <p:tgtEl>
                                          <p:spTgt spid="219"/>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25"/>
                                        </p:tgtEl>
                                        <p:attrNameLst>
                                          <p:attrName>style.visibility</p:attrName>
                                        </p:attrNameLst>
                                      </p:cBhvr>
                                      <p:to>
                                        <p:strVal val="visible"/>
                                      </p:to>
                                    </p:set>
                                    <p:anim calcmode="lin" valueType="num">
                                      <p:cBhvr>
                                        <p:cTn id="212" dur="250" fill="hold"/>
                                        <p:tgtEl>
                                          <p:spTgt spid="225"/>
                                        </p:tgtEl>
                                        <p:attrNameLst>
                                          <p:attrName>ppt_w</p:attrName>
                                        </p:attrNameLst>
                                      </p:cBhvr>
                                      <p:tavLst>
                                        <p:tav tm="0">
                                          <p:val>
                                            <p:fltVal val="0"/>
                                          </p:val>
                                        </p:tav>
                                        <p:tav tm="100000">
                                          <p:val>
                                            <p:strVal val="#ppt_w"/>
                                          </p:val>
                                        </p:tav>
                                      </p:tavLst>
                                    </p:anim>
                                    <p:anim calcmode="lin" valueType="num">
                                      <p:cBhvr>
                                        <p:cTn id="213" dur="250" fill="hold"/>
                                        <p:tgtEl>
                                          <p:spTgt spid="225"/>
                                        </p:tgtEl>
                                        <p:attrNameLst>
                                          <p:attrName>ppt_h</p:attrName>
                                        </p:attrNameLst>
                                      </p:cBhvr>
                                      <p:tavLst>
                                        <p:tav tm="0">
                                          <p:val>
                                            <p:fltVal val="0"/>
                                          </p:val>
                                        </p:tav>
                                        <p:tav tm="100000">
                                          <p:val>
                                            <p:strVal val="#ppt_h"/>
                                          </p:val>
                                        </p:tav>
                                      </p:tavLst>
                                    </p:anim>
                                    <p:animEffect transition="in" filter="fade">
                                      <p:cBhvr>
                                        <p:cTn id="214" dur="250"/>
                                        <p:tgtEl>
                                          <p:spTgt spid="225"/>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21"/>
                                        </p:tgtEl>
                                        <p:attrNameLst>
                                          <p:attrName>style.visibility</p:attrName>
                                        </p:attrNameLst>
                                      </p:cBhvr>
                                      <p:to>
                                        <p:strVal val="visible"/>
                                      </p:to>
                                    </p:set>
                                    <p:animEffect transition="in" filter="wipe(down)">
                                      <p:cBhvr>
                                        <p:cTn id="218" dur="250"/>
                                        <p:tgtEl>
                                          <p:spTgt spid="221"/>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23"/>
                                        </p:tgtEl>
                                        <p:attrNameLst>
                                          <p:attrName>style.visibility</p:attrName>
                                        </p:attrNameLst>
                                      </p:cBhvr>
                                      <p:to>
                                        <p:strVal val="visible"/>
                                      </p:to>
                                    </p:set>
                                    <p:anim calcmode="lin" valueType="num">
                                      <p:cBhvr>
                                        <p:cTn id="222" dur="250" fill="hold"/>
                                        <p:tgtEl>
                                          <p:spTgt spid="223"/>
                                        </p:tgtEl>
                                        <p:attrNameLst>
                                          <p:attrName>ppt_w</p:attrName>
                                        </p:attrNameLst>
                                      </p:cBhvr>
                                      <p:tavLst>
                                        <p:tav tm="0">
                                          <p:val>
                                            <p:fltVal val="0"/>
                                          </p:val>
                                        </p:tav>
                                        <p:tav tm="100000">
                                          <p:val>
                                            <p:strVal val="#ppt_w"/>
                                          </p:val>
                                        </p:tav>
                                      </p:tavLst>
                                    </p:anim>
                                    <p:anim calcmode="lin" valueType="num">
                                      <p:cBhvr>
                                        <p:cTn id="223" dur="250" fill="hold"/>
                                        <p:tgtEl>
                                          <p:spTgt spid="223"/>
                                        </p:tgtEl>
                                        <p:attrNameLst>
                                          <p:attrName>ppt_h</p:attrName>
                                        </p:attrNameLst>
                                      </p:cBhvr>
                                      <p:tavLst>
                                        <p:tav tm="0">
                                          <p:val>
                                            <p:fltVal val="0"/>
                                          </p:val>
                                        </p:tav>
                                        <p:tav tm="100000">
                                          <p:val>
                                            <p:strVal val="#ppt_h"/>
                                          </p:val>
                                        </p:tav>
                                      </p:tavLst>
                                    </p:anim>
                                    <p:animEffect transition="in" filter="fade">
                                      <p:cBhvr>
                                        <p:cTn id="224" dur="250"/>
                                        <p:tgtEl>
                                          <p:spTgt spid="223"/>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22"/>
                                        </p:tgtEl>
                                        <p:attrNameLst>
                                          <p:attrName>style.visibility</p:attrName>
                                        </p:attrNameLst>
                                      </p:cBhvr>
                                      <p:to>
                                        <p:strVal val="visible"/>
                                      </p:to>
                                    </p:set>
                                    <p:animEffect transition="in" filter="wipe(down)">
                                      <p:cBhvr>
                                        <p:cTn id="228" dur="250"/>
                                        <p:tgtEl>
                                          <p:spTgt spid="222"/>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24"/>
                                        </p:tgtEl>
                                        <p:attrNameLst>
                                          <p:attrName>style.visibility</p:attrName>
                                        </p:attrNameLst>
                                      </p:cBhvr>
                                      <p:to>
                                        <p:strVal val="visible"/>
                                      </p:to>
                                    </p:set>
                                    <p:anim calcmode="lin" valueType="num">
                                      <p:cBhvr>
                                        <p:cTn id="232" dur="250" fill="hold"/>
                                        <p:tgtEl>
                                          <p:spTgt spid="224"/>
                                        </p:tgtEl>
                                        <p:attrNameLst>
                                          <p:attrName>ppt_w</p:attrName>
                                        </p:attrNameLst>
                                      </p:cBhvr>
                                      <p:tavLst>
                                        <p:tav tm="0">
                                          <p:val>
                                            <p:fltVal val="0"/>
                                          </p:val>
                                        </p:tav>
                                        <p:tav tm="100000">
                                          <p:val>
                                            <p:strVal val="#ppt_w"/>
                                          </p:val>
                                        </p:tav>
                                      </p:tavLst>
                                    </p:anim>
                                    <p:anim calcmode="lin" valueType="num">
                                      <p:cBhvr>
                                        <p:cTn id="233" dur="250" fill="hold"/>
                                        <p:tgtEl>
                                          <p:spTgt spid="224"/>
                                        </p:tgtEl>
                                        <p:attrNameLst>
                                          <p:attrName>ppt_h</p:attrName>
                                        </p:attrNameLst>
                                      </p:cBhvr>
                                      <p:tavLst>
                                        <p:tav tm="0">
                                          <p:val>
                                            <p:fltVal val="0"/>
                                          </p:val>
                                        </p:tav>
                                        <p:tav tm="100000">
                                          <p:val>
                                            <p:strVal val="#ppt_h"/>
                                          </p:val>
                                        </p:tav>
                                      </p:tavLst>
                                    </p:anim>
                                    <p:animEffect transition="in" filter="fade">
                                      <p:cBhvr>
                                        <p:cTn id="234" dur="250"/>
                                        <p:tgtEl>
                                          <p:spTgt spid="224"/>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26"/>
                                        </p:tgtEl>
                                        <p:attrNameLst>
                                          <p:attrName>style.visibility</p:attrName>
                                        </p:attrNameLst>
                                      </p:cBhvr>
                                      <p:to>
                                        <p:strVal val="visible"/>
                                      </p:to>
                                    </p:set>
                                    <p:animEffect transition="in" filter="fade">
                                      <p:cBhvr>
                                        <p:cTn id="238" dur="750"/>
                                        <p:tgtEl>
                                          <p:spTgt spid="226"/>
                                        </p:tgtEl>
                                      </p:cBhvr>
                                    </p:animEffect>
                                    <p:anim calcmode="lin" valueType="num">
                                      <p:cBhvr>
                                        <p:cTn id="239" dur="750" fill="hold"/>
                                        <p:tgtEl>
                                          <p:spTgt spid="226"/>
                                        </p:tgtEl>
                                        <p:attrNameLst>
                                          <p:attrName>ppt_x</p:attrName>
                                        </p:attrNameLst>
                                      </p:cBhvr>
                                      <p:tavLst>
                                        <p:tav tm="0">
                                          <p:val>
                                            <p:strVal val="#ppt_x"/>
                                          </p:val>
                                        </p:tav>
                                        <p:tav tm="100000">
                                          <p:val>
                                            <p:strVal val="#ppt_x"/>
                                          </p:val>
                                        </p:tav>
                                      </p:tavLst>
                                    </p:anim>
                                    <p:anim calcmode="lin" valueType="num">
                                      <p:cBhvr>
                                        <p:cTn id="240" dur="75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P spid="162" grpId="0" animBg="1"/>
      <p:bldP spid="163" grpId="0" animBg="1"/>
      <p:bldP spid="164" grpId="0"/>
      <p:bldP spid="165" grpId="0"/>
      <p:bldP spid="166" grpId="0"/>
      <p:bldP spid="167" grpId="0"/>
      <p:bldP spid="206" grpId="0" animBg="1"/>
      <p:bldP spid="207" grpId="0" animBg="1"/>
      <p:bldP spid="208" grpId="0"/>
      <p:bldP spid="209" grpId="0"/>
      <p:bldP spid="210" grpId="0"/>
      <p:bldP spid="211" grpId="0" animBg="1"/>
      <p:bldP spid="212" grpId="0" animBg="1"/>
      <p:bldP spid="213" grpId="0"/>
      <p:bldP spid="214" grpId="0"/>
      <p:bldP spid="215" grpId="0"/>
      <p:bldP spid="216" grpId="0" animBg="1"/>
      <p:bldP spid="217" grpId="0" animBg="1"/>
      <p:bldP spid="218" grpId="0"/>
      <p:bldP spid="219" grpId="0"/>
      <p:bldP spid="220" grpId="0"/>
      <p:bldP spid="221" grpId="0" animBg="1"/>
      <p:bldP spid="222" grpId="0" animBg="1"/>
      <p:bldP spid="223" grpId="0"/>
      <p:bldP spid="224" grpId="0"/>
      <p:bldP spid="225" grpId="0"/>
      <p:bldP spid="2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cs typeface="+mn-ea"/>
                <a:sym typeface="+mn-lt"/>
              </a:rPr>
              <a:t>输入您的文字标题</a:t>
            </a:r>
            <a:endParaRPr lang="en-US" altLang="zh-CN" sz="1300" dirty="0">
              <a:solidFill>
                <a:schemeClr val="bg1">
                  <a:lumMod val="50000"/>
                </a:schemeClr>
              </a:solidFill>
              <a:cs typeface="+mn-ea"/>
              <a:sym typeface="+mn-lt"/>
            </a:endParaRPr>
          </a:p>
          <a:p>
            <a:pPr algn="ctr">
              <a:lnSpc>
                <a:spcPct val="150000"/>
              </a:lnSpc>
            </a:pPr>
            <a:r>
              <a:rPr lang="zh-CN" altLang="en-US" sz="1100" dirty="0">
                <a:solidFill>
                  <a:schemeClr val="bg1">
                    <a:lumMod val="50000"/>
                  </a:schemeClr>
                </a:solidFill>
                <a:cs typeface="+mn-ea"/>
                <a:sym typeface="+mn-lt"/>
              </a:rPr>
              <a:t>在此输入您的图表所要说明文字，在此输入您的图表所要说明文字，在此输入您的图表</a:t>
            </a:r>
            <a:endParaRPr lang="zh-CN" altLang="en-US" sz="1100" dirty="0">
              <a:solidFill>
                <a:schemeClr val="bg1">
                  <a:lumMod val="50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86549" y="1708294"/>
            <a:ext cx="496265" cy="4033400"/>
          </a:xfrm>
          <a:prstGeom prst="rect">
            <a:avLst/>
          </a:prstGeom>
        </p:spPr>
        <p:txBody>
          <a:bodyPr wrap="none" lIns="121908" tIns="60954" rIns="121908" bIns="60954">
            <a:spAutoFit/>
          </a:bodyPr>
          <a:lstStyle/>
          <a:p>
            <a:pPr algn="r">
              <a:lnSpc>
                <a:spcPct val="210000"/>
              </a:lnSpc>
            </a:pPr>
            <a:r>
              <a:rPr lang="en-US" altLang="zh-CN" sz="1100" dirty="0">
                <a:solidFill>
                  <a:schemeClr val="bg1">
                    <a:lumMod val="50000"/>
                  </a:schemeClr>
                </a:solidFill>
                <a:cs typeface="+mn-ea"/>
                <a:sym typeface="+mn-lt"/>
              </a:rPr>
              <a:t>100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90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80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70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60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50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40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30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20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10</a:t>
            </a:r>
            <a:endParaRPr lang="en-US" altLang="zh-CN" sz="1100" dirty="0">
              <a:solidFill>
                <a:schemeClr val="bg1">
                  <a:lumMod val="50000"/>
                </a:schemeClr>
              </a:solidFill>
              <a:cs typeface="+mn-ea"/>
              <a:sym typeface="+mn-lt"/>
            </a:endParaRPr>
          </a:p>
          <a:p>
            <a:pPr algn="r">
              <a:lnSpc>
                <a:spcPct val="210000"/>
              </a:lnSpc>
            </a:pPr>
            <a:r>
              <a:rPr lang="en-US" altLang="zh-CN" sz="1100" dirty="0">
                <a:solidFill>
                  <a:schemeClr val="bg1">
                    <a:lumMod val="50000"/>
                  </a:schemeClr>
                </a:solidFill>
                <a:cs typeface="+mn-ea"/>
                <a:sym typeface="+mn-lt"/>
              </a:rPr>
              <a:t>0</a:t>
            </a:r>
            <a:endParaRPr lang="zh-CN" altLang="en-US" sz="1100" dirty="0">
              <a:solidFill>
                <a:schemeClr val="bg1">
                  <a:lumMod val="50000"/>
                </a:schemeClr>
              </a:solidFill>
              <a:cs typeface="+mn-ea"/>
              <a:sym typeface="+mn-lt"/>
            </a:endParaRPr>
          </a:p>
        </p:txBody>
      </p:sp>
      <p:grpSp>
        <p:nvGrpSpPr>
          <p:cNvPr id="27" name="组合 26"/>
          <p:cNvGrpSpPr/>
          <p:nvPr/>
        </p:nvGrpSpPr>
        <p:grpSpPr>
          <a:xfrm>
            <a:off x="1282747" y="1969615"/>
            <a:ext cx="5087903" cy="3443816"/>
            <a:chOff x="761063" y="1364917"/>
            <a:chExt cx="3816424" cy="2582862"/>
          </a:xfrm>
        </p:grpSpPr>
        <p:cxnSp>
          <p:nvCxnSpPr>
            <p:cNvPr id="28" name="直接连接符 27"/>
            <p:cNvCxnSpPr/>
            <p:nvPr/>
          </p:nvCxnSpPr>
          <p:spPr>
            <a:xfrm>
              <a:off x="761063" y="162320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1063" y="188148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63" y="213977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61063" y="239806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61063" y="265634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61063" y="291463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1063" y="317291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61063" y="343120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1063" y="368949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61063" y="136491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61063" y="394777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289377" y="5413426"/>
            <a:ext cx="4959215" cy="327013"/>
            <a:chOff x="766036" y="3947779"/>
            <a:chExt cx="3719896" cy="245260"/>
          </a:xfrm>
        </p:grpSpPr>
        <p:sp>
          <p:nvSpPr>
            <p:cNvPr id="40" name="矩形 39"/>
            <p:cNvSpPr/>
            <p:nvPr/>
          </p:nvSpPr>
          <p:spPr>
            <a:xfrm>
              <a:off x="1536330" y="3947779"/>
              <a:ext cx="638719" cy="245260"/>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cs typeface="+mn-ea"/>
                  <a:sym typeface="+mn-lt"/>
                </a:rPr>
                <a:t>输入标题</a:t>
              </a:r>
              <a:endParaRPr lang="en-US" altLang="zh-CN" sz="1300" dirty="0">
                <a:solidFill>
                  <a:schemeClr val="bg1">
                    <a:lumMod val="50000"/>
                  </a:schemeClr>
                </a:solidFill>
                <a:cs typeface="+mn-ea"/>
                <a:sym typeface="+mn-lt"/>
              </a:endParaRPr>
            </a:p>
          </p:txBody>
        </p:sp>
        <p:sp>
          <p:nvSpPr>
            <p:cNvPr id="41" name="矩形 40"/>
            <p:cNvSpPr/>
            <p:nvPr/>
          </p:nvSpPr>
          <p:spPr>
            <a:xfrm>
              <a:off x="2306624" y="3947779"/>
              <a:ext cx="638719" cy="245260"/>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cs typeface="+mn-ea"/>
                  <a:sym typeface="+mn-lt"/>
                </a:rPr>
                <a:t>输入标题</a:t>
              </a:r>
              <a:endParaRPr lang="en-US" altLang="zh-CN" sz="1300" dirty="0">
                <a:solidFill>
                  <a:schemeClr val="bg1">
                    <a:lumMod val="50000"/>
                  </a:schemeClr>
                </a:solidFill>
                <a:cs typeface="+mn-ea"/>
                <a:sym typeface="+mn-lt"/>
              </a:endParaRPr>
            </a:p>
          </p:txBody>
        </p:sp>
        <p:sp>
          <p:nvSpPr>
            <p:cNvPr id="42" name="矩形 41"/>
            <p:cNvSpPr/>
            <p:nvPr/>
          </p:nvSpPr>
          <p:spPr>
            <a:xfrm>
              <a:off x="3076918" y="3947779"/>
              <a:ext cx="638719" cy="245260"/>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cs typeface="+mn-ea"/>
                  <a:sym typeface="+mn-lt"/>
                </a:rPr>
                <a:t>输入标题</a:t>
              </a:r>
              <a:endParaRPr lang="en-US" altLang="zh-CN" sz="1300" dirty="0">
                <a:solidFill>
                  <a:schemeClr val="bg1">
                    <a:lumMod val="50000"/>
                  </a:schemeClr>
                </a:solidFill>
                <a:cs typeface="+mn-ea"/>
                <a:sym typeface="+mn-lt"/>
              </a:endParaRPr>
            </a:p>
          </p:txBody>
        </p:sp>
        <p:sp>
          <p:nvSpPr>
            <p:cNvPr id="43" name="矩形 42"/>
            <p:cNvSpPr/>
            <p:nvPr/>
          </p:nvSpPr>
          <p:spPr>
            <a:xfrm>
              <a:off x="3847213" y="3947779"/>
              <a:ext cx="638719" cy="245260"/>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cs typeface="+mn-ea"/>
                  <a:sym typeface="+mn-lt"/>
                </a:rPr>
                <a:t>输入标题</a:t>
              </a:r>
              <a:endParaRPr lang="en-US" altLang="zh-CN" sz="1300" dirty="0">
                <a:solidFill>
                  <a:schemeClr val="bg1">
                    <a:lumMod val="50000"/>
                  </a:schemeClr>
                </a:solidFill>
                <a:cs typeface="+mn-ea"/>
                <a:sym typeface="+mn-lt"/>
              </a:endParaRPr>
            </a:p>
          </p:txBody>
        </p:sp>
        <p:sp>
          <p:nvSpPr>
            <p:cNvPr id="44" name="矩形 43"/>
            <p:cNvSpPr/>
            <p:nvPr/>
          </p:nvSpPr>
          <p:spPr>
            <a:xfrm>
              <a:off x="766036" y="3947779"/>
              <a:ext cx="638719" cy="245260"/>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cs typeface="+mn-ea"/>
                  <a:sym typeface="+mn-lt"/>
                </a:rPr>
                <a:t>输入标题</a:t>
              </a:r>
              <a:endParaRPr lang="en-US" altLang="zh-CN" sz="1300" dirty="0">
                <a:solidFill>
                  <a:schemeClr val="bg1">
                    <a:lumMod val="50000"/>
                  </a:schemeClr>
                </a:solidFill>
                <a:cs typeface="+mn-ea"/>
                <a:sym typeface="+mn-lt"/>
              </a:endParaRPr>
            </a:p>
          </p:txBody>
        </p:sp>
      </p:grpSp>
      <p:grpSp>
        <p:nvGrpSpPr>
          <p:cNvPr id="45" name="组合 44"/>
          <p:cNvGrpSpPr/>
          <p:nvPr/>
        </p:nvGrpSpPr>
        <p:grpSpPr>
          <a:xfrm>
            <a:off x="1789169" y="2451799"/>
            <a:ext cx="1017469" cy="2073641"/>
            <a:chOff x="1341455" y="1838848"/>
            <a:chExt cx="763201" cy="1555231"/>
          </a:xfrm>
        </p:grpSpPr>
        <p:cxnSp>
          <p:nvCxnSpPr>
            <p:cNvPr id="46" name="直接连接符 45"/>
            <p:cNvCxnSpPr/>
            <p:nvPr/>
          </p:nvCxnSpPr>
          <p:spPr>
            <a:xfrm flipV="1">
              <a:off x="1341455" y="3167169"/>
              <a:ext cx="763201" cy="22691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341455" y="2639899"/>
              <a:ext cx="763200" cy="25012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341455" y="1838848"/>
              <a:ext cx="763201" cy="265156"/>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841570" y="2413206"/>
            <a:ext cx="1017473" cy="1767705"/>
            <a:chOff x="3631054" y="1809903"/>
            <a:chExt cx="763204" cy="1325779"/>
          </a:xfrm>
        </p:grpSpPr>
        <p:cxnSp>
          <p:nvCxnSpPr>
            <p:cNvPr id="50" name="直接连接符 49"/>
            <p:cNvCxnSpPr/>
            <p:nvPr/>
          </p:nvCxnSpPr>
          <p:spPr>
            <a:xfrm flipH="1">
              <a:off x="3631057" y="2066750"/>
              <a:ext cx="763201" cy="58723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631054" y="2891129"/>
              <a:ext cx="763200" cy="24455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3631058" y="1809903"/>
              <a:ext cx="763200" cy="30314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824103" y="2808317"/>
            <a:ext cx="1017473" cy="1391376"/>
            <a:chOff x="2867854" y="2106238"/>
            <a:chExt cx="763204" cy="1043532"/>
          </a:xfrm>
        </p:grpSpPr>
        <p:cxnSp>
          <p:nvCxnSpPr>
            <p:cNvPr id="54" name="直接连接符 53"/>
            <p:cNvCxnSpPr/>
            <p:nvPr/>
          </p:nvCxnSpPr>
          <p:spPr>
            <a:xfrm flipH="1">
              <a:off x="2867857" y="2653987"/>
              <a:ext cx="763200" cy="4957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2867854" y="2628646"/>
              <a:ext cx="763200" cy="2624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867857" y="2106238"/>
              <a:ext cx="763201" cy="680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2806635" y="2451799"/>
            <a:ext cx="1017470" cy="1771095"/>
            <a:chOff x="2104655" y="1838848"/>
            <a:chExt cx="763202" cy="1328321"/>
          </a:xfrm>
        </p:grpSpPr>
        <p:cxnSp>
          <p:nvCxnSpPr>
            <p:cNvPr id="58" name="直接连接符 57"/>
            <p:cNvCxnSpPr/>
            <p:nvPr/>
          </p:nvCxnSpPr>
          <p:spPr>
            <a:xfrm flipV="1">
              <a:off x="2104656" y="3149770"/>
              <a:ext cx="763201" cy="1739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104655" y="2628646"/>
              <a:ext cx="763199" cy="26137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104656" y="1838848"/>
              <a:ext cx="763201" cy="26739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582732" y="2711105"/>
            <a:ext cx="239969" cy="1963485"/>
            <a:chOff x="1186607" y="2033328"/>
            <a:chExt cx="180000" cy="1472614"/>
          </a:xfrm>
          <a:solidFill>
            <a:schemeClr val="accent1"/>
          </a:solidFill>
        </p:grpSpPr>
        <p:sp>
          <p:nvSpPr>
            <p:cNvPr id="62" name="椭圆 61"/>
            <p:cNvSpPr/>
            <p:nvPr/>
          </p:nvSpPr>
          <p:spPr>
            <a:xfrm>
              <a:off x="1186607" y="203332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63" name="椭圆 62"/>
            <p:cNvSpPr/>
            <p:nvPr/>
          </p:nvSpPr>
          <p:spPr>
            <a:xfrm>
              <a:off x="1186607"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64" name="椭圆 63"/>
            <p:cNvSpPr/>
            <p:nvPr/>
          </p:nvSpPr>
          <p:spPr>
            <a:xfrm>
              <a:off x="1186607" y="3325942"/>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grpSp>
        <p:nvGrpSpPr>
          <p:cNvPr id="65" name="组合 64"/>
          <p:cNvGrpSpPr/>
          <p:nvPr/>
        </p:nvGrpSpPr>
        <p:grpSpPr>
          <a:xfrm>
            <a:off x="2693836" y="2363958"/>
            <a:ext cx="239969" cy="1970905"/>
            <a:chOff x="2020044" y="1772967"/>
            <a:chExt cx="180000" cy="1478179"/>
          </a:xfrm>
          <a:solidFill>
            <a:schemeClr val="accent2"/>
          </a:solidFill>
        </p:grpSpPr>
        <p:sp>
          <p:nvSpPr>
            <p:cNvPr id="66" name="椭圆 65"/>
            <p:cNvSpPr/>
            <p:nvPr/>
          </p:nvSpPr>
          <p:spPr>
            <a:xfrm>
              <a:off x="2020044" y="1772967"/>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67" name="椭圆 66"/>
            <p:cNvSpPr/>
            <p:nvPr/>
          </p:nvSpPr>
          <p:spPr>
            <a:xfrm>
              <a:off x="2020044" y="280967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68" name="椭圆 67"/>
            <p:cNvSpPr/>
            <p:nvPr/>
          </p:nvSpPr>
          <p:spPr>
            <a:xfrm>
              <a:off x="2020044" y="3071146"/>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grpSp>
        <p:nvGrpSpPr>
          <p:cNvPr id="69" name="组合 68"/>
          <p:cNvGrpSpPr/>
          <p:nvPr/>
        </p:nvGrpSpPr>
        <p:grpSpPr>
          <a:xfrm>
            <a:off x="3703356" y="2685706"/>
            <a:ext cx="239969" cy="1641863"/>
            <a:chOff x="2777282" y="2014278"/>
            <a:chExt cx="180000" cy="1231397"/>
          </a:xfrm>
          <a:solidFill>
            <a:schemeClr val="accent3"/>
          </a:solidFill>
        </p:grpSpPr>
        <p:sp>
          <p:nvSpPr>
            <p:cNvPr id="70" name="椭圆 69"/>
            <p:cNvSpPr/>
            <p:nvPr/>
          </p:nvSpPr>
          <p:spPr>
            <a:xfrm>
              <a:off x="2777282" y="201427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71" name="椭圆 70"/>
            <p:cNvSpPr/>
            <p:nvPr/>
          </p:nvSpPr>
          <p:spPr>
            <a:xfrm>
              <a:off x="2777282"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72" name="椭圆 71"/>
            <p:cNvSpPr/>
            <p:nvPr/>
          </p:nvSpPr>
          <p:spPr>
            <a:xfrm>
              <a:off x="2777282" y="306567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grpSp>
        <p:nvGrpSpPr>
          <p:cNvPr id="73" name="组合 72"/>
          <p:cNvGrpSpPr/>
          <p:nvPr/>
        </p:nvGrpSpPr>
        <p:grpSpPr>
          <a:xfrm>
            <a:off x="4681128" y="2698405"/>
            <a:ext cx="239969" cy="1266493"/>
            <a:chOff x="3510707" y="2023803"/>
            <a:chExt cx="180000" cy="949870"/>
          </a:xfrm>
          <a:solidFill>
            <a:schemeClr val="accent4"/>
          </a:solidFill>
        </p:grpSpPr>
        <p:sp>
          <p:nvSpPr>
            <p:cNvPr id="74" name="椭圆 73"/>
            <p:cNvSpPr/>
            <p:nvPr/>
          </p:nvSpPr>
          <p:spPr>
            <a:xfrm>
              <a:off x="3510707" y="202380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75" name="椭圆 74"/>
            <p:cNvSpPr/>
            <p:nvPr/>
          </p:nvSpPr>
          <p:spPr>
            <a:xfrm>
              <a:off x="3510707" y="279367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76" name="椭圆 75"/>
            <p:cNvSpPr/>
            <p:nvPr/>
          </p:nvSpPr>
          <p:spPr>
            <a:xfrm>
              <a:off x="3510707" y="257345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grpSp>
        <p:nvGrpSpPr>
          <p:cNvPr id="77" name="组合 76"/>
          <p:cNvGrpSpPr/>
          <p:nvPr/>
        </p:nvGrpSpPr>
        <p:grpSpPr>
          <a:xfrm>
            <a:off x="5739324" y="2299312"/>
            <a:ext cx="239969" cy="2013963"/>
            <a:chOff x="4304457" y="1724483"/>
            <a:chExt cx="180000" cy="1510472"/>
          </a:xfrm>
          <a:solidFill>
            <a:schemeClr val="accent1"/>
          </a:solidFill>
        </p:grpSpPr>
        <p:sp>
          <p:nvSpPr>
            <p:cNvPr id="78" name="椭圆 77"/>
            <p:cNvSpPr/>
            <p:nvPr/>
          </p:nvSpPr>
          <p:spPr>
            <a:xfrm>
              <a:off x="4304457" y="172448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79" name="椭圆 78"/>
            <p:cNvSpPr/>
            <p:nvPr/>
          </p:nvSpPr>
          <p:spPr>
            <a:xfrm>
              <a:off x="4304457" y="305495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80" name="椭圆 79"/>
            <p:cNvSpPr/>
            <p:nvPr/>
          </p:nvSpPr>
          <p:spPr>
            <a:xfrm>
              <a:off x="4304457" y="199205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grpSp>
      <p:sp>
        <p:nvSpPr>
          <p:cNvPr id="81" name="矩形 80"/>
          <p:cNvSpPr/>
          <p:nvPr/>
        </p:nvSpPr>
        <p:spPr>
          <a:xfrm>
            <a:off x="6875512" y="1755799"/>
            <a:ext cx="4584202" cy="1806123"/>
          </a:xfrm>
          <a:prstGeom prst="rect">
            <a:avLst/>
          </a:prstGeom>
          <a:noFill/>
        </p:spPr>
        <p:txBody>
          <a:bodyPr wrap="square" lIns="121908" tIns="60954" rIns="121908" bIns="60954">
            <a:spAutoFit/>
          </a:bodyPr>
          <a:lstStyle/>
          <a:p>
            <a:pPr>
              <a:lnSpc>
                <a:spcPct val="130000"/>
              </a:lnSpc>
              <a:spcBef>
                <a:spcPts val="800"/>
              </a:spcBef>
            </a:pPr>
            <a:r>
              <a:rPr lang="zh-CN" altLang="en-US" sz="1300" dirty="0">
                <a:solidFill>
                  <a:schemeClr val="bg1">
                    <a:lumMod val="50000"/>
                  </a:schemeClr>
                </a:solidFill>
                <a:cs typeface="+mn-ea"/>
                <a:sym typeface="+mn-lt"/>
              </a:rPr>
              <a:t>在此输入标题</a:t>
            </a:r>
            <a:endParaRPr lang="en-US" altLang="zh-CN" sz="1300" dirty="0">
              <a:solidFill>
                <a:schemeClr val="bg1">
                  <a:lumMod val="50000"/>
                </a:schemeClr>
              </a:solidFill>
              <a:cs typeface="+mn-ea"/>
              <a:sym typeface="+mn-lt"/>
            </a:endParaRPr>
          </a:p>
          <a:p>
            <a:pPr>
              <a:lnSpc>
                <a:spcPct val="130000"/>
              </a:lnSpc>
              <a:spcBef>
                <a:spcPts val="800"/>
              </a:spcBef>
            </a:pPr>
            <a:r>
              <a:rPr lang="zh-CN" altLang="en-US" sz="1100" dirty="0">
                <a:solidFill>
                  <a:schemeClr val="bg1">
                    <a:lumMod val="50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82" name="矩形 81"/>
          <p:cNvSpPr/>
          <p:nvPr/>
        </p:nvSpPr>
        <p:spPr>
          <a:xfrm>
            <a:off x="7180307" y="381693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83" name="矩形 82"/>
          <p:cNvSpPr/>
          <p:nvPr/>
        </p:nvSpPr>
        <p:spPr>
          <a:xfrm>
            <a:off x="7180307" y="453829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84" name="矩形 83"/>
          <p:cNvSpPr/>
          <p:nvPr/>
        </p:nvSpPr>
        <p:spPr>
          <a:xfrm>
            <a:off x="7180307" y="525965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50000"/>
                </a:schemeClr>
              </a:solidFill>
              <a:cs typeface="+mn-ea"/>
              <a:sym typeface="+mn-lt"/>
            </a:endParaRPr>
          </a:p>
        </p:txBody>
      </p:sp>
      <p:sp>
        <p:nvSpPr>
          <p:cNvPr id="85" name="椭圆 84"/>
          <p:cNvSpPr/>
          <p:nvPr/>
        </p:nvSpPr>
        <p:spPr>
          <a:xfrm>
            <a:off x="6974202" y="3948707"/>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cs typeface="+mn-ea"/>
              <a:sym typeface="+mn-lt"/>
            </a:endParaRPr>
          </a:p>
        </p:txBody>
      </p:sp>
      <p:sp>
        <p:nvSpPr>
          <p:cNvPr id="86" name="椭圆 85"/>
          <p:cNvSpPr/>
          <p:nvPr/>
        </p:nvSpPr>
        <p:spPr>
          <a:xfrm>
            <a:off x="6974202" y="4665143"/>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cs typeface="+mn-ea"/>
              <a:sym typeface="+mn-lt"/>
            </a:endParaRPr>
          </a:p>
        </p:txBody>
      </p:sp>
      <p:sp>
        <p:nvSpPr>
          <p:cNvPr id="87" name="椭圆 86"/>
          <p:cNvSpPr/>
          <p:nvPr/>
        </p:nvSpPr>
        <p:spPr>
          <a:xfrm>
            <a:off x="6974202" y="5381579"/>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250"/>
                                        <p:tgtEl>
                                          <p:spTgt spid="27"/>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0-#ppt_w/2"/>
                                          </p:val>
                                        </p:tav>
                                        <p:tav tm="100000">
                                          <p:val>
                                            <p:strVal val="#ppt_x"/>
                                          </p:val>
                                        </p:tav>
                                      </p:tavLst>
                                    </p:anim>
                                    <p:anim calcmode="lin" valueType="num">
                                      <p:cBhvr additive="base">
                                        <p:cTn id="18" dur="25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25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250"/>
                                        <p:tgtEl>
                                          <p:spTgt spid="65"/>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250"/>
                                        <p:tgtEl>
                                          <p:spTgt spid="57"/>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250"/>
                                        <p:tgtEl>
                                          <p:spTgt spid="6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250"/>
                                        <p:tgtEl>
                                          <p:spTgt spid="53"/>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250"/>
                                        <p:tgtEl>
                                          <p:spTgt spid="7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250"/>
                                        <p:tgtEl>
                                          <p:spTgt spid="49"/>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250"/>
                                        <p:tgtEl>
                                          <p:spTgt spid="77"/>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p:cTn id="64" dur="250" fill="hold"/>
                                        <p:tgtEl>
                                          <p:spTgt spid="85"/>
                                        </p:tgtEl>
                                        <p:attrNameLst>
                                          <p:attrName>ppt_w</p:attrName>
                                        </p:attrNameLst>
                                      </p:cBhvr>
                                      <p:tavLst>
                                        <p:tav tm="0">
                                          <p:val>
                                            <p:fltVal val="0"/>
                                          </p:val>
                                        </p:tav>
                                        <p:tav tm="100000">
                                          <p:val>
                                            <p:strVal val="#ppt_w"/>
                                          </p:val>
                                        </p:tav>
                                      </p:tavLst>
                                    </p:anim>
                                    <p:anim calcmode="lin" valueType="num">
                                      <p:cBhvr>
                                        <p:cTn id="65" dur="250" fill="hold"/>
                                        <p:tgtEl>
                                          <p:spTgt spid="85"/>
                                        </p:tgtEl>
                                        <p:attrNameLst>
                                          <p:attrName>ppt_h</p:attrName>
                                        </p:attrNameLst>
                                      </p:cBhvr>
                                      <p:tavLst>
                                        <p:tav tm="0">
                                          <p:val>
                                            <p:fltVal val="0"/>
                                          </p:val>
                                        </p:tav>
                                        <p:tav tm="100000">
                                          <p:val>
                                            <p:strVal val="#ppt_h"/>
                                          </p:val>
                                        </p:tav>
                                      </p:tavLst>
                                    </p:anim>
                                    <p:animEffect transition="in" filter="fade">
                                      <p:cBhvr>
                                        <p:cTn id="66" dur="250"/>
                                        <p:tgtEl>
                                          <p:spTgt spid="85"/>
                                        </p:tgtEl>
                                      </p:cBhvr>
                                    </p:animEffect>
                                  </p:childTnLst>
                                </p:cTn>
                              </p:par>
                            </p:childTnLst>
                          </p:cTn>
                        </p:par>
                        <p:par>
                          <p:cTn id="67" fill="hold">
                            <p:stCondLst>
                              <p:cond delay="7000"/>
                            </p:stCondLst>
                            <p:childTnLst>
                              <p:par>
                                <p:cTn id="68" presetID="2" presetClass="entr" presetSubtype="2"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250" fill="hold"/>
                                        <p:tgtEl>
                                          <p:spTgt spid="82"/>
                                        </p:tgtEl>
                                        <p:attrNameLst>
                                          <p:attrName>ppt_x</p:attrName>
                                        </p:attrNameLst>
                                      </p:cBhvr>
                                      <p:tavLst>
                                        <p:tav tm="0">
                                          <p:val>
                                            <p:strVal val="1+#ppt_w/2"/>
                                          </p:val>
                                        </p:tav>
                                        <p:tav tm="100000">
                                          <p:val>
                                            <p:strVal val="#ppt_x"/>
                                          </p:val>
                                        </p:tav>
                                      </p:tavLst>
                                    </p:anim>
                                    <p:anim calcmode="lin" valueType="num">
                                      <p:cBhvr additive="base">
                                        <p:cTn id="71" dur="250" fill="hold"/>
                                        <p:tgtEl>
                                          <p:spTgt spid="82"/>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250" fill="hold"/>
                                        <p:tgtEl>
                                          <p:spTgt spid="86"/>
                                        </p:tgtEl>
                                        <p:attrNameLst>
                                          <p:attrName>ppt_w</p:attrName>
                                        </p:attrNameLst>
                                      </p:cBhvr>
                                      <p:tavLst>
                                        <p:tav tm="0">
                                          <p:val>
                                            <p:fltVal val="0"/>
                                          </p:val>
                                        </p:tav>
                                        <p:tav tm="100000">
                                          <p:val>
                                            <p:strVal val="#ppt_w"/>
                                          </p:val>
                                        </p:tav>
                                      </p:tavLst>
                                    </p:anim>
                                    <p:anim calcmode="lin" valueType="num">
                                      <p:cBhvr>
                                        <p:cTn id="76" dur="250" fill="hold"/>
                                        <p:tgtEl>
                                          <p:spTgt spid="86"/>
                                        </p:tgtEl>
                                        <p:attrNameLst>
                                          <p:attrName>ppt_h</p:attrName>
                                        </p:attrNameLst>
                                      </p:cBhvr>
                                      <p:tavLst>
                                        <p:tav tm="0">
                                          <p:val>
                                            <p:fltVal val="0"/>
                                          </p:val>
                                        </p:tav>
                                        <p:tav tm="100000">
                                          <p:val>
                                            <p:strVal val="#ppt_h"/>
                                          </p:val>
                                        </p:tav>
                                      </p:tavLst>
                                    </p:anim>
                                    <p:animEffect transition="in" filter="fade">
                                      <p:cBhvr>
                                        <p:cTn id="77" dur="250"/>
                                        <p:tgtEl>
                                          <p:spTgt spid="86"/>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additive="base">
                                        <p:cTn id="81" dur="250" fill="hold"/>
                                        <p:tgtEl>
                                          <p:spTgt spid="83"/>
                                        </p:tgtEl>
                                        <p:attrNameLst>
                                          <p:attrName>ppt_x</p:attrName>
                                        </p:attrNameLst>
                                      </p:cBhvr>
                                      <p:tavLst>
                                        <p:tav tm="0">
                                          <p:val>
                                            <p:strVal val="1+#ppt_w/2"/>
                                          </p:val>
                                        </p:tav>
                                        <p:tav tm="100000">
                                          <p:val>
                                            <p:strVal val="#ppt_x"/>
                                          </p:val>
                                        </p:tav>
                                      </p:tavLst>
                                    </p:anim>
                                    <p:anim calcmode="lin" valueType="num">
                                      <p:cBhvr additive="base">
                                        <p:cTn id="82" dur="250" fill="hold"/>
                                        <p:tgtEl>
                                          <p:spTgt spid="83"/>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250" fill="hold"/>
                                        <p:tgtEl>
                                          <p:spTgt spid="87"/>
                                        </p:tgtEl>
                                        <p:attrNameLst>
                                          <p:attrName>ppt_w</p:attrName>
                                        </p:attrNameLst>
                                      </p:cBhvr>
                                      <p:tavLst>
                                        <p:tav tm="0">
                                          <p:val>
                                            <p:fltVal val="0"/>
                                          </p:val>
                                        </p:tav>
                                        <p:tav tm="100000">
                                          <p:val>
                                            <p:strVal val="#ppt_w"/>
                                          </p:val>
                                        </p:tav>
                                      </p:tavLst>
                                    </p:anim>
                                    <p:anim calcmode="lin" valueType="num">
                                      <p:cBhvr>
                                        <p:cTn id="87" dur="250" fill="hold"/>
                                        <p:tgtEl>
                                          <p:spTgt spid="87"/>
                                        </p:tgtEl>
                                        <p:attrNameLst>
                                          <p:attrName>ppt_h</p:attrName>
                                        </p:attrNameLst>
                                      </p:cBhvr>
                                      <p:tavLst>
                                        <p:tav tm="0">
                                          <p:val>
                                            <p:fltVal val="0"/>
                                          </p:val>
                                        </p:tav>
                                        <p:tav tm="100000">
                                          <p:val>
                                            <p:strVal val="#ppt_h"/>
                                          </p:val>
                                        </p:tav>
                                      </p:tavLst>
                                    </p:anim>
                                    <p:animEffect transition="in" filter="fade">
                                      <p:cBhvr>
                                        <p:cTn id="88" dur="250"/>
                                        <p:tgtEl>
                                          <p:spTgt spid="87"/>
                                        </p:tgtEl>
                                      </p:cBhvr>
                                    </p:animEffect>
                                  </p:childTnLst>
                                </p:cTn>
                              </p:par>
                            </p:childTnLst>
                          </p:cTn>
                        </p:par>
                        <p:par>
                          <p:cTn id="89" fill="hold">
                            <p:stCondLst>
                              <p:cond delay="9000"/>
                            </p:stCondLst>
                            <p:childTnLst>
                              <p:par>
                                <p:cTn id="90" presetID="2" presetClass="entr" presetSubtype="2"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250" fill="hold"/>
                                        <p:tgtEl>
                                          <p:spTgt spid="84"/>
                                        </p:tgtEl>
                                        <p:attrNameLst>
                                          <p:attrName>ppt_x</p:attrName>
                                        </p:attrNameLst>
                                      </p:cBhvr>
                                      <p:tavLst>
                                        <p:tav tm="0">
                                          <p:val>
                                            <p:strVal val="1+#ppt_w/2"/>
                                          </p:val>
                                        </p:tav>
                                        <p:tav tm="100000">
                                          <p:val>
                                            <p:strVal val="#ppt_x"/>
                                          </p:val>
                                        </p:tav>
                                      </p:tavLst>
                                    </p:anim>
                                    <p:anim calcmode="lin" valueType="num">
                                      <p:cBhvr additive="base">
                                        <p:cTn id="93" dur="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1" grpId="0"/>
      <p:bldP spid="82" grpId="0"/>
      <p:bldP spid="83" grpId="0"/>
      <p:bldP spid="84" grpId="0"/>
      <p:bldP spid="85" grpId="0" animBg="1"/>
      <p:bldP spid="86" grpId="0" animBg="1"/>
      <p:bldP spid="8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82823" y="203565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gn="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89" name="矩形 88"/>
          <p:cNvSpPr/>
          <p:nvPr/>
        </p:nvSpPr>
        <p:spPr>
          <a:xfrm>
            <a:off x="782823" y="2999923"/>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gn="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90" name="矩形 89"/>
          <p:cNvSpPr/>
          <p:nvPr/>
        </p:nvSpPr>
        <p:spPr>
          <a:xfrm>
            <a:off x="782823" y="3964187"/>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gn="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91" name="矩形 90"/>
          <p:cNvSpPr/>
          <p:nvPr/>
        </p:nvSpPr>
        <p:spPr>
          <a:xfrm>
            <a:off x="782823" y="492844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gn="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92" name="矩形 91"/>
          <p:cNvSpPr/>
          <p:nvPr/>
        </p:nvSpPr>
        <p:spPr>
          <a:xfrm>
            <a:off x="8687556" y="204716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93" name="矩形 92"/>
          <p:cNvSpPr/>
          <p:nvPr/>
        </p:nvSpPr>
        <p:spPr>
          <a:xfrm>
            <a:off x="8687556" y="3491541"/>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sp>
        <p:nvSpPr>
          <p:cNvPr id="94" name="矩形 93"/>
          <p:cNvSpPr/>
          <p:nvPr/>
        </p:nvSpPr>
        <p:spPr>
          <a:xfrm>
            <a:off x="8687556" y="493592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cs typeface="+mn-ea"/>
                <a:sym typeface="+mn-lt"/>
              </a:rPr>
              <a:t>输入您的文字</a:t>
            </a:r>
            <a:endParaRPr lang="en-US" altLang="zh-CN" sz="1300" dirty="0">
              <a:solidFill>
                <a:schemeClr val="tx1">
                  <a:lumMod val="50000"/>
                  <a:lumOff val="50000"/>
                </a:schemeClr>
              </a:solidFill>
              <a:cs typeface="+mn-ea"/>
              <a:sym typeface="+mn-lt"/>
            </a:endParaRPr>
          </a:p>
          <a:p>
            <a:pPr>
              <a:lnSpc>
                <a:spcPct val="120000"/>
              </a:lnSpc>
            </a:pPr>
            <a:r>
              <a:rPr lang="zh-CN" altLang="en-US" sz="1100" dirty="0">
                <a:solidFill>
                  <a:schemeClr val="tx1">
                    <a:lumMod val="50000"/>
                    <a:lumOff val="50000"/>
                  </a:schemeClr>
                </a:solidFill>
                <a:cs typeface="+mn-ea"/>
                <a:sym typeface="+mn-lt"/>
              </a:rPr>
              <a:t>输入您的文字，输入您的文字，输入您的文字，输入您的文字</a:t>
            </a:r>
            <a:endParaRPr lang="zh-CN" altLang="en-US" sz="1100" dirty="0">
              <a:solidFill>
                <a:schemeClr val="tx1">
                  <a:lumMod val="50000"/>
                  <a:lumOff val="50000"/>
                </a:schemeClr>
              </a:solidFill>
              <a:cs typeface="+mn-ea"/>
              <a:sym typeface="+mn-lt"/>
            </a:endParaRPr>
          </a:p>
        </p:txBody>
      </p:sp>
      <p:grpSp>
        <p:nvGrpSpPr>
          <p:cNvPr id="95" name="组合 94"/>
          <p:cNvGrpSpPr/>
          <p:nvPr/>
        </p:nvGrpSpPr>
        <p:grpSpPr>
          <a:xfrm>
            <a:off x="4841459" y="3186179"/>
            <a:ext cx="1187379" cy="1103489"/>
            <a:chOff x="3630971" y="2389633"/>
            <a:chExt cx="890650" cy="827617"/>
          </a:xfrm>
        </p:grpSpPr>
        <p:sp>
          <p:nvSpPr>
            <p:cNvPr id="96" name="Freeform 7"/>
            <p:cNvSpPr/>
            <p:nvPr/>
          </p:nvSpPr>
          <p:spPr bwMode="auto">
            <a:xfrm>
              <a:off x="3630971" y="2389633"/>
              <a:ext cx="890650" cy="827617"/>
            </a:xfrm>
            <a:custGeom>
              <a:avLst/>
              <a:gdLst>
                <a:gd name="T0" fmla="*/ 1224 w 2175"/>
                <a:gd name="T1" fmla="*/ 2022 h 2022"/>
                <a:gd name="T2" fmla="*/ 1238 w 2175"/>
                <a:gd name="T3" fmla="*/ 1894 h 2022"/>
                <a:gd name="T4" fmla="*/ 1257 w 2175"/>
                <a:gd name="T5" fmla="*/ 1769 h 2022"/>
                <a:gd name="T6" fmla="*/ 1284 w 2175"/>
                <a:gd name="T7" fmla="*/ 1647 h 2022"/>
                <a:gd name="T8" fmla="*/ 1319 w 2175"/>
                <a:gd name="T9" fmla="*/ 1528 h 2022"/>
                <a:gd name="T10" fmla="*/ 1360 w 2175"/>
                <a:gd name="T11" fmla="*/ 1410 h 2022"/>
                <a:gd name="T12" fmla="*/ 1406 w 2175"/>
                <a:gd name="T13" fmla="*/ 1296 h 2022"/>
                <a:gd name="T14" fmla="*/ 1458 w 2175"/>
                <a:gd name="T15" fmla="*/ 1186 h 2022"/>
                <a:gd name="T16" fmla="*/ 1518 w 2175"/>
                <a:gd name="T17" fmla="*/ 1077 h 2022"/>
                <a:gd name="T18" fmla="*/ 1582 w 2175"/>
                <a:gd name="T19" fmla="*/ 975 h 2022"/>
                <a:gd name="T20" fmla="*/ 1651 w 2175"/>
                <a:gd name="T21" fmla="*/ 877 h 2022"/>
                <a:gd name="T22" fmla="*/ 1727 w 2175"/>
                <a:gd name="T23" fmla="*/ 780 h 2022"/>
                <a:gd name="T24" fmla="*/ 1808 w 2175"/>
                <a:gd name="T25" fmla="*/ 689 h 2022"/>
                <a:gd name="T26" fmla="*/ 1893 w 2175"/>
                <a:gd name="T27" fmla="*/ 604 h 2022"/>
                <a:gd name="T28" fmla="*/ 1982 w 2175"/>
                <a:gd name="T29" fmla="*/ 523 h 2022"/>
                <a:gd name="T30" fmla="*/ 2076 w 2175"/>
                <a:gd name="T31" fmla="*/ 446 h 2022"/>
                <a:gd name="T32" fmla="*/ 2175 w 2175"/>
                <a:gd name="T33" fmla="*/ 376 h 2022"/>
                <a:gd name="T34" fmla="*/ 2109 w 2175"/>
                <a:gd name="T35" fmla="*/ 332 h 2022"/>
                <a:gd name="T36" fmla="*/ 1972 w 2175"/>
                <a:gd name="T37" fmla="*/ 253 h 2022"/>
                <a:gd name="T38" fmla="*/ 1827 w 2175"/>
                <a:gd name="T39" fmla="*/ 183 h 2022"/>
                <a:gd name="T40" fmla="*/ 1678 w 2175"/>
                <a:gd name="T41" fmla="*/ 123 h 2022"/>
                <a:gd name="T42" fmla="*/ 1524 w 2175"/>
                <a:gd name="T43" fmla="*/ 75 h 2022"/>
                <a:gd name="T44" fmla="*/ 1366 w 2175"/>
                <a:gd name="T45" fmla="*/ 38 h 2022"/>
                <a:gd name="T46" fmla="*/ 1201 w 2175"/>
                <a:gd name="T47" fmla="*/ 13 h 2022"/>
                <a:gd name="T48" fmla="*/ 1035 w 2175"/>
                <a:gd name="T49" fmla="*/ 2 h 2022"/>
                <a:gd name="T50" fmla="*/ 950 w 2175"/>
                <a:gd name="T51" fmla="*/ 0 h 2022"/>
                <a:gd name="T52" fmla="*/ 823 w 2175"/>
                <a:gd name="T53" fmla="*/ 4 h 2022"/>
                <a:gd name="T54" fmla="*/ 699 w 2175"/>
                <a:gd name="T55" fmla="*/ 13 h 2022"/>
                <a:gd name="T56" fmla="*/ 575 w 2175"/>
                <a:gd name="T57" fmla="*/ 31 h 2022"/>
                <a:gd name="T58" fmla="*/ 456 w 2175"/>
                <a:gd name="T59" fmla="*/ 56 h 2022"/>
                <a:gd name="T60" fmla="*/ 338 w 2175"/>
                <a:gd name="T61" fmla="*/ 87 h 2022"/>
                <a:gd name="T62" fmla="*/ 222 w 2175"/>
                <a:gd name="T63" fmla="*/ 123 h 2022"/>
                <a:gd name="T64" fmla="*/ 110 w 2175"/>
                <a:gd name="T65" fmla="*/ 168 h 2022"/>
                <a:gd name="T66" fmla="*/ 0 w 2175"/>
                <a:gd name="T67" fmla="*/ 216 h 2022"/>
                <a:gd name="T68" fmla="*/ 7 w 2175"/>
                <a:gd name="T69" fmla="*/ 291 h 2022"/>
                <a:gd name="T70" fmla="*/ 27 w 2175"/>
                <a:gd name="T71" fmla="*/ 438 h 2022"/>
                <a:gd name="T72" fmla="*/ 58 w 2175"/>
                <a:gd name="T73" fmla="*/ 581 h 2022"/>
                <a:gd name="T74" fmla="*/ 96 w 2175"/>
                <a:gd name="T75" fmla="*/ 720 h 2022"/>
                <a:gd name="T76" fmla="*/ 145 w 2175"/>
                <a:gd name="T77" fmla="*/ 855 h 2022"/>
                <a:gd name="T78" fmla="*/ 201 w 2175"/>
                <a:gd name="T79" fmla="*/ 987 h 2022"/>
                <a:gd name="T80" fmla="*/ 266 w 2175"/>
                <a:gd name="T81" fmla="*/ 1112 h 2022"/>
                <a:gd name="T82" fmla="*/ 338 w 2175"/>
                <a:gd name="T83" fmla="*/ 1234 h 2022"/>
                <a:gd name="T84" fmla="*/ 419 w 2175"/>
                <a:gd name="T85" fmla="*/ 1350 h 2022"/>
                <a:gd name="T86" fmla="*/ 506 w 2175"/>
                <a:gd name="T87" fmla="*/ 1462 h 2022"/>
                <a:gd name="T88" fmla="*/ 600 w 2175"/>
                <a:gd name="T89" fmla="*/ 1566 h 2022"/>
                <a:gd name="T90" fmla="*/ 701 w 2175"/>
                <a:gd name="T91" fmla="*/ 1665 h 2022"/>
                <a:gd name="T92" fmla="*/ 807 w 2175"/>
                <a:gd name="T93" fmla="*/ 1757 h 2022"/>
                <a:gd name="T94" fmla="*/ 919 w 2175"/>
                <a:gd name="T95" fmla="*/ 1842 h 2022"/>
                <a:gd name="T96" fmla="*/ 1037 w 2175"/>
                <a:gd name="T97" fmla="*/ 1920 h 2022"/>
                <a:gd name="T98" fmla="*/ 1161 w 2175"/>
                <a:gd name="T99" fmla="*/ 1989 h 2022"/>
                <a:gd name="T100" fmla="*/ 1224 w 2175"/>
                <a:gd name="T101" fmla="*/ 2022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1224" y="2022"/>
                  </a:moveTo>
                  <a:lnTo>
                    <a:pt x="1224" y="2022"/>
                  </a:lnTo>
                  <a:lnTo>
                    <a:pt x="1230" y="1958"/>
                  </a:lnTo>
                  <a:lnTo>
                    <a:pt x="1238" y="1894"/>
                  </a:lnTo>
                  <a:lnTo>
                    <a:pt x="1248" y="1831"/>
                  </a:lnTo>
                  <a:lnTo>
                    <a:pt x="1257" y="1769"/>
                  </a:lnTo>
                  <a:lnTo>
                    <a:pt x="1271" y="1707"/>
                  </a:lnTo>
                  <a:lnTo>
                    <a:pt x="1284" y="1647"/>
                  </a:lnTo>
                  <a:lnTo>
                    <a:pt x="1300" y="1585"/>
                  </a:lnTo>
                  <a:lnTo>
                    <a:pt x="1319" y="1528"/>
                  </a:lnTo>
                  <a:lnTo>
                    <a:pt x="1338" y="1468"/>
                  </a:lnTo>
                  <a:lnTo>
                    <a:pt x="1360" y="1410"/>
                  </a:lnTo>
                  <a:lnTo>
                    <a:pt x="1381" y="1352"/>
                  </a:lnTo>
                  <a:lnTo>
                    <a:pt x="1406" y="1296"/>
                  </a:lnTo>
                  <a:lnTo>
                    <a:pt x="1431" y="1240"/>
                  </a:lnTo>
                  <a:lnTo>
                    <a:pt x="1458" y="1186"/>
                  </a:lnTo>
                  <a:lnTo>
                    <a:pt x="1487" y="1132"/>
                  </a:lnTo>
                  <a:lnTo>
                    <a:pt x="1518" y="1077"/>
                  </a:lnTo>
                  <a:lnTo>
                    <a:pt x="1549" y="1027"/>
                  </a:lnTo>
                  <a:lnTo>
                    <a:pt x="1582" y="975"/>
                  </a:lnTo>
                  <a:lnTo>
                    <a:pt x="1617" y="925"/>
                  </a:lnTo>
                  <a:lnTo>
                    <a:pt x="1651" y="877"/>
                  </a:lnTo>
                  <a:lnTo>
                    <a:pt x="1688" y="828"/>
                  </a:lnTo>
                  <a:lnTo>
                    <a:pt x="1727" y="780"/>
                  </a:lnTo>
                  <a:lnTo>
                    <a:pt x="1767" y="736"/>
                  </a:lnTo>
                  <a:lnTo>
                    <a:pt x="1808" y="689"/>
                  </a:lnTo>
                  <a:lnTo>
                    <a:pt x="1849" y="647"/>
                  </a:lnTo>
                  <a:lnTo>
                    <a:pt x="1893" y="604"/>
                  </a:lnTo>
                  <a:lnTo>
                    <a:pt x="1937" y="562"/>
                  </a:lnTo>
                  <a:lnTo>
                    <a:pt x="1982" y="523"/>
                  </a:lnTo>
                  <a:lnTo>
                    <a:pt x="2028" y="485"/>
                  </a:lnTo>
                  <a:lnTo>
                    <a:pt x="2076" y="446"/>
                  </a:lnTo>
                  <a:lnTo>
                    <a:pt x="2125" y="411"/>
                  </a:lnTo>
                  <a:lnTo>
                    <a:pt x="2175" y="376"/>
                  </a:lnTo>
                  <a:lnTo>
                    <a:pt x="2175" y="376"/>
                  </a:lnTo>
                  <a:lnTo>
                    <a:pt x="2109" y="332"/>
                  </a:lnTo>
                  <a:lnTo>
                    <a:pt x="2042" y="291"/>
                  </a:lnTo>
                  <a:lnTo>
                    <a:pt x="1972" y="253"/>
                  </a:lnTo>
                  <a:lnTo>
                    <a:pt x="1901" y="216"/>
                  </a:lnTo>
                  <a:lnTo>
                    <a:pt x="1827" y="183"/>
                  </a:lnTo>
                  <a:lnTo>
                    <a:pt x="1754" y="152"/>
                  </a:lnTo>
                  <a:lnTo>
                    <a:pt x="1678" y="123"/>
                  </a:lnTo>
                  <a:lnTo>
                    <a:pt x="1601" y="98"/>
                  </a:lnTo>
                  <a:lnTo>
                    <a:pt x="1524" y="75"/>
                  </a:lnTo>
                  <a:lnTo>
                    <a:pt x="1445" y="56"/>
                  </a:lnTo>
                  <a:lnTo>
                    <a:pt x="1366" y="38"/>
                  </a:lnTo>
                  <a:lnTo>
                    <a:pt x="1284" y="25"/>
                  </a:lnTo>
                  <a:lnTo>
                    <a:pt x="1201" y="13"/>
                  </a:lnTo>
                  <a:lnTo>
                    <a:pt x="1118" y="6"/>
                  </a:lnTo>
                  <a:lnTo>
                    <a:pt x="1035" y="2"/>
                  </a:lnTo>
                  <a:lnTo>
                    <a:pt x="950" y="0"/>
                  </a:lnTo>
                  <a:lnTo>
                    <a:pt x="950" y="0"/>
                  </a:lnTo>
                  <a:lnTo>
                    <a:pt x="886" y="0"/>
                  </a:lnTo>
                  <a:lnTo>
                    <a:pt x="823" y="4"/>
                  </a:lnTo>
                  <a:lnTo>
                    <a:pt x="761" y="7"/>
                  </a:lnTo>
                  <a:lnTo>
                    <a:pt x="699" y="13"/>
                  </a:lnTo>
                  <a:lnTo>
                    <a:pt x="637" y="21"/>
                  </a:lnTo>
                  <a:lnTo>
                    <a:pt x="575" y="31"/>
                  </a:lnTo>
                  <a:lnTo>
                    <a:pt x="515" y="42"/>
                  </a:lnTo>
                  <a:lnTo>
                    <a:pt x="456" y="56"/>
                  </a:lnTo>
                  <a:lnTo>
                    <a:pt x="396" y="71"/>
                  </a:lnTo>
                  <a:lnTo>
                    <a:pt x="338" y="87"/>
                  </a:lnTo>
                  <a:lnTo>
                    <a:pt x="280" y="104"/>
                  </a:lnTo>
                  <a:lnTo>
                    <a:pt x="222" y="123"/>
                  </a:lnTo>
                  <a:lnTo>
                    <a:pt x="166" y="145"/>
                  </a:lnTo>
                  <a:lnTo>
                    <a:pt x="110" y="168"/>
                  </a:lnTo>
                  <a:lnTo>
                    <a:pt x="54" y="191"/>
                  </a:lnTo>
                  <a:lnTo>
                    <a:pt x="0" y="216"/>
                  </a:lnTo>
                  <a:lnTo>
                    <a:pt x="0" y="216"/>
                  </a:lnTo>
                  <a:lnTo>
                    <a:pt x="7" y="291"/>
                  </a:lnTo>
                  <a:lnTo>
                    <a:pt x="15" y="365"/>
                  </a:lnTo>
                  <a:lnTo>
                    <a:pt x="27" y="438"/>
                  </a:lnTo>
                  <a:lnTo>
                    <a:pt x="40" y="510"/>
                  </a:lnTo>
                  <a:lnTo>
                    <a:pt x="58" y="581"/>
                  </a:lnTo>
                  <a:lnTo>
                    <a:pt x="75" y="651"/>
                  </a:lnTo>
                  <a:lnTo>
                    <a:pt x="96" y="720"/>
                  </a:lnTo>
                  <a:lnTo>
                    <a:pt x="119" y="788"/>
                  </a:lnTo>
                  <a:lnTo>
                    <a:pt x="145" y="855"/>
                  </a:lnTo>
                  <a:lnTo>
                    <a:pt x="172" y="921"/>
                  </a:lnTo>
                  <a:lnTo>
                    <a:pt x="201" y="987"/>
                  </a:lnTo>
                  <a:lnTo>
                    <a:pt x="231" y="1050"/>
                  </a:lnTo>
                  <a:lnTo>
                    <a:pt x="266" y="1112"/>
                  </a:lnTo>
                  <a:lnTo>
                    <a:pt x="301" y="1174"/>
                  </a:lnTo>
                  <a:lnTo>
                    <a:pt x="338" y="1234"/>
                  </a:lnTo>
                  <a:lnTo>
                    <a:pt x="378" y="1294"/>
                  </a:lnTo>
                  <a:lnTo>
                    <a:pt x="419" y="1350"/>
                  </a:lnTo>
                  <a:lnTo>
                    <a:pt x="461" y="1408"/>
                  </a:lnTo>
                  <a:lnTo>
                    <a:pt x="506" y="1462"/>
                  </a:lnTo>
                  <a:lnTo>
                    <a:pt x="552" y="1514"/>
                  </a:lnTo>
                  <a:lnTo>
                    <a:pt x="600" y="1566"/>
                  </a:lnTo>
                  <a:lnTo>
                    <a:pt x="649" y="1616"/>
                  </a:lnTo>
                  <a:lnTo>
                    <a:pt x="701" y="1665"/>
                  </a:lnTo>
                  <a:lnTo>
                    <a:pt x="753" y="1711"/>
                  </a:lnTo>
                  <a:lnTo>
                    <a:pt x="807" y="1757"/>
                  </a:lnTo>
                  <a:lnTo>
                    <a:pt x="863" y="1800"/>
                  </a:lnTo>
                  <a:lnTo>
                    <a:pt x="919" y="1842"/>
                  </a:lnTo>
                  <a:lnTo>
                    <a:pt x="979" y="1881"/>
                  </a:lnTo>
                  <a:lnTo>
                    <a:pt x="1037" y="1920"/>
                  </a:lnTo>
                  <a:lnTo>
                    <a:pt x="1099" y="1954"/>
                  </a:lnTo>
                  <a:lnTo>
                    <a:pt x="1161" y="1989"/>
                  </a:lnTo>
                  <a:lnTo>
                    <a:pt x="1224" y="2022"/>
                  </a:lnTo>
                  <a:lnTo>
                    <a:pt x="1224" y="2022"/>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cs typeface="+mn-ea"/>
                <a:sym typeface="+mn-lt"/>
              </a:endParaRPr>
            </a:p>
          </p:txBody>
        </p:sp>
        <p:grpSp>
          <p:nvGrpSpPr>
            <p:cNvPr id="97" name="组合 96"/>
            <p:cNvGrpSpPr/>
            <p:nvPr/>
          </p:nvGrpSpPr>
          <p:grpSpPr>
            <a:xfrm>
              <a:off x="3855492" y="2582135"/>
              <a:ext cx="287795" cy="287319"/>
              <a:chOff x="2887663" y="5335588"/>
              <a:chExt cx="957262" cy="955676"/>
            </a:xfrm>
            <a:solidFill>
              <a:schemeClr val="bg1"/>
            </a:solidFill>
          </p:grpSpPr>
          <p:sp>
            <p:nvSpPr>
              <p:cNvPr id="98"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01" name="组合 100"/>
          <p:cNvGrpSpPr/>
          <p:nvPr/>
        </p:nvGrpSpPr>
        <p:grpSpPr>
          <a:xfrm>
            <a:off x="5577612" y="3442848"/>
            <a:ext cx="1036774" cy="1016171"/>
            <a:chOff x="4183158" y="2582135"/>
            <a:chExt cx="777682" cy="762128"/>
          </a:xfrm>
        </p:grpSpPr>
        <p:sp>
          <p:nvSpPr>
            <p:cNvPr id="102" name="Freeform 11"/>
            <p:cNvSpPr/>
            <p:nvPr/>
          </p:nvSpPr>
          <p:spPr bwMode="auto">
            <a:xfrm>
              <a:off x="4183158" y="2582135"/>
              <a:ext cx="777682" cy="762128"/>
            </a:xfrm>
            <a:custGeom>
              <a:avLst/>
              <a:gdLst>
                <a:gd name="T0" fmla="*/ 951 w 1902"/>
                <a:gd name="T1" fmla="*/ 0 h 1862"/>
                <a:gd name="T2" fmla="*/ 852 w 1902"/>
                <a:gd name="T3" fmla="*/ 70 h 1862"/>
                <a:gd name="T4" fmla="*/ 758 w 1902"/>
                <a:gd name="T5" fmla="*/ 147 h 1862"/>
                <a:gd name="T6" fmla="*/ 669 w 1902"/>
                <a:gd name="T7" fmla="*/ 228 h 1862"/>
                <a:gd name="T8" fmla="*/ 584 w 1902"/>
                <a:gd name="T9" fmla="*/ 313 h 1862"/>
                <a:gd name="T10" fmla="*/ 503 w 1902"/>
                <a:gd name="T11" fmla="*/ 404 h 1862"/>
                <a:gd name="T12" fmla="*/ 427 w 1902"/>
                <a:gd name="T13" fmla="*/ 501 h 1862"/>
                <a:gd name="T14" fmla="*/ 358 w 1902"/>
                <a:gd name="T15" fmla="*/ 599 h 1862"/>
                <a:gd name="T16" fmla="*/ 294 w 1902"/>
                <a:gd name="T17" fmla="*/ 701 h 1862"/>
                <a:gd name="T18" fmla="*/ 234 w 1902"/>
                <a:gd name="T19" fmla="*/ 810 h 1862"/>
                <a:gd name="T20" fmla="*/ 182 w 1902"/>
                <a:gd name="T21" fmla="*/ 920 h 1862"/>
                <a:gd name="T22" fmla="*/ 136 w 1902"/>
                <a:gd name="T23" fmla="*/ 1034 h 1862"/>
                <a:gd name="T24" fmla="*/ 95 w 1902"/>
                <a:gd name="T25" fmla="*/ 1152 h 1862"/>
                <a:gd name="T26" fmla="*/ 60 w 1902"/>
                <a:gd name="T27" fmla="*/ 1271 h 1862"/>
                <a:gd name="T28" fmla="*/ 33 w 1902"/>
                <a:gd name="T29" fmla="*/ 1393 h 1862"/>
                <a:gd name="T30" fmla="*/ 14 w 1902"/>
                <a:gd name="T31" fmla="*/ 1518 h 1862"/>
                <a:gd name="T32" fmla="*/ 0 w 1902"/>
                <a:gd name="T33" fmla="*/ 1646 h 1862"/>
                <a:gd name="T34" fmla="*/ 55 w 1902"/>
                <a:gd name="T35" fmla="*/ 1671 h 1862"/>
                <a:gd name="T36" fmla="*/ 167 w 1902"/>
                <a:gd name="T37" fmla="*/ 1717 h 1862"/>
                <a:gd name="T38" fmla="*/ 281 w 1902"/>
                <a:gd name="T39" fmla="*/ 1758 h 1862"/>
                <a:gd name="T40" fmla="*/ 397 w 1902"/>
                <a:gd name="T41" fmla="*/ 1791 h 1862"/>
                <a:gd name="T42" fmla="*/ 516 w 1902"/>
                <a:gd name="T43" fmla="*/ 1820 h 1862"/>
                <a:gd name="T44" fmla="*/ 638 w 1902"/>
                <a:gd name="T45" fmla="*/ 1841 h 1862"/>
                <a:gd name="T46" fmla="*/ 762 w 1902"/>
                <a:gd name="T47" fmla="*/ 1855 h 1862"/>
                <a:gd name="T48" fmla="*/ 887 w 1902"/>
                <a:gd name="T49" fmla="*/ 1862 h 1862"/>
                <a:gd name="T50" fmla="*/ 951 w 1902"/>
                <a:gd name="T51" fmla="*/ 1862 h 1862"/>
                <a:gd name="T52" fmla="*/ 1079 w 1902"/>
                <a:gd name="T53" fmla="*/ 1858 h 1862"/>
                <a:gd name="T54" fmla="*/ 1202 w 1902"/>
                <a:gd name="T55" fmla="*/ 1849 h 1862"/>
                <a:gd name="T56" fmla="*/ 1326 w 1902"/>
                <a:gd name="T57" fmla="*/ 1831 h 1862"/>
                <a:gd name="T58" fmla="*/ 1446 w 1902"/>
                <a:gd name="T59" fmla="*/ 1806 h 1862"/>
                <a:gd name="T60" fmla="*/ 1563 w 1902"/>
                <a:gd name="T61" fmla="*/ 1775 h 1862"/>
                <a:gd name="T62" fmla="*/ 1679 w 1902"/>
                <a:gd name="T63" fmla="*/ 1739 h 1862"/>
                <a:gd name="T64" fmla="*/ 1791 w 1902"/>
                <a:gd name="T65" fmla="*/ 1694 h 1862"/>
                <a:gd name="T66" fmla="*/ 1902 w 1902"/>
                <a:gd name="T67" fmla="*/ 1646 h 1862"/>
                <a:gd name="T68" fmla="*/ 1896 w 1902"/>
                <a:gd name="T69" fmla="*/ 1582 h 1862"/>
                <a:gd name="T70" fmla="*/ 1878 w 1902"/>
                <a:gd name="T71" fmla="*/ 1455 h 1862"/>
                <a:gd name="T72" fmla="*/ 1855 w 1902"/>
                <a:gd name="T73" fmla="*/ 1331 h 1862"/>
                <a:gd name="T74" fmla="*/ 1826 w 1902"/>
                <a:gd name="T75" fmla="*/ 1209 h 1862"/>
                <a:gd name="T76" fmla="*/ 1788 w 1902"/>
                <a:gd name="T77" fmla="*/ 1092 h 1862"/>
                <a:gd name="T78" fmla="*/ 1745 w 1902"/>
                <a:gd name="T79" fmla="*/ 976 h 1862"/>
                <a:gd name="T80" fmla="*/ 1695 w 1902"/>
                <a:gd name="T81" fmla="*/ 864 h 1862"/>
                <a:gd name="T82" fmla="*/ 1639 w 1902"/>
                <a:gd name="T83" fmla="*/ 756 h 1862"/>
                <a:gd name="T84" fmla="*/ 1577 w 1902"/>
                <a:gd name="T85" fmla="*/ 651 h 1862"/>
                <a:gd name="T86" fmla="*/ 1509 w 1902"/>
                <a:gd name="T87" fmla="*/ 549 h 1862"/>
                <a:gd name="T88" fmla="*/ 1438 w 1902"/>
                <a:gd name="T89" fmla="*/ 452 h 1862"/>
                <a:gd name="T90" fmla="*/ 1359 w 1902"/>
                <a:gd name="T91" fmla="*/ 360 h 1862"/>
                <a:gd name="T92" fmla="*/ 1277 w 1902"/>
                <a:gd name="T93" fmla="*/ 271 h 1862"/>
                <a:gd name="T94" fmla="*/ 1189 w 1902"/>
                <a:gd name="T95" fmla="*/ 186 h 1862"/>
                <a:gd name="T96" fmla="*/ 1098 w 1902"/>
                <a:gd name="T97" fmla="*/ 109 h 1862"/>
                <a:gd name="T98" fmla="*/ 1001 w 1902"/>
                <a:gd name="T99" fmla="*/ 35 h 1862"/>
                <a:gd name="T100" fmla="*/ 951 w 1902"/>
                <a:gd name="T101"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62">
                  <a:moveTo>
                    <a:pt x="951" y="0"/>
                  </a:moveTo>
                  <a:lnTo>
                    <a:pt x="951" y="0"/>
                  </a:lnTo>
                  <a:lnTo>
                    <a:pt x="901" y="35"/>
                  </a:lnTo>
                  <a:lnTo>
                    <a:pt x="852" y="70"/>
                  </a:lnTo>
                  <a:lnTo>
                    <a:pt x="804" y="109"/>
                  </a:lnTo>
                  <a:lnTo>
                    <a:pt x="758" y="147"/>
                  </a:lnTo>
                  <a:lnTo>
                    <a:pt x="713" y="186"/>
                  </a:lnTo>
                  <a:lnTo>
                    <a:pt x="669" y="228"/>
                  </a:lnTo>
                  <a:lnTo>
                    <a:pt x="625" y="271"/>
                  </a:lnTo>
                  <a:lnTo>
                    <a:pt x="584" y="313"/>
                  </a:lnTo>
                  <a:lnTo>
                    <a:pt x="543" y="360"/>
                  </a:lnTo>
                  <a:lnTo>
                    <a:pt x="503" y="404"/>
                  </a:lnTo>
                  <a:lnTo>
                    <a:pt x="464" y="452"/>
                  </a:lnTo>
                  <a:lnTo>
                    <a:pt x="427" y="501"/>
                  </a:lnTo>
                  <a:lnTo>
                    <a:pt x="393" y="549"/>
                  </a:lnTo>
                  <a:lnTo>
                    <a:pt x="358" y="599"/>
                  </a:lnTo>
                  <a:lnTo>
                    <a:pt x="325" y="651"/>
                  </a:lnTo>
                  <a:lnTo>
                    <a:pt x="294" y="701"/>
                  </a:lnTo>
                  <a:lnTo>
                    <a:pt x="263" y="756"/>
                  </a:lnTo>
                  <a:lnTo>
                    <a:pt x="234" y="810"/>
                  </a:lnTo>
                  <a:lnTo>
                    <a:pt x="207" y="864"/>
                  </a:lnTo>
                  <a:lnTo>
                    <a:pt x="182" y="920"/>
                  </a:lnTo>
                  <a:lnTo>
                    <a:pt x="157" y="976"/>
                  </a:lnTo>
                  <a:lnTo>
                    <a:pt x="136" y="1034"/>
                  </a:lnTo>
                  <a:lnTo>
                    <a:pt x="114" y="1092"/>
                  </a:lnTo>
                  <a:lnTo>
                    <a:pt x="95" y="1152"/>
                  </a:lnTo>
                  <a:lnTo>
                    <a:pt x="76" y="1209"/>
                  </a:lnTo>
                  <a:lnTo>
                    <a:pt x="60" y="1271"/>
                  </a:lnTo>
                  <a:lnTo>
                    <a:pt x="47" y="1331"/>
                  </a:lnTo>
                  <a:lnTo>
                    <a:pt x="33" y="1393"/>
                  </a:lnTo>
                  <a:lnTo>
                    <a:pt x="24" y="1455"/>
                  </a:lnTo>
                  <a:lnTo>
                    <a:pt x="14" y="1518"/>
                  </a:lnTo>
                  <a:lnTo>
                    <a:pt x="6" y="1582"/>
                  </a:lnTo>
                  <a:lnTo>
                    <a:pt x="0" y="1646"/>
                  </a:lnTo>
                  <a:lnTo>
                    <a:pt x="0" y="1646"/>
                  </a:lnTo>
                  <a:lnTo>
                    <a:pt x="55" y="1671"/>
                  </a:lnTo>
                  <a:lnTo>
                    <a:pt x="111" y="1694"/>
                  </a:lnTo>
                  <a:lnTo>
                    <a:pt x="167" y="1717"/>
                  </a:lnTo>
                  <a:lnTo>
                    <a:pt x="223" y="1739"/>
                  </a:lnTo>
                  <a:lnTo>
                    <a:pt x="281" y="1758"/>
                  </a:lnTo>
                  <a:lnTo>
                    <a:pt x="339" y="1775"/>
                  </a:lnTo>
                  <a:lnTo>
                    <a:pt x="397" y="1791"/>
                  </a:lnTo>
                  <a:lnTo>
                    <a:pt x="456" y="1806"/>
                  </a:lnTo>
                  <a:lnTo>
                    <a:pt x="516" y="1820"/>
                  </a:lnTo>
                  <a:lnTo>
                    <a:pt x="576" y="1831"/>
                  </a:lnTo>
                  <a:lnTo>
                    <a:pt x="638" y="1841"/>
                  </a:lnTo>
                  <a:lnTo>
                    <a:pt x="700" y="1849"/>
                  </a:lnTo>
                  <a:lnTo>
                    <a:pt x="762" y="1855"/>
                  </a:lnTo>
                  <a:lnTo>
                    <a:pt x="823" y="1858"/>
                  </a:lnTo>
                  <a:lnTo>
                    <a:pt x="887" y="1862"/>
                  </a:lnTo>
                  <a:lnTo>
                    <a:pt x="951" y="1862"/>
                  </a:lnTo>
                  <a:lnTo>
                    <a:pt x="951" y="1862"/>
                  </a:lnTo>
                  <a:lnTo>
                    <a:pt x="1015" y="1862"/>
                  </a:lnTo>
                  <a:lnTo>
                    <a:pt x="1079" y="1858"/>
                  </a:lnTo>
                  <a:lnTo>
                    <a:pt x="1140" y="1855"/>
                  </a:lnTo>
                  <a:lnTo>
                    <a:pt x="1202" y="1849"/>
                  </a:lnTo>
                  <a:lnTo>
                    <a:pt x="1264" y="1841"/>
                  </a:lnTo>
                  <a:lnTo>
                    <a:pt x="1326" y="1831"/>
                  </a:lnTo>
                  <a:lnTo>
                    <a:pt x="1386" y="1820"/>
                  </a:lnTo>
                  <a:lnTo>
                    <a:pt x="1446" y="1806"/>
                  </a:lnTo>
                  <a:lnTo>
                    <a:pt x="1505" y="1791"/>
                  </a:lnTo>
                  <a:lnTo>
                    <a:pt x="1563" y="1775"/>
                  </a:lnTo>
                  <a:lnTo>
                    <a:pt x="1621" y="1758"/>
                  </a:lnTo>
                  <a:lnTo>
                    <a:pt x="1679" y="1739"/>
                  </a:lnTo>
                  <a:lnTo>
                    <a:pt x="1735" y="1717"/>
                  </a:lnTo>
                  <a:lnTo>
                    <a:pt x="1791" y="1694"/>
                  </a:lnTo>
                  <a:lnTo>
                    <a:pt x="1847" y="1671"/>
                  </a:lnTo>
                  <a:lnTo>
                    <a:pt x="1902" y="1646"/>
                  </a:lnTo>
                  <a:lnTo>
                    <a:pt x="1902" y="1646"/>
                  </a:lnTo>
                  <a:lnTo>
                    <a:pt x="1896" y="1582"/>
                  </a:lnTo>
                  <a:lnTo>
                    <a:pt x="1888" y="1518"/>
                  </a:lnTo>
                  <a:lnTo>
                    <a:pt x="1878" y="1455"/>
                  </a:lnTo>
                  <a:lnTo>
                    <a:pt x="1869" y="1393"/>
                  </a:lnTo>
                  <a:lnTo>
                    <a:pt x="1855" y="1331"/>
                  </a:lnTo>
                  <a:lnTo>
                    <a:pt x="1842" y="1271"/>
                  </a:lnTo>
                  <a:lnTo>
                    <a:pt x="1826" y="1209"/>
                  </a:lnTo>
                  <a:lnTo>
                    <a:pt x="1807" y="1152"/>
                  </a:lnTo>
                  <a:lnTo>
                    <a:pt x="1788" y="1092"/>
                  </a:lnTo>
                  <a:lnTo>
                    <a:pt x="1766" y="1034"/>
                  </a:lnTo>
                  <a:lnTo>
                    <a:pt x="1745" y="976"/>
                  </a:lnTo>
                  <a:lnTo>
                    <a:pt x="1720" y="920"/>
                  </a:lnTo>
                  <a:lnTo>
                    <a:pt x="1695" y="864"/>
                  </a:lnTo>
                  <a:lnTo>
                    <a:pt x="1668" y="810"/>
                  </a:lnTo>
                  <a:lnTo>
                    <a:pt x="1639" y="756"/>
                  </a:lnTo>
                  <a:lnTo>
                    <a:pt x="1608" y="701"/>
                  </a:lnTo>
                  <a:lnTo>
                    <a:pt x="1577" y="651"/>
                  </a:lnTo>
                  <a:lnTo>
                    <a:pt x="1544" y="599"/>
                  </a:lnTo>
                  <a:lnTo>
                    <a:pt x="1509" y="549"/>
                  </a:lnTo>
                  <a:lnTo>
                    <a:pt x="1475" y="501"/>
                  </a:lnTo>
                  <a:lnTo>
                    <a:pt x="1438" y="452"/>
                  </a:lnTo>
                  <a:lnTo>
                    <a:pt x="1399" y="404"/>
                  </a:lnTo>
                  <a:lnTo>
                    <a:pt x="1359" y="360"/>
                  </a:lnTo>
                  <a:lnTo>
                    <a:pt x="1318" y="313"/>
                  </a:lnTo>
                  <a:lnTo>
                    <a:pt x="1277" y="271"/>
                  </a:lnTo>
                  <a:lnTo>
                    <a:pt x="1233" y="228"/>
                  </a:lnTo>
                  <a:lnTo>
                    <a:pt x="1189" y="186"/>
                  </a:lnTo>
                  <a:lnTo>
                    <a:pt x="1144" y="147"/>
                  </a:lnTo>
                  <a:lnTo>
                    <a:pt x="1098" y="109"/>
                  </a:lnTo>
                  <a:lnTo>
                    <a:pt x="1050" y="70"/>
                  </a:lnTo>
                  <a:lnTo>
                    <a:pt x="1001" y="35"/>
                  </a:lnTo>
                  <a:lnTo>
                    <a:pt x="951" y="0"/>
                  </a:lnTo>
                  <a:lnTo>
                    <a:pt x="951" y="0"/>
                  </a:lnTo>
                  <a:close/>
                </a:path>
              </a:pathLst>
            </a:custGeom>
            <a:solidFill>
              <a:schemeClr val="tx1">
                <a:lumMod val="50000"/>
                <a:lumOff val="50000"/>
              </a:schemeClr>
            </a:solidFill>
            <a:ln w="19050">
              <a:noFill/>
            </a:ln>
          </p:spPr>
          <p:txBody>
            <a:bodyPr vert="horz" wrap="square" lIns="91440" tIns="45720" rIns="91440" bIns="45720" numCol="1" anchor="t" anchorCtr="0" compatLnSpc="1"/>
            <a:lstStyle/>
            <a:p>
              <a:endParaRPr lang="zh-CN" altLang="en-US" sz="1300">
                <a:cs typeface="+mn-ea"/>
                <a:sym typeface="+mn-lt"/>
              </a:endParaRPr>
            </a:p>
          </p:txBody>
        </p:sp>
        <p:grpSp>
          <p:nvGrpSpPr>
            <p:cNvPr id="103" name="组合 102"/>
            <p:cNvGrpSpPr/>
            <p:nvPr/>
          </p:nvGrpSpPr>
          <p:grpSpPr>
            <a:xfrm>
              <a:off x="4421285" y="2872479"/>
              <a:ext cx="288248" cy="288248"/>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09" name="组合 108"/>
          <p:cNvGrpSpPr/>
          <p:nvPr/>
        </p:nvGrpSpPr>
        <p:grpSpPr>
          <a:xfrm>
            <a:off x="6157567" y="3191778"/>
            <a:ext cx="1187379" cy="1103489"/>
            <a:chOff x="4618180" y="2393832"/>
            <a:chExt cx="890650" cy="827617"/>
          </a:xfrm>
        </p:grpSpPr>
        <p:sp>
          <p:nvSpPr>
            <p:cNvPr id="110" name="Freeform 9"/>
            <p:cNvSpPr/>
            <p:nvPr/>
          </p:nvSpPr>
          <p:spPr bwMode="auto">
            <a:xfrm>
              <a:off x="4618180" y="2393832"/>
              <a:ext cx="890650" cy="827617"/>
            </a:xfrm>
            <a:custGeom>
              <a:avLst/>
              <a:gdLst>
                <a:gd name="T0" fmla="*/ 0 w 2175"/>
                <a:gd name="T1" fmla="*/ 376 h 2022"/>
                <a:gd name="T2" fmla="*/ 99 w 2175"/>
                <a:gd name="T3" fmla="*/ 446 h 2022"/>
                <a:gd name="T4" fmla="*/ 193 w 2175"/>
                <a:gd name="T5" fmla="*/ 523 h 2022"/>
                <a:gd name="T6" fmla="*/ 282 w 2175"/>
                <a:gd name="T7" fmla="*/ 604 h 2022"/>
                <a:gd name="T8" fmla="*/ 367 w 2175"/>
                <a:gd name="T9" fmla="*/ 689 h 2022"/>
                <a:gd name="T10" fmla="*/ 448 w 2175"/>
                <a:gd name="T11" fmla="*/ 780 h 2022"/>
                <a:gd name="T12" fmla="*/ 524 w 2175"/>
                <a:gd name="T13" fmla="*/ 877 h 2022"/>
                <a:gd name="T14" fmla="*/ 593 w 2175"/>
                <a:gd name="T15" fmla="*/ 975 h 2022"/>
                <a:gd name="T16" fmla="*/ 657 w 2175"/>
                <a:gd name="T17" fmla="*/ 1077 h 2022"/>
                <a:gd name="T18" fmla="*/ 717 w 2175"/>
                <a:gd name="T19" fmla="*/ 1186 h 2022"/>
                <a:gd name="T20" fmla="*/ 769 w 2175"/>
                <a:gd name="T21" fmla="*/ 1296 h 2022"/>
                <a:gd name="T22" fmla="*/ 815 w 2175"/>
                <a:gd name="T23" fmla="*/ 1410 h 2022"/>
                <a:gd name="T24" fmla="*/ 856 w 2175"/>
                <a:gd name="T25" fmla="*/ 1528 h 2022"/>
                <a:gd name="T26" fmla="*/ 891 w 2175"/>
                <a:gd name="T27" fmla="*/ 1647 h 2022"/>
                <a:gd name="T28" fmla="*/ 918 w 2175"/>
                <a:gd name="T29" fmla="*/ 1769 h 2022"/>
                <a:gd name="T30" fmla="*/ 937 w 2175"/>
                <a:gd name="T31" fmla="*/ 1894 h 2022"/>
                <a:gd name="T32" fmla="*/ 951 w 2175"/>
                <a:gd name="T33" fmla="*/ 2022 h 2022"/>
                <a:gd name="T34" fmla="*/ 1014 w 2175"/>
                <a:gd name="T35" fmla="*/ 1989 h 2022"/>
                <a:gd name="T36" fmla="*/ 1138 w 2175"/>
                <a:gd name="T37" fmla="*/ 1920 h 2022"/>
                <a:gd name="T38" fmla="*/ 1256 w 2175"/>
                <a:gd name="T39" fmla="*/ 1842 h 2022"/>
                <a:gd name="T40" fmla="*/ 1368 w 2175"/>
                <a:gd name="T41" fmla="*/ 1757 h 2022"/>
                <a:gd name="T42" fmla="*/ 1474 w 2175"/>
                <a:gd name="T43" fmla="*/ 1665 h 2022"/>
                <a:gd name="T44" fmla="*/ 1575 w 2175"/>
                <a:gd name="T45" fmla="*/ 1566 h 2022"/>
                <a:gd name="T46" fmla="*/ 1669 w 2175"/>
                <a:gd name="T47" fmla="*/ 1462 h 2022"/>
                <a:gd name="T48" fmla="*/ 1756 w 2175"/>
                <a:gd name="T49" fmla="*/ 1350 h 2022"/>
                <a:gd name="T50" fmla="*/ 1837 w 2175"/>
                <a:gd name="T51" fmla="*/ 1234 h 2022"/>
                <a:gd name="T52" fmla="*/ 1909 w 2175"/>
                <a:gd name="T53" fmla="*/ 1112 h 2022"/>
                <a:gd name="T54" fmla="*/ 1974 w 2175"/>
                <a:gd name="T55" fmla="*/ 987 h 2022"/>
                <a:gd name="T56" fmla="*/ 2030 w 2175"/>
                <a:gd name="T57" fmla="*/ 855 h 2022"/>
                <a:gd name="T58" fmla="*/ 2079 w 2175"/>
                <a:gd name="T59" fmla="*/ 720 h 2022"/>
                <a:gd name="T60" fmla="*/ 2117 w 2175"/>
                <a:gd name="T61" fmla="*/ 581 h 2022"/>
                <a:gd name="T62" fmla="*/ 2148 w 2175"/>
                <a:gd name="T63" fmla="*/ 438 h 2022"/>
                <a:gd name="T64" fmla="*/ 2168 w 2175"/>
                <a:gd name="T65" fmla="*/ 291 h 2022"/>
                <a:gd name="T66" fmla="*/ 2175 w 2175"/>
                <a:gd name="T67" fmla="*/ 216 h 2022"/>
                <a:gd name="T68" fmla="*/ 2065 w 2175"/>
                <a:gd name="T69" fmla="*/ 168 h 2022"/>
                <a:gd name="T70" fmla="*/ 1953 w 2175"/>
                <a:gd name="T71" fmla="*/ 123 h 2022"/>
                <a:gd name="T72" fmla="*/ 1837 w 2175"/>
                <a:gd name="T73" fmla="*/ 87 h 2022"/>
                <a:gd name="T74" fmla="*/ 1719 w 2175"/>
                <a:gd name="T75" fmla="*/ 56 h 2022"/>
                <a:gd name="T76" fmla="*/ 1600 w 2175"/>
                <a:gd name="T77" fmla="*/ 31 h 2022"/>
                <a:gd name="T78" fmla="*/ 1476 w 2175"/>
                <a:gd name="T79" fmla="*/ 13 h 2022"/>
                <a:gd name="T80" fmla="*/ 1352 w 2175"/>
                <a:gd name="T81" fmla="*/ 4 h 2022"/>
                <a:gd name="T82" fmla="*/ 1225 w 2175"/>
                <a:gd name="T83" fmla="*/ 0 h 2022"/>
                <a:gd name="T84" fmla="*/ 1140 w 2175"/>
                <a:gd name="T85" fmla="*/ 2 h 2022"/>
                <a:gd name="T86" fmla="*/ 974 w 2175"/>
                <a:gd name="T87" fmla="*/ 13 h 2022"/>
                <a:gd name="T88" fmla="*/ 809 w 2175"/>
                <a:gd name="T89" fmla="*/ 38 h 2022"/>
                <a:gd name="T90" fmla="*/ 651 w 2175"/>
                <a:gd name="T91" fmla="*/ 75 h 2022"/>
                <a:gd name="T92" fmla="*/ 497 w 2175"/>
                <a:gd name="T93" fmla="*/ 123 h 2022"/>
                <a:gd name="T94" fmla="*/ 348 w 2175"/>
                <a:gd name="T95" fmla="*/ 183 h 2022"/>
                <a:gd name="T96" fmla="*/ 203 w 2175"/>
                <a:gd name="T97" fmla="*/ 253 h 2022"/>
                <a:gd name="T98" fmla="*/ 66 w 2175"/>
                <a:gd name="T99" fmla="*/ 332 h 2022"/>
                <a:gd name="T100" fmla="*/ 0 w 2175"/>
                <a:gd name="T101" fmla="*/ 376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0" y="376"/>
                  </a:moveTo>
                  <a:lnTo>
                    <a:pt x="0" y="376"/>
                  </a:lnTo>
                  <a:lnTo>
                    <a:pt x="50" y="411"/>
                  </a:lnTo>
                  <a:lnTo>
                    <a:pt x="99" y="446"/>
                  </a:lnTo>
                  <a:lnTo>
                    <a:pt x="147" y="485"/>
                  </a:lnTo>
                  <a:lnTo>
                    <a:pt x="193" y="523"/>
                  </a:lnTo>
                  <a:lnTo>
                    <a:pt x="238" y="562"/>
                  </a:lnTo>
                  <a:lnTo>
                    <a:pt x="282" y="604"/>
                  </a:lnTo>
                  <a:lnTo>
                    <a:pt x="326" y="647"/>
                  </a:lnTo>
                  <a:lnTo>
                    <a:pt x="367" y="689"/>
                  </a:lnTo>
                  <a:lnTo>
                    <a:pt x="408" y="736"/>
                  </a:lnTo>
                  <a:lnTo>
                    <a:pt x="448" y="780"/>
                  </a:lnTo>
                  <a:lnTo>
                    <a:pt x="487" y="828"/>
                  </a:lnTo>
                  <a:lnTo>
                    <a:pt x="524" y="877"/>
                  </a:lnTo>
                  <a:lnTo>
                    <a:pt x="558" y="925"/>
                  </a:lnTo>
                  <a:lnTo>
                    <a:pt x="593" y="975"/>
                  </a:lnTo>
                  <a:lnTo>
                    <a:pt x="626" y="1027"/>
                  </a:lnTo>
                  <a:lnTo>
                    <a:pt x="657" y="1077"/>
                  </a:lnTo>
                  <a:lnTo>
                    <a:pt x="688" y="1132"/>
                  </a:lnTo>
                  <a:lnTo>
                    <a:pt x="717" y="1186"/>
                  </a:lnTo>
                  <a:lnTo>
                    <a:pt x="744" y="1240"/>
                  </a:lnTo>
                  <a:lnTo>
                    <a:pt x="769" y="1296"/>
                  </a:lnTo>
                  <a:lnTo>
                    <a:pt x="794" y="1352"/>
                  </a:lnTo>
                  <a:lnTo>
                    <a:pt x="815" y="1410"/>
                  </a:lnTo>
                  <a:lnTo>
                    <a:pt x="837" y="1468"/>
                  </a:lnTo>
                  <a:lnTo>
                    <a:pt x="856" y="1528"/>
                  </a:lnTo>
                  <a:lnTo>
                    <a:pt x="875" y="1585"/>
                  </a:lnTo>
                  <a:lnTo>
                    <a:pt x="891" y="1647"/>
                  </a:lnTo>
                  <a:lnTo>
                    <a:pt x="904" y="1707"/>
                  </a:lnTo>
                  <a:lnTo>
                    <a:pt x="918" y="1769"/>
                  </a:lnTo>
                  <a:lnTo>
                    <a:pt x="927" y="1831"/>
                  </a:lnTo>
                  <a:lnTo>
                    <a:pt x="937" y="1894"/>
                  </a:lnTo>
                  <a:lnTo>
                    <a:pt x="945" y="1958"/>
                  </a:lnTo>
                  <a:lnTo>
                    <a:pt x="951" y="2022"/>
                  </a:lnTo>
                  <a:lnTo>
                    <a:pt x="951" y="2022"/>
                  </a:lnTo>
                  <a:lnTo>
                    <a:pt x="1014" y="1989"/>
                  </a:lnTo>
                  <a:lnTo>
                    <a:pt x="1076" y="1954"/>
                  </a:lnTo>
                  <a:lnTo>
                    <a:pt x="1138" y="1920"/>
                  </a:lnTo>
                  <a:lnTo>
                    <a:pt x="1196" y="1881"/>
                  </a:lnTo>
                  <a:lnTo>
                    <a:pt x="1256" y="1842"/>
                  </a:lnTo>
                  <a:lnTo>
                    <a:pt x="1312" y="1800"/>
                  </a:lnTo>
                  <a:lnTo>
                    <a:pt x="1368" y="1757"/>
                  </a:lnTo>
                  <a:lnTo>
                    <a:pt x="1422" y="1711"/>
                  </a:lnTo>
                  <a:lnTo>
                    <a:pt x="1474" y="1665"/>
                  </a:lnTo>
                  <a:lnTo>
                    <a:pt x="1526" y="1616"/>
                  </a:lnTo>
                  <a:lnTo>
                    <a:pt x="1575" y="1566"/>
                  </a:lnTo>
                  <a:lnTo>
                    <a:pt x="1623" y="1514"/>
                  </a:lnTo>
                  <a:lnTo>
                    <a:pt x="1669" y="1462"/>
                  </a:lnTo>
                  <a:lnTo>
                    <a:pt x="1714" y="1408"/>
                  </a:lnTo>
                  <a:lnTo>
                    <a:pt x="1756" y="1350"/>
                  </a:lnTo>
                  <a:lnTo>
                    <a:pt x="1797" y="1294"/>
                  </a:lnTo>
                  <a:lnTo>
                    <a:pt x="1837" y="1234"/>
                  </a:lnTo>
                  <a:lnTo>
                    <a:pt x="1874" y="1174"/>
                  </a:lnTo>
                  <a:lnTo>
                    <a:pt x="1909" y="1112"/>
                  </a:lnTo>
                  <a:lnTo>
                    <a:pt x="1944" y="1050"/>
                  </a:lnTo>
                  <a:lnTo>
                    <a:pt x="1974" y="987"/>
                  </a:lnTo>
                  <a:lnTo>
                    <a:pt x="2003" y="921"/>
                  </a:lnTo>
                  <a:lnTo>
                    <a:pt x="2030" y="855"/>
                  </a:lnTo>
                  <a:lnTo>
                    <a:pt x="2056" y="788"/>
                  </a:lnTo>
                  <a:lnTo>
                    <a:pt x="2079" y="720"/>
                  </a:lnTo>
                  <a:lnTo>
                    <a:pt x="2100" y="651"/>
                  </a:lnTo>
                  <a:lnTo>
                    <a:pt x="2117" y="581"/>
                  </a:lnTo>
                  <a:lnTo>
                    <a:pt x="2135" y="510"/>
                  </a:lnTo>
                  <a:lnTo>
                    <a:pt x="2148" y="438"/>
                  </a:lnTo>
                  <a:lnTo>
                    <a:pt x="2160" y="365"/>
                  </a:lnTo>
                  <a:lnTo>
                    <a:pt x="2168" y="291"/>
                  </a:lnTo>
                  <a:lnTo>
                    <a:pt x="2175" y="216"/>
                  </a:lnTo>
                  <a:lnTo>
                    <a:pt x="2175" y="216"/>
                  </a:lnTo>
                  <a:lnTo>
                    <a:pt x="2121" y="191"/>
                  </a:lnTo>
                  <a:lnTo>
                    <a:pt x="2065" y="168"/>
                  </a:lnTo>
                  <a:lnTo>
                    <a:pt x="2009" y="145"/>
                  </a:lnTo>
                  <a:lnTo>
                    <a:pt x="1953" y="123"/>
                  </a:lnTo>
                  <a:lnTo>
                    <a:pt x="1895" y="104"/>
                  </a:lnTo>
                  <a:lnTo>
                    <a:pt x="1837" y="87"/>
                  </a:lnTo>
                  <a:lnTo>
                    <a:pt x="1779" y="71"/>
                  </a:lnTo>
                  <a:lnTo>
                    <a:pt x="1719" y="56"/>
                  </a:lnTo>
                  <a:lnTo>
                    <a:pt x="1660" y="42"/>
                  </a:lnTo>
                  <a:lnTo>
                    <a:pt x="1600" y="31"/>
                  </a:lnTo>
                  <a:lnTo>
                    <a:pt x="1538" y="21"/>
                  </a:lnTo>
                  <a:lnTo>
                    <a:pt x="1476" y="13"/>
                  </a:lnTo>
                  <a:lnTo>
                    <a:pt x="1414" y="7"/>
                  </a:lnTo>
                  <a:lnTo>
                    <a:pt x="1352" y="4"/>
                  </a:lnTo>
                  <a:lnTo>
                    <a:pt x="1289" y="0"/>
                  </a:lnTo>
                  <a:lnTo>
                    <a:pt x="1225" y="0"/>
                  </a:lnTo>
                  <a:lnTo>
                    <a:pt x="1225" y="0"/>
                  </a:lnTo>
                  <a:lnTo>
                    <a:pt x="1140" y="2"/>
                  </a:lnTo>
                  <a:lnTo>
                    <a:pt x="1057" y="6"/>
                  </a:lnTo>
                  <a:lnTo>
                    <a:pt x="974" y="13"/>
                  </a:lnTo>
                  <a:lnTo>
                    <a:pt x="891" y="25"/>
                  </a:lnTo>
                  <a:lnTo>
                    <a:pt x="809" y="38"/>
                  </a:lnTo>
                  <a:lnTo>
                    <a:pt x="730" y="56"/>
                  </a:lnTo>
                  <a:lnTo>
                    <a:pt x="651" y="75"/>
                  </a:lnTo>
                  <a:lnTo>
                    <a:pt x="574" y="98"/>
                  </a:lnTo>
                  <a:lnTo>
                    <a:pt x="497" y="123"/>
                  </a:lnTo>
                  <a:lnTo>
                    <a:pt x="421" y="152"/>
                  </a:lnTo>
                  <a:lnTo>
                    <a:pt x="348" y="183"/>
                  </a:lnTo>
                  <a:lnTo>
                    <a:pt x="274" y="216"/>
                  </a:lnTo>
                  <a:lnTo>
                    <a:pt x="203" y="253"/>
                  </a:lnTo>
                  <a:lnTo>
                    <a:pt x="133" y="291"/>
                  </a:lnTo>
                  <a:lnTo>
                    <a:pt x="66" y="332"/>
                  </a:lnTo>
                  <a:lnTo>
                    <a:pt x="0" y="376"/>
                  </a:lnTo>
                  <a:lnTo>
                    <a:pt x="0" y="376"/>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cs typeface="+mn-ea"/>
                <a:sym typeface="+mn-lt"/>
              </a:endParaRPr>
            </a:p>
          </p:txBody>
        </p:sp>
        <p:sp>
          <p:nvSpPr>
            <p:cNvPr id="111" name="Freeform 13"/>
            <p:cNvSpPr>
              <a:spLocks noEditPoints="1"/>
            </p:cNvSpPr>
            <p:nvPr/>
          </p:nvSpPr>
          <p:spPr bwMode="auto">
            <a:xfrm>
              <a:off x="5008303" y="2519836"/>
              <a:ext cx="196969" cy="28780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12" name="组合 111"/>
          <p:cNvGrpSpPr/>
          <p:nvPr/>
        </p:nvGrpSpPr>
        <p:grpSpPr>
          <a:xfrm>
            <a:off x="4905346" y="1917256"/>
            <a:ext cx="2381306" cy="1363263"/>
            <a:chOff x="3678893" y="1437941"/>
            <a:chExt cx="1786212" cy="1022447"/>
          </a:xfrm>
        </p:grpSpPr>
        <p:sp>
          <p:nvSpPr>
            <p:cNvPr id="113" name="Freeform 5"/>
            <p:cNvSpPr/>
            <p:nvPr/>
          </p:nvSpPr>
          <p:spPr bwMode="auto">
            <a:xfrm>
              <a:off x="3678893" y="1437941"/>
              <a:ext cx="1786212" cy="1022447"/>
            </a:xfrm>
            <a:custGeom>
              <a:avLst/>
              <a:gdLst>
                <a:gd name="T0" fmla="*/ 2314 w 4362"/>
                <a:gd name="T1" fmla="*/ 2412 h 2497"/>
                <a:gd name="T2" fmla="*/ 2602 w 4362"/>
                <a:gd name="T3" fmla="*/ 2273 h 2497"/>
                <a:gd name="T4" fmla="*/ 2911 w 4362"/>
                <a:gd name="T5" fmla="*/ 2177 h 2497"/>
                <a:gd name="T6" fmla="*/ 3238 w 4362"/>
                <a:gd name="T7" fmla="*/ 2127 h 2497"/>
                <a:gd name="T8" fmla="*/ 3470 w 4362"/>
                <a:gd name="T9" fmla="*/ 2121 h 2497"/>
                <a:gd name="T10" fmla="*/ 3719 w 4362"/>
                <a:gd name="T11" fmla="*/ 2142 h 2497"/>
                <a:gd name="T12" fmla="*/ 3960 w 4362"/>
                <a:gd name="T13" fmla="*/ 2192 h 2497"/>
                <a:gd name="T14" fmla="*/ 4190 w 4362"/>
                <a:gd name="T15" fmla="*/ 2266 h 2497"/>
                <a:gd name="T16" fmla="*/ 4356 w 4362"/>
                <a:gd name="T17" fmla="*/ 2337 h 2497"/>
                <a:gd name="T18" fmla="*/ 4360 w 4362"/>
                <a:gd name="T19" fmla="*/ 2123 h 2497"/>
                <a:gd name="T20" fmla="*/ 4345 w 4362"/>
                <a:gd name="T21" fmla="*/ 1902 h 2497"/>
                <a:gd name="T22" fmla="*/ 4306 w 4362"/>
                <a:gd name="T23" fmla="*/ 1688 h 2497"/>
                <a:gd name="T24" fmla="*/ 4246 w 4362"/>
                <a:gd name="T25" fmla="*/ 1481 h 2497"/>
                <a:gd name="T26" fmla="*/ 4169 w 4362"/>
                <a:gd name="T27" fmla="*/ 1282 h 2497"/>
                <a:gd name="T28" fmla="*/ 4072 w 4362"/>
                <a:gd name="T29" fmla="*/ 1095 h 2497"/>
                <a:gd name="T30" fmla="*/ 3958 w 4362"/>
                <a:gd name="T31" fmla="*/ 917 h 2497"/>
                <a:gd name="T32" fmla="*/ 3829 w 4362"/>
                <a:gd name="T33" fmla="*/ 753 h 2497"/>
                <a:gd name="T34" fmla="*/ 3686 w 4362"/>
                <a:gd name="T35" fmla="*/ 601 h 2497"/>
                <a:gd name="T36" fmla="*/ 3528 w 4362"/>
                <a:gd name="T37" fmla="*/ 465 h 2497"/>
                <a:gd name="T38" fmla="*/ 3356 w 4362"/>
                <a:gd name="T39" fmla="*/ 344 h 2497"/>
                <a:gd name="T40" fmla="*/ 3174 w 4362"/>
                <a:gd name="T41" fmla="*/ 238 h 2497"/>
                <a:gd name="T42" fmla="*/ 2981 w 4362"/>
                <a:gd name="T43" fmla="*/ 151 h 2497"/>
                <a:gd name="T44" fmla="*/ 2778 w 4362"/>
                <a:gd name="T45" fmla="*/ 83 h 2497"/>
                <a:gd name="T46" fmla="*/ 2567 w 4362"/>
                <a:gd name="T47" fmla="*/ 33 h 2497"/>
                <a:gd name="T48" fmla="*/ 2349 w 4362"/>
                <a:gd name="T49" fmla="*/ 6 h 2497"/>
                <a:gd name="T50" fmla="*/ 2181 w 4362"/>
                <a:gd name="T51" fmla="*/ 0 h 2497"/>
                <a:gd name="T52" fmla="*/ 1959 w 4362"/>
                <a:gd name="T53" fmla="*/ 12 h 2497"/>
                <a:gd name="T54" fmla="*/ 1742 w 4362"/>
                <a:gd name="T55" fmla="*/ 44 h 2497"/>
                <a:gd name="T56" fmla="*/ 1532 w 4362"/>
                <a:gd name="T57" fmla="*/ 99 h 2497"/>
                <a:gd name="T58" fmla="*/ 1333 w 4362"/>
                <a:gd name="T59" fmla="*/ 172 h 2497"/>
                <a:gd name="T60" fmla="*/ 1142 w 4362"/>
                <a:gd name="T61" fmla="*/ 263 h 2497"/>
                <a:gd name="T62" fmla="*/ 962 w 4362"/>
                <a:gd name="T63" fmla="*/ 373 h 2497"/>
                <a:gd name="T64" fmla="*/ 794 w 4362"/>
                <a:gd name="T65" fmla="*/ 498 h 2497"/>
                <a:gd name="T66" fmla="*/ 639 w 4362"/>
                <a:gd name="T67" fmla="*/ 637 h 2497"/>
                <a:gd name="T68" fmla="*/ 498 w 4362"/>
                <a:gd name="T69" fmla="*/ 794 h 2497"/>
                <a:gd name="T70" fmla="*/ 373 w 4362"/>
                <a:gd name="T71" fmla="*/ 960 h 2497"/>
                <a:gd name="T72" fmla="*/ 265 w 4362"/>
                <a:gd name="T73" fmla="*/ 1141 h 2497"/>
                <a:gd name="T74" fmla="*/ 172 w 4362"/>
                <a:gd name="T75" fmla="*/ 1331 h 2497"/>
                <a:gd name="T76" fmla="*/ 98 w 4362"/>
                <a:gd name="T77" fmla="*/ 1532 h 2497"/>
                <a:gd name="T78" fmla="*/ 44 w 4362"/>
                <a:gd name="T79" fmla="*/ 1740 h 2497"/>
                <a:gd name="T80" fmla="*/ 11 w 4362"/>
                <a:gd name="T81" fmla="*/ 1957 h 2497"/>
                <a:gd name="T82" fmla="*/ 0 w 4362"/>
                <a:gd name="T83" fmla="*/ 2181 h 2497"/>
                <a:gd name="T84" fmla="*/ 6 w 4362"/>
                <a:gd name="T85" fmla="*/ 2337 h 2497"/>
                <a:gd name="T86" fmla="*/ 228 w 4362"/>
                <a:gd name="T87" fmla="*/ 2244 h 2497"/>
                <a:gd name="T88" fmla="*/ 462 w 4362"/>
                <a:gd name="T89" fmla="*/ 2177 h 2497"/>
                <a:gd name="T90" fmla="*/ 705 w 4362"/>
                <a:gd name="T91" fmla="*/ 2134 h 2497"/>
                <a:gd name="T92" fmla="*/ 956 w 4362"/>
                <a:gd name="T93" fmla="*/ 2121 h 2497"/>
                <a:gd name="T94" fmla="*/ 1207 w 4362"/>
                <a:gd name="T95" fmla="*/ 2134 h 2497"/>
                <a:gd name="T96" fmla="*/ 1530 w 4362"/>
                <a:gd name="T97" fmla="*/ 2196 h 2497"/>
                <a:gd name="T98" fmla="*/ 1833 w 4362"/>
                <a:gd name="T99" fmla="*/ 2304 h 2497"/>
                <a:gd name="T100" fmla="*/ 2115 w 4362"/>
                <a:gd name="T101" fmla="*/ 2453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2" h="2497">
                  <a:moveTo>
                    <a:pt x="2181" y="2497"/>
                  </a:moveTo>
                  <a:lnTo>
                    <a:pt x="2181" y="2497"/>
                  </a:lnTo>
                  <a:lnTo>
                    <a:pt x="2247" y="2453"/>
                  </a:lnTo>
                  <a:lnTo>
                    <a:pt x="2314" y="2412"/>
                  </a:lnTo>
                  <a:lnTo>
                    <a:pt x="2384" y="2374"/>
                  </a:lnTo>
                  <a:lnTo>
                    <a:pt x="2455" y="2337"/>
                  </a:lnTo>
                  <a:lnTo>
                    <a:pt x="2529" y="2304"/>
                  </a:lnTo>
                  <a:lnTo>
                    <a:pt x="2602" y="2273"/>
                  </a:lnTo>
                  <a:lnTo>
                    <a:pt x="2678" y="2244"/>
                  </a:lnTo>
                  <a:lnTo>
                    <a:pt x="2755" y="2219"/>
                  </a:lnTo>
                  <a:lnTo>
                    <a:pt x="2832" y="2196"/>
                  </a:lnTo>
                  <a:lnTo>
                    <a:pt x="2911" y="2177"/>
                  </a:lnTo>
                  <a:lnTo>
                    <a:pt x="2990" y="2159"/>
                  </a:lnTo>
                  <a:lnTo>
                    <a:pt x="3072" y="2146"/>
                  </a:lnTo>
                  <a:lnTo>
                    <a:pt x="3155" y="2134"/>
                  </a:lnTo>
                  <a:lnTo>
                    <a:pt x="3238" y="2127"/>
                  </a:lnTo>
                  <a:lnTo>
                    <a:pt x="3321" y="2123"/>
                  </a:lnTo>
                  <a:lnTo>
                    <a:pt x="3406" y="2121"/>
                  </a:lnTo>
                  <a:lnTo>
                    <a:pt x="3406" y="2121"/>
                  </a:lnTo>
                  <a:lnTo>
                    <a:pt x="3470" y="2121"/>
                  </a:lnTo>
                  <a:lnTo>
                    <a:pt x="3533" y="2125"/>
                  </a:lnTo>
                  <a:lnTo>
                    <a:pt x="3595" y="2128"/>
                  </a:lnTo>
                  <a:lnTo>
                    <a:pt x="3657" y="2134"/>
                  </a:lnTo>
                  <a:lnTo>
                    <a:pt x="3719" y="2142"/>
                  </a:lnTo>
                  <a:lnTo>
                    <a:pt x="3781" y="2152"/>
                  </a:lnTo>
                  <a:lnTo>
                    <a:pt x="3841" y="2163"/>
                  </a:lnTo>
                  <a:lnTo>
                    <a:pt x="3900" y="2177"/>
                  </a:lnTo>
                  <a:lnTo>
                    <a:pt x="3960" y="2192"/>
                  </a:lnTo>
                  <a:lnTo>
                    <a:pt x="4018" y="2208"/>
                  </a:lnTo>
                  <a:lnTo>
                    <a:pt x="4076" y="2225"/>
                  </a:lnTo>
                  <a:lnTo>
                    <a:pt x="4134" y="2244"/>
                  </a:lnTo>
                  <a:lnTo>
                    <a:pt x="4190" y="2266"/>
                  </a:lnTo>
                  <a:lnTo>
                    <a:pt x="4246" y="2289"/>
                  </a:lnTo>
                  <a:lnTo>
                    <a:pt x="4302" y="2312"/>
                  </a:lnTo>
                  <a:lnTo>
                    <a:pt x="4356" y="2337"/>
                  </a:lnTo>
                  <a:lnTo>
                    <a:pt x="4356" y="2337"/>
                  </a:lnTo>
                  <a:lnTo>
                    <a:pt x="4360" y="2260"/>
                  </a:lnTo>
                  <a:lnTo>
                    <a:pt x="4362" y="2181"/>
                  </a:lnTo>
                  <a:lnTo>
                    <a:pt x="4362" y="2181"/>
                  </a:lnTo>
                  <a:lnTo>
                    <a:pt x="4360" y="2123"/>
                  </a:lnTo>
                  <a:lnTo>
                    <a:pt x="4358" y="2067"/>
                  </a:lnTo>
                  <a:lnTo>
                    <a:pt x="4354" y="2013"/>
                  </a:lnTo>
                  <a:lnTo>
                    <a:pt x="4351" y="1957"/>
                  </a:lnTo>
                  <a:lnTo>
                    <a:pt x="4345" y="1902"/>
                  </a:lnTo>
                  <a:lnTo>
                    <a:pt x="4337" y="1848"/>
                  </a:lnTo>
                  <a:lnTo>
                    <a:pt x="4327" y="1794"/>
                  </a:lnTo>
                  <a:lnTo>
                    <a:pt x="4318" y="1740"/>
                  </a:lnTo>
                  <a:lnTo>
                    <a:pt x="4306" y="1688"/>
                  </a:lnTo>
                  <a:lnTo>
                    <a:pt x="4293" y="1634"/>
                  </a:lnTo>
                  <a:lnTo>
                    <a:pt x="4279" y="1584"/>
                  </a:lnTo>
                  <a:lnTo>
                    <a:pt x="4264" y="1532"/>
                  </a:lnTo>
                  <a:lnTo>
                    <a:pt x="4246" y="1481"/>
                  </a:lnTo>
                  <a:lnTo>
                    <a:pt x="4229" y="1429"/>
                  </a:lnTo>
                  <a:lnTo>
                    <a:pt x="4210" y="1381"/>
                  </a:lnTo>
                  <a:lnTo>
                    <a:pt x="4190" y="1331"/>
                  </a:lnTo>
                  <a:lnTo>
                    <a:pt x="4169" y="1282"/>
                  </a:lnTo>
                  <a:lnTo>
                    <a:pt x="4146" y="1234"/>
                  </a:lnTo>
                  <a:lnTo>
                    <a:pt x="4123" y="1188"/>
                  </a:lnTo>
                  <a:lnTo>
                    <a:pt x="4099" y="1141"/>
                  </a:lnTo>
                  <a:lnTo>
                    <a:pt x="4072" y="1095"/>
                  </a:lnTo>
                  <a:lnTo>
                    <a:pt x="4045" y="1049"/>
                  </a:lnTo>
                  <a:lnTo>
                    <a:pt x="4018" y="1004"/>
                  </a:lnTo>
                  <a:lnTo>
                    <a:pt x="3989" y="960"/>
                  </a:lnTo>
                  <a:lnTo>
                    <a:pt x="3958" y="917"/>
                  </a:lnTo>
                  <a:lnTo>
                    <a:pt x="3927" y="875"/>
                  </a:lnTo>
                  <a:lnTo>
                    <a:pt x="3897" y="834"/>
                  </a:lnTo>
                  <a:lnTo>
                    <a:pt x="3864" y="794"/>
                  </a:lnTo>
                  <a:lnTo>
                    <a:pt x="3829" y="753"/>
                  </a:lnTo>
                  <a:lnTo>
                    <a:pt x="3796" y="715"/>
                  </a:lnTo>
                  <a:lnTo>
                    <a:pt x="3759" y="676"/>
                  </a:lnTo>
                  <a:lnTo>
                    <a:pt x="3723" y="637"/>
                  </a:lnTo>
                  <a:lnTo>
                    <a:pt x="3686" y="601"/>
                  </a:lnTo>
                  <a:lnTo>
                    <a:pt x="3647" y="566"/>
                  </a:lnTo>
                  <a:lnTo>
                    <a:pt x="3609" y="531"/>
                  </a:lnTo>
                  <a:lnTo>
                    <a:pt x="3568" y="498"/>
                  </a:lnTo>
                  <a:lnTo>
                    <a:pt x="3528" y="465"/>
                  </a:lnTo>
                  <a:lnTo>
                    <a:pt x="3485" y="433"/>
                  </a:lnTo>
                  <a:lnTo>
                    <a:pt x="3443" y="402"/>
                  </a:lnTo>
                  <a:lnTo>
                    <a:pt x="3400" y="373"/>
                  </a:lnTo>
                  <a:lnTo>
                    <a:pt x="3356" y="344"/>
                  </a:lnTo>
                  <a:lnTo>
                    <a:pt x="3311" y="315"/>
                  </a:lnTo>
                  <a:lnTo>
                    <a:pt x="3267" y="288"/>
                  </a:lnTo>
                  <a:lnTo>
                    <a:pt x="3220" y="263"/>
                  </a:lnTo>
                  <a:lnTo>
                    <a:pt x="3174" y="238"/>
                  </a:lnTo>
                  <a:lnTo>
                    <a:pt x="3126" y="214"/>
                  </a:lnTo>
                  <a:lnTo>
                    <a:pt x="3079" y="193"/>
                  </a:lnTo>
                  <a:lnTo>
                    <a:pt x="3029" y="172"/>
                  </a:lnTo>
                  <a:lnTo>
                    <a:pt x="2981" y="151"/>
                  </a:lnTo>
                  <a:lnTo>
                    <a:pt x="2931" y="131"/>
                  </a:lnTo>
                  <a:lnTo>
                    <a:pt x="2880" y="114"/>
                  </a:lnTo>
                  <a:lnTo>
                    <a:pt x="2830" y="99"/>
                  </a:lnTo>
                  <a:lnTo>
                    <a:pt x="2778" y="83"/>
                  </a:lnTo>
                  <a:lnTo>
                    <a:pt x="2726" y="68"/>
                  </a:lnTo>
                  <a:lnTo>
                    <a:pt x="2674" y="56"/>
                  </a:lnTo>
                  <a:lnTo>
                    <a:pt x="2620" y="44"/>
                  </a:lnTo>
                  <a:lnTo>
                    <a:pt x="2567" y="33"/>
                  </a:lnTo>
                  <a:lnTo>
                    <a:pt x="2513" y="25"/>
                  </a:lnTo>
                  <a:lnTo>
                    <a:pt x="2459" y="17"/>
                  </a:lnTo>
                  <a:lnTo>
                    <a:pt x="2403" y="12"/>
                  </a:lnTo>
                  <a:lnTo>
                    <a:pt x="2349" y="6"/>
                  </a:lnTo>
                  <a:lnTo>
                    <a:pt x="2293" y="2"/>
                  </a:lnTo>
                  <a:lnTo>
                    <a:pt x="2237" y="0"/>
                  </a:lnTo>
                  <a:lnTo>
                    <a:pt x="2181" y="0"/>
                  </a:lnTo>
                  <a:lnTo>
                    <a:pt x="2181" y="0"/>
                  </a:lnTo>
                  <a:lnTo>
                    <a:pt x="2125" y="0"/>
                  </a:lnTo>
                  <a:lnTo>
                    <a:pt x="2069" y="2"/>
                  </a:lnTo>
                  <a:lnTo>
                    <a:pt x="2013" y="6"/>
                  </a:lnTo>
                  <a:lnTo>
                    <a:pt x="1959" y="12"/>
                  </a:lnTo>
                  <a:lnTo>
                    <a:pt x="1903" y="17"/>
                  </a:lnTo>
                  <a:lnTo>
                    <a:pt x="1849" y="25"/>
                  </a:lnTo>
                  <a:lnTo>
                    <a:pt x="1795" y="33"/>
                  </a:lnTo>
                  <a:lnTo>
                    <a:pt x="1742" y="44"/>
                  </a:lnTo>
                  <a:lnTo>
                    <a:pt x="1688" y="56"/>
                  </a:lnTo>
                  <a:lnTo>
                    <a:pt x="1636" y="68"/>
                  </a:lnTo>
                  <a:lnTo>
                    <a:pt x="1584" y="83"/>
                  </a:lnTo>
                  <a:lnTo>
                    <a:pt x="1532" y="99"/>
                  </a:lnTo>
                  <a:lnTo>
                    <a:pt x="1482" y="114"/>
                  </a:lnTo>
                  <a:lnTo>
                    <a:pt x="1431" y="131"/>
                  </a:lnTo>
                  <a:lnTo>
                    <a:pt x="1381" y="151"/>
                  </a:lnTo>
                  <a:lnTo>
                    <a:pt x="1333" y="172"/>
                  </a:lnTo>
                  <a:lnTo>
                    <a:pt x="1283" y="193"/>
                  </a:lnTo>
                  <a:lnTo>
                    <a:pt x="1236" y="214"/>
                  </a:lnTo>
                  <a:lnTo>
                    <a:pt x="1188" y="238"/>
                  </a:lnTo>
                  <a:lnTo>
                    <a:pt x="1142" y="263"/>
                  </a:lnTo>
                  <a:lnTo>
                    <a:pt x="1095" y="288"/>
                  </a:lnTo>
                  <a:lnTo>
                    <a:pt x="1051" y="315"/>
                  </a:lnTo>
                  <a:lnTo>
                    <a:pt x="1006" y="344"/>
                  </a:lnTo>
                  <a:lnTo>
                    <a:pt x="962" y="373"/>
                  </a:lnTo>
                  <a:lnTo>
                    <a:pt x="919" y="402"/>
                  </a:lnTo>
                  <a:lnTo>
                    <a:pt x="877" y="433"/>
                  </a:lnTo>
                  <a:lnTo>
                    <a:pt x="834" y="465"/>
                  </a:lnTo>
                  <a:lnTo>
                    <a:pt x="794" y="498"/>
                  </a:lnTo>
                  <a:lnTo>
                    <a:pt x="753" y="531"/>
                  </a:lnTo>
                  <a:lnTo>
                    <a:pt x="715" y="566"/>
                  </a:lnTo>
                  <a:lnTo>
                    <a:pt x="676" y="601"/>
                  </a:lnTo>
                  <a:lnTo>
                    <a:pt x="639" y="637"/>
                  </a:lnTo>
                  <a:lnTo>
                    <a:pt x="603" y="676"/>
                  </a:lnTo>
                  <a:lnTo>
                    <a:pt x="568" y="715"/>
                  </a:lnTo>
                  <a:lnTo>
                    <a:pt x="533" y="753"/>
                  </a:lnTo>
                  <a:lnTo>
                    <a:pt x="498" y="794"/>
                  </a:lnTo>
                  <a:lnTo>
                    <a:pt x="465" y="834"/>
                  </a:lnTo>
                  <a:lnTo>
                    <a:pt x="435" y="875"/>
                  </a:lnTo>
                  <a:lnTo>
                    <a:pt x="404" y="917"/>
                  </a:lnTo>
                  <a:lnTo>
                    <a:pt x="373" y="960"/>
                  </a:lnTo>
                  <a:lnTo>
                    <a:pt x="344" y="1004"/>
                  </a:lnTo>
                  <a:lnTo>
                    <a:pt x="317" y="1049"/>
                  </a:lnTo>
                  <a:lnTo>
                    <a:pt x="290" y="1095"/>
                  </a:lnTo>
                  <a:lnTo>
                    <a:pt x="265" y="1141"/>
                  </a:lnTo>
                  <a:lnTo>
                    <a:pt x="239" y="1188"/>
                  </a:lnTo>
                  <a:lnTo>
                    <a:pt x="216" y="1234"/>
                  </a:lnTo>
                  <a:lnTo>
                    <a:pt x="193" y="1282"/>
                  </a:lnTo>
                  <a:lnTo>
                    <a:pt x="172" y="1331"/>
                  </a:lnTo>
                  <a:lnTo>
                    <a:pt x="152" y="1381"/>
                  </a:lnTo>
                  <a:lnTo>
                    <a:pt x="133" y="1429"/>
                  </a:lnTo>
                  <a:lnTo>
                    <a:pt x="116" y="1481"/>
                  </a:lnTo>
                  <a:lnTo>
                    <a:pt x="98" y="1532"/>
                  </a:lnTo>
                  <a:lnTo>
                    <a:pt x="83" y="1584"/>
                  </a:lnTo>
                  <a:lnTo>
                    <a:pt x="69" y="1634"/>
                  </a:lnTo>
                  <a:lnTo>
                    <a:pt x="56" y="1688"/>
                  </a:lnTo>
                  <a:lnTo>
                    <a:pt x="44" y="1740"/>
                  </a:lnTo>
                  <a:lnTo>
                    <a:pt x="35" y="1794"/>
                  </a:lnTo>
                  <a:lnTo>
                    <a:pt x="25" y="1848"/>
                  </a:lnTo>
                  <a:lnTo>
                    <a:pt x="17" y="1902"/>
                  </a:lnTo>
                  <a:lnTo>
                    <a:pt x="11" y="1957"/>
                  </a:lnTo>
                  <a:lnTo>
                    <a:pt x="8" y="2013"/>
                  </a:lnTo>
                  <a:lnTo>
                    <a:pt x="4" y="2067"/>
                  </a:lnTo>
                  <a:lnTo>
                    <a:pt x="2" y="2123"/>
                  </a:lnTo>
                  <a:lnTo>
                    <a:pt x="0" y="2181"/>
                  </a:lnTo>
                  <a:lnTo>
                    <a:pt x="0" y="2181"/>
                  </a:lnTo>
                  <a:lnTo>
                    <a:pt x="2" y="2260"/>
                  </a:lnTo>
                  <a:lnTo>
                    <a:pt x="6" y="2337"/>
                  </a:lnTo>
                  <a:lnTo>
                    <a:pt x="6" y="2337"/>
                  </a:lnTo>
                  <a:lnTo>
                    <a:pt x="60" y="2312"/>
                  </a:lnTo>
                  <a:lnTo>
                    <a:pt x="116" y="2289"/>
                  </a:lnTo>
                  <a:lnTo>
                    <a:pt x="172" y="2266"/>
                  </a:lnTo>
                  <a:lnTo>
                    <a:pt x="228" y="2244"/>
                  </a:lnTo>
                  <a:lnTo>
                    <a:pt x="286" y="2225"/>
                  </a:lnTo>
                  <a:lnTo>
                    <a:pt x="344" y="2208"/>
                  </a:lnTo>
                  <a:lnTo>
                    <a:pt x="402" y="2192"/>
                  </a:lnTo>
                  <a:lnTo>
                    <a:pt x="462" y="2177"/>
                  </a:lnTo>
                  <a:lnTo>
                    <a:pt x="521" y="2163"/>
                  </a:lnTo>
                  <a:lnTo>
                    <a:pt x="581" y="2152"/>
                  </a:lnTo>
                  <a:lnTo>
                    <a:pt x="643" y="2142"/>
                  </a:lnTo>
                  <a:lnTo>
                    <a:pt x="705" y="2134"/>
                  </a:lnTo>
                  <a:lnTo>
                    <a:pt x="767" y="2128"/>
                  </a:lnTo>
                  <a:lnTo>
                    <a:pt x="829" y="2125"/>
                  </a:lnTo>
                  <a:lnTo>
                    <a:pt x="892" y="2121"/>
                  </a:lnTo>
                  <a:lnTo>
                    <a:pt x="956" y="2121"/>
                  </a:lnTo>
                  <a:lnTo>
                    <a:pt x="956" y="2121"/>
                  </a:lnTo>
                  <a:lnTo>
                    <a:pt x="1041" y="2123"/>
                  </a:lnTo>
                  <a:lnTo>
                    <a:pt x="1124" y="2127"/>
                  </a:lnTo>
                  <a:lnTo>
                    <a:pt x="1207" y="2134"/>
                  </a:lnTo>
                  <a:lnTo>
                    <a:pt x="1290" y="2146"/>
                  </a:lnTo>
                  <a:lnTo>
                    <a:pt x="1372" y="2159"/>
                  </a:lnTo>
                  <a:lnTo>
                    <a:pt x="1451" y="2177"/>
                  </a:lnTo>
                  <a:lnTo>
                    <a:pt x="1530" y="2196"/>
                  </a:lnTo>
                  <a:lnTo>
                    <a:pt x="1607" y="2219"/>
                  </a:lnTo>
                  <a:lnTo>
                    <a:pt x="1684" y="2244"/>
                  </a:lnTo>
                  <a:lnTo>
                    <a:pt x="1760" y="2273"/>
                  </a:lnTo>
                  <a:lnTo>
                    <a:pt x="1833" y="2304"/>
                  </a:lnTo>
                  <a:lnTo>
                    <a:pt x="1907" y="2337"/>
                  </a:lnTo>
                  <a:lnTo>
                    <a:pt x="1978" y="2374"/>
                  </a:lnTo>
                  <a:lnTo>
                    <a:pt x="2048" y="2412"/>
                  </a:lnTo>
                  <a:lnTo>
                    <a:pt x="2115" y="2453"/>
                  </a:lnTo>
                  <a:lnTo>
                    <a:pt x="2181" y="2497"/>
                  </a:lnTo>
                  <a:lnTo>
                    <a:pt x="2181" y="2497"/>
                  </a:lnTo>
                  <a:close/>
                </a:path>
              </a:pathLst>
            </a:custGeom>
            <a:solidFill>
              <a:schemeClr val="accent3"/>
            </a:solidFill>
            <a:ln w="19050">
              <a:noFill/>
            </a:ln>
          </p:spPr>
          <p:txBody>
            <a:bodyPr vert="horz" wrap="square" lIns="91440" tIns="45720" rIns="91440" bIns="45720" numCol="1" anchor="t" anchorCtr="0" compatLnSpc="1"/>
            <a:lstStyle/>
            <a:p>
              <a:endParaRPr lang="zh-CN" altLang="en-US" sz="1300" dirty="0">
                <a:cs typeface="+mn-ea"/>
                <a:sym typeface="+mn-lt"/>
              </a:endParaRPr>
            </a:p>
          </p:txBody>
        </p:sp>
        <p:grpSp>
          <p:nvGrpSpPr>
            <p:cNvPr id="114" name="组合 113"/>
            <p:cNvGrpSpPr/>
            <p:nvPr/>
          </p:nvGrpSpPr>
          <p:grpSpPr>
            <a:xfrm>
              <a:off x="4437431" y="1710903"/>
              <a:ext cx="269135" cy="269135"/>
              <a:chOff x="5608638" y="6561138"/>
              <a:chExt cx="827088" cy="827088"/>
            </a:xfrm>
            <a:solidFill>
              <a:schemeClr val="bg1"/>
            </a:solidFill>
          </p:grpSpPr>
          <p:sp>
            <p:nvSpPr>
              <p:cNvPr id="115"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9" name="组合 118"/>
          <p:cNvGrpSpPr/>
          <p:nvPr/>
        </p:nvGrpSpPr>
        <p:grpSpPr>
          <a:xfrm>
            <a:off x="5574340" y="4418411"/>
            <a:ext cx="1043322" cy="1071836"/>
            <a:chOff x="4180703" y="3313808"/>
            <a:chExt cx="782593" cy="803877"/>
          </a:xfrm>
        </p:grpSpPr>
        <p:sp>
          <p:nvSpPr>
            <p:cNvPr id="120" name="Freeform 10"/>
            <p:cNvSpPr/>
            <p:nvPr/>
          </p:nvSpPr>
          <p:spPr bwMode="auto">
            <a:xfrm>
              <a:off x="4180703" y="3313808"/>
              <a:ext cx="782593" cy="803877"/>
            </a:xfrm>
            <a:custGeom>
              <a:avLst/>
              <a:gdLst>
                <a:gd name="T0" fmla="*/ 1912 w 1912"/>
                <a:gd name="T1" fmla="*/ 158 h 1962"/>
                <a:gd name="T2" fmla="*/ 1907 w 1912"/>
                <a:gd name="T3" fmla="*/ 0 h 1962"/>
                <a:gd name="T4" fmla="*/ 1852 w 1912"/>
                <a:gd name="T5" fmla="*/ 25 h 1962"/>
                <a:gd name="T6" fmla="*/ 1740 w 1912"/>
                <a:gd name="T7" fmla="*/ 71 h 1962"/>
                <a:gd name="T8" fmla="*/ 1626 w 1912"/>
                <a:gd name="T9" fmla="*/ 112 h 1962"/>
                <a:gd name="T10" fmla="*/ 1510 w 1912"/>
                <a:gd name="T11" fmla="*/ 145 h 1962"/>
                <a:gd name="T12" fmla="*/ 1391 w 1912"/>
                <a:gd name="T13" fmla="*/ 174 h 1962"/>
                <a:gd name="T14" fmla="*/ 1269 w 1912"/>
                <a:gd name="T15" fmla="*/ 195 h 1962"/>
                <a:gd name="T16" fmla="*/ 1145 w 1912"/>
                <a:gd name="T17" fmla="*/ 209 h 1962"/>
                <a:gd name="T18" fmla="*/ 1020 w 1912"/>
                <a:gd name="T19" fmla="*/ 216 h 1962"/>
                <a:gd name="T20" fmla="*/ 956 w 1912"/>
                <a:gd name="T21" fmla="*/ 216 h 1962"/>
                <a:gd name="T22" fmla="*/ 828 w 1912"/>
                <a:gd name="T23" fmla="*/ 212 h 1962"/>
                <a:gd name="T24" fmla="*/ 705 w 1912"/>
                <a:gd name="T25" fmla="*/ 203 h 1962"/>
                <a:gd name="T26" fmla="*/ 581 w 1912"/>
                <a:gd name="T27" fmla="*/ 185 h 1962"/>
                <a:gd name="T28" fmla="*/ 461 w 1912"/>
                <a:gd name="T29" fmla="*/ 160 h 1962"/>
                <a:gd name="T30" fmla="*/ 344 w 1912"/>
                <a:gd name="T31" fmla="*/ 129 h 1962"/>
                <a:gd name="T32" fmla="*/ 228 w 1912"/>
                <a:gd name="T33" fmla="*/ 93 h 1962"/>
                <a:gd name="T34" fmla="*/ 116 w 1912"/>
                <a:gd name="T35" fmla="*/ 48 h 1962"/>
                <a:gd name="T36" fmla="*/ 5 w 1912"/>
                <a:gd name="T37" fmla="*/ 0 h 1962"/>
                <a:gd name="T38" fmla="*/ 2 w 1912"/>
                <a:gd name="T39" fmla="*/ 77 h 1962"/>
                <a:gd name="T40" fmla="*/ 0 w 1912"/>
                <a:gd name="T41" fmla="*/ 158 h 1962"/>
                <a:gd name="T42" fmla="*/ 4 w 1912"/>
                <a:gd name="T43" fmla="*/ 297 h 1962"/>
                <a:gd name="T44" fmla="*/ 17 w 1912"/>
                <a:gd name="T45" fmla="*/ 435 h 1962"/>
                <a:gd name="T46" fmla="*/ 38 w 1912"/>
                <a:gd name="T47" fmla="*/ 570 h 1962"/>
                <a:gd name="T48" fmla="*/ 69 w 1912"/>
                <a:gd name="T49" fmla="*/ 701 h 1962"/>
                <a:gd name="T50" fmla="*/ 106 w 1912"/>
                <a:gd name="T51" fmla="*/ 829 h 1962"/>
                <a:gd name="T52" fmla="*/ 150 w 1912"/>
                <a:gd name="T53" fmla="*/ 954 h 1962"/>
                <a:gd name="T54" fmla="*/ 203 w 1912"/>
                <a:gd name="T55" fmla="*/ 1076 h 1962"/>
                <a:gd name="T56" fmla="*/ 262 w 1912"/>
                <a:gd name="T57" fmla="*/ 1194 h 1962"/>
                <a:gd name="T58" fmla="*/ 328 w 1912"/>
                <a:gd name="T59" fmla="*/ 1308 h 1962"/>
                <a:gd name="T60" fmla="*/ 400 w 1912"/>
                <a:gd name="T61" fmla="*/ 1416 h 1962"/>
                <a:gd name="T62" fmla="*/ 479 w 1912"/>
                <a:gd name="T63" fmla="*/ 1520 h 1962"/>
                <a:gd name="T64" fmla="*/ 564 w 1912"/>
                <a:gd name="T65" fmla="*/ 1620 h 1962"/>
                <a:gd name="T66" fmla="*/ 653 w 1912"/>
                <a:gd name="T67" fmla="*/ 1713 h 1962"/>
                <a:gd name="T68" fmla="*/ 749 w 1912"/>
                <a:gd name="T69" fmla="*/ 1802 h 1962"/>
                <a:gd name="T70" fmla="*/ 850 w 1912"/>
                <a:gd name="T71" fmla="*/ 1885 h 1962"/>
                <a:gd name="T72" fmla="*/ 956 w 1912"/>
                <a:gd name="T73" fmla="*/ 1962 h 1962"/>
                <a:gd name="T74" fmla="*/ 1010 w 1912"/>
                <a:gd name="T75" fmla="*/ 1924 h 1962"/>
                <a:gd name="T76" fmla="*/ 1112 w 1912"/>
                <a:gd name="T77" fmla="*/ 1844 h 1962"/>
                <a:gd name="T78" fmla="*/ 1211 w 1912"/>
                <a:gd name="T79" fmla="*/ 1758 h 1962"/>
                <a:gd name="T80" fmla="*/ 1304 w 1912"/>
                <a:gd name="T81" fmla="*/ 1667 h 1962"/>
                <a:gd name="T82" fmla="*/ 1393 w 1912"/>
                <a:gd name="T83" fmla="*/ 1570 h 1962"/>
                <a:gd name="T84" fmla="*/ 1474 w 1912"/>
                <a:gd name="T85" fmla="*/ 1468 h 1962"/>
                <a:gd name="T86" fmla="*/ 1549 w 1912"/>
                <a:gd name="T87" fmla="*/ 1362 h 1962"/>
                <a:gd name="T88" fmla="*/ 1619 w 1912"/>
                <a:gd name="T89" fmla="*/ 1252 h 1962"/>
                <a:gd name="T90" fmla="*/ 1680 w 1912"/>
                <a:gd name="T91" fmla="*/ 1136 h 1962"/>
                <a:gd name="T92" fmla="*/ 1737 w 1912"/>
                <a:gd name="T93" fmla="*/ 1016 h 1962"/>
                <a:gd name="T94" fmla="*/ 1785 w 1912"/>
                <a:gd name="T95" fmla="*/ 892 h 1962"/>
                <a:gd name="T96" fmla="*/ 1825 w 1912"/>
                <a:gd name="T97" fmla="*/ 765 h 1962"/>
                <a:gd name="T98" fmla="*/ 1860 w 1912"/>
                <a:gd name="T99" fmla="*/ 635 h 1962"/>
                <a:gd name="T100" fmla="*/ 1885 w 1912"/>
                <a:gd name="T101" fmla="*/ 502 h 1962"/>
                <a:gd name="T102" fmla="*/ 1903 w 1912"/>
                <a:gd name="T103" fmla="*/ 365 h 1962"/>
                <a:gd name="T104" fmla="*/ 1910 w 1912"/>
                <a:gd name="T105" fmla="*/ 228 h 1962"/>
                <a:gd name="T106" fmla="*/ 1912 w 1912"/>
                <a:gd name="T107" fmla="*/ 158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2" h="1962">
                  <a:moveTo>
                    <a:pt x="1912" y="158"/>
                  </a:moveTo>
                  <a:lnTo>
                    <a:pt x="1912" y="158"/>
                  </a:lnTo>
                  <a:lnTo>
                    <a:pt x="1910" y="77"/>
                  </a:lnTo>
                  <a:lnTo>
                    <a:pt x="1907" y="0"/>
                  </a:lnTo>
                  <a:lnTo>
                    <a:pt x="1907" y="0"/>
                  </a:lnTo>
                  <a:lnTo>
                    <a:pt x="1852" y="25"/>
                  </a:lnTo>
                  <a:lnTo>
                    <a:pt x="1796" y="48"/>
                  </a:lnTo>
                  <a:lnTo>
                    <a:pt x="1740" y="71"/>
                  </a:lnTo>
                  <a:lnTo>
                    <a:pt x="1684" y="93"/>
                  </a:lnTo>
                  <a:lnTo>
                    <a:pt x="1626" y="112"/>
                  </a:lnTo>
                  <a:lnTo>
                    <a:pt x="1568" y="129"/>
                  </a:lnTo>
                  <a:lnTo>
                    <a:pt x="1510" y="145"/>
                  </a:lnTo>
                  <a:lnTo>
                    <a:pt x="1451" y="160"/>
                  </a:lnTo>
                  <a:lnTo>
                    <a:pt x="1391" y="174"/>
                  </a:lnTo>
                  <a:lnTo>
                    <a:pt x="1331" y="185"/>
                  </a:lnTo>
                  <a:lnTo>
                    <a:pt x="1269" y="195"/>
                  </a:lnTo>
                  <a:lnTo>
                    <a:pt x="1207" y="203"/>
                  </a:lnTo>
                  <a:lnTo>
                    <a:pt x="1145" y="209"/>
                  </a:lnTo>
                  <a:lnTo>
                    <a:pt x="1084" y="212"/>
                  </a:lnTo>
                  <a:lnTo>
                    <a:pt x="1020" y="216"/>
                  </a:lnTo>
                  <a:lnTo>
                    <a:pt x="956" y="216"/>
                  </a:lnTo>
                  <a:lnTo>
                    <a:pt x="956" y="216"/>
                  </a:lnTo>
                  <a:lnTo>
                    <a:pt x="892" y="216"/>
                  </a:lnTo>
                  <a:lnTo>
                    <a:pt x="828" y="212"/>
                  </a:lnTo>
                  <a:lnTo>
                    <a:pt x="767" y="209"/>
                  </a:lnTo>
                  <a:lnTo>
                    <a:pt x="705" y="203"/>
                  </a:lnTo>
                  <a:lnTo>
                    <a:pt x="643" y="195"/>
                  </a:lnTo>
                  <a:lnTo>
                    <a:pt x="581" y="185"/>
                  </a:lnTo>
                  <a:lnTo>
                    <a:pt x="521" y="174"/>
                  </a:lnTo>
                  <a:lnTo>
                    <a:pt x="461" y="160"/>
                  </a:lnTo>
                  <a:lnTo>
                    <a:pt x="402" y="145"/>
                  </a:lnTo>
                  <a:lnTo>
                    <a:pt x="344" y="129"/>
                  </a:lnTo>
                  <a:lnTo>
                    <a:pt x="286" y="112"/>
                  </a:lnTo>
                  <a:lnTo>
                    <a:pt x="228" y="93"/>
                  </a:lnTo>
                  <a:lnTo>
                    <a:pt x="172" y="71"/>
                  </a:lnTo>
                  <a:lnTo>
                    <a:pt x="116" y="48"/>
                  </a:lnTo>
                  <a:lnTo>
                    <a:pt x="60" y="25"/>
                  </a:lnTo>
                  <a:lnTo>
                    <a:pt x="5" y="0"/>
                  </a:lnTo>
                  <a:lnTo>
                    <a:pt x="5" y="0"/>
                  </a:lnTo>
                  <a:lnTo>
                    <a:pt x="2" y="77"/>
                  </a:lnTo>
                  <a:lnTo>
                    <a:pt x="0" y="158"/>
                  </a:lnTo>
                  <a:lnTo>
                    <a:pt x="0" y="158"/>
                  </a:lnTo>
                  <a:lnTo>
                    <a:pt x="2" y="228"/>
                  </a:lnTo>
                  <a:lnTo>
                    <a:pt x="4" y="297"/>
                  </a:lnTo>
                  <a:lnTo>
                    <a:pt x="9" y="365"/>
                  </a:lnTo>
                  <a:lnTo>
                    <a:pt x="17" y="435"/>
                  </a:lnTo>
                  <a:lnTo>
                    <a:pt x="27" y="502"/>
                  </a:lnTo>
                  <a:lnTo>
                    <a:pt x="38" y="570"/>
                  </a:lnTo>
                  <a:lnTo>
                    <a:pt x="52" y="635"/>
                  </a:lnTo>
                  <a:lnTo>
                    <a:pt x="69" y="701"/>
                  </a:lnTo>
                  <a:lnTo>
                    <a:pt x="87" y="765"/>
                  </a:lnTo>
                  <a:lnTo>
                    <a:pt x="106" y="829"/>
                  </a:lnTo>
                  <a:lnTo>
                    <a:pt x="127" y="892"/>
                  </a:lnTo>
                  <a:lnTo>
                    <a:pt x="150" y="954"/>
                  </a:lnTo>
                  <a:lnTo>
                    <a:pt x="175" y="1016"/>
                  </a:lnTo>
                  <a:lnTo>
                    <a:pt x="203" y="1076"/>
                  </a:lnTo>
                  <a:lnTo>
                    <a:pt x="232" y="1136"/>
                  </a:lnTo>
                  <a:lnTo>
                    <a:pt x="262" y="1194"/>
                  </a:lnTo>
                  <a:lnTo>
                    <a:pt x="293" y="1252"/>
                  </a:lnTo>
                  <a:lnTo>
                    <a:pt x="328" y="1308"/>
                  </a:lnTo>
                  <a:lnTo>
                    <a:pt x="363" y="1362"/>
                  </a:lnTo>
                  <a:lnTo>
                    <a:pt x="400" y="1416"/>
                  </a:lnTo>
                  <a:lnTo>
                    <a:pt x="438" y="1468"/>
                  </a:lnTo>
                  <a:lnTo>
                    <a:pt x="479" y="1520"/>
                  </a:lnTo>
                  <a:lnTo>
                    <a:pt x="519" y="1570"/>
                  </a:lnTo>
                  <a:lnTo>
                    <a:pt x="564" y="1620"/>
                  </a:lnTo>
                  <a:lnTo>
                    <a:pt x="608" y="1667"/>
                  </a:lnTo>
                  <a:lnTo>
                    <a:pt x="653" y="1713"/>
                  </a:lnTo>
                  <a:lnTo>
                    <a:pt x="701" y="1758"/>
                  </a:lnTo>
                  <a:lnTo>
                    <a:pt x="749" y="1802"/>
                  </a:lnTo>
                  <a:lnTo>
                    <a:pt x="800" y="1844"/>
                  </a:lnTo>
                  <a:lnTo>
                    <a:pt x="850" y="1885"/>
                  </a:lnTo>
                  <a:lnTo>
                    <a:pt x="902" y="1924"/>
                  </a:lnTo>
                  <a:lnTo>
                    <a:pt x="956" y="1962"/>
                  </a:lnTo>
                  <a:lnTo>
                    <a:pt x="956" y="1962"/>
                  </a:lnTo>
                  <a:lnTo>
                    <a:pt x="1010" y="1924"/>
                  </a:lnTo>
                  <a:lnTo>
                    <a:pt x="1062" y="1885"/>
                  </a:lnTo>
                  <a:lnTo>
                    <a:pt x="1112" y="1844"/>
                  </a:lnTo>
                  <a:lnTo>
                    <a:pt x="1163" y="1802"/>
                  </a:lnTo>
                  <a:lnTo>
                    <a:pt x="1211" y="1758"/>
                  </a:lnTo>
                  <a:lnTo>
                    <a:pt x="1259" y="1713"/>
                  </a:lnTo>
                  <a:lnTo>
                    <a:pt x="1304" y="1667"/>
                  </a:lnTo>
                  <a:lnTo>
                    <a:pt x="1348" y="1620"/>
                  </a:lnTo>
                  <a:lnTo>
                    <a:pt x="1393" y="1570"/>
                  </a:lnTo>
                  <a:lnTo>
                    <a:pt x="1433" y="1520"/>
                  </a:lnTo>
                  <a:lnTo>
                    <a:pt x="1474" y="1468"/>
                  </a:lnTo>
                  <a:lnTo>
                    <a:pt x="1512" y="1416"/>
                  </a:lnTo>
                  <a:lnTo>
                    <a:pt x="1549" y="1362"/>
                  </a:lnTo>
                  <a:lnTo>
                    <a:pt x="1584" y="1308"/>
                  </a:lnTo>
                  <a:lnTo>
                    <a:pt x="1619" y="1252"/>
                  </a:lnTo>
                  <a:lnTo>
                    <a:pt x="1650" y="1194"/>
                  </a:lnTo>
                  <a:lnTo>
                    <a:pt x="1680" y="1136"/>
                  </a:lnTo>
                  <a:lnTo>
                    <a:pt x="1709" y="1076"/>
                  </a:lnTo>
                  <a:lnTo>
                    <a:pt x="1737" y="1016"/>
                  </a:lnTo>
                  <a:lnTo>
                    <a:pt x="1762" y="954"/>
                  </a:lnTo>
                  <a:lnTo>
                    <a:pt x="1785" y="892"/>
                  </a:lnTo>
                  <a:lnTo>
                    <a:pt x="1806" y="829"/>
                  </a:lnTo>
                  <a:lnTo>
                    <a:pt x="1825" y="765"/>
                  </a:lnTo>
                  <a:lnTo>
                    <a:pt x="1845" y="701"/>
                  </a:lnTo>
                  <a:lnTo>
                    <a:pt x="1860" y="635"/>
                  </a:lnTo>
                  <a:lnTo>
                    <a:pt x="1874" y="570"/>
                  </a:lnTo>
                  <a:lnTo>
                    <a:pt x="1885" y="502"/>
                  </a:lnTo>
                  <a:lnTo>
                    <a:pt x="1895" y="435"/>
                  </a:lnTo>
                  <a:lnTo>
                    <a:pt x="1903" y="365"/>
                  </a:lnTo>
                  <a:lnTo>
                    <a:pt x="1908" y="297"/>
                  </a:lnTo>
                  <a:lnTo>
                    <a:pt x="1910" y="228"/>
                  </a:lnTo>
                  <a:lnTo>
                    <a:pt x="1912" y="158"/>
                  </a:lnTo>
                  <a:lnTo>
                    <a:pt x="1912" y="158"/>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cs typeface="+mn-ea"/>
                <a:sym typeface="+mn-lt"/>
              </a:endParaRPr>
            </a:p>
          </p:txBody>
        </p:sp>
        <p:grpSp>
          <p:nvGrpSpPr>
            <p:cNvPr id="121" name="组合 120"/>
            <p:cNvGrpSpPr/>
            <p:nvPr/>
          </p:nvGrpSpPr>
          <p:grpSpPr>
            <a:xfrm>
              <a:off x="4488955" y="3490705"/>
              <a:ext cx="216594" cy="287803"/>
              <a:chOff x="5114925" y="5351463"/>
              <a:chExt cx="695325" cy="923926"/>
            </a:xfrm>
            <a:solidFill>
              <a:schemeClr val="bg1"/>
            </a:solidFill>
          </p:grpSpPr>
          <p:sp>
            <p:nvSpPr>
              <p:cNvPr id="122"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6" name="组合 125"/>
          <p:cNvGrpSpPr/>
          <p:nvPr/>
        </p:nvGrpSpPr>
        <p:grpSpPr>
          <a:xfrm>
            <a:off x="4119913" y="3428297"/>
            <a:ext cx="1858554" cy="2260461"/>
            <a:chOff x="3089741" y="2571222"/>
            <a:chExt cx="1394097" cy="1695346"/>
          </a:xfrm>
        </p:grpSpPr>
        <p:sp>
          <p:nvSpPr>
            <p:cNvPr id="127" name="Freeform 6"/>
            <p:cNvSpPr/>
            <p:nvPr/>
          </p:nvSpPr>
          <p:spPr bwMode="auto">
            <a:xfrm>
              <a:off x="3089741" y="2571222"/>
              <a:ext cx="1394097" cy="1695346"/>
            </a:xfrm>
            <a:custGeom>
              <a:avLst/>
              <a:gdLst>
                <a:gd name="T0" fmla="*/ 2452 w 3406"/>
                <a:gd name="T1" fmla="*/ 1883 h 4143"/>
                <a:gd name="T2" fmla="*/ 2392 w 3406"/>
                <a:gd name="T3" fmla="*/ 1773 h 4143"/>
                <a:gd name="T4" fmla="*/ 2210 w 3406"/>
                <a:gd name="T5" fmla="*/ 1665 h 4143"/>
                <a:gd name="T6" fmla="*/ 2038 w 3406"/>
                <a:gd name="T7" fmla="*/ 1541 h 4143"/>
                <a:gd name="T8" fmla="*/ 1880 w 3406"/>
                <a:gd name="T9" fmla="*/ 1400 h 4143"/>
                <a:gd name="T10" fmla="*/ 1737 w 3406"/>
                <a:gd name="T11" fmla="*/ 1246 h 4143"/>
                <a:gd name="T12" fmla="*/ 1609 w 3406"/>
                <a:gd name="T13" fmla="*/ 1078 h 4143"/>
                <a:gd name="T14" fmla="*/ 1497 w 3406"/>
                <a:gd name="T15" fmla="*/ 896 h 4143"/>
                <a:gd name="T16" fmla="*/ 1403 w 3406"/>
                <a:gd name="T17" fmla="*/ 705 h 4143"/>
                <a:gd name="T18" fmla="*/ 1327 w 3406"/>
                <a:gd name="T19" fmla="*/ 504 h 4143"/>
                <a:gd name="T20" fmla="*/ 1271 w 3406"/>
                <a:gd name="T21" fmla="*/ 294 h 4143"/>
                <a:gd name="T22" fmla="*/ 1238 w 3406"/>
                <a:gd name="T23" fmla="*/ 75 h 4143"/>
                <a:gd name="T24" fmla="*/ 1163 w 3406"/>
                <a:gd name="T25" fmla="*/ 35 h 4143"/>
                <a:gd name="T26" fmla="*/ 970 w 3406"/>
                <a:gd name="T27" fmla="*/ 151 h 4143"/>
                <a:gd name="T28" fmla="*/ 788 w 3406"/>
                <a:gd name="T29" fmla="*/ 286 h 4143"/>
                <a:gd name="T30" fmla="*/ 622 w 3406"/>
                <a:gd name="T31" fmla="*/ 438 h 4143"/>
                <a:gd name="T32" fmla="*/ 473 w 3406"/>
                <a:gd name="T33" fmla="*/ 607 h 4143"/>
                <a:gd name="T34" fmla="*/ 342 w 3406"/>
                <a:gd name="T35" fmla="*/ 790 h 4143"/>
                <a:gd name="T36" fmla="*/ 230 w 3406"/>
                <a:gd name="T37" fmla="*/ 987 h 4143"/>
                <a:gd name="T38" fmla="*/ 139 w 3406"/>
                <a:gd name="T39" fmla="*/ 1198 h 4143"/>
                <a:gd name="T40" fmla="*/ 70 w 3406"/>
                <a:gd name="T41" fmla="*/ 1416 h 4143"/>
                <a:gd name="T42" fmla="*/ 23 w 3406"/>
                <a:gd name="T43" fmla="*/ 1646 h 4143"/>
                <a:gd name="T44" fmla="*/ 2 w 3406"/>
                <a:gd name="T45" fmla="*/ 1883 h 4143"/>
                <a:gd name="T46" fmla="*/ 2 w 3406"/>
                <a:gd name="T47" fmla="*/ 2020 h 4143"/>
                <a:gd name="T48" fmla="*/ 12 w 3406"/>
                <a:gd name="T49" fmla="*/ 2186 h 4143"/>
                <a:gd name="T50" fmla="*/ 35 w 3406"/>
                <a:gd name="T51" fmla="*/ 2349 h 4143"/>
                <a:gd name="T52" fmla="*/ 70 w 3406"/>
                <a:gd name="T53" fmla="*/ 2509 h 4143"/>
                <a:gd name="T54" fmla="*/ 116 w 3406"/>
                <a:gd name="T55" fmla="*/ 2664 h 4143"/>
                <a:gd name="T56" fmla="*/ 172 w 3406"/>
                <a:gd name="T57" fmla="*/ 2812 h 4143"/>
                <a:gd name="T58" fmla="*/ 240 w 3406"/>
                <a:gd name="T59" fmla="*/ 2955 h 4143"/>
                <a:gd name="T60" fmla="*/ 317 w 3406"/>
                <a:gd name="T61" fmla="*/ 3094 h 4143"/>
                <a:gd name="T62" fmla="*/ 404 w 3406"/>
                <a:gd name="T63" fmla="*/ 3226 h 4143"/>
                <a:gd name="T64" fmla="*/ 498 w 3406"/>
                <a:gd name="T65" fmla="*/ 3351 h 4143"/>
                <a:gd name="T66" fmla="*/ 603 w 3406"/>
                <a:gd name="T67" fmla="*/ 3467 h 4143"/>
                <a:gd name="T68" fmla="*/ 715 w 3406"/>
                <a:gd name="T69" fmla="*/ 3577 h 4143"/>
                <a:gd name="T70" fmla="*/ 835 w 3406"/>
                <a:gd name="T71" fmla="*/ 3679 h 4143"/>
                <a:gd name="T72" fmla="*/ 962 w 3406"/>
                <a:gd name="T73" fmla="*/ 3770 h 4143"/>
                <a:gd name="T74" fmla="*/ 1095 w 3406"/>
                <a:gd name="T75" fmla="*/ 3855 h 4143"/>
                <a:gd name="T76" fmla="*/ 1236 w 3406"/>
                <a:gd name="T77" fmla="*/ 3929 h 4143"/>
                <a:gd name="T78" fmla="*/ 1381 w 3406"/>
                <a:gd name="T79" fmla="*/ 3992 h 4143"/>
                <a:gd name="T80" fmla="*/ 1532 w 3406"/>
                <a:gd name="T81" fmla="*/ 4046 h 4143"/>
                <a:gd name="T82" fmla="*/ 1689 w 3406"/>
                <a:gd name="T83" fmla="*/ 4087 h 4143"/>
                <a:gd name="T84" fmla="*/ 1849 w 3406"/>
                <a:gd name="T85" fmla="*/ 4118 h 4143"/>
                <a:gd name="T86" fmla="*/ 2013 w 3406"/>
                <a:gd name="T87" fmla="*/ 4137 h 4143"/>
                <a:gd name="T88" fmla="*/ 2181 w 3406"/>
                <a:gd name="T89" fmla="*/ 4143 h 4143"/>
                <a:gd name="T90" fmla="*/ 2349 w 3406"/>
                <a:gd name="T91" fmla="*/ 4137 h 4143"/>
                <a:gd name="T92" fmla="*/ 2597 w 3406"/>
                <a:gd name="T93" fmla="*/ 4104 h 4143"/>
                <a:gd name="T94" fmla="*/ 2832 w 3406"/>
                <a:gd name="T95" fmla="*/ 4044 h 4143"/>
                <a:gd name="T96" fmla="*/ 3058 w 3406"/>
                <a:gd name="T97" fmla="*/ 3960 h 4143"/>
                <a:gd name="T98" fmla="*/ 3273 w 3406"/>
                <a:gd name="T99" fmla="*/ 3851 h 4143"/>
                <a:gd name="T100" fmla="*/ 3406 w 3406"/>
                <a:gd name="T101" fmla="*/ 3768 h 4143"/>
                <a:gd name="T102" fmla="*/ 3250 w 3406"/>
                <a:gd name="T103" fmla="*/ 3650 h 4143"/>
                <a:gd name="T104" fmla="*/ 3103 w 3406"/>
                <a:gd name="T105" fmla="*/ 3519 h 4143"/>
                <a:gd name="T106" fmla="*/ 2969 w 3406"/>
                <a:gd name="T107" fmla="*/ 3376 h 4143"/>
                <a:gd name="T108" fmla="*/ 2850 w 3406"/>
                <a:gd name="T109" fmla="*/ 3222 h 4143"/>
                <a:gd name="T110" fmla="*/ 2743 w 3406"/>
                <a:gd name="T111" fmla="*/ 3058 h 4143"/>
                <a:gd name="T112" fmla="*/ 2653 w 3406"/>
                <a:gd name="T113" fmla="*/ 2882 h 4143"/>
                <a:gd name="T114" fmla="*/ 2577 w 3406"/>
                <a:gd name="T115" fmla="*/ 2698 h 4143"/>
                <a:gd name="T116" fmla="*/ 2519 w 3406"/>
                <a:gd name="T117" fmla="*/ 2507 h 4143"/>
                <a:gd name="T118" fmla="*/ 2477 w 3406"/>
                <a:gd name="T119" fmla="*/ 2308 h 4143"/>
                <a:gd name="T120" fmla="*/ 2454 w 3406"/>
                <a:gd name="T121" fmla="*/ 2103 h 4143"/>
                <a:gd name="T122" fmla="*/ 2450 w 3406"/>
                <a:gd name="T123" fmla="*/ 1964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450" y="1964"/>
                  </a:moveTo>
                  <a:lnTo>
                    <a:pt x="2450" y="1964"/>
                  </a:lnTo>
                  <a:lnTo>
                    <a:pt x="2452" y="1883"/>
                  </a:lnTo>
                  <a:lnTo>
                    <a:pt x="2455" y="1806"/>
                  </a:lnTo>
                  <a:lnTo>
                    <a:pt x="2455" y="1806"/>
                  </a:lnTo>
                  <a:lnTo>
                    <a:pt x="2392" y="1773"/>
                  </a:lnTo>
                  <a:lnTo>
                    <a:pt x="2330" y="1738"/>
                  </a:lnTo>
                  <a:lnTo>
                    <a:pt x="2268" y="1704"/>
                  </a:lnTo>
                  <a:lnTo>
                    <a:pt x="2210" y="1665"/>
                  </a:lnTo>
                  <a:lnTo>
                    <a:pt x="2150" y="1626"/>
                  </a:lnTo>
                  <a:lnTo>
                    <a:pt x="2094" y="1584"/>
                  </a:lnTo>
                  <a:lnTo>
                    <a:pt x="2038" y="1541"/>
                  </a:lnTo>
                  <a:lnTo>
                    <a:pt x="1984" y="1495"/>
                  </a:lnTo>
                  <a:lnTo>
                    <a:pt x="1932" y="1449"/>
                  </a:lnTo>
                  <a:lnTo>
                    <a:pt x="1880" y="1400"/>
                  </a:lnTo>
                  <a:lnTo>
                    <a:pt x="1831" y="1350"/>
                  </a:lnTo>
                  <a:lnTo>
                    <a:pt x="1783" y="1298"/>
                  </a:lnTo>
                  <a:lnTo>
                    <a:pt x="1737" y="1246"/>
                  </a:lnTo>
                  <a:lnTo>
                    <a:pt x="1692" y="1192"/>
                  </a:lnTo>
                  <a:lnTo>
                    <a:pt x="1650" y="1134"/>
                  </a:lnTo>
                  <a:lnTo>
                    <a:pt x="1609" y="1078"/>
                  </a:lnTo>
                  <a:lnTo>
                    <a:pt x="1569" y="1018"/>
                  </a:lnTo>
                  <a:lnTo>
                    <a:pt x="1532" y="958"/>
                  </a:lnTo>
                  <a:lnTo>
                    <a:pt x="1497" y="896"/>
                  </a:lnTo>
                  <a:lnTo>
                    <a:pt x="1462" y="834"/>
                  </a:lnTo>
                  <a:lnTo>
                    <a:pt x="1432" y="771"/>
                  </a:lnTo>
                  <a:lnTo>
                    <a:pt x="1403" y="705"/>
                  </a:lnTo>
                  <a:lnTo>
                    <a:pt x="1376" y="639"/>
                  </a:lnTo>
                  <a:lnTo>
                    <a:pt x="1350" y="572"/>
                  </a:lnTo>
                  <a:lnTo>
                    <a:pt x="1327" y="504"/>
                  </a:lnTo>
                  <a:lnTo>
                    <a:pt x="1306" y="435"/>
                  </a:lnTo>
                  <a:lnTo>
                    <a:pt x="1289" y="365"/>
                  </a:lnTo>
                  <a:lnTo>
                    <a:pt x="1271" y="294"/>
                  </a:lnTo>
                  <a:lnTo>
                    <a:pt x="1258" y="222"/>
                  </a:lnTo>
                  <a:lnTo>
                    <a:pt x="1246" y="149"/>
                  </a:lnTo>
                  <a:lnTo>
                    <a:pt x="1238" y="75"/>
                  </a:lnTo>
                  <a:lnTo>
                    <a:pt x="1231" y="0"/>
                  </a:lnTo>
                  <a:lnTo>
                    <a:pt x="1231" y="0"/>
                  </a:lnTo>
                  <a:lnTo>
                    <a:pt x="1163" y="35"/>
                  </a:lnTo>
                  <a:lnTo>
                    <a:pt x="1097" y="72"/>
                  </a:lnTo>
                  <a:lnTo>
                    <a:pt x="1032" y="110"/>
                  </a:lnTo>
                  <a:lnTo>
                    <a:pt x="970" y="151"/>
                  </a:lnTo>
                  <a:lnTo>
                    <a:pt x="908" y="193"/>
                  </a:lnTo>
                  <a:lnTo>
                    <a:pt x="846" y="240"/>
                  </a:lnTo>
                  <a:lnTo>
                    <a:pt x="788" y="286"/>
                  </a:lnTo>
                  <a:lnTo>
                    <a:pt x="732" y="334"/>
                  </a:lnTo>
                  <a:lnTo>
                    <a:pt x="676" y="386"/>
                  </a:lnTo>
                  <a:lnTo>
                    <a:pt x="622" y="438"/>
                  </a:lnTo>
                  <a:lnTo>
                    <a:pt x="572" y="493"/>
                  </a:lnTo>
                  <a:lnTo>
                    <a:pt x="522" y="549"/>
                  </a:lnTo>
                  <a:lnTo>
                    <a:pt x="473" y="607"/>
                  </a:lnTo>
                  <a:lnTo>
                    <a:pt x="429" y="666"/>
                  </a:lnTo>
                  <a:lnTo>
                    <a:pt x="384" y="728"/>
                  </a:lnTo>
                  <a:lnTo>
                    <a:pt x="342" y="790"/>
                  </a:lnTo>
                  <a:lnTo>
                    <a:pt x="303" y="856"/>
                  </a:lnTo>
                  <a:lnTo>
                    <a:pt x="267" y="921"/>
                  </a:lnTo>
                  <a:lnTo>
                    <a:pt x="230" y="987"/>
                  </a:lnTo>
                  <a:lnTo>
                    <a:pt x="197" y="1057"/>
                  </a:lnTo>
                  <a:lnTo>
                    <a:pt x="168" y="1126"/>
                  </a:lnTo>
                  <a:lnTo>
                    <a:pt x="139" y="1198"/>
                  </a:lnTo>
                  <a:lnTo>
                    <a:pt x="114" y="1269"/>
                  </a:lnTo>
                  <a:lnTo>
                    <a:pt x="91" y="1342"/>
                  </a:lnTo>
                  <a:lnTo>
                    <a:pt x="70" y="1416"/>
                  </a:lnTo>
                  <a:lnTo>
                    <a:pt x="52" y="1491"/>
                  </a:lnTo>
                  <a:lnTo>
                    <a:pt x="37" y="1568"/>
                  </a:lnTo>
                  <a:lnTo>
                    <a:pt x="23" y="1646"/>
                  </a:lnTo>
                  <a:lnTo>
                    <a:pt x="14" y="1725"/>
                  </a:lnTo>
                  <a:lnTo>
                    <a:pt x="6" y="1802"/>
                  </a:lnTo>
                  <a:lnTo>
                    <a:pt x="2" y="1883"/>
                  </a:lnTo>
                  <a:lnTo>
                    <a:pt x="0" y="1964"/>
                  </a:lnTo>
                  <a:lnTo>
                    <a:pt x="0" y="1964"/>
                  </a:lnTo>
                  <a:lnTo>
                    <a:pt x="2" y="2020"/>
                  </a:lnTo>
                  <a:lnTo>
                    <a:pt x="4" y="2076"/>
                  </a:lnTo>
                  <a:lnTo>
                    <a:pt x="8" y="2130"/>
                  </a:lnTo>
                  <a:lnTo>
                    <a:pt x="12" y="2186"/>
                  </a:lnTo>
                  <a:lnTo>
                    <a:pt x="17" y="2241"/>
                  </a:lnTo>
                  <a:lnTo>
                    <a:pt x="25" y="2295"/>
                  </a:lnTo>
                  <a:lnTo>
                    <a:pt x="35" y="2349"/>
                  </a:lnTo>
                  <a:lnTo>
                    <a:pt x="44" y="2403"/>
                  </a:lnTo>
                  <a:lnTo>
                    <a:pt x="56" y="2455"/>
                  </a:lnTo>
                  <a:lnTo>
                    <a:pt x="70" y="2509"/>
                  </a:lnTo>
                  <a:lnTo>
                    <a:pt x="83" y="2561"/>
                  </a:lnTo>
                  <a:lnTo>
                    <a:pt x="99" y="2611"/>
                  </a:lnTo>
                  <a:lnTo>
                    <a:pt x="116" y="2664"/>
                  </a:lnTo>
                  <a:lnTo>
                    <a:pt x="133" y="2714"/>
                  </a:lnTo>
                  <a:lnTo>
                    <a:pt x="153" y="2762"/>
                  </a:lnTo>
                  <a:lnTo>
                    <a:pt x="172" y="2812"/>
                  </a:lnTo>
                  <a:lnTo>
                    <a:pt x="193" y="2861"/>
                  </a:lnTo>
                  <a:lnTo>
                    <a:pt x="216" y="2909"/>
                  </a:lnTo>
                  <a:lnTo>
                    <a:pt x="240" y="2955"/>
                  </a:lnTo>
                  <a:lnTo>
                    <a:pt x="265" y="3003"/>
                  </a:lnTo>
                  <a:lnTo>
                    <a:pt x="290" y="3048"/>
                  </a:lnTo>
                  <a:lnTo>
                    <a:pt x="317" y="3094"/>
                  </a:lnTo>
                  <a:lnTo>
                    <a:pt x="344" y="3139"/>
                  </a:lnTo>
                  <a:lnTo>
                    <a:pt x="373" y="3183"/>
                  </a:lnTo>
                  <a:lnTo>
                    <a:pt x="404" y="3226"/>
                  </a:lnTo>
                  <a:lnTo>
                    <a:pt x="435" y="3268"/>
                  </a:lnTo>
                  <a:lnTo>
                    <a:pt x="466" y="3309"/>
                  </a:lnTo>
                  <a:lnTo>
                    <a:pt x="498" y="3351"/>
                  </a:lnTo>
                  <a:lnTo>
                    <a:pt x="533" y="3390"/>
                  </a:lnTo>
                  <a:lnTo>
                    <a:pt x="568" y="3428"/>
                  </a:lnTo>
                  <a:lnTo>
                    <a:pt x="603" y="3467"/>
                  </a:lnTo>
                  <a:lnTo>
                    <a:pt x="639" y="3506"/>
                  </a:lnTo>
                  <a:lnTo>
                    <a:pt x="676" y="3542"/>
                  </a:lnTo>
                  <a:lnTo>
                    <a:pt x="715" y="3577"/>
                  </a:lnTo>
                  <a:lnTo>
                    <a:pt x="753" y="3612"/>
                  </a:lnTo>
                  <a:lnTo>
                    <a:pt x="794" y="3647"/>
                  </a:lnTo>
                  <a:lnTo>
                    <a:pt x="835" y="3679"/>
                  </a:lnTo>
                  <a:lnTo>
                    <a:pt x="877" y="3710"/>
                  </a:lnTo>
                  <a:lnTo>
                    <a:pt x="920" y="3741"/>
                  </a:lnTo>
                  <a:lnTo>
                    <a:pt x="962" y="3770"/>
                  </a:lnTo>
                  <a:lnTo>
                    <a:pt x="1007" y="3799"/>
                  </a:lnTo>
                  <a:lnTo>
                    <a:pt x="1051" y="3828"/>
                  </a:lnTo>
                  <a:lnTo>
                    <a:pt x="1095" y="3855"/>
                  </a:lnTo>
                  <a:lnTo>
                    <a:pt x="1142" y="3880"/>
                  </a:lnTo>
                  <a:lnTo>
                    <a:pt x="1188" y="3905"/>
                  </a:lnTo>
                  <a:lnTo>
                    <a:pt x="1236" y="3929"/>
                  </a:lnTo>
                  <a:lnTo>
                    <a:pt x="1285" y="3952"/>
                  </a:lnTo>
                  <a:lnTo>
                    <a:pt x="1333" y="3973"/>
                  </a:lnTo>
                  <a:lnTo>
                    <a:pt x="1381" y="3992"/>
                  </a:lnTo>
                  <a:lnTo>
                    <a:pt x="1432" y="4012"/>
                  </a:lnTo>
                  <a:lnTo>
                    <a:pt x="1482" y="4029"/>
                  </a:lnTo>
                  <a:lnTo>
                    <a:pt x="1532" y="4046"/>
                  </a:lnTo>
                  <a:lnTo>
                    <a:pt x="1584" y="4060"/>
                  </a:lnTo>
                  <a:lnTo>
                    <a:pt x="1636" y="4075"/>
                  </a:lnTo>
                  <a:lnTo>
                    <a:pt x="1689" y="4087"/>
                  </a:lnTo>
                  <a:lnTo>
                    <a:pt x="1743" y="4099"/>
                  </a:lnTo>
                  <a:lnTo>
                    <a:pt x="1795" y="4110"/>
                  </a:lnTo>
                  <a:lnTo>
                    <a:pt x="1849" y="4118"/>
                  </a:lnTo>
                  <a:lnTo>
                    <a:pt x="1903" y="4126"/>
                  </a:lnTo>
                  <a:lnTo>
                    <a:pt x="1959" y="4131"/>
                  </a:lnTo>
                  <a:lnTo>
                    <a:pt x="2013" y="4137"/>
                  </a:lnTo>
                  <a:lnTo>
                    <a:pt x="2069" y="4141"/>
                  </a:lnTo>
                  <a:lnTo>
                    <a:pt x="2125" y="4143"/>
                  </a:lnTo>
                  <a:lnTo>
                    <a:pt x="2181" y="4143"/>
                  </a:lnTo>
                  <a:lnTo>
                    <a:pt x="2181" y="4143"/>
                  </a:lnTo>
                  <a:lnTo>
                    <a:pt x="2266" y="4141"/>
                  </a:lnTo>
                  <a:lnTo>
                    <a:pt x="2349" y="4137"/>
                  </a:lnTo>
                  <a:lnTo>
                    <a:pt x="2432" y="4129"/>
                  </a:lnTo>
                  <a:lnTo>
                    <a:pt x="2515" y="4118"/>
                  </a:lnTo>
                  <a:lnTo>
                    <a:pt x="2597" y="4104"/>
                  </a:lnTo>
                  <a:lnTo>
                    <a:pt x="2676" y="4087"/>
                  </a:lnTo>
                  <a:lnTo>
                    <a:pt x="2755" y="4068"/>
                  </a:lnTo>
                  <a:lnTo>
                    <a:pt x="2832" y="4044"/>
                  </a:lnTo>
                  <a:lnTo>
                    <a:pt x="2909" y="4019"/>
                  </a:lnTo>
                  <a:lnTo>
                    <a:pt x="2985" y="3990"/>
                  </a:lnTo>
                  <a:lnTo>
                    <a:pt x="3058" y="3960"/>
                  </a:lnTo>
                  <a:lnTo>
                    <a:pt x="3132" y="3927"/>
                  </a:lnTo>
                  <a:lnTo>
                    <a:pt x="3203" y="3890"/>
                  </a:lnTo>
                  <a:lnTo>
                    <a:pt x="3273" y="3851"/>
                  </a:lnTo>
                  <a:lnTo>
                    <a:pt x="3340" y="3811"/>
                  </a:lnTo>
                  <a:lnTo>
                    <a:pt x="3406" y="3768"/>
                  </a:lnTo>
                  <a:lnTo>
                    <a:pt x="3406" y="3768"/>
                  </a:lnTo>
                  <a:lnTo>
                    <a:pt x="3352" y="3730"/>
                  </a:lnTo>
                  <a:lnTo>
                    <a:pt x="3300" y="3691"/>
                  </a:lnTo>
                  <a:lnTo>
                    <a:pt x="3250" y="3650"/>
                  </a:lnTo>
                  <a:lnTo>
                    <a:pt x="3199" y="3608"/>
                  </a:lnTo>
                  <a:lnTo>
                    <a:pt x="3151" y="3564"/>
                  </a:lnTo>
                  <a:lnTo>
                    <a:pt x="3103" y="3519"/>
                  </a:lnTo>
                  <a:lnTo>
                    <a:pt x="3058" y="3473"/>
                  </a:lnTo>
                  <a:lnTo>
                    <a:pt x="3014" y="3426"/>
                  </a:lnTo>
                  <a:lnTo>
                    <a:pt x="2969" y="3376"/>
                  </a:lnTo>
                  <a:lnTo>
                    <a:pt x="2929" y="3326"/>
                  </a:lnTo>
                  <a:lnTo>
                    <a:pt x="2888" y="3274"/>
                  </a:lnTo>
                  <a:lnTo>
                    <a:pt x="2850" y="3222"/>
                  </a:lnTo>
                  <a:lnTo>
                    <a:pt x="2813" y="3168"/>
                  </a:lnTo>
                  <a:lnTo>
                    <a:pt x="2778" y="3114"/>
                  </a:lnTo>
                  <a:lnTo>
                    <a:pt x="2743" y="3058"/>
                  </a:lnTo>
                  <a:lnTo>
                    <a:pt x="2712" y="3000"/>
                  </a:lnTo>
                  <a:lnTo>
                    <a:pt x="2682" y="2942"/>
                  </a:lnTo>
                  <a:lnTo>
                    <a:pt x="2653" y="2882"/>
                  </a:lnTo>
                  <a:lnTo>
                    <a:pt x="2625" y="2822"/>
                  </a:lnTo>
                  <a:lnTo>
                    <a:pt x="2600" y="2760"/>
                  </a:lnTo>
                  <a:lnTo>
                    <a:pt x="2577" y="2698"/>
                  </a:lnTo>
                  <a:lnTo>
                    <a:pt x="2556" y="2635"/>
                  </a:lnTo>
                  <a:lnTo>
                    <a:pt x="2537" y="2571"/>
                  </a:lnTo>
                  <a:lnTo>
                    <a:pt x="2519" y="2507"/>
                  </a:lnTo>
                  <a:lnTo>
                    <a:pt x="2502" y="2441"/>
                  </a:lnTo>
                  <a:lnTo>
                    <a:pt x="2488" y="2376"/>
                  </a:lnTo>
                  <a:lnTo>
                    <a:pt x="2477" y="2308"/>
                  </a:lnTo>
                  <a:lnTo>
                    <a:pt x="2467" y="2241"/>
                  </a:lnTo>
                  <a:lnTo>
                    <a:pt x="2459" y="2171"/>
                  </a:lnTo>
                  <a:lnTo>
                    <a:pt x="2454" y="2103"/>
                  </a:lnTo>
                  <a:lnTo>
                    <a:pt x="2452" y="2034"/>
                  </a:lnTo>
                  <a:lnTo>
                    <a:pt x="2450" y="1964"/>
                  </a:lnTo>
                  <a:lnTo>
                    <a:pt x="2450" y="1964"/>
                  </a:lnTo>
                  <a:close/>
                </a:path>
              </a:pathLst>
            </a:custGeom>
            <a:solidFill>
              <a:schemeClr val="accent2"/>
            </a:solidFill>
            <a:ln w="19050">
              <a:noFill/>
            </a:ln>
          </p:spPr>
          <p:txBody>
            <a:bodyPr vert="horz" wrap="square" lIns="91440" tIns="45720" rIns="91440" bIns="45720" numCol="1" anchor="t" anchorCtr="0" compatLnSpc="1"/>
            <a:lstStyle/>
            <a:p>
              <a:endParaRPr lang="zh-CN" altLang="en-US" sz="1300">
                <a:cs typeface="+mn-ea"/>
                <a:sym typeface="+mn-lt"/>
              </a:endParaRPr>
            </a:p>
          </p:txBody>
        </p:sp>
        <p:grpSp>
          <p:nvGrpSpPr>
            <p:cNvPr id="128" name="组合 127"/>
            <p:cNvGrpSpPr/>
            <p:nvPr/>
          </p:nvGrpSpPr>
          <p:grpSpPr>
            <a:xfrm>
              <a:off x="3592440" y="3446392"/>
              <a:ext cx="266552" cy="271718"/>
              <a:chOff x="4570413" y="6557963"/>
              <a:chExt cx="819150" cy="835025"/>
            </a:xfrm>
            <a:solidFill>
              <a:schemeClr val="bg1"/>
            </a:solidFill>
          </p:grpSpPr>
          <p:sp>
            <p:nvSpPr>
              <p:cNvPr id="129"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31" name="组合 130"/>
          <p:cNvGrpSpPr/>
          <p:nvPr/>
        </p:nvGrpSpPr>
        <p:grpSpPr>
          <a:xfrm>
            <a:off x="6213535" y="3433895"/>
            <a:ext cx="1858554" cy="2260461"/>
            <a:chOff x="4660162" y="2575420"/>
            <a:chExt cx="1394097" cy="1695346"/>
          </a:xfrm>
        </p:grpSpPr>
        <p:sp>
          <p:nvSpPr>
            <p:cNvPr id="132" name="Freeform 8"/>
            <p:cNvSpPr/>
            <p:nvPr/>
          </p:nvSpPr>
          <p:spPr bwMode="auto">
            <a:xfrm>
              <a:off x="4660162" y="2575420"/>
              <a:ext cx="1394097" cy="1695346"/>
            </a:xfrm>
            <a:custGeom>
              <a:avLst/>
              <a:gdLst>
                <a:gd name="T0" fmla="*/ 2168 w 3406"/>
                <a:gd name="T1" fmla="*/ 75 h 4143"/>
                <a:gd name="T2" fmla="*/ 2135 w 3406"/>
                <a:gd name="T3" fmla="*/ 294 h 4143"/>
                <a:gd name="T4" fmla="*/ 2079 w 3406"/>
                <a:gd name="T5" fmla="*/ 504 h 4143"/>
                <a:gd name="T6" fmla="*/ 2003 w 3406"/>
                <a:gd name="T7" fmla="*/ 705 h 4143"/>
                <a:gd name="T8" fmla="*/ 1909 w 3406"/>
                <a:gd name="T9" fmla="*/ 896 h 4143"/>
                <a:gd name="T10" fmla="*/ 1797 w 3406"/>
                <a:gd name="T11" fmla="*/ 1078 h 4143"/>
                <a:gd name="T12" fmla="*/ 1669 w 3406"/>
                <a:gd name="T13" fmla="*/ 1246 h 4143"/>
                <a:gd name="T14" fmla="*/ 1526 w 3406"/>
                <a:gd name="T15" fmla="*/ 1400 h 4143"/>
                <a:gd name="T16" fmla="*/ 1368 w 3406"/>
                <a:gd name="T17" fmla="*/ 1541 h 4143"/>
                <a:gd name="T18" fmla="*/ 1196 w 3406"/>
                <a:gd name="T19" fmla="*/ 1665 h 4143"/>
                <a:gd name="T20" fmla="*/ 1014 w 3406"/>
                <a:gd name="T21" fmla="*/ 1773 h 4143"/>
                <a:gd name="T22" fmla="*/ 954 w 3406"/>
                <a:gd name="T23" fmla="*/ 1883 h 4143"/>
                <a:gd name="T24" fmla="*/ 954 w 3406"/>
                <a:gd name="T25" fmla="*/ 2034 h 4143"/>
                <a:gd name="T26" fmla="*/ 939 w 3406"/>
                <a:gd name="T27" fmla="*/ 2241 h 4143"/>
                <a:gd name="T28" fmla="*/ 904 w 3406"/>
                <a:gd name="T29" fmla="*/ 2441 h 4143"/>
                <a:gd name="T30" fmla="*/ 850 w 3406"/>
                <a:gd name="T31" fmla="*/ 2635 h 4143"/>
                <a:gd name="T32" fmla="*/ 781 w 3406"/>
                <a:gd name="T33" fmla="*/ 2822 h 4143"/>
                <a:gd name="T34" fmla="*/ 694 w 3406"/>
                <a:gd name="T35" fmla="*/ 3000 h 4143"/>
                <a:gd name="T36" fmla="*/ 593 w 3406"/>
                <a:gd name="T37" fmla="*/ 3168 h 4143"/>
                <a:gd name="T38" fmla="*/ 477 w 3406"/>
                <a:gd name="T39" fmla="*/ 3326 h 4143"/>
                <a:gd name="T40" fmla="*/ 348 w 3406"/>
                <a:gd name="T41" fmla="*/ 3473 h 4143"/>
                <a:gd name="T42" fmla="*/ 207 w 3406"/>
                <a:gd name="T43" fmla="*/ 3608 h 4143"/>
                <a:gd name="T44" fmla="*/ 54 w 3406"/>
                <a:gd name="T45" fmla="*/ 3730 h 4143"/>
                <a:gd name="T46" fmla="*/ 66 w 3406"/>
                <a:gd name="T47" fmla="*/ 3811 h 4143"/>
                <a:gd name="T48" fmla="*/ 274 w 3406"/>
                <a:gd name="T49" fmla="*/ 3927 h 4143"/>
                <a:gd name="T50" fmla="*/ 497 w 3406"/>
                <a:gd name="T51" fmla="*/ 4019 h 4143"/>
                <a:gd name="T52" fmla="*/ 730 w 3406"/>
                <a:gd name="T53" fmla="*/ 4087 h 4143"/>
                <a:gd name="T54" fmla="*/ 974 w 3406"/>
                <a:gd name="T55" fmla="*/ 4129 h 4143"/>
                <a:gd name="T56" fmla="*/ 1225 w 3406"/>
                <a:gd name="T57" fmla="*/ 4143 h 4143"/>
                <a:gd name="T58" fmla="*/ 1337 w 3406"/>
                <a:gd name="T59" fmla="*/ 4141 h 4143"/>
                <a:gd name="T60" fmla="*/ 1503 w 3406"/>
                <a:gd name="T61" fmla="*/ 4126 h 4143"/>
                <a:gd name="T62" fmla="*/ 1663 w 3406"/>
                <a:gd name="T63" fmla="*/ 4099 h 4143"/>
                <a:gd name="T64" fmla="*/ 1822 w 3406"/>
                <a:gd name="T65" fmla="*/ 4060 h 4143"/>
                <a:gd name="T66" fmla="*/ 1974 w 3406"/>
                <a:gd name="T67" fmla="*/ 4012 h 4143"/>
                <a:gd name="T68" fmla="*/ 2121 w 3406"/>
                <a:gd name="T69" fmla="*/ 3952 h 4143"/>
                <a:gd name="T70" fmla="*/ 2264 w 3406"/>
                <a:gd name="T71" fmla="*/ 3880 h 4143"/>
                <a:gd name="T72" fmla="*/ 2399 w 3406"/>
                <a:gd name="T73" fmla="*/ 3799 h 4143"/>
                <a:gd name="T74" fmla="*/ 2529 w 3406"/>
                <a:gd name="T75" fmla="*/ 3710 h 4143"/>
                <a:gd name="T76" fmla="*/ 2653 w 3406"/>
                <a:gd name="T77" fmla="*/ 3612 h 4143"/>
                <a:gd name="T78" fmla="*/ 2767 w 3406"/>
                <a:gd name="T79" fmla="*/ 3506 h 4143"/>
                <a:gd name="T80" fmla="*/ 2873 w 3406"/>
                <a:gd name="T81" fmla="*/ 3390 h 4143"/>
                <a:gd name="T82" fmla="*/ 2971 w 3406"/>
                <a:gd name="T83" fmla="*/ 3268 h 4143"/>
                <a:gd name="T84" fmla="*/ 3062 w 3406"/>
                <a:gd name="T85" fmla="*/ 3139 h 4143"/>
                <a:gd name="T86" fmla="*/ 3141 w 3406"/>
                <a:gd name="T87" fmla="*/ 3003 h 4143"/>
                <a:gd name="T88" fmla="*/ 3213 w 3406"/>
                <a:gd name="T89" fmla="*/ 2861 h 4143"/>
                <a:gd name="T90" fmla="*/ 3273 w 3406"/>
                <a:gd name="T91" fmla="*/ 2714 h 4143"/>
                <a:gd name="T92" fmla="*/ 3323 w 3406"/>
                <a:gd name="T93" fmla="*/ 2561 h 4143"/>
                <a:gd name="T94" fmla="*/ 3362 w 3406"/>
                <a:gd name="T95" fmla="*/ 2403 h 4143"/>
                <a:gd name="T96" fmla="*/ 3389 w 3406"/>
                <a:gd name="T97" fmla="*/ 2241 h 4143"/>
                <a:gd name="T98" fmla="*/ 3402 w 3406"/>
                <a:gd name="T99" fmla="*/ 2076 h 4143"/>
                <a:gd name="T100" fmla="*/ 3406 w 3406"/>
                <a:gd name="T101" fmla="*/ 1964 h 4143"/>
                <a:gd name="T102" fmla="*/ 3392 w 3406"/>
                <a:gd name="T103" fmla="*/ 1725 h 4143"/>
                <a:gd name="T104" fmla="*/ 3354 w 3406"/>
                <a:gd name="T105" fmla="*/ 1491 h 4143"/>
                <a:gd name="T106" fmla="*/ 3292 w 3406"/>
                <a:gd name="T107" fmla="*/ 1269 h 4143"/>
                <a:gd name="T108" fmla="*/ 3209 w 3406"/>
                <a:gd name="T109" fmla="*/ 1057 h 4143"/>
                <a:gd name="T110" fmla="*/ 3103 w 3406"/>
                <a:gd name="T111" fmla="*/ 856 h 4143"/>
                <a:gd name="T112" fmla="*/ 2977 w 3406"/>
                <a:gd name="T113" fmla="*/ 666 h 4143"/>
                <a:gd name="T114" fmla="*/ 2834 w 3406"/>
                <a:gd name="T115" fmla="*/ 493 h 4143"/>
                <a:gd name="T116" fmla="*/ 2674 w 3406"/>
                <a:gd name="T117" fmla="*/ 334 h 4143"/>
                <a:gd name="T118" fmla="*/ 2498 w 3406"/>
                <a:gd name="T119" fmla="*/ 193 h 4143"/>
                <a:gd name="T120" fmla="*/ 2309 w 3406"/>
                <a:gd name="T121" fmla="*/ 72 h 4143"/>
                <a:gd name="T122" fmla="*/ 2175 w 3406"/>
                <a:gd name="T123" fmla="*/ 0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175" y="0"/>
                  </a:moveTo>
                  <a:lnTo>
                    <a:pt x="2175" y="0"/>
                  </a:lnTo>
                  <a:lnTo>
                    <a:pt x="2168" y="75"/>
                  </a:lnTo>
                  <a:lnTo>
                    <a:pt x="2160" y="149"/>
                  </a:lnTo>
                  <a:lnTo>
                    <a:pt x="2148" y="222"/>
                  </a:lnTo>
                  <a:lnTo>
                    <a:pt x="2135" y="294"/>
                  </a:lnTo>
                  <a:lnTo>
                    <a:pt x="2117" y="365"/>
                  </a:lnTo>
                  <a:lnTo>
                    <a:pt x="2100" y="435"/>
                  </a:lnTo>
                  <a:lnTo>
                    <a:pt x="2079" y="504"/>
                  </a:lnTo>
                  <a:lnTo>
                    <a:pt x="2056" y="572"/>
                  </a:lnTo>
                  <a:lnTo>
                    <a:pt x="2030" y="639"/>
                  </a:lnTo>
                  <a:lnTo>
                    <a:pt x="2003" y="705"/>
                  </a:lnTo>
                  <a:lnTo>
                    <a:pt x="1974" y="771"/>
                  </a:lnTo>
                  <a:lnTo>
                    <a:pt x="1944" y="834"/>
                  </a:lnTo>
                  <a:lnTo>
                    <a:pt x="1909" y="896"/>
                  </a:lnTo>
                  <a:lnTo>
                    <a:pt x="1874" y="958"/>
                  </a:lnTo>
                  <a:lnTo>
                    <a:pt x="1837" y="1018"/>
                  </a:lnTo>
                  <a:lnTo>
                    <a:pt x="1797" y="1078"/>
                  </a:lnTo>
                  <a:lnTo>
                    <a:pt x="1756" y="1134"/>
                  </a:lnTo>
                  <a:lnTo>
                    <a:pt x="1714" y="1192"/>
                  </a:lnTo>
                  <a:lnTo>
                    <a:pt x="1669" y="1246"/>
                  </a:lnTo>
                  <a:lnTo>
                    <a:pt x="1623" y="1298"/>
                  </a:lnTo>
                  <a:lnTo>
                    <a:pt x="1575" y="1350"/>
                  </a:lnTo>
                  <a:lnTo>
                    <a:pt x="1526" y="1400"/>
                  </a:lnTo>
                  <a:lnTo>
                    <a:pt x="1474" y="1449"/>
                  </a:lnTo>
                  <a:lnTo>
                    <a:pt x="1422" y="1495"/>
                  </a:lnTo>
                  <a:lnTo>
                    <a:pt x="1368" y="1541"/>
                  </a:lnTo>
                  <a:lnTo>
                    <a:pt x="1312" y="1584"/>
                  </a:lnTo>
                  <a:lnTo>
                    <a:pt x="1256" y="1626"/>
                  </a:lnTo>
                  <a:lnTo>
                    <a:pt x="1196" y="1665"/>
                  </a:lnTo>
                  <a:lnTo>
                    <a:pt x="1138" y="1704"/>
                  </a:lnTo>
                  <a:lnTo>
                    <a:pt x="1076" y="1738"/>
                  </a:lnTo>
                  <a:lnTo>
                    <a:pt x="1014" y="1773"/>
                  </a:lnTo>
                  <a:lnTo>
                    <a:pt x="951" y="1806"/>
                  </a:lnTo>
                  <a:lnTo>
                    <a:pt x="951" y="1806"/>
                  </a:lnTo>
                  <a:lnTo>
                    <a:pt x="954" y="1883"/>
                  </a:lnTo>
                  <a:lnTo>
                    <a:pt x="956" y="1964"/>
                  </a:lnTo>
                  <a:lnTo>
                    <a:pt x="956" y="1964"/>
                  </a:lnTo>
                  <a:lnTo>
                    <a:pt x="954" y="2034"/>
                  </a:lnTo>
                  <a:lnTo>
                    <a:pt x="952" y="2103"/>
                  </a:lnTo>
                  <a:lnTo>
                    <a:pt x="947" y="2171"/>
                  </a:lnTo>
                  <a:lnTo>
                    <a:pt x="939" y="2241"/>
                  </a:lnTo>
                  <a:lnTo>
                    <a:pt x="929" y="2308"/>
                  </a:lnTo>
                  <a:lnTo>
                    <a:pt x="918" y="2376"/>
                  </a:lnTo>
                  <a:lnTo>
                    <a:pt x="904" y="2441"/>
                  </a:lnTo>
                  <a:lnTo>
                    <a:pt x="889" y="2507"/>
                  </a:lnTo>
                  <a:lnTo>
                    <a:pt x="869" y="2571"/>
                  </a:lnTo>
                  <a:lnTo>
                    <a:pt x="850" y="2635"/>
                  </a:lnTo>
                  <a:lnTo>
                    <a:pt x="829" y="2698"/>
                  </a:lnTo>
                  <a:lnTo>
                    <a:pt x="806" y="2760"/>
                  </a:lnTo>
                  <a:lnTo>
                    <a:pt x="781" y="2822"/>
                  </a:lnTo>
                  <a:lnTo>
                    <a:pt x="753" y="2882"/>
                  </a:lnTo>
                  <a:lnTo>
                    <a:pt x="724" y="2942"/>
                  </a:lnTo>
                  <a:lnTo>
                    <a:pt x="694" y="3000"/>
                  </a:lnTo>
                  <a:lnTo>
                    <a:pt x="663" y="3058"/>
                  </a:lnTo>
                  <a:lnTo>
                    <a:pt x="628" y="3114"/>
                  </a:lnTo>
                  <a:lnTo>
                    <a:pt x="593" y="3168"/>
                  </a:lnTo>
                  <a:lnTo>
                    <a:pt x="556" y="3222"/>
                  </a:lnTo>
                  <a:lnTo>
                    <a:pt x="518" y="3274"/>
                  </a:lnTo>
                  <a:lnTo>
                    <a:pt x="477" y="3326"/>
                  </a:lnTo>
                  <a:lnTo>
                    <a:pt x="437" y="3376"/>
                  </a:lnTo>
                  <a:lnTo>
                    <a:pt x="392" y="3426"/>
                  </a:lnTo>
                  <a:lnTo>
                    <a:pt x="348" y="3473"/>
                  </a:lnTo>
                  <a:lnTo>
                    <a:pt x="303" y="3519"/>
                  </a:lnTo>
                  <a:lnTo>
                    <a:pt x="255" y="3564"/>
                  </a:lnTo>
                  <a:lnTo>
                    <a:pt x="207" y="3608"/>
                  </a:lnTo>
                  <a:lnTo>
                    <a:pt x="156" y="3650"/>
                  </a:lnTo>
                  <a:lnTo>
                    <a:pt x="106" y="3691"/>
                  </a:lnTo>
                  <a:lnTo>
                    <a:pt x="54" y="3730"/>
                  </a:lnTo>
                  <a:lnTo>
                    <a:pt x="0" y="3768"/>
                  </a:lnTo>
                  <a:lnTo>
                    <a:pt x="0" y="3768"/>
                  </a:lnTo>
                  <a:lnTo>
                    <a:pt x="66" y="3811"/>
                  </a:lnTo>
                  <a:lnTo>
                    <a:pt x="133" y="3851"/>
                  </a:lnTo>
                  <a:lnTo>
                    <a:pt x="203" y="3890"/>
                  </a:lnTo>
                  <a:lnTo>
                    <a:pt x="274" y="3927"/>
                  </a:lnTo>
                  <a:lnTo>
                    <a:pt x="348" y="3960"/>
                  </a:lnTo>
                  <a:lnTo>
                    <a:pt x="421" y="3990"/>
                  </a:lnTo>
                  <a:lnTo>
                    <a:pt x="497" y="4019"/>
                  </a:lnTo>
                  <a:lnTo>
                    <a:pt x="574" y="4044"/>
                  </a:lnTo>
                  <a:lnTo>
                    <a:pt x="651" y="4068"/>
                  </a:lnTo>
                  <a:lnTo>
                    <a:pt x="730" y="4087"/>
                  </a:lnTo>
                  <a:lnTo>
                    <a:pt x="809" y="4104"/>
                  </a:lnTo>
                  <a:lnTo>
                    <a:pt x="891" y="4118"/>
                  </a:lnTo>
                  <a:lnTo>
                    <a:pt x="974" y="4129"/>
                  </a:lnTo>
                  <a:lnTo>
                    <a:pt x="1057" y="4137"/>
                  </a:lnTo>
                  <a:lnTo>
                    <a:pt x="1140" y="4141"/>
                  </a:lnTo>
                  <a:lnTo>
                    <a:pt x="1225" y="4143"/>
                  </a:lnTo>
                  <a:lnTo>
                    <a:pt x="1225" y="4143"/>
                  </a:lnTo>
                  <a:lnTo>
                    <a:pt x="1281" y="4143"/>
                  </a:lnTo>
                  <a:lnTo>
                    <a:pt x="1337" y="4141"/>
                  </a:lnTo>
                  <a:lnTo>
                    <a:pt x="1393" y="4137"/>
                  </a:lnTo>
                  <a:lnTo>
                    <a:pt x="1447" y="4131"/>
                  </a:lnTo>
                  <a:lnTo>
                    <a:pt x="1503" y="4126"/>
                  </a:lnTo>
                  <a:lnTo>
                    <a:pt x="1557" y="4118"/>
                  </a:lnTo>
                  <a:lnTo>
                    <a:pt x="1611" y="4110"/>
                  </a:lnTo>
                  <a:lnTo>
                    <a:pt x="1663" y="4099"/>
                  </a:lnTo>
                  <a:lnTo>
                    <a:pt x="1717" y="4087"/>
                  </a:lnTo>
                  <a:lnTo>
                    <a:pt x="1770" y="4075"/>
                  </a:lnTo>
                  <a:lnTo>
                    <a:pt x="1822" y="4060"/>
                  </a:lnTo>
                  <a:lnTo>
                    <a:pt x="1874" y="4046"/>
                  </a:lnTo>
                  <a:lnTo>
                    <a:pt x="1924" y="4029"/>
                  </a:lnTo>
                  <a:lnTo>
                    <a:pt x="1974" y="4012"/>
                  </a:lnTo>
                  <a:lnTo>
                    <a:pt x="2025" y="3992"/>
                  </a:lnTo>
                  <a:lnTo>
                    <a:pt x="2073" y="3973"/>
                  </a:lnTo>
                  <a:lnTo>
                    <a:pt x="2121" y="3952"/>
                  </a:lnTo>
                  <a:lnTo>
                    <a:pt x="2170" y="3929"/>
                  </a:lnTo>
                  <a:lnTo>
                    <a:pt x="2218" y="3905"/>
                  </a:lnTo>
                  <a:lnTo>
                    <a:pt x="2264" y="3880"/>
                  </a:lnTo>
                  <a:lnTo>
                    <a:pt x="2311" y="3855"/>
                  </a:lnTo>
                  <a:lnTo>
                    <a:pt x="2355" y="3828"/>
                  </a:lnTo>
                  <a:lnTo>
                    <a:pt x="2399" y="3799"/>
                  </a:lnTo>
                  <a:lnTo>
                    <a:pt x="2444" y="3770"/>
                  </a:lnTo>
                  <a:lnTo>
                    <a:pt x="2486" y="3741"/>
                  </a:lnTo>
                  <a:lnTo>
                    <a:pt x="2529" y="3710"/>
                  </a:lnTo>
                  <a:lnTo>
                    <a:pt x="2571" y="3679"/>
                  </a:lnTo>
                  <a:lnTo>
                    <a:pt x="2612" y="3647"/>
                  </a:lnTo>
                  <a:lnTo>
                    <a:pt x="2653" y="3612"/>
                  </a:lnTo>
                  <a:lnTo>
                    <a:pt x="2691" y="3577"/>
                  </a:lnTo>
                  <a:lnTo>
                    <a:pt x="2730" y="3542"/>
                  </a:lnTo>
                  <a:lnTo>
                    <a:pt x="2767" y="3506"/>
                  </a:lnTo>
                  <a:lnTo>
                    <a:pt x="2803" y="3467"/>
                  </a:lnTo>
                  <a:lnTo>
                    <a:pt x="2838" y="3428"/>
                  </a:lnTo>
                  <a:lnTo>
                    <a:pt x="2873" y="3390"/>
                  </a:lnTo>
                  <a:lnTo>
                    <a:pt x="2908" y="3351"/>
                  </a:lnTo>
                  <a:lnTo>
                    <a:pt x="2940" y="3309"/>
                  </a:lnTo>
                  <a:lnTo>
                    <a:pt x="2971" y="3268"/>
                  </a:lnTo>
                  <a:lnTo>
                    <a:pt x="3002" y="3226"/>
                  </a:lnTo>
                  <a:lnTo>
                    <a:pt x="3033" y="3183"/>
                  </a:lnTo>
                  <a:lnTo>
                    <a:pt x="3062" y="3139"/>
                  </a:lnTo>
                  <a:lnTo>
                    <a:pt x="3089" y="3094"/>
                  </a:lnTo>
                  <a:lnTo>
                    <a:pt x="3116" y="3048"/>
                  </a:lnTo>
                  <a:lnTo>
                    <a:pt x="3141" y="3003"/>
                  </a:lnTo>
                  <a:lnTo>
                    <a:pt x="3166" y="2955"/>
                  </a:lnTo>
                  <a:lnTo>
                    <a:pt x="3190" y="2909"/>
                  </a:lnTo>
                  <a:lnTo>
                    <a:pt x="3213" y="2861"/>
                  </a:lnTo>
                  <a:lnTo>
                    <a:pt x="3234" y="2812"/>
                  </a:lnTo>
                  <a:lnTo>
                    <a:pt x="3253" y="2762"/>
                  </a:lnTo>
                  <a:lnTo>
                    <a:pt x="3273" y="2714"/>
                  </a:lnTo>
                  <a:lnTo>
                    <a:pt x="3290" y="2664"/>
                  </a:lnTo>
                  <a:lnTo>
                    <a:pt x="3307" y="2611"/>
                  </a:lnTo>
                  <a:lnTo>
                    <a:pt x="3323" y="2561"/>
                  </a:lnTo>
                  <a:lnTo>
                    <a:pt x="3336" y="2509"/>
                  </a:lnTo>
                  <a:lnTo>
                    <a:pt x="3350" y="2455"/>
                  </a:lnTo>
                  <a:lnTo>
                    <a:pt x="3362" y="2403"/>
                  </a:lnTo>
                  <a:lnTo>
                    <a:pt x="3371" y="2349"/>
                  </a:lnTo>
                  <a:lnTo>
                    <a:pt x="3381" y="2295"/>
                  </a:lnTo>
                  <a:lnTo>
                    <a:pt x="3389" y="2241"/>
                  </a:lnTo>
                  <a:lnTo>
                    <a:pt x="3394" y="2186"/>
                  </a:lnTo>
                  <a:lnTo>
                    <a:pt x="3398" y="2130"/>
                  </a:lnTo>
                  <a:lnTo>
                    <a:pt x="3402" y="2076"/>
                  </a:lnTo>
                  <a:lnTo>
                    <a:pt x="3404" y="2020"/>
                  </a:lnTo>
                  <a:lnTo>
                    <a:pt x="3406" y="1964"/>
                  </a:lnTo>
                  <a:lnTo>
                    <a:pt x="3406" y="1964"/>
                  </a:lnTo>
                  <a:lnTo>
                    <a:pt x="3404" y="1883"/>
                  </a:lnTo>
                  <a:lnTo>
                    <a:pt x="3400" y="1802"/>
                  </a:lnTo>
                  <a:lnTo>
                    <a:pt x="3392" y="1725"/>
                  </a:lnTo>
                  <a:lnTo>
                    <a:pt x="3383" y="1646"/>
                  </a:lnTo>
                  <a:lnTo>
                    <a:pt x="3369" y="1568"/>
                  </a:lnTo>
                  <a:lnTo>
                    <a:pt x="3354" y="1491"/>
                  </a:lnTo>
                  <a:lnTo>
                    <a:pt x="3336" y="1416"/>
                  </a:lnTo>
                  <a:lnTo>
                    <a:pt x="3315" y="1342"/>
                  </a:lnTo>
                  <a:lnTo>
                    <a:pt x="3292" y="1269"/>
                  </a:lnTo>
                  <a:lnTo>
                    <a:pt x="3267" y="1198"/>
                  </a:lnTo>
                  <a:lnTo>
                    <a:pt x="3238" y="1126"/>
                  </a:lnTo>
                  <a:lnTo>
                    <a:pt x="3209" y="1057"/>
                  </a:lnTo>
                  <a:lnTo>
                    <a:pt x="3176" y="987"/>
                  </a:lnTo>
                  <a:lnTo>
                    <a:pt x="3139" y="921"/>
                  </a:lnTo>
                  <a:lnTo>
                    <a:pt x="3103" y="856"/>
                  </a:lnTo>
                  <a:lnTo>
                    <a:pt x="3064" y="790"/>
                  </a:lnTo>
                  <a:lnTo>
                    <a:pt x="3022" y="728"/>
                  </a:lnTo>
                  <a:lnTo>
                    <a:pt x="2977" y="666"/>
                  </a:lnTo>
                  <a:lnTo>
                    <a:pt x="2933" y="607"/>
                  </a:lnTo>
                  <a:lnTo>
                    <a:pt x="2884" y="549"/>
                  </a:lnTo>
                  <a:lnTo>
                    <a:pt x="2834" y="493"/>
                  </a:lnTo>
                  <a:lnTo>
                    <a:pt x="2784" y="438"/>
                  </a:lnTo>
                  <a:lnTo>
                    <a:pt x="2730" y="386"/>
                  </a:lnTo>
                  <a:lnTo>
                    <a:pt x="2674" y="334"/>
                  </a:lnTo>
                  <a:lnTo>
                    <a:pt x="2618" y="286"/>
                  </a:lnTo>
                  <a:lnTo>
                    <a:pt x="2560" y="240"/>
                  </a:lnTo>
                  <a:lnTo>
                    <a:pt x="2498" y="193"/>
                  </a:lnTo>
                  <a:lnTo>
                    <a:pt x="2436" y="151"/>
                  </a:lnTo>
                  <a:lnTo>
                    <a:pt x="2374" y="110"/>
                  </a:lnTo>
                  <a:lnTo>
                    <a:pt x="2309" y="72"/>
                  </a:lnTo>
                  <a:lnTo>
                    <a:pt x="2243" y="35"/>
                  </a:lnTo>
                  <a:lnTo>
                    <a:pt x="2175" y="0"/>
                  </a:lnTo>
                  <a:lnTo>
                    <a:pt x="2175" y="0"/>
                  </a:lnTo>
                  <a:close/>
                </a:path>
              </a:pathLst>
            </a:custGeom>
            <a:solidFill>
              <a:schemeClr val="accent1"/>
            </a:solidFill>
            <a:ln w="19050">
              <a:noFill/>
            </a:ln>
          </p:spPr>
          <p:txBody>
            <a:bodyPr vert="horz" wrap="square" lIns="91440" tIns="45720" rIns="91440" bIns="45720" numCol="1" anchor="t" anchorCtr="0" compatLnSpc="1"/>
            <a:lstStyle/>
            <a:p>
              <a:endParaRPr lang="zh-CN" altLang="en-US" sz="1300">
                <a:cs typeface="+mn-ea"/>
                <a:sym typeface="+mn-lt"/>
              </a:endParaRPr>
            </a:p>
          </p:txBody>
        </p:sp>
        <p:sp>
          <p:nvSpPr>
            <p:cNvPr id="133" name="Freeform 24"/>
            <p:cNvSpPr>
              <a:spLocks noEditPoints="1"/>
            </p:cNvSpPr>
            <p:nvPr/>
          </p:nvSpPr>
          <p:spPr bwMode="auto">
            <a:xfrm>
              <a:off x="5285481" y="3370024"/>
              <a:ext cx="278949" cy="273784"/>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34" name="组合 133"/>
          <p:cNvGrpSpPr/>
          <p:nvPr/>
        </p:nvGrpSpPr>
        <p:grpSpPr>
          <a:xfrm>
            <a:off x="3456291" y="5043838"/>
            <a:ext cx="313618" cy="313139"/>
            <a:chOff x="2887663" y="5335588"/>
            <a:chExt cx="957262" cy="955676"/>
          </a:xfrm>
          <a:solidFill>
            <a:schemeClr val="accent1"/>
          </a:solidFill>
        </p:grpSpPr>
        <p:sp>
          <p:nvSpPr>
            <p:cNvPr id="135"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8" name="组合 137"/>
          <p:cNvGrpSpPr/>
          <p:nvPr/>
        </p:nvGrpSpPr>
        <p:grpSpPr>
          <a:xfrm>
            <a:off x="3469225" y="2180451"/>
            <a:ext cx="314111" cy="314152"/>
            <a:chOff x="2409825" y="6532563"/>
            <a:chExt cx="885825" cy="885825"/>
          </a:xfrm>
          <a:solidFill>
            <a:schemeClr val="accent1"/>
          </a:solidFill>
        </p:grpSpPr>
        <p:sp>
          <p:nvSpPr>
            <p:cNvPr id="139"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44" name="Freeform 13"/>
          <p:cNvSpPr>
            <a:spLocks noEditPoints="1"/>
          </p:cNvSpPr>
          <p:nvPr/>
        </p:nvSpPr>
        <p:spPr bwMode="auto">
          <a:xfrm>
            <a:off x="3491519" y="3129526"/>
            <a:ext cx="214641" cy="313668"/>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bg1">
                  <a:lumMod val="65000"/>
                </a:schemeClr>
              </a:solidFill>
              <a:cs typeface="+mn-ea"/>
              <a:sym typeface="+mn-lt"/>
            </a:endParaRPr>
          </a:p>
        </p:txBody>
      </p:sp>
      <p:grpSp>
        <p:nvGrpSpPr>
          <p:cNvPr id="145" name="组合 144"/>
          <p:cNvGrpSpPr/>
          <p:nvPr/>
        </p:nvGrpSpPr>
        <p:grpSpPr>
          <a:xfrm>
            <a:off x="8376101" y="2174063"/>
            <a:ext cx="293283" cy="293321"/>
            <a:chOff x="5608638" y="6561138"/>
            <a:chExt cx="827088" cy="827088"/>
          </a:xfrm>
          <a:solidFill>
            <a:schemeClr val="accent2"/>
          </a:solidFill>
        </p:grpSpPr>
        <p:sp>
          <p:nvSpPr>
            <p:cNvPr id="146"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0" name="组合 149"/>
          <p:cNvGrpSpPr/>
          <p:nvPr/>
        </p:nvGrpSpPr>
        <p:grpSpPr>
          <a:xfrm>
            <a:off x="3460632" y="4079345"/>
            <a:ext cx="236028" cy="313667"/>
            <a:chOff x="5114925" y="5351463"/>
            <a:chExt cx="695325" cy="923926"/>
          </a:xfrm>
          <a:solidFill>
            <a:schemeClr val="accent1"/>
          </a:solidFill>
        </p:grpSpPr>
        <p:sp>
          <p:nvSpPr>
            <p:cNvPr id="151"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cs typeface="+mn-ea"/>
                <a:sym typeface="+mn-lt"/>
              </a:endParaRPr>
            </a:p>
          </p:txBody>
        </p:sp>
        <p:sp>
          <p:nvSpPr>
            <p:cNvPr id="152"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cs typeface="+mn-ea"/>
                <a:sym typeface="+mn-lt"/>
              </a:endParaRPr>
            </a:p>
          </p:txBody>
        </p:sp>
        <p:sp>
          <p:nvSpPr>
            <p:cNvPr id="153"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cs typeface="+mn-ea"/>
                <a:sym typeface="+mn-lt"/>
              </a:endParaRPr>
            </a:p>
          </p:txBody>
        </p:sp>
        <p:sp>
          <p:nvSpPr>
            <p:cNvPr id="154"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cs typeface="+mn-ea"/>
                <a:sym typeface="+mn-lt"/>
              </a:endParaRPr>
            </a:p>
          </p:txBody>
        </p:sp>
      </p:grpSp>
      <p:grpSp>
        <p:nvGrpSpPr>
          <p:cNvPr id="155" name="组合 154"/>
          <p:cNvGrpSpPr/>
          <p:nvPr/>
        </p:nvGrpSpPr>
        <p:grpSpPr>
          <a:xfrm>
            <a:off x="8398618" y="5043837"/>
            <a:ext cx="290469" cy="296136"/>
            <a:chOff x="4570413" y="6557963"/>
            <a:chExt cx="819150" cy="835025"/>
          </a:xfrm>
          <a:solidFill>
            <a:schemeClr val="accent2"/>
          </a:solidFill>
        </p:grpSpPr>
        <p:sp>
          <p:nvSpPr>
            <p:cNvPr id="156"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58" name="Freeform 24"/>
          <p:cNvSpPr>
            <a:spLocks noEditPoints="1"/>
          </p:cNvSpPr>
          <p:nvPr/>
        </p:nvSpPr>
        <p:spPr bwMode="auto">
          <a:xfrm>
            <a:off x="8376100" y="3602690"/>
            <a:ext cx="303978" cy="298388"/>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accent2"/>
          </a:solidFill>
          <a:ln>
            <a:noFill/>
          </a:ln>
        </p:spPr>
        <p:txBody>
          <a:bodyPr vert="horz" wrap="square" lIns="121908" tIns="60954" rIns="121908" bIns="60954" numCol="1" anchor="t" anchorCtr="0" compatLnSpc="1"/>
          <a:lstStyle/>
          <a:p>
            <a:endParaRPr lang="zh-CN" altLang="en-US">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250" fill="hold"/>
                                        <p:tgtEl>
                                          <p:spTgt spid="101"/>
                                        </p:tgtEl>
                                        <p:attrNameLst>
                                          <p:attrName>ppt_w</p:attrName>
                                        </p:attrNameLst>
                                      </p:cBhvr>
                                      <p:tavLst>
                                        <p:tav tm="0">
                                          <p:val>
                                            <p:fltVal val="0"/>
                                          </p:val>
                                        </p:tav>
                                        <p:tav tm="100000">
                                          <p:val>
                                            <p:strVal val="#ppt_w"/>
                                          </p:val>
                                        </p:tav>
                                      </p:tavLst>
                                    </p:anim>
                                    <p:anim calcmode="lin" valueType="num">
                                      <p:cBhvr>
                                        <p:cTn id="8" dur="250" fill="hold"/>
                                        <p:tgtEl>
                                          <p:spTgt spid="101"/>
                                        </p:tgtEl>
                                        <p:attrNameLst>
                                          <p:attrName>ppt_h</p:attrName>
                                        </p:attrNameLst>
                                      </p:cBhvr>
                                      <p:tavLst>
                                        <p:tav tm="0">
                                          <p:val>
                                            <p:fltVal val="0"/>
                                          </p:val>
                                        </p:tav>
                                        <p:tav tm="100000">
                                          <p:val>
                                            <p:strVal val="#ppt_h"/>
                                          </p:val>
                                        </p:tav>
                                      </p:tavLst>
                                    </p:anim>
                                    <p:animEffect transition="in" filter="fade">
                                      <p:cBhvr>
                                        <p:cTn id="9" dur="25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250" fill="hold"/>
                                        <p:tgtEl>
                                          <p:spTgt spid="109"/>
                                        </p:tgtEl>
                                        <p:attrNameLst>
                                          <p:attrName>ppt_w</p:attrName>
                                        </p:attrNameLst>
                                      </p:cBhvr>
                                      <p:tavLst>
                                        <p:tav tm="0">
                                          <p:val>
                                            <p:fltVal val="0"/>
                                          </p:val>
                                        </p:tav>
                                        <p:tav tm="100000">
                                          <p:val>
                                            <p:strVal val="#ppt_w"/>
                                          </p:val>
                                        </p:tav>
                                      </p:tavLst>
                                    </p:anim>
                                    <p:anim calcmode="lin" valueType="num">
                                      <p:cBhvr>
                                        <p:cTn id="14" dur="250" fill="hold"/>
                                        <p:tgtEl>
                                          <p:spTgt spid="109"/>
                                        </p:tgtEl>
                                        <p:attrNameLst>
                                          <p:attrName>ppt_h</p:attrName>
                                        </p:attrNameLst>
                                      </p:cBhvr>
                                      <p:tavLst>
                                        <p:tav tm="0">
                                          <p:val>
                                            <p:fltVal val="0"/>
                                          </p:val>
                                        </p:tav>
                                        <p:tav tm="100000">
                                          <p:val>
                                            <p:strVal val="#ppt_h"/>
                                          </p:val>
                                        </p:tav>
                                      </p:tavLst>
                                    </p:anim>
                                    <p:animEffect transition="in" filter="fade">
                                      <p:cBhvr>
                                        <p:cTn id="15" dur="250"/>
                                        <p:tgtEl>
                                          <p:spTgt spid="10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animEffect transition="in" filter="fade">
                                      <p:cBhvr>
                                        <p:cTn id="21" dur="250"/>
                                        <p:tgtEl>
                                          <p:spTgt spid="1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250" fill="hold"/>
                                        <p:tgtEl>
                                          <p:spTgt spid="95"/>
                                        </p:tgtEl>
                                        <p:attrNameLst>
                                          <p:attrName>ppt_w</p:attrName>
                                        </p:attrNameLst>
                                      </p:cBhvr>
                                      <p:tavLst>
                                        <p:tav tm="0">
                                          <p:val>
                                            <p:fltVal val="0"/>
                                          </p:val>
                                        </p:tav>
                                        <p:tav tm="100000">
                                          <p:val>
                                            <p:strVal val="#ppt_w"/>
                                          </p:val>
                                        </p:tav>
                                      </p:tavLst>
                                    </p:anim>
                                    <p:anim calcmode="lin" valueType="num">
                                      <p:cBhvr>
                                        <p:cTn id="26" dur="250" fill="hold"/>
                                        <p:tgtEl>
                                          <p:spTgt spid="95"/>
                                        </p:tgtEl>
                                        <p:attrNameLst>
                                          <p:attrName>ppt_h</p:attrName>
                                        </p:attrNameLst>
                                      </p:cBhvr>
                                      <p:tavLst>
                                        <p:tav tm="0">
                                          <p:val>
                                            <p:fltVal val="0"/>
                                          </p:val>
                                        </p:tav>
                                        <p:tav tm="100000">
                                          <p:val>
                                            <p:strVal val="#ppt_h"/>
                                          </p:val>
                                        </p:tav>
                                      </p:tavLst>
                                    </p:anim>
                                    <p:animEffect transition="in" filter="fade">
                                      <p:cBhvr>
                                        <p:cTn id="27" dur="250"/>
                                        <p:tgtEl>
                                          <p:spTgt spid="9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250" fill="hold"/>
                                        <p:tgtEl>
                                          <p:spTgt spid="112"/>
                                        </p:tgtEl>
                                        <p:attrNameLst>
                                          <p:attrName>ppt_w</p:attrName>
                                        </p:attrNameLst>
                                      </p:cBhvr>
                                      <p:tavLst>
                                        <p:tav tm="0">
                                          <p:val>
                                            <p:fltVal val="0"/>
                                          </p:val>
                                        </p:tav>
                                        <p:tav tm="100000">
                                          <p:val>
                                            <p:strVal val="#ppt_w"/>
                                          </p:val>
                                        </p:tav>
                                      </p:tavLst>
                                    </p:anim>
                                    <p:anim calcmode="lin" valueType="num">
                                      <p:cBhvr>
                                        <p:cTn id="32" dur="250" fill="hold"/>
                                        <p:tgtEl>
                                          <p:spTgt spid="112"/>
                                        </p:tgtEl>
                                        <p:attrNameLst>
                                          <p:attrName>ppt_h</p:attrName>
                                        </p:attrNameLst>
                                      </p:cBhvr>
                                      <p:tavLst>
                                        <p:tav tm="0">
                                          <p:val>
                                            <p:fltVal val="0"/>
                                          </p:val>
                                        </p:tav>
                                        <p:tav tm="100000">
                                          <p:val>
                                            <p:strVal val="#ppt_h"/>
                                          </p:val>
                                        </p:tav>
                                      </p:tavLst>
                                    </p:anim>
                                    <p:animEffect transition="in" filter="fade">
                                      <p:cBhvr>
                                        <p:cTn id="33" dur="250"/>
                                        <p:tgtEl>
                                          <p:spTgt spid="1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250" fill="hold"/>
                                        <p:tgtEl>
                                          <p:spTgt spid="131"/>
                                        </p:tgtEl>
                                        <p:attrNameLst>
                                          <p:attrName>ppt_w</p:attrName>
                                        </p:attrNameLst>
                                      </p:cBhvr>
                                      <p:tavLst>
                                        <p:tav tm="0">
                                          <p:val>
                                            <p:fltVal val="0"/>
                                          </p:val>
                                        </p:tav>
                                        <p:tav tm="100000">
                                          <p:val>
                                            <p:strVal val="#ppt_w"/>
                                          </p:val>
                                        </p:tav>
                                      </p:tavLst>
                                    </p:anim>
                                    <p:anim calcmode="lin" valueType="num">
                                      <p:cBhvr>
                                        <p:cTn id="38" dur="250" fill="hold"/>
                                        <p:tgtEl>
                                          <p:spTgt spid="131"/>
                                        </p:tgtEl>
                                        <p:attrNameLst>
                                          <p:attrName>ppt_h</p:attrName>
                                        </p:attrNameLst>
                                      </p:cBhvr>
                                      <p:tavLst>
                                        <p:tav tm="0">
                                          <p:val>
                                            <p:fltVal val="0"/>
                                          </p:val>
                                        </p:tav>
                                        <p:tav tm="100000">
                                          <p:val>
                                            <p:strVal val="#ppt_h"/>
                                          </p:val>
                                        </p:tav>
                                      </p:tavLst>
                                    </p:anim>
                                    <p:animEffect transition="in" filter="fade">
                                      <p:cBhvr>
                                        <p:cTn id="39" dur="250"/>
                                        <p:tgtEl>
                                          <p:spTgt spid="13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250" fill="hold"/>
                                        <p:tgtEl>
                                          <p:spTgt spid="126"/>
                                        </p:tgtEl>
                                        <p:attrNameLst>
                                          <p:attrName>ppt_w</p:attrName>
                                        </p:attrNameLst>
                                      </p:cBhvr>
                                      <p:tavLst>
                                        <p:tav tm="0">
                                          <p:val>
                                            <p:fltVal val="0"/>
                                          </p:val>
                                        </p:tav>
                                        <p:tav tm="100000">
                                          <p:val>
                                            <p:strVal val="#ppt_w"/>
                                          </p:val>
                                        </p:tav>
                                      </p:tavLst>
                                    </p:anim>
                                    <p:anim calcmode="lin" valueType="num">
                                      <p:cBhvr>
                                        <p:cTn id="44" dur="250" fill="hold"/>
                                        <p:tgtEl>
                                          <p:spTgt spid="126"/>
                                        </p:tgtEl>
                                        <p:attrNameLst>
                                          <p:attrName>ppt_h</p:attrName>
                                        </p:attrNameLst>
                                      </p:cBhvr>
                                      <p:tavLst>
                                        <p:tav tm="0">
                                          <p:val>
                                            <p:fltVal val="0"/>
                                          </p:val>
                                        </p:tav>
                                        <p:tav tm="100000">
                                          <p:val>
                                            <p:strVal val="#ppt_h"/>
                                          </p:val>
                                        </p:tav>
                                      </p:tavLst>
                                    </p:anim>
                                    <p:animEffect transition="in" filter="fade">
                                      <p:cBhvr>
                                        <p:cTn id="45" dur="250"/>
                                        <p:tgtEl>
                                          <p:spTgt spid="12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250" fill="hold"/>
                                        <p:tgtEl>
                                          <p:spTgt spid="88"/>
                                        </p:tgtEl>
                                        <p:attrNameLst>
                                          <p:attrName>ppt_x</p:attrName>
                                        </p:attrNameLst>
                                      </p:cBhvr>
                                      <p:tavLst>
                                        <p:tav tm="0">
                                          <p:val>
                                            <p:strVal val="0-#ppt_w/2"/>
                                          </p:val>
                                        </p:tav>
                                        <p:tav tm="100000">
                                          <p:val>
                                            <p:strVal val="#ppt_x"/>
                                          </p:val>
                                        </p:tav>
                                      </p:tavLst>
                                    </p:anim>
                                    <p:anim calcmode="lin" valueType="num">
                                      <p:cBhvr additive="base">
                                        <p:cTn id="56" dur="25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p:cTn id="60" dur="250" fill="hold"/>
                                        <p:tgtEl>
                                          <p:spTgt spid="144"/>
                                        </p:tgtEl>
                                        <p:attrNameLst>
                                          <p:attrName>ppt_w</p:attrName>
                                        </p:attrNameLst>
                                      </p:cBhvr>
                                      <p:tavLst>
                                        <p:tav tm="0">
                                          <p:val>
                                            <p:fltVal val="0"/>
                                          </p:val>
                                        </p:tav>
                                        <p:tav tm="100000">
                                          <p:val>
                                            <p:strVal val="#ppt_w"/>
                                          </p:val>
                                        </p:tav>
                                      </p:tavLst>
                                    </p:anim>
                                    <p:anim calcmode="lin" valueType="num">
                                      <p:cBhvr>
                                        <p:cTn id="61" dur="250" fill="hold"/>
                                        <p:tgtEl>
                                          <p:spTgt spid="144"/>
                                        </p:tgtEl>
                                        <p:attrNameLst>
                                          <p:attrName>ppt_h</p:attrName>
                                        </p:attrNameLst>
                                      </p:cBhvr>
                                      <p:tavLst>
                                        <p:tav tm="0">
                                          <p:val>
                                            <p:fltVal val="0"/>
                                          </p:val>
                                        </p:tav>
                                        <p:tav tm="100000">
                                          <p:val>
                                            <p:strVal val="#ppt_h"/>
                                          </p:val>
                                        </p:tav>
                                      </p:tavLst>
                                    </p:anim>
                                    <p:animEffect transition="in" filter="fade">
                                      <p:cBhvr>
                                        <p:cTn id="62" dur="250"/>
                                        <p:tgtEl>
                                          <p:spTgt spid="144"/>
                                        </p:tgtEl>
                                      </p:cBhvr>
                                    </p:animEffect>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250" fill="hold"/>
                                        <p:tgtEl>
                                          <p:spTgt spid="89"/>
                                        </p:tgtEl>
                                        <p:attrNameLst>
                                          <p:attrName>ppt_x</p:attrName>
                                        </p:attrNameLst>
                                      </p:cBhvr>
                                      <p:tavLst>
                                        <p:tav tm="0">
                                          <p:val>
                                            <p:strVal val="0-#ppt_w/2"/>
                                          </p:val>
                                        </p:tav>
                                        <p:tav tm="100000">
                                          <p:val>
                                            <p:strVal val="#ppt_x"/>
                                          </p:val>
                                        </p:tav>
                                      </p:tavLst>
                                    </p:anim>
                                    <p:anim calcmode="lin" valueType="num">
                                      <p:cBhvr additive="base">
                                        <p:cTn id="67" dur="250" fill="hold"/>
                                        <p:tgtEl>
                                          <p:spTgt spid="89"/>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150"/>
                                        </p:tgtEl>
                                        <p:attrNameLst>
                                          <p:attrName>style.visibility</p:attrName>
                                        </p:attrNameLst>
                                      </p:cBhvr>
                                      <p:to>
                                        <p:strVal val="visible"/>
                                      </p:to>
                                    </p:set>
                                    <p:anim calcmode="lin" valueType="num">
                                      <p:cBhvr>
                                        <p:cTn id="71" dur="250" fill="hold"/>
                                        <p:tgtEl>
                                          <p:spTgt spid="150"/>
                                        </p:tgtEl>
                                        <p:attrNameLst>
                                          <p:attrName>ppt_w</p:attrName>
                                        </p:attrNameLst>
                                      </p:cBhvr>
                                      <p:tavLst>
                                        <p:tav tm="0">
                                          <p:val>
                                            <p:fltVal val="0"/>
                                          </p:val>
                                        </p:tav>
                                        <p:tav tm="100000">
                                          <p:val>
                                            <p:strVal val="#ppt_w"/>
                                          </p:val>
                                        </p:tav>
                                      </p:tavLst>
                                    </p:anim>
                                    <p:anim calcmode="lin" valueType="num">
                                      <p:cBhvr>
                                        <p:cTn id="72" dur="250" fill="hold"/>
                                        <p:tgtEl>
                                          <p:spTgt spid="150"/>
                                        </p:tgtEl>
                                        <p:attrNameLst>
                                          <p:attrName>ppt_h</p:attrName>
                                        </p:attrNameLst>
                                      </p:cBhvr>
                                      <p:tavLst>
                                        <p:tav tm="0">
                                          <p:val>
                                            <p:fltVal val="0"/>
                                          </p:val>
                                        </p:tav>
                                        <p:tav tm="100000">
                                          <p:val>
                                            <p:strVal val="#ppt_h"/>
                                          </p:val>
                                        </p:tav>
                                      </p:tavLst>
                                    </p:anim>
                                    <p:animEffect transition="in" filter="fade">
                                      <p:cBhvr>
                                        <p:cTn id="73" dur="250"/>
                                        <p:tgtEl>
                                          <p:spTgt spid="150"/>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50" fill="hold"/>
                                        <p:tgtEl>
                                          <p:spTgt spid="90"/>
                                        </p:tgtEl>
                                        <p:attrNameLst>
                                          <p:attrName>ppt_x</p:attrName>
                                        </p:attrNameLst>
                                      </p:cBhvr>
                                      <p:tavLst>
                                        <p:tav tm="0">
                                          <p:val>
                                            <p:strVal val="0-#ppt_w/2"/>
                                          </p:val>
                                        </p:tav>
                                        <p:tav tm="100000">
                                          <p:val>
                                            <p:strVal val="#ppt_x"/>
                                          </p:val>
                                        </p:tav>
                                      </p:tavLst>
                                    </p:anim>
                                    <p:anim calcmode="lin" valueType="num">
                                      <p:cBhvr additive="base">
                                        <p:cTn id="78" dur="250" fill="hold"/>
                                        <p:tgtEl>
                                          <p:spTgt spid="90"/>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250" fill="hold"/>
                                        <p:tgtEl>
                                          <p:spTgt spid="134"/>
                                        </p:tgtEl>
                                        <p:attrNameLst>
                                          <p:attrName>ppt_w</p:attrName>
                                        </p:attrNameLst>
                                      </p:cBhvr>
                                      <p:tavLst>
                                        <p:tav tm="0">
                                          <p:val>
                                            <p:fltVal val="0"/>
                                          </p:val>
                                        </p:tav>
                                        <p:tav tm="100000">
                                          <p:val>
                                            <p:strVal val="#ppt_w"/>
                                          </p:val>
                                        </p:tav>
                                      </p:tavLst>
                                    </p:anim>
                                    <p:anim calcmode="lin" valueType="num">
                                      <p:cBhvr>
                                        <p:cTn id="83" dur="250" fill="hold"/>
                                        <p:tgtEl>
                                          <p:spTgt spid="134"/>
                                        </p:tgtEl>
                                        <p:attrNameLst>
                                          <p:attrName>ppt_h</p:attrName>
                                        </p:attrNameLst>
                                      </p:cBhvr>
                                      <p:tavLst>
                                        <p:tav tm="0">
                                          <p:val>
                                            <p:fltVal val="0"/>
                                          </p:val>
                                        </p:tav>
                                        <p:tav tm="100000">
                                          <p:val>
                                            <p:strVal val="#ppt_h"/>
                                          </p:val>
                                        </p:tav>
                                      </p:tavLst>
                                    </p:anim>
                                    <p:animEffect transition="in" filter="fade">
                                      <p:cBhvr>
                                        <p:cTn id="84" dur="250"/>
                                        <p:tgtEl>
                                          <p:spTgt spid="134"/>
                                        </p:tgtEl>
                                      </p:cBhvr>
                                    </p:animEffect>
                                  </p:childTnLst>
                                </p:cTn>
                              </p:par>
                            </p:childTnLst>
                          </p:cTn>
                        </p:par>
                        <p:par>
                          <p:cTn id="85" fill="hold">
                            <p:stCondLst>
                              <p:cond delay="7000"/>
                            </p:stCondLst>
                            <p:childTnLst>
                              <p:par>
                                <p:cTn id="86" presetID="2" presetClass="entr" presetSubtype="8"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additive="base">
                                        <p:cTn id="88" dur="250" fill="hold"/>
                                        <p:tgtEl>
                                          <p:spTgt spid="91"/>
                                        </p:tgtEl>
                                        <p:attrNameLst>
                                          <p:attrName>ppt_x</p:attrName>
                                        </p:attrNameLst>
                                      </p:cBhvr>
                                      <p:tavLst>
                                        <p:tav tm="0">
                                          <p:val>
                                            <p:strVal val="0-#ppt_w/2"/>
                                          </p:val>
                                        </p:tav>
                                        <p:tav tm="100000">
                                          <p:val>
                                            <p:strVal val="#ppt_x"/>
                                          </p:val>
                                        </p:tav>
                                      </p:tavLst>
                                    </p:anim>
                                    <p:anim calcmode="lin" valueType="num">
                                      <p:cBhvr additive="base">
                                        <p:cTn id="89" dur="250" fill="hold"/>
                                        <p:tgtEl>
                                          <p:spTgt spid="91"/>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45"/>
                                        </p:tgtEl>
                                        <p:attrNameLst>
                                          <p:attrName>style.visibility</p:attrName>
                                        </p:attrNameLst>
                                      </p:cBhvr>
                                      <p:to>
                                        <p:strVal val="visible"/>
                                      </p:to>
                                    </p:set>
                                    <p:anim calcmode="lin" valueType="num">
                                      <p:cBhvr>
                                        <p:cTn id="93" dur="250" fill="hold"/>
                                        <p:tgtEl>
                                          <p:spTgt spid="145"/>
                                        </p:tgtEl>
                                        <p:attrNameLst>
                                          <p:attrName>ppt_w</p:attrName>
                                        </p:attrNameLst>
                                      </p:cBhvr>
                                      <p:tavLst>
                                        <p:tav tm="0">
                                          <p:val>
                                            <p:fltVal val="0"/>
                                          </p:val>
                                        </p:tav>
                                        <p:tav tm="100000">
                                          <p:val>
                                            <p:strVal val="#ppt_w"/>
                                          </p:val>
                                        </p:tav>
                                      </p:tavLst>
                                    </p:anim>
                                    <p:anim calcmode="lin" valueType="num">
                                      <p:cBhvr>
                                        <p:cTn id="94" dur="250" fill="hold"/>
                                        <p:tgtEl>
                                          <p:spTgt spid="145"/>
                                        </p:tgtEl>
                                        <p:attrNameLst>
                                          <p:attrName>ppt_h</p:attrName>
                                        </p:attrNameLst>
                                      </p:cBhvr>
                                      <p:tavLst>
                                        <p:tav tm="0">
                                          <p:val>
                                            <p:fltVal val="0"/>
                                          </p:val>
                                        </p:tav>
                                        <p:tav tm="100000">
                                          <p:val>
                                            <p:strVal val="#ppt_h"/>
                                          </p:val>
                                        </p:tav>
                                      </p:tavLst>
                                    </p:anim>
                                    <p:animEffect transition="in" filter="fade">
                                      <p:cBhvr>
                                        <p:cTn id="95" dur="250"/>
                                        <p:tgtEl>
                                          <p:spTgt spid="14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50" fill="hold"/>
                                        <p:tgtEl>
                                          <p:spTgt spid="92"/>
                                        </p:tgtEl>
                                        <p:attrNameLst>
                                          <p:attrName>ppt_x</p:attrName>
                                        </p:attrNameLst>
                                      </p:cBhvr>
                                      <p:tavLst>
                                        <p:tav tm="0">
                                          <p:val>
                                            <p:strVal val="1+#ppt_w/2"/>
                                          </p:val>
                                        </p:tav>
                                        <p:tav tm="100000">
                                          <p:val>
                                            <p:strVal val="#ppt_x"/>
                                          </p:val>
                                        </p:tav>
                                      </p:tavLst>
                                    </p:anim>
                                    <p:anim calcmode="lin" valueType="num">
                                      <p:cBhvr additive="base">
                                        <p:cTn id="100" dur="250" fill="hold"/>
                                        <p:tgtEl>
                                          <p:spTgt spid="92"/>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grpId="0" nodeType="after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p:cTn id="104" dur="250" fill="hold"/>
                                        <p:tgtEl>
                                          <p:spTgt spid="158"/>
                                        </p:tgtEl>
                                        <p:attrNameLst>
                                          <p:attrName>ppt_w</p:attrName>
                                        </p:attrNameLst>
                                      </p:cBhvr>
                                      <p:tavLst>
                                        <p:tav tm="0">
                                          <p:val>
                                            <p:fltVal val="0"/>
                                          </p:val>
                                        </p:tav>
                                        <p:tav tm="100000">
                                          <p:val>
                                            <p:strVal val="#ppt_w"/>
                                          </p:val>
                                        </p:tav>
                                      </p:tavLst>
                                    </p:anim>
                                    <p:anim calcmode="lin" valueType="num">
                                      <p:cBhvr>
                                        <p:cTn id="105" dur="250" fill="hold"/>
                                        <p:tgtEl>
                                          <p:spTgt spid="158"/>
                                        </p:tgtEl>
                                        <p:attrNameLst>
                                          <p:attrName>ppt_h</p:attrName>
                                        </p:attrNameLst>
                                      </p:cBhvr>
                                      <p:tavLst>
                                        <p:tav tm="0">
                                          <p:val>
                                            <p:fltVal val="0"/>
                                          </p:val>
                                        </p:tav>
                                        <p:tav tm="100000">
                                          <p:val>
                                            <p:strVal val="#ppt_h"/>
                                          </p:val>
                                        </p:tav>
                                      </p:tavLst>
                                    </p:anim>
                                    <p:animEffect transition="in" filter="fade">
                                      <p:cBhvr>
                                        <p:cTn id="106" dur="250"/>
                                        <p:tgtEl>
                                          <p:spTgt spid="158"/>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3"/>
                                        </p:tgtEl>
                                        <p:attrNameLst>
                                          <p:attrName>style.visibility</p:attrName>
                                        </p:attrNameLst>
                                      </p:cBhvr>
                                      <p:to>
                                        <p:strVal val="visible"/>
                                      </p:to>
                                    </p:set>
                                    <p:anim calcmode="lin" valueType="num">
                                      <p:cBhvr additive="base">
                                        <p:cTn id="110" dur="250" fill="hold"/>
                                        <p:tgtEl>
                                          <p:spTgt spid="93"/>
                                        </p:tgtEl>
                                        <p:attrNameLst>
                                          <p:attrName>ppt_x</p:attrName>
                                        </p:attrNameLst>
                                      </p:cBhvr>
                                      <p:tavLst>
                                        <p:tav tm="0">
                                          <p:val>
                                            <p:strVal val="1+#ppt_w/2"/>
                                          </p:val>
                                        </p:tav>
                                        <p:tav tm="100000">
                                          <p:val>
                                            <p:strVal val="#ppt_x"/>
                                          </p:val>
                                        </p:tav>
                                      </p:tavLst>
                                    </p:anim>
                                    <p:anim calcmode="lin" valueType="num">
                                      <p:cBhvr additive="base">
                                        <p:cTn id="111" dur="250" fill="hold"/>
                                        <p:tgtEl>
                                          <p:spTgt spid="93"/>
                                        </p:tgtEl>
                                        <p:attrNameLst>
                                          <p:attrName>ppt_y</p:attrName>
                                        </p:attrNameLst>
                                      </p:cBhvr>
                                      <p:tavLst>
                                        <p:tav tm="0">
                                          <p:val>
                                            <p:strVal val="#ppt_y"/>
                                          </p:val>
                                        </p:tav>
                                        <p:tav tm="100000">
                                          <p:val>
                                            <p:strVal val="#ppt_y"/>
                                          </p:val>
                                        </p:tav>
                                      </p:tavLst>
                                    </p:anim>
                                  </p:childTnLst>
                                </p:cTn>
                              </p:par>
                            </p:childTnLst>
                          </p:cTn>
                        </p:par>
                        <p:par>
                          <p:cTn id="112" fill="hold">
                            <p:stCondLst>
                              <p:cond delay="9500"/>
                            </p:stCondLst>
                            <p:childTnLst>
                              <p:par>
                                <p:cTn id="113" presetID="53" presetClass="entr" presetSubtype="16" fill="hold"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250" fill="hold"/>
                                        <p:tgtEl>
                                          <p:spTgt spid="155"/>
                                        </p:tgtEl>
                                        <p:attrNameLst>
                                          <p:attrName>ppt_w</p:attrName>
                                        </p:attrNameLst>
                                      </p:cBhvr>
                                      <p:tavLst>
                                        <p:tav tm="0">
                                          <p:val>
                                            <p:fltVal val="0"/>
                                          </p:val>
                                        </p:tav>
                                        <p:tav tm="100000">
                                          <p:val>
                                            <p:strVal val="#ppt_w"/>
                                          </p:val>
                                        </p:tav>
                                      </p:tavLst>
                                    </p:anim>
                                    <p:anim calcmode="lin" valueType="num">
                                      <p:cBhvr>
                                        <p:cTn id="116" dur="250" fill="hold"/>
                                        <p:tgtEl>
                                          <p:spTgt spid="155"/>
                                        </p:tgtEl>
                                        <p:attrNameLst>
                                          <p:attrName>ppt_h</p:attrName>
                                        </p:attrNameLst>
                                      </p:cBhvr>
                                      <p:tavLst>
                                        <p:tav tm="0">
                                          <p:val>
                                            <p:fltVal val="0"/>
                                          </p:val>
                                        </p:tav>
                                        <p:tav tm="100000">
                                          <p:val>
                                            <p:strVal val="#ppt_h"/>
                                          </p:val>
                                        </p:tav>
                                      </p:tavLst>
                                    </p:anim>
                                    <p:animEffect transition="in" filter="fade">
                                      <p:cBhvr>
                                        <p:cTn id="117" dur="250"/>
                                        <p:tgtEl>
                                          <p:spTgt spid="155"/>
                                        </p:tgtEl>
                                      </p:cBhvr>
                                    </p:animEffect>
                                  </p:childTnLst>
                                </p:cTn>
                              </p:par>
                            </p:childTnLst>
                          </p:cTn>
                        </p:par>
                        <p:par>
                          <p:cTn id="118" fill="hold">
                            <p:stCondLst>
                              <p:cond delay="10000"/>
                            </p:stCondLst>
                            <p:childTnLst>
                              <p:par>
                                <p:cTn id="119" presetID="2" presetClass="entr" presetSubtype="2" fill="hold" grpId="0" nodeType="afterEffect">
                                  <p:stCondLst>
                                    <p:cond delay="0"/>
                                  </p:stCondLst>
                                  <p:childTnLst>
                                    <p:set>
                                      <p:cBhvr>
                                        <p:cTn id="120" dur="1" fill="hold">
                                          <p:stCondLst>
                                            <p:cond delay="0"/>
                                          </p:stCondLst>
                                        </p:cTn>
                                        <p:tgtEl>
                                          <p:spTgt spid="94"/>
                                        </p:tgtEl>
                                        <p:attrNameLst>
                                          <p:attrName>style.visibility</p:attrName>
                                        </p:attrNameLst>
                                      </p:cBhvr>
                                      <p:to>
                                        <p:strVal val="visible"/>
                                      </p:to>
                                    </p:set>
                                    <p:anim calcmode="lin" valueType="num">
                                      <p:cBhvr additive="base">
                                        <p:cTn id="121" dur="250" fill="hold"/>
                                        <p:tgtEl>
                                          <p:spTgt spid="94"/>
                                        </p:tgtEl>
                                        <p:attrNameLst>
                                          <p:attrName>ppt_x</p:attrName>
                                        </p:attrNameLst>
                                      </p:cBhvr>
                                      <p:tavLst>
                                        <p:tav tm="0">
                                          <p:val>
                                            <p:strVal val="1+#ppt_w/2"/>
                                          </p:val>
                                        </p:tav>
                                        <p:tav tm="100000">
                                          <p:val>
                                            <p:strVal val="#ppt_x"/>
                                          </p:val>
                                        </p:tav>
                                      </p:tavLst>
                                    </p:anim>
                                    <p:anim calcmode="lin" valueType="num">
                                      <p:cBhvr additive="base">
                                        <p:cTn id="122" dur="25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144" grpId="0" animBg="1"/>
      <p:bldP spid="15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9"/>
          <p:cNvSpPr/>
          <p:nvPr/>
        </p:nvSpPr>
        <p:spPr bwMode="auto">
          <a:xfrm>
            <a:off x="5388699" y="4410371"/>
            <a:ext cx="1406217" cy="1214400"/>
          </a:xfrm>
          <a:custGeom>
            <a:avLst/>
            <a:gdLst>
              <a:gd name="T0" fmla="*/ 0 w 826"/>
              <a:gd name="T1" fmla="*/ 360 h 720"/>
              <a:gd name="T2" fmla="*/ 180 w 826"/>
              <a:gd name="T3" fmla="*/ 0 h 720"/>
              <a:gd name="T4" fmla="*/ 646 w 826"/>
              <a:gd name="T5" fmla="*/ 0 h 720"/>
              <a:gd name="T6" fmla="*/ 826 w 826"/>
              <a:gd name="T7" fmla="*/ 360 h 720"/>
              <a:gd name="T8" fmla="*/ 646 w 826"/>
              <a:gd name="T9" fmla="*/ 720 h 720"/>
              <a:gd name="T10" fmla="*/ 180 w 826"/>
              <a:gd name="T11" fmla="*/ 720 h 720"/>
              <a:gd name="T12" fmla="*/ 0 w 826"/>
              <a:gd name="T13" fmla="*/ 360 h 720"/>
              <a:gd name="T14" fmla="*/ 0 w 826"/>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6" h="720">
                <a:moveTo>
                  <a:pt x="0" y="360"/>
                </a:moveTo>
                <a:lnTo>
                  <a:pt x="180" y="0"/>
                </a:lnTo>
                <a:lnTo>
                  <a:pt x="646" y="0"/>
                </a:lnTo>
                <a:lnTo>
                  <a:pt x="826" y="360"/>
                </a:lnTo>
                <a:lnTo>
                  <a:pt x="646" y="720"/>
                </a:lnTo>
                <a:lnTo>
                  <a:pt x="180" y="720"/>
                </a:lnTo>
                <a:lnTo>
                  <a:pt x="0" y="360"/>
                </a:lnTo>
                <a:lnTo>
                  <a:pt x="0" y="360"/>
                </a:lnTo>
                <a:close/>
              </a:path>
            </a:pathLst>
          </a:custGeom>
          <a:blipFill dpi="0" rotWithShape="1">
            <a:blip r:embed="rId1" cstate="screen">
              <a:grayscl/>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cs typeface="+mn-ea"/>
              <a:sym typeface="+mn-lt"/>
            </a:endParaRPr>
          </a:p>
        </p:txBody>
      </p:sp>
      <p:sp>
        <p:nvSpPr>
          <p:cNvPr id="69" name="Freeform 12"/>
          <p:cNvSpPr/>
          <p:nvPr/>
        </p:nvSpPr>
        <p:spPr bwMode="auto">
          <a:xfrm>
            <a:off x="5390716" y="1664881"/>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2" cstate="screen">
              <a:grayscl/>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cs typeface="+mn-ea"/>
              <a:sym typeface="+mn-lt"/>
            </a:endParaRPr>
          </a:p>
        </p:txBody>
      </p:sp>
      <p:sp>
        <p:nvSpPr>
          <p:cNvPr id="70" name="Freeform 5"/>
          <p:cNvSpPr/>
          <p:nvPr/>
        </p:nvSpPr>
        <p:spPr bwMode="auto">
          <a:xfrm>
            <a:off x="5389707" y="3037317"/>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3" cstate="screen">
              <a:grayscl/>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cs typeface="+mn-ea"/>
              <a:sym typeface="+mn-lt"/>
            </a:endParaRPr>
          </a:p>
        </p:txBody>
      </p:sp>
      <p:sp>
        <p:nvSpPr>
          <p:cNvPr id="71" name="内容占位符 2"/>
          <p:cNvSpPr txBox="1"/>
          <p:nvPr/>
        </p:nvSpPr>
        <p:spPr>
          <a:xfrm>
            <a:off x="493099"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latin typeface="+mn-lt"/>
                <a:ea typeface="+mn-ea"/>
                <a:cs typeface="+mn-ea"/>
                <a:sym typeface="+mn-lt"/>
              </a:rPr>
              <a:t>在此输入您的文字标题</a:t>
            </a:r>
            <a:endParaRPr lang="en-US" altLang="zh-CN" sz="1300" dirty="0">
              <a:solidFill>
                <a:schemeClr val="accent6"/>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72" name="内容占位符 2"/>
          <p:cNvSpPr txBox="1"/>
          <p:nvPr/>
        </p:nvSpPr>
        <p:spPr>
          <a:xfrm>
            <a:off x="493099"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lumMod val="60000"/>
                    <a:lumOff val="40000"/>
                  </a:schemeClr>
                </a:solidFill>
                <a:latin typeface="+mn-lt"/>
                <a:ea typeface="+mn-ea"/>
                <a:cs typeface="+mn-ea"/>
                <a:sym typeface="+mn-lt"/>
              </a:rPr>
              <a:t>在此输入您的文字标题</a:t>
            </a:r>
            <a:endParaRPr lang="en-US" altLang="zh-CN" sz="1300" dirty="0">
              <a:solidFill>
                <a:schemeClr val="accent1">
                  <a:lumMod val="60000"/>
                  <a:lumOff val="40000"/>
                </a:schemeClr>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73" name="内容占位符 2"/>
          <p:cNvSpPr txBox="1"/>
          <p:nvPr/>
        </p:nvSpPr>
        <p:spPr>
          <a:xfrm>
            <a:off x="493099"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latin typeface="+mn-lt"/>
                <a:ea typeface="+mn-ea"/>
                <a:cs typeface="+mn-ea"/>
                <a:sym typeface="+mn-lt"/>
              </a:rPr>
              <a:t>在此输入您的文字标题</a:t>
            </a:r>
            <a:endParaRPr lang="en-US" altLang="zh-CN" sz="1300" dirty="0">
              <a:solidFill>
                <a:schemeClr val="accent5"/>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74" name="内容占位符 2"/>
          <p:cNvSpPr txBox="1"/>
          <p:nvPr/>
        </p:nvSpPr>
        <p:spPr>
          <a:xfrm>
            <a:off x="9336977"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latin typeface="+mn-lt"/>
                <a:ea typeface="+mn-ea"/>
                <a:cs typeface="+mn-ea"/>
                <a:sym typeface="+mn-lt"/>
              </a:rPr>
              <a:t>在此输入您的文字标题</a:t>
            </a:r>
            <a:endParaRPr lang="en-US" altLang="zh-CN" sz="1300" dirty="0">
              <a:solidFill>
                <a:schemeClr val="accent3"/>
              </a:solidFill>
              <a:latin typeface="+mn-lt"/>
              <a:ea typeface="+mn-ea"/>
              <a:cs typeface="+mn-ea"/>
              <a:sym typeface="+mn-lt"/>
            </a:endParaRPr>
          </a:p>
          <a:p>
            <a:pPr marL="0" indent="0">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75" name="内容占位符 2"/>
          <p:cNvSpPr txBox="1"/>
          <p:nvPr/>
        </p:nvSpPr>
        <p:spPr>
          <a:xfrm>
            <a:off x="9336977"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latin typeface="+mn-lt"/>
                <a:ea typeface="+mn-ea"/>
                <a:cs typeface="+mn-ea"/>
                <a:sym typeface="+mn-lt"/>
              </a:rPr>
              <a:t>在此输入您的文字标题</a:t>
            </a:r>
            <a:endParaRPr lang="en-US" altLang="zh-CN" sz="1300" dirty="0">
              <a:solidFill>
                <a:schemeClr val="accent2"/>
              </a:solidFill>
              <a:latin typeface="+mn-lt"/>
              <a:ea typeface="+mn-ea"/>
              <a:cs typeface="+mn-ea"/>
              <a:sym typeface="+mn-lt"/>
            </a:endParaRPr>
          </a:p>
          <a:p>
            <a:pPr marL="0" indent="0">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76" name="内容占位符 2"/>
          <p:cNvSpPr txBox="1"/>
          <p:nvPr/>
        </p:nvSpPr>
        <p:spPr>
          <a:xfrm>
            <a:off x="9336977"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latin typeface="+mn-lt"/>
                <a:ea typeface="+mn-ea"/>
                <a:cs typeface="+mn-ea"/>
                <a:sym typeface="+mn-lt"/>
              </a:rPr>
              <a:t>在此输入您的文字标题</a:t>
            </a:r>
            <a:endParaRPr lang="en-US" altLang="zh-CN" sz="1300" dirty="0">
              <a:solidFill>
                <a:schemeClr val="accent4"/>
              </a:solidFill>
              <a:latin typeface="+mn-lt"/>
              <a:ea typeface="+mn-ea"/>
              <a:cs typeface="+mn-ea"/>
              <a:sym typeface="+mn-lt"/>
            </a:endParaRPr>
          </a:p>
          <a:p>
            <a:pPr marL="0" indent="0">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grpSp>
        <p:nvGrpSpPr>
          <p:cNvPr id="77" name="组合 76"/>
          <p:cNvGrpSpPr/>
          <p:nvPr/>
        </p:nvGrpSpPr>
        <p:grpSpPr>
          <a:xfrm>
            <a:off x="2936175" y="1962326"/>
            <a:ext cx="1931952" cy="325691"/>
            <a:chOff x="2911418" y="1310370"/>
            <a:chExt cx="739557" cy="594360"/>
          </a:xfrm>
        </p:grpSpPr>
        <p:cxnSp>
          <p:nvCxnSpPr>
            <p:cNvPr id="78" name="直接连接符 77"/>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flipH="1">
            <a:off x="7307061" y="1962326"/>
            <a:ext cx="1931952" cy="325691"/>
            <a:chOff x="2911418" y="1310370"/>
            <a:chExt cx="739557" cy="594360"/>
          </a:xfrm>
        </p:grpSpPr>
        <p:cxnSp>
          <p:nvCxnSpPr>
            <p:cNvPr id="81" name="直接连接符 80"/>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flipV="1">
            <a:off x="2936175" y="5011689"/>
            <a:ext cx="1931952" cy="325691"/>
            <a:chOff x="2911418" y="1310370"/>
            <a:chExt cx="739557" cy="594360"/>
          </a:xfrm>
        </p:grpSpPr>
        <p:cxnSp>
          <p:nvCxnSpPr>
            <p:cNvPr id="84" name="直接连接符 83"/>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flipH="1" flipV="1">
            <a:off x="7307061" y="5011689"/>
            <a:ext cx="1931952" cy="325691"/>
            <a:chOff x="2911418" y="1310370"/>
            <a:chExt cx="739557" cy="594360"/>
          </a:xfrm>
        </p:grpSpPr>
        <p:cxnSp>
          <p:nvCxnSpPr>
            <p:cNvPr id="87" name="直接连接符 86"/>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4163002" y="3723846"/>
            <a:ext cx="1408234" cy="1214153"/>
            <a:chOff x="3122062" y="2902476"/>
            <a:chExt cx="1056313" cy="910615"/>
          </a:xfrm>
        </p:grpSpPr>
        <p:sp>
          <p:nvSpPr>
            <p:cNvPr id="90" name="六边形 89"/>
            <p:cNvSpPr/>
            <p:nvPr/>
          </p:nvSpPr>
          <p:spPr>
            <a:xfrm>
              <a:off x="3122062" y="2902476"/>
              <a:ext cx="1056313" cy="910615"/>
            </a:xfrm>
            <a:prstGeom prst="hexagon">
              <a:avLst/>
            </a:prstGeom>
            <a:solidFill>
              <a:schemeClr val="accent5"/>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1" name="组合 90"/>
            <p:cNvGrpSpPr/>
            <p:nvPr/>
          </p:nvGrpSpPr>
          <p:grpSpPr>
            <a:xfrm>
              <a:off x="3525857" y="3178114"/>
              <a:ext cx="248722" cy="359338"/>
              <a:chOff x="6689725" y="4826000"/>
              <a:chExt cx="588963" cy="850901"/>
            </a:xfrm>
          </p:grpSpPr>
          <p:sp>
            <p:nvSpPr>
              <p:cNvPr id="92"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3" name="Line 6"/>
              <p:cNvSpPr>
                <a:spLocks noChangeShapeType="1"/>
              </p:cNvSpPr>
              <p:nvPr/>
            </p:nvSpPr>
            <p:spPr bwMode="auto">
              <a:xfrm flipH="1" flipV="1">
                <a:off x="6850063" y="5551488"/>
                <a:ext cx="252413" cy="555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4" name="Line 7"/>
              <p:cNvSpPr>
                <a:spLocks noChangeShapeType="1"/>
              </p:cNvSpPr>
              <p:nvPr/>
            </p:nvSpPr>
            <p:spPr bwMode="auto">
              <a:xfrm flipH="1" flipV="1">
                <a:off x="6870700" y="5630863"/>
                <a:ext cx="211138" cy="460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95" name="组合 94"/>
          <p:cNvGrpSpPr/>
          <p:nvPr/>
        </p:nvGrpSpPr>
        <p:grpSpPr>
          <a:xfrm>
            <a:off x="6615446" y="3723846"/>
            <a:ext cx="1408235" cy="1214153"/>
            <a:chOff x="4961634" y="2902476"/>
            <a:chExt cx="1056314" cy="910615"/>
          </a:xfrm>
        </p:grpSpPr>
        <p:sp>
          <p:nvSpPr>
            <p:cNvPr id="96" name="六边形 95"/>
            <p:cNvSpPr/>
            <p:nvPr/>
          </p:nvSpPr>
          <p:spPr>
            <a:xfrm>
              <a:off x="4961634" y="2902476"/>
              <a:ext cx="1056314" cy="910615"/>
            </a:xfrm>
            <a:prstGeom prst="hexagon">
              <a:avLst/>
            </a:prstGeom>
            <a:solidFill>
              <a:schemeClr val="accent4"/>
            </a:solidFill>
            <a:ln w="285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7" name="组合 96"/>
            <p:cNvGrpSpPr/>
            <p:nvPr/>
          </p:nvGrpSpPr>
          <p:grpSpPr>
            <a:xfrm>
              <a:off x="5318503" y="3178114"/>
              <a:ext cx="342577" cy="359338"/>
              <a:chOff x="2847975" y="6135688"/>
              <a:chExt cx="811213" cy="850900"/>
            </a:xfrm>
          </p:grpSpPr>
          <p:sp>
            <p:nvSpPr>
              <p:cNvPr id="9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01" name="组合 100"/>
          <p:cNvGrpSpPr/>
          <p:nvPr/>
        </p:nvGrpSpPr>
        <p:grpSpPr>
          <a:xfrm>
            <a:off x="4164011" y="2351162"/>
            <a:ext cx="1408234" cy="1214153"/>
            <a:chOff x="3122819" y="1872963"/>
            <a:chExt cx="1056313" cy="910615"/>
          </a:xfrm>
        </p:grpSpPr>
        <p:sp>
          <p:nvSpPr>
            <p:cNvPr id="102" name="六边形 101"/>
            <p:cNvSpPr/>
            <p:nvPr/>
          </p:nvSpPr>
          <p:spPr>
            <a:xfrm>
              <a:off x="3122819" y="1872963"/>
              <a:ext cx="1056313" cy="910615"/>
            </a:xfrm>
            <a:prstGeom prst="hexagon">
              <a:avLst/>
            </a:pr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3" name="组合 102"/>
            <p:cNvGrpSpPr/>
            <p:nvPr/>
          </p:nvGrpSpPr>
          <p:grpSpPr>
            <a:xfrm>
              <a:off x="3470971" y="2148601"/>
              <a:ext cx="360008" cy="359338"/>
              <a:chOff x="4064000" y="6135688"/>
              <a:chExt cx="852488" cy="850900"/>
            </a:xfrm>
          </p:grpSpPr>
          <p:sp>
            <p:nvSpPr>
              <p:cNvPr id="104"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5" name="Line 12"/>
              <p:cNvSpPr>
                <a:spLocks noChangeShapeType="1"/>
              </p:cNvSpPr>
              <p:nvPr/>
            </p:nvSpPr>
            <p:spPr bwMode="auto">
              <a:xfrm>
                <a:off x="4646613" y="6229350"/>
                <a:ext cx="176213" cy="1746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6" name="Line 13"/>
              <p:cNvSpPr>
                <a:spLocks noChangeShapeType="1"/>
              </p:cNvSpPr>
              <p:nvPr/>
            </p:nvSpPr>
            <p:spPr bwMode="auto">
              <a:xfrm flipH="1">
                <a:off x="4210050" y="6272213"/>
                <a:ext cx="479425" cy="48101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7" name="Line 14"/>
              <p:cNvSpPr>
                <a:spLocks noChangeShapeType="1"/>
              </p:cNvSpPr>
              <p:nvPr/>
            </p:nvSpPr>
            <p:spPr bwMode="auto">
              <a:xfrm flipH="1">
                <a:off x="4297363" y="6361113"/>
                <a:ext cx="481013" cy="4794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9" name="Line 16"/>
              <p:cNvSpPr>
                <a:spLocks noChangeShapeType="1"/>
              </p:cNvSpPr>
              <p:nvPr/>
            </p:nvSpPr>
            <p:spPr bwMode="auto">
              <a:xfrm flipV="1">
                <a:off x="4149725" y="6269038"/>
                <a:ext cx="117475"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0" name="Line 17"/>
              <p:cNvSpPr>
                <a:spLocks noChangeShapeType="1"/>
              </p:cNvSpPr>
              <p:nvPr/>
            </p:nvSpPr>
            <p:spPr bwMode="auto">
              <a:xfrm flipV="1">
                <a:off x="4214813" y="6370638"/>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1" name="Line 18"/>
              <p:cNvSpPr>
                <a:spLocks noChangeShapeType="1"/>
              </p:cNvSpPr>
              <p:nvPr/>
            </p:nvSpPr>
            <p:spPr bwMode="auto">
              <a:xfrm flipV="1">
                <a:off x="4662488" y="6783388"/>
                <a:ext cx="119063"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2" name="Line 19"/>
              <p:cNvSpPr>
                <a:spLocks noChangeShapeType="1"/>
              </p:cNvSpPr>
              <p:nvPr/>
            </p:nvSpPr>
            <p:spPr bwMode="auto">
              <a:xfrm flipV="1">
                <a:off x="4597400" y="6753225"/>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5" name="组合 114"/>
          <p:cNvGrpSpPr/>
          <p:nvPr/>
        </p:nvGrpSpPr>
        <p:grpSpPr>
          <a:xfrm>
            <a:off x="2936175" y="3037565"/>
            <a:ext cx="1408234" cy="1214153"/>
            <a:chOff x="2201822" y="2387765"/>
            <a:chExt cx="1056313" cy="910615"/>
          </a:xfrm>
        </p:grpSpPr>
        <p:sp>
          <p:nvSpPr>
            <p:cNvPr id="116" name="六边形 115"/>
            <p:cNvSpPr/>
            <p:nvPr/>
          </p:nvSpPr>
          <p:spPr>
            <a:xfrm>
              <a:off x="2201822" y="2387765"/>
              <a:ext cx="1056313" cy="910615"/>
            </a:xfrm>
            <a:prstGeom prst="hexagon">
              <a:avLst/>
            </a:prstGeom>
            <a:solidFill>
              <a:schemeClr val="accent6"/>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7" name="组合 116"/>
            <p:cNvGrpSpPr/>
            <p:nvPr/>
          </p:nvGrpSpPr>
          <p:grpSpPr>
            <a:xfrm>
              <a:off x="2549304" y="2663403"/>
              <a:ext cx="361349" cy="359338"/>
              <a:chOff x="4083050" y="4826000"/>
              <a:chExt cx="855663" cy="850900"/>
            </a:xfrm>
          </p:grpSpPr>
          <p:sp>
            <p:nvSpPr>
              <p:cNvPr id="118"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0" name="Line 27"/>
              <p:cNvSpPr>
                <a:spLocks noChangeShapeType="1"/>
              </p:cNvSpPr>
              <p:nvPr/>
            </p:nvSpPr>
            <p:spPr bwMode="auto">
              <a:xfrm flipH="1">
                <a:off x="4481513" y="4926013"/>
                <a:ext cx="303213" cy="2746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1" name="组合 120"/>
          <p:cNvGrpSpPr/>
          <p:nvPr/>
        </p:nvGrpSpPr>
        <p:grpSpPr>
          <a:xfrm>
            <a:off x="6614436" y="2351162"/>
            <a:ext cx="1408234" cy="1214153"/>
            <a:chOff x="4960877" y="1872963"/>
            <a:chExt cx="1056313" cy="910615"/>
          </a:xfrm>
        </p:grpSpPr>
        <p:sp>
          <p:nvSpPr>
            <p:cNvPr id="122" name="六边形 121"/>
            <p:cNvSpPr/>
            <p:nvPr/>
          </p:nvSpPr>
          <p:spPr>
            <a:xfrm>
              <a:off x="4960877" y="1872963"/>
              <a:ext cx="1056313" cy="910615"/>
            </a:xfrm>
            <a:prstGeom prst="hexagon">
              <a:avLst/>
            </a:prstGeom>
            <a:solidFill>
              <a:schemeClr val="accent2"/>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3" name="组合 122"/>
            <p:cNvGrpSpPr/>
            <p:nvPr/>
          </p:nvGrpSpPr>
          <p:grpSpPr>
            <a:xfrm>
              <a:off x="5306347" y="2148601"/>
              <a:ext cx="365373" cy="359338"/>
              <a:chOff x="5294313" y="6135688"/>
              <a:chExt cx="865188" cy="850900"/>
            </a:xfrm>
          </p:grpSpPr>
          <p:sp>
            <p:nvSpPr>
              <p:cNvPr id="124"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6" name="Line 30"/>
              <p:cNvSpPr>
                <a:spLocks noChangeShapeType="1"/>
              </p:cNvSpPr>
              <p:nvPr/>
            </p:nvSpPr>
            <p:spPr bwMode="auto">
              <a:xfrm>
                <a:off x="5495925" y="6135688"/>
                <a:ext cx="463550"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7" name="Line 31"/>
              <p:cNvSpPr>
                <a:spLocks noChangeShapeType="1"/>
              </p:cNvSpPr>
              <p:nvPr/>
            </p:nvSpPr>
            <p:spPr bwMode="auto">
              <a:xfrm>
                <a:off x="5727700" y="6743700"/>
                <a:ext cx="0" cy="920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9" name="组合 128"/>
          <p:cNvGrpSpPr/>
          <p:nvPr/>
        </p:nvGrpSpPr>
        <p:grpSpPr>
          <a:xfrm>
            <a:off x="7847592" y="3037814"/>
            <a:ext cx="1408234" cy="1214153"/>
            <a:chOff x="5885864" y="2387952"/>
            <a:chExt cx="1056313" cy="910615"/>
          </a:xfrm>
        </p:grpSpPr>
        <p:sp>
          <p:nvSpPr>
            <p:cNvPr id="130" name="六边形 129"/>
            <p:cNvSpPr/>
            <p:nvPr/>
          </p:nvSpPr>
          <p:spPr>
            <a:xfrm>
              <a:off x="5885864" y="2387952"/>
              <a:ext cx="1056313" cy="910615"/>
            </a:xfrm>
            <a:prstGeom prst="hexagon">
              <a:avLst/>
            </a:prstGeom>
            <a:solidFill>
              <a:schemeClr val="accent3"/>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1" name="组合 130"/>
            <p:cNvGrpSpPr/>
            <p:nvPr/>
          </p:nvGrpSpPr>
          <p:grpSpPr>
            <a:xfrm>
              <a:off x="6299716" y="2663590"/>
              <a:ext cx="228609" cy="359338"/>
              <a:chOff x="6694488" y="6135688"/>
              <a:chExt cx="541338" cy="850900"/>
            </a:xfrm>
          </p:grpSpPr>
          <p:sp>
            <p:nvSpPr>
              <p:cNvPr id="132"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3" name="Line 34"/>
              <p:cNvSpPr>
                <a:spLocks noChangeShapeType="1"/>
              </p:cNvSpPr>
              <p:nvPr/>
            </p:nvSpPr>
            <p:spPr bwMode="auto">
              <a:xfrm>
                <a:off x="6694488" y="61356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4" name="Line 35"/>
              <p:cNvSpPr>
                <a:spLocks noChangeShapeType="1"/>
              </p:cNvSpPr>
              <p:nvPr/>
            </p:nvSpPr>
            <p:spPr bwMode="auto">
              <a:xfrm>
                <a:off x="6694488" y="69865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7" name="Line 38"/>
              <p:cNvSpPr>
                <a:spLocks noChangeShapeType="1"/>
              </p:cNvSpPr>
              <p:nvPr/>
            </p:nvSpPr>
            <p:spPr bwMode="auto">
              <a:xfrm>
                <a:off x="6965950" y="655955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8" name="Line 39"/>
              <p:cNvSpPr>
                <a:spLocks noChangeShapeType="1"/>
              </p:cNvSpPr>
              <p:nvPr/>
            </p:nvSpPr>
            <p:spPr bwMode="auto">
              <a:xfrm>
                <a:off x="6965950" y="6640513"/>
                <a:ext cx="0" cy="412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9" name="Line 40"/>
              <p:cNvSpPr>
                <a:spLocks noChangeShapeType="1"/>
              </p:cNvSpPr>
              <p:nvPr/>
            </p:nvSpPr>
            <p:spPr bwMode="auto">
              <a:xfrm>
                <a:off x="6965950" y="671830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300" fill="hold"/>
                                        <p:tgtEl>
                                          <p:spTgt spid="70"/>
                                        </p:tgtEl>
                                        <p:attrNameLst>
                                          <p:attrName>ppt_w</p:attrName>
                                        </p:attrNameLst>
                                      </p:cBhvr>
                                      <p:tavLst>
                                        <p:tav tm="0">
                                          <p:val>
                                            <p:fltVal val="0"/>
                                          </p:val>
                                        </p:tav>
                                        <p:tav tm="100000">
                                          <p:val>
                                            <p:strVal val="#ppt_w"/>
                                          </p:val>
                                        </p:tav>
                                      </p:tavLst>
                                    </p:anim>
                                    <p:anim calcmode="lin" valueType="num">
                                      <p:cBhvr>
                                        <p:cTn id="8" dur="300" fill="hold"/>
                                        <p:tgtEl>
                                          <p:spTgt spid="70"/>
                                        </p:tgtEl>
                                        <p:attrNameLst>
                                          <p:attrName>ppt_h</p:attrName>
                                        </p:attrNameLst>
                                      </p:cBhvr>
                                      <p:tavLst>
                                        <p:tav tm="0">
                                          <p:val>
                                            <p:fltVal val="0"/>
                                          </p:val>
                                        </p:tav>
                                        <p:tav tm="100000">
                                          <p:val>
                                            <p:strVal val="#ppt_h"/>
                                          </p:val>
                                        </p:tav>
                                      </p:tavLst>
                                    </p:anim>
                                    <p:animEffect transition="in" filter="fade">
                                      <p:cBhvr>
                                        <p:cTn id="9" dur="300"/>
                                        <p:tgtEl>
                                          <p:spTgt spid="7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300" fill="hold"/>
                                        <p:tgtEl>
                                          <p:spTgt spid="69"/>
                                        </p:tgtEl>
                                        <p:attrNameLst>
                                          <p:attrName>ppt_w</p:attrName>
                                        </p:attrNameLst>
                                      </p:cBhvr>
                                      <p:tavLst>
                                        <p:tav tm="0">
                                          <p:val>
                                            <p:fltVal val="0"/>
                                          </p:val>
                                        </p:tav>
                                        <p:tav tm="100000">
                                          <p:val>
                                            <p:strVal val="#ppt_w"/>
                                          </p:val>
                                        </p:tav>
                                      </p:tavLst>
                                    </p:anim>
                                    <p:anim calcmode="lin" valueType="num">
                                      <p:cBhvr>
                                        <p:cTn id="14" dur="300" fill="hold"/>
                                        <p:tgtEl>
                                          <p:spTgt spid="69"/>
                                        </p:tgtEl>
                                        <p:attrNameLst>
                                          <p:attrName>ppt_h</p:attrName>
                                        </p:attrNameLst>
                                      </p:cBhvr>
                                      <p:tavLst>
                                        <p:tav tm="0">
                                          <p:val>
                                            <p:fltVal val="0"/>
                                          </p:val>
                                        </p:tav>
                                        <p:tav tm="100000">
                                          <p:val>
                                            <p:strVal val="#ppt_h"/>
                                          </p:val>
                                        </p:tav>
                                      </p:tavLst>
                                    </p:anim>
                                    <p:animEffect transition="in" filter="fade">
                                      <p:cBhvr>
                                        <p:cTn id="15" dur="300"/>
                                        <p:tgtEl>
                                          <p:spTgt spid="6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300" fill="hold"/>
                                        <p:tgtEl>
                                          <p:spTgt spid="68"/>
                                        </p:tgtEl>
                                        <p:attrNameLst>
                                          <p:attrName>ppt_w</p:attrName>
                                        </p:attrNameLst>
                                      </p:cBhvr>
                                      <p:tavLst>
                                        <p:tav tm="0">
                                          <p:val>
                                            <p:fltVal val="0"/>
                                          </p:val>
                                        </p:tav>
                                        <p:tav tm="100000">
                                          <p:val>
                                            <p:strVal val="#ppt_w"/>
                                          </p:val>
                                        </p:tav>
                                      </p:tavLst>
                                    </p:anim>
                                    <p:anim calcmode="lin" valueType="num">
                                      <p:cBhvr>
                                        <p:cTn id="19" dur="300" fill="hold"/>
                                        <p:tgtEl>
                                          <p:spTgt spid="68"/>
                                        </p:tgtEl>
                                        <p:attrNameLst>
                                          <p:attrName>ppt_h</p:attrName>
                                        </p:attrNameLst>
                                      </p:cBhvr>
                                      <p:tavLst>
                                        <p:tav tm="0">
                                          <p:val>
                                            <p:fltVal val="0"/>
                                          </p:val>
                                        </p:tav>
                                        <p:tav tm="100000">
                                          <p:val>
                                            <p:strVal val="#ppt_h"/>
                                          </p:val>
                                        </p:tav>
                                      </p:tavLst>
                                    </p:anim>
                                    <p:animEffect transition="in" filter="fade">
                                      <p:cBhvr>
                                        <p:cTn id="20" dur="300"/>
                                        <p:tgtEl>
                                          <p:spTgt spid="68"/>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p:cTn id="24" dur="300" fill="hold"/>
                                        <p:tgtEl>
                                          <p:spTgt spid="121"/>
                                        </p:tgtEl>
                                        <p:attrNameLst>
                                          <p:attrName>ppt_w</p:attrName>
                                        </p:attrNameLst>
                                      </p:cBhvr>
                                      <p:tavLst>
                                        <p:tav tm="0">
                                          <p:val>
                                            <p:fltVal val="0"/>
                                          </p:val>
                                        </p:tav>
                                        <p:tav tm="100000">
                                          <p:val>
                                            <p:strVal val="#ppt_w"/>
                                          </p:val>
                                        </p:tav>
                                      </p:tavLst>
                                    </p:anim>
                                    <p:anim calcmode="lin" valueType="num">
                                      <p:cBhvr>
                                        <p:cTn id="25" dur="300" fill="hold"/>
                                        <p:tgtEl>
                                          <p:spTgt spid="121"/>
                                        </p:tgtEl>
                                        <p:attrNameLst>
                                          <p:attrName>ppt_h</p:attrName>
                                        </p:attrNameLst>
                                      </p:cBhvr>
                                      <p:tavLst>
                                        <p:tav tm="0">
                                          <p:val>
                                            <p:fltVal val="0"/>
                                          </p:val>
                                        </p:tav>
                                        <p:tav tm="100000">
                                          <p:val>
                                            <p:strVal val="#ppt_h"/>
                                          </p:val>
                                        </p:tav>
                                      </p:tavLst>
                                    </p:anim>
                                    <p:animEffect transition="in" filter="fade">
                                      <p:cBhvr>
                                        <p:cTn id="26" dur="300"/>
                                        <p:tgtEl>
                                          <p:spTgt spid="12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300"/>
                                        <p:tgtEl>
                                          <p:spTgt spid="8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300" fill="hold"/>
                                        <p:tgtEl>
                                          <p:spTgt spid="75"/>
                                        </p:tgtEl>
                                        <p:attrNameLst>
                                          <p:attrName>ppt_x</p:attrName>
                                        </p:attrNameLst>
                                      </p:cBhvr>
                                      <p:tavLst>
                                        <p:tav tm="0">
                                          <p:val>
                                            <p:strVal val="1+#ppt_w/2"/>
                                          </p:val>
                                        </p:tav>
                                        <p:tav tm="100000">
                                          <p:val>
                                            <p:strVal val="#ppt_x"/>
                                          </p:val>
                                        </p:tav>
                                      </p:tavLst>
                                    </p:anim>
                                    <p:anim calcmode="lin" valueType="num">
                                      <p:cBhvr additive="base">
                                        <p:cTn id="35" dur="3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300" fill="hold"/>
                                        <p:tgtEl>
                                          <p:spTgt spid="101"/>
                                        </p:tgtEl>
                                        <p:attrNameLst>
                                          <p:attrName>ppt_w</p:attrName>
                                        </p:attrNameLst>
                                      </p:cBhvr>
                                      <p:tavLst>
                                        <p:tav tm="0">
                                          <p:val>
                                            <p:fltVal val="0"/>
                                          </p:val>
                                        </p:tav>
                                        <p:tav tm="100000">
                                          <p:val>
                                            <p:strVal val="#ppt_w"/>
                                          </p:val>
                                        </p:tav>
                                      </p:tavLst>
                                    </p:anim>
                                    <p:anim calcmode="lin" valueType="num">
                                      <p:cBhvr>
                                        <p:cTn id="40" dur="300" fill="hold"/>
                                        <p:tgtEl>
                                          <p:spTgt spid="101"/>
                                        </p:tgtEl>
                                        <p:attrNameLst>
                                          <p:attrName>ppt_h</p:attrName>
                                        </p:attrNameLst>
                                      </p:cBhvr>
                                      <p:tavLst>
                                        <p:tav tm="0">
                                          <p:val>
                                            <p:fltVal val="0"/>
                                          </p:val>
                                        </p:tav>
                                        <p:tav tm="100000">
                                          <p:val>
                                            <p:strVal val="#ppt_h"/>
                                          </p:val>
                                        </p:tav>
                                      </p:tavLst>
                                    </p:anim>
                                    <p:animEffect transition="in" filter="fade">
                                      <p:cBhvr>
                                        <p:cTn id="41" dur="300"/>
                                        <p:tgtEl>
                                          <p:spTgt spid="101"/>
                                        </p:tgtEl>
                                      </p:cBhvr>
                                    </p:animEffect>
                                  </p:childTnLst>
                                </p:cTn>
                              </p:par>
                            </p:childTnLst>
                          </p:cTn>
                        </p:par>
                        <p:par>
                          <p:cTn id="42" fill="hold">
                            <p:stCondLst>
                              <p:cond delay="3000"/>
                            </p:stCondLst>
                            <p:childTnLst>
                              <p:par>
                                <p:cTn id="43" presetID="22" presetClass="entr" presetSubtype="2"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right)">
                                      <p:cBhvr>
                                        <p:cTn id="45" dur="300"/>
                                        <p:tgtEl>
                                          <p:spTgt spid="77"/>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p:cTn id="54" dur="300" fill="hold"/>
                                        <p:tgtEl>
                                          <p:spTgt spid="95"/>
                                        </p:tgtEl>
                                        <p:attrNameLst>
                                          <p:attrName>ppt_w</p:attrName>
                                        </p:attrNameLst>
                                      </p:cBhvr>
                                      <p:tavLst>
                                        <p:tav tm="0">
                                          <p:val>
                                            <p:fltVal val="0"/>
                                          </p:val>
                                        </p:tav>
                                        <p:tav tm="100000">
                                          <p:val>
                                            <p:strVal val="#ppt_w"/>
                                          </p:val>
                                        </p:tav>
                                      </p:tavLst>
                                    </p:anim>
                                    <p:anim calcmode="lin" valueType="num">
                                      <p:cBhvr>
                                        <p:cTn id="55" dur="300" fill="hold"/>
                                        <p:tgtEl>
                                          <p:spTgt spid="95"/>
                                        </p:tgtEl>
                                        <p:attrNameLst>
                                          <p:attrName>ppt_h</p:attrName>
                                        </p:attrNameLst>
                                      </p:cBhvr>
                                      <p:tavLst>
                                        <p:tav tm="0">
                                          <p:val>
                                            <p:fltVal val="0"/>
                                          </p:val>
                                        </p:tav>
                                        <p:tav tm="100000">
                                          <p:val>
                                            <p:strVal val="#ppt_h"/>
                                          </p:val>
                                        </p:tav>
                                      </p:tavLst>
                                    </p:anim>
                                    <p:animEffect transition="in" filter="fade">
                                      <p:cBhvr>
                                        <p:cTn id="56" dur="300"/>
                                        <p:tgtEl>
                                          <p:spTgt spid="95"/>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300"/>
                                        <p:tgtEl>
                                          <p:spTgt spid="86"/>
                                        </p:tgtEl>
                                      </p:cBhvr>
                                    </p:animEffect>
                                  </p:childTnLst>
                                </p:cTn>
                              </p:par>
                            </p:childTnLst>
                          </p:cTn>
                        </p:par>
                        <p:par>
                          <p:cTn id="61" fill="hold">
                            <p:stCondLst>
                              <p:cond delay="5000"/>
                            </p:stCondLst>
                            <p:childTnLst>
                              <p:par>
                                <p:cTn id="62" presetID="2" presetClass="entr" presetSubtype="2"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1+#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300" fill="hold"/>
                                        <p:tgtEl>
                                          <p:spTgt spid="89"/>
                                        </p:tgtEl>
                                        <p:attrNameLst>
                                          <p:attrName>ppt_w</p:attrName>
                                        </p:attrNameLst>
                                      </p:cBhvr>
                                      <p:tavLst>
                                        <p:tav tm="0">
                                          <p:val>
                                            <p:fltVal val="0"/>
                                          </p:val>
                                        </p:tav>
                                        <p:tav tm="100000">
                                          <p:val>
                                            <p:strVal val="#ppt_w"/>
                                          </p:val>
                                        </p:tav>
                                      </p:tavLst>
                                    </p:anim>
                                    <p:anim calcmode="lin" valueType="num">
                                      <p:cBhvr>
                                        <p:cTn id="70" dur="300" fill="hold"/>
                                        <p:tgtEl>
                                          <p:spTgt spid="89"/>
                                        </p:tgtEl>
                                        <p:attrNameLst>
                                          <p:attrName>ppt_h</p:attrName>
                                        </p:attrNameLst>
                                      </p:cBhvr>
                                      <p:tavLst>
                                        <p:tav tm="0">
                                          <p:val>
                                            <p:fltVal val="0"/>
                                          </p:val>
                                        </p:tav>
                                        <p:tav tm="100000">
                                          <p:val>
                                            <p:strVal val="#ppt_h"/>
                                          </p:val>
                                        </p:tav>
                                      </p:tavLst>
                                    </p:anim>
                                    <p:animEffect transition="in" filter="fade">
                                      <p:cBhvr>
                                        <p:cTn id="71" dur="300"/>
                                        <p:tgtEl>
                                          <p:spTgt spid="89"/>
                                        </p:tgtEl>
                                      </p:cBhvr>
                                    </p:animEffect>
                                  </p:childTnLst>
                                </p:cTn>
                              </p:par>
                            </p:childTnLst>
                          </p:cTn>
                        </p:par>
                        <p:par>
                          <p:cTn id="72" fill="hold">
                            <p:stCondLst>
                              <p:cond delay="6000"/>
                            </p:stCondLst>
                            <p:childTnLst>
                              <p:par>
                                <p:cTn id="73" presetID="22" presetClass="entr" presetSubtype="2" fill="hold"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right)">
                                      <p:cBhvr>
                                        <p:cTn id="75" dur="300"/>
                                        <p:tgtEl>
                                          <p:spTgt spid="83"/>
                                        </p:tgtEl>
                                      </p:cBhvr>
                                    </p:animEffect>
                                  </p:childTnLst>
                                </p:cTn>
                              </p:par>
                            </p:childTnLst>
                          </p:cTn>
                        </p:par>
                        <p:par>
                          <p:cTn id="76" fill="hold">
                            <p:stCondLst>
                              <p:cond delay="6500"/>
                            </p:stCondLst>
                            <p:childTnLst>
                              <p:par>
                                <p:cTn id="77" presetID="2" presetClass="entr" presetSubtype="8"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300" fill="hold"/>
                                        <p:tgtEl>
                                          <p:spTgt spid="73"/>
                                        </p:tgtEl>
                                        <p:attrNameLst>
                                          <p:attrName>ppt_x</p:attrName>
                                        </p:attrNameLst>
                                      </p:cBhvr>
                                      <p:tavLst>
                                        <p:tav tm="0">
                                          <p:val>
                                            <p:strVal val="0-#ppt_w/2"/>
                                          </p:val>
                                        </p:tav>
                                        <p:tav tm="100000">
                                          <p:val>
                                            <p:strVal val="#ppt_x"/>
                                          </p:val>
                                        </p:tav>
                                      </p:tavLst>
                                    </p:anim>
                                    <p:anim calcmode="lin" valueType="num">
                                      <p:cBhvr additive="base">
                                        <p:cTn id="80" dur="300" fill="hold"/>
                                        <p:tgtEl>
                                          <p:spTgt spid="73"/>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 calcmode="lin" valueType="num">
                                      <p:cBhvr>
                                        <p:cTn id="84" dur="300" fill="hold"/>
                                        <p:tgtEl>
                                          <p:spTgt spid="129"/>
                                        </p:tgtEl>
                                        <p:attrNameLst>
                                          <p:attrName>ppt_w</p:attrName>
                                        </p:attrNameLst>
                                      </p:cBhvr>
                                      <p:tavLst>
                                        <p:tav tm="0">
                                          <p:val>
                                            <p:fltVal val="0"/>
                                          </p:val>
                                        </p:tav>
                                        <p:tav tm="100000">
                                          <p:val>
                                            <p:strVal val="#ppt_w"/>
                                          </p:val>
                                        </p:tav>
                                      </p:tavLst>
                                    </p:anim>
                                    <p:anim calcmode="lin" valueType="num">
                                      <p:cBhvr>
                                        <p:cTn id="85" dur="300" fill="hold"/>
                                        <p:tgtEl>
                                          <p:spTgt spid="129"/>
                                        </p:tgtEl>
                                        <p:attrNameLst>
                                          <p:attrName>ppt_h</p:attrName>
                                        </p:attrNameLst>
                                      </p:cBhvr>
                                      <p:tavLst>
                                        <p:tav tm="0">
                                          <p:val>
                                            <p:fltVal val="0"/>
                                          </p:val>
                                        </p:tav>
                                        <p:tav tm="100000">
                                          <p:val>
                                            <p:strVal val="#ppt_h"/>
                                          </p:val>
                                        </p:tav>
                                      </p:tavLst>
                                    </p:anim>
                                    <p:animEffect transition="in" filter="fade">
                                      <p:cBhvr>
                                        <p:cTn id="86" dur="300"/>
                                        <p:tgtEl>
                                          <p:spTgt spid="129"/>
                                        </p:tgtEl>
                                      </p:cBhvr>
                                    </p:animEffect>
                                  </p:childTnLst>
                                </p:cTn>
                              </p:par>
                            </p:childTnLst>
                          </p:cTn>
                        </p:par>
                        <p:par>
                          <p:cTn id="87" fill="hold">
                            <p:stCondLst>
                              <p:cond delay="7500"/>
                            </p:stCondLst>
                            <p:childTnLst>
                              <p:par>
                                <p:cTn id="88" presetID="2" presetClass="entr" presetSubtype="2" fill="hold" grpId="0" nodeType="afterEffect">
                                  <p:stCondLst>
                                    <p:cond delay="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300" fill="hold"/>
                                        <p:tgtEl>
                                          <p:spTgt spid="74"/>
                                        </p:tgtEl>
                                        <p:attrNameLst>
                                          <p:attrName>ppt_x</p:attrName>
                                        </p:attrNameLst>
                                      </p:cBhvr>
                                      <p:tavLst>
                                        <p:tav tm="0">
                                          <p:val>
                                            <p:strVal val="1+#ppt_w/2"/>
                                          </p:val>
                                        </p:tav>
                                        <p:tav tm="100000">
                                          <p:val>
                                            <p:strVal val="#ppt_x"/>
                                          </p:val>
                                        </p:tav>
                                      </p:tavLst>
                                    </p:anim>
                                    <p:anim calcmode="lin" valueType="num">
                                      <p:cBhvr additive="base">
                                        <p:cTn id="91" dur="300" fill="hold"/>
                                        <p:tgtEl>
                                          <p:spTgt spid="74"/>
                                        </p:tgtEl>
                                        <p:attrNameLst>
                                          <p:attrName>ppt_y</p:attrName>
                                        </p:attrNameLst>
                                      </p:cBhvr>
                                      <p:tavLst>
                                        <p:tav tm="0">
                                          <p:val>
                                            <p:strVal val="#ppt_y"/>
                                          </p:val>
                                        </p:tav>
                                        <p:tav tm="100000">
                                          <p:val>
                                            <p:strVal val="#ppt_y"/>
                                          </p:val>
                                        </p:tav>
                                      </p:tavLst>
                                    </p:anim>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300" fill="hold"/>
                                        <p:tgtEl>
                                          <p:spTgt spid="115"/>
                                        </p:tgtEl>
                                        <p:attrNameLst>
                                          <p:attrName>ppt_w</p:attrName>
                                        </p:attrNameLst>
                                      </p:cBhvr>
                                      <p:tavLst>
                                        <p:tav tm="0">
                                          <p:val>
                                            <p:fltVal val="0"/>
                                          </p:val>
                                        </p:tav>
                                        <p:tav tm="100000">
                                          <p:val>
                                            <p:strVal val="#ppt_w"/>
                                          </p:val>
                                        </p:tav>
                                      </p:tavLst>
                                    </p:anim>
                                    <p:anim calcmode="lin" valueType="num">
                                      <p:cBhvr>
                                        <p:cTn id="96" dur="300" fill="hold"/>
                                        <p:tgtEl>
                                          <p:spTgt spid="115"/>
                                        </p:tgtEl>
                                        <p:attrNameLst>
                                          <p:attrName>ppt_h</p:attrName>
                                        </p:attrNameLst>
                                      </p:cBhvr>
                                      <p:tavLst>
                                        <p:tav tm="0">
                                          <p:val>
                                            <p:fltVal val="0"/>
                                          </p:val>
                                        </p:tav>
                                        <p:tav tm="100000">
                                          <p:val>
                                            <p:strVal val="#ppt_h"/>
                                          </p:val>
                                        </p:tav>
                                      </p:tavLst>
                                    </p:anim>
                                    <p:animEffect transition="in" filter="fade">
                                      <p:cBhvr>
                                        <p:cTn id="97" dur="300"/>
                                        <p:tgtEl>
                                          <p:spTgt spid="115"/>
                                        </p:tgtEl>
                                      </p:cBhvr>
                                    </p:animEffect>
                                  </p:childTnLst>
                                </p:cTn>
                              </p:par>
                            </p:childTnLst>
                          </p:cTn>
                        </p:par>
                        <p:par>
                          <p:cTn id="98" fill="hold">
                            <p:stCondLst>
                              <p:cond delay="8500"/>
                            </p:stCondLst>
                            <p:childTnLst>
                              <p:par>
                                <p:cTn id="99" presetID="2" presetClass="entr" presetSubtype="8"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300" fill="hold"/>
                                        <p:tgtEl>
                                          <p:spTgt spid="71"/>
                                        </p:tgtEl>
                                        <p:attrNameLst>
                                          <p:attrName>ppt_x</p:attrName>
                                        </p:attrNameLst>
                                      </p:cBhvr>
                                      <p:tavLst>
                                        <p:tav tm="0">
                                          <p:val>
                                            <p:strVal val="0-#ppt_w/2"/>
                                          </p:val>
                                        </p:tav>
                                        <p:tav tm="100000">
                                          <p:val>
                                            <p:strVal val="#ppt_x"/>
                                          </p:val>
                                        </p:tav>
                                      </p:tavLst>
                                    </p:anim>
                                    <p:anim calcmode="lin" valueType="num">
                                      <p:cBhvr additive="base">
                                        <p:cTn id="102" dur="3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p:bldP spid="72" grpId="0"/>
      <p:bldP spid="73" grpId="0"/>
      <p:bldP spid="74" grpId="0"/>
      <p:bldP spid="75" grpId="0"/>
      <p:bldP spid="7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0" name="01"/>
          <p:cNvSpPr txBox="1"/>
          <p:nvPr/>
        </p:nvSpPr>
        <p:spPr>
          <a:xfrm>
            <a:off x="2029219" y="1907954"/>
            <a:ext cx="2879387" cy="1677382"/>
          </a:xfrm>
          <a:prstGeom prst="rect">
            <a:avLst/>
          </a:prstGeom>
          <a:noFill/>
        </p:spPr>
        <p:txBody>
          <a:bodyPr wrap="square" lIns="0" tIns="0" rIns="0" bIns="0" rtlCol="0">
            <a:spAutoFit/>
          </a:bodyPr>
          <a:lstStyle/>
          <a:p>
            <a:pPr algn="ctr"/>
            <a:r>
              <a:rPr lang="en-US" altLang="zh-CN" sz="10900" b="1" dirty="0">
                <a:solidFill>
                  <a:schemeClr val="bg1"/>
                </a:solidFill>
                <a:cs typeface="+mn-ea"/>
                <a:sym typeface="+mn-lt"/>
              </a:rPr>
              <a:t>03</a:t>
            </a:r>
            <a:endParaRPr lang="zh-CN" altLang="en-US" sz="10900" b="1" dirty="0">
              <a:solidFill>
                <a:schemeClr val="bg1"/>
              </a:solidFill>
              <a:cs typeface="+mn-ea"/>
              <a:sym typeface="+mn-lt"/>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a:solidFill>
                  <a:srgbClr val="3C7895"/>
                </a:solidFill>
                <a:cs typeface="+mn-ea"/>
                <a:sym typeface="+mn-lt"/>
              </a:rPr>
              <a:t>教学过程</a:t>
            </a:r>
            <a:endParaRPr kumimoji="1" lang="en-US" altLang="ko-KR" sz="4400" b="1" dirty="0">
              <a:solidFill>
                <a:srgbClr val="3C7895"/>
              </a:solidFill>
              <a:cs typeface="+mn-ea"/>
              <a:sym typeface="+mn-lt"/>
            </a:endParaRPr>
          </a:p>
        </p:txBody>
      </p:sp>
      <p:sp>
        <p:nvSpPr>
          <p:cNvPr id="12" name="01"/>
          <p:cNvSpPr txBox="1"/>
          <p:nvPr/>
        </p:nvSpPr>
        <p:spPr>
          <a:xfrm>
            <a:off x="5464196" y="2805866"/>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3" name="01"/>
          <p:cNvSpPr txBox="1"/>
          <p:nvPr/>
        </p:nvSpPr>
        <p:spPr>
          <a:xfrm>
            <a:off x="5464196" y="3239679"/>
            <a:ext cx="1992890"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4" name="01"/>
          <p:cNvSpPr txBox="1"/>
          <p:nvPr/>
        </p:nvSpPr>
        <p:spPr>
          <a:xfrm>
            <a:off x="7734590" y="2810209"/>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5" name="01"/>
          <p:cNvSpPr txBox="1"/>
          <p:nvPr/>
        </p:nvSpPr>
        <p:spPr>
          <a:xfrm>
            <a:off x="7734594" y="3244622"/>
            <a:ext cx="1838733"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738224" y="4696452"/>
            <a:ext cx="2715556" cy="843416"/>
            <a:chOff x="98425" y="1392238"/>
            <a:chExt cx="8947150" cy="2359025"/>
          </a:xfrm>
        </p:grpSpPr>
        <p:sp>
          <p:nvSpPr>
            <p:cNvPr id="3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rgbClr val="FFC000">
                    <a:alpha val="20000"/>
                  </a:srgbClr>
                </a:gs>
                <a:gs pos="50000">
                  <a:srgbClr val="FFC000"/>
                </a:gs>
                <a:gs pos="100000">
                  <a:srgbClr val="FFC000">
                    <a:alpha val="20000"/>
                  </a:srgb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36" name="组合 35"/>
          <p:cNvGrpSpPr/>
          <p:nvPr/>
        </p:nvGrpSpPr>
        <p:grpSpPr>
          <a:xfrm>
            <a:off x="4304605" y="3951774"/>
            <a:ext cx="3582792" cy="1112769"/>
            <a:chOff x="98425" y="1392238"/>
            <a:chExt cx="8947150" cy="2359025"/>
          </a:xfrm>
        </p:grpSpPr>
        <p:sp>
          <p:nvSpPr>
            <p:cNvPr id="37"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38"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39"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6">
                    <a:alpha val="20000"/>
                  </a:schemeClr>
                </a:gs>
                <a:gs pos="50000">
                  <a:schemeClr val="accent6"/>
                </a:gs>
                <a:gs pos="100000">
                  <a:schemeClr val="accent6">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40" name="组合 39"/>
          <p:cNvGrpSpPr/>
          <p:nvPr/>
        </p:nvGrpSpPr>
        <p:grpSpPr>
          <a:xfrm>
            <a:off x="4079081" y="3274712"/>
            <a:ext cx="4033840" cy="1252859"/>
            <a:chOff x="98425" y="1392238"/>
            <a:chExt cx="8947150" cy="2359025"/>
          </a:xfrm>
        </p:grpSpPr>
        <p:sp>
          <p:nvSpPr>
            <p:cNvPr id="41"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5">
                    <a:alpha val="20000"/>
                  </a:schemeClr>
                </a:gs>
                <a:gs pos="50000">
                  <a:schemeClr val="accent5"/>
                </a:gs>
                <a:gs pos="100000">
                  <a:schemeClr val="accent5">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44" name="组合 43"/>
          <p:cNvGrpSpPr/>
          <p:nvPr/>
        </p:nvGrpSpPr>
        <p:grpSpPr>
          <a:xfrm>
            <a:off x="4079081" y="2597648"/>
            <a:ext cx="4033840" cy="1252859"/>
            <a:chOff x="98425" y="1392238"/>
            <a:chExt cx="8947150" cy="2359025"/>
          </a:xfrm>
        </p:grpSpPr>
        <p:sp>
          <p:nvSpPr>
            <p:cNvPr id="45"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4">
                    <a:alpha val="20000"/>
                  </a:schemeClr>
                </a:gs>
                <a:gs pos="50000">
                  <a:schemeClr val="accent4"/>
                </a:gs>
                <a:gs pos="100000">
                  <a:schemeClr val="accent4">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48" name="组合 47"/>
          <p:cNvGrpSpPr/>
          <p:nvPr/>
        </p:nvGrpSpPr>
        <p:grpSpPr>
          <a:xfrm>
            <a:off x="4304605" y="2051649"/>
            <a:ext cx="3582792" cy="1112769"/>
            <a:chOff x="98425" y="1392238"/>
            <a:chExt cx="8947150" cy="2359025"/>
          </a:xfrm>
        </p:grpSpPr>
        <p:sp>
          <p:nvSpPr>
            <p:cNvPr id="49"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3">
                    <a:alpha val="20000"/>
                  </a:schemeClr>
                </a:gs>
                <a:gs pos="50000">
                  <a:schemeClr val="accent3"/>
                </a:gs>
                <a:gs pos="100000">
                  <a:schemeClr val="accent3">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2" name="组合 51"/>
          <p:cNvGrpSpPr/>
          <p:nvPr/>
        </p:nvGrpSpPr>
        <p:grpSpPr>
          <a:xfrm>
            <a:off x="4738224" y="1594376"/>
            <a:ext cx="2715556" cy="843416"/>
            <a:chOff x="98425" y="1392238"/>
            <a:chExt cx="8947150" cy="2359025"/>
          </a:xfrm>
        </p:grpSpPr>
        <p:sp>
          <p:nvSpPr>
            <p:cNvPr id="5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2">
                    <a:alpha val="20000"/>
                  </a:schemeClr>
                </a:gs>
                <a:gs pos="50000">
                  <a:schemeClr val="accent2"/>
                </a:gs>
                <a:gs pos="100000">
                  <a:schemeClr val="accent2">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56" name="矩形 55"/>
          <p:cNvSpPr/>
          <p:nvPr/>
        </p:nvSpPr>
        <p:spPr>
          <a:xfrm>
            <a:off x="9020561" y="1587796"/>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57" name="矩形 56"/>
          <p:cNvSpPr/>
          <p:nvPr/>
        </p:nvSpPr>
        <p:spPr>
          <a:xfrm>
            <a:off x="9020561" y="2995722"/>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58" name="矩形 57"/>
          <p:cNvSpPr/>
          <p:nvPr/>
        </p:nvSpPr>
        <p:spPr>
          <a:xfrm>
            <a:off x="9020561" y="4506846"/>
            <a:ext cx="2399688" cy="1043350"/>
          </a:xfrm>
          <a:prstGeom prst="rect">
            <a:avLst/>
          </a:prstGeom>
        </p:spPr>
        <p:txBody>
          <a:bodyPr wrap="square" lIns="121908" tIns="60954" rIns="121908" bIns="60954">
            <a:spAutoFit/>
          </a:bodyPr>
          <a:lstStyle/>
          <a:p>
            <a:pPr>
              <a:lnSpc>
                <a:spcPct val="130000"/>
              </a:lnSpc>
            </a:pPr>
            <a:r>
              <a:rPr lang="zh-CN" altLang="en-US" sz="1300" dirty="0">
                <a:solidFill>
                  <a:srgbClr val="FFC000"/>
                </a:solidFill>
                <a:cs typeface="+mn-ea"/>
                <a:sym typeface="+mn-lt"/>
              </a:rPr>
              <a:t>在此输入您的标题</a:t>
            </a:r>
            <a:endParaRPr lang="en-US" altLang="zh-CN" sz="1300" dirty="0">
              <a:solidFill>
                <a:srgbClr val="FFC000"/>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59" name="矩形 58"/>
          <p:cNvSpPr/>
          <p:nvPr/>
        </p:nvSpPr>
        <p:spPr>
          <a:xfrm>
            <a:off x="762695" y="158779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60" name="矩形 59"/>
          <p:cNvSpPr/>
          <p:nvPr/>
        </p:nvSpPr>
        <p:spPr>
          <a:xfrm>
            <a:off x="762695" y="2995722"/>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61" name="矩形 60"/>
          <p:cNvSpPr/>
          <p:nvPr/>
        </p:nvSpPr>
        <p:spPr>
          <a:xfrm>
            <a:off x="762695" y="450684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cs typeface="+mn-ea"/>
                <a:sym typeface="+mn-lt"/>
              </a:rPr>
              <a:t>在此输入您的标题</a:t>
            </a:r>
            <a:endParaRPr lang="en-US" altLang="zh-CN" sz="1300" dirty="0">
              <a:solidFill>
                <a:schemeClr val="accent6"/>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62" name="肘形连接符 61"/>
          <p:cNvCxnSpPr/>
          <p:nvPr/>
        </p:nvCxnSpPr>
        <p:spPr>
          <a:xfrm flipV="1">
            <a:off x="7983582" y="2102810"/>
            <a:ext cx="1036981" cy="489036"/>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3" name="肘形连接符 62"/>
          <p:cNvCxnSpPr/>
          <p:nvPr/>
        </p:nvCxnSpPr>
        <p:spPr>
          <a:xfrm flipV="1">
            <a:off x="3171442" y="3201943"/>
            <a:ext cx="822292" cy="308792"/>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4" name="肘形连接符 63"/>
          <p:cNvCxnSpPr/>
          <p:nvPr/>
        </p:nvCxnSpPr>
        <p:spPr>
          <a:xfrm rot="10800000" flipV="1">
            <a:off x="8248371" y="3510735"/>
            <a:ext cx="772190" cy="374551"/>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5" name="肘形连接符 64"/>
          <p:cNvCxnSpPr/>
          <p:nvPr/>
        </p:nvCxnSpPr>
        <p:spPr>
          <a:xfrm flipV="1">
            <a:off x="3171442" y="4527571"/>
            <a:ext cx="1011584" cy="49428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171443" y="2026604"/>
            <a:ext cx="147059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7575360" y="5110763"/>
            <a:ext cx="1445203"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strVal val="#ppt_x"/>
                                          </p:val>
                                        </p:tav>
                                        <p:tav tm="100000">
                                          <p:val>
                                            <p:strVal val="#ppt_x"/>
                                          </p:val>
                                        </p:tav>
                                      </p:tavLst>
                                    </p:anim>
                                    <p:anim calcmode="lin" valueType="num">
                                      <p:cBhvr>
                                        <p:cTn id="36" dur="5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right)">
                                      <p:cBhvr>
                                        <p:cTn id="40" dur="300"/>
                                        <p:tgtEl>
                                          <p:spTgt spid="66"/>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300"/>
                                        <p:tgtEl>
                                          <p:spTgt spid="5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300"/>
                                        <p:tgtEl>
                                          <p:spTgt spid="62"/>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300"/>
                                        <p:tgtEl>
                                          <p:spTgt spid="56"/>
                                        </p:tgtEl>
                                      </p:cBhvr>
                                    </p:animEffect>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300"/>
                                        <p:tgtEl>
                                          <p:spTgt spid="63"/>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00"/>
                                        <p:tgtEl>
                                          <p:spTgt spid="60"/>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300"/>
                                        <p:tgtEl>
                                          <p:spTgt spid="64"/>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300"/>
                                        <p:tgtEl>
                                          <p:spTgt spid="57"/>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right)">
                                      <p:cBhvr>
                                        <p:cTn id="72" dur="300"/>
                                        <p:tgtEl>
                                          <p:spTgt spid="65"/>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300"/>
                                        <p:tgtEl>
                                          <p:spTgt spid="61"/>
                                        </p:tgtEl>
                                      </p:cBhvr>
                                    </p:animEffect>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300"/>
                                        <p:tgtEl>
                                          <p:spTgt spid="67"/>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V="1">
            <a:off x="595985" y="1898531"/>
            <a:ext cx="10581410" cy="1048291"/>
          </a:xfrm>
          <a:prstGeom prst="bentConnector3">
            <a:avLst>
              <a:gd name="adj1" fmla="val 50000"/>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V="1">
            <a:off x="595984" y="2317244"/>
            <a:ext cx="10548000" cy="1059164"/>
          </a:xfrm>
          <a:prstGeom prst="bentConnector3">
            <a:avLst>
              <a:gd name="adj1" fmla="val 46685"/>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595984" y="2149553"/>
            <a:ext cx="10548000" cy="1023753"/>
          </a:xfrm>
          <a:prstGeom prst="bentConnector3">
            <a:avLst>
              <a:gd name="adj1" fmla="val 48696"/>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grpSp>
        <p:nvGrpSpPr>
          <p:cNvPr id="5" name="01 76"/>
          <p:cNvGrpSpPr/>
          <p:nvPr/>
        </p:nvGrpSpPr>
        <p:grpSpPr>
          <a:xfrm>
            <a:off x="6451587" y="953454"/>
            <a:ext cx="3148609" cy="711511"/>
            <a:chOff x="6240567" y="2980374"/>
            <a:chExt cx="3148609" cy="711511"/>
          </a:xfrm>
        </p:grpSpPr>
        <p:grpSp>
          <p:nvGrpSpPr>
            <p:cNvPr id="6" name="01 72"/>
            <p:cNvGrpSpPr/>
            <p:nvPr/>
          </p:nvGrpSpPr>
          <p:grpSpPr>
            <a:xfrm>
              <a:off x="6409828" y="3087477"/>
              <a:ext cx="2979348" cy="604408"/>
              <a:chOff x="6409828" y="3087477"/>
              <a:chExt cx="2979348" cy="604408"/>
            </a:xfrm>
          </p:grpSpPr>
          <p:sp>
            <p:nvSpPr>
              <p:cNvPr id="11" name="01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rgbClr val="3C7895"/>
                    </a:solidFill>
                    <a:latin typeface="+mn-lt"/>
                    <a:ea typeface="+mn-ea"/>
                    <a:cs typeface="+mn-ea"/>
                    <a:sym typeface="+mn-lt"/>
                  </a:rPr>
                  <a:t>3    </a:t>
                </a:r>
                <a:r>
                  <a:rPr lang="zh-CN" altLang="en-US" dirty="0">
                    <a:solidFill>
                      <a:srgbClr val="3C7895"/>
                    </a:solidFill>
                    <a:latin typeface="+mn-lt"/>
                    <a:ea typeface="+mn-ea"/>
                    <a:cs typeface="+mn-ea"/>
                    <a:sym typeface="+mn-lt"/>
                  </a:rPr>
                  <a:t>教学过程</a:t>
                </a:r>
                <a:endParaRPr lang="zh-CN" altLang="en-US" dirty="0">
                  <a:solidFill>
                    <a:srgbClr val="3C7895"/>
                  </a:solidFill>
                  <a:latin typeface="+mn-lt"/>
                  <a:ea typeface="+mn-ea"/>
                  <a:cs typeface="+mn-ea"/>
                  <a:sym typeface="+mn-lt"/>
                </a:endParaRPr>
              </a:p>
            </p:txBody>
          </p:sp>
          <p:sp>
            <p:nvSpPr>
              <p:cNvPr id="12" name="圆角01 43"/>
              <p:cNvSpPr/>
              <p:nvPr/>
            </p:nvSpPr>
            <p:spPr>
              <a:xfrm>
                <a:off x="6409828" y="3087477"/>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cs typeface="+mn-ea"/>
                  <a:sym typeface="+mn-lt"/>
                </a:endParaRPr>
              </a:p>
            </p:txBody>
          </p:sp>
        </p:grpSp>
        <p:grpSp>
          <p:nvGrpSpPr>
            <p:cNvPr id="7" name="01 45"/>
            <p:cNvGrpSpPr/>
            <p:nvPr/>
          </p:nvGrpSpPr>
          <p:grpSpPr>
            <a:xfrm rot="2731254">
              <a:off x="6341934" y="2879007"/>
              <a:ext cx="109793" cy="312528"/>
              <a:chOff x="4454660" y="3810474"/>
              <a:chExt cx="406107" cy="1155987"/>
            </a:xfrm>
          </p:grpSpPr>
          <p:sp>
            <p:nvSpPr>
              <p:cNvPr id="8"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9"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10"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grpSp>
      </p:grpSp>
      <p:grpSp>
        <p:nvGrpSpPr>
          <p:cNvPr id="13" name="01 74"/>
          <p:cNvGrpSpPr/>
          <p:nvPr/>
        </p:nvGrpSpPr>
        <p:grpSpPr>
          <a:xfrm>
            <a:off x="1311106" y="1996908"/>
            <a:ext cx="3132977" cy="761829"/>
            <a:chOff x="1311106" y="4023828"/>
            <a:chExt cx="3132977" cy="761829"/>
          </a:xfrm>
        </p:grpSpPr>
        <p:grpSp>
          <p:nvGrpSpPr>
            <p:cNvPr id="14" name="01 70"/>
            <p:cNvGrpSpPr/>
            <p:nvPr/>
          </p:nvGrpSpPr>
          <p:grpSpPr>
            <a:xfrm>
              <a:off x="1464735" y="4153349"/>
              <a:ext cx="2979348" cy="632308"/>
              <a:chOff x="1464735" y="4153349"/>
              <a:chExt cx="2979348" cy="632308"/>
            </a:xfrm>
          </p:grpSpPr>
          <p:sp>
            <p:nvSpPr>
              <p:cNvPr id="19" name="圆角01 34"/>
              <p:cNvSpPr/>
              <p:nvPr/>
            </p:nvSpPr>
            <p:spPr>
              <a:xfrm>
                <a:off x="1464735" y="4153349"/>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cs typeface="+mn-ea"/>
                  <a:sym typeface="+mn-lt"/>
                </a:endParaRPr>
              </a:p>
            </p:txBody>
          </p:sp>
          <p:sp>
            <p:nvSpPr>
              <p:cNvPr id="20" name="01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rgbClr val="3C7895"/>
                    </a:solidFill>
                    <a:latin typeface="+mn-lt"/>
                    <a:ea typeface="+mn-ea"/>
                    <a:cs typeface="+mn-ea"/>
                    <a:sym typeface="+mn-lt"/>
                  </a:rPr>
                  <a:t>1    </a:t>
                </a:r>
                <a:r>
                  <a:rPr lang="zh-CN" altLang="en-US" dirty="0">
                    <a:solidFill>
                      <a:srgbClr val="3C7895"/>
                    </a:solidFill>
                    <a:latin typeface="+mn-lt"/>
                    <a:ea typeface="+mn-ea"/>
                    <a:cs typeface="+mn-ea"/>
                    <a:sym typeface="+mn-lt"/>
                  </a:rPr>
                  <a:t>教学分析</a:t>
                </a:r>
                <a:endParaRPr lang="zh-CN" altLang="en-US" dirty="0">
                  <a:solidFill>
                    <a:srgbClr val="3C7895"/>
                  </a:solidFill>
                  <a:latin typeface="+mn-lt"/>
                  <a:ea typeface="+mn-ea"/>
                  <a:cs typeface="+mn-ea"/>
                  <a:sym typeface="+mn-lt"/>
                </a:endParaRPr>
              </a:p>
            </p:txBody>
          </p:sp>
        </p:grpSp>
        <p:grpSp>
          <p:nvGrpSpPr>
            <p:cNvPr id="15" name="01 49"/>
            <p:cNvGrpSpPr/>
            <p:nvPr/>
          </p:nvGrpSpPr>
          <p:grpSpPr>
            <a:xfrm rot="2731254">
              <a:off x="1412473" y="3922461"/>
              <a:ext cx="109793" cy="312528"/>
              <a:chOff x="4454660" y="3810474"/>
              <a:chExt cx="406107" cy="1155987"/>
            </a:xfrm>
          </p:grpSpPr>
          <p:sp>
            <p:nvSpPr>
              <p:cNvPr id="16"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17"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18"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grpSp>
      </p:grpSp>
      <p:grpSp>
        <p:nvGrpSpPr>
          <p:cNvPr id="21" name="01 77"/>
          <p:cNvGrpSpPr/>
          <p:nvPr/>
        </p:nvGrpSpPr>
        <p:grpSpPr>
          <a:xfrm>
            <a:off x="6492638" y="2447602"/>
            <a:ext cx="3135613" cy="707382"/>
            <a:chOff x="6281618" y="4474522"/>
            <a:chExt cx="3135613" cy="707382"/>
          </a:xfrm>
        </p:grpSpPr>
        <p:grpSp>
          <p:nvGrpSpPr>
            <p:cNvPr id="22" name="01 73"/>
            <p:cNvGrpSpPr/>
            <p:nvPr/>
          </p:nvGrpSpPr>
          <p:grpSpPr>
            <a:xfrm>
              <a:off x="6437883" y="4577496"/>
              <a:ext cx="2979348" cy="604408"/>
              <a:chOff x="6437883" y="4577496"/>
              <a:chExt cx="2979348" cy="604408"/>
            </a:xfrm>
          </p:grpSpPr>
          <p:sp>
            <p:nvSpPr>
              <p:cNvPr id="27" name="01 80"/>
              <p:cNvSpPr txBox="1"/>
              <p:nvPr/>
            </p:nvSpPr>
            <p:spPr>
              <a:xfrm>
                <a:off x="6550507" y="4597129"/>
                <a:ext cx="2566728" cy="584775"/>
              </a:xfrm>
              <a:prstGeom prst="rect">
                <a:avLst/>
              </a:prstGeom>
              <a:noFill/>
            </p:spPr>
            <p:txBody>
              <a:bodyPr wrap="none" rtlCol="0">
                <a:spAutoFit/>
              </a:bodyPr>
              <a:lstStyle/>
              <a:p>
                <a:r>
                  <a:rPr lang="en-US" altLang="zh-CN" sz="3200" b="1" dirty="0">
                    <a:solidFill>
                      <a:srgbClr val="3C7895"/>
                    </a:solidFill>
                    <a:cs typeface="+mn-ea"/>
                    <a:sym typeface="+mn-lt"/>
                  </a:rPr>
                  <a:t>4    </a:t>
                </a:r>
                <a:r>
                  <a:rPr lang="zh-CN" altLang="en-US" sz="3200" b="1" dirty="0">
                    <a:solidFill>
                      <a:srgbClr val="3C7895"/>
                    </a:solidFill>
                    <a:cs typeface="+mn-ea"/>
                    <a:sym typeface="+mn-lt"/>
                  </a:rPr>
                  <a:t>教学反思</a:t>
                </a:r>
                <a:endParaRPr lang="zh-CN" altLang="en-US" sz="2800" b="1" dirty="0">
                  <a:solidFill>
                    <a:srgbClr val="3C7895"/>
                  </a:solidFill>
                  <a:cs typeface="+mn-ea"/>
                  <a:sym typeface="+mn-lt"/>
                </a:endParaRPr>
              </a:p>
            </p:txBody>
          </p:sp>
          <p:sp>
            <p:nvSpPr>
              <p:cNvPr id="28" name="圆角01 44"/>
              <p:cNvSpPr/>
              <p:nvPr/>
            </p:nvSpPr>
            <p:spPr>
              <a:xfrm>
                <a:off x="6437883" y="4577496"/>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cs typeface="+mn-ea"/>
                  <a:sym typeface="+mn-lt"/>
                </a:endParaRPr>
              </a:p>
            </p:txBody>
          </p:sp>
        </p:grpSp>
        <p:grpSp>
          <p:nvGrpSpPr>
            <p:cNvPr id="23" name="01 53"/>
            <p:cNvGrpSpPr/>
            <p:nvPr/>
          </p:nvGrpSpPr>
          <p:grpSpPr>
            <a:xfrm rot="2731254">
              <a:off x="6382985" y="4373155"/>
              <a:ext cx="109793" cy="312528"/>
              <a:chOff x="4454660" y="3810474"/>
              <a:chExt cx="406107" cy="1155987"/>
            </a:xfrm>
          </p:grpSpPr>
          <p:sp>
            <p:nvSpPr>
              <p:cNvPr id="24"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25"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26"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grpSp>
      </p:grpSp>
      <p:grpSp>
        <p:nvGrpSpPr>
          <p:cNvPr id="29" name="01 75"/>
          <p:cNvGrpSpPr/>
          <p:nvPr/>
        </p:nvGrpSpPr>
        <p:grpSpPr>
          <a:xfrm>
            <a:off x="1267826" y="3500678"/>
            <a:ext cx="3173679" cy="700412"/>
            <a:chOff x="1267826" y="5527598"/>
            <a:chExt cx="3173679" cy="700412"/>
          </a:xfrm>
        </p:grpSpPr>
        <p:grpSp>
          <p:nvGrpSpPr>
            <p:cNvPr id="30" name="01 71"/>
            <p:cNvGrpSpPr/>
            <p:nvPr/>
          </p:nvGrpSpPr>
          <p:grpSpPr>
            <a:xfrm>
              <a:off x="1462157" y="5622788"/>
              <a:ext cx="2979348" cy="605222"/>
              <a:chOff x="1462157" y="5622788"/>
              <a:chExt cx="2979348" cy="605222"/>
            </a:xfrm>
          </p:grpSpPr>
          <p:sp>
            <p:nvSpPr>
              <p:cNvPr id="35" name="01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a:solidFill>
                      <a:srgbClr val="3C7895"/>
                    </a:solidFill>
                    <a:latin typeface="+mn-lt"/>
                    <a:ea typeface="+mn-ea"/>
                    <a:cs typeface="+mn-ea"/>
                    <a:sym typeface="+mn-lt"/>
                  </a:rPr>
                  <a:t>2    </a:t>
                </a:r>
                <a:r>
                  <a:rPr lang="zh-CN" altLang="en-US" dirty="0">
                    <a:solidFill>
                      <a:srgbClr val="3C7895"/>
                    </a:solidFill>
                    <a:latin typeface="+mn-lt"/>
                    <a:ea typeface="+mn-ea"/>
                    <a:cs typeface="+mn-ea"/>
                    <a:sym typeface="+mn-lt"/>
                  </a:rPr>
                  <a:t>教学设计</a:t>
                </a:r>
                <a:endParaRPr lang="zh-CN" altLang="en-US" dirty="0">
                  <a:solidFill>
                    <a:srgbClr val="3C7895"/>
                  </a:solidFill>
                  <a:latin typeface="+mn-lt"/>
                  <a:ea typeface="+mn-ea"/>
                  <a:cs typeface="+mn-ea"/>
                  <a:sym typeface="+mn-lt"/>
                </a:endParaRPr>
              </a:p>
            </p:txBody>
          </p:sp>
          <p:sp>
            <p:nvSpPr>
              <p:cNvPr id="36" name="圆角01 42"/>
              <p:cNvSpPr/>
              <p:nvPr/>
            </p:nvSpPr>
            <p:spPr>
              <a:xfrm>
                <a:off x="1462157" y="5622788"/>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cs typeface="+mn-ea"/>
                  <a:sym typeface="+mn-lt"/>
                </a:endParaRPr>
              </a:p>
            </p:txBody>
          </p:sp>
        </p:grpSp>
        <p:grpSp>
          <p:nvGrpSpPr>
            <p:cNvPr id="31" name="01 57"/>
            <p:cNvGrpSpPr/>
            <p:nvPr/>
          </p:nvGrpSpPr>
          <p:grpSpPr>
            <a:xfrm rot="2731254">
              <a:off x="1369193" y="5426231"/>
              <a:ext cx="109793" cy="312528"/>
              <a:chOff x="4454660" y="3810474"/>
              <a:chExt cx="406107" cy="1155987"/>
            </a:xfrm>
          </p:grpSpPr>
          <p:sp>
            <p:nvSpPr>
              <p:cNvPr id="32"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33"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sp>
            <p:nvSpPr>
              <p:cNvPr id="34"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cs typeface="+mn-ea"/>
                  <a:sym typeface="+mn-lt"/>
                </a:endParaRPr>
              </a:p>
            </p:txBody>
          </p:sp>
        </p:grpSp>
      </p:grpSp>
      <p:sp>
        <p:nvSpPr>
          <p:cNvPr id="37" name="01 95"/>
          <p:cNvSpPr txBox="1"/>
          <p:nvPr/>
        </p:nvSpPr>
        <p:spPr>
          <a:xfrm>
            <a:off x="200254" y="105511"/>
            <a:ext cx="1569660" cy="923330"/>
          </a:xfrm>
          <a:prstGeom prst="rect">
            <a:avLst/>
          </a:prstGeom>
          <a:noFill/>
        </p:spPr>
        <p:txBody>
          <a:bodyPr vert="horz" wrap="none" rtlCol="0">
            <a:spAutoFit/>
          </a:bodyPr>
          <a:lstStyle/>
          <a:p>
            <a:pPr algn="ctr"/>
            <a:r>
              <a:rPr lang="zh-CN" altLang="en-US" sz="5400" b="1" dirty="0">
                <a:solidFill>
                  <a:srgbClr val="3C7895"/>
                </a:solidFill>
                <a:cs typeface="+mn-ea"/>
                <a:sym typeface="+mn-lt"/>
              </a:rPr>
              <a:t>目录</a:t>
            </a:r>
            <a:endParaRPr lang="en-US" altLang="zh-CN" sz="5400" b="1"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750"/>
                                        <p:tgtEl>
                                          <p:spTgt spid="3"/>
                                        </p:tgtEl>
                                      </p:cBhvr>
                                    </p:animEffect>
                                  </p:childTnLst>
                                </p:cTn>
                              </p:par>
                            </p:childTnLst>
                          </p:cTn>
                        </p:par>
                        <p:par>
                          <p:cTn id="18" fill="hold">
                            <p:stCondLst>
                              <p:cond delay="500"/>
                            </p:stCondLst>
                            <p:childTnLst>
                              <p:par>
                                <p:cTn id="19" presetID="49" presetClass="entr" presetSubtype="0" decel="10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360"/>
                                          </p:val>
                                        </p:tav>
                                        <p:tav tm="100000">
                                          <p:val>
                                            <p:fltVal val="0"/>
                                          </p:val>
                                        </p:tav>
                                      </p:tavLst>
                                    </p:anim>
                                    <p:animEffect transition="in" filter="fade">
                                      <p:cBhvr>
                                        <p:cTn id="24" dur="1000"/>
                                        <p:tgtEl>
                                          <p:spTgt spid="13"/>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360"/>
                                          </p:val>
                                        </p:tav>
                                        <p:tav tm="100000">
                                          <p:val>
                                            <p:fltVal val="0"/>
                                          </p:val>
                                        </p:tav>
                                      </p:tavLst>
                                    </p:anim>
                                    <p:animEffect transition="in" filter="fade">
                                      <p:cBhvr>
                                        <p:cTn id="30" dur="1000"/>
                                        <p:tgtEl>
                                          <p:spTgt spid="29"/>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360"/>
                                          </p:val>
                                        </p:tav>
                                        <p:tav tm="100000">
                                          <p:val>
                                            <p:fltVal val="0"/>
                                          </p:val>
                                        </p:tav>
                                      </p:tavLst>
                                    </p:anim>
                                    <p:animEffect transition="in" filter="fade">
                                      <p:cBhvr>
                                        <p:cTn id="36" dur="1000"/>
                                        <p:tgtEl>
                                          <p:spTgt spid="5"/>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360"/>
                                          </p:val>
                                        </p:tav>
                                        <p:tav tm="100000">
                                          <p:val>
                                            <p:fltVal val="0"/>
                                          </p:val>
                                        </p:tav>
                                      </p:tavLst>
                                    </p:anim>
                                    <p:animEffect transition="in" filter="fade">
                                      <p:cBhvr>
                                        <p:cTn id="4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89622" y="1495960"/>
            <a:ext cx="1800263" cy="1944759"/>
            <a:chOff x="9317038" y="762000"/>
            <a:chExt cx="4656137" cy="5029200"/>
          </a:xfrm>
        </p:grpSpPr>
        <p:sp>
          <p:nvSpPr>
            <p:cNvPr id="28"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2" name="前凸带形 41"/>
          <p:cNvSpPr/>
          <p:nvPr/>
        </p:nvSpPr>
        <p:spPr>
          <a:xfrm>
            <a:off x="794710" y="3470597"/>
            <a:ext cx="2190083" cy="489700"/>
          </a:xfrm>
          <a:prstGeom prst="ribbon">
            <a:avLst>
              <a:gd name="adj1" fmla="val 33333"/>
              <a:gd name="adj2" fmla="val 72835"/>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5"/>
                </a:solidFill>
                <a:cs typeface="+mn-ea"/>
                <a:sym typeface="+mn-lt"/>
              </a:rPr>
              <a:t>1</a:t>
            </a:r>
            <a:r>
              <a:rPr lang="zh-CN" altLang="en-US" sz="1600" dirty="0">
                <a:solidFill>
                  <a:schemeClr val="accent5"/>
                </a:solidFill>
                <a:cs typeface="+mn-ea"/>
                <a:sym typeface="+mn-lt"/>
              </a:rPr>
              <a:t>季度</a:t>
            </a:r>
            <a:endParaRPr lang="zh-CN" altLang="en-US" sz="1600" dirty="0">
              <a:solidFill>
                <a:schemeClr val="accent5"/>
              </a:solidFill>
              <a:cs typeface="+mn-ea"/>
              <a:sym typeface="+mn-lt"/>
            </a:endParaRPr>
          </a:p>
        </p:txBody>
      </p:sp>
      <p:sp>
        <p:nvSpPr>
          <p:cNvPr id="43" name="矩形 42"/>
          <p:cNvSpPr/>
          <p:nvPr/>
        </p:nvSpPr>
        <p:spPr>
          <a:xfrm>
            <a:off x="5818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5"/>
                </a:solidFill>
                <a:cs typeface="+mn-ea"/>
                <a:sym typeface="+mn-lt"/>
              </a:rPr>
              <a:t>输入您的标题</a:t>
            </a:r>
            <a:endParaRPr lang="en-US" altLang="zh-CN" sz="1300" dirty="0">
              <a:solidFill>
                <a:schemeClr val="accent5"/>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a:t>
            </a:r>
            <a:endParaRPr lang="zh-CN" altLang="en-US" sz="1100" dirty="0">
              <a:solidFill>
                <a:schemeClr val="bg1">
                  <a:lumMod val="65000"/>
                </a:schemeClr>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输入该活动表扬的项目名称，输入该活动表扬的项目名称，输入该活动表扬的项目名称，输入该活动表扬的项目名称</a:t>
            </a:r>
            <a:endParaRPr lang="zh-CN" altLang="en-US" sz="1100" dirty="0">
              <a:solidFill>
                <a:schemeClr val="bg1">
                  <a:lumMod val="65000"/>
                </a:schemeClr>
              </a:solidFill>
              <a:cs typeface="+mn-ea"/>
              <a:sym typeface="+mn-lt"/>
            </a:endParaRPr>
          </a:p>
        </p:txBody>
      </p:sp>
      <p:grpSp>
        <p:nvGrpSpPr>
          <p:cNvPr id="44" name="组合 43"/>
          <p:cNvGrpSpPr/>
          <p:nvPr/>
        </p:nvGrpSpPr>
        <p:grpSpPr>
          <a:xfrm>
            <a:off x="3793789" y="1495960"/>
            <a:ext cx="1800263" cy="1944759"/>
            <a:chOff x="9317038" y="762000"/>
            <a:chExt cx="4656137" cy="5029200"/>
          </a:xfrm>
        </p:grpSpPr>
        <p:sp>
          <p:nvSpPr>
            <p:cNvPr id="45"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59" name="前凸带形 58"/>
          <p:cNvSpPr/>
          <p:nvPr/>
        </p:nvSpPr>
        <p:spPr>
          <a:xfrm>
            <a:off x="3598877" y="3470597"/>
            <a:ext cx="2190083" cy="489700"/>
          </a:xfrm>
          <a:prstGeom prst="ribbon">
            <a:avLst>
              <a:gd name="adj1" fmla="val 33333"/>
              <a:gd name="adj2" fmla="val 72835"/>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4"/>
                </a:solidFill>
                <a:cs typeface="+mn-ea"/>
                <a:sym typeface="+mn-lt"/>
              </a:rPr>
              <a:t>2</a:t>
            </a:r>
            <a:r>
              <a:rPr lang="zh-CN" altLang="en-US" sz="1600" dirty="0">
                <a:solidFill>
                  <a:schemeClr val="accent4"/>
                </a:solidFill>
                <a:cs typeface="+mn-ea"/>
                <a:sym typeface="+mn-lt"/>
              </a:rPr>
              <a:t>季度</a:t>
            </a:r>
            <a:endParaRPr lang="zh-CN" altLang="en-US" sz="1600" dirty="0">
              <a:solidFill>
                <a:schemeClr val="accent4"/>
              </a:solidFill>
              <a:cs typeface="+mn-ea"/>
              <a:sym typeface="+mn-lt"/>
            </a:endParaRPr>
          </a:p>
        </p:txBody>
      </p:sp>
      <p:sp>
        <p:nvSpPr>
          <p:cNvPr id="60" name="矩形 59"/>
          <p:cNvSpPr/>
          <p:nvPr/>
        </p:nvSpPr>
        <p:spPr>
          <a:xfrm>
            <a:off x="3386001"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4"/>
                </a:solidFill>
                <a:cs typeface="+mn-ea"/>
                <a:sym typeface="+mn-lt"/>
              </a:rPr>
              <a:t>输入您的标题</a:t>
            </a:r>
            <a:endParaRPr lang="en-US" altLang="zh-CN" sz="1300" dirty="0">
              <a:solidFill>
                <a:schemeClr val="accent4"/>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a:t>
            </a:r>
            <a:endParaRPr lang="zh-CN" altLang="en-US" sz="1100" dirty="0">
              <a:solidFill>
                <a:schemeClr val="bg1">
                  <a:lumMod val="65000"/>
                </a:schemeClr>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输入该活动表扬的项目名称，输入该活动表扬的项目名称，输入该活动表扬的项目名称，输入该活动表扬的项目名称</a:t>
            </a:r>
            <a:endParaRPr lang="zh-CN" altLang="en-US" sz="1100" dirty="0">
              <a:solidFill>
                <a:schemeClr val="bg1">
                  <a:lumMod val="65000"/>
                </a:schemeClr>
              </a:solidFill>
              <a:cs typeface="+mn-ea"/>
              <a:sym typeface="+mn-lt"/>
            </a:endParaRPr>
          </a:p>
        </p:txBody>
      </p:sp>
      <p:grpSp>
        <p:nvGrpSpPr>
          <p:cNvPr id="61" name="组合 60"/>
          <p:cNvGrpSpPr/>
          <p:nvPr/>
        </p:nvGrpSpPr>
        <p:grpSpPr>
          <a:xfrm>
            <a:off x="6597955" y="1495960"/>
            <a:ext cx="1800263" cy="1944759"/>
            <a:chOff x="9317038" y="762000"/>
            <a:chExt cx="4656137" cy="5029200"/>
          </a:xfrm>
        </p:grpSpPr>
        <p:sp>
          <p:nvSpPr>
            <p:cNvPr id="62"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6" name="前凸带形 75"/>
          <p:cNvSpPr/>
          <p:nvPr/>
        </p:nvSpPr>
        <p:spPr>
          <a:xfrm>
            <a:off x="6403044" y="3470597"/>
            <a:ext cx="2190083" cy="489700"/>
          </a:xfrm>
          <a:prstGeom prst="ribbon">
            <a:avLst>
              <a:gd name="adj1" fmla="val 33333"/>
              <a:gd name="adj2" fmla="val 72835"/>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3"/>
                </a:solidFill>
                <a:cs typeface="+mn-ea"/>
                <a:sym typeface="+mn-lt"/>
              </a:rPr>
              <a:t>3</a:t>
            </a:r>
            <a:r>
              <a:rPr lang="zh-CN" altLang="en-US" sz="1600" dirty="0">
                <a:solidFill>
                  <a:schemeClr val="accent3"/>
                </a:solidFill>
                <a:cs typeface="+mn-ea"/>
                <a:sym typeface="+mn-lt"/>
              </a:rPr>
              <a:t>季度</a:t>
            </a:r>
            <a:endParaRPr lang="zh-CN" altLang="en-US" sz="1600" dirty="0">
              <a:solidFill>
                <a:schemeClr val="accent3"/>
              </a:solidFill>
              <a:cs typeface="+mn-ea"/>
              <a:sym typeface="+mn-lt"/>
            </a:endParaRPr>
          </a:p>
        </p:txBody>
      </p:sp>
      <p:sp>
        <p:nvSpPr>
          <p:cNvPr id="77" name="矩形 76"/>
          <p:cNvSpPr/>
          <p:nvPr/>
        </p:nvSpPr>
        <p:spPr>
          <a:xfrm>
            <a:off x="6190168"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3"/>
                </a:solidFill>
                <a:cs typeface="+mn-ea"/>
                <a:sym typeface="+mn-lt"/>
              </a:rPr>
              <a:t>输入您的标题</a:t>
            </a:r>
            <a:endParaRPr lang="en-US" altLang="zh-CN" sz="1300" dirty="0">
              <a:solidFill>
                <a:schemeClr val="accent3"/>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a:t>
            </a:r>
            <a:endParaRPr lang="zh-CN" altLang="en-US" sz="1100" dirty="0">
              <a:solidFill>
                <a:schemeClr val="bg1">
                  <a:lumMod val="65000"/>
                </a:schemeClr>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输入该活动表扬的项目名称，输入该活动表扬的项目名称，输入该活动表扬的项目名称，输入该活动表扬的项目名称</a:t>
            </a:r>
            <a:endParaRPr lang="zh-CN" altLang="en-US" sz="1100" dirty="0">
              <a:solidFill>
                <a:schemeClr val="bg1">
                  <a:lumMod val="65000"/>
                </a:schemeClr>
              </a:solidFill>
              <a:cs typeface="+mn-ea"/>
              <a:sym typeface="+mn-lt"/>
            </a:endParaRPr>
          </a:p>
        </p:txBody>
      </p:sp>
      <p:grpSp>
        <p:nvGrpSpPr>
          <p:cNvPr id="78" name="组合 77"/>
          <p:cNvGrpSpPr/>
          <p:nvPr/>
        </p:nvGrpSpPr>
        <p:grpSpPr>
          <a:xfrm>
            <a:off x="9402121" y="1495960"/>
            <a:ext cx="1800263" cy="1944759"/>
            <a:chOff x="9317038" y="762000"/>
            <a:chExt cx="4656137" cy="5029200"/>
          </a:xfrm>
        </p:grpSpPr>
        <p:sp>
          <p:nvSpPr>
            <p:cNvPr id="79"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3" name="前凸带形 92"/>
          <p:cNvSpPr/>
          <p:nvPr/>
        </p:nvSpPr>
        <p:spPr>
          <a:xfrm>
            <a:off x="9207210" y="3470597"/>
            <a:ext cx="2190083" cy="489700"/>
          </a:xfrm>
          <a:prstGeom prst="ribbon">
            <a:avLst>
              <a:gd name="adj1" fmla="val 33333"/>
              <a:gd name="adj2" fmla="val 72835"/>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2"/>
                </a:solidFill>
                <a:cs typeface="+mn-ea"/>
                <a:sym typeface="+mn-lt"/>
              </a:rPr>
              <a:t>4</a:t>
            </a:r>
            <a:r>
              <a:rPr lang="zh-CN" altLang="en-US" sz="1600" dirty="0">
                <a:solidFill>
                  <a:schemeClr val="accent2"/>
                </a:solidFill>
                <a:cs typeface="+mn-ea"/>
                <a:sym typeface="+mn-lt"/>
              </a:rPr>
              <a:t>季度</a:t>
            </a:r>
            <a:endParaRPr lang="zh-CN" altLang="en-US" sz="1600" dirty="0">
              <a:solidFill>
                <a:schemeClr val="accent2"/>
              </a:solidFill>
              <a:cs typeface="+mn-ea"/>
              <a:sym typeface="+mn-lt"/>
            </a:endParaRPr>
          </a:p>
        </p:txBody>
      </p:sp>
      <p:sp>
        <p:nvSpPr>
          <p:cNvPr id="94" name="矩形 93"/>
          <p:cNvSpPr/>
          <p:nvPr/>
        </p:nvSpPr>
        <p:spPr>
          <a:xfrm>
            <a:off x="89943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2"/>
                </a:solidFill>
                <a:cs typeface="+mn-ea"/>
                <a:sym typeface="+mn-lt"/>
              </a:rPr>
              <a:t>输入您的标题</a:t>
            </a:r>
            <a:endParaRPr lang="en-US" altLang="zh-CN" sz="1300" dirty="0">
              <a:solidFill>
                <a:schemeClr val="accent2"/>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a:t>
            </a:r>
            <a:endParaRPr lang="zh-CN" altLang="en-US" sz="1100" dirty="0">
              <a:solidFill>
                <a:schemeClr val="bg1">
                  <a:lumMod val="65000"/>
                </a:schemeClr>
              </a:solidFill>
              <a:cs typeface="+mn-ea"/>
              <a:sym typeface="+mn-lt"/>
            </a:endParaRPr>
          </a:p>
          <a:p>
            <a:pPr algn="ctr">
              <a:lnSpc>
                <a:spcPct val="120000"/>
              </a:lnSpc>
              <a:spcBef>
                <a:spcPts val="800"/>
              </a:spcBef>
            </a:pPr>
            <a:r>
              <a:rPr lang="zh-CN" altLang="en-US" sz="1100" dirty="0">
                <a:solidFill>
                  <a:schemeClr val="bg1">
                    <a:lumMod val="65000"/>
                  </a:schemeClr>
                </a:solidFill>
                <a:cs typeface="+mn-ea"/>
                <a:sym typeface="+mn-lt"/>
              </a:rPr>
              <a:t>输入该活动表扬的项目名称，输入该活动表扬的项目名称，输入该活动表扬的项目名称，输入该活动表扬的项目名称</a:t>
            </a:r>
            <a:endParaRPr lang="zh-CN" altLang="en-US" sz="1100" dirty="0">
              <a:solidFill>
                <a:schemeClr val="bg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anim calcmode="lin" valueType="num">
                                      <p:cBhvr>
                                        <p:cTn id="28" dur="500" fill="hold"/>
                                        <p:tgtEl>
                                          <p:spTgt spid="59"/>
                                        </p:tgtEl>
                                        <p:attrNameLst>
                                          <p:attrName>ppt_x</p:attrName>
                                        </p:attrNameLst>
                                      </p:cBhvr>
                                      <p:tavLst>
                                        <p:tav tm="0">
                                          <p:val>
                                            <p:strVal val="#ppt_x"/>
                                          </p:val>
                                        </p:tav>
                                        <p:tav tm="100000">
                                          <p:val>
                                            <p:strVal val="#ppt_x"/>
                                          </p:val>
                                        </p:tav>
                                      </p:tavLst>
                                    </p:anim>
                                    <p:anim calcmode="lin" valueType="num">
                                      <p:cBhvr>
                                        <p:cTn id="29" dur="5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anim calcmode="lin" valueType="num">
                                      <p:cBhvr>
                                        <p:cTn id="43" dur="500" fill="hold"/>
                                        <p:tgtEl>
                                          <p:spTgt spid="76"/>
                                        </p:tgtEl>
                                        <p:attrNameLst>
                                          <p:attrName>ppt_x</p:attrName>
                                        </p:attrNameLst>
                                      </p:cBhvr>
                                      <p:tavLst>
                                        <p:tav tm="0">
                                          <p:val>
                                            <p:strVal val="#ppt_x"/>
                                          </p:val>
                                        </p:tav>
                                        <p:tav tm="100000">
                                          <p:val>
                                            <p:strVal val="#ppt_x"/>
                                          </p:val>
                                        </p:tav>
                                      </p:tavLst>
                                    </p:anim>
                                    <p:anim calcmode="lin" valueType="num">
                                      <p:cBhvr>
                                        <p:cTn id="44" dur="50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anim calcmode="lin" valueType="num">
                                      <p:cBhvr>
                                        <p:cTn id="53" dur="500" fill="hold"/>
                                        <p:tgtEl>
                                          <p:spTgt spid="78"/>
                                        </p:tgtEl>
                                        <p:attrNameLst>
                                          <p:attrName>ppt_x</p:attrName>
                                        </p:attrNameLst>
                                      </p:cBhvr>
                                      <p:tavLst>
                                        <p:tav tm="0">
                                          <p:val>
                                            <p:strVal val="#ppt_x"/>
                                          </p:val>
                                        </p:tav>
                                        <p:tav tm="100000">
                                          <p:val>
                                            <p:strVal val="#ppt_x"/>
                                          </p:val>
                                        </p:tav>
                                      </p:tavLst>
                                    </p:anim>
                                    <p:anim calcmode="lin" valueType="num">
                                      <p:cBhvr>
                                        <p:cTn id="54" dur="500" fill="hold"/>
                                        <p:tgtEl>
                                          <p:spTgt spid="7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anim calcmode="lin" valueType="num">
                                      <p:cBhvr>
                                        <p:cTn id="58" dur="500" fill="hold"/>
                                        <p:tgtEl>
                                          <p:spTgt spid="93"/>
                                        </p:tgtEl>
                                        <p:attrNameLst>
                                          <p:attrName>ppt_x</p:attrName>
                                        </p:attrNameLst>
                                      </p:cBhvr>
                                      <p:tavLst>
                                        <p:tav tm="0">
                                          <p:val>
                                            <p:strVal val="#ppt_x"/>
                                          </p:val>
                                        </p:tav>
                                        <p:tav tm="100000">
                                          <p:val>
                                            <p:strVal val="#ppt_x"/>
                                          </p:val>
                                        </p:tav>
                                      </p:tavLst>
                                    </p:anim>
                                    <p:anim calcmode="lin" valueType="num">
                                      <p:cBhvr>
                                        <p:cTn id="59" dur="500" fill="hold"/>
                                        <p:tgtEl>
                                          <p:spTgt spid="93"/>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59" grpId="0" animBg="1"/>
      <p:bldP spid="60" grpId="0"/>
      <p:bldP spid="76" grpId="0" animBg="1"/>
      <p:bldP spid="77" grpId="0"/>
      <p:bldP spid="93" grpId="0" animBg="1"/>
      <p:bldP spid="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9035878" y="1621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96" name="矩形 95"/>
          <p:cNvSpPr/>
          <p:nvPr/>
        </p:nvSpPr>
        <p:spPr>
          <a:xfrm>
            <a:off x="9035878" y="3029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97" name="矩形 96"/>
          <p:cNvSpPr/>
          <p:nvPr/>
        </p:nvSpPr>
        <p:spPr>
          <a:xfrm>
            <a:off x="9035878" y="4540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cs typeface="+mn-ea"/>
                <a:sym typeface="+mn-lt"/>
              </a:rPr>
              <a:t>在此输入您的标题</a:t>
            </a:r>
            <a:endParaRPr lang="en-US" altLang="zh-CN" sz="1300" dirty="0">
              <a:solidFill>
                <a:schemeClr val="accent1"/>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98" name="矩形 97"/>
          <p:cNvSpPr/>
          <p:nvPr/>
        </p:nvSpPr>
        <p:spPr>
          <a:xfrm>
            <a:off x="767223" y="1621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cs typeface="+mn-ea"/>
                <a:sym typeface="+mn-lt"/>
              </a:rPr>
              <a:t>在此输入您的标题</a:t>
            </a:r>
            <a:endParaRPr lang="en-US" altLang="zh-CN" sz="1300" dirty="0">
              <a:solidFill>
                <a:schemeClr val="accent6"/>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99" name="矩形 98"/>
          <p:cNvSpPr/>
          <p:nvPr/>
        </p:nvSpPr>
        <p:spPr>
          <a:xfrm>
            <a:off x="767223" y="3029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100" name="矩形 99"/>
          <p:cNvSpPr/>
          <p:nvPr/>
        </p:nvSpPr>
        <p:spPr>
          <a:xfrm>
            <a:off x="767223" y="4540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101" name="肘形连接符 100"/>
          <p:cNvCxnSpPr/>
          <p:nvPr/>
        </p:nvCxnSpPr>
        <p:spPr>
          <a:xfrm flipV="1">
            <a:off x="3177699" y="1796027"/>
            <a:ext cx="2527684" cy="340695"/>
          </a:xfrm>
          <a:prstGeom prst="bentConnector3">
            <a:avLst>
              <a:gd name="adj1" fmla="val 1230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a:xfrm rot="10800000" flipV="1">
            <a:off x="7055150" y="2136720"/>
            <a:ext cx="1969942" cy="325680"/>
          </a:xfrm>
          <a:prstGeom prst="bentConnector3">
            <a:avLst>
              <a:gd name="adj1" fmla="val 15137"/>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3" name="肘形连接符 102"/>
          <p:cNvCxnSpPr/>
          <p:nvPr/>
        </p:nvCxnSpPr>
        <p:spPr>
          <a:xfrm flipV="1">
            <a:off x="3177700" y="3002367"/>
            <a:ext cx="1789663" cy="542281"/>
          </a:xfrm>
          <a:prstGeom prst="bentConnector3">
            <a:avLst>
              <a:gd name="adj1" fmla="val 18820"/>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4" name="肘形连接符 103"/>
          <p:cNvCxnSpPr/>
          <p:nvPr/>
        </p:nvCxnSpPr>
        <p:spPr>
          <a:xfrm rot="10800000">
            <a:off x="7697400" y="3422226"/>
            <a:ext cx="1327692" cy="122421"/>
          </a:xfrm>
          <a:prstGeom prst="bentConnector3">
            <a:avLst>
              <a:gd name="adj1" fmla="val 2284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肘形连接符 104"/>
          <p:cNvCxnSpPr/>
          <p:nvPr/>
        </p:nvCxnSpPr>
        <p:spPr>
          <a:xfrm flipV="1">
            <a:off x="3177699" y="4099102"/>
            <a:ext cx="1043190" cy="956671"/>
          </a:xfrm>
          <a:prstGeom prst="bentConnector3">
            <a:avLst>
              <a:gd name="adj1" fmla="val 31895"/>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8350914" y="4458325"/>
            <a:ext cx="674178" cy="597449"/>
          </a:xfrm>
          <a:prstGeom prst="bentConnector3">
            <a:avLst>
              <a:gd name="adj1" fmla="val 4618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812923" y="3739924"/>
            <a:ext cx="4566159" cy="2028416"/>
            <a:chOff x="2859468" y="2928768"/>
            <a:chExt cx="3425065" cy="1521312"/>
          </a:xfrm>
        </p:grpSpPr>
        <p:grpSp>
          <p:nvGrpSpPr>
            <p:cNvPr id="108" name="组合 107"/>
            <p:cNvGrpSpPr/>
            <p:nvPr/>
          </p:nvGrpSpPr>
          <p:grpSpPr>
            <a:xfrm>
              <a:off x="2859468" y="2928768"/>
              <a:ext cx="3425065" cy="1521312"/>
              <a:chOff x="1998663" y="2733675"/>
              <a:chExt cx="5146675" cy="2286000"/>
            </a:xfrm>
          </p:grpSpPr>
          <p:sp>
            <p:nvSpPr>
              <p:cNvPr id="110" name="Freeform 82"/>
              <p:cNvSpPr/>
              <p:nvPr/>
            </p:nvSpPr>
            <p:spPr bwMode="auto">
              <a:xfrm>
                <a:off x="1998663" y="2733675"/>
                <a:ext cx="5146675" cy="2286000"/>
              </a:xfrm>
              <a:custGeom>
                <a:avLst/>
                <a:gdLst>
                  <a:gd name="T0" fmla="*/ 3036 w 3242"/>
                  <a:gd name="T1" fmla="*/ 422 h 1440"/>
                  <a:gd name="T2" fmla="*/ 1386 w 3242"/>
                  <a:gd name="T3" fmla="*/ 0 h 1440"/>
                  <a:gd name="T4" fmla="*/ 246 w 3242"/>
                  <a:gd name="T5" fmla="*/ 502 h 1440"/>
                  <a:gd name="T6" fmla="*/ 0 w 3242"/>
                  <a:gd name="T7" fmla="*/ 864 h 1440"/>
                  <a:gd name="T8" fmla="*/ 2010 w 3242"/>
                  <a:gd name="T9" fmla="*/ 1440 h 1440"/>
                  <a:gd name="T10" fmla="*/ 3242 w 3242"/>
                  <a:gd name="T11" fmla="*/ 742 h 1440"/>
                  <a:gd name="T12" fmla="*/ 3036 w 3242"/>
                  <a:gd name="T13" fmla="*/ 422 h 1440"/>
                </a:gdLst>
                <a:ahLst/>
                <a:cxnLst>
                  <a:cxn ang="0">
                    <a:pos x="T0" y="T1"/>
                  </a:cxn>
                  <a:cxn ang="0">
                    <a:pos x="T2" y="T3"/>
                  </a:cxn>
                  <a:cxn ang="0">
                    <a:pos x="T4" y="T5"/>
                  </a:cxn>
                  <a:cxn ang="0">
                    <a:pos x="T6" y="T7"/>
                  </a:cxn>
                  <a:cxn ang="0">
                    <a:pos x="T8" y="T9"/>
                  </a:cxn>
                  <a:cxn ang="0">
                    <a:pos x="T10" y="T11"/>
                  </a:cxn>
                  <a:cxn ang="0">
                    <a:pos x="T12" y="T13"/>
                  </a:cxn>
                </a:cxnLst>
                <a:rect l="0" t="0" r="r" b="b"/>
                <a:pathLst>
                  <a:path w="3242" h="1440">
                    <a:moveTo>
                      <a:pt x="3036" y="422"/>
                    </a:moveTo>
                    <a:lnTo>
                      <a:pt x="1386" y="0"/>
                    </a:lnTo>
                    <a:lnTo>
                      <a:pt x="246" y="502"/>
                    </a:lnTo>
                    <a:lnTo>
                      <a:pt x="0" y="864"/>
                    </a:lnTo>
                    <a:lnTo>
                      <a:pt x="2010" y="1440"/>
                    </a:lnTo>
                    <a:lnTo>
                      <a:pt x="3242" y="742"/>
                    </a:lnTo>
                    <a:lnTo>
                      <a:pt x="3036" y="422"/>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92"/>
              <p:cNvSpPr/>
              <p:nvPr/>
            </p:nvSpPr>
            <p:spPr bwMode="auto">
              <a:xfrm>
                <a:off x="5113338" y="3403600"/>
                <a:ext cx="2032000" cy="1616075"/>
              </a:xfrm>
              <a:custGeom>
                <a:avLst/>
                <a:gdLst>
                  <a:gd name="T0" fmla="*/ 1074 w 1280"/>
                  <a:gd name="T1" fmla="*/ 0 h 1018"/>
                  <a:gd name="T2" fmla="*/ 0 w 1280"/>
                  <a:gd name="T3" fmla="*/ 558 h 1018"/>
                  <a:gd name="T4" fmla="*/ 0 w 1280"/>
                  <a:gd name="T5" fmla="*/ 558 h 1018"/>
                  <a:gd name="T6" fmla="*/ 48 w 1280"/>
                  <a:gd name="T7" fmla="*/ 1018 h 1018"/>
                  <a:gd name="T8" fmla="*/ 1280 w 1280"/>
                  <a:gd name="T9" fmla="*/ 320 h 1018"/>
                  <a:gd name="T10" fmla="*/ 1074 w 1280"/>
                  <a:gd name="T11" fmla="*/ 0 h 1018"/>
                </a:gdLst>
                <a:ahLst/>
                <a:cxnLst>
                  <a:cxn ang="0">
                    <a:pos x="T0" y="T1"/>
                  </a:cxn>
                  <a:cxn ang="0">
                    <a:pos x="T2" y="T3"/>
                  </a:cxn>
                  <a:cxn ang="0">
                    <a:pos x="T4" y="T5"/>
                  </a:cxn>
                  <a:cxn ang="0">
                    <a:pos x="T6" y="T7"/>
                  </a:cxn>
                  <a:cxn ang="0">
                    <a:pos x="T8" y="T9"/>
                  </a:cxn>
                  <a:cxn ang="0">
                    <a:pos x="T10" y="T11"/>
                  </a:cxn>
                </a:cxnLst>
                <a:rect l="0" t="0" r="r" b="b"/>
                <a:pathLst>
                  <a:path w="1280" h="1018">
                    <a:moveTo>
                      <a:pt x="1074" y="0"/>
                    </a:moveTo>
                    <a:lnTo>
                      <a:pt x="0" y="558"/>
                    </a:lnTo>
                    <a:lnTo>
                      <a:pt x="0" y="558"/>
                    </a:lnTo>
                    <a:lnTo>
                      <a:pt x="48" y="1018"/>
                    </a:lnTo>
                    <a:lnTo>
                      <a:pt x="1280" y="320"/>
                    </a:lnTo>
                    <a:lnTo>
                      <a:pt x="1074" y="0"/>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2" name="Freeform 93"/>
              <p:cNvSpPr/>
              <p:nvPr/>
            </p:nvSpPr>
            <p:spPr bwMode="auto">
              <a:xfrm>
                <a:off x="1998663" y="3530600"/>
                <a:ext cx="3190875" cy="1489075"/>
              </a:xfrm>
              <a:custGeom>
                <a:avLst/>
                <a:gdLst>
                  <a:gd name="T0" fmla="*/ 1962 w 2010"/>
                  <a:gd name="T1" fmla="*/ 478 h 938"/>
                  <a:gd name="T2" fmla="*/ 246 w 2010"/>
                  <a:gd name="T3" fmla="*/ 0 h 938"/>
                  <a:gd name="T4" fmla="*/ 0 w 2010"/>
                  <a:gd name="T5" fmla="*/ 362 h 938"/>
                  <a:gd name="T6" fmla="*/ 2010 w 2010"/>
                  <a:gd name="T7" fmla="*/ 938 h 938"/>
                  <a:gd name="T8" fmla="*/ 2010 w 2010"/>
                  <a:gd name="T9" fmla="*/ 938 h 938"/>
                  <a:gd name="T10" fmla="*/ 1962 w 2010"/>
                  <a:gd name="T11" fmla="*/ 478 h 938"/>
                  <a:gd name="T12" fmla="*/ 1962 w 2010"/>
                  <a:gd name="T13" fmla="*/ 478 h 938"/>
                </a:gdLst>
                <a:ahLst/>
                <a:cxnLst>
                  <a:cxn ang="0">
                    <a:pos x="T0" y="T1"/>
                  </a:cxn>
                  <a:cxn ang="0">
                    <a:pos x="T2" y="T3"/>
                  </a:cxn>
                  <a:cxn ang="0">
                    <a:pos x="T4" y="T5"/>
                  </a:cxn>
                  <a:cxn ang="0">
                    <a:pos x="T6" y="T7"/>
                  </a:cxn>
                  <a:cxn ang="0">
                    <a:pos x="T8" y="T9"/>
                  </a:cxn>
                  <a:cxn ang="0">
                    <a:pos x="T10" y="T11"/>
                  </a:cxn>
                  <a:cxn ang="0">
                    <a:pos x="T12" y="T13"/>
                  </a:cxn>
                </a:cxnLst>
                <a:rect l="0" t="0" r="r" b="b"/>
                <a:pathLst>
                  <a:path w="2010" h="938">
                    <a:moveTo>
                      <a:pt x="1962" y="478"/>
                    </a:moveTo>
                    <a:lnTo>
                      <a:pt x="246" y="0"/>
                    </a:lnTo>
                    <a:lnTo>
                      <a:pt x="0" y="362"/>
                    </a:lnTo>
                    <a:lnTo>
                      <a:pt x="2010" y="938"/>
                    </a:lnTo>
                    <a:lnTo>
                      <a:pt x="2010" y="938"/>
                    </a:lnTo>
                    <a:lnTo>
                      <a:pt x="1962" y="478"/>
                    </a:lnTo>
                    <a:lnTo>
                      <a:pt x="1962" y="478"/>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09" name="圆角矩形 108"/>
            <p:cNvSpPr/>
            <p:nvPr/>
          </p:nvSpPr>
          <p:spPr>
            <a:xfrm rot="928521" flipH="1">
              <a:off x="3182554" y="367584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3" name="组合 112"/>
          <p:cNvGrpSpPr/>
          <p:nvPr/>
        </p:nvGrpSpPr>
        <p:grpSpPr>
          <a:xfrm>
            <a:off x="4221369" y="3356779"/>
            <a:ext cx="3811236" cy="1656540"/>
            <a:chOff x="3165843" y="2641409"/>
            <a:chExt cx="2858799" cy="1242405"/>
          </a:xfrm>
        </p:grpSpPr>
        <p:grpSp>
          <p:nvGrpSpPr>
            <p:cNvPr id="114" name="组合 113"/>
            <p:cNvGrpSpPr/>
            <p:nvPr/>
          </p:nvGrpSpPr>
          <p:grpSpPr>
            <a:xfrm>
              <a:off x="3165843" y="2641409"/>
              <a:ext cx="2858799" cy="1242405"/>
              <a:chOff x="2459038" y="2301875"/>
              <a:chExt cx="4295775" cy="1866900"/>
            </a:xfrm>
          </p:grpSpPr>
          <p:sp>
            <p:nvSpPr>
              <p:cNvPr id="116" name="Freeform 83"/>
              <p:cNvSpPr/>
              <p:nvPr/>
            </p:nvSpPr>
            <p:spPr bwMode="auto">
              <a:xfrm>
                <a:off x="2459038" y="2301875"/>
                <a:ext cx="4295775" cy="1866900"/>
              </a:xfrm>
              <a:custGeom>
                <a:avLst/>
                <a:gdLst>
                  <a:gd name="T0" fmla="*/ 2500 w 2706"/>
                  <a:gd name="T1" fmla="*/ 314 h 1176"/>
                  <a:gd name="T2" fmla="*/ 1152 w 2706"/>
                  <a:gd name="T3" fmla="*/ 0 h 1176"/>
                  <a:gd name="T4" fmla="*/ 218 w 2706"/>
                  <a:gd name="T5" fmla="*/ 388 h 1176"/>
                  <a:gd name="T6" fmla="*/ 0 w 2706"/>
                  <a:gd name="T7" fmla="*/ 710 h 1176"/>
                  <a:gd name="T8" fmla="*/ 1668 w 2706"/>
                  <a:gd name="T9" fmla="*/ 1176 h 1176"/>
                  <a:gd name="T10" fmla="*/ 1668 w 2706"/>
                  <a:gd name="T11" fmla="*/ 1176 h 1176"/>
                  <a:gd name="T12" fmla="*/ 2706 w 2706"/>
                  <a:gd name="T13" fmla="*/ 632 h 1176"/>
                  <a:gd name="T14" fmla="*/ 2500 w 2706"/>
                  <a:gd name="T15" fmla="*/ 314 h 1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6" h="1176">
                    <a:moveTo>
                      <a:pt x="2500" y="314"/>
                    </a:moveTo>
                    <a:lnTo>
                      <a:pt x="1152" y="0"/>
                    </a:lnTo>
                    <a:lnTo>
                      <a:pt x="218" y="388"/>
                    </a:lnTo>
                    <a:lnTo>
                      <a:pt x="0" y="710"/>
                    </a:lnTo>
                    <a:lnTo>
                      <a:pt x="1668" y="1176"/>
                    </a:lnTo>
                    <a:lnTo>
                      <a:pt x="1668" y="1176"/>
                    </a:lnTo>
                    <a:lnTo>
                      <a:pt x="2706" y="632"/>
                    </a:lnTo>
                    <a:lnTo>
                      <a:pt x="2500" y="314"/>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Freeform 94"/>
              <p:cNvSpPr/>
              <p:nvPr/>
            </p:nvSpPr>
            <p:spPr bwMode="auto">
              <a:xfrm>
                <a:off x="2459038" y="2917825"/>
                <a:ext cx="2647950" cy="1250950"/>
              </a:xfrm>
              <a:custGeom>
                <a:avLst/>
                <a:gdLst>
                  <a:gd name="T0" fmla="*/ 218 w 1668"/>
                  <a:gd name="T1" fmla="*/ 0 h 788"/>
                  <a:gd name="T2" fmla="*/ 0 w 1668"/>
                  <a:gd name="T3" fmla="*/ 322 h 788"/>
                  <a:gd name="T4" fmla="*/ 1668 w 1668"/>
                  <a:gd name="T5" fmla="*/ 788 h 788"/>
                  <a:gd name="T6" fmla="*/ 1668 w 1668"/>
                  <a:gd name="T7" fmla="*/ 788 h 788"/>
                  <a:gd name="T8" fmla="*/ 1624 w 1668"/>
                  <a:gd name="T9" fmla="*/ 356 h 788"/>
                  <a:gd name="T10" fmla="*/ 218 w 1668"/>
                  <a:gd name="T11" fmla="*/ 0 h 788"/>
                </a:gdLst>
                <a:ahLst/>
                <a:cxnLst>
                  <a:cxn ang="0">
                    <a:pos x="T0" y="T1"/>
                  </a:cxn>
                  <a:cxn ang="0">
                    <a:pos x="T2" y="T3"/>
                  </a:cxn>
                  <a:cxn ang="0">
                    <a:pos x="T4" y="T5"/>
                  </a:cxn>
                  <a:cxn ang="0">
                    <a:pos x="T6" y="T7"/>
                  </a:cxn>
                  <a:cxn ang="0">
                    <a:pos x="T8" y="T9"/>
                  </a:cxn>
                  <a:cxn ang="0">
                    <a:pos x="T10" y="T11"/>
                  </a:cxn>
                </a:cxnLst>
                <a:rect l="0" t="0" r="r" b="b"/>
                <a:pathLst>
                  <a:path w="1668" h="788">
                    <a:moveTo>
                      <a:pt x="218" y="0"/>
                    </a:moveTo>
                    <a:lnTo>
                      <a:pt x="0" y="322"/>
                    </a:lnTo>
                    <a:lnTo>
                      <a:pt x="1668" y="788"/>
                    </a:lnTo>
                    <a:lnTo>
                      <a:pt x="1668" y="788"/>
                    </a:lnTo>
                    <a:lnTo>
                      <a:pt x="1624" y="356"/>
                    </a:lnTo>
                    <a:lnTo>
                      <a:pt x="218"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Freeform 95"/>
              <p:cNvSpPr/>
              <p:nvPr/>
            </p:nvSpPr>
            <p:spPr bwMode="auto">
              <a:xfrm>
                <a:off x="5037138" y="2800350"/>
                <a:ext cx="1717675" cy="1368425"/>
              </a:xfrm>
              <a:custGeom>
                <a:avLst/>
                <a:gdLst>
                  <a:gd name="T0" fmla="*/ 876 w 1082"/>
                  <a:gd name="T1" fmla="*/ 0 h 862"/>
                  <a:gd name="T2" fmla="*/ 0 w 1082"/>
                  <a:gd name="T3" fmla="*/ 430 h 862"/>
                  <a:gd name="T4" fmla="*/ 0 w 1082"/>
                  <a:gd name="T5" fmla="*/ 430 h 862"/>
                  <a:gd name="T6" fmla="*/ 44 w 1082"/>
                  <a:gd name="T7" fmla="*/ 862 h 862"/>
                  <a:gd name="T8" fmla="*/ 1082 w 1082"/>
                  <a:gd name="T9" fmla="*/ 318 h 862"/>
                  <a:gd name="T10" fmla="*/ 876 w 1082"/>
                  <a:gd name="T11" fmla="*/ 0 h 862"/>
                </a:gdLst>
                <a:ahLst/>
                <a:cxnLst>
                  <a:cxn ang="0">
                    <a:pos x="T0" y="T1"/>
                  </a:cxn>
                  <a:cxn ang="0">
                    <a:pos x="T2" y="T3"/>
                  </a:cxn>
                  <a:cxn ang="0">
                    <a:pos x="T4" y="T5"/>
                  </a:cxn>
                  <a:cxn ang="0">
                    <a:pos x="T6" y="T7"/>
                  </a:cxn>
                  <a:cxn ang="0">
                    <a:pos x="T8" y="T9"/>
                  </a:cxn>
                  <a:cxn ang="0">
                    <a:pos x="T10" y="T11"/>
                  </a:cxn>
                </a:cxnLst>
                <a:rect l="0" t="0" r="r" b="b"/>
                <a:pathLst>
                  <a:path w="1082" h="862">
                    <a:moveTo>
                      <a:pt x="876" y="0"/>
                    </a:moveTo>
                    <a:lnTo>
                      <a:pt x="0" y="430"/>
                    </a:lnTo>
                    <a:lnTo>
                      <a:pt x="0" y="430"/>
                    </a:lnTo>
                    <a:lnTo>
                      <a:pt x="44" y="862"/>
                    </a:lnTo>
                    <a:lnTo>
                      <a:pt x="1082" y="318"/>
                    </a:lnTo>
                    <a:lnTo>
                      <a:pt x="876"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15" name="圆角矩形 114"/>
            <p:cNvSpPr/>
            <p:nvPr/>
          </p:nvSpPr>
          <p:spPr>
            <a:xfrm rot="863188" flipH="1">
              <a:off x="3429768" y="323833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a:off x="4590381" y="3010257"/>
            <a:ext cx="3095749" cy="1284664"/>
            <a:chOff x="3442638" y="2381518"/>
            <a:chExt cx="2322114" cy="963498"/>
          </a:xfrm>
        </p:grpSpPr>
        <p:grpSp>
          <p:nvGrpSpPr>
            <p:cNvPr id="120" name="组合 119"/>
            <p:cNvGrpSpPr/>
            <p:nvPr/>
          </p:nvGrpSpPr>
          <p:grpSpPr>
            <a:xfrm>
              <a:off x="3442638" y="2381518"/>
              <a:ext cx="2322114" cy="963498"/>
              <a:chOff x="2874963" y="1911350"/>
              <a:chExt cx="3489325" cy="1447800"/>
            </a:xfrm>
          </p:grpSpPr>
          <p:sp>
            <p:nvSpPr>
              <p:cNvPr id="122" name="Freeform 80"/>
              <p:cNvSpPr/>
              <p:nvPr/>
            </p:nvSpPr>
            <p:spPr bwMode="auto">
              <a:xfrm>
                <a:off x="2874963" y="1911350"/>
                <a:ext cx="3489325" cy="1447800"/>
              </a:xfrm>
              <a:custGeom>
                <a:avLst/>
                <a:gdLst>
                  <a:gd name="T0" fmla="*/ 2024 w 2198"/>
                  <a:gd name="T1" fmla="*/ 226 h 912"/>
                  <a:gd name="T2" fmla="*/ 924 w 2198"/>
                  <a:gd name="T3" fmla="*/ 0 h 912"/>
                  <a:gd name="T4" fmla="*/ 216 w 2198"/>
                  <a:gd name="T5" fmla="*/ 254 h 912"/>
                  <a:gd name="T6" fmla="*/ 0 w 2198"/>
                  <a:gd name="T7" fmla="*/ 570 h 912"/>
                  <a:gd name="T8" fmla="*/ 1354 w 2198"/>
                  <a:gd name="T9" fmla="*/ 912 h 912"/>
                  <a:gd name="T10" fmla="*/ 1354 w 2198"/>
                  <a:gd name="T11" fmla="*/ 912 h 912"/>
                  <a:gd name="T12" fmla="*/ 2198 w 2198"/>
                  <a:gd name="T13" fmla="*/ 498 h 912"/>
                  <a:gd name="T14" fmla="*/ 2024 w 2198"/>
                  <a:gd name="T15" fmla="*/ 226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8" h="912">
                    <a:moveTo>
                      <a:pt x="2024" y="226"/>
                    </a:moveTo>
                    <a:lnTo>
                      <a:pt x="924" y="0"/>
                    </a:lnTo>
                    <a:lnTo>
                      <a:pt x="216" y="254"/>
                    </a:lnTo>
                    <a:lnTo>
                      <a:pt x="0" y="570"/>
                    </a:lnTo>
                    <a:lnTo>
                      <a:pt x="1354" y="912"/>
                    </a:lnTo>
                    <a:lnTo>
                      <a:pt x="1354" y="912"/>
                    </a:lnTo>
                    <a:lnTo>
                      <a:pt x="2198" y="498"/>
                    </a:lnTo>
                    <a:lnTo>
                      <a:pt x="2024" y="226"/>
                    </a:ln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88"/>
              <p:cNvSpPr/>
              <p:nvPr/>
            </p:nvSpPr>
            <p:spPr bwMode="auto">
              <a:xfrm>
                <a:off x="2874963" y="2314575"/>
                <a:ext cx="2149475" cy="1044575"/>
              </a:xfrm>
              <a:custGeom>
                <a:avLst/>
                <a:gdLst>
                  <a:gd name="T0" fmla="*/ 1316 w 1354"/>
                  <a:gd name="T1" fmla="*/ 268 h 658"/>
                  <a:gd name="T2" fmla="*/ 216 w 1354"/>
                  <a:gd name="T3" fmla="*/ 0 h 658"/>
                  <a:gd name="T4" fmla="*/ 0 w 1354"/>
                  <a:gd name="T5" fmla="*/ 316 h 658"/>
                  <a:gd name="T6" fmla="*/ 1354 w 1354"/>
                  <a:gd name="T7" fmla="*/ 658 h 658"/>
                  <a:gd name="T8" fmla="*/ 1354 w 1354"/>
                  <a:gd name="T9" fmla="*/ 658 h 658"/>
                  <a:gd name="T10" fmla="*/ 1316 w 1354"/>
                  <a:gd name="T11" fmla="*/ 268 h 658"/>
                  <a:gd name="T12" fmla="*/ 1316 w 1354"/>
                  <a:gd name="T13" fmla="*/ 268 h 658"/>
                </a:gdLst>
                <a:ahLst/>
                <a:cxnLst>
                  <a:cxn ang="0">
                    <a:pos x="T0" y="T1"/>
                  </a:cxn>
                  <a:cxn ang="0">
                    <a:pos x="T2" y="T3"/>
                  </a:cxn>
                  <a:cxn ang="0">
                    <a:pos x="T4" y="T5"/>
                  </a:cxn>
                  <a:cxn ang="0">
                    <a:pos x="T6" y="T7"/>
                  </a:cxn>
                  <a:cxn ang="0">
                    <a:pos x="T8" y="T9"/>
                  </a:cxn>
                  <a:cxn ang="0">
                    <a:pos x="T10" y="T11"/>
                  </a:cxn>
                  <a:cxn ang="0">
                    <a:pos x="T12" y="T13"/>
                  </a:cxn>
                </a:cxnLst>
                <a:rect l="0" t="0" r="r" b="b"/>
                <a:pathLst>
                  <a:path w="1354" h="658">
                    <a:moveTo>
                      <a:pt x="1316" y="268"/>
                    </a:moveTo>
                    <a:lnTo>
                      <a:pt x="216" y="0"/>
                    </a:lnTo>
                    <a:lnTo>
                      <a:pt x="0" y="316"/>
                    </a:lnTo>
                    <a:lnTo>
                      <a:pt x="1354" y="658"/>
                    </a:lnTo>
                    <a:lnTo>
                      <a:pt x="1354" y="658"/>
                    </a:lnTo>
                    <a:lnTo>
                      <a:pt x="1316" y="268"/>
                    </a:lnTo>
                    <a:lnTo>
                      <a:pt x="1316" y="268"/>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89"/>
              <p:cNvSpPr/>
              <p:nvPr/>
            </p:nvSpPr>
            <p:spPr bwMode="auto">
              <a:xfrm>
                <a:off x="4960470" y="2270126"/>
                <a:ext cx="1403816" cy="1089024"/>
              </a:xfrm>
              <a:custGeom>
                <a:avLst/>
                <a:gdLst>
                  <a:gd name="T0" fmla="*/ 708 w 882"/>
                  <a:gd name="T1" fmla="*/ 0 h 686"/>
                  <a:gd name="T2" fmla="*/ 0 w 882"/>
                  <a:gd name="T3" fmla="*/ 296 h 686"/>
                  <a:gd name="T4" fmla="*/ 38 w 882"/>
                  <a:gd name="T5" fmla="*/ 686 h 686"/>
                  <a:gd name="T6" fmla="*/ 882 w 882"/>
                  <a:gd name="T7" fmla="*/ 272 h 686"/>
                  <a:gd name="T8" fmla="*/ 708 w 882"/>
                  <a:gd name="T9" fmla="*/ 0 h 686"/>
                  <a:gd name="connsiteX0" fmla="*/ 8053 w 10026"/>
                  <a:gd name="connsiteY0" fmla="*/ 0 h 10000"/>
                  <a:gd name="connsiteX1" fmla="*/ 0 w 10026"/>
                  <a:gd name="connsiteY1" fmla="*/ 4282 h 10000"/>
                  <a:gd name="connsiteX2" fmla="*/ 457 w 10026"/>
                  <a:gd name="connsiteY2" fmla="*/ 10000 h 10000"/>
                  <a:gd name="connsiteX3" fmla="*/ 10026 w 10026"/>
                  <a:gd name="connsiteY3" fmla="*/ 3965 h 10000"/>
                  <a:gd name="connsiteX4" fmla="*/ 8053 w 10026"/>
                  <a:gd name="connsiteY4" fmla="*/ 0 h 10000"/>
                  <a:gd name="connsiteX0-1" fmla="*/ 8053 w 10026"/>
                  <a:gd name="connsiteY0-2" fmla="*/ 0 h 10000"/>
                  <a:gd name="connsiteX1-3" fmla="*/ 0 w 10026"/>
                  <a:gd name="connsiteY1-4" fmla="*/ 4282 h 10000"/>
                  <a:gd name="connsiteX2-5" fmla="*/ 431 w 10026"/>
                  <a:gd name="connsiteY2-6" fmla="*/ 10000 h 10000"/>
                  <a:gd name="connsiteX3-7" fmla="*/ 10026 w 10026"/>
                  <a:gd name="connsiteY3-8" fmla="*/ 3965 h 10000"/>
                  <a:gd name="connsiteX4-9" fmla="*/ 8053 w 10026"/>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6" h="10000">
                    <a:moveTo>
                      <a:pt x="8053" y="0"/>
                    </a:moveTo>
                    <a:lnTo>
                      <a:pt x="0" y="4282"/>
                    </a:lnTo>
                    <a:cubicBezTo>
                      <a:pt x="152" y="6188"/>
                      <a:pt x="279" y="8094"/>
                      <a:pt x="431" y="10000"/>
                    </a:cubicBezTo>
                    <a:lnTo>
                      <a:pt x="10026" y="3965"/>
                    </a:lnTo>
                    <a:lnTo>
                      <a:pt x="8053" y="0"/>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21" name="圆角矩形 120"/>
            <p:cNvSpPr/>
            <p:nvPr/>
          </p:nvSpPr>
          <p:spPr>
            <a:xfrm rot="824081" flipH="1">
              <a:off x="3710282" y="2782486"/>
              <a:ext cx="104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5" name="组合 124"/>
          <p:cNvGrpSpPr/>
          <p:nvPr/>
        </p:nvGrpSpPr>
        <p:grpSpPr>
          <a:xfrm>
            <a:off x="4956576" y="2590490"/>
            <a:ext cx="2428149" cy="1048015"/>
            <a:chOff x="3717319" y="2066691"/>
            <a:chExt cx="1821349" cy="786011"/>
          </a:xfrm>
        </p:grpSpPr>
        <p:grpSp>
          <p:nvGrpSpPr>
            <p:cNvPr id="126" name="组合 125"/>
            <p:cNvGrpSpPr/>
            <p:nvPr/>
          </p:nvGrpSpPr>
          <p:grpSpPr>
            <a:xfrm>
              <a:off x="3717319" y="2066691"/>
              <a:ext cx="1821349" cy="786011"/>
              <a:chOff x="3287713" y="1438275"/>
              <a:chExt cx="2736850" cy="1181100"/>
            </a:xfrm>
          </p:grpSpPr>
          <p:sp>
            <p:nvSpPr>
              <p:cNvPr id="128" name="Freeform 81"/>
              <p:cNvSpPr/>
              <p:nvPr/>
            </p:nvSpPr>
            <p:spPr bwMode="auto">
              <a:xfrm>
                <a:off x="3287713" y="1438275"/>
                <a:ext cx="2736850" cy="1181100"/>
              </a:xfrm>
              <a:custGeom>
                <a:avLst/>
                <a:gdLst>
                  <a:gd name="T0" fmla="*/ 1530 w 1724"/>
                  <a:gd name="T1" fmla="*/ 162 h 744"/>
                  <a:gd name="T2" fmla="*/ 696 w 1724"/>
                  <a:gd name="T3" fmla="*/ 0 h 744"/>
                  <a:gd name="T4" fmla="*/ 212 w 1724"/>
                  <a:gd name="T5" fmla="*/ 172 h 744"/>
                  <a:gd name="T6" fmla="*/ 0 w 1724"/>
                  <a:gd name="T7" fmla="*/ 486 h 744"/>
                  <a:gd name="T8" fmla="*/ 1048 w 1724"/>
                  <a:gd name="T9" fmla="*/ 744 h 744"/>
                  <a:gd name="T10" fmla="*/ 1050 w 1724"/>
                  <a:gd name="T11" fmla="*/ 744 h 744"/>
                  <a:gd name="T12" fmla="*/ 1724 w 1724"/>
                  <a:gd name="T13" fmla="*/ 462 h 744"/>
                  <a:gd name="T14" fmla="*/ 1530 w 1724"/>
                  <a:gd name="T15" fmla="*/ 162 h 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744">
                    <a:moveTo>
                      <a:pt x="1530" y="162"/>
                    </a:moveTo>
                    <a:lnTo>
                      <a:pt x="696" y="0"/>
                    </a:lnTo>
                    <a:lnTo>
                      <a:pt x="212" y="172"/>
                    </a:lnTo>
                    <a:lnTo>
                      <a:pt x="0" y="486"/>
                    </a:lnTo>
                    <a:lnTo>
                      <a:pt x="1048" y="744"/>
                    </a:lnTo>
                    <a:lnTo>
                      <a:pt x="1050" y="744"/>
                    </a:lnTo>
                    <a:lnTo>
                      <a:pt x="1724" y="462"/>
                    </a:lnTo>
                    <a:lnTo>
                      <a:pt x="1530" y="162"/>
                    </a:ln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90"/>
              <p:cNvSpPr/>
              <p:nvPr/>
            </p:nvSpPr>
            <p:spPr bwMode="auto">
              <a:xfrm>
                <a:off x="3287713" y="1711325"/>
                <a:ext cx="1663700" cy="908050"/>
              </a:xfrm>
              <a:custGeom>
                <a:avLst/>
                <a:gdLst>
                  <a:gd name="T0" fmla="*/ 1008 w 1048"/>
                  <a:gd name="T1" fmla="*/ 184 h 572"/>
                  <a:gd name="T2" fmla="*/ 212 w 1048"/>
                  <a:gd name="T3" fmla="*/ 0 h 572"/>
                  <a:gd name="T4" fmla="*/ 0 w 1048"/>
                  <a:gd name="T5" fmla="*/ 314 h 572"/>
                  <a:gd name="T6" fmla="*/ 1048 w 1048"/>
                  <a:gd name="T7" fmla="*/ 572 h 572"/>
                  <a:gd name="T8" fmla="*/ 1008 w 1048"/>
                  <a:gd name="T9" fmla="*/ 184 h 572"/>
                  <a:gd name="T10" fmla="*/ 1008 w 1048"/>
                  <a:gd name="T11" fmla="*/ 184 h 572"/>
                </a:gdLst>
                <a:ahLst/>
                <a:cxnLst>
                  <a:cxn ang="0">
                    <a:pos x="T0" y="T1"/>
                  </a:cxn>
                  <a:cxn ang="0">
                    <a:pos x="T2" y="T3"/>
                  </a:cxn>
                  <a:cxn ang="0">
                    <a:pos x="T4" y="T5"/>
                  </a:cxn>
                  <a:cxn ang="0">
                    <a:pos x="T6" y="T7"/>
                  </a:cxn>
                  <a:cxn ang="0">
                    <a:pos x="T8" y="T9"/>
                  </a:cxn>
                  <a:cxn ang="0">
                    <a:pos x="T10" y="T11"/>
                  </a:cxn>
                </a:cxnLst>
                <a:rect l="0" t="0" r="r" b="b"/>
                <a:pathLst>
                  <a:path w="1048" h="572">
                    <a:moveTo>
                      <a:pt x="1008" y="184"/>
                    </a:moveTo>
                    <a:lnTo>
                      <a:pt x="212" y="0"/>
                    </a:lnTo>
                    <a:lnTo>
                      <a:pt x="0" y="314"/>
                    </a:lnTo>
                    <a:lnTo>
                      <a:pt x="1048" y="572"/>
                    </a:lnTo>
                    <a:lnTo>
                      <a:pt x="1008" y="184"/>
                    </a:lnTo>
                    <a:lnTo>
                      <a:pt x="1008" y="184"/>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91"/>
              <p:cNvSpPr/>
              <p:nvPr/>
            </p:nvSpPr>
            <p:spPr bwMode="auto">
              <a:xfrm>
                <a:off x="4887913" y="1695450"/>
                <a:ext cx="1136650" cy="923925"/>
              </a:xfrm>
              <a:custGeom>
                <a:avLst/>
                <a:gdLst>
                  <a:gd name="T0" fmla="*/ 716 w 716"/>
                  <a:gd name="T1" fmla="*/ 300 h 582"/>
                  <a:gd name="T2" fmla="*/ 522 w 716"/>
                  <a:gd name="T3" fmla="*/ 0 h 582"/>
                  <a:gd name="T4" fmla="*/ 0 w 716"/>
                  <a:gd name="T5" fmla="*/ 194 h 582"/>
                  <a:gd name="T6" fmla="*/ 0 w 716"/>
                  <a:gd name="T7" fmla="*/ 194 h 582"/>
                  <a:gd name="T8" fmla="*/ 40 w 716"/>
                  <a:gd name="T9" fmla="*/ 582 h 582"/>
                  <a:gd name="T10" fmla="*/ 40 w 716"/>
                  <a:gd name="T11" fmla="*/ 582 h 582"/>
                  <a:gd name="T12" fmla="*/ 716 w 716"/>
                  <a:gd name="T13" fmla="*/ 300 h 582"/>
                </a:gdLst>
                <a:ahLst/>
                <a:cxnLst>
                  <a:cxn ang="0">
                    <a:pos x="T0" y="T1"/>
                  </a:cxn>
                  <a:cxn ang="0">
                    <a:pos x="T2" y="T3"/>
                  </a:cxn>
                  <a:cxn ang="0">
                    <a:pos x="T4" y="T5"/>
                  </a:cxn>
                  <a:cxn ang="0">
                    <a:pos x="T6" y="T7"/>
                  </a:cxn>
                  <a:cxn ang="0">
                    <a:pos x="T8" y="T9"/>
                  </a:cxn>
                  <a:cxn ang="0">
                    <a:pos x="T10" y="T11"/>
                  </a:cxn>
                  <a:cxn ang="0">
                    <a:pos x="T12" y="T13"/>
                  </a:cxn>
                </a:cxnLst>
                <a:rect l="0" t="0" r="r" b="b"/>
                <a:pathLst>
                  <a:path w="716" h="582">
                    <a:moveTo>
                      <a:pt x="716" y="300"/>
                    </a:moveTo>
                    <a:lnTo>
                      <a:pt x="522" y="0"/>
                    </a:lnTo>
                    <a:lnTo>
                      <a:pt x="0" y="194"/>
                    </a:lnTo>
                    <a:lnTo>
                      <a:pt x="0" y="194"/>
                    </a:lnTo>
                    <a:lnTo>
                      <a:pt x="40" y="582"/>
                    </a:lnTo>
                    <a:lnTo>
                      <a:pt x="40" y="582"/>
                    </a:lnTo>
                    <a:lnTo>
                      <a:pt x="716" y="300"/>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27" name="圆角矩形 126"/>
            <p:cNvSpPr/>
            <p:nvPr/>
          </p:nvSpPr>
          <p:spPr>
            <a:xfrm rot="767276" flipH="1">
              <a:off x="4007759" y="2340824"/>
              <a:ext cx="720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1" name="组合 130"/>
          <p:cNvGrpSpPr/>
          <p:nvPr/>
        </p:nvGrpSpPr>
        <p:grpSpPr>
          <a:xfrm>
            <a:off x="5317134" y="2167903"/>
            <a:ext cx="1738014" cy="817001"/>
            <a:chOff x="3987774" y="1749751"/>
            <a:chExt cx="1303680" cy="612751"/>
          </a:xfrm>
        </p:grpSpPr>
        <p:grpSp>
          <p:nvGrpSpPr>
            <p:cNvPr id="132" name="组合 131"/>
            <p:cNvGrpSpPr/>
            <p:nvPr/>
          </p:nvGrpSpPr>
          <p:grpSpPr>
            <a:xfrm>
              <a:off x="3987774" y="1749751"/>
              <a:ext cx="1303680" cy="612751"/>
              <a:chOff x="3694113" y="962025"/>
              <a:chExt cx="1958975" cy="920750"/>
            </a:xfrm>
          </p:grpSpPr>
          <p:sp>
            <p:nvSpPr>
              <p:cNvPr id="134" name="Freeform 79"/>
              <p:cNvSpPr/>
              <p:nvPr/>
            </p:nvSpPr>
            <p:spPr bwMode="auto">
              <a:xfrm>
                <a:off x="3694113" y="962025"/>
                <a:ext cx="1958975" cy="920750"/>
              </a:xfrm>
              <a:custGeom>
                <a:avLst/>
                <a:gdLst>
                  <a:gd name="T0" fmla="*/ 1034 w 1234"/>
                  <a:gd name="T1" fmla="*/ 86 h 580"/>
                  <a:gd name="T2" fmla="*/ 530 w 1234"/>
                  <a:gd name="T3" fmla="*/ 0 h 580"/>
                  <a:gd name="T4" fmla="*/ 210 w 1234"/>
                  <a:gd name="T5" fmla="*/ 100 h 580"/>
                  <a:gd name="T6" fmla="*/ 0 w 1234"/>
                  <a:gd name="T7" fmla="*/ 408 h 580"/>
                  <a:gd name="T8" fmla="*/ 746 w 1234"/>
                  <a:gd name="T9" fmla="*/ 580 h 580"/>
                  <a:gd name="T10" fmla="*/ 750 w 1234"/>
                  <a:gd name="T11" fmla="*/ 580 h 580"/>
                  <a:gd name="T12" fmla="*/ 1234 w 1234"/>
                  <a:gd name="T13" fmla="*/ 398 h 580"/>
                  <a:gd name="T14" fmla="*/ 1034 w 1234"/>
                  <a:gd name="T15" fmla="*/ 86 h 5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4" h="580">
                    <a:moveTo>
                      <a:pt x="1034" y="86"/>
                    </a:moveTo>
                    <a:lnTo>
                      <a:pt x="530" y="0"/>
                    </a:lnTo>
                    <a:lnTo>
                      <a:pt x="210" y="100"/>
                    </a:lnTo>
                    <a:lnTo>
                      <a:pt x="0" y="408"/>
                    </a:lnTo>
                    <a:lnTo>
                      <a:pt x="746" y="580"/>
                    </a:lnTo>
                    <a:lnTo>
                      <a:pt x="750" y="580"/>
                    </a:lnTo>
                    <a:lnTo>
                      <a:pt x="1234" y="398"/>
                    </a:lnTo>
                    <a:lnTo>
                      <a:pt x="1034" y="86"/>
                    </a:lnTo>
                    <a:close/>
                  </a:path>
                </a:pathLst>
              </a:custGeom>
              <a:solidFill>
                <a:schemeClr val="accent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86"/>
              <p:cNvSpPr/>
              <p:nvPr/>
            </p:nvSpPr>
            <p:spPr bwMode="auto">
              <a:xfrm>
                <a:off x="4814888" y="1098550"/>
                <a:ext cx="838200" cy="784225"/>
              </a:xfrm>
              <a:custGeom>
                <a:avLst/>
                <a:gdLst>
                  <a:gd name="T0" fmla="*/ 528 w 528"/>
                  <a:gd name="T1" fmla="*/ 312 h 494"/>
                  <a:gd name="T2" fmla="*/ 328 w 528"/>
                  <a:gd name="T3" fmla="*/ 0 h 494"/>
                  <a:gd name="T4" fmla="*/ 0 w 528"/>
                  <a:gd name="T5" fmla="*/ 92 h 494"/>
                  <a:gd name="T6" fmla="*/ 42 w 528"/>
                  <a:gd name="T7" fmla="*/ 494 h 494"/>
                  <a:gd name="T8" fmla="*/ 42 w 528"/>
                  <a:gd name="T9" fmla="*/ 494 h 494"/>
                  <a:gd name="T10" fmla="*/ 528 w 528"/>
                  <a:gd name="T11" fmla="*/ 312 h 494"/>
                </a:gdLst>
                <a:ahLst/>
                <a:cxnLst>
                  <a:cxn ang="0">
                    <a:pos x="T0" y="T1"/>
                  </a:cxn>
                  <a:cxn ang="0">
                    <a:pos x="T2" y="T3"/>
                  </a:cxn>
                  <a:cxn ang="0">
                    <a:pos x="T4" y="T5"/>
                  </a:cxn>
                  <a:cxn ang="0">
                    <a:pos x="T6" y="T7"/>
                  </a:cxn>
                  <a:cxn ang="0">
                    <a:pos x="T8" y="T9"/>
                  </a:cxn>
                  <a:cxn ang="0">
                    <a:pos x="T10" y="T11"/>
                  </a:cxn>
                </a:cxnLst>
                <a:rect l="0" t="0" r="r" b="b"/>
                <a:pathLst>
                  <a:path w="528" h="494">
                    <a:moveTo>
                      <a:pt x="528" y="312"/>
                    </a:moveTo>
                    <a:lnTo>
                      <a:pt x="328" y="0"/>
                    </a:lnTo>
                    <a:lnTo>
                      <a:pt x="0" y="92"/>
                    </a:lnTo>
                    <a:lnTo>
                      <a:pt x="42" y="494"/>
                    </a:lnTo>
                    <a:lnTo>
                      <a:pt x="42" y="494"/>
                    </a:lnTo>
                    <a:lnTo>
                      <a:pt x="528" y="312"/>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87"/>
              <p:cNvSpPr/>
              <p:nvPr/>
            </p:nvSpPr>
            <p:spPr bwMode="auto">
              <a:xfrm>
                <a:off x="3694113" y="1120775"/>
                <a:ext cx="1187450" cy="762000"/>
              </a:xfrm>
              <a:custGeom>
                <a:avLst/>
                <a:gdLst>
                  <a:gd name="T0" fmla="*/ 706 w 748"/>
                  <a:gd name="T1" fmla="*/ 78 h 480"/>
                  <a:gd name="T2" fmla="*/ 210 w 748"/>
                  <a:gd name="T3" fmla="*/ 0 h 480"/>
                  <a:gd name="T4" fmla="*/ 0 w 748"/>
                  <a:gd name="T5" fmla="*/ 308 h 480"/>
                  <a:gd name="T6" fmla="*/ 748 w 748"/>
                  <a:gd name="T7" fmla="*/ 480 h 480"/>
                  <a:gd name="T8" fmla="*/ 706 w 748"/>
                  <a:gd name="T9" fmla="*/ 78 h 480"/>
                  <a:gd name="T10" fmla="*/ 706 w 748"/>
                  <a:gd name="T11" fmla="*/ 78 h 480"/>
                </a:gdLst>
                <a:ahLst/>
                <a:cxnLst>
                  <a:cxn ang="0">
                    <a:pos x="T0" y="T1"/>
                  </a:cxn>
                  <a:cxn ang="0">
                    <a:pos x="T2" y="T3"/>
                  </a:cxn>
                  <a:cxn ang="0">
                    <a:pos x="T4" y="T5"/>
                  </a:cxn>
                  <a:cxn ang="0">
                    <a:pos x="T6" y="T7"/>
                  </a:cxn>
                  <a:cxn ang="0">
                    <a:pos x="T8" y="T9"/>
                  </a:cxn>
                  <a:cxn ang="0">
                    <a:pos x="T10" y="T11"/>
                  </a:cxn>
                </a:cxnLst>
                <a:rect l="0" t="0" r="r" b="b"/>
                <a:pathLst>
                  <a:path w="748" h="480">
                    <a:moveTo>
                      <a:pt x="706" y="78"/>
                    </a:moveTo>
                    <a:lnTo>
                      <a:pt x="210" y="0"/>
                    </a:lnTo>
                    <a:lnTo>
                      <a:pt x="0" y="308"/>
                    </a:lnTo>
                    <a:lnTo>
                      <a:pt x="748" y="480"/>
                    </a:lnTo>
                    <a:lnTo>
                      <a:pt x="706" y="78"/>
                    </a:lnTo>
                    <a:lnTo>
                      <a:pt x="706" y="78"/>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33" name="圆角矩形 132"/>
            <p:cNvSpPr/>
            <p:nvPr/>
          </p:nvSpPr>
          <p:spPr>
            <a:xfrm rot="541395" flipH="1">
              <a:off x="4214272" y="1890835"/>
              <a:ext cx="504000" cy="10800"/>
            </a:xfrm>
            <a:prstGeom prst="roundRect">
              <a:avLst>
                <a:gd name="adj" fmla="val 50000"/>
              </a:avLst>
            </a:prstGeom>
            <a:gradFill flip="none" rotWithShape="1">
              <a:gsLst>
                <a:gs pos="0">
                  <a:schemeClr val="bg1"/>
                </a:gs>
                <a:gs pos="100000">
                  <a:schemeClr val="bg1">
                    <a:alpha val="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7" name="组合 136"/>
          <p:cNvGrpSpPr/>
          <p:nvPr/>
        </p:nvGrpSpPr>
        <p:grpSpPr>
          <a:xfrm>
            <a:off x="5674877" y="1424150"/>
            <a:ext cx="1039426" cy="890627"/>
            <a:chOff x="4097338" y="123825"/>
            <a:chExt cx="1171574" cy="1003725"/>
          </a:xfrm>
        </p:grpSpPr>
        <p:sp>
          <p:nvSpPr>
            <p:cNvPr id="138" name="Freeform 96"/>
            <p:cNvSpPr/>
            <p:nvPr/>
          </p:nvSpPr>
          <p:spPr bwMode="auto">
            <a:xfrm>
              <a:off x="4700202" y="123825"/>
              <a:ext cx="568710" cy="1003725"/>
            </a:xfrm>
            <a:custGeom>
              <a:avLst/>
              <a:gdLst>
                <a:gd name="T0" fmla="*/ 356 w 356"/>
                <a:gd name="T1" fmla="*/ 550 h 630"/>
                <a:gd name="T2" fmla="*/ 0 w 356"/>
                <a:gd name="T3" fmla="*/ 0 h 630"/>
                <a:gd name="T4" fmla="*/ 0 w 356"/>
                <a:gd name="T5" fmla="*/ 0 h 630"/>
                <a:gd name="T6" fmla="*/ 64 w 356"/>
                <a:gd name="T7" fmla="*/ 630 h 630"/>
                <a:gd name="T8" fmla="*/ 64 w 356"/>
                <a:gd name="T9" fmla="*/ 630 h 630"/>
                <a:gd name="T10" fmla="*/ 356 w 356"/>
                <a:gd name="T11" fmla="*/ 550 h 630"/>
                <a:gd name="connsiteX0" fmla="*/ 10063 w 10063"/>
                <a:gd name="connsiteY0" fmla="*/ 8730 h 10000"/>
                <a:gd name="connsiteX1" fmla="*/ 63 w 10063"/>
                <a:gd name="connsiteY1" fmla="*/ 0 h 10000"/>
                <a:gd name="connsiteX2" fmla="*/ 0 w 10063"/>
                <a:gd name="connsiteY2" fmla="*/ 36 h 10000"/>
                <a:gd name="connsiteX3" fmla="*/ 1861 w 10063"/>
                <a:gd name="connsiteY3" fmla="*/ 10000 h 10000"/>
                <a:gd name="connsiteX4" fmla="*/ 1861 w 10063"/>
                <a:gd name="connsiteY4" fmla="*/ 10000 h 10000"/>
                <a:gd name="connsiteX5" fmla="*/ 10063 w 10063"/>
                <a:gd name="connsiteY5" fmla="*/ 8730 h 10000"/>
                <a:gd name="connsiteX0-1" fmla="*/ 10063 w 10063"/>
                <a:gd name="connsiteY0-2" fmla="*/ 8730 h 10036"/>
                <a:gd name="connsiteX1-3" fmla="*/ 63 w 10063"/>
                <a:gd name="connsiteY1-4" fmla="*/ 0 h 10036"/>
                <a:gd name="connsiteX2-5" fmla="*/ 0 w 10063"/>
                <a:gd name="connsiteY2-6" fmla="*/ 36 h 10036"/>
                <a:gd name="connsiteX3-7" fmla="*/ 1861 w 10063"/>
                <a:gd name="connsiteY3-8" fmla="*/ 10000 h 10036"/>
                <a:gd name="connsiteX4-9" fmla="*/ 1734 w 10063"/>
                <a:gd name="connsiteY4-10" fmla="*/ 10036 h 10036"/>
                <a:gd name="connsiteX5-11" fmla="*/ 10063 w 10063"/>
                <a:gd name="connsiteY5-12" fmla="*/ 8730 h 100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63" h="10036">
                  <a:moveTo>
                    <a:pt x="10063" y="8730"/>
                  </a:moveTo>
                  <a:lnTo>
                    <a:pt x="63" y="0"/>
                  </a:lnTo>
                  <a:lnTo>
                    <a:pt x="0" y="36"/>
                  </a:lnTo>
                  <a:lnTo>
                    <a:pt x="1861" y="10000"/>
                  </a:lnTo>
                  <a:lnTo>
                    <a:pt x="1734" y="10036"/>
                  </a:lnTo>
                  <a:lnTo>
                    <a:pt x="10063" y="8730"/>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97"/>
            <p:cNvSpPr/>
            <p:nvPr/>
          </p:nvSpPr>
          <p:spPr bwMode="auto">
            <a:xfrm>
              <a:off x="4097338" y="123825"/>
              <a:ext cx="725939" cy="1003725"/>
            </a:xfrm>
            <a:custGeom>
              <a:avLst/>
              <a:gdLst>
                <a:gd name="T0" fmla="*/ 0 w 446"/>
                <a:gd name="T1" fmla="*/ 562 h 630"/>
                <a:gd name="T2" fmla="*/ 446 w 446"/>
                <a:gd name="T3" fmla="*/ 630 h 630"/>
                <a:gd name="T4" fmla="*/ 382 w 446"/>
                <a:gd name="T5" fmla="*/ 0 h 630"/>
                <a:gd name="T6" fmla="*/ 0 w 446"/>
                <a:gd name="T7" fmla="*/ 562 h 630"/>
                <a:gd name="connsiteX0" fmla="*/ 0 w 10253"/>
                <a:gd name="connsiteY0" fmla="*/ 8921 h 10036"/>
                <a:gd name="connsiteX1" fmla="*/ 10253 w 10253"/>
                <a:gd name="connsiteY1" fmla="*/ 10036 h 10036"/>
                <a:gd name="connsiteX2" fmla="*/ 8565 w 10253"/>
                <a:gd name="connsiteY2" fmla="*/ 0 h 10036"/>
                <a:gd name="connsiteX3" fmla="*/ 0 w 10253"/>
                <a:gd name="connsiteY3" fmla="*/ 8921 h 10036"/>
              </a:gdLst>
              <a:ahLst/>
              <a:cxnLst>
                <a:cxn ang="0">
                  <a:pos x="connsiteX0" y="connsiteY0"/>
                </a:cxn>
                <a:cxn ang="0">
                  <a:pos x="connsiteX1" y="connsiteY1"/>
                </a:cxn>
                <a:cxn ang="0">
                  <a:pos x="connsiteX2" y="connsiteY2"/>
                </a:cxn>
                <a:cxn ang="0">
                  <a:pos x="connsiteX3" y="connsiteY3"/>
                </a:cxn>
              </a:cxnLst>
              <a:rect l="l" t="t" r="r" b="b"/>
              <a:pathLst>
                <a:path w="10253" h="10036">
                  <a:moveTo>
                    <a:pt x="0" y="8921"/>
                  </a:moveTo>
                  <a:lnTo>
                    <a:pt x="10253" y="10036"/>
                  </a:lnTo>
                  <a:lnTo>
                    <a:pt x="8565" y="0"/>
                  </a:lnTo>
                  <a:lnTo>
                    <a:pt x="0" y="8921"/>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anim calcmode="lin" valueType="num">
                                      <p:cBhvr>
                                        <p:cTn id="8" dur="500" fill="hold"/>
                                        <p:tgtEl>
                                          <p:spTgt spid="107"/>
                                        </p:tgtEl>
                                        <p:attrNameLst>
                                          <p:attrName>ppt_x</p:attrName>
                                        </p:attrNameLst>
                                      </p:cBhvr>
                                      <p:tavLst>
                                        <p:tav tm="0">
                                          <p:val>
                                            <p:strVal val="#ppt_x"/>
                                          </p:val>
                                        </p:tav>
                                        <p:tav tm="100000">
                                          <p:val>
                                            <p:strVal val="#ppt_x"/>
                                          </p:val>
                                        </p:tav>
                                      </p:tavLst>
                                    </p:anim>
                                    <p:anim calcmode="lin" valueType="num">
                                      <p:cBhvr>
                                        <p:cTn id="9" dur="500" fill="hold"/>
                                        <p:tgtEl>
                                          <p:spTgt spid="10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additive="base">
                                        <p:cTn id="13" dur="300" fill="hold"/>
                                        <p:tgtEl>
                                          <p:spTgt spid="113"/>
                                        </p:tgtEl>
                                        <p:attrNameLst>
                                          <p:attrName>ppt_x</p:attrName>
                                        </p:attrNameLst>
                                      </p:cBhvr>
                                      <p:tavLst>
                                        <p:tav tm="0">
                                          <p:val>
                                            <p:strVal val="#ppt_x"/>
                                          </p:val>
                                        </p:tav>
                                        <p:tav tm="100000">
                                          <p:val>
                                            <p:strVal val="#ppt_x"/>
                                          </p:val>
                                        </p:tav>
                                      </p:tavLst>
                                    </p:anim>
                                    <p:anim calcmode="lin" valueType="num">
                                      <p:cBhvr additive="base">
                                        <p:cTn id="14" dur="300" fill="hold"/>
                                        <p:tgtEl>
                                          <p:spTgt spid="113"/>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19"/>
                                        </p:tgtEl>
                                        <p:attrNameLst>
                                          <p:attrName>style.visibility</p:attrName>
                                        </p:attrNameLst>
                                      </p:cBhvr>
                                      <p:to>
                                        <p:strVal val="visible"/>
                                      </p:to>
                                    </p:set>
                                    <p:anim calcmode="lin" valueType="num">
                                      <p:cBhvr additive="base">
                                        <p:cTn id="18" dur="300" fill="hold"/>
                                        <p:tgtEl>
                                          <p:spTgt spid="119"/>
                                        </p:tgtEl>
                                        <p:attrNameLst>
                                          <p:attrName>ppt_x</p:attrName>
                                        </p:attrNameLst>
                                      </p:cBhvr>
                                      <p:tavLst>
                                        <p:tav tm="0">
                                          <p:val>
                                            <p:strVal val="#ppt_x"/>
                                          </p:val>
                                        </p:tav>
                                        <p:tav tm="100000">
                                          <p:val>
                                            <p:strVal val="#ppt_x"/>
                                          </p:val>
                                        </p:tav>
                                      </p:tavLst>
                                    </p:anim>
                                    <p:anim calcmode="lin" valueType="num">
                                      <p:cBhvr additive="base">
                                        <p:cTn id="19" dur="300" fill="hold"/>
                                        <p:tgtEl>
                                          <p:spTgt spid="119"/>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 calcmode="lin" valueType="num">
                                      <p:cBhvr additive="base">
                                        <p:cTn id="23" dur="300" fill="hold"/>
                                        <p:tgtEl>
                                          <p:spTgt spid="125"/>
                                        </p:tgtEl>
                                        <p:attrNameLst>
                                          <p:attrName>ppt_x</p:attrName>
                                        </p:attrNameLst>
                                      </p:cBhvr>
                                      <p:tavLst>
                                        <p:tav tm="0">
                                          <p:val>
                                            <p:strVal val="#ppt_x"/>
                                          </p:val>
                                        </p:tav>
                                        <p:tav tm="100000">
                                          <p:val>
                                            <p:strVal val="#ppt_x"/>
                                          </p:val>
                                        </p:tav>
                                      </p:tavLst>
                                    </p:anim>
                                    <p:anim calcmode="lin" valueType="num">
                                      <p:cBhvr additive="base">
                                        <p:cTn id="24" dur="300" fill="hold"/>
                                        <p:tgtEl>
                                          <p:spTgt spid="12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300" fill="hold"/>
                                        <p:tgtEl>
                                          <p:spTgt spid="131"/>
                                        </p:tgtEl>
                                        <p:attrNameLst>
                                          <p:attrName>ppt_x</p:attrName>
                                        </p:attrNameLst>
                                      </p:cBhvr>
                                      <p:tavLst>
                                        <p:tav tm="0">
                                          <p:val>
                                            <p:strVal val="#ppt_x"/>
                                          </p:val>
                                        </p:tav>
                                        <p:tav tm="100000">
                                          <p:val>
                                            <p:strVal val="#ppt_x"/>
                                          </p:val>
                                        </p:tav>
                                      </p:tavLst>
                                    </p:anim>
                                    <p:anim calcmode="lin" valueType="num">
                                      <p:cBhvr additive="base">
                                        <p:cTn id="29" dur="300" fill="hold"/>
                                        <p:tgtEl>
                                          <p:spTgt spid="13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nodeType="after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additive="base">
                                        <p:cTn id="33" dur="300" fill="hold"/>
                                        <p:tgtEl>
                                          <p:spTgt spid="137"/>
                                        </p:tgtEl>
                                        <p:attrNameLst>
                                          <p:attrName>ppt_x</p:attrName>
                                        </p:attrNameLst>
                                      </p:cBhvr>
                                      <p:tavLst>
                                        <p:tav tm="0">
                                          <p:val>
                                            <p:strVal val="#ppt_x"/>
                                          </p:val>
                                        </p:tav>
                                        <p:tav tm="100000">
                                          <p:val>
                                            <p:strVal val="#ppt_x"/>
                                          </p:val>
                                        </p:tav>
                                      </p:tavLst>
                                    </p:anim>
                                    <p:anim calcmode="lin" valueType="num">
                                      <p:cBhvr additive="base">
                                        <p:cTn id="34" dur="300" fill="hold"/>
                                        <p:tgtEl>
                                          <p:spTgt spid="137"/>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300"/>
                                        <p:tgtEl>
                                          <p:spTgt spid="101"/>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300"/>
                                        <p:tgtEl>
                                          <p:spTgt spid="98"/>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wipe(left)">
                                      <p:cBhvr>
                                        <p:cTn id="46" dur="300"/>
                                        <p:tgtEl>
                                          <p:spTgt spid="10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300"/>
                                        <p:tgtEl>
                                          <p:spTgt spid="95"/>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right)">
                                      <p:cBhvr>
                                        <p:cTn id="54" dur="300"/>
                                        <p:tgtEl>
                                          <p:spTgt spid="103"/>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300"/>
                                        <p:tgtEl>
                                          <p:spTgt spid="99"/>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left)">
                                      <p:cBhvr>
                                        <p:cTn id="62" dur="300"/>
                                        <p:tgtEl>
                                          <p:spTgt spid="104"/>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300"/>
                                        <p:tgtEl>
                                          <p:spTgt spid="96"/>
                                        </p:tgtEl>
                                      </p:cBhvr>
                                    </p:animEffect>
                                  </p:childTnLst>
                                </p:cTn>
                              </p:par>
                            </p:childTnLst>
                          </p:cTn>
                        </p:par>
                        <p:par>
                          <p:cTn id="67" fill="hold">
                            <p:stCondLst>
                              <p:cond delay="7000"/>
                            </p:stCondLst>
                            <p:childTnLst>
                              <p:par>
                                <p:cTn id="68" presetID="22" presetClass="entr" presetSubtype="2"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right)">
                                      <p:cBhvr>
                                        <p:cTn id="70" dur="300"/>
                                        <p:tgtEl>
                                          <p:spTgt spid="105"/>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300"/>
                                        <p:tgtEl>
                                          <p:spTgt spid="100"/>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106"/>
                                        </p:tgtEl>
                                        <p:attrNameLst>
                                          <p:attrName>style.visibility</p:attrName>
                                        </p:attrNameLst>
                                      </p:cBhvr>
                                      <p:to>
                                        <p:strVal val="visible"/>
                                      </p:to>
                                    </p:set>
                                    <p:animEffect transition="in" filter="wipe(left)">
                                      <p:cBhvr>
                                        <p:cTn id="78" dur="300"/>
                                        <p:tgtEl>
                                          <p:spTgt spid="106"/>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3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227658" y="1548271"/>
            <a:ext cx="3136498" cy="3810000"/>
            <a:chOff x="6029005" y="1412874"/>
            <a:chExt cx="2352680" cy="2857500"/>
          </a:xfrm>
        </p:grpSpPr>
        <p:grpSp>
          <p:nvGrpSpPr>
            <p:cNvPr id="50" name="组合 49"/>
            <p:cNvGrpSpPr/>
            <p:nvPr/>
          </p:nvGrpSpPr>
          <p:grpSpPr>
            <a:xfrm>
              <a:off x="6029005" y="1412874"/>
              <a:ext cx="2352680" cy="2857500"/>
              <a:chOff x="2757485" y="1285874"/>
              <a:chExt cx="2352680" cy="2857500"/>
            </a:xfrm>
          </p:grpSpPr>
          <p:sp>
            <p:nvSpPr>
              <p:cNvPr id="70" name="同侧圆角矩形 69"/>
              <p:cNvSpPr/>
              <p:nvPr/>
            </p:nvSpPr>
            <p:spPr>
              <a:xfrm rot="16200000">
                <a:off x="1916905" y="2126454"/>
                <a:ext cx="2857500" cy="1176340"/>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同侧圆角矩形 70"/>
              <p:cNvSpPr/>
              <p:nvPr/>
            </p:nvSpPr>
            <p:spPr>
              <a:xfrm rot="5400000">
                <a:off x="3093245" y="2126454"/>
                <a:ext cx="2857500" cy="1176340"/>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1" name="圆角矩形 50"/>
            <p:cNvSpPr/>
            <p:nvPr/>
          </p:nvSpPr>
          <p:spPr>
            <a:xfrm>
              <a:off x="61599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7</a:t>
              </a:r>
              <a:endParaRPr lang="zh-CN" altLang="en-US" sz="2100" dirty="0">
                <a:cs typeface="+mn-ea"/>
                <a:sym typeface="+mn-lt"/>
              </a:endParaRPr>
            </a:p>
          </p:txBody>
        </p:sp>
        <p:sp>
          <p:nvSpPr>
            <p:cNvPr id="52" name="圆角矩形 51"/>
            <p:cNvSpPr/>
            <p:nvPr/>
          </p:nvSpPr>
          <p:spPr>
            <a:xfrm>
              <a:off x="66933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8</a:t>
              </a:r>
              <a:endParaRPr lang="zh-CN" altLang="en-US" sz="2100" dirty="0">
                <a:cs typeface="+mn-ea"/>
                <a:sym typeface="+mn-lt"/>
              </a:endParaRPr>
            </a:p>
          </p:txBody>
        </p:sp>
        <p:sp>
          <p:nvSpPr>
            <p:cNvPr id="53" name="圆角矩形 52"/>
            <p:cNvSpPr/>
            <p:nvPr/>
          </p:nvSpPr>
          <p:spPr>
            <a:xfrm>
              <a:off x="72267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9</a:t>
              </a:r>
              <a:endParaRPr lang="zh-CN" altLang="en-US" sz="2100" dirty="0">
                <a:cs typeface="+mn-ea"/>
                <a:sym typeface="+mn-lt"/>
              </a:endParaRPr>
            </a:p>
          </p:txBody>
        </p:sp>
        <p:sp>
          <p:nvSpPr>
            <p:cNvPr id="54" name="圆角矩形 53"/>
            <p:cNvSpPr/>
            <p:nvPr/>
          </p:nvSpPr>
          <p:spPr>
            <a:xfrm>
              <a:off x="77601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a:t>
              </a:r>
              <a:endParaRPr lang="zh-CN" altLang="en-US" dirty="0">
                <a:cs typeface="+mn-ea"/>
                <a:sym typeface="+mn-lt"/>
              </a:endParaRPr>
            </a:p>
          </p:txBody>
        </p:sp>
        <p:sp>
          <p:nvSpPr>
            <p:cNvPr id="55" name="圆角矩形 54"/>
            <p:cNvSpPr/>
            <p:nvPr/>
          </p:nvSpPr>
          <p:spPr>
            <a:xfrm>
              <a:off x="61599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4</a:t>
              </a:r>
              <a:endParaRPr lang="zh-CN" altLang="en-US" sz="2100" dirty="0">
                <a:cs typeface="+mn-ea"/>
                <a:sym typeface="+mn-lt"/>
              </a:endParaRPr>
            </a:p>
          </p:txBody>
        </p:sp>
        <p:sp>
          <p:nvSpPr>
            <p:cNvPr id="56" name="圆角矩形 55"/>
            <p:cNvSpPr/>
            <p:nvPr/>
          </p:nvSpPr>
          <p:spPr>
            <a:xfrm>
              <a:off x="66933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5</a:t>
              </a:r>
              <a:endParaRPr lang="zh-CN" altLang="en-US" sz="2100" dirty="0">
                <a:cs typeface="+mn-ea"/>
                <a:sym typeface="+mn-lt"/>
              </a:endParaRPr>
            </a:p>
          </p:txBody>
        </p:sp>
        <p:sp>
          <p:nvSpPr>
            <p:cNvPr id="57" name="圆角矩形 56"/>
            <p:cNvSpPr/>
            <p:nvPr/>
          </p:nvSpPr>
          <p:spPr>
            <a:xfrm>
              <a:off x="72267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6</a:t>
              </a:r>
              <a:endParaRPr lang="zh-CN" altLang="en-US" sz="2100" dirty="0">
                <a:cs typeface="+mn-ea"/>
                <a:sym typeface="+mn-lt"/>
              </a:endParaRPr>
            </a:p>
          </p:txBody>
        </p:sp>
        <p:sp>
          <p:nvSpPr>
            <p:cNvPr id="58" name="圆角矩形 57"/>
            <p:cNvSpPr/>
            <p:nvPr/>
          </p:nvSpPr>
          <p:spPr>
            <a:xfrm>
              <a:off x="77601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cs typeface="+mn-ea"/>
                  <a:sym typeface="+mn-lt"/>
                </a:rPr>
                <a:t>×</a:t>
              </a:r>
              <a:endParaRPr lang="zh-CN" altLang="en-US" dirty="0">
                <a:cs typeface="+mn-ea"/>
                <a:sym typeface="+mn-lt"/>
              </a:endParaRPr>
            </a:p>
          </p:txBody>
        </p:sp>
        <p:sp>
          <p:nvSpPr>
            <p:cNvPr id="59" name="圆角矩形 58"/>
            <p:cNvSpPr/>
            <p:nvPr/>
          </p:nvSpPr>
          <p:spPr>
            <a:xfrm>
              <a:off x="61599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1</a:t>
              </a:r>
              <a:endParaRPr lang="zh-CN" altLang="en-US" sz="2100" dirty="0">
                <a:cs typeface="+mn-ea"/>
                <a:sym typeface="+mn-lt"/>
              </a:endParaRPr>
            </a:p>
          </p:txBody>
        </p:sp>
        <p:sp>
          <p:nvSpPr>
            <p:cNvPr id="60" name="圆角矩形 59"/>
            <p:cNvSpPr/>
            <p:nvPr/>
          </p:nvSpPr>
          <p:spPr>
            <a:xfrm>
              <a:off x="66933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2</a:t>
              </a:r>
              <a:endParaRPr lang="zh-CN" altLang="en-US" sz="2100" dirty="0">
                <a:cs typeface="+mn-ea"/>
                <a:sym typeface="+mn-lt"/>
              </a:endParaRPr>
            </a:p>
          </p:txBody>
        </p:sp>
        <p:sp>
          <p:nvSpPr>
            <p:cNvPr id="61" name="圆角矩形 60"/>
            <p:cNvSpPr/>
            <p:nvPr/>
          </p:nvSpPr>
          <p:spPr>
            <a:xfrm>
              <a:off x="72267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3</a:t>
              </a:r>
              <a:endParaRPr lang="zh-CN" altLang="en-US" sz="2100" dirty="0">
                <a:cs typeface="+mn-ea"/>
                <a:sym typeface="+mn-lt"/>
              </a:endParaRPr>
            </a:p>
          </p:txBody>
        </p:sp>
        <p:sp>
          <p:nvSpPr>
            <p:cNvPr id="62" name="圆角矩形 61"/>
            <p:cNvSpPr/>
            <p:nvPr/>
          </p:nvSpPr>
          <p:spPr>
            <a:xfrm>
              <a:off x="77601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a:t>
              </a:r>
              <a:endParaRPr lang="zh-CN" altLang="en-US" dirty="0">
                <a:cs typeface="+mn-ea"/>
                <a:sym typeface="+mn-lt"/>
              </a:endParaRPr>
            </a:p>
          </p:txBody>
        </p:sp>
        <p:sp>
          <p:nvSpPr>
            <p:cNvPr id="63" name="圆角矩形 62"/>
            <p:cNvSpPr/>
            <p:nvPr/>
          </p:nvSpPr>
          <p:spPr>
            <a:xfrm>
              <a:off x="61599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0</a:t>
              </a:r>
              <a:endParaRPr lang="zh-CN" altLang="en-US" sz="2100" dirty="0">
                <a:cs typeface="+mn-ea"/>
                <a:sym typeface="+mn-lt"/>
              </a:endParaRPr>
            </a:p>
          </p:txBody>
        </p:sp>
        <p:sp>
          <p:nvSpPr>
            <p:cNvPr id="64" name="圆角矩形 63"/>
            <p:cNvSpPr/>
            <p:nvPr/>
          </p:nvSpPr>
          <p:spPr>
            <a:xfrm>
              <a:off x="66933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a:t>
              </a:r>
              <a:endParaRPr lang="zh-CN" altLang="en-US" dirty="0">
                <a:cs typeface="+mn-ea"/>
                <a:sym typeface="+mn-lt"/>
              </a:endParaRPr>
            </a:p>
          </p:txBody>
        </p:sp>
        <p:sp>
          <p:nvSpPr>
            <p:cNvPr id="65" name="圆角矩形 64"/>
            <p:cNvSpPr/>
            <p:nvPr/>
          </p:nvSpPr>
          <p:spPr>
            <a:xfrm>
              <a:off x="72267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a:t>
              </a:r>
              <a:endParaRPr lang="zh-CN" altLang="en-US" sz="2100" dirty="0">
                <a:cs typeface="+mn-ea"/>
                <a:sym typeface="+mn-lt"/>
              </a:endParaRPr>
            </a:p>
          </p:txBody>
        </p:sp>
        <p:sp>
          <p:nvSpPr>
            <p:cNvPr id="66" name="圆角矩形 65"/>
            <p:cNvSpPr/>
            <p:nvPr/>
          </p:nvSpPr>
          <p:spPr>
            <a:xfrm>
              <a:off x="77601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cs typeface="+mn-ea"/>
                  <a:sym typeface="+mn-lt"/>
                </a:rPr>
                <a:t>=</a:t>
              </a:r>
              <a:endParaRPr lang="zh-CN" altLang="en-US" sz="2100" dirty="0">
                <a:cs typeface="+mn-ea"/>
                <a:sym typeface="+mn-lt"/>
              </a:endParaRPr>
            </a:p>
          </p:txBody>
        </p:sp>
        <p:grpSp>
          <p:nvGrpSpPr>
            <p:cNvPr id="67" name="组合 66"/>
            <p:cNvGrpSpPr/>
            <p:nvPr/>
          </p:nvGrpSpPr>
          <p:grpSpPr>
            <a:xfrm>
              <a:off x="6159977" y="1608137"/>
              <a:ext cx="2090736" cy="461964"/>
              <a:chOff x="2757485" y="1285874"/>
              <a:chExt cx="2352680" cy="2857500"/>
            </a:xfrm>
            <a:solidFill>
              <a:schemeClr val="bg1"/>
            </a:solidFill>
          </p:grpSpPr>
          <p:sp>
            <p:nvSpPr>
              <p:cNvPr id="68" name="同侧圆角矩形 67"/>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同侧圆角矩形 68"/>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cxnSp>
        <p:nvCxnSpPr>
          <p:cNvPr id="72" name="直接连接符 71"/>
          <p:cNvCxnSpPr/>
          <p:nvPr/>
        </p:nvCxnSpPr>
        <p:spPr>
          <a:xfrm flipV="1">
            <a:off x="6116319" y="3762373"/>
            <a:ext cx="1777769" cy="67246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7894086" y="2392261"/>
            <a:ext cx="1259676" cy="137011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9153763" y="1658198"/>
            <a:ext cx="1899673" cy="73406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99486" y="3467732"/>
            <a:ext cx="589203" cy="589280"/>
            <a:chOff x="5699760" y="2833209"/>
            <a:chExt cx="441960" cy="441960"/>
          </a:xfrm>
        </p:grpSpPr>
        <p:sp>
          <p:nvSpPr>
            <p:cNvPr id="76" name="椭圆 75"/>
            <p:cNvSpPr/>
            <p:nvPr/>
          </p:nvSpPr>
          <p:spPr>
            <a:xfrm>
              <a:off x="5699760" y="2833209"/>
              <a:ext cx="441960" cy="44196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7" name="组合 76"/>
            <p:cNvGrpSpPr/>
            <p:nvPr/>
          </p:nvGrpSpPr>
          <p:grpSpPr>
            <a:xfrm>
              <a:off x="5837745" y="2934283"/>
              <a:ext cx="165990" cy="239812"/>
              <a:chOff x="6689725" y="4826000"/>
              <a:chExt cx="588963" cy="850901"/>
            </a:xfrm>
          </p:grpSpPr>
          <p:sp>
            <p:nvSpPr>
              <p:cNvPr id="78"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79"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80"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81" name="组合 80"/>
          <p:cNvGrpSpPr/>
          <p:nvPr/>
        </p:nvGrpSpPr>
        <p:grpSpPr>
          <a:xfrm>
            <a:off x="5821717" y="4140200"/>
            <a:ext cx="589203" cy="589280"/>
            <a:chOff x="4366260" y="3337560"/>
            <a:chExt cx="441960" cy="441960"/>
          </a:xfrm>
        </p:grpSpPr>
        <p:sp>
          <p:nvSpPr>
            <p:cNvPr id="82" name="椭圆 81"/>
            <p:cNvSpPr/>
            <p:nvPr/>
          </p:nvSpPr>
          <p:spPr>
            <a:xfrm>
              <a:off x="4366260" y="3337560"/>
              <a:ext cx="441960" cy="44196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3" name="组合 82"/>
            <p:cNvGrpSpPr/>
            <p:nvPr/>
          </p:nvGrpSpPr>
          <p:grpSpPr>
            <a:xfrm>
              <a:off x="4472927" y="3438635"/>
              <a:ext cx="228626" cy="239810"/>
              <a:chOff x="2847975" y="6135688"/>
              <a:chExt cx="811213" cy="850900"/>
            </a:xfrm>
          </p:grpSpPr>
          <p:sp>
            <p:nvSpPr>
              <p:cNvPr id="84"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87" name="组合 86"/>
          <p:cNvGrpSpPr/>
          <p:nvPr/>
        </p:nvGrpSpPr>
        <p:grpSpPr>
          <a:xfrm>
            <a:off x="10758835" y="1363556"/>
            <a:ext cx="589203" cy="589280"/>
            <a:chOff x="8069580" y="1255077"/>
            <a:chExt cx="441960" cy="441960"/>
          </a:xfrm>
        </p:grpSpPr>
        <p:sp>
          <p:nvSpPr>
            <p:cNvPr id="88" name="椭圆 87"/>
            <p:cNvSpPr/>
            <p:nvPr/>
          </p:nvSpPr>
          <p:spPr>
            <a:xfrm>
              <a:off x="8069580" y="1255077"/>
              <a:ext cx="441960" cy="44196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9" name="组合 88"/>
            <p:cNvGrpSpPr/>
            <p:nvPr/>
          </p:nvGrpSpPr>
          <p:grpSpPr>
            <a:xfrm>
              <a:off x="8168640" y="1356151"/>
              <a:ext cx="243840" cy="239812"/>
              <a:chOff x="5294313" y="6135688"/>
              <a:chExt cx="865188" cy="850900"/>
            </a:xfrm>
          </p:grpSpPr>
          <p:sp>
            <p:nvSpPr>
              <p:cNvPr id="9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40" name="组合 139"/>
          <p:cNvGrpSpPr/>
          <p:nvPr/>
        </p:nvGrpSpPr>
        <p:grpSpPr>
          <a:xfrm>
            <a:off x="8859162" y="2097619"/>
            <a:ext cx="589203" cy="589280"/>
            <a:chOff x="6644640" y="1805624"/>
            <a:chExt cx="441960" cy="441960"/>
          </a:xfrm>
        </p:grpSpPr>
        <p:sp>
          <p:nvSpPr>
            <p:cNvPr id="141" name="椭圆 140"/>
            <p:cNvSpPr/>
            <p:nvPr/>
          </p:nvSpPr>
          <p:spPr>
            <a:xfrm>
              <a:off x="6644640" y="1805624"/>
              <a:ext cx="441960" cy="44196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2" name="组合 141"/>
            <p:cNvGrpSpPr/>
            <p:nvPr/>
          </p:nvGrpSpPr>
          <p:grpSpPr>
            <a:xfrm>
              <a:off x="6789336" y="1906698"/>
              <a:ext cx="152568" cy="239812"/>
              <a:chOff x="6694488" y="6135688"/>
              <a:chExt cx="541338" cy="850900"/>
            </a:xfrm>
          </p:grpSpPr>
          <p:sp>
            <p:nvSpPr>
              <p:cNvPr id="143"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4"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5"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8"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9"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50"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151" name="内容占位符 2"/>
          <p:cNvSpPr txBox="1"/>
          <p:nvPr/>
        </p:nvSpPr>
        <p:spPr>
          <a:xfrm>
            <a:off x="6116319" y="4764677"/>
            <a:ext cx="2873789" cy="1034144"/>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latin typeface="+mn-lt"/>
                <a:ea typeface="+mn-ea"/>
                <a:cs typeface="+mn-ea"/>
                <a:sym typeface="+mn-lt"/>
              </a:rPr>
              <a:t>在此输入您的文字标题</a:t>
            </a:r>
            <a:endParaRPr lang="en-US" altLang="zh-CN" sz="1300" dirty="0">
              <a:solidFill>
                <a:schemeClr val="accent2"/>
              </a:solidFill>
              <a:latin typeface="+mn-lt"/>
              <a:ea typeface="+mn-ea"/>
              <a:cs typeface="+mn-ea"/>
              <a:sym typeface="+mn-lt"/>
            </a:endParaRPr>
          </a:p>
          <a:p>
            <a:pPr marL="0" indent="0">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cxnSp>
        <p:nvCxnSpPr>
          <p:cNvPr id="152" name="直接连接符 151"/>
          <p:cNvCxnSpPr>
            <a:stCxn id="82" idx="4"/>
          </p:cNvCxnSpPr>
          <p:nvPr/>
        </p:nvCxnSpPr>
        <p:spPr>
          <a:xfrm>
            <a:off x="6116318" y="4729480"/>
            <a:ext cx="0" cy="929640"/>
          </a:xfrm>
          <a:prstGeom prst="line">
            <a:avLst/>
          </a:prstGeom>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153" name="内容占位符 2"/>
          <p:cNvSpPr txBox="1"/>
          <p:nvPr/>
        </p:nvSpPr>
        <p:spPr>
          <a:xfrm>
            <a:off x="5425580" y="2278782"/>
            <a:ext cx="2505191"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latin typeface="+mn-lt"/>
                <a:ea typeface="+mn-ea"/>
                <a:cs typeface="+mn-ea"/>
                <a:sym typeface="+mn-lt"/>
              </a:rPr>
              <a:t>在此输入您的文字标题</a:t>
            </a:r>
            <a:endParaRPr lang="en-US" altLang="zh-CN" sz="1300" dirty="0">
              <a:solidFill>
                <a:schemeClr val="accent3"/>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154" name="内容占位符 2"/>
          <p:cNvSpPr txBox="1"/>
          <p:nvPr/>
        </p:nvSpPr>
        <p:spPr>
          <a:xfrm>
            <a:off x="8879427" y="3049725"/>
            <a:ext cx="217400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latin typeface="+mn-lt"/>
                <a:ea typeface="+mn-ea"/>
                <a:cs typeface="+mn-ea"/>
                <a:sym typeface="+mn-lt"/>
              </a:rPr>
              <a:t>在此输入您的文字标题</a:t>
            </a:r>
            <a:endParaRPr lang="en-US" altLang="zh-CN" sz="1300" dirty="0">
              <a:solidFill>
                <a:schemeClr val="accent5"/>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sp>
        <p:nvSpPr>
          <p:cNvPr id="155" name="内容占位符 2"/>
          <p:cNvSpPr txBox="1"/>
          <p:nvPr/>
        </p:nvSpPr>
        <p:spPr>
          <a:xfrm>
            <a:off x="6279974" y="1065177"/>
            <a:ext cx="2852250" cy="966189"/>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latin typeface="+mn-lt"/>
                <a:ea typeface="+mn-ea"/>
                <a:cs typeface="+mn-ea"/>
                <a:sym typeface="+mn-lt"/>
              </a:rPr>
              <a:t>在此输入您的文字标题</a:t>
            </a:r>
            <a:endParaRPr lang="en-US" altLang="zh-CN" sz="1300" dirty="0">
              <a:solidFill>
                <a:schemeClr val="accent4"/>
              </a:solidFill>
              <a:latin typeface="+mn-lt"/>
              <a:ea typeface="+mn-ea"/>
              <a:cs typeface="+mn-ea"/>
              <a:sym typeface="+mn-lt"/>
            </a:endParaRPr>
          </a:p>
          <a:p>
            <a:pPr marL="0" indent="0" algn="r">
              <a:lnSpc>
                <a:spcPct val="130000"/>
              </a:lnSpc>
              <a:spcBef>
                <a:spcPts val="0"/>
              </a:spcBef>
              <a:spcAft>
                <a:spcPts val="800"/>
              </a:spcAft>
              <a:buNone/>
            </a:pPr>
            <a:r>
              <a:rPr lang="zh-CN" altLang="en-US" sz="1100" dirty="0">
                <a:latin typeface="+mn-lt"/>
                <a:ea typeface="+mn-ea"/>
                <a:cs typeface="+mn-ea"/>
                <a:sym typeface="+mn-lt"/>
              </a:rPr>
              <a:t>在此输入您的图表说明文字，在此输入您的图表说明文字，在此输入您的图表说明文字</a:t>
            </a:r>
            <a:endParaRPr lang="zh-CN" altLang="en-US" sz="1100" dirty="0">
              <a:latin typeface="+mn-lt"/>
              <a:ea typeface="+mn-ea"/>
              <a:cs typeface="+mn-ea"/>
              <a:sym typeface="+mn-lt"/>
            </a:endParaRPr>
          </a:p>
        </p:txBody>
      </p:sp>
      <p:cxnSp>
        <p:nvCxnSpPr>
          <p:cNvPr id="156" name="直接连接符 155"/>
          <p:cNvCxnSpPr>
            <a:stCxn id="76" idx="0"/>
          </p:cNvCxnSpPr>
          <p:nvPr/>
        </p:nvCxnSpPr>
        <p:spPr>
          <a:xfrm flipV="1">
            <a:off x="7894086" y="2329623"/>
            <a:ext cx="0" cy="1138111"/>
          </a:xfrm>
          <a:prstGeom prst="line">
            <a:avLst/>
          </a:prstGeom>
          <a:ln w="127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1" idx="0"/>
          </p:cNvCxnSpPr>
          <p:nvPr/>
        </p:nvCxnSpPr>
        <p:spPr>
          <a:xfrm flipV="1">
            <a:off x="9153762" y="1137921"/>
            <a:ext cx="0" cy="959699"/>
          </a:xfrm>
          <a:prstGeom prst="line">
            <a:avLst/>
          </a:prstGeom>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88" idx="4"/>
          </p:cNvCxnSpPr>
          <p:nvPr/>
        </p:nvCxnSpPr>
        <p:spPr>
          <a:xfrm>
            <a:off x="11053435" y="1952837"/>
            <a:ext cx="0" cy="2187364"/>
          </a:xfrm>
          <a:prstGeom prst="line">
            <a:avLst/>
          </a:prstGeom>
          <a:ln w="12700">
            <a:solidFill>
              <a:schemeClr val="accent5"/>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300" fill="hold"/>
                                        <p:tgtEl>
                                          <p:spTgt spid="81"/>
                                        </p:tgtEl>
                                        <p:attrNameLst>
                                          <p:attrName>ppt_w</p:attrName>
                                        </p:attrNameLst>
                                      </p:cBhvr>
                                      <p:tavLst>
                                        <p:tav tm="0">
                                          <p:val>
                                            <p:fltVal val="0"/>
                                          </p:val>
                                        </p:tav>
                                        <p:tav tm="100000">
                                          <p:val>
                                            <p:strVal val="#ppt_w"/>
                                          </p:val>
                                        </p:tav>
                                      </p:tavLst>
                                    </p:anim>
                                    <p:anim calcmode="lin" valueType="num">
                                      <p:cBhvr>
                                        <p:cTn id="14" dur="300" fill="hold"/>
                                        <p:tgtEl>
                                          <p:spTgt spid="81"/>
                                        </p:tgtEl>
                                        <p:attrNameLst>
                                          <p:attrName>ppt_h</p:attrName>
                                        </p:attrNameLst>
                                      </p:cBhvr>
                                      <p:tavLst>
                                        <p:tav tm="0">
                                          <p:val>
                                            <p:fltVal val="0"/>
                                          </p:val>
                                        </p:tav>
                                        <p:tav tm="100000">
                                          <p:val>
                                            <p:strVal val="#ppt_h"/>
                                          </p:val>
                                        </p:tav>
                                      </p:tavLst>
                                    </p:anim>
                                    <p:animEffect transition="in" filter="fade">
                                      <p:cBhvr>
                                        <p:cTn id="15" dur="3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left)">
                                      <p:cBhvr>
                                        <p:cTn id="19" dur="300"/>
                                        <p:tgtEl>
                                          <p:spTgt spid="7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300" fill="hold"/>
                                        <p:tgtEl>
                                          <p:spTgt spid="75"/>
                                        </p:tgtEl>
                                        <p:attrNameLst>
                                          <p:attrName>ppt_w</p:attrName>
                                        </p:attrNameLst>
                                      </p:cBhvr>
                                      <p:tavLst>
                                        <p:tav tm="0">
                                          <p:val>
                                            <p:fltVal val="0"/>
                                          </p:val>
                                        </p:tav>
                                        <p:tav tm="100000">
                                          <p:val>
                                            <p:strVal val="#ppt_w"/>
                                          </p:val>
                                        </p:tav>
                                      </p:tavLst>
                                    </p:anim>
                                    <p:anim calcmode="lin" valueType="num">
                                      <p:cBhvr>
                                        <p:cTn id="24" dur="300" fill="hold"/>
                                        <p:tgtEl>
                                          <p:spTgt spid="75"/>
                                        </p:tgtEl>
                                        <p:attrNameLst>
                                          <p:attrName>ppt_h</p:attrName>
                                        </p:attrNameLst>
                                      </p:cBhvr>
                                      <p:tavLst>
                                        <p:tav tm="0">
                                          <p:val>
                                            <p:fltVal val="0"/>
                                          </p:val>
                                        </p:tav>
                                        <p:tav tm="100000">
                                          <p:val>
                                            <p:strVal val="#ppt_h"/>
                                          </p:val>
                                        </p:tav>
                                      </p:tavLst>
                                    </p:anim>
                                    <p:animEffect transition="in" filter="fade">
                                      <p:cBhvr>
                                        <p:cTn id="25" dur="300"/>
                                        <p:tgtEl>
                                          <p:spTgt spid="7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300"/>
                                        <p:tgtEl>
                                          <p:spTgt spid="7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300" fill="hold"/>
                                        <p:tgtEl>
                                          <p:spTgt spid="140"/>
                                        </p:tgtEl>
                                        <p:attrNameLst>
                                          <p:attrName>ppt_w</p:attrName>
                                        </p:attrNameLst>
                                      </p:cBhvr>
                                      <p:tavLst>
                                        <p:tav tm="0">
                                          <p:val>
                                            <p:fltVal val="0"/>
                                          </p:val>
                                        </p:tav>
                                        <p:tav tm="100000">
                                          <p:val>
                                            <p:strVal val="#ppt_w"/>
                                          </p:val>
                                        </p:tav>
                                      </p:tavLst>
                                    </p:anim>
                                    <p:anim calcmode="lin" valueType="num">
                                      <p:cBhvr>
                                        <p:cTn id="34" dur="300" fill="hold"/>
                                        <p:tgtEl>
                                          <p:spTgt spid="140"/>
                                        </p:tgtEl>
                                        <p:attrNameLst>
                                          <p:attrName>ppt_h</p:attrName>
                                        </p:attrNameLst>
                                      </p:cBhvr>
                                      <p:tavLst>
                                        <p:tav tm="0">
                                          <p:val>
                                            <p:fltVal val="0"/>
                                          </p:val>
                                        </p:tav>
                                        <p:tav tm="100000">
                                          <p:val>
                                            <p:strVal val="#ppt_h"/>
                                          </p:val>
                                        </p:tav>
                                      </p:tavLst>
                                    </p:anim>
                                    <p:animEffect transition="in" filter="fade">
                                      <p:cBhvr>
                                        <p:cTn id="35" dur="300"/>
                                        <p:tgtEl>
                                          <p:spTgt spid="140"/>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300"/>
                                        <p:tgtEl>
                                          <p:spTgt spid="7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animEffect transition="in" filter="fade">
                                      <p:cBhvr>
                                        <p:cTn id="45" dur="300"/>
                                        <p:tgtEl>
                                          <p:spTgt spid="87"/>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52"/>
                                        </p:tgtEl>
                                        <p:attrNameLst>
                                          <p:attrName>style.visibility</p:attrName>
                                        </p:attrNameLst>
                                      </p:cBhvr>
                                      <p:to>
                                        <p:strVal val="visible"/>
                                      </p:to>
                                    </p:set>
                                    <p:animEffect transition="in" filter="wipe(up)">
                                      <p:cBhvr>
                                        <p:cTn id="49" dur="300"/>
                                        <p:tgtEl>
                                          <p:spTgt spid="152"/>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51"/>
                                        </p:tgtEl>
                                        <p:attrNameLst>
                                          <p:attrName>style.visibility</p:attrName>
                                        </p:attrNameLst>
                                      </p:cBhvr>
                                      <p:to>
                                        <p:strVal val="visible"/>
                                      </p:to>
                                    </p:set>
                                    <p:animEffect transition="in" filter="fade">
                                      <p:cBhvr>
                                        <p:cTn id="53" dur="300"/>
                                        <p:tgtEl>
                                          <p:spTgt spid="151"/>
                                        </p:tgtEl>
                                      </p:cBhvr>
                                    </p:animEffect>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156"/>
                                        </p:tgtEl>
                                        <p:attrNameLst>
                                          <p:attrName>style.visibility</p:attrName>
                                        </p:attrNameLst>
                                      </p:cBhvr>
                                      <p:to>
                                        <p:strVal val="visible"/>
                                      </p:to>
                                    </p:set>
                                    <p:animEffect transition="in" filter="wipe(down)">
                                      <p:cBhvr>
                                        <p:cTn id="57" dur="300"/>
                                        <p:tgtEl>
                                          <p:spTgt spid="156"/>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53"/>
                                        </p:tgtEl>
                                        <p:attrNameLst>
                                          <p:attrName>style.visibility</p:attrName>
                                        </p:attrNameLst>
                                      </p:cBhvr>
                                      <p:to>
                                        <p:strVal val="visible"/>
                                      </p:to>
                                    </p:set>
                                    <p:animEffect transition="in" filter="fade">
                                      <p:cBhvr>
                                        <p:cTn id="61" dur="300"/>
                                        <p:tgtEl>
                                          <p:spTgt spid="1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wipe(down)">
                                      <p:cBhvr>
                                        <p:cTn id="65" dur="300"/>
                                        <p:tgtEl>
                                          <p:spTgt spid="1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300"/>
                                        <p:tgtEl>
                                          <p:spTgt spid="155"/>
                                        </p:tgtEl>
                                      </p:cBhvr>
                                    </p:animEffect>
                                  </p:childTnLst>
                                </p:cTn>
                              </p:par>
                            </p:childTnLst>
                          </p:cTn>
                        </p:par>
                        <p:par>
                          <p:cTn id="70" fill="hold">
                            <p:stCondLst>
                              <p:cond delay="7000"/>
                            </p:stCondLst>
                            <p:childTnLst>
                              <p:par>
                                <p:cTn id="71" presetID="22" presetClass="entr" presetSubtype="1" fill="hold" nodeType="afterEffect">
                                  <p:stCondLst>
                                    <p:cond delay="0"/>
                                  </p:stCondLst>
                                  <p:childTnLst>
                                    <p:set>
                                      <p:cBhvr>
                                        <p:cTn id="72" dur="1" fill="hold">
                                          <p:stCondLst>
                                            <p:cond delay="0"/>
                                          </p:stCondLst>
                                        </p:cTn>
                                        <p:tgtEl>
                                          <p:spTgt spid="158"/>
                                        </p:tgtEl>
                                        <p:attrNameLst>
                                          <p:attrName>style.visibility</p:attrName>
                                        </p:attrNameLst>
                                      </p:cBhvr>
                                      <p:to>
                                        <p:strVal val="visible"/>
                                      </p:to>
                                    </p:set>
                                    <p:animEffect transition="in" filter="wipe(up)">
                                      <p:cBhvr>
                                        <p:cTn id="73" dur="300"/>
                                        <p:tgtEl>
                                          <p:spTgt spid="158"/>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154"/>
                                        </p:tgtEl>
                                        <p:attrNameLst>
                                          <p:attrName>style.visibility</p:attrName>
                                        </p:attrNameLst>
                                      </p:cBhvr>
                                      <p:to>
                                        <p:strVal val="visible"/>
                                      </p:to>
                                    </p:set>
                                    <p:animEffect transition="in" filter="fade">
                                      <p:cBhvr>
                                        <p:cTn id="77" dur="3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3" grpId="0"/>
      <p:bldP spid="154" grpId="0"/>
      <p:bldP spid="1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4208181" y="3896079"/>
            <a:ext cx="3775643" cy="2041525"/>
            <a:chOff x="3154362" y="2616200"/>
            <a:chExt cx="2832101" cy="1531144"/>
          </a:xfrm>
        </p:grpSpPr>
        <p:sp>
          <p:nvSpPr>
            <p:cNvPr id="96" name="Freeform 6"/>
            <p:cNvSpPr/>
            <p:nvPr/>
          </p:nvSpPr>
          <p:spPr bwMode="auto">
            <a:xfrm>
              <a:off x="3157538" y="2963069"/>
              <a:ext cx="1412875" cy="1184275"/>
            </a:xfrm>
            <a:custGeom>
              <a:avLst/>
              <a:gdLst>
                <a:gd name="T0" fmla="*/ 890 w 890"/>
                <a:gd name="T1" fmla="*/ 746 h 746"/>
                <a:gd name="T2" fmla="*/ 0 w 890"/>
                <a:gd name="T3" fmla="*/ 433 h 746"/>
                <a:gd name="T4" fmla="*/ 0 w 890"/>
                <a:gd name="T5" fmla="*/ 0 h 746"/>
                <a:gd name="T6" fmla="*/ 890 w 890"/>
                <a:gd name="T7" fmla="*/ 317 h 746"/>
                <a:gd name="T8" fmla="*/ 890 w 890"/>
                <a:gd name="T9" fmla="*/ 746 h 746"/>
              </a:gdLst>
              <a:ahLst/>
              <a:cxnLst>
                <a:cxn ang="0">
                  <a:pos x="T0" y="T1"/>
                </a:cxn>
                <a:cxn ang="0">
                  <a:pos x="T2" y="T3"/>
                </a:cxn>
                <a:cxn ang="0">
                  <a:pos x="T4" y="T5"/>
                </a:cxn>
                <a:cxn ang="0">
                  <a:pos x="T6" y="T7"/>
                </a:cxn>
                <a:cxn ang="0">
                  <a:pos x="T8" y="T9"/>
                </a:cxn>
              </a:cxnLst>
              <a:rect l="0" t="0" r="r" b="b"/>
              <a:pathLst>
                <a:path w="890" h="746">
                  <a:moveTo>
                    <a:pt x="890" y="746"/>
                  </a:moveTo>
                  <a:lnTo>
                    <a:pt x="0" y="433"/>
                  </a:lnTo>
                  <a:lnTo>
                    <a:pt x="0" y="0"/>
                  </a:lnTo>
                  <a:lnTo>
                    <a:pt x="890" y="317"/>
                  </a:lnTo>
                  <a:lnTo>
                    <a:pt x="89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97" name="Freeform 7"/>
            <p:cNvSpPr/>
            <p:nvPr/>
          </p:nvSpPr>
          <p:spPr bwMode="auto">
            <a:xfrm>
              <a:off x="4570413" y="2963069"/>
              <a:ext cx="1416050" cy="1184275"/>
            </a:xfrm>
            <a:custGeom>
              <a:avLst/>
              <a:gdLst>
                <a:gd name="T0" fmla="*/ 0 w 892"/>
                <a:gd name="T1" fmla="*/ 746 h 746"/>
                <a:gd name="T2" fmla="*/ 892 w 892"/>
                <a:gd name="T3" fmla="*/ 433 h 746"/>
                <a:gd name="T4" fmla="*/ 892 w 892"/>
                <a:gd name="T5" fmla="*/ 0 h 746"/>
                <a:gd name="T6" fmla="*/ 0 w 892"/>
                <a:gd name="T7" fmla="*/ 317 h 746"/>
                <a:gd name="T8" fmla="*/ 0 w 892"/>
                <a:gd name="T9" fmla="*/ 746 h 746"/>
              </a:gdLst>
              <a:ahLst/>
              <a:cxnLst>
                <a:cxn ang="0">
                  <a:pos x="T0" y="T1"/>
                </a:cxn>
                <a:cxn ang="0">
                  <a:pos x="T2" y="T3"/>
                </a:cxn>
                <a:cxn ang="0">
                  <a:pos x="T4" y="T5"/>
                </a:cxn>
                <a:cxn ang="0">
                  <a:pos x="T6" y="T7"/>
                </a:cxn>
                <a:cxn ang="0">
                  <a:pos x="T8" y="T9"/>
                </a:cxn>
              </a:cxnLst>
              <a:rect l="0" t="0" r="r" b="b"/>
              <a:pathLst>
                <a:path w="892" h="746">
                  <a:moveTo>
                    <a:pt x="0" y="746"/>
                  </a:moveTo>
                  <a:lnTo>
                    <a:pt x="892" y="433"/>
                  </a:lnTo>
                  <a:lnTo>
                    <a:pt x="892" y="0"/>
                  </a:lnTo>
                  <a:lnTo>
                    <a:pt x="0" y="317"/>
                  </a:lnTo>
                  <a:lnTo>
                    <a:pt x="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8"/>
            <p:cNvSpPr/>
            <p:nvPr/>
          </p:nvSpPr>
          <p:spPr bwMode="auto">
            <a:xfrm>
              <a:off x="3157538" y="2616200"/>
              <a:ext cx="2828925" cy="852488"/>
            </a:xfrm>
            <a:custGeom>
              <a:avLst/>
              <a:gdLst>
                <a:gd name="T0" fmla="*/ 890 w 1782"/>
                <a:gd name="T1" fmla="*/ 0 h 537"/>
                <a:gd name="T2" fmla="*/ 0 w 1782"/>
                <a:gd name="T3" fmla="*/ 220 h 537"/>
                <a:gd name="T4" fmla="*/ 890 w 1782"/>
                <a:gd name="T5" fmla="*/ 537 h 537"/>
                <a:gd name="T6" fmla="*/ 1782 w 1782"/>
                <a:gd name="T7" fmla="*/ 220 h 537"/>
                <a:gd name="T8" fmla="*/ 890 w 1782"/>
                <a:gd name="T9" fmla="*/ 0 h 537"/>
              </a:gdLst>
              <a:ahLst/>
              <a:cxnLst>
                <a:cxn ang="0">
                  <a:pos x="T0" y="T1"/>
                </a:cxn>
                <a:cxn ang="0">
                  <a:pos x="T2" y="T3"/>
                </a:cxn>
                <a:cxn ang="0">
                  <a:pos x="T4" y="T5"/>
                </a:cxn>
                <a:cxn ang="0">
                  <a:pos x="T6" y="T7"/>
                </a:cxn>
                <a:cxn ang="0">
                  <a:pos x="T8" y="T9"/>
                </a:cxn>
              </a:cxnLst>
              <a:rect l="0" t="0" r="r" b="b"/>
              <a:pathLst>
                <a:path w="1782" h="537">
                  <a:moveTo>
                    <a:pt x="890" y="0"/>
                  </a:moveTo>
                  <a:lnTo>
                    <a:pt x="0" y="220"/>
                  </a:lnTo>
                  <a:lnTo>
                    <a:pt x="890" y="537"/>
                  </a:lnTo>
                  <a:lnTo>
                    <a:pt x="1782" y="220"/>
                  </a:lnTo>
                  <a:lnTo>
                    <a:pt x="890" y="0"/>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9" name="圆角矩形 98"/>
            <p:cNvSpPr/>
            <p:nvPr/>
          </p:nvSpPr>
          <p:spPr>
            <a:xfrm rot="20424403">
              <a:off x="4570413" y="3215573"/>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圆角矩形 99"/>
            <p:cNvSpPr/>
            <p:nvPr/>
          </p:nvSpPr>
          <p:spPr>
            <a:xfrm rot="1175597" flipH="1">
              <a:off x="3154362" y="3215974"/>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1" name="组合 100"/>
          <p:cNvGrpSpPr/>
          <p:nvPr/>
        </p:nvGrpSpPr>
        <p:grpSpPr>
          <a:xfrm>
            <a:off x="4587016" y="3163711"/>
            <a:ext cx="3017974" cy="1630892"/>
            <a:chOff x="3438526" y="2066925"/>
            <a:chExt cx="2263775" cy="1223169"/>
          </a:xfrm>
        </p:grpSpPr>
        <p:sp>
          <p:nvSpPr>
            <p:cNvPr id="102" name="Freeform 10"/>
            <p:cNvSpPr/>
            <p:nvPr/>
          </p:nvSpPr>
          <p:spPr bwMode="auto">
            <a:xfrm>
              <a:off x="3438526" y="2343944"/>
              <a:ext cx="1131888" cy="946150"/>
            </a:xfrm>
            <a:custGeom>
              <a:avLst/>
              <a:gdLst>
                <a:gd name="T0" fmla="*/ 713 w 713"/>
                <a:gd name="T1" fmla="*/ 596 h 596"/>
                <a:gd name="T2" fmla="*/ 0 w 713"/>
                <a:gd name="T3" fmla="*/ 346 h 596"/>
                <a:gd name="T4" fmla="*/ 0 w 713"/>
                <a:gd name="T5" fmla="*/ 0 h 596"/>
                <a:gd name="T6" fmla="*/ 713 w 713"/>
                <a:gd name="T7" fmla="*/ 253 h 596"/>
                <a:gd name="T8" fmla="*/ 713 w 713"/>
                <a:gd name="T9" fmla="*/ 596 h 596"/>
              </a:gdLst>
              <a:ahLst/>
              <a:cxnLst>
                <a:cxn ang="0">
                  <a:pos x="T0" y="T1"/>
                </a:cxn>
                <a:cxn ang="0">
                  <a:pos x="T2" y="T3"/>
                </a:cxn>
                <a:cxn ang="0">
                  <a:pos x="T4" y="T5"/>
                </a:cxn>
                <a:cxn ang="0">
                  <a:pos x="T6" y="T7"/>
                </a:cxn>
                <a:cxn ang="0">
                  <a:pos x="T8" y="T9"/>
                </a:cxn>
              </a:cxnLst>
              <a:rect l="0" t="0" r="r" b="b"/>
              <a:pathLst>
                <a:path w="713" h="596">
                  <a:moveTo>
                    <a:pt x="713" y="596"/>
                  </a:moveTo>
                  <a:lnTo>
                    <a:pt x="0" y="346"/>
                  </a:lnTo>
                  <a:lnTo>
                    <a:pt x="0" y="0"/>
                  </a:lnTo>
                  <a:lnTo>
                    <a:pt x="713" y="253"/>
                  </a:lnTo>
                  <a:lnTo>
                    <a:pt x="713"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11"/>
            <p:cNvSpPr/>
            <p:nvPr/>
          </p:nvSpPr>
          <p:spPr bwMode="auto">
            <a:xfrm>
              <a:off x="4570413" y="2343944"/>
              <a:ext cx="1131888" cy="946150"/>
            </a:xfrm>
            <a:custGeom>
              <a:avLst/>
              <a:gdLst>
                <a:gd name="T0" fmla="*/ 0 w 713"/>
                <a:gd name="T1" fmla="*/ 596 h 596"/>
                <a:gd name="T2" fmla="*/ 713 w 713"/>
                <a:gd name="T3" fmla="*/ 346 h 596"/>
                <a:gd name="T4" fmla="*/ 713 w 713"/>
                <a:gd name="T5" fmla="*/ 0 h 596"/>
                <a:gd name="T6" fmla="*/ 0 w 713"/>
                <a:gd name="T7" fmla="*/ 253 h 596"/>
                <a:gd name="T8" fmla="*/ 0 w 713"/>
                <a:gd name="T9" fmla="*/ 596 h 596"/>
              </a:gdLst>
              <a:ahLst/>
              <a:cxnLst>
                <a:cxn ang="0">
                  <a:pos x="T0" y="T1"/>
                </a:cxn>
                <a:cxn ang="0">
                  <a:pos x="T2" y="T3"/>
                </a:cxn>
                <a:cxn ang="0">
                  <a:pos x="T4" y="T5"/>
                </a:cxn>
                <a:cxn ang="0">
                  <a:pos x="T6" y="T7"/>
                </a:cxn>
                <a:cxn ang="0">
                  <a:pos x="T8" y="T9"/>
                </a:cxn>
              </a:cxnLst>
              <a:rect l="0" t="0" r="r" b="b"/>
              <a:pathLst>
                <a:path w="713" h="596">
                  <a:moveTo>
                    <a:pt x="0" y="596"/>
                  </a:moveTo>
                  <a:lnTo>
                    <a:pt x="713" y="346"/>
                  </a:lnTo>
                  <a:lnTo>
                    <a:pt x="713" y="0"/>
                  </a:lnTo>
                  <a:lnTo>
                    <a:pt x="0" y="253"/>
                  </a:lnTo>
                  <a:lnTo>
                    <a:pt x="0"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Freeform 12"/>
            <p:cNvSpPr/>
            <p:nvPr/>
          </p:nvSpPr>
          <p:spPr bwMode="auto">
            <a:xfrm>
              <a:off x="3438526" y="2066925"/>
              <a:ext cx="2263775" cy="681038"/>
            </a:xfrm>
            <a:custGeom>
              <a:avLst/>
              <a:gdLst>
                <a:gd name="T0" fmla="*/ 713 w 1426"/>
                <a:gd name="T1" fmla="*/ 0 h 429"/>
                <a:gd name="T2" fmla="*/ 0 w 1426"/>
                <a:gd name="T3" fmla="*/ 176 h 429"/>
                <a:gd name="T4" fmla="*/ 713 w 1426"/>
                <a:gd name="T5" fmla="*/ 429 h 429"/>
                <a:gd name="T6" fmla="*/ 1426 w 1426"/>
                <a:gd name="T7" fmla="*/ 176 h 429"/>
                <a:gd name="T8" fmla="*/ 713 w 1426"/>
                <a:gd name="T9" fmla="*/ 0 h 429"/>
              </a:gdLst>
              <a:ahLst/>
              <a:cxnLst>
                <a:cxn ang="0">
                  <a:pos x="T0" y="T1"/>
                </a:cxn>
                <a:cxn ang="0">
                  <a:pos x="T2" y="T3"/>
                </a:cxn>
                <a:cxn ang="0">
                  <a:pos x="T4" y="T5"/>
                </a:cxn>
                <a:cxn ang="0">
                  <a:pos x="T6" y="T7"/>
                </a:cxn>
                <a:cxn ang="0">
                  <a:pos x="T8" y="T9"/>
                </a:cxn>
              </a:cxnLst>
              <a:rect l="0" t="0" r="r" b="b"/>
              <a:pathLst>
                <a:path w="1426" h="429">
                  <a:moveTo>
                    <a:pt x="713" y="0"/>
                  </a:moveTo>
                  <a:lnTo>
                    <a:pt x="0" y="176"/>
                  </a:lnTo>
                  <a:lnTo>
                    <a:pt x="713" y="429"/>
                  </a:lnTo>
                  <a:lnTo>
                    <a:pt x="1426" y="176"/>
                  </a:lnTo>
                  <a:lnTo>
                    <a:pt x="713" y="0"/>
                  </a:ln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圆角矩形 104"/>
            <p:cNvSpPr/>
            <p:nvPr/>
          </p:nvSpPr>
          <p:spPr>
            <a:xfrm rot="20424403">
              <a:off x="4579098" y="2541981"/>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圆角矩形 105"/>
            <p:cNvSpPr/>
            <p:nvPr/>
          </p:nvSpPr>
          <p:spPr>
            <a:xfrm rot="1175597" flipH="1">
              <a:off x="3462939" y="2547215"/>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7" name="组合 106"/>
          <p:cNvGrpSpPr/>
          <p:nvPr/>
        </p:nvGrpSpPr>
        <p:grpSpPr>
          <a:xfrm>
            <a:off x="4965850" y="2613378"/>
            <a:ext cx="2262423" cy="1224492"/>
            <a:chOff x="3722688" y="1654175"/>
            <a:chExt cx="1697038" cy="918369"/>
          </a:xfrm>
        </p:grpSpPr>
        <p:sp>
          <p:nvSpPr>
            <p:cNvPr id="108" name="Freeform 14"/>
            <p:cNvSpPr/>
            <p:nvPr/>
          </p:nvSpPr>
          <p:spPr bwMode="auto">
            <a:xfrm>
              <a:off x="3722688" y="1861344"/>
              <a:ext cx="847725" cy="711200"/>
            </a:xfrm>
            <a:custGeom>
              <a:avLst/>
              <a:gdLst>
                <a:gd name="T0" fmla="*/ 534 w 534"/>
                <a:gd name="T1" fmla="*/ 448 h 448"/>
                <a:gd name="T2" fmla="*/ 0 w 534"/>
                <a:gd name="T3" fmla="*/ 260 h 448"/>
                <a:gd name="T4" fmla="*/ 0 w 534"/>
                <a:gd name="T5" fmla="*/ 0 h 448"/>
                <a:gd name="T6" fmla="*/ 534 w 534"/>
                <a:gd name="T7" fmla="*/ 191 h 448"/>
                <a:gd name="T8" fmla="*/ 534 w 534"/>
                <a:gd name="T9" fmla="*/ 448 h 448"/>
              </a:gdLst>
              <a:ahLst/>
              <a:cxnLst>
                <a:cxn ang="0">
                  <a:pos x="T0" y="T1"/>
                </a:cxn>
                <a:cxn ang="0">
                  <a:pos x="T2" y="T3"/>
                </a:cxn>
                <a:cxn ang="0">
                  <a:pos x="T4" y="T5"/>
                </a:cxn>
                <a:cxn ang="0">
                  <a:pos x="T6" y="T7"/>
                </a:cxn>
                <a:cxn ang="0">
                  <a:pos x="T8" y="T9"/>
                </a:cxn>
              </a:cxnLst>
              <a:rect l="0" t="0" r="r" b="b"/>
              <a:pathLst>
                <a:path w="534" h="448">
                  <a:moveTo>
                    <a:pt x="534" y="448"/>
                  </a:moveTo>
                  <a:lnTo>
                    <a:pt x="0" y="260"/>
                  </a:lnTo>
                  <a:lnTo>
                    <a:pt x="0" y="0"/>
                  </a:lnTo>
                  <a:lnTo>
                    <a:pt x="534" y="191"/>
                  </a:lnTo>
                  <a:lnTo>
                    <a:pt x="534"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09" name="Freeform 15"/>
            <p:cNvSpPr/>
            <p:nvPr/>
          </p:nvSpPr>
          <p:spPr bwMode="auto">
            <a:xfrm>
              <a:off x="4570413" y="1861344"/>
              <a:ext cx="849313" cy="711200"/>
            </a:xfrm>
            <a:custGeom>
              <a:avLst/>
              <a:gdLst>
                <a:gd name="T0" fmla="*/ 0 w 535"/>
                <a:gd name="T1" fmla="*/ 448 h 448"/>
                <a:gd name="T2" fmla="*/ 535 w 535"/>
                <a:gd name="T3" fmla="*/ 260 h 448"/>
                <a:gd name="T4" fmla="*/ 535 w 535"/>
                <a:gd name="T5" fmla="*/ 0 h 448"/>
                <a:gd name="T6" fmla="*/ 0 w 535"/>
                <a:gd name="T7" fmla="*/ 191 h 448"/>
                <a:gd name="T8" fmla="*/ 0 w 535"/>
                <a:gd name="T9" fmla="*/ 448 h 448"/>
              </a:gdLst>
              <a:ahLst/>
              <a:cxnLst>
                <a:cxn ang="0">
                  <a:pos x="T0" y="T1"/>
                </a:cxn>
                <a:cxn ang="0">
                  <a:pos x="T2" y="T3"/>
                </a:cxn>
                <a:cxn ang="0">
                  <a:pos x="T4" y="T5"/>
                </a:cxn>
                <a:cxn ang="0">
                  <a:pos x="T6" y="T7"/>
                </a:cxn>
                <a:cxn ang="0">
                  <a:pos x="T8" y="T9"/>
                </a:cxn>
              </a:cxnLst>
              <a:rect l="0" t="0" r="r" b="b"/>
              <a:pathLst>
                <a:path w="535" h="448">
                  <a:moveTo>
                    <a:pt x="0" y="448"/>
                  </a:moveTo>
                  <a:lnTo>
                    <a:pt x="535" y="260"/>
                  </a:lnTo>
                  <a:lnTo>
                    <a:pt x="535" y="0"/>
                  </a:lnTo>
                  <a:lnTo>
                    <a:pt x="0" y="191"/>
                  </a:lnTo>
                  <a:lnTo>
                    <a:pt x="0"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Freeform 16"/>
            <p:cNvSpPr/>
            <p:nvPr/>
          </p:nvSpPr>
          <p:spPr bwMode="auto">
            <a:xfrm>
              <a:off x="3722688" y="1654175"/>
              <a:ext cx="1697038" cy="512763"/>
            </a:xfrm>
            <a:custGeom>
              <a:avLst/>
              <a:gdLst>
                <a:gd name="T0" fmla="*/ 534 w 1069"/>
                <a:gd name="T1" fmla="*/ 0 h 323"/>
                <a:gd name="T2" fmla="*/ 0 w 1069"/>
                <a:gd name="T3" fmla="*/ 132 h 323"/>
                <a:gd name="T4" fmla="*/ 534 w 1069"/>
                <a:gd name="T5" fmla="*/ 323 h 323"/>
                <a:gd name="T6" fmla="*/ 1069 w 1069"/>
                <a:gd name="T7" fmla="*/ 132 h 323"/>
                <a:gd name="T8" fmla="*/ 534 w 1069"/>
                <a:gd name="T9" fmla="*/ 0 h 323"/>
              </a:gdLst>
              <a:ahLst/>
              <a:cxnLst>
                <a:cxn ang="0">
                  <a:pos x="T0" y="T1"/>
                </a:cxn>
                <a:cxn ang="0">
                  <a:pos x="T2" y="T3"/>
                </a:cxn>
                <a:cxn ang="0">
                  <a:pos x="T4" y="T5"/>
                </a:cxn>
                <a:cxn ang="0">
                  <a:pos x="T6" y="T7"/>
                </a:cxn>
                <a:cxn ang="0">
                  <a:pos x="T8" y="T9"/>
                </a:cxn>
              </a:cxnLst>
              <a:rect l="0" t="0" r="r" b="b"/>
              <a:pathLst>
                <a:path w="1069" h="323">
                  <a:moveTo>
                    <a:pt x="534" y="0"/>
                  </a:moveTo>
                  <a:lnTo>
                    <a:pt x="0" y="132"/>
                  </a:lnTo>
                  <a:lnTo>
                    <a:pt x="534" y="323"/>
                  </a:lnTo>
                  <a:lnTo>
                    <a:pt x="1069" y="132"/>
                  </a:lnTo>
                  <a:lnTo>
                    <a:pt x="534" y="0"/>
                  </a:ln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圆角矩形 110"/>
            <p:cNvSpPr/>
            <p:nvPr/>
          </p:nvSpPr>
          <p:spPr>
            <a:xfrm rot="20424403">
              <a:off x="4587434" y="2009243"/>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圆角矩形 111"/>
            <p:cNvSpPr/>
            <p:nvPr/>
          </p:nvSpPr>
          <p:spPr>
            <a:xfrm rot="1175597" flipH="1">
              <a:off x="3722752" y="2006669"/>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3" name="组合 112"/>
          <p:cNvGrpSpPr/>
          <p:nvPr/>
        </p:nvGrpSpPr>
        <p:grpSpPr>
          <a:xfrm>
            <a:off x="5342567" y="2249311"/>
            <a:ext cx="1506870" cy="813860"/>
            <a:chOff x="4005263" y="1381125"/>
            <a:chExt cx="1130300" cy="610395"/>
          </a:xfrm>
        </p:grpSpPr>
        <p:sp>
          <p:nvSpPr>
            <p:cNvPr id="114" name="Freeform 18"/>
            <p:cNvSpPr/>
            <p:nvPr/>
          </p:nvSpPr>
          <p:spPr bwMode="auto">
            <a:xfrm>
              <a:off x="4005263" y="1516857"/>
              <a:ext cx="565150" cy="474663"/>
            </a:xfrm>
            <a:custGeom>
              <a:avLst/>
              <a:gdLst>
                <a:gd name="T0" fmla="*/ 356 w 356"/>
                <a:gd name="T1" fmla="*/ 299 h 299"/>
                <a:gd name="T2" fmla="*/ 0 w 356"/>
                <a:gd name="T3" fmla="*/ 174 h 299"/>
                <a:gd name="T4" fmla="*/ 0 w 356"/>
                <a:gd name="T5" fmla="*/ 0 h 299"/>
                <a:gd name="T6" fmla="*/ 356 w 356"/>
                <a:gd name="T7" fmla="*/ 127 h 299"/>
                <a:gd name="T8" fmla="*/ 356 w 356"/>
                <a:gd name="T9" fmla="*/ 299 h 299"/>
              </a:gdLst>
              <a:ahLst/>
              <a:cxnLst>
                <a:cxn ang="0">
                  <a:pos x="T0" y="T1"/>
                </a:cxn>
                <a:cxn ang="0">
                  <a:pos x="T2" y="T3"/>
                </a:cxn>
                <a:cxn ang="0">
                  <a:pos x="T4" y="T5"/>
                </a:cxn>
                <a:cxn ang="0">
                  <a:pos x="T6" y="T7"/>
                </a:cxn>
                <a:cxn ang="0">
                  <a:pos x="T8" y="T9"/>
                </a:cxn>
              </a:cxnLst>
              <a:rect l="0" t="0" r="r" b="b"/>
              <a:pathLst>
                <a:path w="356" h="299">
                  <a:moveTo>
                    <a:pt x="356" y="299"/>
                  </a:moveTo>
                  <a:lnTo>
                    <a:pt x="0" y="174"/>
                  </a:lnTo>
                  <a:lnTo>
                    <a:pt x="0" y="0"/>
                  </a:lnTo>
                  <a:lnTo>
                    <a:pt x="356" y="127"/>
                  </a:lnTo>
                  <a:lnTo>
                    <a:pt x="356"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5" name="Freeform 19"/>
            <p:cNvSpPr/>
            <p:nvPr/>
          </p:nvSpPr>
          <p:spPr bwMode="auto">
            <a:xfrm>
              <a:off x="4570413" y="1516857"/>
              <a:ext cx="565150" cy="474663"/>
            </a:xfrm>
            <a:custGeom>
              <a:avLst/>
              <a:gdLst>
                <a:gd name="T0" fmla="*/ 0 w 356"/>
                <a:gd name="T1" fmla="*/ 299 h 299"/>
                <a:gd name="T2" fmla="*/ 356 w 356"/>
                <a:gd name="T3" fmla="*/ 174 h 299"/>
                <a:gd name="T4" fmla="*/ 356 w 356"/>
                <a:gd name="T5" fmla="*/ 0 h 299"/>
                <a:gd name="T6" fmla="*/ 0 w 356"/>
                <a:gd name="T7" fmla="*/ 127 h 299"/>
                <a:gd name="T8" fmla="*/ 0 w 356"/>
                <a:gd name="T9" fmla="*/ 299 h 299"/>
              </a:gdLst>
              <a:ahLst/>
              <a:cxnLst>
                <a:cxn ang="0">
                  <a:pos x="T0" y="T1"/>
                </a:cxn>
                <a:cxn ang="0">
                  <a:pos x="T2" y="T3"/>
                </a:cxn>
                <a:cxn ang="0">
                  <a:pos x="T4" y="T5"/>
                </a:cxn>
                <a:cxn ang="0">
                  <a:pos x="T6" y="T7"/>
                </a:cxn>
                <a:cxn ang="0">
                  <a:pos x="T8" y="T9"/>
                </a:cxn>
              </a:cxnLst>
              <a:rect l="0" t="0" r="r" b="b"/>
              <a:pathLst>
                <a:path w="356" h="299">
                  <a:moveTo>
                    <a:pt x="0" y="299"/>
                  </a:moveTo>
                  <a:lnTo>
                    <a:pt x="356" y="174"/>
                  </a:lnTo>
                  <a:lnTo>
                    <a:pt x="356" y="0"/>
                  </a:lnTo>
                  <a:lnTo>
                    <a:pt x="0" y="127"/>
                  </a:lnTo>
                  <a:lnTo>
                    <a:pt x="0"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Freeform 20"/>
            <p:cNvSpPr/>
            <p:nvPr/>
          </p:nvSpPr>
          <p:spPr bwMode="auto">
            <a:xfrm>
              <a:off x="4005263" y="1381125"/>
              <a:ext cx="1130300" cy="339725"/>
            </a:xfrm>
            <a:custGeom>
              <a:avLst/>
              <a:gdLst>
                <a:gd name="T0" fmla="*/ 356 w 712"/>
                <a:gd name="T1" fmla="*/ 0 h 214"/>
                <a:gd name="T2" fmla="*/ 0 w 712"/>
                <a:gd name="T3" fmla="*/ 87 h 214"/>
                <a:gd name="T4" fmla="*/ 356 w 712"/>
                <a:gd name="T5" fmla="*/ 214 h 214"/>
                <a:gd name="T6" fmla="*/ 712 w 712"/>
                <a:gd name="T7" fmla="*/ 87 h 214"/>
                <a:gd name="T8" fmla="*/ 356 w 712"/>
                <a:gd name="T9" fmla="*/ 0 h 214"/>
              </a:gdLst>
              <a:ahLst/>
              <a:cxnLst>
                <a:cxn ang="0">
                  <a:pos x="T0" y="T1"/>
                </a:cxn>
                <a:cxn ang="0">
                  <a:pos x="T2" y="T3"/>
                </a:cxn>
                <a:cxn ang="0">
                  <a:pos x="T4" y="T5"/>
                </a:cxn>
                <a:cxn ang="0">
                  <a:pos x="T6" y="T7"/>
                </a:cxn>
                <a:cxn ang="0">
                  <a:pos x="T8" y="T9"/>
                </a:cxn>
              </a:cxnLst>
              <a:rect l="0" t="0" r="r" b="b"/>
              <a:pathLst>
                <a:path w="712" h="214">
                  <a:moveTo>
                    <a:pt x="356" y="0"/>
                  </a:moveTo>
                  <a:lnTo>
                    <a:pt x="0" y="87"/>
                  </a:lnTo>
                  <a:lnTo>
                    <a:pt x="356" y="214"/>
                  </a:lnTo>
                  <a:lnTo>
                    <a:pt x="712" y="87"/>
                  </a:lnTo>
                  <a:lnTo>
                    <a:pt x="356" y="0"/>
                  </a:lnTo>
                  <a:close/>
                </a:path>
              </a:pathLst>
            </a:custGeom>
            <a:solidFill>
              <a:schemeClr val="accent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圆角矩形 116"/>
            <p:cNvSpPr/>
            <p:nvPr/>
          </p:nvSpPr>
          <p:spPr>
            <a:xfrm rot="20424403">
              <a:off x="4596812" y="1618273"/>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圆角矩形 117"/>
            <p:cNvSpPr/>
            <p:nvPr/>
          </p:nvSpPr>
          <p:spPr>
            <a:xfrm rot="1175597" flipH="1">
              <a:off x="4027206" y="1611924"/>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9" name="矩形 118"/>
          <p:cNvSpPr/>
          <p:nvPr/>
        </p:nvSpPr>
        <p:spPr>
          <a:xfrm>
            <a:off x="579357" y="3363737"/>
            <a:ext cx="2889596" cy="823290"/>
          </a:xfrm>
          <a:prstGeom prst="rect">
            <a:avLst/>
          </a:prstGeom>
        </p:spPr>
        <p:txBody>
          <a:bodyPr wrap="square" lIns="121908" tIns="60954" rIns="121908" bIns="60954">
            <a:spAutoFit/>
          </a:bodyPr>
          <a:lstStyle/>
          <a:p>
            <a:pPr algn="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在此输入您的文字，在此输入您的文字，字</a:t>
            </a:r>
            <a:endParaRPr lang="zh-CN" altLang="en-US" sz="1100" dirty="0">
              <a:solidFill>
                <a:schemeClr val="bg1">
                  <a:lumMod val="65000"/>
                </a:schemeClr>
              </a:solidFill>
              <a:cs typeface="+mn-ea"/>
              <a:sym typeface="+mn-lt"/>
            </a:endParaRPr>
          </a:p>
        </p:txBody>
      </p:sp>
      <p:sp>
        <p:nvSpPr>
          <p:cNvPr id="120" name="矩形 119"/>
          <p:cNvSpPr/>
          <p:nvPr/>
        </p:nvSpPr>
        <p:spPr>
          <a:xfrm>
            <a:off x="579357" y="2103476"/>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121" name="矩形 120"/>
          <p:cNvSpPr/>
          <p:nvPr/>
        </p:nvSpPr>
        <p:spPr>
          <a:xfrm>
            <a:off x="8723051" y="4279590"/>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122" name="矩形 121"/>
          <p:cNvSpPr/>
          <p:nvPr/>
        </p:nvSpPr>
        <p:spPr>
          <a:xfrm>
            <a:off x="8716941" y="26741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123" name="直接连接符 122"/>
          <p:cNvCxnSpPr/>
          <p:nvPr/>
        </p:nvCxnSpPr>
        <p:spPr>
          <a:xfrm flipV="1">
            <a:off x="3521494" y="2608630"/>
            <a:ext cx="162842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3521493" y="3937416"/>
            <a:ext cx="97751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8182054" y="4794607"/>
            <a:ext cx="54523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7432549" y="3163713"/>
            <a:ext cx="129473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波形 127"/>
          <p:cNvSpPr/>
          <p:nvPr/>
        </p:nvSpPr>
        <p:spPr>
          <a:xfrm>
            <a:off x="6114507" y="1343112"/>
            <a:ext cx="705290" cy="705381"/>
          </a:xfrm>
          <a:prstGeom prst="wave">
            <a:avLst/>
          </a:prstGeom>
          <a:gradFill flip="none" rotWithShape="1">
            <a:gsLst>
              <a:gs pos="30000">
                <a:schemeClr val="accent1">
                  <a:lumMod val="60000"/>
                  <a:lumOff val="40000"/>
                </a:schemeClr>
              </a:gs>
              <a:gs pos="0">
                <a:schemeClr val="accent1"/>
              </a:gs>
              <a:gs pos="77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29" name="矩形 128"/>
          <p:cNvSpPr/>
          <p:nvPr/>
        </p:nvSpPr>
        <p:spPr>
          <a:xfrm>
            <a:off x="8716941" y="12517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cs typeface="+mn-ea"/>
                <a:sym typeface="+mn-lt"/>
              </a:rPr>
              <a:t>在此输入您的标题</a:t>
            </a:r>
            <a:endParaRPr lang="en-US" altLang="zh-CN" sz="1300" dirty="0">
              <a:solidFill>
                <a:schemeClr val="accent1"/>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130" name="直接连接符 129"/>
          <p:cNvCxnSpPr/>
          <p:nvPr/>
        </p:nvCxnSpPr>
        <p:spPr>
          <a:xfrm>
            <a:off x="6949331" y="1741312"/>
            <a:ext cx="17779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6096002" y="1344437"/>
            <a:ext cx="0" cy="1072467"/>
          </a:xfrm>
          <a:prstGeom prst="line">
            <a:avLst/>
          </a:prstGeom>
          <a:ln w="381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300" fill="hold"/>
                                        <p:tgtEl>
                                          <p:spTgt spid="95"/>
                                        </p:tgtEl>
                                        <p:attrNameLst>
                                          <p:attrName>ppt_w</p:attrName>
                                        </p:attrNameLst>
                                      </p:cBhvr>
                                      <p:tavLst>
                                        <p:tav tm="0">
                                          <p:val>
                                            <p:fltVal val="0"/>
                                          </p:val>
                                        </p:tav>
                                        <p:tav tm="100000">
                                          <p:val>
                                            <p:strVal val="#ppt_w"/>
                                          </p:val>
                                        </p:tav>
                                      </p:tavLst>
                                    </p:anim>
                                    <p:anim calcmode="lin" valueType="num">
                                      <p:cBhvr>
                                        <p:cTn id="8" dur="300" fill="hold"/>
                                        <p:tgtEl>
                                          <p:spTgt spid="95"/>
                                        </p:tgtEl>
                                        <p:attrNameLst>
                                          <p:attrName>ppt_h</p:attrName>
                                        </p:attrNameLst>
                                      </p:cBhvr>
                                      <p:tavLst>
                                        <p:tav tm="0">
                                          <p:val>
                                            <p:fltVal val="0"/>
                                          </p:val>
                                        </p:tav>
                                        <p:tav tm="100000">
                                          <p:val>
                                            <p:strVal val="#ppt_h"/>
                                          </p:val>
                                        </p:tav>
                                      </p:tavLst>
                                    </p:anim>
                                    <p:animEffect transition="in" filter="fade">
                                      <p:cBhvr>
                                        <p:cTn id="9" dur="300"/>
                                        <p:tgtEl>
                                          <p:spTgt spid="9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300" fill="hold"/>
                                        <p:tgtEl>
                                          <p:spTgt spid="101"/>
                                        </p:tgtEl>
                                        <p:attrNameLst>
                                          <p:attrName>ppt_w</p:attrName>
                                        </p:attrNameLst>
                                      </p:cBhvr>
                                      <p:tavLst>
                                        <p:tav tm="0">
                                          <p:val>
                                            <p:fltVal val="0"/>
                                          </p:val>
                                        </p:tav>
                                        <p:tav tm="100000">
                                          <p:val>
                                            <p:strVal val="#ppt_w"/>
                                          </p:val>
                                        </p:tav>
                                      </p:tavLst>
                                    </p:anim>
                                    <p:anim calcmode="lin" valueType="num">
                                      <p:cBhvr>
                                        <p:cTn id="14" dur="300" fill="hold"/>
                                        <p:tgtEl>
                                          <p:spTgt spid="101"/>
                                        </p:tgtEl>
                                        <p:attrNameLst>
                                          <p:attrName>ppt_h</p:attrName>
                                        </p:attrNameLst>
                                      </p:cBhvr>
                                      <p:tavLst>
                                        <p:tav tm="0">
                                          <p:val>
                                            <p:fltVal val="0"/>
                                          </p:val>
                                        </p:tav>
                                        <p:tav tm="100000">
                                          <p:val>
                                            <p:strVal val="#ppt_h"/>
                                          </p:val>
                                        </p:tav>
                                      </p:tavLst>
                                    </p:anim>
                                    <p:animEffect transition="in" filter="fade">
                                      <p:cBhvr>
                                        <p:cTn id="15" dur="300"/>
                                        <p:tgtEl>
                                          <p:spTgt spid="10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300" fill="hold"/>
                                        <p:tgtEl>
                                          <p:spTgt spid="107"/>
                                        </p:tgtEl>
                                        <p:attrNameLst>
                                          <p:attrName>ppt_w</p:attrName>
                                        </p:attrNameLst>
                                      </p:cBhvr>
                                      <p:tavLst>
                                        <p:tav tm="0">
                                          <p:val>
                                            <p:fltVal val="0"/>
                                          </p:val>
                                        </p:tav>
                                        <p:tav tm="100000">
                                          <p:val>
                                            <p:strVal val="#ppt_w"/>
                                          </p:val>
                                        </p:tav>
                                      </p:tavLst>
                                    </p:anim>
                                    <p:anim calcmode="lin" valueType="num">
                                      <p:cBhvr>
                                        <p:cTn id="20" dur="300" fill="hold"/>
                                        <p:tgtEl>
                                          <p:spTgt spid="107"/>
                                        </p:tgtEl>
                                        <p:attrNameLst>
                                          <p:attrName>ppt_h</p:attrName>
                                        </p:attrNameLst>
                                      </p:cBhvr>
                                      <p:tavLst>
                                        <p:tav tm="0">
                                          <p:val>
                                            <p:fltVal val="0"/>
                                          </p:val>
                                        </p:tav>
                                        <p:tav tm="100000">
                                          <p:val>
                                            <p:strVal val="#ppt_h"/>
                                          </p:val>
                                        </p:tav>
                                      </p:tavLst>
                                    </p:anim>
                                    <p:animEffect transition="in" filter="fade">
                                      <p:cBhvr>
                                        <p:cTn id="21" dur="300"/>
                                        <p:tgtEl>
                                          <p:spTgt spid="10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300" fill="hold"/>
                                        <p:tgtEl>
                                          <p:spTgt spid="113"/>
                                        </p:tgtEl>
                                        <p:attrNameLst>
                                          <p:attrName>ppt_w</p:attrName>
                                        </p:attrNameLst>
                                      </p:cBhvr>
                                      <p:tavLst>
                                        <p:tav tm="0">
                                          <p:val>
                                            <p:fltVal val="0"/>
                                          </p:val>
                                        </p:tav>
                                        <p:tav tm="100000">
                                          <p:val>
                                            <p:strVal val="#ppt_w"/>
                                          </p:val>
                                        </p:tav>
                                      </p:tavLst>
                                    </p:anim>
                                    <p:anim calcmode="lin" valueType="num">
                                      <p:cBhvr>
                                        <p:cTn id="26" dur="300" fill="hold"/>
                                        <p:tgtEl>
                                          <p:spTgt spid="113"/>
                                        </p:tgtEl>
                                        <p:attrNameLst>
                                          <p:attrName>ppt_h</p:attrName>
                                        </p:attrNameLst>
                                      </p:cBhvr>
                                      <p:tavLst>
                                        <p:tav tm="0">
                                          <p:val>
                                            <p:fltVal val="0"/>
                                          </p:val>
                                        </p:tav>
                                        <p:tav tm="100000">
                                          <p:val>
                                            <p:strVal val="#ppt_h"/>
                                          </p:val>
                                        </p:tav>
                                      </p:tavLst>
                                    </p:anim>
                                    <p:animEffect transition="in" filter="fade">
                                      <p:cBhvr>
                                        <p:cTn id="27" dur="300"/>
                                        <p:tgtEl>
                                          <p:spTgt spid="113"/>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300"/>
                                        <p:tgtEl>
                                          <p:spTgt spid="12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00"/>
                                        <p:tgtEl>
                                          <p:spTgt spid="120"/>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wipe(right)">
                                      <p:cBhvr>
                                        <p:cTn id="39" dur="300"/>
                                        <p:tgtEl>
                                          <p:spTgt spid="12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300"/>
                                        <p:tgtEl>
                                          <p:spTgt spid="122"/>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right)">
                                      <p:cBhvr>
                                        <p:cTn id="47" dur="300"/>
                                        <p:tgtEl>
                                          <p:spTgt spid="124"/>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300"/>
                                        <p:tgtEl>
                                          <p:spTgt spid="119"/>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right)">
                                      <p:cBhvr>
                                        <p:cTn id="55" dur="300"/>
                                        <p:tgtEl>
                                          <p:spTgt spid="12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00"/>
                                        <p:tgtEl>
                                          <p:spTgt spid="121"/>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down)">
                                      <p:cBhvr>
                                        <p:cTn id="63" dur="300"/>
                                        <p:tgtEl>
                                          <p:spTgt spid="127"/>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300"/>
                                        <p:tgtEl>
                                          <p:spTgt spid="128"/>
                                        </p:tgtEl>
                                      </p:cBhvr>
                                    </p:animEffect>
                                  </p:childTnLst>
                                </p:cTn>
                              </p:par>
                            </p:childTnLst>
                          </p:cTn>
                        </p:par>
                        <p:par>
                          <p:cTn id="68" fill="hold">
                            <p:stCondLst>
                              <p:cond delay="7000"/>
                            </p:stCondLst>
                            <p:childTnLst>
                              <p:par>
                                <p:cTn id="69" presetID="22" presetClass="entr" presetSubtype="2" fill="hold"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right)">
                                      <p:cBhvr>
                                        <p:cTn id="71" dur="300"/>
                                        <p:tgtEl>
                                          <p:spTgt spid="130"/>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3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8" grpId="0" animBg="1"/>
      <p:bldP spid="1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1568" y="154769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1" name="矩形 40"/>
          <p:cNvSpPr/>
          <p:nvPr/>
        </p:nvSpPr>
        <p:spPr>
          <a:xfrm>
            <a:off x="783174" y="1473052"/>
            <a:ext cx="1305782" cy="738652"/>
          </a:xfrm>
          <a:prstGeom prst="rect">
            <a:avLst/>
          </a:prstGeom>
        </p:spPr>
        <p:txBody>
          <a:bodyPr wrap="none" lIns="121908" tIns="60954" rIns="121908" bIns="60954">
            <a:spAutoFit/>
          </a:bodyPr>
          <a:lstStyle/>
          <a:p>
            <a:pPr algn="ctr"/>
            <a:r>
              <a:rPr lang="en-US" altLang="zh-CN" sz="4000" dirty="0">
                <a:solidFill>
                  <a:schemeClr val="accent2"/>
                </a:solidFill>
                <a:cs typeface="+mn-ea"/>
                <a:sym typeface="+mn-lt"/>
              </a:rPr>
              <a:t>40%</a:t>
            </a:r>
            <a:endParaRPr lang="en-US" altLang="zh-CN" sz="4000" dirty="0">
              <a:solidFill>
                <a:schemeClr val="accent2"/>
              </a:solidFill>
              <a:cs typeface="+mn-ea"/>
              <a:sym typeface="+mn-lt"/>
            </a:endParaRPr>
          </a:p>
        </p:txBody>
      </p:sp>
      <p:sp>
        <p:nvSpPr>
          <p:cNvPr id="42" name="矩形 41"/>
          <p:cNvSpPr/>
          <p:nvPr/>
        </p:nvSpPr>
        <p:spPr>
          <a:xfrm>
            <a:off x="6635175" y="1480047"/>
            <a:ext cx="1648825" cy="938706"/>
          </a:xfrm>
          <a:prstGeom prst="rect">
            <a:avLst/>
          </a:prstGeom>
        </p:spPr>
        <p:txBody>
          <a:bodyPr wrap="none" lIns="121908" tIns="60954" rIns="121908" bIns="60954" anchor="ctr">
            <a:spAutoFit/>
          </a:bodyPr>
          <a:lstStyle/>
          <a:p>
            <a:pPr algn="ctr"/>
            <a:r>
              <a:rPr lang="en-US" altLang="zh-CN" sz="5300" dirty="0">
                <a:solidFill>
                  <a:schemeClr val="accent2"/>
                </a:solidFill>
                <a:cs typeface="+mn-ea"/>
                <a:sym typeface="+mn-lt"/>
              </a:rPr>
              <a:t>40%</a:t>
            </a:r>
            <a:endParaRPr lang="en-US" altLang="zh-CN" sz="5300" dirty="0">
              <a:solidFill>
                <a:schemeClr val="accent2"/>
              </a:solidFill>
              <a:cs typeface="+mn-ea"/>
              <a:sym typeface="+mn-lt"/>
            </a:endParaRPr>
          </a:p>
        </p:txBody>
      </p:sp>
      <p:sp>
        <p:nvSpPr>
          <p:cNvPr id="43" name="矩形 42"/>
          <p:cNvSpPr/>
          <p:nvPr/>
        </p:nvSpPr>
        <p:spPr>
          <a:xfrm>
            <a:off x="7911568" y="266179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4" name="矩形 43"/>
          <p:cNvSpPr/>
          <p:nvPr/>
        </p:nvSpPr>
        <p:spPr>
          <a:xfrm>
            <a:off x="7911568" y="37759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5" name="矩形 44"/>
          <p:cNvSpPr/>
          <p:nvPr/>
        </p:nvSpPr>
        <p:spPr>
          <a:xfrm>
            <a:off x="7911568" y="4890003"/>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6" name="矩形 45"/>
          <p:cNvSpPr/>
          <p:nvPr/>
        </p:nvSpPr>
        <p:spPr>
          <a:xfrm>
            <a:off x="2171963" y="1473052"/>
            <a:ext cx="1305782" cy="738652"/>
          </a:xfrm>
          <a:prstGeom prst="rect">
            <a:avLst/>
          </a:prstGeom>
        </p:spPr>
        <p:txBody>
          <a:bodyPr wrap="none" lIns="121908" tIns="60954" rIns="121908" bIns="60954">
            <a:spAutoFit/>
          </a:bodyPr>
          <a:lstStyle/>
          <a:p>
            <a:pPr algn="ctr"/>
            <a:r>
              <a:rPr lang="en-US" altLang="zh-CN" sz="4000" dirty="0">
                <a:solidFill>
                  <a:schemeClr val="accent3"/>
                </a:solidFill>
                <a:cs typeface="+mn-ea"/>
                <a:sym typeface="+mn-lt"/>
              </a:rPr>
              <a:t>50%</a:t>
            </a:r>
            <a:endParaRPr lang="en-US" altLang="zh-CN" sz="4000" dirty="0">
              <a:solidFill>
                <a:schemeClr val="accent3"/>
              </a:solidFill>
              <a:cs typeface="+mn-ea"/>
              <a:sym typeface="+mn-lt"/>
            </a:endParaRPr>
          </a:p>
        </p:txBody>
      </p:sp>
      <p:sp>
        <p:nvSpPr>
          <p:cNvPr id="47" name="矩形 46"/>
          <p:cNvSpPr/>
          <p:nvPr/>
        </p:nvSpPr>
        <p:spPr>
          <a:xfrm>
            <a:off x="3560751" y="1473052"/>
            <a:ext cx="1305782" cy="738652"/>
          </a:xfrm>
          <a:prstGeom prst="rect">
            <a:avLst/>
          </a:prstGeom>
        </p:spPr>
        <p:txBody>
          <a:bodyPr wrap="none" lIns="121908" tIns="60954" rIns="121908" bIns="60954">
            <a:spAutoFit/>
          </a:bodyPr>
          <a:lstStyle/>
          <a:p>
            <a:pPr algn="ctr"/>
            <a:r>
              <a:rPr lang="en-US" altLang="zh-CN" sz="4000" dirty="0">
                <a:solidFill>
                  <a:schemeClr val="accent4"/>
                </a:solidFill>
                <a:cs typeface="+mn-ea"/>
                <a:sym typeface="+mn-lt"/>
              </a:rPr>
              <a:t>70%</a:t>
            </a:r>
            <a:endParaRPr lang="en-US" altLang="zh-CN" sz="4000" dirty="0">
              <a:solidFill>
                <a:schemeClr val="accent4"/>
              </a:solidFill>
              <a:cs typeface="+mn-ea"/>
              <a:sym typeface="+mn-lt"/>
            </a:endParaRPr>
          </a:p>
        </p:txBody>
      </p:sp>
      <p:sp>
        <p:nvSpPr>
          <p:cNvPr id="48" name="矩形 47"/>
          <p:cNvSpPr/>
          <p:nvPr/>
        </p:nvSpPr>
        <p:spPr>
          <a:xfrm>
            <a:off x="4949538" y="1473052"/>
            <a:ext cx="1305782" cy="738652"/>
          </a:xfrm>
          <a:prstGeom prst="rect">
            <a:avLst/>
          </a:prstGeom>
        </p:spPr>
        <p:txBody>
          <a:bodyPr wrap="none" lIns="121908" tIns="60954" rIns="121908" bIns="60954">
            <a:spAutoFit/>
          </a:bodyPr>
          <a:lstStyle/>
          <a:p>
            <a:pPr algn="ctr"/>
            <a:r>
              <a:rPr lang="en-US" altLang="zh-CN" sz="4000" dirty="0">
                <a:solidFill>
                  <a:schemeClr val="accent5"/>
                </a:solidFill>
                <a:cs typeface="+mn-ea"/>
                <a:sym typeface="+mn-lt"/>
              </a:rPr>
              <a:t>90%</a:t>
            </a:r>
            <a:endParaRPr lang="en-US" altLang="zh-CN" sz="4000" dirty="0">
              <a:solidFill>
                <a:schemeClr val="accent5"/>
              </a:solidFill>
              <a:cs typeface="+mn-ea"/>
              <a:sym typeface="+mn-lt"/>
            </a:endParaRPr>
          </a:p>
        </p:txBody>
      </p:sp>
      <p:sp>
        <p:nvSpPr>
          <p:cNvPr id="49" name="矩形 48"/>
          <p:cNvSpPr/>
          <p:nvPr/>
        </p:nvSpPr>
        <p:spPr>
          <a:xfrm>
            <a:off x="6635175" y="2598615"/>
            <a:ext cx="1648825" cy="938706"/>
          </a:xfrm>
          <a:prstGeom prst="rect">
            <a:avLst/>
          </a:prstGeom>
        </p:spPr>
        <p:txBody>
          <a:bodyPr wrap="none" lIns="121908" tIns="60954" rIns="121908" bIns="60954" anchor="ctr">
            <a:spAutoFit/>
          </a:bodyPr>
          <a:lstStyle/>
          <a:p>
            <a:pPr algn="ctr"/>
            <a:r>
              <a:rPr lang="en-US" altLang="zh-CN" sz="5300" dirty="0">
                <a:solidFill>
                  <a:schemeClr val="accent3"/>
                </a:solidFill>
                <a:cs typeface="+mn-ea"/>
                <a:sym typeface="+mn-lt"/>
              </a:rPr>
              <a:t>50%</a:t>
            </a:r>
            <a:endParaRPr lang="en-US" altLang="zh-CN" sz="5300" dirty="0">
              <a:solidFill>
                <a:schemeClr val="accent3"/>
              </a:solidFill>
              <a:cs typeface="+mn-ea"/>
              <a:sym typeface="+mn-lt"/>
            </a:endParaRPr>
          </a:p>
        </p:txBody>
      </p:sp>
      <p:sp>
        <p:nvSpPr>
          <p:cNvPr id="50" name="矩形 49"/>
          <p:cNvSpPr/>
          <p:nvPr/>
        </p:nvSpPr>
        <p:spPr>
          <a:xfrm>
            <a:off x="6635175" y="3717183"/>
            <a:ext cx="1648825" cy="938706"/>
          </a:xfrm>
          <a:prstGeom prst="rect">
            <a:avLst/>
          </a:prstGeom>
        </p:spPr>
        <p:txBody>
          <a:bodyPr wrap="none" lIns="121908" tIns="60954" rIns="121908" bIns="60954" anchor="ctr">
            <a:spAutoFit/>
          </a:bodyPr>
          <a:lstStyle/>
          <a:p>
            <a:pPr algn="ctr"/>
            <a:r>
              <a:rPr lang="en-US" altLang="zh-CN" sz="5300" dirty="0">
                <a:solidFill>
                  <a:schemeClr val="accent4"/>
                </a:solidFill>
                <a:cs typeface="+mn-ea"/>
                <a:sym typeface="+mn-lt"/>
              </a:rPr>
              <a:t>70%</a:t>
            </a:r>
            <a:endParaRPr lang="en-US" altLang="zh-CN" sz="5300" dirty="0">
              <a:solidFill>
                <a:schemeClr val="accent4"/>
              </a:solidFill>
              <a:cs typeface="+mn-ea"/>
              <a:sym typeface="+mn-lt"/>
            </a:endParaRPr>
          </a:p>
        </p:txBody>
      </p:sp>
      <p:sp>
        <p:nvSpPr>
          <p:cNvPr id="51" name="矩形 50"/>
          <p:cNvSpPr/>
          <p:nvPr/>
        </p:nvSpPr>
        <p:spPr>
          <a:xfrm>
            <a:off x="6635175" y="4835751"/>
            <a:ext cx="1648825" cy="938706"/>
          </a:xfrm>
          <a:prstGeom prst="rect">
            <a:avLst/>
          </a:prstGeom>
        </p:spPr>
        <p:txBody>
          <a:bodyPr wrap="none" lIns="121908" tIns="60954" rIns="121908" bIns="60954" anchor="ctr">
            <a:spAutoFit/>
          </a:bodyPr>
          <a:lstStyle/>
          <a:p>
            <a:pPr algn="ctr"/>
            <a:r>
              <a:rPr lang="en-US" altLang="zh-CN" sz="5300" dirty="0">
                <a:solidFill>
                  <a:schemeClr val="accent5"/>
                </a:solidFill>
                <a:cs typeface="+mn-ea"/>
                <a:sym typeface="+mn-lt"/>
              </a:rPr>
              <a:t>90%</a:t>
            </a:r>
            <a:endParaRPr lang="en-US" altLang="zh-CN" sz="5300" dirty="0">
              <a:solidFill>
                <a:schemeClr val="accent5"/>
              </a:solidFill>
              <a:cs typeface="+mn-ea"/>
              <a:sym typeface="+mn-lt"/>
            </a:endParaRPr>
          </a:p>
        </p:txBody>
      </p:sp>
      <p:grpSp>
        <p:nvGrpSpPr>
          <p:cNvPr id="52" name="组合 51"/>
          <p:cNvGrpSpPr/>
          <p:nvPr/>
        </p:nvGrpSpPr>
        <p:grpSpPr>
          <a:xfrm>
            <a:off x="926695" y="2299962"/>
            <a:ext cx="1023289" cy="3447779"/>
            <a:chOff x="2135188" y="9525"/>
            <a:chExt cx="1489075" cy="5016500"/>
          </a:xfrm>
        </p:grpSpPr>
        <p:sp>
          <p:nvSpPr>
            <p:cNvPr id="53" name="Freeform 154"/>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152"/>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153"/>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cs typeface="+mn-ea"/>
                <a:sym typeface="+mn-lt"/>
              </a:endParaRPr>
            </a:p>
          </p:txBody>
        </p:sp>
      </p:grpSp>
      <p:grpSp>
        <p:nvGrpSpPr>
          <p:cNvPr id="56" name="组合 55"/>
          <p:cNvGrpSpPr/>
          <p:nvPr/>
        </p:nvGrpSpPr>
        <p:grpSpPr>
          <a:xfrm>
            <a:off x="987787" y="3953135"/>
            <a:ext cx="901105" cy="1711685"/>
            <a:chOff x="2224088" y="2414881"/>
            <a:chExt cx="1311275" cy="2490494"/>
          </a:xfrm>
        </p:grpSpPr>
        <p:sp>
          <p:nvSpPr>
            <p:cNvPr id="57" name="Freeform 155"/>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157"/>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156"/>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60" name="组合 59"/>
          <p:cNvGrpSpPr/>
          <p:nvPr/>
        </p:nvGrpSpPr>
        <p:grpSpPr>
          <a:xfrm>
            <a:off x="2314725" y="2299962"/>
            <a:ext cx="1023289" cy="3447779"/>
            <a:chOff x="3763963" y="9525"/>
            <a:chExt cx="1489075" cy="5016500"/>
          </a:xfrm>
        </p:grpSpPr>
        <p:sp>
          <p:nvSpPr>
            <p:cNvPr id="61" name="Freeform 160"/>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158"/>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159"/>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cs typeface="+mn-ea"/>
                <a:sym typeface="+mn-lt"/>
              </a:endParaRPr>
            </a:p>
          </p:txBody>
        </p:sp>
      </p:grpSp>
      <p:grpSp>
        <p:nvGrpSpPr>
          <p:cNvPr id="64" name="组合 63"/>
          <p:cNvGrpSpPr/>
          <p:nvPr/>
        </p:nvGrpSpPr>
        <p:grpSpPr>
          <a:xfrm>
            <a:off x="2377997" y="3549439"/>
            <a:ext cx="898924" cy="2115381"/>
            <a:chOff x="3856038" y="1827506"/>
            <a:chExt cx="1308100" cy="3077869"/>
          </a:xfrm>
        </p:grpSpPr>
        <p:sp>
          <p:nvSpPr>
            <p:cNvPr id="65" name="Freeform 161"/>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163"/>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162"/>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68" name="组合 67"/>
          <p:cNvGrpSpPr/>
          <p:nvPr/>
        </p:nvGrpSpPr>
        <p:grpSpPr>
          <a:xfrm>
            <a:off x="3702755" y="2299962"/>
            <a:ext cx="1023289" cy="3447779"/>
            <a:chOff x="5468938" y="9525"/>
            <a:chExt cx="1489075" cy="5016500"/>
          </a:xfrm>
        </p:grpSpPr>
        <p:sp>
          <p:nvSpPr>
            <p:cNvPr id="69" name="Freeform 166"/>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164"/>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165"/>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cs typeface="+mn-ea"/>
                <a:sym typeface="+mn-lt"/>
              </a:endParaRPr>
            </a:p>
          </p:txBody>
        </p:sp>
      </p:grpSp>
      <p:grpSp>
        <p:nvGrpSpPr>
          <p:cNvPr id="72" name="组合 71"/>
          <p:cNvGrpSpPr/>
          <p:nvPr/>
        </p:nvGrpSpPr>
        <p:grpSpPr>
          <a:xfrm>
            <a:off x="3763847" y="3078097"/>
            <a:ext cx="901105" cy="2586724"/>
            <a:chOff x="5557838" y="1141706"/>
            <a:chExt cx="1311275" cy="3763669"/>
          </a:xfrm>
        </p:grpSpPr>
        <p:sp>
          <p:nvSpPr>
            <p:cNvPr id="73" name="Freeform 167"/>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169"/>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168"/>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76" name="组合 75"/>
          <p:cNvGrpSpPr/>
          <p:nvPr/>
        </p:nvGrpSpPr>
        <p:grpSpPr>
          <a:xfrm>
            <a:off x="5090784" y="2299962"/>
            <a:ext cx="1023289" cy="3447779"/>
            <a:chOff x="7081838" y="9525"/>
            <a:chExt cx="1489075" cy="5016500"/>
          </a:xfrm>
        </p:grpSpPr>
        <p:sp>
          <p:nvSpPr>
            <p:cNvPr id="77" name="Freeform 172"/>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170"/>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171"/>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cs typeface="+mn-ea"/>
                <a:sym typeface="+mn-lt"/>
              </a:endParaRPr>
            </a:p>
          </p:txBody>
        </p:sp>
      </p:grpSp>
      <p:grpSp>
        <p:nvGrpSpPr>
          <p:cNvPr id="80" name="组合 79"/>
          <p:cNvGrpSpPr/>
          <p:nvPr/>
        </p:nvGrpSpPr>
        <p:grpSpPr>
          <a:xfrm>
            <a:off x="5151876" y="2755011"/>
            <a:ext cx="901105" cy="2909808"/>
            <a:chOff x="7170738" y="671620"/>
            <a:chExt cx="1311275" cy="4233755"/>
          </a:xfrm>
        </p:grpSpPr>
        <p:sp>
          <p:nvSpPr>
            <p:cNvPr id="81" name="Freeform 173"/>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175"/>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174"/>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5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65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7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85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90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95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7195779" y="1726391"/>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85" name="矩形 84"/>
          <p:cNvSpPr/>
          <p:nvPr/>
        </p:nvSpPr>
        <p:spPr>
          <a:xfrm>
            <a:off x="7195779" y="2762933"/>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86" name="矩形 85"/>
          <p:cNvSpPr/>
          <p:nvPr/>
        </p:nvSpPr>
        <p:spPr>
          <a:xfrm>
            <a:off x="7195779" y="379947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87" name="矩形 86"/>
          <p:cNvSpPr/>
          <p:nvPr/>
        </p:nvSpPr>
        <p:spPr>
          <a:xfrm>
            <a:off x="7195779" y="483601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grpSp>
        <p:nvGrpSpPr>
          <p:cNvPr id="88" name="组合 87"/>
          <p:cNvGrpSpPr/>
          <p:nvPr/>
        </p:nvGrpSpPr>
        <p:grpSpPr>
          <a:xfrm>
            <a:off x="1126571" y="1323774"/>
            <a:ext cx="3052237" cy="4010767"/>
            <a:chOff x="4806842" y="1052783"/>
            <a:chExt cx="2289476" cy="3008075"/>
          </a:xfrm>
        </p:grpSpPr>
        <p:grpSp>
          <p:nvGrpSpPr>
            <p:cNvPr id="89" name="组合 88"/>
            <p:cNvGrpSpPr/>
            <p:nvPr/>
          </p:nvGrpSpPr>
          <p:grpSpPr>
            <a:xfrm>
              <a:off x="4806842" y="1052783"/>
              <a:ext cx="2289476" cy="3008075"/>
              <a:chOff x="3035300" y="442438"/>
              <a:chExt cx="3314624" cy="4354987"/>
            </a:xfrm>
          </p:grpSpPr>
          <p:sp>
            <p:nvSpPr>
              <p:cNvPr id="94" name="Freeform 5"/>
              <p:cNvSpPr/>
              <p:nvPr/>
            </p:nvSpPr>
            <p:spPr bwMode="auto">
              <a:xfrm>
                <a:off x="3035300" y="442438"/>
                <a:ext cx="2749477" cy="3869212"/>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13"/>
                  <a:gd name="connsiteY0" fmla="*/ 8092 h 9757"/>
                  <a:gd name="connsiteX1" fmla="*/ 0 w 10013"/>
                  <a:gd name="connsiteY1" fmla="*/ 9757 h 9757"/>
                  <a:gd name="connsiteX2" fmla="*/ 0 w 10013"/>
                  <a:gd name="connsiteY2" fmla="*/ 822 h 9757"/>
                  <a:gd name="connsiteX3" fmla="*/ 0 w 10013"/>
                  <a:gd name="connsiteY3" fmla="*/ 822 h 9757"/>
                  <a:gd name="connsiteX4" fmla="*/ 0 w 10013"/>
                  <a:gd name="connsiteY4" fmla="*/ 814 h 9757"/>
                  <a:gd name="connsiteX5" fmla="*/ 26 w 10013"/>
                  <a:gd name="connsiteY5" fmla="*/ 782 h 9757"/>
                  <a:gd name="connsiteX6" fmla="*/ 52 w 10013"/>
                  <a:gd name="connsiteY6" fmla="*/ 758 h 9757"/>
                  <a:gd name="connsiteX7" fmla="*/ 91 w 10013"/>
                  <a:gd name="connsiteY7" fmla="*/ 742 h 9757"/>
                  <a:gd name="connsiteX8" fmla="*/ 156 w 10013"/>
                  <a:gd name="connsiteY8" fmla="*/ 726 h 9757"/>
                  <a:gd name="connsiteX9" fmla="*/ 246 w 10013"/>
                  <a:gd name="connsiteY9" fmla="*/ 718 h 9757"/>
                  <a:gd name="connsiteX10" fmla="*/ 246 w 10013"/>
                  <a:gd name="connsiteY10" fmla="*/ 718 h 9757"/>
                  <a:gd name="connsiteX11" fmla="*/ 10013 w 10013"/>
                  <a:gd name="connsiteY11" fmla="*/ 0 h 9757"/>
                  <a:gd name="connsiteX12" fmla="*/ 10000 w 10013"/>
                  <a:gd name="connsiteY12" fmla="*/ 8092 h 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3" h="9757">
                    <a:moveTo>
                      <a:pt x="10000" y="8092"/>
                    </a:moveTo>
                    <a:lnTo>
                      <a:pt x="0" y="9757"/>
                    </a:lnTo>
                    <a:lnTo>
                      <a:pt x="0" y="822"/>
                    </a:lnTo>
                    <a:lnTo>
                      <a:pt x="0" y="822"/>
                    </a:lnTo>
                    <a:lnTo>
                      <a:pt x="0" y="814"/>
                    </a:lnTo>
                    <a:lnTo>
                      <a:pt x="26" y="782"/>
                    </a:lnTo>
                    <a:cubicBezTo>
                      <a:pt x="35" y="774"/>
                      <a:pt x="43" y="766"/>
                      <a:pt x="52" y="758"/>
                    </a:cubicBezTo>
                    <a:cubicBezTo>
                      <a:pt x="65" y="753"/>
                      <a:pt x="78" y="747"/>
                      <a:pt x="91" y="742"/>
                    </a:cubicBezTo>
                    <a:cubicBezTo>
                      <a:pt x="113" y="737"/>
                      <a:pt x="134" y="731"/>
                      <a:pt x="156" y="726"/>
                    </a:cubicBezTo>
                    <a:cubicBezTo>
                      <a:pt x="186" y="723"/>
                      <a:pt x="216" y="721"/>
                      <a:pt x="246" y="718"/>
                    </a:cubicBezTo>
                    <a:lnTo>
                      <a:pt x="246" y="718"/>
                    </a:lnTo>
                    <a:lnTo>
                      <a:pt x="10013" y="0"/>
                    </a:lnTo>
                    <a:cubicBezTo>
                      <a:pt x="10009" y="2697"/>
                      <a:pt x="10004" y="5395"/>
                      <a:pt x="10000" y="8092"/>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6"/>
              <p:cNvSpPr/>
              <p:nvPr/>
            </p:nvSpPr>
            <p:spPr bwMode="auto">
              <a:xfrm>
                <a:off x="3086102" y="477001"/>
                <a:ext cx="3232081" cy="596149"/>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946"/>
                  <a:gd name="connsiteY0-2" fmla="*/ 5747 h 10249"/>
                  <a:gd name="connsiteX1-3" fmla="*/ 8118 w 10946"/>
                  <a:gd name="connsiteY1-4" fmla="*/ 0 h 10249"/>
                  <a:gd name="connsiteX2-5" fmla="*/ 10946 w 10946"/>
                  <a:gd name="connsiteY2-6" fmla="*/ 4557 h 10249"/>
                  <a:gd name="connsiteX3-7" fmla="*/ 2161 w 10946"/>
                  <a:gd name="connsiteY3-8" fmla="*/ 9728 h 10249"/>
                  <a:gd name="connsiteX4-9" fmla="*/ 1000 w 10946"/>
                  <a:gd name="connsiteY4-10" fmla="*/ 10249 h 10249"/>
                  <a:gd name="connsiteX5-11" fmla="*/ 0 w 10946"/>
                  <a:gd name="connsiteY5-12" fmla="*/ 6789 h 10249"/>
                  <a:gd name="connsiteX6-13" fmla="*/ 0 w 10946"/>
                  <a:gd name="connsiteY6-14" fmla="*/ 5747 h 10249"/>
                  <a:gd name="connsiteX0-15" fmla="*/ 0 w 10946"/>
                  <a:gd name="connsiteY0-16" fmla="*/ 4275 h 8777"/>
                  <a:gd name="connsiteX1-17" fmla="*/ 9064 w 10946"/>
                  <a:gd name="connsiteY1-18" fmla="*/ 0 h 8777"/>
                  <a:gd name="connsiteX2-19" fmla="*/ 10946 w 10946"/>
                  <a:gd name="connsiteY2-20" fmla="*/ 3085 h 8777"/>
                  <a:gd name="connsiteX3-21" fmla="*/ 2161 w 10946"/>
                  <a:gd name="connsiteY3-22" fmla="*/ 8256 h 8777"/>
                  <a:gd name="connsiteX4-23" fmla="*/ 1000 w 10946"/>
                  <a:gd name="connsiteY4-24" fmla="*/ 8777 h 8777"/>
                  <a:gd name="connsiteX5-25" fmla="*/ 0 w 10946"/>
                  <a:gd name="connsiteY5-26" fmla="*/ 5317 h 8777"/>
                  <a:gd name="connsiteX6-27" fmla="*/ 0 w 10946"/>
                  <a:gd name="connsiteY6-28" fmla="*/ 4275 h 87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946" h="8777">
                    <a:moveTo>
                      <a:pt x="0" y="4275"/>
                    </a:moveTo>
                    <a:lnTo>
                      <a:pt x="9064" y="0"/>
                    </a:lnTo>
                    <a:lnTo>
                      <a:pt x="10946" y="3085"/>
                    </a:lnTo>
                    <a:lnTo>
                      <a:pt x="2161" y="8256"/>
                    </a:lnTo>
                    <a:lnTo>
                      <a:pt x="1000" y="8777"/>
                    </a:lnTo>
                    <a:lnTo>
                      <a:pt x="0" y="5317"/>
                    </a:lnTo>
                    <a:lnTo>
                      <a:pt x="0" y="4275"/>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7"/>
              <p:cNvSpPr/>
              <p:nvPr/>
            </p:nvSpPr>
            <p:spPr bwMode="auto">
              <a:xfrm>
                <a:off x="3698873" y="677694"/>
                <a:ext cx="2651051" cy="4094331"/>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111 h 9687"/>
                  <a:gd name="connsiteX1" fmla="*/ 105 w 10000"/>
                  <a:gd name="connsiteY1" fmla="*/ 9687 h 9687"/>
                  <a:gd name="connsiteX2" fmla="*/ 0 w 10000"/>
                  <a:gd name="connsiteY2" fmla="*/ 748 h 9687"/>
                  <a:gd name="connsiteX3" fmla="*/ 10000 w 10000"/>
                  <a:gd name="connsiteY3" fmla="*/ 0 h 9687"/>
                  <a:gd name="connsiteX4" fmla="*/ 10000 w 10000"/>
                  <a:gd name="connsiteY4" fmla="*/ 8111 h 9687"/>
                  <a:gd name="connsiteX0-1" fmla="*/ 10000 w 10000"/>
                  <a:gd name="connsiteY0-2" fmla="*/ 8458 h 10085"/>
                  <a:gd name="connsiteX1-3" fmla="*/ 105 w 10000"/>
                  <a:gd name="connsiteY1-4" fmla="*/ 10085 h 10085"/>
                  <a:gd name="connsiteX2-5" fmla="*/ 0 w 10000"/>
                  <a:gd name="connsiteY2-6" fmla="*/ 857 h 10085"/>
                  <a:gd name="connsiteX3-7" fmla="*/ 10000 w 10000"/>
                  <a:gd name="connsiteY3-8" fmla="*/ 0 h 10085"/>
                  <a:gd name="connsiteX4-9" fmla="*/ 10000 w 10000"/>
                  <a:gd name="connsiteY4-10" fmla="*/ 8458 h 10085"/>
                  <a:gd name="connsiteX0-11" fmla="*/ 9974 w 10000"/>
                  <a:gd name="connsiteY0-12" fmla="*/ 8237 h 10085"/>
                  <a:gd name="connsiteX1-13" fmla="*/ 105 w 10000"/>
                  <a:gd name="connsiteY1-14" fmla="*/ 10085 h 10085"/>
                  <a:gd name="connsiteX2-15" fmla="*/ 0 w 10000"/>
                  <a:gd name="connsiteY2-16" fmla="*/ 857 h 10085"/>
                  <a:gd name="connsiteX3-17" fmla="*/ 10000 w 10000"/>
                  <a:gd name="connsiteY3-18" fmla="*/ 0 h 10085"/>
                  <a:gd name="connsiteX4-19" fmla="*/ 9974 w 10000"/>
                  <a:gd name="connsiteY4-20" fmla="*/ 8237 h 100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85">
                    <a:moveTo>
                      <a:pt x="9974" y="8237"/>
                    </a:moveTo>
                    <a:lnTo>
                      <a:pt x="105" y="10085"/>
                    </a:lnTo>
                    <a:lnTo>
                      <a:pt x="0" y="857"/>
                    </a:lnTo>
                    <a:lnTo>
                      <a:pt x="10000" y="0"/>
                    </a:lnTo>
                    <a:cubicBezTo>
                      <a:pt x="9991" y="2746"/>
                      <a:pt x="9983" y="5491"/>
                      <a:pt x="9974" y="8237"/>
                    </a:cubicBezTo>
                    <a:close/>
                  </a:path>
                </a:pathLst>
              </a:custGeom>
              <a:gradFill flip="none" rotWithShape="1">
                <a:gsLst>
                  <a:gs pos="0">
                    <a:schemeClr val="accent2"/>
                  </a:gs>
                  <a:gs pos="100000">
                    <a:schemeClr val="accent2">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97"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2">
                      <a:lumMod val="75000"/>
                    </a:schemeClr>
                  </a:gs>
                  <a:gs pos="50000">
                    <a:schemeClr val="accent2">
                      <a:lumMod val="60000"/>
                      <a:lumOff val="40000"/>
                    </a:schemeClr>
                  </a:gs>
                  <a:gs pos="100000">
                    <a:schemeClr val="accent2"/>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98"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2">
                      <a:lumMod val="60000"/>
                      <a:lumOff val="40000"/>
                      <a:alpha val="20000"/>
                    </a:schemeClr>
                  </a:gs>
                  <a:gs pos="50000">
                    <a:schemeClr val="accent2">
                      <a:lumMod val="60000"/>
                      <a:lumOff val="40000"/>
                    </a:schemeClr>
                  </a:gs>
                  <a:gs pos="100000">
                    <a:schemeClr val="accent2">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p:cNvGrpSpPr/>
            <p:nvPr/>
          </p:nvGrpSpPr>
          <p:grpSpPr>
            <a:xfrm>
              <a:off x="4853995" y="3508553"/>
              <a:ext cx="333808" cy="298641"/>
              <a:chOff x="4987925" y="414338"/>
              <a:chExt cx="1898650" cy="1698625"/>
            </a:xfrm>
          </p:grpSpPr>
          <p:sp>
            <p:nvSpPr>
              <p:cNvPr id="9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2"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99" name="组合 98"/>
          <p:cNvGrpSpPr/>
          <p:nvPr/>
        </p:nvGrpSpPr>
        <p:grpSpPr>
          <a:xfrm>
            <a:off x="1791151" y="1535259"/>
            <a:ext cx="3034006" cy="4130435"/>
            <a:chOff x="5305342" y="1211398"/>
            <a:chExt cx="2275801" cy="3097826"/>
          </a:xfrm>
        </p:grpSpPr>
        <p:grpSp>
          <p:nvGrpSpPr>
            <p:cNvPr id="100" name="组合 99"/>
            <p:cNvGrpSpPr/>
            <p:nvPr/>
          </p:nvGrpSpPr>
          <p:grpSpPr>
            <a:xfrm>
              <a:off x="5305342" y="1211398"/>
              <a:ext cx="2275801" cy="3097826"/>
              <a:chOff x="3035309" y="391282"/>
              <a:chExt cx="3236960" cy="4406143"/>
            </a:xfrm>
          </p:grpSpPr>
          <p:sp>
            <p:nvSpPr>
              <p:cNvPr id="107" name="Freeform 5"/>
              <p:cNvSpPr/>
              <p:nvPr/>
            </p:nvSpPr>
            <p:spPr bwMode="auto">
              <a:xfrm>
                <a:off x="3035312" y="391282"/>
                <a:ext cx="2621123" cy="392036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00"/>
                  <a:gd name="connsiteY0" fmla="*/ 8221 h 9886"/>
                  <a:gd name="connsiteX1" fmla="*/ 0 w 10000"/>
                  <a:gd name="connsiteY1" fmla="*/ 9886 h 9886"/>
                  <a:gd name="connsiteX2" fmla="*/ 0 w 10000"/>
                  <a:gd name="connsiteY2" fmla="*/ 951 h 9886"/>
                  <a:gd name="connsiteX3" fmla="*/ 0 w 10000"/>
                  <a:gd name="connsiteY3" fmla="*/ 951 h 9886"/>
                  <a:gd name="connsiteX4" fmla="*/ 0 w 10000"/>
                  <a:gd name="connsiteY4" fmla="*/ 943 h 9886"/>
                  <a:gd name="connsiteX5" fmla="*/ 26 w 10000"/>
                  <a:gd name="connsiteY5" fmla="*/ 911 h 9886"/>
                  <a:gd name="connsiteX6" fmla="*/ 52 w 10000"/>
                  <a:gd name="connsiteY6" fmla="*/ 887 h 9886"/>
                  <a:gd name="connsiteX7" fmla="*/ 91 w 10000"/>
                  <a:gd name="connsiteY7" fmla="*/ 871 h 9886"/>
                  <a:gd name="connsiteX8" fmla="*/ 156 w 10000"/>
                  <a:gd name="connsiteY8" fmla="*/ 855 h 9886"/>
                  <a:gd name="connsiteX9" fmla="*/ 246 w 10000"/>
                  <a:gd name="connsiteY9" fmla="*/ 847 h 9886"/>
                  <a:gd name="connsiteX10" fmla="*/ 246 w 10000"/>
                  <a:gd name="connsiteY10" fmla="*/ 847 h 9886"/>
                  <a:gd name="connsiteX11" fmla="*/ 10000 w 10000"/>
                  <a:gd name="connsiteY11" fmla="*/ 0 h 9886"/>
                  <a:gd name="connsiteX12" fmla="*/ 10000 w 10000"/>
                  <a:gd name="connsiteY12" fmla="*/ 8221 h 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9886">
                    <a:moveTo>
                      <a:pt x="10000" y="8221"/>
                    </a:moveTo>
                    <a:lnTo>
                      <a:pt x="0" y="9886"/>
                    </a:lnTo>
                    <a:lnTo>
                      <a:pt x="0" y="951"/>
                    </a:lnTo>
                    <a:lnTo>
                      <a:pt x="0" y="951"/>
                    </a:lnTo>
                    <a:lnTo>
                      <a:pt x="0" y="943"/>
                    </a:lnTo>
                    <a:lnTo>
                      <a:pt x="26" y="911"/>
                    </a:lnTo>
                    <a:cubicBezTo>
                      <a:pt x="35" y="903"/>
                      <a:pt x="43" y="895"/>
                      <a:pt x="52" y="887"/>
                    </a:cubicBezTo>
                    <a:cubicBezTo>
                      <a:pt x="65" y="882"/>
                      <a:pt x="78" y="876"/>
                      <a:pt x="91" y="871"/>
                    </a:cubicBezTo>
                    <a:cubicBezTo>
                      <a:pt x="113" y="866"/>
                      <a:pt x="134" y="860"/>
                      <a:pt x="156" y="855"/>
                    </a:cubicBezTo>
                    <a:cubicBezTo>
                      <a:pt x="186" y="852"/>
                      <a:pt x="216" y="850"/>
                      <a:pt x="246" y="847"/>
                    </a:cubicBezTo>
                    <a:lnTo>
                      <a:pt x="246" y="847"/>
                    </a:lnTo>
                    <a:lnTo>
                      <a:pt x="10000" y="0"/>
                    </a:lnTo>
                    <a:lnTo>
                      <a:pt x="10000" y="8221"/>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6"/>
              <p:cNvSpPr/>
              <p:nvPr/>
            </p:nvSpPr>
            <p:spPr bwMode="auto">
              <a:xfrm>
                <a:off x="3086112" y="440255"/>
                <a:ext cx="3147054" cy="632896"/>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612"/>
                  <a:gd name="connsiteY0-2" fmla="*/ 5747 h 10249"/>
                  <a:gd name="connsiteX1-3" fmla="*/ 8118 w 10612"/>
                  <a:gd name="connsiteY1-4" fmla="*/ 0 h 10249"/>
                  <a:gd name="connsiteX2-5" fmla="*/ 10612 w 10612"/>
                  <a:gd name="connsiteY2-6" fmla="*/ 4384 h 10249"/>
                  <a:gd name="connsiteX3-7" fmla="*/ 2161 w 10612"/>
                  <a:gd name="connsiteY3-8" fmla="*/ 9728 h 10249"/>
                  <a:gd name="connsiteX4-9" fmla="*/ 1000 w 10612"/>
                  <a:gd name="connsiteY4-10" fmla="*/ 10249 h 10249"/>
                  <a:gd name="connsiteX5-11" fmla="*/ 0 w 10612"/>
                  <a:gd name="connsiteY5-12" fmla="*/ 6789 h 10249"/>
                  <a:gd name="connsiteX6-13" fmla="*/ 0 w 10612"/>
                  <a:gd name="connsiteY6-14" fmla="*/ 5747 h 10249"/>
                  <a:gd name="connsiteX0-15" fmla="*/ 0 w 10658"/>
                  <a:gd name="connsiteY0-16" fmla="*/ 5747 h 10249"/>
                  <a:gd name="connsiteX1-17" fmla="*/ 8118 w 10658"/>
                  <a:gd name="connsiteY1-18" fmla="*/ 0 h 10249"/>
                  <a:gd name="connsiteX2-19" fmla="*/ 10658 w 10658"/>
                  <a:gd name="connsiteY2-20" fmla="*/ 4384 h 10249"/>
                  <a:gd name="connsiteX3-21" fmla="*/ 2161 w 10658"/>
                  <a:gd name="connsiteY3-22" fmla="*/ 9728 h 10249"/>
                  <a:gd name="connsiteX4-23" fmla="*/ 1000 w 10658"/>
                  <a:gd name="connsiteY4-24" fmla="*/ 10249 h 10249"/>
                  <a:gd name="connsiteX5-25" fmla="*/ 0 w 10658"/>
                  <a:gd name="connsiteY5-26" fmla="*/ 6789 h 10249"/>
                  <a:gd name="connsiteX6-27" fmla="*/ 0 w 10658"/>
                  <a:gd name="connsiteY6-28" fmla="*/ 5747 h 10249"/>
                  <a:gd name="connsiteX0-29" fmla="*/ 0 w 10658"/>
                  <a:gd name="connsiteY0-30" fmla="*/ 4816 h 9318"/>
                  <a:gd name="connsiteX1-31" fmla="*/ 8638 w 10658"/>
                  <a:gd name="connsiteY1-32" fmla="*/ 0 h 9318"/>
                  <a:gd name="connsiteX2-33" fmla="*/ 10658 w 10658"/>
                  <a:gd name="connsiteY2-34" fmla="*/ 3453 h 9318"/>
                  <a:gd name="connsiteX3-35" fmla="*/ 2161 w 10658"/>
                  <a:gd name="connsiteY3-36" fmla="*/ 8797 h 9318"/>
                  <a:gd name="connsiteX4-37" fmla="*/ 1000 w 10658"/>
                  <a:gd name="connsiteY4-38" fmla="*/ 9318 h 9318"/>
                  <a:gd name="connsiteX5-39" fmla="*/ 0 w 10658"/>
                  <a:gd name="connsiteY5-40" fmla="*/ 5858 h 9318"/>
                  <a:gd name="connsiteX6-41" fmla="*/ 0 w 10658"/>
                  <a:gd name="connsiteY6-42" fmla="*/ 4816 h 93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658" h="9318">
                    <a:moveTo>
                      <a:pt x="0" y="4816"/>
                    </a:moveTo>
                    <a:lnTo>
                      <a:pt x="8638" y="0"/>
                    </a:lnTo>
                    <a:lnTo>
                      <a:pt x="10658" y="3453"/>
                    </a:lnTo>
                    <a:lnTo>
                      <a:pt x="2161" y="8797"/>
                    </a:lnTo>
                    <a:lnTo>
                      <a:pt x="1000" y="9318"/>
                    </a:lnTo>
                    <a:lnTo>
                      <a:pt x="0" y="5858"/>
                    </a:lnTo>
                    <a:lnTo>
                      <a:pt x="0" y="4816"/>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7"/>
              <p:cNvSpPr/>
              <p:nvPr/>
            </p:nvSpPr>
            <p:spPr bwMode="auto">
              <a:xfrm>
                <a:off x="3698891" y="662626"/>
                <a:ext cx="2573378" cy="410939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19"/>
                  <a:gd name="connsiteY0" fmla="*/ 8165 h 9741"/>
                  <a:gd name="connsiteX1" fmla="*/ 105 w 10019"/>
                  <a:gd name="connsiteY1" fmla="*/ 9741 h 9741"/>
                  <a:gd name="connsiteX2" fmla="*/ 0 w 10019"/>
                  <a:gd name="connsiteY2" fmla="*/ 802 h 9741"/>
                  <a:gd name="connsiteX3" fmla="*/ 10019 w 10019"/>
                  <a:gd name="connsiteY3" fmla="*/ 0 h 9741"/>
                  <a:gd name="connsiteX4" fmla="*/ 10000 w 10019"/>
                  <a:gd name="connsiteY4" fmla="*/ 8165 h 9741"/>
                  <a:gd name="connsiteX0-1" fmla="*/ 9981 w 10000"/>
                  <a:gd name="connsiteY0-2" fmla="*/ 8448 h 10066"/>
                  <a:gd name="connsiteX1-3" fmla="*/ 105 w 10000"/>
                  <a:gd name="connsiteY1-4" fmla="*/ 10066 h 10066"/>
                  <a:gd name="connsiteX2-5" fmla="*/ 0 w 10000"/>
                  <a:gd name="connsiteY2-6" fmla="*/ 889 h 10066"/>
                  <a:gd name="connsiteX3-7" fmla="*/ 10000 w 10000"/>
                  <a:gd name="connsiteY3-8" fmla="*/ 0 h 10066"/>
                  <a:gd name="connsiteX4-9" fmla="*/ 9981 w 10000"/>
                  <a:gd name="connsiteY4-10" fmla="*/ 8448 h 10066"/>
                  <a:gd name="connsiteX0-11" fmla="*/ 9981 w 10000"/>
                  <a:gd name="connsiteY0-12" fmla="*/ 8315 h 10066"/>
                  <a:gd name="connsiteX1-13" fmla="*/ 105 w 10000"/>
                  <a:gd name="connsiteY1-14" fmla="*/ 10066 h 10066"/>
                  <a:gd name="connsiteX2-15" fmla="*/ 0 w 10000"/>
                  <a:gd name="connsiteY2-16" fmla="*/ 889 h 10066"/>
                  <a:gd name="connsiteX3-17" fmla="*/ 10000 w 10000"/>
                  <a:gd name="connsiteY3-18" fmla="*/ 0 h 10066"/>
                  <a:gd name="connsiteX4-19" fmla="*/ 9981 w 10000"/>
                  <a:gd name="connsiteY4-20" fmla="*/ 8315 h 100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66">
                    <a:moveTo>
                      <a:pt x="9981" y="8315"/>
                    </a:moveTo>
                    <a:lnTo>
                      <a:pt x="105" y="10066"/>
                    </a:lnTo>
                    <a:lnTo>
                      <a:pt x="0" y="889"/>
                    </a:lnTo>
                    <a:lnTo>
                      <a:pt x="10000" y="0"/>
                    </a:lnTo>
                    <a:cubicBezTo>
                      <a:pt x="9994" y="2794"/>
                      <a:pt x="9987" y="5521"/>
                      <a:pt x="9981" y="8315"/>
                    </a:cubicBezTo>
                    <a:close/>
                  </a:path>
                </a:pathLst>
              </a:custGeom>
              <a:gradFill flip="none" rotWithShape="1">
                <a:gsLst>
                  <a:gs pos="0">
                    <a:schemeClr val="accent3"/>
                  </a:gs>
                  <a:gs pos="100000">
                    <a:schemeClr val="accent3">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Freeform 8"/>
              <p:cNvSpPr/>
              <p:nvPr/>
            </p:nvSpPr>
            <p:spPr bwMode="auto">
              <a:xfrm>
                <a:off x="3035309" y="742951"/>
                <a:ext cx="688978" cy="4054474"/>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3">
                      <a:lumMod val="75000"/>
                    </a:schemeClr>
                  </a:gs>
                  <a:gs pos="50000">
                    <a:schemeClr val="accent3">
                      <a:lumMod val="60000"/>
                      <a:lumOff val="40000"/>
                    </a:schemeClr>
                  </a:gs>
                  <a:gs pos="100000">
                    <a:schemeClr val="accent3"/>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圆角矩形 8"/>
              <p:cNvSpPr/>
              <p:nvPr/>
            </p:nvSpPr>
            <p:spPr>
              <a:xfrm>
                <a:off x="3651250" y="1027113"/>
                <a:ext cx="149226" cy="3752055"/>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3">
                      <a:lumMod val="60000"/>
                      <a:lumOff val="40000"/>
                      <a:alpha val="20000"/>
                    </a:schemeClr>
                  </a:gs>
                  <a:gs pos="50000">
                    <a:schemeClr val="accent3">
                      <a:lumMod val="60000"/>
                      <a:lumOff val="40000"/>
                    </a:schemeClr>
                  </a:gs>
                  <a:gs pos="100000">
                    <a:schemeClr val="accent3">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1" name="组合 100"/>
            <p:cNvGrpSpPr/>
            <p:nvPr/>
          </p:nvGrpSpPr>
          <p:grpSpPr>
            <a:xfrm>
              <a:off x="5380261" y="3809883"/>
              <a:ext cx="303665" cy="298641"/>
              <a:chOff x="5032375" y="3027363"/>
              <a:chExt cx="1727200" cy="1698625"/>
            </a:xfrm>
          </p:grpSpPr>
          <p:sp>
            <p:nvSpPr>
              <p:cNvPr id="102"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4"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5"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2" name="组合 111"/>
          <p:cNvGrpSpPr/>
          <p:nvPr/>
        </p:nvGrpSpPr>
        <p:grpSpPr>
          <a:xfrm>
            <a:off x="6667964" y="4976687"/>
            <a:ext cx="535214" cy="535284"/>
            <a:chOff x="5835317" y="2123703"/>
            <a:chExt cx="756000" cy="756000"/>
          </a:xfrm>
        </p:grpSpPr>
        <p:sp>
          <p:nvSpPr>
            <p:cNvPr id="113" name="椭圆 112"/>
            <p:cNvSpPr/>
            <p:nvPr/>
          </p:nvSpPr>
          <p:spPr>
            <a:xfrm>
              <a:off x="5835317"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14" name="组合 113"/>
            <p:cNvGrpSpPr/>
            <p:nvPr/>
          </p:nvGrpSpPr>
          <p:grpSpPr>
            <a:xfrm>
              <a:off x="6046413" y="2333066"/>
              <a:ext cx="333808" cy="298641"/>
              <a:chOff x="4987925" y="414338"/>
              <a:chExt cx="1898650" cy="1698625"/>
            </a:xfrm>
          </p:grpSpPr>
          <p:sp>
            <p:nvSpPr>
              <p:cNvPr id="11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6"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8" name="组合 117"/>
          <p:cNvGrpSpPr/>
          <p:nvPr/>
        </p:nvGrpSpPr>
        <p:grpSpPr>
          <a:xfrm>
            <a:off x="6677235" y="2903606"/>
            <a:ext cx="535214" cy="535284"/>
            <a:chOff x="2552681" y="2123703"/>
            <a:chExt cx="756000" cy="756000"/>
          </a:xfrm>
        </p:grpSpPr>
        <p:sp>
          <p:nvSpPr>
            <p:cNvPr id="119" name="椭圆 118"/>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20" name="组合 119"/>
            <p:cNvGrpSpPr/>
            <p:nvPr/>
          </p:nvGrpSpPr>
          <p:grpSpPr>
            <a:xfrm>
              <a:off x="2780523" y="2352383"/>
              <a:ext cx="300316" cy="298641"/>
              <a:chOff x="2616200" y="414338"/>
              <a:chExt cx="1708150" cy="1698625"/>
            </a:xfrm>
          </p:grpSpPr>
          <p:sp>
            <p:nvSpPr>
              <p:cNvPr id="12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4" name="组合 123"/>
          <p:cNvGrpSpPr/>
          <p:nvPr/>
        </p:nvGrpSpPr>
        <p:grpSpPr>
          <a:xfrm>
            <a:off x="6675254" y="3940147"/>
            <a:ext cx="535214" cy="535284"/>
            <a:chOff x="4193999" y="2123703"/>
            <a:chExt cx="756000" cy="756000"/>
          </a:xfrm>
        </p:grpSpPr>
        <p:sp>
          <p:nvSpPr>
            <p:cNvPr id="125" name="椭圆 124"/>
            <p:cNvSpPr/>
            <p:nvPr/>
          </p:nvSpPr>
          <p:spPr>
            <a:xfrm>
              <a:off x="4193999"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26" name="组合 125"/>
            <p:cNvGrpSpPr/>
            <p:nvPr/>
          </p:nvGrpSpPr>
          <p:grpSpPr>
            <a:xfrm>
              <a:off x="4420167" y="2352383"/>
              <a:ext cx="303665" cy="298641"/>
              <a:chOff x="5032375" y="3027363"/>
              <a:chExt cx="1727200" cy="1698625"/>
            </a:xfrm>
          </p:grpSpPr>
          <p:sp>
            <p:nvSpPr>
              <p:cNvPr id="12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2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32" name="组合 131"/>
          <p:cNvGrpSpPr/>
          <p:nvPr/>
        </p:nvGrpSpPr>
        <p:grpSpPr>
          <a:xfrm>
            <a:off x="6671664" y="1867065"/>
            <a:ext cx="535214" cy="535284"/>
            <a:chOff x="911363" y="2123703"/>
            <a:chExt cx="756000" cy="756000"/>
          </a:xfrm>
        </p:grpSpPr>
        <p:sp>
          <p:nvSpPr>
            <p:cNvPr id="133" name="椭圆 132"/>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4" name="组合 133"/>
            <p:cNvGrpSpPr/>
            <p:nvPr/>
          </p:nvGrpSpPr>
          <p:grpSpPr>
            <a:xfrm>
              <a:off x="1140043" y="2352383"/>
              <a:ext cx="298641" cy="298641"/>
              <a:chOff x="152400" y="414338"/>
              <a:chExt cx="1698625" cy="1698625"/>
            </a:xfrm>
          </p:grpSpPr>
          <p:sp>
            <p:nvSpPr>
              <p:cNvPr id="135"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37" name="组合 136"/>
          <p:cNvGrpSpPr/>
          <p:nvPr/>
        </p:nvGrpSpPr>
        <p:grpSpPr>
          <a:xfrm>
            <a:off x="2462262" y="1787161"/>
            <a:ext cx="2959248" cy="4155531"/>
            <a:chOff x="5808741" y="1400324"/>
            <a:chExt cx="2219725" cy="3116648"/>
          </a:xfrm>
        </p:grpSpPr>
        <p:grpSp>
          <p:nvGrpSpPr>
            <p:cNvPr id="138" name="组合 137"/>
            <p:cNvGrpSpPr/>
            <p:nvPr/>
          </p:nvGrpSpPr>
          <p:grpSpPr>
            <a:xfrm>
              <a:off x="5808741" y="1400324"/>
              <a:ext cx="2219725" cy="3116648"/>
              <a:chOff x="3035300" y="386523"/>
              <a:chExt cx="3141511" cy="4410902"/>
            </a:xfrm>
          </p:grpSpPr>
          <p:sp>
            <p:nvSpPr>
              <p:cNvPr id="143" name="Freeform 5"/>
              <p:cNvSpPr/>
              <p:nvPr/>
            </p:nvSpPr>
            <p:spPr bwMode="auto">
              <a:xfrm>
                <a:off x="3035300" y="386523"/>
                <a:ext cx="2522097" cy="392512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303"/>
                  <a:gd name="connsiteY0" fmla="*/ 8233 h 9898"/>
                  <a:gd name="connsiteX1" fmla="*/ 0 w 10303"/>
                  <a:gd name="connsiteY1" fmla="*/ 9898 h 9898"/>
                  <a:gd name="connsiteX2" fmla="*/ 0 w 10303"/>
                  <a:gd name="connsiteY2" fmla="*/ 963 h 9898"/>
                  <a:gd name="connsiteX3" fmla="*/ 0 w 10303"/>
                  <a:gd name="connsiteY3" fmla="*/ 963 h 9898"/>
                  <a:gd name="connsiteX4" fmla="*/ 0 w 10303"/>
                  <a:gd name="connsiteY4" fmla="*/ 955 h 9898"/>
                  <a:gd name="connsiteX5" fmla="*/ 26 w 10303"/>
                  <a:gd name="connsiteY5" fmla="*/ 923 h 9898"/>
                  <a:gd name="connsiteX6" fmla="*/ 52 w 10303"/>
                  <a:gd name="connsiteY6" fmla="*/ 899 h 9898"/>
                  <a:gd name="connsiteX7" fmla="*/ 91 w 10303"/>
                  <a:gd name="connsiteY7" fmla="*/ 883 h 9898"/>
                  <a:gd name="connsiteX8" fmla="*/ 156 w 10303"/>
                  <a:gd name="connsiteY8" fmla="*/ 867 h 9898"/>
                  <a:gd name="connsiteX9" fmla="*/ 246 w 10303"/>
                  <a:gd name="connsiteY9" fmla="*/ 859 h 9898"/>
                  <a:gd name="connsiteX10" fmla="*/ 246 w 10303"/>
                  <a:gd name="connsiteY10" fmla="*/ 859 h 9898"/>
                  <a:gd name="connsiteX11" fmla="*/ 10303 w 10303"/>
                  <a:gd name="connsiteY11" fmla="*/ 0 h 9898"/>
                  <a:gd name="connsiteX12" fmla="*/ 10000 w 10303"/>
                  <a:gd name="connsiteY12" fmla="*/ 8233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3" h="9898">
                    <a:moveTo>
                      <a:pt x="10000" y="8233"/>
                    </a:moveTo>
                    <a:lnTo>
                      <a:pt x="0" y="9898"/>
                    </a:lnTo>
                    <a:lnTo>
                      <a:pt x="0" y="963"/>
                    </a:lnTo>
                    <a:lnTo>
                      <a:pt x="0" y="963"/>
                    </a:lnTo>
                    <a:lnTo>
                      <a:pt x="0" y="955"/>
                    </a:lnTo>
                    <a:lnTo>
                      <a:pt x="26" y="923"/>
                    </a:lnTo>
                    <a:cubicBezTo>
                      <a:pt x="35" y="915"/>
                      <a:pt x="43" y="907"/>
                      <a:pt x="52" y="899"/>
                    </a:cubicBezTo>
                    <a:cubicBezTo>
                      <a:pt x="65" y="894"/>
                      <a:pt x="78" y="888"/>
                      <a:pt x="91" y="883"/>
                    </a:cubicBezTo>
                    <a:cubicBezTo>
                      <a:pt x="113" y="878"/>
                      <a:pt x="134" y="872"/>
                      <a:pt x="156" y="867"/>
                    </a:cubicBezTo>
                    <a:cubicBezTo>
                      <a:pt x="186" y="864"/>
                      <a:pt x="216" y="862"/>
                      <a:pt x="246" y="859"/>
                    </a:cubicBezTo>
                    <a:lnTo>
                      <a:pt x="246" y="859"/>
                    </a:lnTo>
                    <a:lnTo>
                      <a:pt x="10303" y="0"/>
                    </a:lnTo>
                    <a:lnTo>
                      <a:pt x="10000" y="8233"/>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6"/>
              <p:cNvSpPr/>
              <p:nvPr/>
            </p:nvSpPr>
            <p:spPr bwMode="auto">
              <a:xfrm>
                <a:off x="3086101" y="414104"/>
                <a:ext cx="3053951" cy="659045"/>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023"/>
                  <a:gd name="connsiteY0-2" fmla="*/ 5747 h 10249"/>
                  <a:gd name="connsiteX1-3" fmla="*/ 8118 w 10023"/>
                  <a:gd name="connsiteY1-4" fmla="*/ 0 h 10249"/>
                  <a:gd name="connsiteX2-5" fmla="*/ 10023 w 10023"/>
                  <a:gd name="connsiteY2-6" fmla="*/ 4130 h 10249"/>
                  <a:gd name="connsiteX3-7" fmla="*/ 2161 w 10023"/>
                  <a:gd name="connsiteY3-8" fmla="*/ 9728 h 10249"/>
                  <a:gd name="connsiteX4-9" fmla="*/ 1000 w 10023"/>
                  <a:gd name="connsiteY4-10" fmla="*/ 10249 h 10249"/>
                  <a:gd name="connsiteX5-11" fmla="*/ 0 w 10023"/>
                  <a:gd name="connsiteY5-12" fmla="*/ 6789 h 10249"/>
                  <a:gd name="connsiteX6-13" fmla="*/ 0 w 10023"/>
                  <a:gd name="connsiteY6-14" fmla="*/ 5747 h 10249"/>
                  <a:gd name="connsiteX0-15" fmla="*/ 0 w 10023"/>
                  <a:gd name="connsiteY0-16" fmla="*/ 5201 h 9703"/>
                  <a:gd name="connsiteX1-17" fmla="*/ 8369 w 10023"/>
                  <a:gd name="connsiteY1-18" fmla="*/ 0 h 9703"/>
                  <a:gd name="connsiteX2-19" fmla="*/ 10023 w 10023"/>
                  <a:gd name="connsiteY2-20" fmla="*/ 3584 h 9703"/>
                  <a:gd name="connsiteX3-21" fmla="*/ 2161 w 10023"/>
                  <a:gd name="connsiteY3-22" fmla="*/ 9182 h 9703"/>
                  <a:gd name="connsiteX4-23" fmla="*/ 1000 w 10023"/>
                  <a:gd name="connsiteY4-24" fmla="*/ 9703 h 9703"/>
                  <a:gd name="connsiteX5-25" fmla="*/ 0 w 10023"/>
                  <a:gd name="connsiteY5-26" fmla="*/ 6243 h 9703"/>
                  <a:gd name="connsiteX6-27" fmla="*/ 0 w 10023"/>
                  <a:gd name="connsiteY6-28" fmla="*/ 5201 h 9703"/>
                  <a:gd name="connsiteX0-29" fmla="*/ 0 w 10319"/>
                  <a:gd name="connsiteY0-30" fmla="*/ 5360 h 10000"/>
                  <a:gd name="connsiteX1-31" fmla="*/ 8350 w 10319"/>
                  <a:gd name="connsiteY1-32" fmla="*/ 0 h 10000"/>
                  <a:gd name="connsiteX2-33" fmla="*/ 10319 w 10319"/>
                  <a:gd name="connsiteY2-34" fmla="*/ 3353 h 10000"/>
                  <a:gd name="connsiteX3-35" fmla="*/ 2156 w 10319"/>
                  <a:gd name="connsiteY3-36" fmla="*/ 9463 h 10000"/>
                  <a:gd name="connsiteX4-37" fmla="*/ 998 w 10319"/>
                  <a:gd name="connsiteY4-38" fmla="*/ 10000 h 10000"/>
                  <a:gd name="connsiteX5-39" fmla="*/ 0 w 10319"/>
                  <a:gd name="connsiteY5-40" fmla="*/ 6434 h 10000"/>
                  <a:gd name="connsiteX6-41" fmla="*/ 0 w 10319"/>
                  <a:gd name="connsiteY6-42" fmla="*/ 536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19" h="10000">
                    <a:moveTo>
                      <a:pt x="0" y="5360"/>
                    </a:moveTo>
                    <a:lnTo>
                      <a:pt x="8350" y="0"/>
                    </a:lnTo>
                    <a:lnTo>
                      <a:pt x="10319" y="3353"/>
                    </a:lnTo>
                    <a:lnTo>
                      <a:pt x="2156" y="9463"/>
                    </a:lnTo>
                    <a:lnTo>
                      <a:pt x="998" y="10000"/>
                    </a:lnTo>
                    <a:lnTo>
                      <a:pt x="0" y="6434"/>
                    </a:lnTo>
                    <a:lnTo>
                      <a:pt x="0" y="5360"/>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7"/>
              <p:cNvSpPr/>
              <p:nvPr/>
            </p:nvSpPr>
            <p:spPr bwMode="auto">
              <a:xfrm>
                <a:off x="3698875" y="621556"/>
                <a:ext cx="2477936" cy="415046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279 h 9855"/>
                  <a:gd name="connsiteX1" fmla="*/ 105 w 10000"/>
                  <a:gd name="connsiteY1" fmla="*/ 9855 h 9855"/>
                  <a:gd name="connsiteX2" fmla="*/ 0 w 10000"/>
                  <a:gd name="connsiteY2" fmla="*/ 916 h 9855"/>
                  <a:gd name="connsiteX3" fmla="*/ 10000 w 10000"/>
                  <a:gd name="connsiteY3" fmla="*/ 0 h 9855"/>
                  <a:gd name="connsiteX4" fmla="*/ 10000 w 10000"/>
                  <a:gd name="connsiteY4" fmla="*/ 8279 h 9855"/>
                  <a:gd name="connsiteX0-1" fmla="*/ 10000 w 10000"/>
                  <a:gd name="connsiteY0-2" fmla="*/ 8450 h 10049"/>
                  <a:gd name="connsiteX1-3" fmla="*/ 105 w 10000"/>
                  <a:gd name="connsiteY1-4" fmla="*/ 10049 h 10049"/>
                  <a:gd name="connsiteX2-5" fmla="*/ 0 w 10000"/>
                  <a:gd name="connsiteY2-6" fmla="*/ 978 h 10049"/>
                  <a:gd name="connsiteX3-7" fmla="*/ 10000 w 10000"/>
                  <a:gd name="connsiteY3-8" fmla="*/ 0 h 10049"/>
                  <a:gd name="connsiteX4-9" fmla="*/ 10000 w 10000"/>
                  <a:gd name="connsiteY4-10" fmla="*/ 8450 h 10049"/>
                  <a:gd name="connsiteX0-11" fmla="*/ 10014 w 10014"/>
                  <a:gd name="connsiteY0-12" fmla="*/ 8352 h 10049"/>
                  <a:gd name="connsiteX1-13" fmla="*/ 105 w 10014"/>
                  <a:gd name="connsiteY1-14" fmla="*/ 10049 h 10049"/>
                  <a:gd name="connsiteX2-15" fmla="*/ 0 w 10014"/>
                  <a:gd name="connsiteY2-16" fmla="*/ 978 h 10049"/>
                  <a:gd name="connsiteX3-17" fmla="*/ 10000 w 10014"/>
                  <a:gd name="connsiteY3-18" fmla="*/ 0 h 10049"/>
                  <a:gd name="connsiteX4-19" fmla="*/ 10014 w 10014"/>
                  <a:gd name="connsiteY4-20" fmla="*/ 8352 h 100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4" h="10049">
                    <a:moveTo>
                      <a:pt x="10014" y="8352"/>
                    </a:moveTo>
                    <a:lnTo>
                      <a:pt x="105" y="10049"/>
                    </a:lnTo>
                    <a:lnTo>
                      <a:pt x="0" y="978"/>
                    </a:lnTo>
                    <a:lnTo>
                      <a:pt x="10000" y="0"/>
                    </a:lnTo>
                    <a:cubicBezTo>
                      <a:pt x="10005" y="2784"/>
                      <a:pt x="10009" y="5568"/>
                      <a:pt x="10014" y="8352"/>
                    </a:cubicBezTo>
                    <a:close/>
                  </a:path>
                </a:pathLst>
              </a:custGeom>
              <a:gradFill flip="none" rotWithShape="1">
                <a:gsLst>
                  <a:gs pos="0">
                    <a:schemeClr val="accent4"/>
                  </a:gs>
                  <a:gs pos="100000">
                    <a:schemeClr val="accent4">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4">
                      <a:lumMod val="75000"/>
                    </a:schemeClr>
                  </a:gs>
                  <a:gs pos="50000">
                    <a:schemeClr val="accent4">
                      <a:lumMod val="60000"/>
                      <a:lumOff val="40000"/>
                    </a:schemeClr>
                  </a:gs>
                  <a:gs pos="100000">
                    <a:schemeClr val="accent4"/>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4">
                      <a:lumMod val="60000"/>
                      <a:lumOff val="40000"/>
                      <a:alpha val="20000"/>
                    </a:schemeClr>
                  </a:gs>
                  <a:gs pos="50000">
                    <a:schemeClr val="accent4">
                      <a:lumMod val="60000"/>
                      <a:lumOff val="40000"/>
                    </a:schemeClr>
                  </a:gs>
                  <a:gs pos="100000">
                    <a:schemeClr val="accent4">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9" name="组合 138"/>
            <p:cNvGrpSpPr/>
            <p:nvPr/>
          </p:nvGrpSpPr>
          <p:grpSpPr>
            <a:xfrm>
              <a:off x="5854009" y="4010365"/>
              <a:ext cx="300316" cy="298641"/>
              <a:chOff x="2616200" y="414338"/>
              <a:chExt cx="1708150" cy="1698625"/>
            </a:xfrm>
          </p:grpSpPr>
          <p:sp>
            <p:nvSpPr>
              <p:cNvPr id="14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42"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48" name="组合 147"/>
          <p:cNvGrpSpPr/>
          <p:nvPr/>
        </p:nvGrpSpPr>
        <p:grpSpPr>
          <a:xfrm>
            <a:off x="3132251" y="2010267"/>
            <a:ext cx="2919569" cy="4229100"/>
            <a:chOff x="6311298" y="1567654"/>
            <a:chExt cx="2189962" cy="3171825"/>
          </a:xfrm>
        </p:grpSpPr>
        <p:grpSp>
          <p:nvGrpSpPr>
            <p:cNvPr id="149" name="组合 148"/>
            <p:cNvGrpSpPr/>
            <p:nvPr/>
          </p:nvGrpSpPr>
          <p:grpSpPr>
            <a:xfrm>
              <a:off x="6311298" y="1567654"/>
              <a:ext cx="2189962" cy="3171825"/>
              <a:chOff x="3035300" y="346075"/>
              <a:chExt cx="3073400" cy="4451350"/>
            </a:xfrm>
          </p:grpSpPr>
          <p:sp>
            <p:nvSpPr>
              <p:cNvPr id="153" name="Freeform 5"/>
              <p:cNvSpPr/>
              <p:nvPr/>
            </p:nvSpPr>
            <p:spPr bwMode="auto">
              <a:xfrm>
                <a:off x="3035300" y="346075"/>
                <a:ext cx="2447925" cy="3965575"/>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2" h="2498">
                    <a:moveTo>
                      <a:pt x="1542" y="2082"/>
                    </a:moveTo>
                    <a:lnTo>
                      <a:pt x="0" y="2498"/>
                    </a:lnTo>
                    <a:lnTo>
                      <a:pt x="0" y="266"/>
                    </a:lnTo>
                    <a:lnTo>
                      <a:pt x="0" y="266"/>
                    </a:lnTo>
                    <a:lnTo>
                      <a:pt x="0" y="264"/>
                    </a:lnTo>
                    <a:lnTo>
                      <a:pt x="4" y="256"/>
                    </a:lnTo>
                    <a:lnTo>
                      <a:pt x="8" y="250"/>
                    </a:lnTo>
                    <a:lnTo>
                      <a:pt x="14" y="246"/>
                    </a:lnTo>
                    <a:lnTo>
                      <a:pt x="24" y="242"/>
                    </a:lnTo>
                    <a:lnTo>
                      <a:pt x="38" y="240"/>
                    </a:lnTo>
                    <a:lnTo>
                      <a:pt x="38" y="240"/>
                    </a:lnTo>
                    <a:lnTo>
                      <a:pt x="1542" y="0"/>
                    </a:lnTo>
                    <a:lnTo>
                      <a:pt x="1542" y="2082"/>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6"/>
              <p:cNvSpPr/>
              <p:nvPr/>
            </p:nvSpPr>
            <p:spPr bwMode="auto">
              <a:xfrm>
                <a:off x="3086100" y="377018"/>
                <a:ext cx="2952750" cy="696131"/>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249">
                    <a:moveTo>
                      <a:pt x="0" y="5747"/>
                    </a:moveTo>
                    <a:lnTo>
                      <a:pt x="8118" y="0"/>
                    </a:lnTo>
                    <a:lnTo>
                      <a:pt x="10000" y="3187"/>
                    </a:lnTo>
                    <a:lnTo>
                      <a:pt x="2161" y="9728"/>
                    </a:lnTo>
                    <a:lnTo>
                      <a:pt x="1000" y="10249"/>
                    </a:lnTo>
                    <a:lnTo>
                      <a:pt x="0" y="6789"/>
                    </a:lnTo>
                    <a:lnTo>
                      <a:pt x="0" y="5747"/>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7"/>
              <p:cNvSpPr/>
              <p:nvPr/>
            </p:nvSpPr>
            <p:spPr bwMode="auto">
              <a:xfrm>
                <a:off x="3698875" y="581025"/>
                <a:ext cx="2409825" cy="4191000"/>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Lst>
                <a:ahLst/>
                <a:cxnLst>
                  <a:cxn ang="0">
                    <a:pos x="T0" y="T1"/>
                  </a:cxn>
                  <a:cxn ang="0">
                    <a:pos x="T2" y="T3"/>
                  </a:cxn>
                  <a:cxn ang="0">
                    <a:pos x="T4" y="T5"/>
                  </a:cxn>
                  <a:cxn ang="0">
                    <a:pos x="T6" y="T7"/>
                  </a:cxn>
                  <a:cxn ang="0">
                    <a:pos x="T8" y="T9"/>
                  </a:cxn>
                </a:cxnLst>
                <a:rect l="0" t="0" r="r" b="b"/>
                <a:pathLst>
                  <a:path w="1518" h="2640">
                    <a:moveTo>
                      <a:pt x="1518" y="2224"/>
                    </a:moveTo>
                    <a:lnTo>
                      <a:pt x="16" y="2640"/>
                    </a:lnTo>
                    <a:lnTo>
                      <a:pt x="0" y="280"/>
                    </a:lnTo>
                    <a:lnTo>
                      <a:pt x="1518" y="0"/>
                    </a:lnTo>
                    <a:lnTo>
                      <a:pt x="1518" y="2224"/>
                    </a:lnTo>
                    <a:close/>
                  </a:path>
                </a:pathLst>
              </a:custGeom>
              <a:gradFill flip="none" rotWithShape="1">
                <a:gsLst>
                  <a:gs pos="0">
                    <a:schemeClr val="accent5"/>
                  </a:gs>
                  <a:gs pos="100000">
                    <a:schemeClr val="accent5">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5">
                      <a:lumMod val="75000"/>
                    </a:schemeClr>
                  </a:gs>
                  <a:gs pos="50000">
                    <a:schemeClr val="accent5">
                      <a:lumMod val="60000"/>
                      <a:lumOff val="40000"/>
                    </a:schemeClr>
                  </a:gs>
                  <a:gs pos="100000">
                    <a:schemeClr val="accent5"/>
                  </a:gs>
                </a:gsLst>
                <a:lin ang="0" scaled="1"/>
                <a:tileRect/>
              </a:grad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5">
                      <a:lumMod val="60000"/>
                      <a:lumOff val="40000"/>
                      <a:alpha val="20000"/>
                    </a:schemeClr>
                  </a:gs>
                  <a:gs pos="50000">
                    <a:schemeClr val="accent5">
                      <a:lumMod val="60000"/>
                      <a:lumOff val="40000"/>
                    </a:schemeClr>
                  </a:gs>
                  <a:gs pos="100000">
                    <a:schemeClr val="accent5">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50" name="组合 149"/>
            <p:cNvGrpSpPr/>
            <p:nvPr/>
          </p:nvGrpSpPr>
          <p:grpSpPr>
            <a:xfrm>
              <a:off x="6359098" y="4278349"/>
              <a:ext cx="298641" cy="298641"/>
              <a:chOff x="152400" y="414338"/>
              <a:chExt cx="1698625" cy="1698625"/>
            </a:xfrm>
          </p:grpSpPr>
          <p:sp>
            <p:nvSpPr>
              <p:cNvPr id="1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anim calcmode="lin" valueType="num">
                                      <p:cBhvr>
                                        <p:cTn id="8" dur="500" fill="hold"/>
                                        <p:tgtEl>
                                          <p:spTgt spid="88"/>
                                        </p:tgtEl>
                                        <p:attrNameLst>
                                          <p:attrName>ppt_x</p:attrName>
                                        </p:attrNameLst>
                                      </p:cBhvr>
                                      <p:tavLst>
                                        <p:tav tm="0">
                                          <p:val>
                                            <p:strVal val="#ppt_x"/>
                                          </p:val>
                                        </p:tav>
                                        <p:tav tm="100000">
                                          <p:val>
                                            <p:strVal val="#ppt_x"/>
                                          </p:val>
                                        </p:tav>
                                      </p:tavLst>
                                    </p:anim>
                                    <p:anim calcmode="lin" valueType="num">
                                      <p:cBhvr>
                                        <p:cTn id="9" dur="5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anim calcmode="lin" valueType="num">
                                      <p:cBhvr>
                                        <p:cTn id="14" dur="500" fill="hold"/>
                                        <p:tgtEl>
                                          <p:spTgt spid="99"/>
                                        </p:tgtEl>
                                        <p:attrNameLst>
                                          <p:attrName>ppt_x</p:attrName>
                                        </p:attrNameLst>
                                      </p:cBhvr>
                                      <p:tavLst>
                                        <p:tav tm="0">
                                          <p:val>
                                            <p:strVal val="#ppt_x"/>
                                          </p:val>
                                        </p:tav>
                                        <p:tav tm="100000">
                                          <p:val>
                                            <p:strVal val="#ppt_x"/>
                                          </p:val>
                                        </p:tav>
                                      </p:tavLst>
                                    </p:anim>
                                    <p:anim calcmode="lin" valueType="num">
                                      <p:cBhvr>
                                        <p:cTn id="15" dur="5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anim calcmode="lin" valueType="num">
                                      <p:cBhvr>
                                        <p:cTn id="20" dur="500" fill="hold"/>
                                        <p:tgtEl>
                                          <p:spTgt spid="137"/>
                                        </p:tgtEl>
                                        <p:attrNameLst>
                                          <p:attrName>ppt_x</p:attrName>
                                        </p:attrNameLst>
                                      </p:cBhvr>
                                      <p:tavLst>
                                        <p:tav tm="0">
                                          <p:val>
                                            <p:strVal val="#ppt_x"/>
                                          </p:val>
                                        </p:tav>
                                        <p:tav tm="100000">
                                          <p:val>
                                            <p:strVal val="#ppt_x"/>
                                          </p:val>
                                        </p:tav>
                                      </p:tavLst>
                                    </p:anim>
                                    <p:anim calcmode="lin" valueType="num">
                                      <p:cBhvr>
                                        <p:cTn id="21" dur="500" fill="hold"/>
                                        <p:tgtEl>
                                          <p:spTgt spid="1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p:cTn id="31" dur="300" fill="hold"/>
                                        <p:tgtEl>
                                          <p:spTgt spid="132"/>
                                        </p:tgtEl>
                                        <p:attrNameLst>
                                          <p:attrName>ppt_w</p:attrName>
                                        </p:attrNameLst>
                                      </p:cBhvr>
                                      <p:tavLst>
                                        <p:tav tm="0">
                                          <p:val>
                                            <p:fltVal val="0"/>
                                          </p:val>
                                        </p:tav>
                                        <p:tav tm="100000">
                                          <p:val>
                                            <p:strVal val="#ppt_w"/>
                                          </p:val>
                                        </p:tav>
                                      </p:tavLst>
                                    </p:anim>
                                    <p:anim calcmode="lin" valueType="num">
                                      <p:cBhvr>
                                        <p:cTn id="32" dur="300" fill="hold"/>
                                        <p:tgtEl>
                                          <p:spTgt spid="132"/>
                                        </p:tgtEl>
                                        <p:attrNameLst>
                                          <p:attrName>ppt_h</p:attrName>
                                        </p:attrNameLst>
                                      </p:cBhvr>
                                      <p:tavLst>
                                        <p:tav tm="0">
                                          <p:val>
                                            <p:fltVal val="0"/>
                                          </p:val>
                                        </p:tav>
                                        <p:tav tm="100000">
                                          <p:val>
                                            <p:strVal val="#ppt_h"/>
                                          </p:val>
                                        </p:tav>
                                      </p:tavLst>
                                    </p:anim>
                                    <p:animEffect transition="in" filter="fade">
                                      <p:cBhvr>
                                        <p:cTn id="33" dur="300"/>
                                        <p:tgtEl>
                                          <p:spTgt spid="132"/>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300" fill="hold"/>
                                        <p:tgtEl>
                                          <p:spTgt spid="84"/>
                                        </p:tgtEl>
                                        <p:attrNameLst>
                                          <p:attrName>ppt_x</p:attrName>
                                        </p:attrNameLst>
                                      </p:cBhvr>
                                      <p:tavLst>
                                        <p:tav tm="0">
                                          <p:val>
                                            <p:strVal val="1+#ppt_w/2"/>
                                          </p:val>
                                        </p:tav>
                                        <p:tav tm="100000">
                                          <p:val>
                                            <p:strVal val="#ppt_x"/>
                                          </p:val>
                                        </p:tav>
                                      </p:tavLst>
                                    </p:anim>
                                    <p:anim calcmode="lin" valueType="num">
                                      <p:cBhvr additive="base">
                                        <p:cTn id="38" dur="3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18"/>
                                        </p:tgtEl>
                                        <p:attrNameLst>
                                          <p:attrName>style.visibility</p:attrName>
                                        </p:attrNameLst>
                                      </p:cBhvr>
                                      <p:to>
                                        <p:strVal val="visible"/>
                                      </p:to>
                                    </p:set>
                                    <p:anim calcmode="lin" valueType="num">
                                      <p:cBhvr>
                                        <p:cTn id="42" dur="300" fill="hold"/>
                                        <p:tgtEl>
                                          <p:spTgt spid="118"/>
                                        </p:tgtEl>
                                        <p:attrNameLst>
                                          <p:attrName>ppt_w</p:attrName>
                                        </p:attrNameLst>
                                      </p:cBhvr>
                                      <p:tavLst>
                                        <p:tav tm="0">
                                          <p:val>
                                            <p:fltVal val="0"/>
                                          </p:val>
                                        </p:tav>
                                        <p:tav tm="100000">
                                          <p:val>
                                            <p:strVal val="#ppt_w"/>
                                          </p:val>
                                        </p:tav>
                                      </p:tavLst>
                                    </p:anim>
                                    <p:anim calcmode="lin" valueType="num">
                                      <p:cBhvr>
                                        <p:cTn id="43" dur="300" fill="hold"/>
                                        <p:tgtEl>
                                          <p:spTgt spid="118"/>
                                        </p:tgtEl>
                                        <p:attrNameLst>
                                          <p:attrName>ppt_h</p:attrName>
                                        </p:attrNameLst>
                                      </p:cBhvr>
                                      <p:tavLst>
                                        <p:tav tm="0">
                                          <p:val>
                                            <p:fltVal val="0"/>
                                          </p:val>
                                        </p:tav>
                                        <p:tav tm="100000">
                                          <p:val>
                                            <p:strVal val="#ppt_h"/>
                                          </p:val>
                                        </p:tav>
                                      </p:tavLst>
                                    </p:anim>
                                    <p:animEffect transition="in" filter="fade">
                                      <p:cBhvr>
                                        <p:cTn id="44" dur="300"/>
                                        <p:tgtEl>
                                          <p:spTgt spid="11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additive="base">
                                        <p:cTn id="48" dur="300" fill="hold"/>
                                        <p:tgtEl>
                                          <p:spTgt spid="85"/>
                                        </p:tgtEl>
                                        <p:attrNameLst>
                                          <p:attrName>ppt_x</p:attrName>
                                        </p:attrNameLst>
                                      </p:cBhvr>
                                      <p:tavLst>
                                        <p:tav tm="0">
                                          <p:val>
                                            <p:strVal val="1+#ppt_w/2"/>
                                          </p:val>
                                        </p:tav>
                                        <p:tav tm="100000">
                                          <p:val>
                                            <p:strVal val="#ppt_x"/>
                                          </p:val>
                                        </p:tav>
                                      </p:tavLst>
                                    </p:anim>
                                    <p:anim calcmode="lin" valueType="num">
                                      <p:cBhvr additive="base">
                                        <p:cTn id="49" dur="300" fill="hold"/>
                                        <p:tgtEl>
                                          <p:spTgt spid="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Effect transition="in" filter="fade">
                                      <p:cBhvr>
                                        <p:cTn id="55" dur="300"/>
                                        <p:tgtEl>
                                          <p:spTgt spid="124"/>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additive="base">
                                        <p:cTn id="59" dur="300" fill="hold"/>
                                        <p:tgtEl>
                                          <p:spTgt spid="86"/>
                                        </p:tgtEl>
                                        <p:attrNameLst>
                                          <p:attrName>ppt_x</p:attrName>
                                        </p:attrNameLst>
                                      </p:cBhvr>
                                      <p:tavLst>
                                        <p:tav tm="0">
                                          <p:val>
                                            <p:strVal val="1+#ppt_w/2"/>
                                          </p:val>
                                        </p:tav>
                                        <p:tav tm="100000">
                                          <p:val>
                                            <p:strVal val="#ppt_x"/>
                                          </p:val>
                                        </p:tav>
                                      </p:tavLst>
                                    </p:anim>
                                    <p:anim calcmode="lin" valueType="num">
                                      <p:cBhvr additive="base">
                                        <p:cTn id="60" dur="300" fill="hold"/>
                                        <p:tgtEl>
                                          <p:spTgt spid="86"/>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12"/>
                                        </p:tgtEl>
                                        <p:attrNameLst>
                                          <p:attrName>style.visibility</p:attrName>
                                        </p:attrNameLst>
                                      </p:cBhvr>
                                      <p:to>
                                        <p:strVal val="visible"/>
                                      </p:to>
                                    </p:set>
                                    <p:anim calcmode="lin" valueType="num">
                                      <p:cBhvr>
                                        <p:cTn id="64" dur="300" fill="hold"/>
                                        <p:tgtEl>
                                          <p:spTgt spid="112"/>
                                        </p:tgtEl>
                                        <p:attrNameLst>
                                          <p:attrName>ppt_w</p:attrName>
                                        </p:attrNameLst>
                                      </p:cBhvr>
                                      <p:tavLst>
                                        <p:tav tm="0">
                                          <p:val>
                                            <p:fltVal val="0"/>
                                          </p:val>
                                        </p:tav>
                                        <p:tav tm="100000">
                                          <p:val>
                                            <p:strVal val="#ppt_w"/>
                                          </p:val>
                                        </p:tav>
                                      </p:tavLst>
                                    </p:anim>
                                    <p:anim calcmode="lin" valueType="num">
                                      <p:cBhvr>
                                        <p:cTn id="65" dur="300" fill="hold"/>
                                        <p:tgtEl>
                                          <p:spTgt spid="112"/>
                                        </p:tgtEl>
                                        <p:attrNameLst>
                                          <p:attrName>ppt_h</p:attrName>
                                        </p:attrNameLst>
                                      </p:cBhvr>
                                      <p:tavLst>
                                        <p:tav tm="0">
                                          <p:val>
                                            <p:fltVal val="0"/>
                                          </p:val>
                                        </p:tav>
                                        <p:tav tm="100000">
                                          <p:val>
                                            <p:strVal val="#ppt_h"/>
                                          </p:val>
                                        </p:tav>
                                      </p:tavLst>
                                    </p:anim>
                                    <p:animEffect transition="in" filter="fade">
                                      <p:cBhvr>
                                        <p:cTn id="66" dur="300"/>
                                        <p:tgtEl>
                                          <p:spTgt spid="112"/>
                                        </p:tgtEl>
                                      </p:cBhvr>
                                    </p:animEffect>
                                  </p:childTnLst>
                                </p:cTn>
                              </p:par>
                            </p:childTnLst>
                          </p:cTn>
                        </p:par>
                        <p:par>
                          <p:cTn id="67" fill="hold">
                            <p:stCondLst>
                              <p:cond delay="5500"/>
                            </p:stCondLst>
                            <p:childTnLst>
                              <p:par>
                                <p:cTn id="68" presetID="2" presetClass="entr" presetSubtype="2"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300" fill="hold"/>
                                        <p:tgtEl>
                                          <p:spTgt spid="87"/>
                                        </p:tgtEl>
                                        <p:attrNameLst>
                                          <p:attrName>ppt_x</p:attrName>
                                        </p:attrNameLst>
                                      </p:cBhvr>
                                      <p:tavLst>
                                        <p:tav tm="0">
                                          <p:val>
                                            <p:strVal val="1+#ppt_w/2"/>
                                          </p:val>
                                        </p:tav>
                                        <p:tav tm="100000">
                                          <p:val>
                                            <p:strVal val="#ppt_x"/>
                                          </p:val>
                                        </p:tav>
                                      </p:tavLst>
                                    </p:anim>
                                    <p:anim calcmode="lin" valueType="num">
                                      <p:cBhvr additive="base">
                                        <p:cTn id="71"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0" name="01"/>
          <p:cNvSpPr txBox="1"/>
          <p:nvPr/>
        </p:nvSpPr>
        <p:spPr>
          <a:xfrm>
            <a:off x="2029219" y="1966677"/>
            <a:ext cx="2879387" cy="1677382"/>
          </a:xfrm>
          <a:prstGeom prst="rect">
            <a:avLst/>
          </a:prstGeom>
          <a:noFill/>
        </p:spPr>
        <p:txBody>
          <a:bodyPr wrap="square" lIns="0" tIns="0" rIns="0" bIns="0" rtlCol="0">
            <a:spAutoFit/>
          </a:bodyPr>
          <a:lstStyle/>
          <a:p>
            <a:pPr algn="ctr"/>
            <a:r>
              <a:rPr lang="en-US" altLang="zh-CN" sz="10900" b="1" dirty="0">
                <a:solidFill>
                  <a:schemeClr val="bg1"/>
                </a:solidFill>
                <a:cs typeface="+mn-ea"/>
                <a:sym typeface="+mn-lt"/>
              </a:rPr>
              <a:t>04</a:t>
            </a:r>
            <a:endParaRPr lang="zh-CN" altLang="en-US" sz="10900" b="1" dirty="0">
              <a:solidFill>
                <a:schemeClr val="bg1"/>
              </a:solidFill>
              <a:cs typeface="+mn-ea"/>
              <a:sym typeface="+mn-lt"/>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a:solidFill>
                  <a:srgbClr val="3C7895"/>
                </a:solidFill>
                <a:cs typeface="+mn-ea"/>
                <a:sym typeface="+mn-lt"/>
              </a:rPr>
              <a:t>教学反思</a:t>
            </a:r>
            <a:endParaRPr kumimoji="1" lang="en-US" altLang="ko-KR" sz="4400" b="1" dirty="0">
              <a:solidFill>
                <a:srgbClr val="3C7895"/>
              </a:solidFill>
              <a:cs typeface="+mn-ea"/>
              <a:sym typeface="+mn-lt"/>
            </a:endParaRPr>
          </a:p>
        </p:txBody>
      </p:sp>
      <p:sp>
        <p:nvSpPr>
          <p:cNvPr id="12" name="01"/>
          <p:cNvSpPr txBox="1"/>
          <p:nvPr/>
        </p:nvSpPr>
        <p:spPr>
          <a:xfrm>
            <a:off x="5464196" y="2805866"/>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3" name="01"/>
          <p:cNvSpPr txBox="1"/>
          <p:nvPr/>
        </p:nvSpPr>
        <p:spPr>
          <a:xfrm>
            <a:off x="5464196" y="3239679"/>
            <a:ext cx="1992890"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4" name="01"/>
          <p:cNvSpPr txBox="1"/>
          <p:nvPr/>
        </p:nvSpPr>
        <p:spPr>
          <a:xfrm>
            <a:off x="7734590" y="2810209"/>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5" name="01"/>
          <p:cNvSpPr txBox="1"/>
          <p:nvPr/>
        </p:nvSpPr>
        <p:spPr>
          <a:xfrm>
            <a:off x="7734594" y="3244622"/>
            <a:ext cx="1838733"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a:off x="7148462" y="15573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64" name="组合 163"/>
          <p:cNvGrpSpPr/>
          <p:nvPr/>
        </p:nvGrpSpPr>
        <p:grpSpPr>
          <a:xfrm>
            <a:off x="9911623" y="15573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72" name="组合 171"/>
          <p:cNvGrpSpPr/>
          <p:nvPr/>
        </p:nvGrpSpPr>
        <p:grpSpPr>
          <a:xfrm>
            <a:off x="4385301" y="15573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186" name="矩形 185"/>
          <p:cNvSpPr/>
          <p:nvPr/>
        </p:nvSpPr>
        <p:spPr>
          <a:xfrm>
            <a:off x="740117" y="2811892"/>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grpSp>
        <p:nvGrpSpPr>
          <p:cNvPr id="187" name="组合 186"/>
          <p:cNvGrpSpPr/>
          <p:nvPr/>
        </p:nvGrpSpPr>
        <p:grpSpPr>
          <a:xfrm>
            <a:off x="1622141" y="15573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193" name="右大括号 192"/>
          <p:cNvSpPr/>
          <p:nvPr/>
        </p:nvSpPr>
        <p:spPr>
          <a:xfrm rot="16200000">
            <a:off x="1894305" y="1257019"/>
            <a:ext cx="198764" cy="2544570"/>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194" name="左中括号 193"/>
          <p:cNvSpPr/>
          <p:nvPr/>
        </p:nvSpPr>
        <p:spPr>
          <a:xfrm rot="16200000">
            <a:off x="1945504" y="1404590"/>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195" name="矩形 194"/>
          <p:cNvSpPr/>
          <p:nvPr/>
        </p:nvSpPr>
        <p:spPr>
          <a:xfrm>
            <a:off x="3503278"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196" name="右大括号 195"/>
          <p:cNvSpPr/>
          <p:nvPr/>
        </p:nvSpPr>
        <p:spPr>
          <a:xfrm rot="16200000">
            <a:off x="4657466" y="1257020"/>
            <a:ext cx="198764" cy="2544570"/>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197" name="左中括号 196"/>
          <p:cNvSpPr/>
          <p:nvPr/>
        </p:nvSpPr>
        <p:spPr>
          <a:xfrm rot="16200000">
            <a:off x="4708665" y="14045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198" name="矩形 197"/>
          <p:cNvSpPr/>
          <p:nvPr/>
        </p:nvSpPr>
        <p:spPr>
          <a:xfrm>
            <a:off x="6266440"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199" name="右大括号 198"/>
          <p:cNvSpPr/>
          <p:nvPr/>
        </p:nvSpPr>
        <p:spPr>
          <a:xfrm rot="16200000">
            <a:off x="7420628" y="1257020"/>
            <a:ext cx="198764" cy="2544570"/>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200" name="左中括号 199"/>
          <p:cNvSpPr/>
          <p:nvPr/>
        </p:nvSpPr>
        <p:spPr>
          <a:xfrm rot="16200000">
            <a:off x="7471827" y="14045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201" name="矩形 200"/>
          <p:cNvSpPr/>
          <p:nvPr/>
        </p:nvSpPr>
        <p:spPr>
          <a:xfrm>
            <a:off x="9029597"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202" name="右大括号 201"/>
          <p:cNvSpPr/>
          <p:nvPr/>
        </p:nvSpPr>
        <p:spPr>
          <a:xfrm rot="16200000">
            <a:off x="10183785" y="1257020"/>
            <a:ext cx="198764" cy="2544570"/>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203" name="左中括号 202"/>
          <p:cNvSpPr/>
          <p:nvPr/>
        </p:nvSpPr>
        <p:spPr>
          <a:xfrm rot="16200000">
            <a:off x="10234985" y="14045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p:cTn id="7" dur="300" fill="hold"/>
                                        <p:tgtEl>
                                          <p:spTgt spid="187"/>
                                        </p:tgtEl>
                                        <p:attrNameLst>
                                          <p:attrName>ppt_w</p:attrName>
                                        </p:attrNameLst>
                                      </p:cBhvr>
                                      <p:tavLst>
                                        <p:tav tm="0">
                                          <p:val>
                                            <p:fltVal val="0"/>
                                          </p:val>
                                        </p:tav>
                                        <p:tav tm="100000">
                                          <p:val>
                                            <p:strVal val="#ppt_w"/>
                                          </p:val>
                                        </p:tav>
                                      </p:tavLst>
                                    </p:anim>
                                    <p:anim calcmode="lin" valueType="num">
                                      <p:cBhvr>
                                        <p:cTn id="8" dur="300" fill="hold"/>
                                        <p:tgtEl>
                                          <p:spTgt spid="187"/>
                                        </p:tgtEl>
                                        <p:attrNameLst>
                                          <p:attrName>ppt_h</p:attrName>
                                        </p:attrNameLst>
                                      </p:cBhvr>
                                      <p:tavLst>
                                        <p:tav tm="0">
                                          <p:val>
                                            <p:fltVal val="0"/>
                                          </p:val>
                                        </p:tav>
                                        <p:tav tm="100000">
                                          <p:val>
                                            <p:strVal val="#ppt_h"/>
                                          </p:val>
                                        </p:tav>
                                      </p:tavLst>
                                    </p:anim>
                                    <p:animEffect transition="in" filter="fade">
                                      <p:cBhvr>
                                        <p:cTn id="9" dur="300"/>
                                        <p:tgtEl>
                                          <p:spTgt spid="18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fade">
                                      <p:cBhvr>
                                        <p:cTn id="13" dur="300"/>
                                        <p:tgtEl>
                                          <p:spTgt spid="1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300"/>
                                        <p:tgtEl>
                                          <p:spTgt spid="194"/>
                                        </p:tgtEl>
                                      </p:cBhvr>
                                    </p:animEffect>
                                  </p:childTnLst>
                                </p:cTn>
                              </p:par>
                            </p:childTnLst>
                          </p:cTn>
                        </p:par>
                        <p:par>
                          <p:cTn id="17" fill="hold">
                            <p:stCondLst>
                              <p:cond delay="1000"/>
                            </p:stCondLst>
                            <p:childTnLst>
                              <p:par>
                                <p:cTn id="18" presetID="42" presetClass="path" presetSubtype="0" accel="50000" decel="50000" fill="hold" grpId="1" nodeType="afterEffect">
                                  <p:stCondLst>
                                    <p:cond delay="0"/>
                                  </p:stCondLst>
                                  <p:childTnLst>
                                    <p:animMotion origin="layout" path="M 1.94444E-6 -2.09877E-6 L 1.94444E-6 0.41729 " pathEditMode="relative" rAng="0" ptsTypes="AA">
                                      <p:cBhvr>
                                        <p:cTn id="19" dur="500" fill="hold"/>
                                        <p:tgtEl>
                                          <p:spTgt spid="194"/>
                                        </p:tgtEl>
                                        <p:attrNameLst>
                                          <p:attrName>ppt_x</p:attrName>
                                          <p:attrName>ppt_y</p:attrName>
                                        </p:attrNameLst>
                                      </p:cBhvr>
                                      <p:rCtr x="0" y="20864"/>
                                    </p:animMotion>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300"/>
                                        <p:tgtEl>
                                          <p:spTgt spid="1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2"/>
                                        </p:tgtEl>
                                        <p:attrNameLst>
                                          <p:attrName>style.visibility</p:attrName>
                                        </p:attrNameLst>
                                      </p:cBhvr>
                                      <p:to>
                                        <p:strVal val="visible"/>
                                      </p:to>
                                    </p:set>
                                    <p:anim calcmode="lin" valueType="num">
                                      <p:cBhvr>
                                        <p:cTn id="27" dur="300" fill="hold"/>
                                        <p:tgtEl>
                                          <p:spTgt spid="172"/>
                                        </p:tgtEl>
                                        <p:attrNameLst>
                                          <p:attrName>ppt_w</p:attrName>
                                        </p:attrNameLst>
                                      </p:cBhvr>
                                      <p:tavLst>
                                        <p:tav tm="0">
                                          <p:val>
                                            <p:fltVal val="0"/>
                                          </p:val>
                                        </p:tav>
                                        <p:tav tm="100000">
                                          <p:val>
                                            <p:strVal val="#ppt_w"/>
                                          </p:val>
                                        </p:tav>
                                      </p:tavLst>
                                    </p:anim>
                                    <p:anim calcmode="lin" valueType="num">
                                      <p:cBhvr>
                                        <p:cTn id="28" dur="300" fill="hold"/>
                                        <p:tgtEl>
                                          <p:spTgt spid="172"/>
                                        </p:tgtEl>
                                        <p:attrNameLst>
                                          <p:attrName>ppt_h</p:attrName>
                                        </p:attrNameLst>
                                      </p:cBhvr>
                                      <p:tavLst>
                                        <p:tav tm="0">
                                          <p:val>
                                            <p:fltVal val="0"/>
                                          </p:val>
                                        </p:tav>
                                        <p:tav tm="100000">
                                          <p:val>
                                            <p:strVal val="#ppt_h"/>
                                          </p:val>
                                        </p:tav>
                                      </p:tavLst>
                                    </p:anim>
                                    <p:animEffect transition="in" filter="fade">
                                      <p:cBhvr>
                                        <p:cTn id="29" dur="300"/>
                                        <p:tgtEl>
                                          <p:spTgt spid="17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300"/>
                                        <p:tgtEl>
                                          <p:spTgt spid="19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7"/>
                                        </p:tgtEl>
                                        <p:attrNameLst>
                                          <p:attrName>style.visibility</p:attrName>
                                        </p:attrNameLst>
                                      </p:cBhvr>
                                      <p:to>
                                        <p:strVal val="visible"/>
                                      </p:to>
                                    </p:set>
                                    <p:animEffect transition="in" filter="fade">
                                      <p:cBhvr>
                                        <p:cTn id="36" dur="300"/>
                                        <p:tgtEl>
                                          <p:spTgt spid="197"/>
                                        </p:tgtEl>
                                      </p:cBhvr>
                                    </p:animEffect>
                                  </p:childTnLst>
                                </p:cTn>
                              </p:par>
                            </p:childTnLst>
                          </p:cTn>
                        </p:par>
                        <p:par>
                          <p:cTn id="37" fill="hold">
                            <p:stCondLst>
                              <p:cond delay="3000"/>
                            </p:stCondLst>
                            <p:childTnLst>
                              <p:par>
                                <p:cTn id="38" presetID="42" presetClass="path" presetSubtype="0" accel="50000" decel="50000" fill="hold" grpId="1" nodeType="afterEffect">
                                  <p:stCondLst>
                                    <p:cond delay="0"/>
                                  </p:stCondLst>
                                  <p:childTnLst>
                                    <p:animMotion origin="layout" path="M -4.16667E-6 -2.09877E-6 L -4.16667E-6 0.41729 " pathEditMode="relative" rAng="0" ptsTypes="AA">
                                      <p:cBhvr>
                                        <p:cTn id="39" dur="500" fill="hold"/>
                                        <p:tgtEl>
                                          <p:spTgt spid="197"/>
                                        </p:tgtEl>
                                        <p:attrNameLst>
                                          <p:attrName>ppt_x</p:attrName>
                                          <p:attrName>ppt_y</p:attrName>
                                        </p:attrNameLst>
                                      </p:cBhvr>
                                      <p:rCtr x="0" y="20864"/>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fade">
                                      <p:cBhvr>
                                        <p:cTn id="43" dur="300"/>
                                        <p:tgtEl>
                                          <p:spTgt spid="19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p:cTn id="47" dur="300" fill="hold"/>
                                        <p:tgtEl>
                                          <p:spTgt spid="158"/>
                                        </p:tgtEl>
                                        <p:attrNameLst>
                                          <p:attrName>ppt_w</p:attrName>
                                        </p:attrNameLst>
                                      </p:cBhvr>
                                      <p:tavLst>
                                        <p:tav tm="0">
                                          <p:val>
                                            <p:fltVal val="0"/>
                                          </p:val>
                                        </p:tav>
                                        <p:tav tm="100000">
                                          <p:val>
                                            <p:strVal val="#ppt_w"/>
                                          </p:val>
                                        </p:tav>
                                      </p:tavLst>
                                    </p:anim>
                                    <p:anim calcmode="lin" valueType="num">
                                      <p:cBhvr>
                                        <p:cTn id="48" dur="300" fill="hold"/>
                                        <p:tgtEl>
                                          <p:spTgt spid="158"/>
                                        </p:tgtEl>
                                        <p:attrNameLst>
                                          <p:attrName>ppt_h</p:attrName>
                                        </p:attrNameLst>
                                      </p:cBhvr>
                                      <p:tavLst>
                                        <p:tav tm="0">
                                          <p:val>
                                            <p:fltVal val="0"/>
                                          </p:val>
                                        </p:tav>
                                        <p:tav tm="100000">
                                          <p:val>
                                            <p:strVal val="#ppt_h"/>
                                          </p:val>
                                        </p:tav>
                                      </p:tavLst>
                                    </p:anim>
                                    <p:animEffect transition="in" filter="fade">
                                      <p:cBhvr>
                                        <p:cTn id="49" dur="300"/>
                                        <p:tgtEl>
                                          <p:spTgt spid="15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fade">
                                      <p:cBhvr>
                                        <p:cTn id="53" dur="300"/>
                                        <p:tgtEl>
                                          <p:spTgt spid="19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0"/>
                                        </p:tgtEl>
                                        <p:attrNameLst>
                                          <p:attrName>style.visibility</p:attrName>
                                        </p:attrNameLst>
                                      </p:cBhvr>
                                      <p:to>
                                        <p:strVal val="visible"/>
                                      </p:to>
                                    </p:set>
                                    <p:animEffect transition="in" filter="fade">
                                      <p:cBhvr>
                                        <p:cTn id="56" dur="300"/>
                                        <p:tgtEl>
                                          <p:spTgt spid="200"/>
                                        </p:tgtEl>
                                      </p:cBhvr>
                                    </p:animEffect>
                                  </p:childTnLst>
                                </p:cTn>
                              </p:par>
                            </p:childTnLst>
                          </p:cTn>
                        </p:par>
                        <p:par>
                          <p:cTn id="57" fill="hold">
                            <p:stCondLst>
                              <p:cond delay="5000"/>
                            </p:stCondLst>
                            <p:childTnLst>
                              <p:par>
                                <p:cTn id="58" presetID="42" presetClass="path" presetSubtype="0" accel="50000" decel="50000" fill="hold" grpId="1" nodeType="afterEffect">
                                  <p:stCondLst>
                                    <p:cond delay="0"/>
                                  </p:stCondLst>
                                  <p:childTnLst>
                                    <p:animMotion origin="layout" path="M -2.77778E-7 -2.09877E-6 L -2.77778E-7 0.41729 " pathEditMode="relative" rAng="0" ptsTypes="AA">
                                      <p:cBhvr>
                                        <p:cTn id="59" dur="500" fill="hold"/>
                                        <p:tgtEl>
                                          <p:spTgt spid="200"/>
                                        </p:tgtEl>
                                        <p:attrNameLst>
                                          <p:attrName>ppt_x</p:attrName>
                                          <p:attrName>ppt_y</p:attrName>
                                        </p:attrNameLst>
                                      </p:cBhvr>
                                      <p:rCtr x="0" y="20864"/>
                                    </p:animMotion>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300"/>
                                        <p:tgtEl>
                                          <p:spTgt spid="198"/>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64"/>
                                        </p:tgtEl>
                                        <p:attrNameLst>
                                          <p:attrName>style.visibility</p:attrName>
                                        </p:attrNameLst>
                                      </p:cBhvr>
                                      <p:to>
                                        <p:strVal val="visible"/>
                                      </p:to>
                                    </p:set>
                                    <p:anim calcmode="lin" valueType="num">
                                      <p:cBhvr>
                                        <p:cTn id="67" dur="300" fill="hold"/>
                                        <p:tgtEl>
                                          <p:spTgt spid="164"/>
                                        </p:tgtEl>
                                        <p:attrNameLst>
                                          <p:attrName>ppt_w</p:attrName>
                                        </p:attrNameLst>
                                      </p:cBhvr>
                                      <p:tavLst>
                                        <p:tav tm="0">
                                          <p:val>
                                            <p:fltVal val="0"/>
                                          </p:val>
                                        </p:tav>
                                        <p:tav tm="100000">
                                          <p:val>
                                            <p:strVal val="#ppt_w"/>
                                          </p:val>
                                        </p:tav>
                                      </p:tavLst>
                                    </p:anim>
                                    <p:anim calcmode="lin" valueType="num">
                                      <p:cBhvr>
                                        <p:cTn id="68" dur="300" fill="hold"/>
                                        <p:tgtEl>
                                          <p:spTgt spid="164"/>
                                        </p:tgtEl>
                                        <p:attrNameLst>
                                          <p:attrName>ppt_h</p:attrName>
                                        </p:attrNameLst>
                                      </p:cBhvr>
                                      <p:tavLst>
                                        <p:tav tm="0">
                                          <p:val>
                                            <p:fltVal val="0"/>
                                          </p:val>
                                        </p:tav>
                                        <p:tav tm="100000">
                                          <p:val>
                                            <p:strVal val="#ppt_h"/>
                                          </p:val>
                                        </p:tav>
                                      </p:tavLst>
                                    </p:anim>
                                    <p:animEffect transition="in" filter="fade">
                                      <p:cBhvr>
                                        <p:cTn id="69" dur="300"/>
                                        <p:tgtEl>
                                          <p:spTgt spid="164"/>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300"/>
                                        <p:tgtEl>
                                          <p:spTgt spid="20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Effect transition="in" filter="fade">
                                      <p:cBhvr>
                                        <p:cTn id="76" dur="300"/>
                                        <p:tgtEl>
                                          <p:spTgt spid="203"/>
                                        </p:tgtEl>
                                      </p:cBhvr>
                                    </p:animEffect>
                                  </p:childTnLst>
                                </p:cTn>
                              </p:par>
                            </p:childTnLst>
                          </p:cTn>
                        </p:par>
                        <p:par>
                          <p:cTn id="77" fill="hold">
                            <p:stCondLst>
                              <p:cond delay="7000"/>
                            </p:stCondLst>
                            <p:childTnLst>
                              <p:par>
                                <p:cTn id="78" presetID="42" presetClass="path" presetSubtype="0" accel="50000" decel="50000" fill="hold" grpId="1" nodeType="after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01"/>
                                        </p:tgtEl>
                                        <p:attrNameLst>
                                          <p:attrName>style.visibility</p:attrName>
                                        </p:attrNameLst>
                                      </p:cBhvr>
                                      <p:to>
                                        <p:strVal val="visible"/>
                                      </p:to>
                                    </p:set>
                                    <p:animEffect transition="in" filter="fade">
                                      <p:cBhvr>
                                        <p:cTn id="83"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3" grpId="0" animBg="1"/>
      <p:bldP spid="194" grpId="0" animBg="1"/>
      <p:bldP spid="194" grpId="1" animBg="1"/>
      <p:bldP spid="195" grpId="0"/>
      <p:bldP spid="196" grpId="0" animBg="1"/>
      <p:bldP spid="197" grpId="0" animBg="1"/>
      <p:bldP spid="197" grpId="1" animBg="1"/>
      <p:bldP spid="198" grpId="0"/>
      <p:bldP spid="199" grpId="0" animBg="1"/>
      <p:bldP spid="200" grpId="0" animBg="1"/>
      <p:bldP spid="200" grpId="1" animBg="1"/>
      <p:bldP spid="201" grpId="0"/>
      <p:bldP spid="202" grpId="0" animBg="1"/>
      <p:bldP spid="203" grpId="0" animBg="1"/>
      <p:bldP spid="20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547257" y="1357525"/>
            <a:ext cx="1085248" cy="651488"/>
            <a:chOff x="4160389" y="713345"/>
            <a:chExt cx="814042" cy="488616"/>
          </a:xfrm>
        </p:grpSpPr>
        <p:sp>
          <p:nvSpPr>
            <p:cNvPr id="51" name="六边形 50"/>
            <p:cNvSpPr/>
            <p:nvPr/>
          </p:nvSpPr>
          <p:spPr>
            <a:xfrm>
              <a:off x="4160389" y="713345"/>
              <a:ext cx="814042" cy="488616"/>
            </a:xfrm>
            <a:prstGeom prst="hexagon">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cs typeface="+mn-ea"/>
                <a:sym typeface="+mn-lt"/>
              </a:endParaRPr>
            </a:p>
          </p:txBody>
        </p:sp>
        <p:sp>
          <p:nvSpPr>
            <p:cNvPr id="52" name="六边形 51"/>
            <p:cNvSpPr/>
            <p:nvPr/>
          </p:nvSpPr>
          <p:spPr>
            <a:xfrm>
              <a:off x="4189585" y="735951"/>
              <a:ext cx="755650" cy="443405"/>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cs typeface="+mn-ea"/>
                  <a:sym typeface="+mn-lt"/>
                </a:rPr>
                <a:t>VS</a:t>
              </a:r>
              <a:endParaRPr lang="zh-CN" altLang="en-US" sz="2700" dirty="0">
                <a:cs typeface="+mn-ea"/>
                <a:sym typeface="+mn-lt"/>
              </a:endParaRPr>
            </a:p>
          </p:txBody>
        </p:sp>
      </p:grpSp>
      <p:sp>
        <p:nvSpPr>
          <p:cNvPr id="53" name="矩形 52"/>
          <p:cNvSpPr/>
          <p:nvPr/>
        </p:nvSpPr>
        <p:spPr>
          <a:xfrm>
            <a:off x="5745603" y="2335758"/>
            <a:ext cx="688560" cy="328295"/>
          </a:xfrm>
          <a:prstGeom prst="rect">
            <a:avLst/>
          </a:prstGeom>
          <a:noFill/>
          <a:ln>
            <a:noFill/>
          </a:ln>
        </p:spPr>
        <p:txBody>
          <a:bodyPr wrap="none" lIns="121908" tIns="60954" rIns="121908" bIns="60954" anchor="ctr">
            <a:spAutoFit/>
          </a:bodyPr>
          <a:lstStyle/>
          <a:p>
            <a:pPr algn="ctr"/>
            <a:r>
              <a:rPr lang="en-US" altLang="zh-CN" sz="1300" dirty="0">
                <a:solidFill>
                  <a:schemeClr val="accent2"/>
                </a:solidFill>
                <a:cs typeface="+mn-ea"/>
                <a:sym typeface="+mn-lt"/>
              </a:rPr>
              <a:t>1</a:t>
            </a:r>
            <a:r>
              <a:rPr lang="zh-CN" altLang="en-US" sz="1300" dirty="0">
                <a:solidFill>
                  <a:schemeClr val="accent2"/>
                </a:solidFill>
                <a:cs typeface="+mn-ea"/>
                <a:sym typeface="+mn-lt"/>
              </a:rPr>
              <a:t>季度</a:t>
            </a:r>
            <a:endParaRPr lang="zh-CN" altLang="en-US" sz="1300" dirty="0">
              <a:solidFill>
                <a:schemeClr val="accent2"/>
              </a:solidFill>
              <a:cs typeface="+mn-ea"/>
              <a:sym typeface="+mn-lt"/>
            </a:endParaRPr>
          </a:p>
        </p:txBody>
      </p:sp>
      <p:sp>
        <p:nvSpPr>
          <p:cNvPr id="54" name="矩形 53"/>
          <p:cNvSpPr/>
          <p:nvPr/>
        </p:nvSpPr>
        <p:spPr>
          <a:xfrm>
            <a:off x="5745602" y="307538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3"/>
                </a:solidFill>
                <a:cs typeface="+mn-ea"/>
                <a:sym typeface="+mn-lt"/>
              </a:rPr>
              <a:t>2</a:t>
            </a:r>
            <a:r>
              <a:rPr lang="zh-CN" altLang="en-US" sz="1300" dirty="0">
                <a:solidFill>
                  <a:schemeClr val="accent3"/>
                </a:solidFill>
                <a:cs typeface="+mn-ea"/>
                <a:sym typeface="+mn-lt"/>
              </a:rPr>
              <a:t>季度</a:t>
            </a:r>
            <a:endParaRPr lang="zh-CN" altLang="en-US" sz="1300" dirty="0">
              <a:solidFill>
                <a:schemeClr val="accent3"/>
              </a:solidFill>
              <a:cs typeface="+mn-ea"/>
              <a:sym typeface="+mn-lt"/>
            </a:endParaRPr>
          </a:p>
        </p:txBody>
      </p:sp>
      <p:sp>
        <p:nvSpPr>
          <p:cNvPr id="55" name="矩形 54"/>
          <p:cNvSpPr/>
          <p:nvPr/>
        </p:nvSpPr>
        <p:spPr>
          <a:xfrm>
            <a:off x="5745602" y="3813615"/>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4"/>
                </a:solidFill>
                <a:cs typeface="+mn-ea"/>
                <a:sym typeface="+mn-lt"/>
              </a:rPr>
              <a:t>3</a:t>
            </a:r>
            <a:r>
              <a:rPr lang="zh-CN" altLang="en-US" sz="1300" dirty="0">
                <a:solidFill>
                  <a:schemeClr val="accent4"/>
                </a:solidFill>
                <a:cs typeface="+mn-ea"/>
                <a:sym typeface="+mn-lt"/>
              </a:rPr>
              <a:t>季度</a:t>
            </a:r>
            <a:endParaRPr lang="zh-CN" altLang="en-US" sz="1300" dirty="0">
              <a:solidFill>
                <a:schemeClr val="accent4"/>
              </a:solidFill>
              <a:cs typeface="+mn-ea"/>
              <a:sym typeface="+mn-lt"/>
            </a:endParaRPr>
          </a:p>
        </p:txBody>
      </p:sp>
      <p:sp>
        <p:nvSpPr>
          <p:cNvPr id="56" name="矩形 55"/>
          <p:cNvSpPr/>
          <p:nvPr/>
        </p:nvSpPr>
        <p:spPr>
          <a:xfrm>
            <a:off x="5745602" y="455185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5"/>
                </a:solidFill>
                <a:cs typeface="+mn-ea"/>
                <a:sym typeface="+mn-lt"/>
              </a:rPr>
              <a:t>4</a:t>
            </a:r>
            <a:r>
              <a:rPr lang="zh-CN" altLang="en-US" sz="1300" dirty="0">
                <a:solidFill>
                  <a:schemeClr val="accent5"/>
                </a:solidFill>
                <a:cs typeface="+mn-ea"/>
                <a:sym typeface="+mn-lt"/>
              </a:rPr>
              <a:t>季度</a:t>
            </a:r>
            <a:endParaRPr lang="zh-CN" altLang="en-US" sz="1300" dirty="0">
              <a:solidFill>
                <a:schemeClr val="accent5"/>
              </a:solidFill>
              <a:cs typeface="+mn-ea"/>
              <a:sym typeface="+mn-lt"/>
            </a:endParaRPr>
          </a:p>
        </p:txBody>
      </p:sp>
      <p:sp>
        <p:nvSpPr>
          <p:cNvPr id="57" name="矩形 56"/>
          <p:cNvSpPr/>
          <p:nvPr/>
        </p:nvSpPr>
        <p:spPr>
          <a:xfrm>
            <a:off x="5770179" y="5290082"/>
            <a:ext cx="639409" cy="328295"/>
          </a:xfrm>
          <a:prstGeom prst="rect">
            <a:avLst/>
          </a:prstGeom>
          <a:noFill/>
          <a:ln>
            <a:noFill/>
          </a:ln>
        </p:spPr>
        <p:txBody>
          <a:bodyPr wrap="none" lIns="121908" tIns="60954" rIns="121908" bIns="60954" anchor="ctr">
            <a:spAutoFit/>
          </a:bodyPr>
          <a:lstStyle/>
          <a:p>
            <a:pPr algn="ctr"/>
            <a:r>
              <a:rPr lang="zh-CN" altLang="en-US" sz="1300" dirty="0">
                <a:solidFill>
                  <a:schemeClr val="accent6"/>
                </a:solidFill>
                <a:cs typeface="+mn-ea"/>
                <a:sym typeface="+mn-lt"/>
              </a:rPr>
              <a:t>全 年</a:t>
            </a:r>
            <a:endParaRPr lang="zh-CN" altLang="en-US" sz="1300" dirty="0">
              <a:solidFill>
                <a:schemeClr val="accent6"/>
              </a:solidFill>
              <a:cs typeface="+mn-ea"/>
              <a:sym typeface="+mn-lt"/>
            </a:endParaRPr>
          </a:p>
        </p:txBody>
      </p:sp>
      <p:sp>
        <p:nvSpPr>
          <p:cNvPr id="58" name="六边形 57"/>
          <p:cNvSpPr/>
          <p:nvPr/>
        </p:nvSpPr>
        <p:spPr>
          <a:xfrm>
            <a:off x="1414147" y="2379903"/>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cs typeface="+mn-ea"/>
              <a:sym typeface="+mn-lt"/>
            </a:endParaRPr>
          </a:p>
        </p:txBody>
      </p:sp>
      <p:sp>
        <p:nvSpPr>
          <p:cNvPr id="59" name="六边形 58"/>
          <p:cNvSpPr/>
          <p:nvPr/>
        </p:nvSpPr>
        <p:spPr>
          <a:xfrm>
            <a:off x="2709979" y="2379903"/>
            <a:ext cx="3023606"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cs typeface="+mn-ea"/>
              <a:sym typeface="+mn-lt"/>
            </a:endParaRPr>
          </a:p>
        </p:txBody>
      </p:sp>
      <p:sp>
        <p:nvSpPr>
          <p:cNvPr id="60" name="六边形 59"/>
          <p:cNvSpPr/>
          <p:nvPr/>
        </p:nvSpPr>
        <p:spPr>
          <a:xfrm>
            <a:off x="6476188" y="2379903"/>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cs typeface="+mn-ea"/>
              <a:sym typeface="+mn-lt"/>
            </a:endParaRPr>
          </a:p>
        </p:txBody>
      </p:sp>
      <p:sp>
        <p:nvSpPr>
          <p:cNvPr id="61" name="六边形 60"/>
          <p:cNvSpPr/>
          <p:nvPr/>
        </p:nvSpPr>
        <p:spPr>
          <a:xfrm>
            <a:off x="6476190" y="2379903"/>
            <a:ext cx="3455549"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cs typeface="+mn-ea"/>
              <a:sym typeface="+mn-lt"/>
            </a:endParaRPr>
          </a:p>
        </p:txBody>
      </p:sp>
      <p:sp>
        <p:nvSpPr>
          <p:cNvPr id="62" name="矩形 61"/>
          <p:cNvSpPr/>
          <p:nvPr/>
        </p:nvSpPr>
        <p:spPr>
          <a:xfrm>
            <a:off x="10736828" y="2335758"/>
            <a:ext cx="598805" cy="328295"/>
          </a:xfrm>
          <a:prstGeom prst="rect">
            <a:avLst/>
          </a:prstGeom>
        </p:spPr>
        <p:txBody>
          <a:bodyPr wrap="none" lIns="121908" tIns="60954" rIns="121908" bIns="60954">
            <a:spAutoFit/>
          </a:bodyPr>
          <a:lstStyle/>
          <a:p>
            <a:r>
              <a:rPr lang="en-US" altLang="zh-CN" sz="1300" dirty="0">
                <a:solidFill>
                  <a:schemeClr val="accent2"/>
                </a:solidFill>
                <a:cs typeface="+mn-ea"/>
                <a:sym typeface="+mn-lt"/>
              </a:rPr>
              <a:t>80%</a:t>
            </a:r>
            <a:endParaRPr lang="zh-CN" altLang="en-US" sz="1300" dirty="0">
              <a:solidFill>
                <a:schemeClr val="accent2"/>
              </a:solidFill>
              <a:cs typeface="+mn-ea"/>
              <a:sym typeface="+mn-lt"/>
            </a:endParaRPr>
          </a:p>
        </p:txBody>
      </p:sp>
      <p:sp>
        <p:nvSpPr>
          <p:cNvPr id="63" name="矩形 62"/>
          <p:cNvSpPr/>
          <p:nvPr/>
        </p:nvSpPr>
        <p:spPr>
          <a:xfrm>
            <a:off x="856370" y="2335758"/>
            <a:ext cx="598805" cy="328295"/>
          </a:xfrm>
          <a:prstGeom prst="rect">
            <a:avLst/>
          </a:prstGeom>
        </p:spPr>
        <p:txBody>
          <a:bodyPr wrap="none" lIns="121908" tIns="60954" rIns="121908" bIns="60954">
            <a:spAutoFit/>
          </a:bodyPr>
          <a:lstStyle/>
          <a:p>
            <a:pPr algn="r"/>
            <a:r>
              <a:rPr lang="en-US" altLang="zh-CN" sz="1300" dirty="0">
                <a:solidFill>
                  <a:schemeClr val="accent2"/>
                </a:solidFill>
                <a:cs typeface="+mn-ea"/>
                <a:sym typeface="+mn-lt"/>
              </a:rPr>
              <a:t>70%</a:t>
            </a:r>
            <a:endParaRPr lang="zh-CN" altLang="en-US" sz="1300" dirty="0">
              <a:solidFill>
                <a:schemeClr val="accent2"/>
              </a:solidFill>
              <a:cs typeface="+mn-ea"/>
              <a:sym typeface="+mn-lt"/>
            </a:endParaRPr>
          </a:p>
        </p:txBody>
      </p:sp>
      <p:sp>
        <p:nvSpPr>
          <p:cNvPr id="64" name="六边形 63"/>
          <p:cNvSpPr/>
          <p:nvPr/>
        </p:nvSpPr>
        <p:spPr>
          <a:xfrm>
            <a:off x="1363927" y="311952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cs typeface="+mn-ea"/>
              <a:sym typeface="+mn-lt"/>
            </a:endParaRPr>
          </a:p>
        </p:txBody>
      </p:sp>
      <p:sp>
        <p:nvSpPr>
          <p:cNvPr id="65" name="六边形 64"/>
          <p:cNvSpPr/>
          <p:nvPr/>
        </p:nvSpPr>
        <p:spPr>
          <a:xfrm>
            <a:off x="1795871" y="3119525"/>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cs typeface="+mn-ea"/>
              <a:sym typeface="+mn-lt"/>
            </a:endParaRPr>
          </a:p>
        </p:txBody>
      </p:sp>
      <p:sp>
        <p:nvSpPr>
          <p:cNvPr id="66" name="六边形 65"/>
          <p:cNvSpPr/>
          <p:nvPr/>
        </p:nvSpPr>
        <p:spPr>
          <a:xfrm>
            <a:off x="6425968" y="311952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cs typeface="+mn-ea"/>
              <a:sym typeface="+mn-lt"/>
            </a:endParaRPr>
          </a:p>
        </p:txBody>
      </p:sp>
      <p:sp>
        <p:nvSpPr>
          <p:cNvPr id="67" name="六边形 66"/>
          <p:cNvSpPr/>
          <p:nvPr/>
        </p:nvSpPr>
        <p:spPr>
          <a:xfrm>
            <a:off x="6425969" y="3119525"/>
            <a:ext cx="4319436"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cs typeface="+mn-ea"/>
              <a:sym typeface="+mn-lt"/>
            </a:endParaRPr>
          </a:p>
        </p:txBody>
      </p:sp>
      <p:sp>
        <p:nvSpPr>
          <p:cNvPr id="68" name="矩形 67"/>
          <p:cNvSpPr/>
          <p:nvPr/>
        </p:nvSpPr>
        <p:spPr>
          <a:xfrm>
            <a:off x="10686608" y="3075380"/>
            <a:ext cx="699246" cy="328295"/>
          </a:xfrm>
          <a:prstGeom prst="rect">
            <a:avLst/>
          </a:prstGeom>
        </p:spPr>
        <p:txBody>
          <a:bodyPr wrap="none" lIns="121908" tIns="60954" rIns="121908" bIns="60954">
            <a:spAutoFit/>
          </a:bodyPr>
          <a:lstStyle/>
          <a:p>
            <a:r>
              <a:rPr lang="en-US" altLang="zh-CN" sz="1300" dirty="0">
                <a:solidFill>
                  <a:schemeClr val="accent3"/>
                </a:solidFill>
                <a:cs typeface="+mn-ea"/>
                <a:sym typeface="+mn-lt"/>
              </a:rPr>
              <a:t>100%</a:t>
            </a:r>
            <a:endParaRPr lang="zh-CN" altLang="en-US" sz="1300" dirty="0">
              <a:solidFill>
                <a:schemeClr val="accent3"/>
              </a:solidFill>
              <a:cs typeface="+mn-ea"/>
              <a:sym typeface="+mn-lt"/>
            </a:endParaRPr>
          </a:p>
        </p:txBody>
      </p:sp>
      <p:sp>
        <p:nvSpPr>
          <p:cNvPr id="69" name="矩形 68"/>
          <p:cNvSpPr/>
          <p:nvPr/>
        </p:nvSpPr>
        <p:spPr>
          <a:xfrm>
            <a:off x="806150" y="3075380"/>
            <a:ext cx="598805" cy="328295"/>
          </a:xfrm>
          <a:prstGeom prst="rect">
            <a:avLst/>
          </a:prstGeom>
        </p:spPr>
        <p:txBody>
          <a:bodyPr wrap="none" lIns="121908" tIns="60954" rIns="121908" bIns="60954">
            <a:spAutoFit/>
          </a:bodyPr>
          <a:lstStyle/>
          <a:p>
            <a:pPr algn="r"/>
            <a:r>
              <a:rPr lang="en-US" altLang="zh-CN" sz="1300" dirty="0">
                <a:solidFill>
                  <a:schemeClr val="accent3"/>
                </a:solidFill>
                <a:cs typeface="+mn-ea"/>
                <a:sym typeface="+mn-lt"/>
              </a:rPr>
              <a:t>90%</a:t>
            </a:r>
            <a:endParaRPr lang="zh-CN" altLang="en-US" sz="1300" dirty="0">
              <a:solidFill>
                <a:schemeClr val="accent3"/>
              </a:solidFill>
              <a:cs typeface="+mn-ea"/>
              <a:sym typeface="+mn-lt"/>
            </a:endParaRPr>
          </a:p>
        </p:txBody>
      </p:sp>
      <p:sp>
        <p:nvSpPr>
          <p:cNvPr id="70" name="六边形 69"/>
          <p:cNvSpPr/>
          <p:nvPr/>
        </p:nvSpPr>
        <p:spPr>
          <a:xfrm>
            <a:off x="1414147" y="3857760"/>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cs typeface="+mn-ea"/>
              <a:sym typeface="+mn-lt"/>
            </a:endParaRPr>
          </a:p>
        </p:txBody>
      </p:sp>
      <p:sp>
        <p:nvSpPr>
          <p:cNvPr id="71" name="六边形 70"/>
          <p:cNvSpPr/>
          <p:nvPr/>
        </p:nvSpPr>
        <p:spPr>
          <a:xfrm>
            <a:off x="4005811" y="3857760"/>
            <a:ext cx="1727775"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cs typeface="+mn-ea"/>
              <a:sym typeface="+mn-lt"/>
            </a:endParaRPr>
          </a:p>
        </p:txBody>
      </p:sp>
      <p:sp>
        <p:nvSpPr>
          <p:cNvPr id="72" name="六边形 71"/>
          <p:cNvSpPr/>
          <p:nvPr/>
        </p:nvSpPr>
        <p:spPr>
          <a:xfrm>
            <a:off x="6476188" y="3857760"/>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cs typeface="+mn-ea"/>
              <a:sym typeface="+mn-lt"/>
            </a:endParaRPr>
          </a:p>
        </p:txBody>
      </p:sp>
      <p:sp>
        <p:nvSpPr>
          <p:cNvPr id="73" name="六边形 72"/>
          <p:cNvSpPr/>
          <p:nvPr/>
        </p:nvSpPr>
        <p:spPr>
          <a:xfrm>
            <a:off x="6476190" y="3857760"/>
            <a:ext cx="2807633"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cs typeface="+mn-ea"/>
              <a:sym typeface="+mn-lt"/>
            </a:endParaRPr>
          </a:p>
        </p:txBody>
      </p:sp>
      <p:sp>
        <p:nvSpPr>
          <p:cNvPr id="74" name="矩形 73"/>
          <p:cNvSpPr/>
          <p:nvPr/>
        </p:nvSpPr>
        <p:spPr>
          <a:xfrm>
            <a:off x="10736828" y="3813615"/>
            <a:ext cx="598805" cy="328295"/>
          </a:xfrm>
          <a:prstGeom prst="rect">
            <a:avLst/>
          </a:prstGeom>
        </p:spPr>
        <p:txBody>
          <a:bodyPr wrap="none" lIns="121908" tIns="60954" rIns="121908" bIns="60954">
            <a:spAutoFit/>
          </a:bodyPr>
          <a:lstStyle/>
          <a:p>
            <a:r>
              <a:rPr lang="en-US" altLang="zh-CN" sz="1300" dirty="0">
                <a:solidFill>
                  <a:schemeClr val="accent4"/>
                </a:solidFill>
                <a:cs typeface="+mn-ea"/>
                <a:sym typeface="+mn-lt"/>
              </a:rPr>
              <a:t>65%</a:t>
            </a:r>
            <a:endParaRPr lang="zh-CN" altLang="en-US" sz="1300" dirty="0">
              <a:solidFill>
                <a:schemeClr val="accent4"/>
              </a:solidFill>
              <a:cs typeface="+mn-ea"/>
              <a:sym typeface="+mn-lt"/>
            </a:endParaRPr>
          </a:p>
        </p:txBody>
      </p:sp>
      <p:sp>
        <p:nvSpPr>
          <p:cNvPr id="75" name="矩形 74"/>
          <p:cNvSpPr/>
          <p:nvPr/>
        </p:nvSpPr>
        <p:spPr>
          <a:xfrm>
            <a:off x="856370" y="3813615"/>
            <a:ext cx="598805" cy="328295"/>
          </a:xfrm>
          <a:prstGeom prst="rect">
            <a:avLst/>
          </a:prstGeom>
        </p:spPr>
        <p:txBody>
          <a:bodyPr wrap="none" lIns="121908" tIns="60954" rIns="121908" bIns="60954">
            <a:spAutoFit/>
          </a:bodyPr>
          <a:lstStyle/>
          <a:p>
            <a:pPr algn="r"/>
            <a:r>
              <a:rPr lang="en-US" altLang="zh-CN" sz="1300" dirty="0">
                <a:solidFill>
                  <a:schemeClr val="accent4"/>
                </a:solidFill>
                <a:cs typeface="+mn-ea"/>
                <a:sym typeface="+mn-lt"/>
              </a:rPr>
              <a:t>40%</a:t>
            </a:r>
            <a:endParaRPr lang="zh-CN" altLang="en-US" sz="1300" dirty="0">
              <a:solidFill>
                <a:schemeClr val="accent4"/>
              </a:solidFill>
              <a:cs typeface="+mn-ea"/>
              <a:sym typeface="+mn-lt"/>
            </a:endParaRPr>
          </a:p>
        </p:txBody>
      </p:sp>
      <p:sp>
        <p:nvSpPr>
          <p:cNvPr id="76" name="六边形 75"/>
          <p:cNvSpPr/>
          <p:nvPr/>
        </p:nvSpPr>
        <p:spPr>
          <a:xfrm>
            <a:off x="1414147" y="459599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cs typeface="+mn-ea"/>
              <a:sym typeface="+mn-lt"/>
            </a:endParaRPr>
          </a:p>
        </p:txBody>
      </p:sp>
      <p:sp>
        <p:nvSpPr>
          <p:cNvPr id="77" name="六边形 76"/>
          <p:cNvSpPr/>
          <p:nvPr/>
        </p:nvSpPr>
        <p:spPr>
          <a:xfrm>
            <a:off x="1846091" y="4595995"/>
            <a:ext cx="3887494"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cs typeface="+mn-ea"/>
              <a:sym typeface="+mn-lt"/>
            </a:endParaRPr>
          </a:p>
        </p:txBody>
      </p:sp>
      <p:sp>
        <p:nvSpPr>
          <p:cNvPr id="78" name="六边形 77"/>
          <p:cNvSpPr/>
          <p:nvPr/>
        </p:nvSpPr>
        <p:spPr>
          <a:xfrm>
            <a:off x="6476188" y="459599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cs typeface="+mn-ea"/>
              <a:sym typeface="+mn-lt"/>
            </a:endParaRPr>
          </a:p>
        </p:txBody>
      </p:sp>
      <p:sp>
        <p:nvSpPr>
          <p:cNvPr id="79" name="六边形 78"/>
          <p:cNvSpPr/>
          <p:nvPr/>
        </p:nvSpPr>
        <p:spPr>
          <a:xfrm>
            <a:off x="6476190" y="4595995"/>
            <a:ext cx="3887493"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cs typeface="+mn-ea"/>
              <a:sym typeface="+mn-lt"/>
            </a:endParaRPr>
          </a:p>
        </p:txBody>
      </p:sp>
      <p:sp>
        <p:nvSpPr>
          <p:cNvPr id="80" name="矩形 79"/>
          <p:cNvSpPr/>
          <p:nvPr/>
        </p:nvSpPr>
        <p:spPr>
          <a:xfrm>
            <a:off x="10736828" y="4551850"/>
            <a:ext cx="598805" cy="328295"/>
          </a:xfrm>
          <a:prstGeom prst="rect">
            <a:avLst/>
          </a:prstGeom>
        </p:spPr>
        <p:txBody>
          <a:bodyPr wrap="none" lIns="121908" tIns="60954" rIns="121908" bIns="60954">
            <a:spAutoFit/>
          </a:bodyPr>
          <a:lstStyle/>
          <a:p>
            <a:r>
              <a:rPr lang="en-US" altLang="zh-CN" sz="1300" dirty="0">
                <a:solidFill>
                  <a:schemeClr val="accent5"/>
                </a:solidFill>
                <a:cs typeface="+mn-ea"/>
                <a:sym typeface="+mn-lt"/>
              </a:rPr>
              <a:t>90%</a:t>
            </a:r>
            <a:endParaRPr lang="zh-CN" altLang="en-US" sz="1300" dirty="0">
              <a:solidFill>
                <a:schemeClr val="accent5"/>
              </a:solidFill>
              <a:cs typeface="+mn-ea"/>
              <a:sym typeface="+mn-lt"/>
            </a:endParaRPr>
          </a:p>
        </p:txBody>
      </p:sp>
      <p:sp>
        <p:nvSpPr>
          <p:cNvPr id="81" name="矩形 80"/>
          <p:cNvSpPr/>
          <p:nvPr/>
        </p:nvSpPr>
        <p:spPr>
          <a:xfrm>
            <a:off x="856370" y="4551850"/>
            <a:ext cx="598805" cy="328295"/>
          </a:xfrm>
          <a:prstGeom prst="rect">
            <a:avLst/>
          </a:prstGeom>
        </p:spPr>
        <p:txBody>
          <a:bodyPr wrap="none" lIns="121908" tIns="60954" rIns="121908" bIns="60954">
            <a:spAutoFit/>
          </a:bodyPr>
          <a:lstStyle/>
          <a:p>
            <a:pPr algn="r"/>
            <a:r>
              <a:rPr lang="en-US" altLang="zh-CN" sz="1300" dirty="0">
                <a:solidFill>
                  <a:schemeClr val="accent5"/>
                </a:solidFill>
                <a:cs typeface="+mn-ea"/>
                <a:sym typeface="+mn-lt"/>
              </a:rPr>
              <a:t>90%</a:t>
            </a:r>
            <a:endParaRPr lang="zh-CN" altLang="en-US" sz="1300" dirty="0">
              <a:solidFill>
                <a:schemeClr val="accent5"/>
              </a:solidFill>
              <a:cs typeface="+mn-ea"/>
              <a:sym typeface="+mn-lt"/>
            </a:endParaRPr>
          </a:p>
        </p:txBody>
      </p:sp>
      <p:sp>
        <p:nvSpPr>
          <p:cNvPr id="82" name="六边形 81"/>
          <p:cNvSpPr/>
          <p:nvPr/>
        </p:nvSpPr>
        <p:spPr>
          <a:xfrm>
            <a:off x="1363926" y="5334227"/>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cs typeface="+mn-ea"/>
              <a:sym typeface="+mn-lt"/>
            </a:endParaRPr>
          </a:p>
        </p:txBody>
      </p:sp>
      <p:sp>
        <p:nvSpPr>
          <p:cNvPr id="83" name="六边形 82"/>
          <p:cNvSpPr/>
          <p:nvPr/>
        </p:nvSpPr>
        <p:spPr>
          <a:xfrm>
            <a:off x="1795870" y="5334227"/>
            <a:ext cx="3887494"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cs typeface="+mn-ea"/>
              <a:sym typeface="+mn-lt"/>
            </a:endParaRPr>
          </a:p>
        </p:txBody>
      </p:sp>
      <p:sp>
        <p:nvSpPr>
          <p:cNvPr id="84" name="六边形 83"/>
          <p:cNvSpPr/>
          <p:nvPr/>
        </p:nvSpPr>
        <p:spPr>
          <a:xfrm>
            <a:off x="6425966" y="5334227"/>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cs typeface="+mn-ea"/>
              <a:sym typeface="+mn-lt"/>
            </a:endParaRPr>
          </a:p>
        </p:txBody>
      </p:sp>
      <p:sp>
        <p:nvSpPr>
          <p:cNvPr id="85" name="六边形 84"/>
          <p:cNvSpPr/>
          <p:nvPr/>
        </p:nvSpPr>
        <p:spPr>
          <a:xfrm>
            <a:off x="6425968" y="5334227"/>
            <a:ext cx="4319436"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cs typeface="+mn-ea"/>
              <a:sym typeface="+mn-lt"/>
            </a:endParaRPr>
          </a:p>
        </p:txBody>
      </p:sp>
      <p:sp>
        <p:nvSpPr>
          <p:cNvPr id="86" name="矩形 85"/>
          <p:cNvSpPr/>
          <p:nvPr/>
        </p:nvSpPr>
        <p:spPr>
          <a:xfrm>
            <a:off x="10686605" y="5290082"/>
            <a:ext cx="699248" cy="328295"/>
          </a:xfrm>
          <a:prstGeom prst="rect">
            <a:avLst/>
          </a:prstGeom>
        </p:spPr>
        <p:txBody>
          <a:bodyPr wrap="none" lIns="121908" tIns="60954" rIns="121908" bIns="60954">
            <a:spAutoFit/>
          </a:bodyPr>
          <a:lstStyle/>
          <a:p>
            <a:r>
              <a:rPr lang="en-US" altLang="zh-CN" sz="1300" dirty="0">
                <a:solidFill>
                  <a:schemeClr val="accent6"/>
                </a:solidFill>
                <a:cs typeface="+mn-ea"/>
                <a:sym typeface="+mn-lt"/>
              </a:rPr>
              <a:t>100%</a:t>
            </a:r>
            <a:endParaRPr lang="zh-CN" altLang="en-US" sz="1300" dirty="0">
              <a:solidFill>
                <a:schemeClr val="accent6"/>
              </a:solidFill>
              <a:cs typeface="+mn-ea"/>
              <a:sym typeface="+mn-lt"/>
            </a:endParaRPr>
          </a:p>
        </p:txBody>
      </p:sp>
      <p:sp>
        <p:nvSpPr>
          <p:cNvPr id="87" name="矩形 86"/>
          <p:cNvSpPr/>
          <p:nvPr/>
        </p:nvSpPr>
        <p:spPr>
          <a:xfrm>
            <a:off x="806149" y="5290082"/>
            <a:ext cx="598805" cy="328295"/>
          </a:xfrm>
          <a:prstGeom prst="rect">
            <a:avLst/>
          </a:prstGeom>
        </p:spPr>
        <p:txBody>
          <a:bodyPr wrap="none" lIns="121908" tIns="60954" rIns="121908" bIns="60954">
            <a:spAutoFit/>
          </a:bodyPr>
          <a:lstStyle/>
          <a:p>
            <a:pPr algn="r"/>
            <a:r>
              <a:rPr lang="en-US" altLang="zh-CN" sz="1300" dirty="0">
                <a:solidFill>
                  <a:schemeClr val="accent6"/>
                </a:solidFill>
                <a:cs typeface="+mn-ea"/>
                <a:sym typeface="+mn-lt"/>
              </a:rPr>
              <a:t>90%</a:t>
            </a:r>
            <a:endParaRPr lang="zh-CN" altLang="en-US" sz="1300" dirty="0">
              <a:solidFill>
                <a:schemeClr val="accent6"/>
              </a:solidFill>
              <a:cs typeface="+mn-ea"/>
              <a:sym typeface="+mn-lt"/>
            </a:endParaRPr>
          </a:p>
        </p:txBody>
      </p:sp>
      <p:sp>
        <p:nvSpPr>
          <p:cNvPr id="88" name="矩形 87"/>
          <p:cNvSpPr/>
          <p:nvPr/>
        </p:nvSpPr>
        <p:spPr>
          <a:xfrm>
            <a:off x="4482238" y="1388197"/>
            <a:ext cx="1207999" cy="615541"/>
          </a:xfrm>
          <a:prstGeom prst="rect">
            <a:avLst/>
          </a:prstGeom>
        </p:spPr>
        <p:txBody>
          <a:bodyPr wrap="none" lIns="121908" tIns="60954" rIns="121908" bIns="60954">
            <a:spAutoFit/>
          </a:bodyPr>
          <a:lstStyle/>
          <a:p>
            <a:pPr algn="ctr"/>
            <a:r>
              <a:rPr lang="en-US" altLang="zh-CN" sz="3200" dirty="0" smtClean="0">
                <a:solidFill>
                  <a:schemeClr val="accent1"/>
                </a:solidFill>
                <a:cs typeface="+mn-ea"/>
                <a:sym typeface="+mn-lt"/>
              </a:rPr>
              <a:t>2020</a:t>
            </a:r>
            <a:endParaRPr lang="zh-CN" altLang="en-US" sz="3200" dirty="0">
              <a:solidFill>
                <a:schemeClr val="accent1"/>
              </a:solidFill>
              <a:cs typeface="+mn-ea"/>
              <a:sym typeface="+mn-lt"/>
            </a:endParaRPr>
          </a:p>
        </p:txBody>
      </p:sp>
      <p:sp>
        <p:nvSpPr>
          <p:cNvPr id="89" name="矩形 88"/>
          <p:cNvSpPr/>
          <p:nvPr/>
        </p:nvSpPr>
        <p:spPr>
          <a:xfrm>
            <a:off x="6498565" y="1388197"/>
            <a:ext cx="1207999" cy="615541"/>
          </a:xfrm>
          <a:prstGeom prst="rect">
            <a:avLst/>
          </a:prstGeom>
        </p:spPr>
        <p:txBody>
          <a:bodyPr wrap="none" lIns="121908" tIns="60954" rIns="121908" bIns="60954">
            <a:spAutoFit/>
          </a:bodyPr>
          <a:lstStyle/>
          <a:p>
            <a:pPr algn="ctr"/>
            <a:r>
              <a:rPr lang="en-US" altLang="zh-CN" sz="3200" dirty="0" smtClean="0">
                <a:solidFill>
                  <a:schemeClr val="accent1"/>
                </a:solidFill>
                <a:cs typeface="+mn-ea"/>
                <a:sym typeface="+mn-lt"/>
              </a:rPr>
              <a:t>2030</a:t>
            </a:r>
            <a:endParaRPr lang="zh-CN" altLang="en-US" sz="3200" dirty="0">
              <a:solidFill>
                <a:schemeClr val="accent1"/>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50"/>
                                        </p:tgtEl>
                                      </p:cBhvr>
                                    </p:animEffect>
                                    <p:animScale>
                                      <p:cBhvr>
                                        <p:cTn id="13" dur="125" autoRev="1" fill="hold"/>
                                        <p:tgtEl>
                                          <p:spTgt spid="5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50"/>
                                        </p:tgtEl>
                                      </p:cBhvr>
                                    </p:animEffect>
                                    <p:animScale>
                                      <p:cBhvr>
                                        <p:cTn id="17" dur="75" autoRev="1" fill="hold"/>
                                        <p:tgtEl>
                                          <p:spTgt spid="5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p:cTn id="21" dur="250" fill="hold"/>
                                        <p:tgtEl>
                                          <p:spTgt spid="88"/>
                                        </p:tgtEl>
                                        <p:attrNameLst>
                                          <p:attrName>ppt_w</p:attrName>
                                        </p:attrNameLst>
                                      </p:cBhvr>
                                      <p:tavLst>
                                        <p:tav tm="0">
                                          <p:val>
                                            <p:fltVal val="0"/>
                                          </p:val>
                                        </p:tav>
                                        <p:tav tm="100000">
                                          <p:val>
                                            <p:strVal val="#ppt_w"/>
                                          </p:val>
                                        </p:tav>
                                      </p:tavLst>
                                    </p:anim>
                                    <p:anim calcmode="lin" valueType="num">
                                      <p:cBhvr>
                                        <p:cTn id="22" dur="250" fill="hold"/>
                                        <p:tgtEl>
                                          <p:spTgt spid="88"/>
                                        </p:tgtEl>
                                        <p:attrNameLst>
                                          <p:attrName>ppt_h</p:attrName>
                                        </p:attrNameLst>
                                      </p:cBhvr>
                                      <p:tavLst>
                                        <p:tav tm="0">
                                          <p:val>
                                            <p:fltVal val="0"/>
                                          </p:val>
                                        </p:tav>
                                        <p:tav tm="100000">
                                          <p:val>
                                            <p:strVal val="#ppt_h"/>
                                          </p:val>
                                        </p:tav>
                                      </p:tavLst>
                                    </p:anim>
                                    <p:animEffect transition="in" filter="fade">
                                      <p:cBhvr>
                                        <p:cTn id="23" dur="250"/>
                                        <p:tgtEl>
                                          <p:spTgt spid="8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 calcmode="lin" valueType="num">
                                      <p:cBhvr>
                                        <p:cTn id="26" dur="250" fill="hold"/>
                                        <p:tgtEl>
                                          <p:spTgt spid="89"/>
                                        </p:tgtEl>
                                        <p:attrNameLst>
                                          <p:attrName>ppt_w</p:attrName>
                                        </p:attrNameLst>
                                      </p:cBhvr>
                                      <p:tavLst>
                                        <p:tav tm="0">
                                          <p:val>
                                            <p:fltVal val="0"/>
                                          </p:val>
                                        </p:tav>
                                        <p:tav tm="100000">
                                          <p:val>
                                            <p:strVal val="#ppt_w"/>
                                          </p:val>
                                        </p:tav>
                                      </p:tavLst>
                                    </p:anim>
                                    <p:anim calcmode="lin" valueType="num">
                                      <p:cBhvr>
                                        <p:cTn id="27" dur="250" fill="hold"/>
                                        <p:tgtEl>
                                          <p:spTgt spid="89"/>
                                        </p:tgtEl>
                                        <p:attrNameLst>
                                          <p:attrName>ppt_h</p:attrName>
                                        </p:attrNameLst>
                                      </p:cBhvr>
                                      <p:tavLst>
                                        <p:tav tm="0">
                                          <p:val>
                                            <p:fltVal val="0"/>
                                          </p:val>
                                        </p:tav>
                                        <p:tav tm="100000">
                                          <p:val>
                                            <p:strVal val="#ppt_h"/>
                                          </p:val>
                                        </p:tav>
                                      </p:tavLst>
                                    </p:anim>
                                    <p:animEffect transition="in" filter="fade">
                                      <p:cBhvr>
                                        <p:cTn id="28" dur="250"/>
                                        <p:tgtEl>
                                          <p:spTgt spid="8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250" fill="hold"/>
                                        <p:tgtEl>
                                          <p:spTgt spid="53"/>
                                        </p:tgtEl>
                                        <p:attrNameLst>
                                          <p:attrName>ppt_w</p:attrName>
                                        </p:attrNameLst>
                                      </p:cBhvr>
                                      <p:tavLst>
                                        <p:tav tm="0">
                                          <p:val>
                                            <p:fltVal val="0"/>
                                          </p:val>
                                        </p:tav>
                                        <p:tav tm="100000">
                                          <p:val>
                                            <p:strVal val="#ppt_w"/>
                                          </p:val>
                                        </p:tav>
                                      </p:tavLst>
                                    </p:anim>
                                    <p:anim calcmode="lin" valueType="num">
                                      <p:cBhvr>
                                        <p:cTn id="33" dur="250" fill="hold"/>
                                        <p:tgtEl>
                                          <p:spTgt spid="53"/>
                                        </p:tgtEl>
                                        <p:attrNameLst>
                                          <p:attrName>ppt_h</p:attrName>
                                        </p:attrNameLst>
                                      </p:cBhvr>
                                      <p:tavLst>
                                        <p:tav tm="0">
                                          <p:val>
                                            <p:fltVal val="0"/>
                                          </p:val>
                                        </p:tav>
                                        <p:tav tm="100000">
                                          <p:val>
                                            <p:strVal val="#ppt_h"/>
                                          </p:val>
                                        </p:tav>
                                      </p:tavLst>
                                    </p:anim>
                                    <p:animEffect transition="in" filter="fade">
                                      <p:cBhvr>
                                        <p:cTn id="34" dur="250"/>
                                        <p:tgtEl>
                                          <p:spTgt spid="5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250" fill="hold"/>
                                        <p:tgtEl>
                                          <p:spTgt spid="54"/>
                                        </p:tgtEl>
                                        <p:attrNameLst>
                                          <p:attrName>ppt_w</p:attrName>
                                        </p:attrNameLst>
                                      </p:cBhvr>
                                      <p:tavLst>
                                        <p:tav tm="0">
                                          <p:val>
                                            <p:fltVal val="0"/>
                                          </p:val>
                                        </p:tav>
                                        <p:tav tm="100000">
                                          <p:val>
                                            <p:strVal val="#ppt_w"/>
                                          </p:val>
                                        </p:tav>
                                      </p:tavLst>
                                    </p:anim>
                                    <p:anim calcmode="lin" valueType="num">
                                      <p:cBhvr>
                                        <p:cTn id="39" dur="250" fill="hold"/>
                                        <p:tgtEl>
                                          <p:spTgt spid="54"/>
                                        </p:tgtEl>
                                        <p:attrNameLst>
                                          <p:attrName>ppt_h</p:attrName>
                                        </p:attrNameLst>
                                      </p:cBhvr>
                                      <p:tavLst>
                                        <p:tav tm="0">
                                          <p:val>
                                            <p:fltVal val="0"/>
                                          </p:val>
                                        </p:tav>
                                        <p:tav tm="100000">
                                          <p:val>
                                            <p:strVal val="#ppt_h"/>
                                          </p:val>
                                        </p:tav>
                                      </p:tavLst>
                                    </p:anim>
                                    <p:animEffect transition="in" filter="fade">
                                      <p:cBhvr>
                                        <p:cTn id="40" dur="250"/>
                                        <p:tgtEl>
                                          <p:spTgt spid="5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250" fill="hold"/>
                                        <p:tgtEl>
                                          <p:spTgt spid="55"/>
                                        </p:tgtEl>
                                        <p:attrNameLst>
                                          <p:attrName>ppt_w</p:attrName>
                                        </p:attrNameLst>
                                      </p:cBhvr>
                                      <p:tavLst>
                                        <p:tav tm="0">
                                          <p:val>
                                            <p:fltVal val="0"/>
                                          </p:val>
                                        </p:tav>
                                        <p:tav tm="100000">
                                          <p:val>
                                            <p:strVal val="#ppt_w"/>
                                          </p:val>
                                        </p:tav>
                                      </p:tavLst>
                                    </p:anim>
                                    <p:anim calcmode="lin" valueType="num">
                                      <p:cBhvr>
                                        <p:cTn id="45" dur="250" fill="hold"/>
                                        <p:tgtEl>
                                          <p:spTgt spid="55"/>
                                        </p:tgtEl>
                                        <p:attrNameLst>
                                          <p:attrName>ppt_h</p:attrName>
                                        </p:attrNameLst>
                                      </p:cBhvr>
                                      <p:tavLst>
                                        <p:tav tm="0">
                                          <p:val>
                                            <p:fltVal val="0"/>
                                          </p:val>
                                        </p:tav>
                                        <p:tav tm="100000">
                                          <p:val>
                                            <p:strVal val="#ppt_h"/>
                                          </p:val>
                                        </p:tav>
                                      </p:tavLst>
                                    </p:anim>
                                    <p:animEffect transition="in" filter="fade">
                                      <p:cBhvr>
                                        <p:cTn id="46" dur="250"/>
                                        <p:tgtEl>
                                          <p:spTgt spid="5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250" fill="hold"/>
                                        <p:tgtEl>
                                          <p:spTgt spid="56"/>
                                        </p:tgtEl>
                                        <p:attrNameLst>
                                          <p:attrName>ppt_w</p:attrName>
                                        </p:attrNameLst>
                                      </p:cBhvr>
                                      <p:tavLst>
                                        <p:tav tm="0">
                                          <p:val>
                                            <p:fltVal val="0"/>
                                          </p:val>
                                        </p:tav>
                                        <p:tav tm="100000">
                                          <p:val>
                                            <p:strVal val="#ppt_w"/>
                                          </p:val>
                                        </p:tav>
                                      </p:tavLst>
                                    </p:anim>
                                    <p:anim calcmode="lin" valueType="num">
                                      <p:cBhvr>
                                        <p:cTn id="51" dur="250" fill="hold"/>
                                        <p:tgtEl>
                                          <p:spTgt spid="56"/>
                                        </p:tgtEl>
                                        <p:attrNameLst>
                                          <p:attrName>ppt_h</p:attrName>
                                        </p:attrNameLst>
                                      </p:cBhvr>
                                      <p:tavLst>
                                        <p:tav tm="0">
                                          <p:val>
                                            <p:fltVal val="0"/>
                                          </p:val>
                                        </p:tav>
                                        <p:tav tm="100000">
                                          <p:val>
                                            <p:strVal val="#ppt_h"/>
                                          </p:val>
                                        </p:tav>
                                      </p:tavLst>
                                    </p:anim>
                                    <p:animEffect transition="in" filter="fade">
                                      <p:cBhvr>
                                        <p:cTn id="52" dur="250"/>
                                        <p:tgtEl>
                                          <p:spTgt spid="5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250" fill="hold"/>
                                        <p:tgtEl>
                                          <p:spTgt spid="57"/>
                                        </p:tgtEl>
                                        <p:attrNameLst>
                                          <p:attrName>ppt_w</p:attrName>
                                        </p:attrNameLst>
                                      </p:cBhvr>
                                      <p:tavLst>
                                        <p:tav tm="0">
                                          <p:val>
                                            <p:fltVal val="0"/>
                                          </p:val>
                                        </p:tav>
                                        <p:tav tm="100000">
                                          <p:val>
                                            <p:strVal val="#ppt_w"/>
                                          </p:val>
                                        </p:tav>
                                      </p:tavLst>
                                    </p:anim>
                                    <p:anim calcmode="lin" valueType="num">
                                      <p:cBhvr>
                                        <p:cTn id="57" dur="250" fill="hold"/>
                                        <p:tgtEl>
                                          <p:spTgt spid="57"/>
                                        </p:tgtEl>
                                        <p:attrNameLst>
                                          <p:attrName>ppt_h</p:attrName>
                                        </p:attrNameLst>
                                      </p:cBhvr>
                                      <p:tavLst>
                                        <p:tav tm="0">
                                          <p:val>
                                            <p:fltVal val="0"/>
                                          </p:val>
                                        </p:tav>
                                        <p:tav tm="100000">
                                          <p:val>
                                            <p:strVal val="#ppt_h"/>
                                          </p:val>
                                        </p:tav>
                                      </p:tavLst>
                                    </p:anim>
                                    <p:animEffect transition="in" filter="fade">
                                      <p:cBhvr>
                                        <p:cTn id="58" dur="250"/>
                                        <p:tgtEl>
                                          <p:spTgt spid="5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right)">
                                      <p:cBhvr>
                                        <p:cTn id="62" dur="500"/>
                                        <p:tgtEl>
                                          <p:spTgt spid="5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right)">
                                      <p:cBhvr>
                                        <p:cTn id="69" dur="500"/>
                                        <p:tgtEl>
                                          <p:spTgt spid="6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right)">
                                      <p:cBhvr>
                                        <p:cTn id="76" dur="500"/>
                                        <p:tgtEl>
                                          <p:spTgt spid="7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wipe(left)">
                                      <p:cBhvr>
                                        <p:cTn id="79" dur="500"/>
                                        <p:tgtEl>
                                          <p:spTgt spid="7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right)">
                                      <p:cBhvr>
                                        <p:cTn id="83" dur="500"/>
                                        <p:tgtEl>
                                          <p:spTgt spid="7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500"/>
                                        <p:tgtEl>
                                          <p:spTgt spid="7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right)">
                                      <p:cBhvr>
                                        <p:cTn id="90" dur="500"/>
                                        <p:tgtEl>
                                          <p:spTgt spid="8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left)">
                                      <p:cBhvr>
                                        <p:cTn id="93" dur="500"/>
                                        <p:tgtEl>
                                          <p:spTgt spid="8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wipe(right)">
                                      <p:cBhvr>
                                        <p:cTn id="97" dur="500"/>
                                        <p:tgtEl>
                                          <p:spTgt spid="5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left)">
                                      <p:cBhvr>
                                        <p:cTn id="100" dur="500"/>
                                        <p:tgtEl>
                                          <p:spTgt spid="6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250" fill="hold"/>
                                        <p:tgtEl>
                                          <p:spTgt spid="63"/>
                                        </p:tgtEl>
                                        <p:attrNameLst>
                                          <p:attrName>ppt_w</p:attrName>
                                        </p:attrNameLst>
                                      </p:cBhvr>
                                      <p:tavLst>
                                        <p:tav tm="0">
                                          <p:val>
                                            <p:fltVal val="0"/>
                                          </p:val>
                                        </p:tav>
                                        <p:tav tm="100000">
                                          <p:val>
                                            <p:strVal val="#ppt_w"/>
                                          </p:val>
                                        </p:tav>
                                      </p:tavLst>
                                    </p:anim>
                                    <p:anim calcmode="lin" valueType="num">
                                      <p:cBhvr>
                                        <p:cTn id="105" dur="250" fill="hold"/>
                                        <p:tgtEl>
                                          <p:spTgt spid="63"/>
                                        </p:tgtEl>
                                        <p:attrNameLst>
                                          <p:attrName>ppt_h</p:attrName>
                                        </p:attrNameLst>
                                      </p:cBhvr>
                                      <p:tavLst>
                                        <p:tav tm="0">
                                          <p:val>
                                            <p:fltVal val="0"/>
                                          </p:val>
                                        </p:tav>
                                        <p:tav tm="100000">
                                          <p:val>
                                            <p:strVal val="#ppt_h"/>
                                          </p:val>
                                        </p:tav>
                                      </p:tavLst>
                                    </p:anim>
                                    <p:animEffect transition="in" filter="fade">
                                      <p:cBhvr>
                                        <p:cTn id="106" dur="250"/>
                                        <p:tgtEl>
                                          <p:spTgt spid="6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p:cTn id="109" dur="250" fill="hold"/>
                                        <p:tgtEl>
                                          <p:spTgt spid="62"/>
                                        </p:tgtEl>
                                        <p:attrNameLst>
                                          <p:attrName>ppt_w</p:attrName>
                                        </p:attrNameLst>
                                      </p:cBhvr>
                                      <p:tavLst>
                                        <p:tav tm="0">
                                          <p:val>
                                            <p:fltVal val="0"/>
                                          </p:val>
                                        </p:tav>
                                        <p:tav tm="100000">
                                          <p:val>
                                            <p:strVal val="#ppt_w"/>
                                          </p:val>
                                        </p:tav>
                                      </p:tavLst>
                                    </p:anim>
                                    <p:anim calcmode="lin" valueType="num">
                                      <p:cBhvr>
                                        <p:cTn id="110" dur="250" fill="hold"/>
                                        <p:tgtEl>
                                          <p:spTgt spid="62"/>
                                        </p:tgtEl>
                                        <p:attrNameLst>
                                          <p:attrName>ppt_h</p:attrName>
                                        </p:attrNameLst>
                                      </p:cBhvr>
                                      <p:tavLst>
                                        <p:tav tm="0">
                                          <p:val>
                                            <p:fltVal val="0"/>
                                          </p:val>
                                        </p:tav>
                                        <p:tav tm="100000">
                                          <p:val>
                                            <p:strVal val="#ppt_h"/>
                                          </p:val>
                                        </p:tav>
                                      </p:tavLst>
                                    </p:anim>
                                    <p:animEffect transition="in" filter="fade">
                                      <p:cBhvr>
                                        <p:cTn id="111" dur="250"/>
                                        <p:tgtEl>
                                          <p:spTgt spid="6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right)">
                                      <p:cBhvr>
                                        <p:cTn id="115" dur="500"/>
                                        <p:tgtEl>
                                          <p:spTgt spid="6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p:cTn id="122" dur="250" fill="hold"/>
                                        <p:tgtEl>
                                          <p:spTgt spid="69"/>
                                        </p:tgtEl>
                                        <p:attrNameLst>
                                          <p:attrName>ppt_w</p:attrName>
                                        </p:attrNameLst>
                                      </p:cBhvr>
                                      <p:tavLst>
                                        <p:tav tm="0">
                                          <p:val>
                                            <p:fltVal val="0"/>
                                          </p:val>
                                        </p:tav>
                                        <p:tav tm="100000">
                                          <p:val>
                                            <p:strVal val="#ppt_w"/>
                                          </p:val>
                                        </p:tav>
                                      </p:tavLst>
                                    </p:anim>
                                    <p:anim calcmode="lin" valueType="num">
                                      <p:cBhvr>
                                        <p:cTn id="123" dur="250" fill="hold"/>
                                        <p:tgtEl>
                                          <p:spTgt spid="69"/>
                                        </p:tgtEl>
                                        <p:attrNameLst>
                                          <p:attrName>ppt_h</p:attrName>
                                        </p:attrNameLst>
                                      </p:cBhvr>
                                      <p:tavLst>
                                        <p:tav tm="0">
                                          <p:val>
                                            <p:fltVal val="0"/>
                                          </p:val>
                                        </p:tav>
                                        <p:tav tm="100000">
                                          <p:val>
                                            <p:strVal val="#ppt_h"/>
                                          </p:val>
                                        </p:tav>
                                      </p:tavLst>
                                    </p:anim>
                                    <p:animEffect transition="in" filter="fade">
                                      <p:cBhvr>
                                        <p:cTn id="124" dur="250"/>
                                        <p:tgtEl>
                                          <p:spTgt spid="6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250" fill="hold"/>
                                        <p:tgtEl>
                                          <p:spTgt spid="68"/>
                                        </p:tgtEl>
                                        <p:attrNameLst>
                                          <p:attrName>ppt_w</p:attrName>
                                        </p:attrNameLst>
                                      </p:cBhvr>
                                      <p:tavLst>
                                        <p:tav tm="0">
                                          <p:val>
                                            <p:fltVal val="0"/>
                                          </p:val>
                                        </p:tav>
                                        <p:tav tm="100000">
                                          <p:val>
                                            <p:strVal val="#ppt_w"/>
                                          </p:val>
                                        </p:tav>
                                      </p:tavLst>
                                    </p:anim>
                                    <p:anim calcmode="lin" valueType="num">
                                      <p:cBhvr>
                                        <p:cTn id="128" dur="250" fill="hold"/>
                                        <p:tgtEl>
                                          <p:spTgt spid="68"/>
                                        </p:tgtEl>
                                        <p:attrNameLst>
                                          <p:attrName>ppt_h</p:attrName>
                                        </p:attrNameLst>
                                      </p:cBhvr>
                                      <p:tavLst>
                                        <p:tav tm="0">
                                          <p:val>
                                            <p:fltVal val="0"/>
                                          </p:val>
                                        </p:tav>
                                        <p:tav tm="100000">
                                          <p:val>
                                            <p:strVal val="#ppt_h"/>
                                          </p:val>
                                        </p:tav>
                                      </p:tavLst>
                                    </p:anim>
                                    <p:animEffect transition="in" filter="fade">
                                      <p:cBhvr>
                                        <p:cTn id="129" dur="250"/>
                                        <p:tgtEl>
                                          <p:spTgt spid="6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71"/>
                                        </p:tgtEl>
                                        <p:attrNameLst>
                                          <p:attrName>style.visibility</p:attrName>
                                        </p:attrNameLst>
                                      </p:cBhvr>
                                      <p:to>
                                        <p:strVal val="visible"/>
                                      </p:to>
                                    </p:set>
                                    <p:animEffect transition="in" filter="wipe(right)">
                                      <p:cBhvr>
                                        <p:cTn id="133" dur="500"/>
                                        <p:tgtEl>
                                          <p:spTgt spid="7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left)">
                                      <p:cBhvr>
                                        <p:cTn id="136" dur="500"/>
                                        <p:tgtEl>
                                          <p:spTgt spid="7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75"/>
                                        </p:tgtEl>
                                        <p:attrNameLst>
                                          <p:attrName>style.visibility</p:attrName>
                                        </p:attrNameLst>
                                      </p:cBhvr>
                                      <p:to>
                                        <p:strVal val="visible"/>
                                      </p:to>
                                    </p:set>
                                    <p:anim calcmode="lin" valueType="num">
                                      <p:cBhvr>
                                        <p:cTn id="140" dur="250" fill="hold"/>
                                        <p:tgtEl>
                                          <p:spTgt spid="75"/>
                                        </p:tgtEl>
                                        <p:attrNameLst>
                                          <p:attrName>ppt_w</p:attrName>
                                        </p:attrNameLst>
                                      </p:cBhvr>
                                      <p:tavLst>
                                        <p:tav tm="0">
                                          <p:val>
                                            <p:fltVal val="0"/>
                                          </p:val>
                                        </p:tav>
                                        <p:tav tm="100000">
                                          <p:val>
                                            <p:strVal val="#ppt_w"/>
                                          </p:val>
                                        </p:tav>
                                      </p:tavLst>
                                    </p:anim>
                                    <p:anim calcmode="lin" valueType="num">
                                      <p:cBhvr>
                                        <p:cTn id="141" dur="250" fill="hold"/>
                                        <p:tgtEl>
                                          <p:spTgt spid="75"/>
                                        </p:tgtEl>
                                        <p:attrNameLst>
                                          <p:attrName>ppt_h</p:attrName>
                                        </p:attrNameLst>
                                      </p:cBhvr>
                                      <p:tavLst>
                                        <p:tav tm="0">
                                          <p:val>
                                            <p:fltVal val="0"/>
                                          </p:val>
                                        </p:tav>
                                        <p:tav tm="100000">
                                          <p:val>
                                            <p:strVal val="#ppt_h"/>
                                          </p:val>
                                        </p:tav>
                                      </p:tavLst>
                                    </p:anim>
                                    <p:animEffect transition="in" filter="fade">
                                      <p:cBhvr>
                                        <p:cTn id="142" dur="250"/>
                                        <p:tgtEl>
                                          <p:spTgt spid="7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74"/>
                                        </p:tgtEl>
                                        <p:attrNameLst>
                                          <p:attrName>style.visibility</p:attrName>
                                        </p:attrNameLst>
                                      </p:cBhvr>
                                      <p:to>
                                        <p:strVal val="visible"/>
                                      </p:to>
                                    </p:set>
                                    <p:anim calcmode="lin" valueType="num">
                                      <p:cBhvr>
                                        <p:cTn id="145" dur="250" fill="hold"/>
                                        <p:tgtEl>
                                          <p:spTgt spid="74"/>
                                        </p:tgtEl>
                                        <p:attrNameLst>
                                          <p:attrName>ppt_w</p:attrName>
                                        </p:attrNameLst>
                                      </p:cBhvr>
                                      <p:tavLst>
                                        <p:tav tm="0">
                                          <p:val>
                                            <p:fltVal val="0"/>
                                          </p:val>
                                        </p:tav>
                                        <p:tav tm="100000">
                                          <p:val>
                                            <p:strVal val="#ppt_w"/>
                                          </p:val>
                                        </p:tav>
                                      </p:tavLst>
                                    </p:anim>
                                    <p:anim calcmode="lin" valueType="num">
                                      <p:cBhvr>
                                        <p:cTn id="146" dur="250" fill="hold"/>
                                        <p:tgtEl>
                                          <p:spTgt spid="74"/>
                                        </p:tgtEl>
                                        <p:attrNameLst>
                                          <p:attrName>ppt_h</p:attrName>
                                        </p:attrNameLst>
                                      </p:cBhvr>
                                      <p:tavLst>
                                        <p:tav tm="0">
                                          <p:val>
                                            <p:fltVal val="0"/>
                                          </p:val>
                                        </p:tav>
                                        <p:tav tm="100000">
                                          <p:val>
                                            <p:strVal val="#ppt_h"/>
                                          </p:val>
                                        </p:tav>
                                      </p:tavLst>
                                    </p:anim>
                                    <p:animEffect transition="in" filter="fade">
                                      <p:cBhvr>
                                        <p:cTn id="147" dur="250"/>
                                        <p:tgtEl>
                                          <p:spTgt spid="7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77"/>
                                        </p:tgtEl>
                                        <p:attrNameLst>
                                          <p:attrName>style.visibility</p:attrName>
                                        </p:attrNameLst>
                                      </p:cBhvr>
                                      <p:to>
                                        <p:strVal val="visible"/>
                                      </p:to>
                                    </p:set>
                                    <p:animEffect transition="in" filter="wipe(right)">
                                      <p:cBhvr>
                                        <p:cTn id="151" dur="500"/>
                                        <p:tgtEl>
                                          <p:spTgt spid="7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9"/>
                                        </p:tgtEl>
                                        <p:attrNameLst>
                                          <p:attrName>style.visibility</p:attrName>
                                        </p:attrNameLst>
                                      </p:cBhvr>
                                      <p:to>
                                        <p:strVal val="visible"/>
                                      </p:to>
                                    </p:set>
                                    <p:animEffect transition="in" filter="wipe(left)">
                                      <p:cBhvr>
                                        <p:cTn id="154" dur="500"/>
                                        <p:tgtEl>
                                          <p:spTgt spid="7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81"/>
                                        </p:tgtEl>
                                        <p:attrNameLst>
                                          <p:attrName>style.visibility</p:attrName>
                                        </p:attrNameLst>
                                      </p:cBhvr>
                                      <p:to>
                                        <p:strVal val="visible"/>
                                      </p:to>
                                    </p:set>
                                    <p:anim calcmode="lin" valueType="num">
                                      <p:cBhvr>
                                        <p:cTn id="158" dur="250" fill="hold"/>
                                        <p:tgtEl>
                                          <p:spTgt spid="81"/>
                                        </p:tgtEl>
                                        <p:attrNameLst>
                                          <p:attrName>ppt_w</p:attrName>
                                        </p:attrNameLst>
                                      </p:cBhvr>
                                      <p:tavLst>
                                        <p:tav tm="0">
                                          <p:val>
                                            <p:fltVal val="0"/>
                                          </p:val>
                                        </p:tav>
                                        <p:tav tm="100000">
                                          <p:val>
                                            <p:strVal val="#ppt_w"/>
                                          </p:val>
                                        </p:tav>
                                      </p:tavLst>
                                    </p:anim>
                                    <p:anim calcmode="lin" valueType="num">
                                      <p:cBhvr>
                                        <p:cTn id="159" dur="250" fill="hold"/>
                                        <p:tgtEl>
                                          <p:spTgt spid="81"/>
                                        </p:tgtEl>
                                        <p:attrNameLst>
                                          <p:attrName>ppt_h</p:attrName>
                                        </p:attrNameLst>
                                      </p:cBhvr>
                                      <p:tavLst>
                                        <p:tav tm="0">
                                          <p:val>
                                            <p:fltVal val="0"/>
                                          </p:val>
                                        </p:tav>
                                        <p:tav tm="100000">
                                          <p:val>
                                            <p:strVal val="#ppt_h"/>
                                          </p:val>
                                        </p:tav>
                                      </p:tavLst>
                                    </p:anim>
                                    <p:animEffect transition="in" filter="fade">
                                      <p:cBhvr>
                                        <p:cTn id="160" dur="250"/>
                                        <p:tgtEl>
                                          <p:spTgt spid="8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 calcmode="lin" valueType="num">
                                      <p:cBhvr>
                                        <p:cTn id="163" dur="250" fill="hold"/>
                                        <p:tgtEl>
                                          <p:spTgt spid="80"/>
                                        </p:tgtEl>
                                        <p:attrNameLst>
                                          <p:attrName>ppt_w</p:attrName>
                                        </p:attrNameLst>
                                      </p:cBhvr>
                                      <p:tavLst>
                                        <p:tav tm="0">
                                          <p:val>
                                            <p:fltVal val="0"/>
                                          </p:val>
                                        </p:tav>
                                        <p:tav tm="100000">
                                          <p:val>
                                            <p:strVal val="#ppt_w"/>
                                          </p:val>
                                        </p:tav>
                                      </p:tavLst>
                                    </p:anim>
                                    <p:anim calcmode="lin" valueType="num">
                                      <p:cBhvr>
                                        <p:cTn id="164" dur="250" fill="hold"/>
                                        <p:tgtEl>
                                          <p:spTgt spid="80"/>
                                        </p:tgtEl>
                                        <p:attrNameLst>
                                          <p:attrName>ppt_h</p:attrName>
                                        </p:attrNameLst>
                                      </p:cBhvr>
                                      <p:tavLst>
                                        <p:tav tm="0">
                                          <p:val>
                                            <p:fltVal val="0"/>
                                          </p:val>
                                        </p:tav>
                                        <p:tav tm="100000">
                                          <p:val>
                                            <p:strVal val="#ppt_h"/>
                                          </p:val>
                                        </p:tav>
                                      </p:tavLst>
                                    </p:anim>
                                    <p:animEffect transition="in" filter="fade">
                                      <p:cBhvr>
                                        <p:cTn id="165" dur="250"/>
                                        <p:tgtEl>
                                          <p:spTgt spid="8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83"/>
                                        </p:tgtEl>
                                        <p:attrNameLst>
                                          <p:attrName>style.visibility</p:attrName>
                                        </p:attrNameLst>
                                      </p:cBhvr>
                                      <p:to>
                                        <p:strVal val="visible"/>
                                      </p:to>
                                    </p:set>
                                    <p:animEffect transition="in" filter="wipe(right)">
                                      <p:cBhvr>
                                        <p:cTn id="169" dur="500"/>
                                        <p:tgtEl>
                                          <p:spTgt spid="8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wipe(left)">
                                      <p:cBhvr>
                                        <p:cTn id="172" dur="500"/>
                                        <p:tgtEl>
                                          <p:spTgt spid="8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87"/>
                                        </p:tgtEl>
                                        <p:attrNameLst>
                                          <p:attrName>style.visibility</p:attrName>
                                        </p:attrNameLst>
                                      </p:cBhvr>
                                      <p:to>
                                        <p:strVal val="visible"/>
                                      </p:to>
                                    </p:set>
                                    <p:anim calcmode="lin" valueType="num">
                                      <p:cBhvr>
                                        <p:cTn id="176" dur="250" fill="hold"/>
                                        <p:tgtEl>
                                          <p:spTgt spid="87"/>
                                        </p:tgtEl>
                                        <p:attrNameLst>
                                          <p:attrName>ppt_w</p:attrName>
                                        </p:attrNameLst>
                                      </p:cBhvr>
                                      <p:tavLst>
                                        <p:tav tm="0">
                                          <p:val>
                                            <p:fltVal val="0"/>
                                          </p:val>
                                        </p:tav>
                                        <p:tav tm="100000">
                                          <p:val>
                                            <p:strVal val="#ppt_w"/>
                                          </p:val>
                                        </p:tav>
                                      </p:tavLst>
                                    </p:anim>
                                    <p:anim calcmode="lin" valueType="num">
                                      <p:cBhvr>
                                        <p:cTn id="177" dur="250" fill="hold"/>
                                        <p:tgtEl>
                                          <p:spTgt spid="87"/>
                                        </p:tgtEl>
                                        <p:attrNameLst>
                                          <p:attrName>ppt_h</p:attrName>
                                        </p:attrNameLst>
                                      </p:cBhvr>
                                      <p:tavLst>
                                        <p:tav tm="0">
                                          <p:val>
                                            <p:fltVal val="0"/>
                                          </p:val>
                                        </p:tav>
                                        <p:tav tm="100000">
                                          <p:val>
                                            <p:strVal val="#ppt_h"/>
                                          </p:val>
                                        </p:tav>
                                      </p:tavLst>
                                    </p:anim>
                                    <p:animEffect transition="in" filter="fade">
                                      <p:cBhvr>
                                        <p:cTn id="178" dur="250"/>
                                        <p:tgtEl>
                                          <p:spTgt spid="8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86"/>
                                        </p:tgtEl>
                                        <p:attrNameLst>
                                          <p:attrName>style.visibility</p:attrName>
                                        </p:attrNameLst>
                                      </p:cBhvr>
                                      <p:to>
                                        <p:strVal val="visible"/>
                                      </p:to>
                                    </p:set>
                                    <p:anim calcmode="lin" valueType="num">
                                      <p:cBhvr>
                                        <p:cTn id="181" dur="250" fill="hold"/>
                                        <p:tgtEl>
                                          <p:spTgt spid="86"/>
                                        </p:tgtEl>
                                        <p:attrNameLst>
                                          <p:attrName>ppt_w</p:attrName>
                                        </p:attrNameLst>
                                      </p:cBhvr>
                                      <p:tavLst>
                                        <p:tav tm="0">
                                          <p:val>
                                            <p:fltVal val="0"/>
                                          </p:val>
                                        </p:tav>
                                        <p:tav tm="100000">
                                          <p:val>
                                            <p:strVal val="#ppt_w"/>
                                          </p:val>
                                        </p:tav>
                                      </p:tavLst>
                                    </p:anim>
                                    <p:anim calcmode="lin" valueType="num">
                                      <p:cBhvr>
                                        <p:cTn id="182" dur="250" fill="hold"/>
                                        <p:tgtEl>
                                          <p:spTgt spid="86"/>
                                        </p:tgtEl>
                                        <p:attrNameLst>
                                          <p:attrName>ppt_h</p:attrName>
                                        </p:attrNameLst>
                                      </p:cBhvr>
                                      <p:tavLst>
                                        <p:tav tm="0">
                                          <p:val>
                                            <p:fltVal val="0"/>
                                          </p:val>
                                        </p:tav>
                                        <p:tav tm="100000">
                                          <p:val>
                                            <p:strVal val="#ppt_h"/>
                                          </p:val>
                                        </p:tav>
                                      </p:tavLst>
                                    </p:anim>
                                    <p:animEffect transition="in" filter="fade">
                                      <p:cBhvr>
                                        <p:cTn id="183"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animBg="1"/>
      <p:bldP spid="59" grpId="0" animBg="1"/>
      <p:bldP spid="60" grpId="0" animBg="1"/>
      <p:bldP spid="61" grpId="0" animBg="1"/>
      <p:bldP spid="62" grpId="0"/>
      <p:bldP spid="63" grpId="0"/>
      <p:bldP spid="64" grpId="0" animBg="1"/>
      <p:bldP spid="65" grpId="0" animBg="1"/>
      <p:bldP spid="66" grpId="0" animBg="1"/>
      <p:bldP spid="67" grpId="0" animBg="1"/>
      <p:bldP spid="68" grpId="0"/>
      <p:bldP spid="69" grpId="0"/>
      <p:bldP spid="70" grpId="0" animBg="1"/>
      <p:bldP spid="71" grpId="0" animBg="1"/>
      <p:bldP spid="72" grpId="0" animBg="1"/>
      <p:bldP spid="73" grpId="0" animBg="1"/>
      <p:bldP spid="74" grpId="0"/>
      <p:bldP spid="75" grpId="0"/>
      <p:bldP spid="76" grpId="0" animBg="1"/>
      <p:bldP spid="77" grpId="0" animBg="1"/>
      <p:bldP spid="78" grpId="0" animBg="1"/>
      <p:bldP spid="79" grpId="0" animBg="1"/>
      <p:bldP spid="80" grpId="0"/>
      <p:bldP spid="81" grpId="0"/>
      <p:bldP spid="82" grpId="0" animBg="1"/>
      <p:bldP spid="83" grpId="0" animBg="1"/>
      <p:bldP spid="84" grpId="0" animBg="1"/>
      <p:bldP spid="85" grpId="0" animBg="1"/>
      <p:bldP spid="86" grpId="0"/>
      <p:bldP spid="87" grpId="0"/>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饼形 43"/>
          <p:cNvSpPr/>
          <p:nvPr/>
        </p:nvSpPr>
        <p:spPr>
          <a:xfrm>
            <a:off x="4096058" y="1580861"/>
            <a:ext cx="4079469" cy="4080000"/>
          </a:xfrm>
          <a:prstGeom prst="pie">
            <a:avLst>
              <a:gd name="adj1" fmla="val 18079823"/>
              <a:gd name="adj2" fmla="val 16200000"/>
            </a:avLst>
          </a:prstGeom>
          <a:gradFill flip="none" rotWithShape="1">
            <a:gsLst>
              <a:gs pos="0">
                <a:schemeClr val="accent5">
                  <a:lumMod val="60000"/>
                  <a:lumOff val="40000"/>
                </a:schemeClr>
              </a:gs>
              <a:gs pos="100000">
                <a:schemeClr val="accent5">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sym typeface="+mn-lt"/>
            </a:endParaRPr>
          </a:p>
        </p:txBody>
      </p:sp>
      <p:sp>
        <p:nvSpPr>
          <p:cNvPr id="45" name="饼形 44"/>
          <p:cNvSpPr/>
          <p:nvPr/>
        </p:nvSpPr>
        <p:spPr>
          <a:xfrm>
            <a:off x="4336027" y="1820861"/>
            <a:ext cx="3599531" cy="3600000"/>
          </a:xfrm>
          <a:prstGeom prst="pie">
            <a:avLst>
              <a:gd name="adj1" fmla="val 19518861"/>
              <a:gd name="adj2" fmla="val 16200000"/>
            </a:avLst>
          </a:prstGeom>
          <a:gradFill flip="none" rotWithShape="1">
            <a:gsLst>
              <a:gs pos="0">
                <a:schemeClr val="accent4">
                  <a:lumMod val="60000"/>
                  <a:lumOff val="40000"/>
                </a:schemeClr>
              </a:gs>
              <a:gs pos="100000">
                <a:schemeClr val="accent4">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sym typeface="+mn-lt"/>
            </a:endParaRPr>
          </a:p>
        </p:txBody>
      </p:sp>
      <p:sp>
        <p:nvSpPr>
          <p:cNvPr id="46" name="饼形 45"/>
          <p:cNvSpPr/>
          <p:nvPr/>
        </p:nvSpPr>
        <p:spPr>
          <a:xfrm>
            <a:off x="4575994" y="2060861"/>
            <a:ext cx="3119594" cy="3120000"/>
          </a:xfrm>
          <a:prstGeom prst="pie">
            <a:avLst/>
          </a:prstGeom>
          <a:gradFill flip="none" rotWithShape="1">
            <a:gsLst>
              <a:gs pos="0">
                <a:schemeClr val="accent3">
                  <a:lumMod val="60000"/>
                  <a:lumOff val="40000"/>
                </a:schemeClr>
              </a:gs>
              <a:gs pos="100000">
                <a:schemeClr val="accent3">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sym typeface="+mn-lt"/>
            </a:endParaRPr>
          </a:p>
        </p:txBody>
      </p:sp>
      <p:sp>
        <p:nvSpPr>
          <p:cNvPr id="47" name="饼形 46"/>
          <p:cNvSpPr/>
          <p:nvPr/>
        </p:nvSpPr>
        <p:spPr>
          <a:xfrm>
            <a:off x="4815963" y="2300861"/>
            <a:ext cx="2639656" cy="2640000"/>
          </a:xfrm>
          <a:prstGeom prst="pie">
            <a:avLst>
              <a:gd name="adj1" fmla="val 2640555"/>
              <a:gd name="adj2" fmla="val 16200000"/>
            </a:avLst>
          </a:prstGeom>
          <a:gradFill flip="none" rotWithShape="1">
            <a:gsLst>
              <a:gs pos="0">
                <a:schemeClr val="accent2">
                  <a:lumMod val="60000"/>
                  <a:lumOff val="40000"/>
                </a:schemeClr>
              </a:gs>
              <a:gs pos="100000">
                <a:schemeClr val="accent2">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cs typeface="+mn-ea"/>
              <a:sym typeface="+mn-lt"/>
            </a:endParaRPr>
          </a:p>
        </p:txBody>
      </p:sp>
      <p:sp>
        <p:nvSpPr>
          <p:cNvPr id="48" name="矩形 47"/>
          <p:cNvSpPr/>
          <p:nvPr/>
        </p:nvSpPr>
        <p:spPr>
          <a:xfrm>
            <a:off x="8547558" y="174490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5"/>
                </a:solidFill>
                <a:cs typeface="+mn-ea"/>
                <a:sym typeface="+mn-lt"/>
              </a:rPr>
              <a:t>输入您的文字</a:t>
            </a:r>
            <a:endParaRPr lang="en-US" altLang="zh-CN" sz="1300" dirty="0">
              <a:solidFill>
                <a:schemeClr val="accent5"/>
              </a:solidFill>
              <a:cs typeface="+mn-ea"/>
              <a:sym typeface="+mn-lt"/>
            </a:endParaRPr>
          </a:p>
          <a:p>
            <a:pPr>
              <a:lnSpc>
                <a:spcPct val="120000"/>
              </a:lnSpc>
            </a:pPr>
            <a:r>
              <a:rPr lang="zh-CN" altLang="en-US" sz="1100" dirty="0">
                <a:solidFill>
                  <a:schemeClr val="bg1">
                    <a:lumMod val="65000"/>
                  </a:schemeClr>
                </a:solidFill>
                <a:cs typeface="+mn-ea"/>
                <a:sym typeface="+mn-lt"/>
              </a:rPr>
              <a:t>输入您的文字，输入您的文字，输入您的文字，输入您的文字</a:t>
            </a:r>
            <a:endParaRPr lang="zh-CN" altLang="en-US" sz="1100" dirty="0">
              <a:solidFill>
                <a:schemeClr val="bg1">
                  <a:lumMod val="65000"/>
                </a:schemeClr>
              </a:solidFill>
              <a:cs typeface="+mn-ea"/>
              <a:sym typeface="+mn-lt"/>
            </a:endParaRPr>
          </a:p>
        </p:txBody>
      </p:sp>
      <p:cxnSp>
        <p:nvCxnSpPr>
          <p:cNvPr id="49" name="直接连接符 48"/>
          <p:cNvCxnSpPr/>
          <p:nvPr/>
        </p:nvCxnSpPr>
        <p:spPr>
          <a:xfrm flipH="1">
            <a:off x="7246553" y="2145591"/>
            <a:ext cx="1301004"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401458" y="3052648"/>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401458" y="3997807"/>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17247" y="4718977"/>
            <a:ext cx="243031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547558" y="267104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4"/>
                </a:solidFill>
                <a:cs typeface="+mn-ea"/>
                <a:sym typeface="+mn-lt"/>
              </a:rPr>
              <a:t>输入您的文字</a:t>
            </a:r>
            <a:endParaRPr lang="en-US" altLang="zh-CN" sz="1300" dirty="0">
              <a:solidFill>
                <a:schemeClr val="accent4"/>
              </a:solidFill>
              <a:cs typeface="+mn-ea"/>
              <a:sym typeface="+mn-lt"/>
            </a:endParaRPr>
          </a:p>
          <a:p>
            <a:pPr>
              <a:lnSpc>
                <a:spcPct val="120000"/>
              </a:lnSpc>
            </a:pPr>
            <a:r>
              <a:rPr lang="zh-CN" altLang="en-US" sz="1100" dirty="0">
                <a:solidFill>
                  <a:schemeClr val="bg1">
                    <a:lumMod val="65000"/>
                  </a:schemeClr>
                </a:solidFill>
                <a:cs typeface="+mn-ea"/>
                <a:sym typeface="+mn-lt"/>
              </a:rPr>
              <a:t>输入您的文字，输入您的文字，输入您的文字，输入您的文字</a:t>
            </a:r>
            <a:endParaRPr lang="zh-CN" altLang="en-US" sz="1100" dirty="0">
              <a:solidFill>
                <a:schemeClr val="bg1">
                  <a:lumMod val="65000"/>
                </a:schemeClr>
              </a:solidFill>
              <a:cs typeface="+mn-ea"/>
              <a:sym typeface="+mn-lt"/>
            </a:endParaRPr>
          </a:p>
        </p:txBody>
      </p:sp>
      <p:sp>
        <p:nvSpPr>
          <p:cNvPr id="94" name="矩形 93"/>
          <p:cNvSpPr/>
          <p:nvPr/>
        </p:nvSpPr>
        <p:spPr>
          <a:xfrm>
            <a:off x="8547558" y="359718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3"/>
                </a:solidFill>
                <a:cs typeface="+mn-ea"/>
                <a:sym typeface="+mn-lt"/>
              </a:rPr>
              <a:t>输入您的文字</a:t>
            </a:r>
            <a:endParaRPr lang="en-US" altLang="zh-CN" sz="1300" dirty="0">
              <a:solidFill>
                <a:schemeClr val="accent3"/>
              </a:solidFill>
              <a:cs typeface="+mn-ea"/>
              <a:sym typeface="+mn-lt"/>
            </a:endParaRPr>
          </a:p>
          <a:p>
            <a:pPr>
              <a:lnSpc>
                <a:spcPct val="120000"/>
              </a:lnSpc>
            </a:pPr>
            <a:r>
              <a:rPr lang="zh-CN" altLang="en-US" sz="1100" dirty="0">
                <a:solidFill>
                  <a:schemeClr val="bg1">
                    <a:lumMod val="65000"/>
                  </a:schemeClr>
                </a:solidFill>
                <a:cs typeface="+mn-ea"/>
                <a:sym typeface="+mn-lt"/>
              </a:rPr>
              <a:t>输入您的文字，输入您的文字，输入您的文字，输入您的文字</a:t>
            </a:r>
            <a:endParaRPr lang="zh-CN" altLang="en-US" sz="1100" dirty="0">
              <a:solidFill>
                <a:schemeClr val="bg1">
                  <a:lumMod val="65000"/>
                </a:schemeClr>
              </a:solidFill>
              <a:cs typeface="+mn-ea"/>
              <a:sym typeface="+mn-lt"/>
            </a:endParaRPr>
          </a:p>
        </p:txBody>
      </p:sp>
      <p:sp>
        <p:nvSpPr>
          <p:cNvPr id="95" name="矩形 94"/>
          <p:cNvSpPr/>
          <p:nvPr/>
        </p:nvSpPr>
        <p:spPr>
          <a:xfrm>
            <a:off x="8547558" y="4523329"/>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2"/>
                </a:solidFill>
                <a:cs typeface="+mn-ea"/>
                <a:sym typeface="+mn-lt"/>
              </a:rPr>
              <a:t>输入您的文字</a:t>
            </a:r>
            <a:endParaRPr lang="en-US" altLang="zh-CN" sz="1300" dirty="0">
              <a:solidFill>
                <a:schemeClr val="accent2"/>
              </a:solidFill>
              <a:cs typeface="+mn-ea"/>
              <a:sym typeface="+mn-lt"/>
            </a:endParaRPr>
          </a:p>
          <a:p>
            <a:pPr>
              <a:lnSpc>
                <a:spcPct val="120000"/>
              </a:lnSpc>
            </a:pPr>
            <a:r>
              <a:rPr lang="zh-CN" altLang="en-US" sz="1100" dirty="0">
                <a:solidFill>
                  <a:schemeClr val="bg1">
                    <a:lumMod val="65000"/>
                  </a:schemeClr>
                </a:solidFill>
                <a:cs typeface="+mn-ea"/>
                <a:sym typeface="+mn-lt"/>
              </a:rPr>
              <a:t>输入您的文字，输入您的文字，输入您的文字，输入您的文字</a:t>
            </a:r>
            <a:endParaRPr lang="zh-CN" altLang="en-US" sz="1100" dirty="0">
              <a:solidFill>
                <a:schemeClr val="bg1">
                  <a:lumMod val="65000"/>
                </a:schemeClr>
              </a:solidFill>
              <a:cs typeface="+mn-ea"/>
              <a:sym typeface="+mn-lt"/>
            </a:endParaRPr>
          </a:p>
        </p:txBody>
      </p:sp>
      <p:sp>
        <p:nvSpPr>
          <p:cNvPr id="96" name="内容占位符 2"/>
          <p:cNvSpPr txBox="1"/>
          <p:nvPr/>
        </p:nvSpPr>
        <p:spPr>
          <a:xfrm>
            <a:off x="785553" y="1647193"/>
            <a:ext cx="3093379" cy="3800368"/>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solidFill>
                  <a:schemeClr val="accent5"/>
                </a:solidFill>
                <a:latin typeface="+mn-lt"/>
                <a:ea typeface="+mn-ea"/>
                <a:cs typeface="+mn-ea"/>
                <a:sym typeface="+mn-lt"/>
              </a:rPr>
              <a:t>输入您的标题</a:t>
            </a:r>
            <a:endParaRPr lang="en-US" altLang="zh-CN" sz="1300" dirty="0">
              <a:solidFill>
                <a:schemeClr val="accent5"/>
              </a:solidFill>
              <a:latin typeface="+mn-lt"/>
              <a:ea typeface="+mn-ea"/>
              <a:cs typeface="+mn-ea"/>
              <a:sym typeface="+mn-lt"/>
            </a:endParaRPr>
          </a:p>
          <a:p>
            <a:pPr marL="0" indent="0" algn="just">
              <a:lnSpc>
                <a:spcPct val="130000"/>
              </a:lnSpc>
              <a:spcAft>
                <a:spcPts val="800"/>
              </a:spcAft>
              <a:buNone/>
            </a:pPr>
            <a:r>
              <a:rPr lang="zh-CN" altLang="en-US" sz="1100" dirty="0">
                <a:solidFill>
                  <a:schemeClr val="bg1">
                    <a:lumMod val="65000"/>
                  </a:schemeClr>
                </a:solidFill>
                <a:latin typeface="+mn-lt"/>
                <a:ea typeface="+mn-ea"/>
                <a:cs typeface="+mn-ea"/>
                <a:sym typeface="+mn-lt"/>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en-US" altLang="zh-CN" sz="1100" dirty="0">
              <a:solidFill>
                <a:schemeClr val="bg1">
                  <a:lumMod val="65000"/>
                </a:schemeClr>
              </a:solidFill>
              <a:latin typeface="+mn-lt"/>
              <a:ea typeface="+mn-ea"/>
              <a:cs typeface="+mn-ea"/>
              <a:sym typeface="+mn-lt"/>
            </a:endParaRPr>
          </a:p>
          <a:p>
            <a:pPr marL="0" indent="0" algn="just">
              <a:lnSpc>
                <a:spcPct val="130000"/>
              </a:lnSpc>
              <a:spcAft>
                <a:spcPts val="800"/>
              </a:spcAft>
              <a:buNone/>
            </a:pPr>
            <a:r>
              <a:rPr lang="zh-CN" altLang="en-US" sz="1100" dirty="0">
                <a:solidFill>
                  <a:schemeClr val="bg1">
                    <a:lumMod val="65000"/>
                  </a:schemeClr>
                </a:solidFill>
                <a:latin typeface="+mn-lt"/>
                <a:ea typeface="+mn-ea"/>
                <a:cs typeface="+mn-ea"/>
                <a:sym typeface="+mn-lt"/>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zh-CN" altLang="en-US" sz="1100" dirty="0">
              <a:solidFill>
                <a:schemeClr val="bg1">
                  <a:lumMod val="65000"/>
                </a:schemeClr>
              </a:solidFill>
              <a:latin typeface="+mn-lt"/>
              <a:ea typeface="+mn-ea"/>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anim calcmode="lin" valueType="num">
                                      <p:cBhvr>
                                        <p:cTn id="8" dur="500" fill="hold"/>
                                        <p:tgtEl>
                                          <p:spTgt spid="96"/>
                                        </p:tgtEl>
                                        <p:attrNameLst>
                                          <p:attrName>ppt_x</p:attrName>
                                        </p:attrNameLst>
                                      </p:cBhvr>
                                      <p:tavLst>
                                        <p:tav tm="0">
                                          <p:val>
                                            <p:strVal val="#ppt_x"/>
                                          </p:val>
                                        </p:tav>
                                        <p:tav tm="100000">
                                          <p:val>
                                            <p:strVal val="#ppt_x"/>
                                          </p:val>
                                        </p:tav>
                                      </p:tavLst>
                                    </p:anim>
                                    <p:anim calcmode="lin" valueType="num">
                                      <p:cBhvr>
                                        <p:cTn id="9" dur="5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500"/>
                                        <p:tgtEl>
                                          <p:spTgt spid="4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300"/>
                                        <p:tgtEl>
                                          <p:spTgt spid="4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300"/>
                                        <p:tgtEl>
                                          <p:spTgt spid="48"/>
                                        </p:tgtEl>
                                      </p:cBhvr>
                                    </p:animEffect>
                                    <p:anim calcmode="lin" valueType="num">
                                      <p:cBhvr>
                                        <p:cTn id="22" dur="300" fill="hold"/>
                                        <p:tgtEl>
                                          <p:spTgt spid="48"/>
                                        </p:tgtEl>
                                        <p:attrNameLst>
                                          <p:attrName>ppt_x</p:attrName>
                                        </p:attrNameLst>
                                      </p:cBhvr>
                                      <p:tavLst>
                                        <p:tav tm="0">
                                          <p:val>
                                            <p:strVal val="#ppt_x"/>
                                          </p:val>
                                        </p:tav>
                                        <p:tav tm="100000">
                                          <p:val>
                                            <p:strVal val="#ppt_x"/>
                                          </p:val>
                                        </p:tav>
                                      </p:tavLst>
                                    </p:anim>
                                    <p:anim calcmode="lin" valueType="num">
                                      <p:cBhvr>
                                        <p:cTn id="23" dur="3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heel(1)">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300"/>
                                        <p:tgtEl>
                                          <p:spTgt spid="90"/>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300"/>
                                        <p:tgtEl>
                                          <p:spTgt spid="93"/>
                                        </p:tgtEl>
                                      </p:cBhvr>
                                    </p:animEffect>
                                    <p:anim calcmode="lin" valueType="num">
                                      <p:cBhvr>
                                        <p:cTn id="36" dur="300" fill="hold"/>
                                        <p:tgtEl>
                                          <p:spTgt spid="93"/>
                                        </p:tgtEl>
                                        <p:attrNameLst>
                                          <p:attrName>ppt_x</p:attrName>
                                        </p:attrNameLst>
                                      </p:cBhvr>
                                      <p:tavLst>
                                        <p:tav tm="0">
                                          <p:val>
                                            <p:strVal val="#ppt_x"/>
                                          </p:val>
                                        </p:tav>
                                        <p:tav tm="100000">
                                          <p:val>
                                            <p:strVal val="#ppt_x"/>
                                          </p:val>
                                        </p:tav>
                                      </p:tavLst>
                                    </p:anim>
                                    <p:anim calcmode="lin" valueType="num">
                                      <p:cBhvr>
                                        <p:cTn id="37" dur="300" fill="hold"/>
                                        <p:tgtEl>
                                          <p:spTgt spid="9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ipe(down)">
                                      <p:cBhvr>
                                        <p:cTn id="45" dur="300"/>
                                        <p:tgtEl>
                                          <p:spTgt spid="91"/>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300"/>
                                        <p:tgtEl>
                                          <p:spTgt spid="94"/>
                                        </p:tgtEl>
                                      </p:cBhvr>
                                    </p:animEffect>
                                    <p:anim calcmode="lin" valueType="num">
                                      <p:cBhvr>
                                        <p:cTn id="50" dur="300" fill="hold"/>
                                        <p:tgtEl>
                                          <p:spTgt spid="94"/>
                                        </p:tgtEl>
                                        <p:attrNameLst>
                                          <p:attrName>ppt_x</p:attrName>
                                        </p:attrNameLst>
                                      </p:cBhvr>
                                      <p:tavLst>
                                        <p:tav tm="0">
                                          <p:val>
                                            <p:strVal val="#ppt_x"/>
                                          </p:val>
                                        </p:tav>
                                        <p:tav tm="100000">
                                          <p:val>
                                            <p:strVal val="#ppt_x"/>
                                          </p:val>
                                        </p:tav>
                                      </p:tavLst>
                                    </p:anim>
                                    <p:anim calcmode="lin" valueType="num">
                                      <p:cBhvr>
                                        <p:cTn id="51" dur="3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500"/>
                                        <p:tgtEl>
                                          <p:spTgt spid="47"/>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300"/>
                                        <p:tgtEl>
                                          <p:spTgt spid="92"/>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300"/>
                                        <p:tgtEl>
                                          <p:spTgt spid="95"/>
                                        </p:tgtEl>
                                      </p:cBhvr>
                                    </p:animEffect>
                                    <p:anim calcmode="lin" valueType="num">
                                      <p:cBhvr>
                                        <p:cTn id="64" dur="300" fill="hold"/>
                                        <p:tgtEl>
                                          <p:spTgt spid="95"/>
                                        </p:tgtEl>
                                        <p:attrNameLst>
                                          <p:attrName>ppt_x</p:attrName>
                                        </p:attrNameLst>
                                      </p:cBhvr>
                                      <p:tavLst>
                                        <p:tav tm="0">
                                          <p:val>
                                            <p:strVal val="#ppt_x"/>
                                          </p:val>
                                        </p:tav>
                                        <p:tav tm="100000">
                                          <p:val>
                                            <p:strVal val="#ppt_x"/>
                                          </p:val>
                                        </p:tav>
                                      </p:tavLst>
                                    </p:anim>
                                    <p:anim calcmode="lin" valueType="num">
                                      <p:cBhvr>
                                        <p:cTn id="65" dur="3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93" grpId="0"/>
      <p:bldP spid="94" grpId="0"/>
      <p:bldP spid="95" grpId="0"/>
      <p:bldP spid="9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0" name="01"/>
          <p:cNvSpPr txBox="1"/>
          <p:nvPr/>
        </p:nvSpPr>
        <p:spPr>
          <a:xfrm>
            <a:off x="2029219" y="1983455"/>
            <a:ext cx="2879387" cy="1677382"/>
          </a:xfrm>
          <a:prstGeom prst="rect">
            <a:avLst/>
          </a:prstGeom>
          <a:noFill/>
        </p:spPr>
        <p:txBody>
          <a:bodyPr wrap="square" lIns="0" tIns="0" rIns="0" bIns="0" rtlCol="0">
            <a:spAutoFit/>
          </a:bodyPr>
          <a:lstStyle/>
          <a:p>
            <a:pPr algn="ctr"/>
            <a:r>
              <a:rPr lang="en-US" altLang="zh-CN" sz="10900" b="1" dirty="0">
                <a:solidFill>
                  <a:schemeClr val="bg1"/>
                </a:solidFill>
                <a:latin typeface="+mn-ea"/>
                <a:cs typeface="+mn-ea"/>
                <a:sym typeface="+mn-lt"/>
              </a:rPr>
              <a:t>01</a:t>
            </a:r>
            <a:endParaRPr lang="zh-CN" altLang="en-US" sz="10900" b="1" dirty="0">
              <a:solidFill>
                <a:schemeClr val="bg1"/>
              </a:solidFill>
              <a:latin typeface="+mn-ea"/>
              <a:cs typeface="+mn-ea"/>
              <a:sym typeface="+mn-lt"/>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a:solidFill>
                  <a:srgbClr val="3C7895"/>
                </a:solidFill>
                <a:cs typeface="+mn-ea"/>
                <a:sym typeface="+mn-lt"/>
              </a:rPr>
              <a:t>教学分析</a:t>
            </a:r>
            <a:endParaRPr kumimoji="1" lang="en-US" altLang="ko-KR" sz="4400" b="1" dirty="0">
              <a:solidFill>
                <a:srgbClr val="3C7895"/>
              </a:solidFill>
              <a:cs typeface="+mn-ea"/>
              <a:sym typeface="+mn-lt"/>
            </a:endParaRPr>
          </a:p>
        </p:txBody>
      </p:sp>
      <p:sp>
        <p:nvSpPr>
          <p:cNvPr id="12" name="01"/>
          <p:cNvSpPr txBox="1"/>
          <p:nvPr/>
        </p:nvSpPr>
        <p:spPr>
          <a:xfrm>
            <a:off x="5464196" y="2805866"/>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3" name="01"/>
          <p:cNvSpPr txBox="1"/>
          <p:nvPr/>
        </p:nvSpPr>
        <p:spPr>
          <a:xfrm>
            <a:off x="5464196" y="3239679"/>
            <a:ext cx="1992890"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4" name="01"/>
          <p:cNvSpPr txBox="1"/>
          <p:nvPr/>
        </p:nvSpPr>
        <p:spPr>
          <a:xfrm>
            <a:off x="7734590" y="2810209"/>
            <a:ext cx="1838736"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
        <p:nvSpPr>
          <p:cNvPr id="15" name="01"/>
          <p:cNvSpPr txBox="1"/>
          <p:nvPr/>
        </p:nvSpPr>
        <p:spPr>
          <a:xfrm>
            <a:off x="7734594" y="3244622"/>
            <a:ext cx="1838733" cy="319831"/>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cs typeface="+mn-ea"/>
                <a:sym typeface="+mn-lt"/>
              </a:rPr>
              <a:t>请替换文字内容</a:t>
            </a:r>
            <a:endParaRPr kumimoji="1" lang="en-US" altLang="ko-KR"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7244"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5"/>
          </a:solidFill>
          <a:ln w="28575">
            <a:noFill/>
          </a:ln>
        </p:spPr>
        <p:txBody>
          <a:bodyPr vert="horz" wrap="square" lIns="121908" tIns="60954" rIns="121908" bIns="60954" numCol="1" anchor="t" anchorCtr="0" compatLnSpc="1"/>
          <a:lstStyle/>
          <a:p>
            <a:endParaRPr lang="zh-CN" altLang="en-US">
              <a:cs typeface="+mn-ea"/>
              <a:sym typeface="+mn-lt"/>
            </a:endParaRPr>
          </a:p>
        </p:txBody>
      </p:sp>
      <p:sp>
        <p:nvSpPr>
          <p:cNvPr id="18" name="Freeform 5"/>
          <p:cNvSpPr>
            <a:spLocks noEditPoints="1"/>
          </p:cNvSpPr>
          <p:nvPr/>
        </p:nvSpPr>
        <p:spPr bwMode="auto">
          <a:xfrm>
            <a:off x="3645706"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4"/>
          </a:solidFill>
          <a:ln w="28575">
            <a:noFill/>
          </a:ln>
        </p:spPr>
        <p:txBody>
          <a:bodyPr vert="horz" wrap="square" lIns="121908" tIns="60954" rIns="121908" bIns="60954" numCol="1" anchor="t" anchorCtr="0" compatLnSpc="1"/>
          <a:lstStyle/>
          <a:p>
            <a:endParaRPr lang="zh-CN" altLang="en-US">
              <a:cs typeface="+mn-ea"/>
              <a:sym typeface="+mn-lt"/>
            </a:endParaRPr>
          </a:p>
        </p:txBody>
      </p:sp>
      <p:sp>
        <p:nvSpPr>
          <p:cNvPr id="19" name="Freeform 5"/>
          <p:cNvSpPr>
            <a:spLocks noEditPoints="1"/>
          </p:cNvSpPr>
          <p:nvPr/>
        </p:nvSpPr>
        <p:spPr bwMode="auto">
          <a:xfrm>
            <a:off x="6224168"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3"/>
          </a:solidFill>
          <a:ln w="28575">
            <a:noFill/>
          </a:ln>
        </p:spPr>
        <p:txBody>
          <a:bodyPr vert="horz" wrap="square" lIns="121908" tIns="60954" rIns="121908" bIns="60954" numCol="1" anchor="t" anchorCtr="0" compatLnSpc="1"/>
          <a:lstStyle/>
          <a:p>
            <a:endParaRPr lang="zh-CN" altLang="en-US">
              <a:cs typeface="+mn-ea"/>
              <a:sym typeface="+mn-lt"/>
            </a:endParaRPr>
          </a:p>
        </p:txBody>
      </p:sp>
      <p:sp>
        <p:nvSpPr>
          <p:cNvPr id="20" name="Freeform 5"/>
          <p:cNvSpPr>
            <a:spLocks noEditPoints="1"/>
          </p:cNvSpPr>
          <p:nvPr/>
        </p:nvSpPr>
        <p:spPr bwMode="auto">
          <a:xfrm>
            <a:off x="8784080"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2"/>
          </a:solidFill>
          <a:ln w="28575">
            <a:noFill/>
          </a:ln>
        </p:spPr>
        <p:txBody>
          <a:bodyPr vert="horz" wrap="square" lIns="121908" tIns="60954" rIns="121908" bIns="60954" numCol="1" anchor="t" anchorCtr="0" compatLnSpc="1"/>
          <a:lstStyle/>
          <a:p>
            <a:endParaRPr lang="zh-CN" altLang="en-US">
              <a:cs typeface="+mn-ea"/>
              <a:sym typeface="+mn-lt"/>
            </a:endParaRPr>
          </a:p>
        </p:txBody>
      </p:sp>
      <p:sp>
        <p:nvSpPr>
          <p:cNvPr id="21" name="圆角矩形 20"/>
          <p:cNvSpPr/>
          <p:nvPr/>
        </p:nvSpPr>
        <p:spPr>
          <a:xfrm>
            <a:off x="2474228"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cs typeface="+mn-ea"/>
              <a:sym typeface="+mn-lt"/>
            </a:endParaRPr>
          </a:p>
        </p:txBody>
      </p:sp>
      <p:sp>
        <p:nvSpPr>
          <p:cNvPr id="22" name="圆角矩形 21"/>
          <p:cNvSpPr/>
          <p:nvPr/>
        </p:nvSpPr>
        <p:spPr>
          <a:xfrm>
            <a:off x="7627424"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cs typeface="+mn-ea"/>
              <a:sym typeface="+mn-lt"/>
            </a:endParaRPr>
          </a:p>
        </p:txBody>
      </p:sp>
      <p:sp>
        <p:nvSpPr>
          <p:cNvPr id="23" name="圆角矩形 22"/>
          <p:cNvSpPr/>
          <p:nvPr/>
        </p:nvSpPr>
        <p:spPr>
          <a:xfrm>
            <a:off x="5050825"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cs typeface="+mn-ea"/>
              <a:sym typeface="+mn-lt"/>
            </a:endParaRPr>
          </a:p>
        </p:txBody>
      </p:sp>
      <p:sp>
        <p:nvSpPr>
          <p:cNvPr id="24" name="下箭头 23"/>
          <p:cNvSpPr/>
          <p:nvPr/>
        </p:nvSpPr>
        <p:spPr>
          <a:xfrm>
            <a:off x="3398802"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5" name="下箭头 24"/>
          <p:cNvSpPr/>
          <p:nvPr/>
        </p:nvSpPr>
        <p:spPr>
          <a:xfrm>
            <a:off x="59753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6" name="下箭头 25"/>
          <p:cNvSpPr/>
          <p:nvPr/>
        </p:nvSpPr>
        <p:spPr>
          <a:xfrm>
            <a:off x="85519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7" name="矩形 26"/>
          <p:cNvSpPr/>
          <p:nvPr/>
        </p:nvSpPr>
        <p:spPr>
          <a:xfrm>
            <a:off x="1185931"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5"/>
                </a:solidFill>
                <a:cs typeface="+mn-ea"/>
                <a:sym typeface="+mn-lt"/>
              </a:rPr>
              <a:t>在此输入标题</a:t>
            </a:r>
            <a:endParaRPr lang="en-US" altLang="zh-CN" sz="1300" dirty="0">
              <a:solidFill>
                <a:schemeClr val="accent5"/>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28" name="矩形 27"/>
          <p:cNvSpPr/>
          <p:nvPr/>
        </p:nvSpPr>
        <p:spPr>
          <a:xfrm>
            <a:off x="3762526"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4"/>
                </a:solidFill>
                <a:cs typeface="+mn-ea"/>
                <a:sym typeface="+mn-lt"/>
              </a:rPr>
              <a:t>在此输入标题</a:t>
            </a:r>
            <a:endParaRPr lang="en-US" altLang="zh-CN" sz="1300" dirty="0">
              <a:solidFill>
                <a:schemeClr val="accent4"/>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29" name="矩形 28"/>
          <p:cNvSpPr/>
          <p:nvPr/>
        </p:nvSpPr>
        <p:spPr>
          <a:xfrm>
            <a:off x="6339122"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3"/>
                </a:solidFill>
                <a:cs typeface="+mn-ea"/>
                <a:sym typeface="+mn-lt"/>
              </a:rPr>
              <a:t>在此输入标题</a:t>
            </a:r>
            <a:endParaRPr lang="en-US" altLang="zh-CN" sz="1300" dirty="0">
              <a:solidFill>
                <a:schemeClr val="accent3"/>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30" name="矩形 29"/>
          <p:cNvSpPr/>
          <p:nvPr/>
        </p:nvSpPr>
        <p:spPr>
          <a:xfrm>
            <a:off x="8915719"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2"/>
                </a:solidFill>
                <a:cs typeface="+mn-ea"/>
                <a:sym typeface="+mn-lt"/>
              </a:rPr>
              <a:t>在此输入标题</a:t>
            </a:r>
            <a:endParaRPr lang="en-US" altLang="zh-CN" sz="1300" dirty="0">
              <a:solidFill>
                <a:schemeClr val="accent2"/>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31" name="矩形 30"/>
          <p:cNvSpPr/>
          <p:nvPr/>
        </p:nvSpPr>
        <p:spPr>
          <a:xfrm>
            <a:off x="247680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cs typeface="+mn-ea"/>
                <a:sym typeface="+mn-lt"/>
              </a:rPr>
              <a:t>在此输入标题</a:t>
            </a:r>
            <a:endParaRPr lang="en-US" altLang="zh-CN" sz="1300" dirty="0">
              <a:solidFill>
                <a:schemeClr val="bg1">
                  <a:lumMod val="65000"/>
                </a:schemeClr>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32" name="矩形 31"/>
          <p:cNvSpPr/>
          <p:nvPr/>
        </p:nvSpPr>
        <p:spPr>
          <a:xfrm>
            <a:off x="504945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cs typeface="+mn-ea"/>
                <a:sym typeface="+mn-lt"/>
              </a:rPr>
              <a:t>在此输入标题</a:t>
            </a:r>
            <a:endParaRPr lang="en-US" altLang="zh-CN" sz="1300" dirty="0">
              <a:solidFill>
                <a:schemeClr val="bg1">
                  <a:lumMod val="65000"/>
                </a:schemeClr>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33" name="矩形 32"/>
          <p:cNvSpPr/>
          <p:nvPr/>
        </p:nvSpPr>
        <p:spPr>
          <a:xfrm>
            <a:off x="7631189"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cs typeface="+mn-ea"/>
                <a:sym typeface="+mn-lt"/>
              </a:rPr>
              <a:t>在此输入标题</a:t>
            </a:r>
            <a:endParaRPr lang="en-US" altLang="zh-CN" sz="1300" dirty="0">
              <a:solidFill>
                <a:schemeClr val="bg1">
                  <a:lumMod val="65000"/>
                </a:schemeClr>
              </a:solidFill>
              <a:cs typeface="+mn-ea"/>
              <a:sym typeface="+mn-lt"/>
            </a:endParaRPr>
          </a:p>
          <a:p>
            <a:pPr algn="ctr">
              <a:lnSpc>
                <a:spcPct val="130000"/>
              </a:lnSpc>
              <a:spcBef>
                <a:spcPts val="800"/>
              </a:spcBef>
            </a:pPr>
            <a:r>
              <a:rPr lang="zh-CN" altLang="en-US" sz="1100" dirty="0">
                <a:solidFill>
                  <a:schemeClr val="bg1">
                    <a:lumMod val="65000"/>
                  </a:schemeClr>
                </a:solidFill>
                <a:cs typeface="+mn-ea"/>
                <a:sym typeface="+mn-lt"/>
              </a:rPr>
              <a:t>在此输入您的文字在此输入您的文字在此输入您的文字在此输入您的文字</a:t>
            </a:r>
            <a:endParaRPr lang="en-US" altLang="zh-CN" sz="1100" dirty="0">
              <a:solidFill>
                <a:schemeClr val="bg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anim calcmode="lin" valueType="num">
                                      <p:cBhvr>
                                        <p:cTn id="14" dur="300" fill="hold"/>
                                        <p:tgtEl>
                                          <p:spTgt spid="27"/>
                                        </p:tgtEl>
                                        <p:attrNameLst>
                                          <p:attrName>ppt_x</p:attrName>
                                        </p:attrNameLst>
                                      </p:cBhvr>
                                      <p:tavLst>
                                        <p:tav tm="0">
                                          <p:val>
                                            <p:strVal val="#ppt_x"/>
                                          </p:val>
                                        </p:tav>
                                        <p:tav tm="100000">
                                          <p:val>
                                            <p:strVal val="#ppt_x"/>
                                          </p:val>
                                        </p:tav>
                                      </p:tavLst>
                                    </p:anim>
                                    <p:anim calcmode="lin" valueType="num">
                                      <p:cBhvr>
                                        <p:cTn id="15" dur="3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300" fill="hold"/>
                                        <p:tgtEl>
                                          <p:spTgt spid="18"/>
                                        </p:tgtEl>
                                        <p:attrNameLst>
                                          <p:attrName>ppt_w</p:attrName>
                                        </p:attrNameLst>
                                      </p:cBhvr>
                                      <p:tavLst>
                                        <p:tav tm="0">
                                          <p:val>
                                            <p:fltVal val="0"/>
                                          </p:val>
                                        </p:tav>
                                        <p:tav tm="100000">
                                          <p:val>
                                            <p:strVal val="#ppt_w"/>
                                          </p:val>
                                        </p:tav>
                                      </p:tavLst>
                                    </p:anim>
                                    <p:anim calcmode="lin" valueType="num">
                                      <p:cBhvr>
                                        <p:cTn id="20" dur="300" fill="hold"/>
                                        <p:tgtEl>
                                          <p:spTgt spid="18"/>
                                        </p:tgtEl>
                                        <p:attrNameLst>
                                          <p:attrName>ppt_h</p:attrName>
                                        </p:attrNameLst>
                                      </p:cBhvr>
                                      <p:tavLst>
                                        <p:tav tm="0">
                                          <p:val>
                                            <p:fltVal val="0"/>
                                          </p:val>
                                        </p:tav>
                                        <p:tav tm="100000">
                                          <p:val>
                                            <p:strVal val="#ppt_h"/>
                                          </p:val>
                                        </p:tav>
                                      </p:tavLst>
                                    </p:anim>
                                    <p:animEffect transition="in" filter="fade">
                                      <p:cBhvr>
                                        <p:cTn id="21" dur="30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300"/>
                                        <p:tgtEl>
                                          <p:spTgt spid="28"/>
                                        </p:tgtEl>
                                      </p:cBhvr>
                                    </p:animEffect>
                                    <p:anim calcmode="lin" valueType="num">
                                      <p:cBhvr>
                                        <p:cTn id="26" dur="300" fill="hold"/>
                                        <p:tgtEl>
                                          <p:spTgt spid="28"/>
                                        </p:tgtEl>
                                        <p:attrNameLst>
                                          <p:attrName>ppt_x</p:attrName>
                                        </p:attrNameLst>
                                      </p:cBhvr>
                                      <p:tavLst>
                                        <p:tav tm="0">
                                          <p:val>
                                            <p:strVal val="#ppt_x"/>
                                          </p:val>
                                        </p:tav>
                                        <p:tav tm="100000">
                                          <p:val>
                                            <p:strVal val="#ppt_x"/>
                                          </p:val>
                                        </p:tav>
                                      </p:tavLst>
                                    </p:anim>
                                    <p:anim calcmode="lin" valueType="num">
                                      <p:cBhvr>
                                        <p:cTn id="27" dur="3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300"/>
                                        <p:tgtEl>
                                          <p:spTgt spid="29"/>
                                        </p:tgtEl>
                                      </p:cBhvr>
                                    </p:animEffect>
                                    <p:anim calcmode="lin" valueType="num">
                                      <p:cBhvr>
                                        <p:cTn id="38" dur="300" fill="hold"/>
                                        <p:tgtEl>
                                          <p:spTgt spid="29"/>
                                        </p:tgtEl>
                                        <p:attrNameLst>
                                          <p:attrName>ppt_x</p:attrName>
                                        </p:attrNameLst>
                                      </p:cBhvr>
                                      <p:tavLst>
                                        <p:tav tm="0">
                                          <p:val>
                                            <p:strVal val="#ppt_x"/>
                                          </p:val>
                                        </p:tav>
                                        <p:tav tm="100000">
                                          <p:val>
                                            <p:strVal val="#ppt_x"/>
                                          </p:val>
                                        </p:tav>
                                      </p:tavLst>
                                    </p:anim>
                                    <p:anim calcmode="lin" valueType="num">
                                      <p:cBhvr>
                                        <p:cTn id="39" dur="3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Effect transition="in" filter="fade">
                                      <p:cBhvr>
                                        <p:cTn id="45" dur="30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anim calcmode="lin" valueType="num">
                                      <p:cBhvr>
                                        <p:cTn id="50" dur="300" fill="hold"/>
                                        <p:tgtEl>
                                          <p:spTgt spid="30"/>
                                        </p:tgtEl>
                                        <p:attrNameLst>
                                          <p:attrName>ppt_x</p:attrName>
                                        </p:attrNameLst>
                                      </p:cBhvr>
                                      <p:tavLst>
                                        <p:tav tm="0">
                                          <p:val>
                                            <p:strVal val="#ppt_x"/>
                                          </p:val>
                                        </p:tav>
                                        <p:tav tm="100000">
                                          <p:val>
                                            <p:strVal val="#ppt_x"/>
                                          </p:val>
                                        </p:tav>
                                      </p:tavLst>
                                    </p:anim>
                                    <p:anim calcmode="lin" valueType="num">
                                      <p:cBhvr>
                                        <p:cTn id="51" dur="3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300" fill="hold"/>
                                        <p:tgtEl>
                                          <p:spTgt spid="21"/>
                                        </p:tgtEl>
                                        <p:attrNameLst>
                                          <p:attrName>ppt_w</p:attrName>
                                        </p:attrNameLst>
                                      </p:cBhvr>
                                      <p:tavLst>
                                        <p:tav tm="0">
                                          <p:val>
                                            <p:fltVal val="0"/>
                                          </p:val>
                                        </p:tav>
                                        <p:tav tm="100000">
                                          <p:val>
                                            <p:strVal val="#ppt_w"/>
                                          </p:val>
                                        </p:tav>
                                      </p:tavLst>
                                    </p:anim>
                                    <p:anim calcmode="lin" valueType="num">
                                      <p:cBhvr>
                                        <p:cTn id="56" dur="300" fill="hold"/>
                                        <p:tgtEl>
                                          <p:spTgt spid="21"/>
                                        </p:tgtEl>
                                        <p:attrNameLst>
                                          <p:attrName>ppt_h</p:attrName>
                                        </p:attrNameLst>
                                      </p:cBhvr>
                                      <p:tavLst>
                                        <p:tav tm="0">
                                          <p:val>
                                            <p:fltVal val="0"/>
                                          </p:val>
                                        </p:tav>
                                        <p:tav tm="100000">
                                          <p:val>
                                            <p:strVal val="#ppt_h"/>
                                          </p:val>
                                        </p:tav>
                                      </p:tavLst>
                                    </p:anim>
                                    <p:animEffect transition="in" filter="fade">
                                      <p:cBhvr>
                                        <p:cTn id="57" dur="300"/>
                                        <p:tgtEl>
                                          <p:spTgt spid="21"/>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300"/>
                                        <p:tgtEl>
                                          <p:spTgt spid="31"/>
                                        </p:tgtEl>
                                      </p:cBhvr>
                                    </p:animEffect>
                                    <p:anim calcmode="lin" valueType="num">
                                      <p:cBhvr>
                                        <p:cTn id="66" dur="300" fill="hold"/>
                                        <p:tgtEl>
                                          <p:spTgt spid="31"/>
                                        </p:tgtEl>
                                        <p:attrNameLst>
                                          <p:attrName>ppt_x</p:attrName>
                                        </p:attrNameLst>
                                      </p:cBhvr>
                                      <p:tavLst>
                                        <p:tav tm="0">
                                          <p:val>
                                            <p:strVal val="#ppt_x"/>
                                          </p:val>
                                        </p:tav>
                                        <p:tav tm="100000">
                                          <p:val>
                                            <p:strVal val="#ppt_x"/>
                                          </p:val>
                                        </p:tav>
                                      </p:tavLst>
                                    </p:anim>
                                    <p:anim calcmode="lin" valueType="num">
                                      <p:cBhvr>
                                        <p:cTn id="67" dur="30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300" fill="hold"/>
                                        <p:tgtEl>
                                          <p:spTgt spid="23"/>
                                        </p:tgtEl>
                                        <p:attrNameLst>
                                          <p:attrName>ppt_w</p:attrName>
                                        </p:attrNameLst>
                                      </p:cBhvr>
                                      <p:tavLst>
                                        <p:tav tm="0">
                                          <p:val>
                                            <p:fltVal val="0"/>
                                          </p:val>
                                        </p:tav>
                                        <p:tav tm="100000">
                                          <p:val>
                                            <p:strVal val="#ppt_w"/>
                                          </p:val>
                                        </p:tav>
                                      </p:tavLst>
                                    </p:anim>
                                    <p:anim calcmode="lin" valueType="num">
                                      <p:cBhvr>
                                        <p:cTn id="72" dur="300" fill="hold"/>
                                        <p:tgtEl>
                                          <p:spTgt spid="23"/>
                                        </p:tgtEl>
                                        <p:attrNameLst>
                                          <p:attrName>ppt_h</p:attrName>
                                        </p:attrNameLst>
                                      </p:cBhvr>
                                      <p:tavLst>
                                        <p:tav tm="0">
                                          <p:val>
                                            <p:fltVal val="0"/>
                                          </p:val>
                                        </p:tav>
                                        <p:tav tm="100000">
                                          <p:val>
                                            <p:strVal val="#ppt_h"/>
                                          </p:val>
                                        </p:tav>
                                      </p:tavLst>
                                    </p:anim>
                                    <p:animEffect transition="in" filter="fade">
                                      <p:cBhvr>
                                        <p:cTn id="73" dur="300"/>
                                        <p:tgtEl>
                                          <p:spTgt spid="23"/>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300"/>
                                        <p:tgtEl>
                                          <p:spTgt spid="2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300"/>
                                        <p:tgtEl>
                                          <p:spTgt spid="32"/>
                                        </p:tgtEl>
                                      </p:cBhvr>
                                    </p:animEffect>
                                    <p:anim calcmode="lin" valueType="num">
                                      <p:cBhvr>
                                        <p:cTn id="82" dur="300" fill="hold"/>
                                        <p:tgtEl>
                                          <p:spTgt spid="32"/>
                                        </p:tgtEl>
                                        <p:attrNameLst>
                                          <p:attrName>ppt_x</p:attrName>
                                        </p:attrNameLst>
                                      </p:cBhvr>
                                      <p:tavLst>
                                        <p:tav tm="0">
                                          <p:val>
                                            <p:strVal val="#ppt_x"/>
                                          </p:val>
                                        </p:tav>
                                        <p:tav tm="100000">
                                          <p:val>
                                            <p:strVal val="#ppt_x"/>
                                          </p:val>
                                        </p:tav>
                                      </p:tavLst>
                                    </p:anim>
                                    <p:anim calcmode="lin" valueType="num">
                                      <p:cBhvr>
                                        <p:cTn id="83" dur="300" fill="hold"/>
                                        <p:tgtEl>
                                          <p:spTgt spid="32"/>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300" fill="hold"/>
                                        <p:tgtEl>
                                          <p:spTgt spid="22"/>
                                        </p:tgtEl>
                                        <p:attrNameLst>
                                          <p:attrName>ppt_w</p:attrName>
                                        </p:attrNameLst>
                                      </p:cBhvr>
                                      <p:tavLst>
                                        <p:tav tm="0">
                                          <p:val>
                                            <p:fltVal val="0"/>
                                          </p:val>
                                        </p:tav>
                                        <p:tav tm="100000">
                                          <p:val>
                                            <p:strVal val="#ppt_w"/>
                                          </p:val>
                                        </p:tav>
                                      </p:tavLst>
                                    </p:anim>
                                    <p:anim calcmode="lin" valueType="num">
                                      <p:cBhvr>
                                        <p:cTn id="88" dur="300" fill="hold"/>
                                        <p:tgtEl>
                                          <p:spTgt spid="22"/>
                                        </p:tgtEl>
                                        <p:attrNameLst>
                                          <p:attrName>ppt_h</p:attrName>
                                        </p:attrNameLst>
                                      </p:cBhvr>
                                      <p:tavLst>
                                        <p:tav tm="0">
                                          <p:val>
                                            <p:fltVal val="0"/>
                                          </p:val>
                                        </p:tav>
                                        <p:tav tm="100000">
                                          <p:val>
                                            <p:strVal val="#ppt_h"/>
                                          </p:val>
                                        </p:tav>
                                      </p:tavLst>
                                    </p:anim>
                                    <p:animEffect transition="in" filter="fade">
                                      <p:cBhvr>
                                        <p:cTn id="89" dur="300"/>
                                        <p:tgtEl>
                                          <p:spTgt spid="22"/>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300"/>
                                        <p:tgtEl>
                                          <p:spTgt spid="26"/>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300"/>
                                        <p:tgtEl>
                                          <p:spTgt spid="33"/>
                                        </p:tgtEl>
                                      </p:cBhvr>
                                    </p:animEffect>
                                    <p:anim calcmode="lin" valueType="num">
                                      <p:cBhvr>
                                        <p:cTn id="98" dur="300" fill="hold"/>
                                        <p:tgtEl>
                                          <p:spTgt spid="33"/>
                                        </p:tgtEl>
                                        <p:attrNameLst>
                                          <p:attrName>ppt_x</p:attrName>
                                        </p:attrNameLst>
                                      </p:cBhvr>
                                      <p:tavLst>
                                        <p:tav tm="0">
                                          <p:val>
                                            <p:strVal val="#ppt_x"/>
                                          </p:val>
                                        </p:tav>
                                        <p:tav tm="100000">
                                          <p:val>
                                            <p:strVal val="#ppt_x"/>
                                          </p:val>
                                        </p:tav>
                                      </p:tavLst>
                                    </p:anim>
                                    <p:anim calcmode="lin" valueType="num">
                                      <p:cBhvr>
                                        <p:cTn id="99"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575815"/>
            <a:ext cx="3128873" cy="3129280"/>
          </a:xfrm>
          <a:prstGeom prst="donut">
            <a:avLst>
              <a:gd name="adj" fmla="val 7474"/>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sp>
        <p:nvSpPr>
          <p:cNvPr id="35" name="同心圆 34"/>
          <p:cNvSpPr/>
          <p:nvPr/>
        </p:nvSpPr>
        <p:spPr>
          <a:xfrm>
            <a:off x="1626183" y="3012695"/>
            <a:ext cx="2255226" cy="2255520"/>
          </a:xfrm>
          <a:prstGeom prst="donut">
            <a:avLst>
              <a:gd name="adj" fmla="val 10982"/>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sp>
        <p:nvSpPr>
          <p:cNvPr id="36" name="椭圆 35"/>
          <p:cNvSpPr/>
          <p:nvPr/>
        </p:nvSpPr>
        <p:spPr>
          <a:xfrm>
            <a:off x="2083324" y="3469895"/>
            <a:ext cx="1340945" cy="1341120"/>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cs typeface="+mn-ea"/>
              <a:sym typeface="+mn-lt"/>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7" name="矩形 46"/>
          <p:cNvSpPr/>
          <p:nvPr/>
        </p:nvSpPr>
        <p:spPr>
          <a:xfrm>
            <a:off x="6354208" y="3380114"/>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cs typeface="+mn-ea"/>
                <a:sym typeface="+mn-lt"/>
              </a:rPr>
              <a:t>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6425340" y="1411541"/>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输入您的文字</a:t>
            </a:r>
            <a:endParaRPr lang="en-US" altLang="zh-CN"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cs typeface="+mn-ea"/>
              <a:sym typeface="+mn-lt"/>
            </a:endParaRPr>
          </a:p>
        </p:txBody>
      </p:sp>
      <p:grpSp>
        <p:nvGrpSpPr>
          <p:cNvPr id="73" name="组合 72"/>
          <p:cNvGrpSpPr/>
          <p:nvPr/>
        </p:nvGrpSpPr>
        <p:grpSpPr>
          <a:xfrm>
            <a:off x="977152" y="1376174"/>
            <a:ext cx="4190454" cy="3055684"/>
            <a:chOff x="2359026" y="155575"/>
            <a:chExt cx="4406900" cy="3213100"/>
          </a:xfrm>
        </p:grpSpPr>
        <p:sp>
          <p:nvSpPr>
            <p:cNvPr id="74" name="Freeform 5"/>
            <p:cNvSpPr/>
            <p:nvPr/>
          </p:nvSpPr>
          <p:spPr bwMode="auto">
            <a:xfrm>
              <a:off x="2933701" y="155575"/>
              <a:ext cx="3832225" cy="3213100"/>
            </a:xfrm>
            <a:custGeom>
              <a:avLst/>
              <a:gdLst>
                <a:gd name="T0" fmla="*/ 0 w 2414"/>
                <a:gd name="T1" fmla="*/ 2024 h 2024"/>
                <a:gd name="T2" fmla="*/ 2414 w 2414"/>
                <a:gd name="T3" fmla="*/ 1266 h 2024"/>
                <a:gd name="T4" fmla="*/ 1110 w 2414"/>
                <a:gd name="T5" fmla="*/ 0 h 2024"/>
                <a:gd name="T6" fmla="*/ 0 w 2414"/>
                <a:gd name="T7" fmla="*/ 2024 h 2024"/>
              </a:gdLst>
              <a:ahLst/>
              <a:cxnLst>
                <a:cxn ang="0">
                  <a:pos x="T0" y="T1"/>
                </a:cxn>
                <a:cxn ang="0">
                  <a:pos x="T2" y="T3"/>
                </a:cxn>
                <a:cxn ang="0">
                  <a:pos x="T4" y="T5"/>
                </a:cxn>
                <a:cxn ang="0">
                  <a:pos x="T6" y="T7"/>
                </a:cxn>
              </a:cxnLst>
              <a:rect l="0" t="0" r="r" b="b"/>
              <a:pathLst>
                <a:path w="2414" h="2024">
                  <a:moveTo>
                    <a:pt x="0" y="2024"/>
                  </a:moveTo>
                  <a:lnTo>
                    <a:pt x="2414" y="1266"/>
                  </a:lnTo>
                  <a:lnTo>
                    <a:pt x="1110" y="0"/>
                  </a:lnTo>
                  <a:lnTo>
                    <a:pt x="0" y="2024"/>
                  </a:lnTo>
                  <a:close/>
                </a:path>
              </a:pathLst>
            </a:custGeom>
            <a:gradFill flip="none" rotWithShape="1">
              <a:gsLst>
                <a:gs pos="0">
                  <a:schemeClr val="accent5">
                    <a:lumMod val="75000"/>
                  </a:schemeClr>
                </a:gs>
                <a:gs pos="59000">
                  <a:schemeClr val="accent5"/>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8"/>
            <p:cNvSpPr/>
            <p:nvPr/>
          </p:nvSpPr>
          <p:spPr bwMode="auto">
            <a:xfrm>
              <a:off x="2359025" y="155575"/>
              <a:ext cx="2616200" cy="3213100"/>
            </a:xfrm>
            <a:custGeom>
              <a:avLst/>
              <a:gdLst>
                <a:gd name="T0" fmla="*/ 1648 w 1648"/>
                <a:gd name="T1" fmla="*/ 402 h 2024"/>
                <a:gd name="T2" fmla="*/ 1472 w 1648"/>
                <a:gd name="T3" fmla="*/ 0 h 2024"/>
                <a:gd name="T4" fmla="*/ 1472 w 1648"/>
                <a:gd name="T5" fmla="*/ 0 h 2024"/>
                <a:gd name="T6" fmla="*/ 0 w 1648"/>
                <a:gd name="T7" fmla="*/ 1882 h 2024"/>
                <a:gd name="T8" fmla="*/ 362 w 1648"/>
                <a:gd name="T9" fmla="*/ 2024 h 2024"/>
                <a:gd name="T10" fmla="*/ 1648 w 1648"/>
                <a:gd name="T11" fmla="*/ 402 h 2024"/>
                <a:gd name="T12" fmla="*/ 1648 w 1648"/>
                <a:gd name="T13" fmla="*/ 402 h 2024"/>
              </a:gdLst>
              <a:ahLst/>
              <a:cxnLst>
                <a:cxn ang="0">
                  <a:pos x="T0" y="T1"/>
                </a:cxn>
                <a:cxn ang="0">
                  <a:pos x="T2" y="T3"/>
                </a:cxn>
                <a:cxn ang="0">
                  <a:pos x="T4" y="T5"/>
                </a:cxn>
                <a:cxn ang="0">
                  <a:pos x="T6" y="T7"/>
                </a:cxn>
                <a:cxn ang="0">
                  <a:pos x="T8" y="T9"/>
                </a:cxn>
                <a:cxn ang="0">
                  <a:pos x="T10" y="T11"/>
                </a:cxn>
                <a:cxn ang="0">
                  <a:pos x="T12" y="T13"/>
                </a:cxn>
              </a:cxnLst>
              <a:rect l="0" t="0" r="r" b="b"/>
              <a:pathLst>
                <a:path w="1648" h="2024">
                  <a:moveTo>
                    <a:pt x="1648" y="402"/>
                  </a:moveTo>
                  <a:lnTo>
                    <a:pt x="1472" y="0"/>
                  </a:lnTo>
                  <a:lnTo>
                    <a:pt x="1472" y="0"/>
                  </a:lnTo>
                  <a:lnTo>
                    <a:pt x="0" y="1882"/>
                  </a:lnTo>
                  <a:lnTo>
                    <a:pt x="362" y="2024"/>
                  </a:lnTo>
                  <a:lnTo>
                    <a:pt x="1648" y="402"/>
                  </a:lnTo>
                  <a:lnTo>
                    <a:pt x="1648" y="402"/>
                  </a:lnTo>
                  <a:close/>
                </a:path>
              </a:pathLst>
            </a:custGeom>
            <a:gradFill flip="none" rotWithShape="1">
              <a:gsLst>
                <a:gs pos="0">
                  <a:schemeClr val="accent5"/>
                </a:gs>
                <a:gs pos="100000">
                  <a:schemeClr val="accent5">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12"/>
            <p:cNvSpPr/>
            <p:nvPr/>
          </p:nvSpPr>
          <p:spPr bwMode="auto">
            <a:xfrm>
              <a:off x="4695824" y="155575"/>
              <a:ext cx="2070101" cy="2009775"/>
            </a:xfrm>
            <a:custGeom>
              <a:avLst/>
              <a:gdLst>
                <a:gd name="T0" fmla="*/ 0 w 1304"/>
                <a:gd name="T1" fmla="*/ 0 h 1266"/>
                <a:gd name="T2" fmla="*/ 176 w 1304"/>
                <a:gd name="T3" fmla="*/ 402 h 1266"/>
                <a:gd name="T4" fmla="*/ 1304 w 1304"/>
                <a:gd name="T5" fmla="*/ 1266 h 1266"/>
                <a:gd name="T6" fmla="*/ 1304 w 1304"/>
                <a:gd name="T7" fmla="*/ 1034 h 1266"/>
                <a:gd name="T8" fmla="*/ 0 w 1304"/>
                <a:gd name="T9" fmla="*/ 0 h 1266"/>
              </a:gdLst>
              <a:ahLst/>
              <a:cxnLst>
                <a:cxn ang="0">
                  <a:pos x="T0" y="T1"/>
                </a:cxn>
                <a:cxn ang="0">
                  <a:pos x="T2" y="T3"/>
                </a:cxn>
                <a:cxn ang="0">
                  <a:pos x="T4" y="T5"/>
                </a:cxn>
                <a:cxn ang="0">
                  <a:pos x="T6" y="T7"/>
                </a:cxn>
                <a:cxn ang="0">
                  <a:pos x="T8" y="T9"/>
                </a:cxn>
              </a:cxnLst>
              <a:rect l="0" t="0" r="r" b="b"/>
              <a:pathLst>
                <a:path w="1304" h="1266">
                  <a:moveTo>
                    <a:pt x="0" y="0"/>
                  </a:moveTo>
                  <a:lnTo>
                    <a:pt x="176" y="402"/>
                  </a:lnTo>
                  <a:lnTo>
                    <a:pt x="1304" y="1266"/>
                  </a:lnTo>
                  <a:lnTo>
                    <a:pt x="1304" y="1034"/>
                  </a:lnTo>
                  <a:lnTo>
                    <a:pt x="0" y="0"/>
                  </a:lnTo>
                  <a:close/>
                </a:path>
              </a:pathLst>
            </a:custGeom>
            <a:gradFill flip="none" rotWithShape="1">
              <a:gsLst>
                <a:gs pos="0">
                  <a:schemeClr val="accent5"/>
                </a:gs>
                <a:gs pos="100000">
                  <a:schemeClr val="accent5">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7" name="组合 76"/>
          <p:cNvGrpSpPr/>
          <p:nvPr/>
        </p:nvGrpSpPr>
        <p:grpSpPr>
          <a:xfrm>
            <a:off x="1970423" y="2467593"/>
            <a:ext cx="3197184" cy="2346115"/>
            <a:chOff x="3403599" y="1276350"/>
            <a:chExt cx="3362326" cy="2466975"/>
          </a:xfrm>
        </p:grpSpPr>
        <p:sp>
          <p:nvSpPr>
            <p:cNvPr id="78" name="Freeform 6"/>
            <p:cNvSpPr/>
            <p:nvPr/>
          </p:nvSpPr>
          <p:spPr bwMode="auto">
            <a:xfrm>
              <a:off x="3892550" y="1276350"/>
              <a:ext cx="2873375" cy="2466975"/>
            </a:xfrm>
            <a:custGeom>
              <a:avLst/>
              <a:gdLst>
                <a:gd name="T0" fmla="*/ 816 w 1810"/>
                <a:gd name="T1" fmla="*/ 0 h 1554"/>
                <a:gd name="T2" fmla="*/ 0 w 1810"/>
                <a:gd name="T3" fmla="*/ 1554 h 1554"/>
                <a:gd name="T4" fmla="*/ 1810 w 1810"/>
                <a:gd name="T5" fmla="*/ 980 h 1554"/>
                <a:gd name="T6" fmla="*/ 816 w 1810"/>
                <a:gd name="T7" fmla="*/ 0 h 1554"/>
              </a:gdLst>
              <a:ahLst/>
              <a:cxnLst>
                <a:cxn ang="0">
                  <a:pos x="T0" y="T1"/>
                </a:cxn>
                <a:cxn ang="0">
                  <a:pos x="T2" y="T3"/>
                </a:cxn>
                <a:cxn ang="0">
                  <a:pos x="T4" y="T5"/>
                </a:cxn>
                <a:cxn ang="0">
                  <a:pos x="T6" y="T7"/>
                </a:cxn>
              </a:cxnLst>
              <a:rect l="0" t="0" r="r" b="b"/>
              <a:pathLst>
                <a:path w="1810" h="1554">
                  <a:moveTo>
                    <a:pt x="816" y="0"/>
                  </a:moveTo>
                  <a:lnTo>
                    <a:pt x="0" y="1554"/>
                  </a:lnTo>
                  <a:lnTo>
                    <a:pt x="1810" y="980"/>
                  </a:lnTo>
                  <a:lnTo>
                    <a:pt x="816" y="0"/>
                  </a:lnTo>
                  <a:close/>
                </a:path>
              </a:pathLst>
            </a:custGeom>
            <a:gradFill flip="none" rotWithShape="1">
              <a:gsLst>
                <a:gs pos="100000">
                  <a:schemeClr val="accent4">
                    <a:lumMod val="75000"/>
                  </a:schemeClr>
                </a:gs>
                <a:gs pos="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9"/>
            <p:cNvSpPr/>
            <p:nvPr/>
          </p:nvSpPr>
          <p:spPr bwMode="auto">
            <a:xfrm>
              <a:off x="3403599" y="1276350"/>
              <a:ext cx="2016124" cy="2466975"/>
            </a:xfrm>
            <a:custGeom>
              <a:avLst/>
              <a:gdLst>
                <a:gd name="T0" fmla="*/ 1270 w 1270"/>
                <a:gd name="T1" fmla="*/ 334 h 1554"/>
                <a:gd name="T2" fmla="*/ 1124 w 1270"/>
                <a:gd name="T3" fmla="*/ 0 h 1554"/>
                <a:gd name="T4" fmla="*/ 1124 w 1270"/>
                <a:gd name="T5" fmla="*/ 0 h 1554"/>
                <a:gd name="T6" fmla="*/ 0 w 1270"/>
                <a:gd name="T7" fmla="*/ 1434 h 1554"/>
                <a:gd name="T8" fmla="*/ 308 w 1270"/>
                <a:gd name="T9" fmla="*/ 1554 h 1554"/>
                <a:gd name="T10" fmla="*/ 1270 w 1270"/>
                <a:gd name="T11" fmla="*/ 334 h 1554"/>
                <a:gd name="T12" fmla="*/ 1270 w 1270"/>
                <a:gd name="T13" fmla="*/ 334 h 1554"/>
              </a:gdLst>
              <a:ahLst/>
              <a:cxnLst>
                <a:cxn ang="0">
                  <a:pos x="T0" y="T1"/>
                </a:cxn>
                <a:cxn ang="0">
                  <a:pos x="T2" y="T3"/>
                </a:cxn>
                <a:cxn ang="0">
                  <a:pos x="T4" y="T5"/>
                </a:cxn>
                <a:cxn ang="0">
                  <a:pos x="T6" y="T7"/>
                </a:cxn>
                <a:cxn ang="0">
                  <a:pos x="T8" y="T9"/>
                </a:cxn>
                <a:cxn ang="0">
                  <a:pos x="T10" y="T11"/>
                </a:cxn>
                <a:cxn ang="0">
                  <a:pos x="T12" y="T13"/>
                </a:cxn>
              </a:cxnLst>
              <a:rect l="0" t="0" r="r" b="b"/>
              <a:pathLst>
                <a:path w="1270" h="1554">
                  <a:moveTo>
                    <a:pt x="1270" y="334"/>
                  </a:moveTo>
                  <a:lnTo>
                    <a:pt x="1124" y="0"/>
                  </a:lnTo>
                  <a:lnTo>
                    <a:pt x="1124" y="0"/>
                  </a:lnTo>
                  <a:lnTo>
                    <a:pt x="0" y="1434"/>
                  </a:lnTo>
                  <a:lnTo>
                    <a:pt x="308" y="1554"/>
                  </a:lnTo>
                  <a:lnTo>
                    <a:pt x="1270" y="334"/>
                  </a:lnTo>
                  <a:lnTo>
                    <a:pt x="1270" y="334"/>
                  </a:lnTo>
                  <a:close/>
                </a:path>
              </a:pathLst>
            </a:custGeom>
            <a:gradFill flip="none" rotWithShape="1">
              <a:gsLst>
                <a:gs pos="0">
                  <a:schemeClr val="accent4">
                    <a:lumMod val="60000"/>
                    <a:lumOff val="40000"/>
                  </a:schemeClr>
                </a:gs>
                <a:gs pos="10000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13"/>
            <p:cNvSpPr/>
            <p:nvPr/>
          </p:nvSpPr>
          <p:spPr bwMode="auto">
            <a:xfrm>
              <a:off x="5187951" y="1276350"/>
              <a:ext cx="1577974" cy="1555750"/>
            </a:xfrm>
            <a:custGeom>
              <a:avLst/>
              <a:gdLst>
                <a:gd name="T0" fmla="*/ 146 w 994"/>
                <a:gd name="T1" fmla="*/ 334 h 980"/>
                <a:gd name="T2" fmla="*/ 994 w 994"/>
                <a:gd name="T3" fmla="*/ 980 h 980"/>
                <a:gd name="T4" fmla="*/ 994 w 994"/>
                <a:gd name="T5" fmla="*/ 774 h 980"/>
                <a:gd name="T6" fmla="*/ 0 w 994"/>
                <a:gd name="T7" fmla="*/ 0 h 980"/>
                <a:gd name="T8" fmla="*/ 146 w 994"/>
                <a:gd name="T9" fmla="*/ 334 h 980"/>
              </a:gdLst>
              <a:ahLst/>
              <a:cxnLst>
                <a:cxn ang="0">
                  <a:pos x="T0" y="T1"/>
                </a:cxn>
                <a:cxn ang="0">
                  <a:pos x="T2" y="T3"/>
                </a:cxn>
                <a:cxn ang="0">
                  <a:pos x="T4" y="T5"/>
                </a:cxn>
                <a:cxn ang="0">
                  <a:pos x="T6" y="T7"/>
                </a:cxn>
                <a:cxn ang="0">
                  <a:pos x="T8" y="T9"/>
                </a:cxn>
              </a:cxnLst>
              <a:rect l="0" t="0" r="r" b="b"/>
              <a:pathLst>
                <a:path w="994" h="980">
                  <a:moveTo>
                    <a:pt x="146" y="334"/>
                  </a:moveTo>
                  <a:lnTo>
                    <a:pt x="994" y="980"/>
                  </a:lnTo>
                  <a:lnTo>
                    <a:pt x="994" y="774"/>
                  </a:lnTo>
                  <a:lnTo>
                    <a:pt x="0" y="0"/>
                  </a:lnTo>
                  <a:lnTo>
                    <a:pt x="146" y="334"/>
                  </a:lnTo>
                  <a:close/>
                </a:path>
              </a:pathLst>
            </a:custGeom>
            <a:gradFill flip="none" rotWithShape="1">
              <a:gsLst>
                <a:gs pos="0">
                  <a:schemeClr val="accent4">
                    <a:lumMod val="60000"/>
                    <a:lumOff val="40000"/>
                  </a:schemeClr>
                </a:gs>
                <a:gs pos="100000">
                  <a:schemeClr val="accent4"/>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1" name="组合 80"/>
          <p:cNvGrpSpPr/>
          <p:nvPr/>
        </p:nvGrpSpPr>
        <p:grpSpPr>
          <a:xfrm>
            <a:off x="2906333" y="3490433"/>
            <a:ext cx="2261275" cy="1718068"/>
            <a:chOff x="4387852" y="2324100"/>
            <a:chExt cx="2378076" cy="1806574"/>
          </a:xfrm>
        </p:grpSpPr>
        <p:sp>
          <p:nvSpPr>
            <p:cNvPr id="82" name="Freeform 7"/>
            <p:cNvSpPr/>
            <p:nvPr/>
          </p:nvSpPr>
          <p:spPr bwMode="auto">
            <a:xfrm>
              <a:off x="4883152" y="2324100"/>
              <a:ext cx="1882776" cy="1806574"/>
            </a:xfrm>
            <a:custGeom>
              <a:avLst/>
              <a:gdLst>
                <a:gd name="T0" fmla="*/ 482 w 1186"/>
                <a:gd name="T1" fmla="*/ 0 h 1138"/>
                <a:gd name="T2" fmla="*/ 0 w 1186"/>
                <a:gd name="T3" fmla="*/ 1138 h 1138"/>
                <a:gd name="T4" fmla="*/ 1186 w 1186"/>
                <a:gd name="T5" fmla="*/ 760 h 1138"/>
                <a:gd name="T6" fmla="*/ 482 w 1186"/>
                <a:gd name="T7" fmla="*/ 0 h 1138"/>
              </a:gdLst>
              <a:ahLst/>
              <a:cxnLst>
                <a:cxn ang="0">
                  <a:pos x="T0" y="T1"/>
                </a:cxn>
                <a:cxn ang="0">
                  <a:pos x="T2" y="T3"/>
                </a:cxn>
                <a:cxn ang="0">
                  <a:pos x="T4" y="T5"/>
                </a:cxn>
                <a:cxn ang="0">
                  <a:pos x="T6" y="T7"/>
                </a:cxn>
              </a:cxnLst>
              <a:rect l="0" t="0" r="r" b="b"/>
              <a:pathLst>
                <a:path w="1186" h="1138">
                  <a:moveTo>
                    <a:pt x="482" y="0"/>
                  </a:moveTo>
                  <a:lnTo>
                    <a:pt x="0" y="1138"/>
                  </a:lnTo>
                  <a:lnTo>
                    <a:pt x="1186" y="760"/>
                  </a:lnTo>
                  <a:lnTo>
                    <a:pt x="482" y="0"/>
                  </a:lnTo>
                  <a:close/>
                </a:path>
              </a:pathLst>
            </a:custGeom>
            <a:gradFill flip="none" rotWithShape="1">
              <a:gsLst>
                <a:gs pos="100000">
                  <a:schemeClr val="accent3">
                    <a:lumMod val="75000"/>
                  </a:schemeClr>
                </a:gs>
                <a:gs pos="42000">
                  <a:schemeClr val="accent3"/>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10"/>
            <p:cNvSpPr/>
            <p:nvPr/>
          </p:nvSpPr>
          <p:spPr bwMode="auto">
            <a:xfrm>
              <a:off x="4387852" y="2324100"/>
              <a:ext cx="1495426" cy="1806574"/>
            </a:xfrm>
            <a:custGeom>
              <a:avLst/>
              <a:gdLst>
                <a:gd name="T0" fmla="*/ 942 w 942"/>
                <a:gd name="T1" fmla="*/ 338 h 1138"/>
                <a:gd name="T2" fmla="*/ 794 w 942"/>
                <a:gd name="T3" fmla="*/ 0 h 1138"/>
                <a:gd name="T4" fmla="*/ 0 w 942"/>
                <a:gd name="T5" fmla="*/ 1016 h 1138"/>
                <a:gd name="T6" fmla="*/ 312 w 942"/>
                <a:gd name="T7" fmla="*/ 1138 h 1138"/>
                <a:gd name="T8" fmla="*/ 942 w 942"/>
                <a:gd name="T9" fmla="*/ 338 h 1138"/>
                <a:gd name="T10" fmla="*/ 942 w 942"/>
                <a:gd name="T11" fmla="*/ 338 h 1138"/>
              </a:gdLst>
              <a:ahLst/>
              <a:cxnLst>
                <a:cxn ang="0">
                  <a:pos x="T0" y="T1"/>
                </a:cxn>
                <a:cxn ang="0">
                  <a:pos x="T2" y="T3"/>
                </a:cxn>
                <a:cxn ang="0">
                  <a:pos x="T4" y="T5"/>
                </a:cxn>
                <a:cxn ang="0">
                  <a:pos x="T6" y="T7"/>
                </a:cxn>
                <a:cxn ang="0">
                  <a:pos x="T8" y="T9"/>
                </a:cxn>
                <a:cxn ang="0">
                  <a:pos x="T10" y="T11"/>
                </a:cxn>
              </a:cxnLst>
              <a:rect l="0" t="0" r="r" b="b"/>
              <a:pathLst>
                <a:path w="942" h="1138">
                  <a:moveTo>
                    <a:pt x="942" y="338"/>
                  </a:moveTo>
                  <a:lnTo>
                    <a:pt x="794" y="0"/>
                  </a:lnTo>
                  <a:lnTo>
                    <a:pt x="0" y="1016"/>
                  </a:lnTo>
                  <a:lnTo>
                    <a:pt x="312" y="1138"/>
                  </a:lnTo>
                  <a:lnTo>
                    <a:pt x="942" y="338"/>
                  </a:lnTo>
                  <a:lnTo>
                    <a:pt x="942" y="338"/>
                  </a:lnTo>
                  <a:close/>
                </a:path>
              </a:pathLst>
            </a:custGeom>
            <a:gradFill flip="none" rotWithShape="1">
              <a:gsLst>
                <a:gs pos="100000">
                  <a:schemeClr val="accent3"/>
                </a:gs>
                <a:gs pos="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14"/>
            <p:cNvSpPr/>
            <p:nvPr/>
          </p:nvSpPr>
          <p:spPr bwMode="auto">
            <a:xfrm>
              <a:off x="5648325" y="2324100"/>
              <a:ext cx="1117600" cy="1206499"/>
            </a:xfrm>
            <a:custGeom>
              <a:avLst/>
              <a:gdLst>
                <a:gd name="T0" fmla="*/ 148 w 704"/>
                <a:gd name="T1" fmla="*/ 338 h 760"/>
                <a:gd name="T2" fmla="*/ 704 w 704"/>
                <a:gd name="T3" fmla="*/ 760 h 760"/>
                <a:gd name="T4" fmla="*/ 704 w 704"/>
                <a:gd name="T5" fmla="*/ 554 h 760"/>
                <a:gd name="T6" fmla="*/ 0 w 704"/>
                <a:gd name="T7" fmla="*/ 0 h 760"/>
                <a:gd name="T8" fmla="*/ 148 w 704"/>
                <a:gd name="T9" fmla="*/ 338 h 760"/>
              </a:gdLst>
              <a:ahLst/>
              <a:cxnLst>
                <a:cxn ang="0">
                  <a:pos x="T0" y="T1"/>
                </a:cxn>
                <a:cxn ang="0">
                  <a:pos x="T2" y="T3"/>
                </a:cxn>
                <a:cxn ang="0">
                  <a:pos x="T4" y="T5"/>
                </a:cxn>
                <a:cxn ang="0">
                  <a:pos x="T6" y="T7"/>
                </a:cxn>
                <a:cxn ang="0">
                  <a:pos x="T8" y="T9"/>
                </a:cxn>
              </a:cxnLst>
              <a:rect l="0" t="0" r="r" b="b"/>
              <a:pathLst>
                <a:path w="704" h="760">
                  <a:moveTo>
                    <a:pt x="148" y="338"/>
                  </a:moveTo>
                  <a:lnTo>
                    <a:pt x="704" y="760"/>
                  </a:lnTo>
                  <a:lnTo>
                    <a:pt x="704" y="554"/>
                  </a:lnTo>
                  <a:lnTo>
                    <a:pt x="0" y="0"/>
                  </a:lnTo>
                  <a:lnTo>
                    <a:pt x="148" y="338"/>
                  </a:lnTo>
                  <a:close/>
                </a:path>
              </a:pathLst>
            </a:custGeom>
            <a:gradFill flip="none" rotWithShape="1">
              <a:gsLst>
                <a:gs pos="100000">
                  <a:schemeClr val="accent3"/>
                </a:gs>
                <a:gs pos="0">
                  <a:schemeClr val="accent3">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5" name="组合 84"/>
          <p:cNvGrpSpPr/>
          <p:nvPr/>
        </p:nvGrpSpPr>
        <p:grpSpPr>
          <a:xfrm>
            <a:off x="3866393" y="4564049"/>
            <a:ext cx="1301215" cy="1391968"/>
            <a:chOff x="5397502" y="3400425"/>
            <a:chExt cx="1368425" cy="1463675"/>
          </a:xfrm>
        </p:grpSpPr>
        <p:sp>
          <p:nvSpPr>
            <p:cNvPr id="86" name="Freeform 11"/>
            <p:cNvSpPr/>
            <p:nvPr/>
          </p:nvSpPr>
          <p:spPr bwMode="auto">
            <a:xfrm>
              <a:off x="5397502" y="3400425"/>
              <a:ext cx="1368425" cy="1463675"/>
            </a:xfrm>
            <a:custGeom>
              <a:avLst/>
              <a:gdLst>
                <a:gd name="T0" fmla="*/ 862 w 862"/>
                <a:gd name="T1" fmla="*/ 920 h 922"/>
                <a:gd name="T2" fmla="*/ 456 w 862"/>
                <a:gd name="T3" fmla="*/ 0 h 922"/>
                <a:gd name="T4" fmla="*/ 0 w 862"/>
                <a:gd name="T5" fmla="*/ 586 h 922"/>
                <a:gd name="T6" fmla="*/ 860 w 862"/>
                <a:gd name="T7" fmla="*/ 922 h 922"/>
                <a:gd name="T8" fmla="*/ 862 w 862"/>
                <a:gd name="T9" fmla="*/ 920 h 922"/>
              </a:gdLst>
              <a:ahLst/>
              <a:cxnLst>
                <a:cxn ang="0">
                  <a:pos x="T0" y="T1"/>
                </a:cxn>
                <a:cxn ang="0">
                  <a:pos x="T2" y="T3"/>
                </a:cxn>
                <a:cxn ang="0">
                  <a:pos x="T4" y="T5"/>
                </a:cxn>
                <a:cxn ang="0">
                  <a:pos x="T6" y="T7"/>
                </a:cxn>
                <a:cxn ang="0">
                  <a:pos x="T8" y="T9"/>
                </a:cxn>
              </a:cxnLst>
              <a:rect l="0" t="0" r="r" b="b"/>
              <a:pathLst>
                <a:path w="862" h="922">
                  <a:moveTo>
                    <a:pt x="862" y="920"/>
                  </a:moveTo>
                  <a:lnTo>
                    <a:pt x="456" y="0"/>
                  </a:lnTo>
                  <a:lnTo>
                    <a:pt x="0" y="586"/>
                  </a:lnTo>
                  <a:lnTo>
                    <a:pt x="860" y="922"/>
                  </a:lnTo>
                  <a:lnTo>
                    <a:pt x="862" y="920"/>
                  </a:lnTo>
                  <a:close/>
                </a:path>
              </a:pathLst>
            </a:custGeom>
            <a:gradFill flip="none" rotWithShape="1">
              <a:gsLst>
                <a:gs pos="0">
                  <a:schemeClr val="accent2">
                    <a:lumMod val="60000"/>
                    <a:lumOff val="40000"/>
                  </a:schemeClr>
                </a:gs>
                <a:gs pos="100000">
                  <a:schemeClr val="accent2"/>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15"/>
            <p:cNvSpPr/>
            <p:nvPr/>
          </p:nvSpPr>
          <p:spPr bwMode="auto">
            <a:xfrm>
              <a:off x="6121400" y="3400425"/>
              <a:ext cx="644525" cy="1460500"/>
            </a:xfrm>
            <a:custGeom>
              <a:avLst/>
              <a:gdLst>
                <a:gd name="T0" fmla="*/ 406 w 406"/>
                <a:gd name="T1" fmla="*/ 920 h 920"/>
                <a:gd name="T2" fmla="*/ 406 w 406"/>
                <a:gd name="T3" fmla="*/ 316 h 920"/>
                <a:gd name="T4" fmla="*/ 0 w 406"/>
                <a:gd name="T5" fmla="*/ 0 h 920"/>
                <a:gd name="T6" fmla="*/ 406 w 406"/>
                <a:gd name="T7" fmla="*/ 920 h 920"/>
              </a:gdLst>
              <a:ahLst/>
              <a:cxnLst>
                <a:cxn ang="0">
                  <a:pos x="T0" y="T1"/>
                </a:cxn>
                <a:cxn ang="0">
                  <a:pos x="T2" y="T3"/>
                </a:cxn>
                <a:cxn ang="0">
                  <a:pos x="T4" y="T5"/>
                </a:cxn>
                <a:cxn ang="0">
                  <a:pos x="T6" y="T7"/>
                </a:cxn>
              </a:cxnLst>
              <a:rect l="0" t="0" r="r" b="b"/>
              <a:pathLst>
                <a:path w="406" h="920">
                  <a:moveTo>
                    <a:pt x="406" y="920"/>
                  </a:moveTo>
                  <a:lnTo>
                    <a:pt x="406" y="316"/>
                  </a:lnTo>
                  <a:lnTo>
                    <a:pt x="0" y="0"/>
                  </a:lnTo>
                  <a:lnTo>
                    <a:pt x="406" y="920"/>
                  </a:lnTo>
                  <a:close/>
                </a:path>
              </a:pathLst>
            </a:custGeom>
            <a:gradFill flip="none" rotWithShape="1">
              <a:gsLst>
                <a:gs pos="0">
                  <a:schemeClr val="accent2">
                    <a:lumMod val="60000"/>
                    <a:lumOff val="40000"/>
                  </a:schemeClr>
                </a:gs>
                <a:gs pos="100000">
                  <a:schemeClr val="accent2"/>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8" name="矩形 87"/>
          <p:cNvSpPr/>
          <p:nvPr/>
        </p:nvSpPr>
        <p:spPr>
          <a:xfrm>
            <a:off x="6425340" y="258337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cs typeface="+mn-ea"/>
                <a:sym typeface="+mn-lt"/>
              </a:rPr>
              <a:t>输入您的文字</a:t>
            </a:r>
            <a:endParaRPr lang="en-US" altLang="zh-CN" sz="1300" dirty="0">
              <a:solidFill>
                <a:schemeClr val="accent4"/>
              </a:solidFill>
              <a:cs typeface="+mn-ea"/>
              <a:sym typeface="+mn-lt"/>
            </a:endParaRPr>
          </a:p>
          <a:p>
            <a:pPr>
              <a:lnSpc>
                <a:spcPct val="130000"/>
              </a:lnSpc>
            </a:pPr>
            <a:r>
              <a:rPr lang="zh-CN" altLang="en-US" sz="1100" dirty="0">
                <a:solidFill>
                  <a:schemeClr val="bg1">
                    <a:lumMod val="65000"/>
                  </a:schemeClr>
                </a:solidFill>
                <a:cs typeface="+mn-ea"/>
                <a:sym typeface="+mn-lt"/>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cs typeface="+mn-ea"/>
              <a:sym typeface="+mn-lt"/>
            </a:endParaRPr>
          </a:p>
        </p:txBody>
      </p:sp>
      <p:sp>
        <p:nvSpPr>
          <p:cNvPr id="89" name="矩形 88"/>
          <p:cNvSpPr/>
          <p:nvPr/>
        </p:nvSpPr>
        <p:spPr>
          <a:xfrm>
            <a:off x="6425340" y="375520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输入您的文字</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cs typeface="+mn-ea"/>
              <a:sym typeface="+mn-lt"/>
            </a:endParaRPr>
          </a:p>
        </p:txBody>
      </p:sp>
      <p:sp>
        <p:nvSpPr>
          <p:cNvPr id="90" name="矩形 89"/>
          <p:cNvSpPr/>
          <p:nvPr/>
        </p:nvSpPr>
        <p:spPr>
          <a:xfrm>
            <a:off x="6425340" y="492703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输入您的文字</a:t>
            </a:r>
            <a:endParaRPr lang="en-US" altLang="zh-CN"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cs typeface="+mn-ea"/>
              <a:sym typeface="+mn-lt"/>
            </a:endParaRPr>
          </a:p>
        </p:txBody>
      </p:sp>
      <p:cxnSp>
        <p:nvCxnSpPr>
          <p:cNvPr id="91" name="肘形连接符 90"/>
          <p:cNvCxnSpPr/>
          <p:nvPr/>
        </p:nvCxnSpPr>
        <p:spPr>
          <a:xfrm flipV="1">
            <a:off x="5349338" y="3098386"/>
            <a:ext cx="1027748" cy="656817"/>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18151" y="1932240"/>
            <a:ext cx="205893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49338" y="4520169"/>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349338" y="5386640"/>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300" fill="hold"/>
                                        <p:tgtEl>
                                          <p:spTgt spid="73"/>
                                        </p:tgtEl>
                                        <p:attrNameLst>
                                          <p:attrName>ppt_x</p:attrName>
                                        </p:attrNameLst>
                                      </p:cBhvr>
                                      <p:tavLst>
                                        <p:tav tm="0">
                                          <p:val>
                                            <p:strVal val="#ppt_x"/>
                                          </p:val>
                                        </p:tav>
                                        <p:tav tm="100000">
                                          <p:val>
                                            <p:strVal val="#ppt_x"/>
                                          </p:val>
                                        </p:tav>
                                      </p:tavLst>
                                    </p:anim>
                                    <p:anim calcmode="lin" valueType="num">
                                      <p:cBhvr additive="base">
                                        <p:cTn id="8" dur="3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300" fill="hold"/>
                                        <p:tgtEl>
                                          <p:spTgt spid="77"/>
                                        </p:tgtEl>
                                        <p:attrNameLst>
                                          <p:attrName>ppt_x</p:attrName>
                                        </p:attrNameLst>
                                      </p:cBhvr>
                                      <p:tavLst>
                                        <p:tav tm="0">
                                          <p:val>
                                            <p:strVal val="#ppt_x"/>
                                          </p:val>
                                        </p:tav>
                                        <p:tav tm="100000">
                                          <p:val>
                                            <p:strVal val="#ppt_x"/>
                                          </p:val>
                                        </p:tav>
                                      </p:tavLst>
                                    </p:anim>
                                    <p:anim calcmode="lin" valueType="num">
                                      <p:cBhvr additive="base">
                                        <p:cTn id="13" dur="3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300" fill="hold"/>
                                        <p:tgtEl>
                                          <p:spTgt spid="81"/>
                                        </p:tgtEl>
                                        <p:attrNameLst>
                                          <p:attrName>ppt_x</p:attrName>
                                        </p:attrNameLst>
                                      </p:cBhvr>
                                      <p:tavLst>
                                        <p:tav tm="0">
                                          <p:val>
                                            <p:strVal val="#ppt_x"/>
                                          </p:val>
                                        </p:tav>
                                        <p:tav tm="100000">
                                          <p:val>
                                            <p:strVal val="#ppt_x"/>
                                          </p:val>
                                        </p:tav>
                                      </p:tavLst>
                                    </p:anim>
                                    <p:anim calcmode="lin" valueType="num">
                                      <p:cBhvr additive="base">
                                        <p:cTn id="18" dur="300" fill="hold"/>
                                        <p:tgtEl>
                                          <p:spTgt spid="8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300" fill="hold"/>
                                        <p:tgtEl>
                                          <p:spTgt spid="85"/>
                                        </p:tgtEl>
                                        <p:attrNameLst>
                                          <p:attrName>ppt_x</p:attrName>
                                        </p:attrNameLst>
                                      </p:cBhvr>
                                      <p:tavLst>
                                        <p:tav tm="0">
                                          <p:val>
                                            <p:strVal val="#ppt_x"/>
                                          </p:val>
                                        </p:tav>
                                        <p:tav tm="100000">
                                          <p:val>
                                            <p:strVal val="#ppt_x"/>
                                          </p:val>
                                        </p:tav>
                                      </p:tavLst>
                                    </p:anim>
                                    <p:anim calcmode="lin" valueType="num">
                                      <p:cBhvr additive="base">
                                        <p:cTn id="23" dur="300" fill="hold"/>
                                        <p:tgtEl>
                                          <p:spTgt spid="8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left)">
                                      <p:cBhvr>
                                        <p:cTn id="27" dur="300"/>
                                        <p:tgtEl>
                                          <p:spTgt spid="92"/>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300" fill="hold"/>
                                        <p:tgtEl>
                                          <p:spTgt spid="72"/>
                                        </p:tgtEl>
                                        <p:attrNameLst>
                                          <p:attrName>ppt_x</p:attrName>
                                        </p:attrNameLst>
                                      </p:cBhvr>
                                      <p:tavLst>
                                        <p:tav tm="0">
                                          <p:val>
                                            <p:strVal val="1+#ppt_w/2"/>
                                          </p:val>
                                        </p:tav>
                                        <p:tav tm="100000">
                                          <p:val>
                                            <p:strVal val="#ppt_x"/>
                                          </p:val>
                                        </p:tav>
                                      </p:tavLst>
                                    </p:anim>
                                    <p:anim calcmode="lin" valueType="num">
                                      <p:cBhvr additive="base">
                                        <p:cTn id="32" dur="300" fill="hold"/>
                                        <p:tgtEl>
                                          <p:spTgt spid="7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300"/>
                                        <p:tgtEl>
                                          <p:spTgt spid="91"/>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300" fill="hold"/>
                                        <p:tgtEl>
                                          <p:spTgt spid="88"/>
                                        </p:tgtEl>
                                        <p:attrNameLst>
                                          <p:attrName>ppt_x</p:attrName>
                                        </p:attrNameLst>
                                      </p:cBhvr>
                                      <p:tavLst>
                                        <p:tav tm="0">
                                          <p:val>
                                            <p:strVal val="1+#ppt_w/2"/>
                                          </p:val>
                                        </p:tav>
                                        <p:tav tm="100000">
                                          <p:val>
                                            <p:strVal val="#ppt_x"/>
                                          </p:val>
                                        </p:tav>
                                      </p:tavLst>
                                    </p:anim>
                                    <p:anim calcmode="lin" valueType="num">
                                      <p:cBhvr additive="base">
                                        <p:cTn id="41" dur="300" fill="hold"/>
                                        <p:tgtEl>
                                          <p:spTgt spid="8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300"/>
                                        <p:tgtEl>
                                          <p:spTgt spid="93"/>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300" fill="hold"/>
                                        <p:tgtEl>
                                          <p:spTgt spid="89"/>
                                        </p:tgtEl>
                                        <p:attrNameLst>
                                          <p:attrName>ppt_x</p:attrName>
                                        </p:attrNameLst>
                                      </p:cBhvr>
                                      <p:tavLst>
                                        <p:tav tm="0">
                                          <p:val>
                                            <p:strVal val="1+#ppt_w/2"/>
                                          </p:val>
                                        </p:tav>
                                        <p:tav tm="100000">
                                          <p:val>
                                            <p:strVal val="#ppt_x"/>
                                          </p:val>
                                        </p:tav>
                                      </p:tavLst>
                                    </p:anim>
                                    <p:anim calcmode="lin" valueType="num">
                                      <p:cBhvr additive="base">
                                        <p:cTn id="50" dur="300" fill="hold"/>
                                        <p:tgtEl>
                                          <p:spTgt spid="8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00"/>
                                        <p:tgtEl>
                                          <p:spTgt spid="94"/>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p:bldP spid="89" grpId="0"/>
      <p:bldP spid="9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cs typeface="+mn-ea"/>
                  <a:sym typeface="+mn-lt"/>
                </a:endParaRPr>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gn="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gn="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464028"/>
            <a:ext cx="5968009" cy="400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mn-lt"/>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mn-lt"/>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mn-lt"/>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mn-lt"/>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rPr>
              <a:t>开学规划</a:t>
            </a:r>
            <a:endParaRPr lang="zh-CN" altLang="en-US" sz="1705" spc="300" dirty="0">
              <a:solidFill>
                <a:srgbClr val="3C7895"/>
              </a:solidFill>
              <a:latin typeface="微软雅黑" panose="020B0503020204020204" pitchFamily="34" charset="-122"/>
              <a:ea typeface="微软雅黑" panose="020B0503020204020204" pitchFamily="34" charset="-122"/>
              <a:cs typeface="+mn-ea"/>
              <a:sym typeface="+mn-lt"/>
            </a:endParaRPr>
          </a:p>
        </p:txBody>
      </p:sp>
      <p:sp>
        <p:nvSpPr>
          <p:cNvPr id="3" name="PA_01 6"/>
          <p:cNvSpPr txBox="1">
            <a:spLocks noChangeArrowheads="1"/>
          </p:cNvSpPr>
          <p:nvPr>
            <p:custDataLst>
              <p:tags r:id="rId2"/>
            </p:custDataLst>
          </p:nvPr>
        </p:nvSpPr>
        <p:spPr bwMode="auto">
          <a:xfrm>
            <a:off x="2567718" y="1193697"/>
            <a:ext cx="7056565" cy="12217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b="1" kern="2000" dirty="0" smtClean="0">
                <a:solidFill>
                  <a:srgbClr val="3C7895"/>
                </a:solidFill>
                <a:latin typeface="微软雅黑" panose="020B0503020204020204" pitchFamily="34" charset="-122"/>
                <a:ea typeface="微软雅黑" panose="020B0503020204020204" pitchFamily="34" charset="-122"/>
                <a:cs typeface="+mn-ea"/>
                <a:sym typeface="+mn-lt"/>
              </a:rPr>
              <a:t>谢谢观看</a:t>
            </a:r>
            <a:endParaRPr lang="zh-CN" altLang="en-US" sz="6255" b="1" kern="2000" dirty="0">
              <a:solidFill>
                <a:srgbClr val="3C7895"/>
              </a:solidFill>
              <a:latin typeface="微软雅黑" panose="020B0503020204020204" pitchFamily="34" charset="-122"/>
              <a:ea typeface="微软雅黑" panose="020B0503020204020204" pitchFamily="34" charset="-122"/>
              <a:cs typeface="+mn-ea"/>
              <a:sym typeface="+mn-lt"/>
            </a:endParaRPr>
          </a:p>
        </p:txBody>
      </p:sp>
      <p:sp>
        <p:nvSpPr>
          <p:cNvPr id="4" name="PA_01 18"/>
          <p:cNvSpPr txBox="1"/>
          <p:nvPr>
            <p:custDataLst>
              <p:tags r:id="rId3"/>
            </p:custDataLst>
          </p:nvPr>
        </p:nvSpPr>
        <p:spPr>
          <a:xfrm>
            <a:off x="3341370" y="2960205"/>
            <a:ext cx="5433695" cy="383540"/>
          </a:xfrm>
          <a:prstGeom prst="rect">
            <a:avLst/>
          </a:prstGeom>
          <a:noFill/>
        </p:spPr>
        <p:txBody>
          <a:bodyPr wrap="square">
            <a:spAutoFit/>
          </a:bodyPr>
          <a:lstStyle/>
          <a:p>
            <a:pPr algn="ctr"/>
            <a:r>
              <a:rPr lang="zh-CN" altLang="en-US" sz="1895" dirty="0">
                <a:solidFill>
                  <a:srgbClr val="3C7895"/>
                </a:solidFill>
                <a:cs typeface="+mn-ea"/>
                <a:sym typeface="+mn-lt"/>
              </a:rPr>
              <a:t>讲课人</a:t>
            </a:r>
            <a:r>
              <a:rPr lang="zh-CN" altLang="en-US" sz="1895" dirty="0" smtClean="0">
                <a:solidFill>
                  <a:srgbClr val="3C7895"/>
                </a:solidFill>
                <a:cs typeface="+mn-ea"/>
                <a:sym typeface="+mn-lt"/>
              </a:rPr>
              <a:t>：</a:t>
            </a:r>
            <a:r>
              <a:rPr lang="en-US" altLang="zh-CN" sz="1895" dirty="0" smtClean="0">
                <a:solidFill>
                  <a:srgbClr val="3C7895"/>
                </a:solidFill>
                <a:cs typeface="+mn-ea"/>
                <a:sym typeface="+mn-lt"/>
              </a:rPr>
              <a:t>XXX  </a:t>
            </a:r>
            <a:r>
              <a:rPr lang="zh-CN" altLang="en-US" sz="1895" dirty="0">
                <a:solidFill>
                  <a:srgbClr val="3C7895"/>
                </a:solidFill>
                <a:cs typeface="+mn-ea"/>
                <a:sym typeface="+mn-lt"/>
              </a:rPr>
              <a:t>时间：</a:t>
            </a:r>
            <a:r>
              <a:rPr lang="zh-CN" altLang="en-US" sz="1895" dirty="0" smtClean="0">
                <a:solidFill>
                  <a:srgbClr val="3C7895"/>
                </a:solidFill>
                <a:cs typeface="+mn-ea"/>
                <a:sym typeface="+mn-lt"/>
              </a:rPr>
              <a:t>20</a:t>
            </a:r>
            <a:r>
              <a:rPr lang="en-US" altLang="zh-CN" sz="1895" dirty="0" smtClean="0">
                <a:solidFill>
                  <a:srgbClr val="3C7895"/>
                </a:solidFill>
                <a:cs typeface="+mn-ea"/>
                <a:sym typeface="+mn-lt"/>
              </a:rPr>
              <a:t>30</a:t>
            </a:r>
            <a:r>
              <a:rPr lang="zh-CN" altLang="en-US" sz="1895" dirty="0" smtClean="0">
                <a:solidFill>
                  <a:srgbClr val="3C7895"/>
                </a:solidFill>
                <a:cs typeface="+mn-ea"/>
                <a:sym typeface="+mn-lt"/>
              </a:rPr>
              <a:t>年1</a:t>
            </a:r>
            <a:r>
              <a:rPr lang="en-US" altLang="zh-CN" sz="1895" dirty="0" smtClean="0">
                <a:solidFill>
                  <a:srgbClr val="3C7895"/>
                </a:solidFill>
                <a:cs typeface="+mn-ea"/>
                <a:sym typeface="+mn-lt"/>
              </a:rPr>
              <a:t>2</a:t>
            </a:r>
            <a:r>
              <a:rPr lang="zh-CN" altLang="en-US" sz="1895" dirty="0" smtClean="0">
                <a:solidFill>
                  <a:srgbClr val="3C7895"/>
                </a:solidFill>
                <a:cs typeface="+mn-ea"/>
                <a:sym typeface="+mn-lt"/>
              </a:rPr>
              <a:t>月30日</a:t>
            </a:r>
            <a:endParaRPr lang="zh-CN" altLang="en-US" sz="1895" dirty="0">
              <a:solidFill>
                <a:srgbClr val="3C789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燕尾形 30"/>
          <p:cNvSpPr/>
          <p:nvPr/>
        </p:nvSpPr>
        <p:spPr>
          <a:xfrm>
            <a:off x="61031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1</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2" name="燕尾形 31"/>
          <p:cNvSpPr/>
          <p:nvPr/>
        </p:nvSpPr>
        <p:spPr>
          <a:xfrm>
            <a:off x="1516810"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2</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3" name="燕尾形 32"/>
          <p:cNvSpPr/>
          <p:nvPr/>
        </p:nvSpPr>
        <p:spPr>
          <a:xfrm>
            <a:off x="2423304"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3</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4" name="燕尾形 33"/>
          <p:cNvSpPr/>
          <p:nvPr/>
        </p:nvSpPr>
        <p:spPr>
          <a:xfrm>
            <a:off x="3329798"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4</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5" name="燕尾形 34"/>
          <p:cNvSpPr/>
          <p:nvPr/>
        </p:nvSpPr>
        <p:spPr>
          <a:xfrm>
            <a:off x="4236292"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5</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6" name="燕尾形 35"/>
          <p:cNvSpPr/>
          <p:nvPr/>
        </p:nvSpPr>
        <p:spPr>
          <a:xfrm>
            <a:off x="5142786"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6</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37" name="燕尾形 36"/>
          <p:cNvSpPr/>
          <p:nvPr/>
        </p:nvSpPr>
        <p:spPr>
          <a:xfrm>
            <a:off x="6049280"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7</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0" name="燕尾形 49"/>
          <p:cNvSpPr/>
          <p:nvPr/>
        </p:nvSpPr>
        <p:spPr>
          <a:xfrm>
            <a:off x="6955774"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8</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1" name="燕尾形 50"/>
          <p:cNvSpPr/>
          <p:nvPr/>
        </p:nvSpPr>
        <p:spPr>
          <a:xfrm>
            <a:off x="7862268"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9</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2" name="燕尾形 51"/>
          <p:cNvSpPr/>
          <p:nvPr/>
        </p:nvSpPr>
        <p:spPr>
          <a:xfrm>
            <a:off x="8768762"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10</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3" name="燕尾形 52"/>
          <p:cNvSpPr/>
          <p:nvPr/>
        </p:nvSpPr>
        <p:spPr>
          <a:xfrm>
            <a:off x="967525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11</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4" name="燕尾形 53"/>
          <p:cNvSpPr/>
          <p:nvPr/>
        </p:nvSpPr>
        <p:spPr>
          <a:xfrm>
            <a:off x="10581745"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cs typeface="+mn-ea"/>
                <a:sym typeface="+mn-lt"/>
              </a:rPr>
              <a:t>12</a:t>
            </a:r>
            <a:r>
              <a:rPr lang="zh-CN" altLang="en-US" sz="1300" dirty="0">
                <a:solidFill>
                  <a:schemeClr val="bg1"/>
                </a:solidFill>
                <a:cs typeface="+mn-ea"/>
                <a:sym typeface="+mn-lt"/>
              </a:rPr>
              <a:t>月</a:t>
            </a:r>
            <a:endParaRPr lang="zh-CN" altLang="en-US" sz="1300" dirty="0">
              <a:solidFill>
                <a:schemeClr val="bg1"/>
              </a:solidFill>
              <a:cs typeface="+mn-ea"/>
              <a:sym typeface="+mn-lt"/>
            </a:endParaRPr>
          </a:p>
        </p:txBody>
      </p:sp>
      <p:sp>
        <p:nvSpPr>
          <p:cNvPr id="55" name="矩形 54"/>
          <p:cNvSpPr/>
          <p:nvPr/>
        </p:nvSpPr>
        <p:spPr>
          <a:xfrm>
            <a:off x="567986"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grpSp>
        <p:nvGrpSpPr>
          <p:cNvPr id="56" name="组合 55"/>
          <p:cNvGrpSpPr/>
          <p:nvPr/>
        </p:nvGrpSpPr>
        <p:grpSpPr>
          <a:xfrm>
            <a:off x="610316" y="3025629"/>
            <a:ext cx="1727775" cy="124001"/>
            <a:chOff x="457200" y="2199370"/>
            <a:chExt cx="1332000" cy="93001"/>
          </a:xfrm>
          <a:solidFill>
            <a:schemeClr val="accent3"/>
          </a:solidFill>
        </p:grpSpPr>
        <p:sp>
          <p:nvSpPr>
            <p:cNvPr id="57" name="圆角矩形 5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64" name="直角三角形 63"/>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65" name="组合 64"/>
          <p:cNvGrpSpPr/>
          <p:nvPr/>
        </p:nvGrpSpPr>
        <p:grpSpPr>
          <a:xfrm>
            <a:off x="2423304" y="3025629"/>
            <a:ext cx="1727775" cy="124001"/>
            <a:chOff x="457200" y="2199370"/>
            <a:chExt cx="1332000" cy="93001"/>
          </a:xfrm>
          <a:solidFill>
            <a:schemeClr val="accent3"/>
          </a:solidFill>
        </p:grpSpPr>
        <p:sp>
          <p:nvSpPr>
            <p:cNvPr id="66" name="圆角矩形 65"/>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67" name="直角三角形 66"/>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68" name="组合 67"/>
          <p:cNvGrpSpPr/>
          <p:nvPr/>
        </p:nvGrpSpPr>
        <p:grpSpPr>
          <a:xfrm>
            <a:off x="4236292" y="3025629"/>
            <a:ext cx="1727775" cy="124001"/>
            <a:chOff x="457200" y="2199370"/>
            <a:chExt cx="1332000" cy="93001"/>
          </a:xfrm>
          <a:solidFill>
            <a:schemeClr val="accent3"/>
          </a:solidFill>
        </p:grpSpPr>
        <p:sp>
          <p:nvSpPr>
            <p:cNvPr id="69" name="圆角矩形 6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70" name="直角三角形 6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71" name="组合 70"/>
          <p:cNvGrpSpPr/>
          <p:nvPr/>
        </p:nvGrpSpPr>
        <p:grpSpPr>
          <a:xfrm>
            <a:off x="6049280" y="3025629"/>
            <a:ext cx="1727775" cy="124001"/>
            <a:chOff x="457200" y="2199370"/>
            <a:chExt cx="1332000" cy="93001"/>
          </a:xfrm>
          <a:solidFill>
            <a:schemeClr val="accent3"/>
          </a:solidFill>
        </p:grpSpPr>
        <p:sp>
          <p:nvSpPr>
            <p:cNvPr id="72" name="圆角矩形 7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73" name="直角三角形 7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74" name="组合 73"/>
          <p:cNvGrpSpPr/>
          <p:nvPr/>
        </p:nvGrpSpPr>
        <p:grpSpPr>
          <a:xfrm>
            <a:off x="7862268" y="3025629"/>
            <a:ext cx="1727775" cy="124001"/>
            <a:chOff x="457200" y="2199370"/>
            <a:chExt cx="1332000" cy="93001"/>
          </a:xfrm>
          <a:solidFill>
            <a:schemeClr val="accent3"/>
          </a:solidFill>
        </p:grpSpPr>
        <p:sp>
          <p:nvSpPr>
            <p:cNvPr id="75" name="圆角矩形 7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76" name="直角三角形 7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77" name="组合 76"/>
          <p:cNvGrpSpPr/>
          <p:nvPr/>
        </p:nvGrpSpPr>
        <p:grpSpPr>
          <a:xfrm>
            <a:off x="9675256" y="3025629"/>
            <a:ext cx="1727775" cy="124001"/>
            <a:chOff x="457200" y="2199370"/>
            <a:chExt cx="1332000" cy="93001"/>
          </a:xfrm>
          <a:solidFill>
            <a:schemeClr val="accent3"/>
          </a:solidFill>
        </p:grpSpPr>
        <p:sp>
          <p:nvSpPr>
            <p:cNvPr id="78" name="圆角矩形 77"/>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79" name="直角三角形 78"/>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80" name="组合 79"/>
          <p:cNvGrpSpPr/>
          <p:nvPr/>
        </p:nvGrpSpPr>
        <p:grpSpPr>
          <a:xfrm rot="10800000">
            <a:off x="610316" y="4123775"/>
            <a:ext cx="1727775" cy="124001"/>
            <a:chOff x="457200" y="2199370"/>
            <a:chExt cx="1332000" cy="93001"/>
          </a:xfrm>
          <a:solidFill>
            <a:schemeClr val="accent1"/>
          </a:solidFill>
        </p:grpSpPr>
        <p:sp>
          <p:nvSpPr>
            <p:cNvPr id="81" name="圆角矩形 80"/>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82" name="直角三角形 81"/>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83" name="组合 82"/>
          <p:cNvGrpSpPr/>
          <p:nvPr/>
        </p:nvGrpSpPr>
        <p:grpSpPr>
          <a:xfrm rot="10800000">
            <a:off x="2423304" y="4123775"/>
            <a:ext cx="1727775" cy="124001"/>
            <a:chOff x="457200" y="2199370"/>
            <a:chExt cx="1332000" cy="93001"/>
          </a:xfrm>
          <a:solidFill>
            <a:schemeClr val="accent1"/>
          </a:solidFill>
        </p:grpSpPr>
        <p:sp>
          <p:nvSpPr>
            <p:cNvPr id="84" name="圆角矩形 83"/>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85" name="直角三角形 84"/>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86" name="组合 85"/>
          <p:cNvGrpSpPr/>
          <p:nvPr/>
        </p:nvGrpSpPr>
        <p:grpSpPr>
          <a:xfrm rot="10800000">
            <a:off x="4236292" y="4123775"/>
            <a:ext cx="1727775" cy="124001"/>
            <a:chOff x="457200" y="2199370"/>
            <a:chExt cx="1332000" cy="93001"/>
          </a:xfrm>
          <a:solidFill>
            <a:schemeClr val="accent1"/>
          </a:solidFill>
        </p:grpSpPr>
        <p:sp>
          <p:nvSpPr>
            <p:cNvPr id="87" name="圆角矩形 8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88" name="直角三角形 87"/>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89" name="组合 88"/>
          <p:cNvGrpSpPr/>
          <p:nvPr/>
        </p:nvGrpSpPr>
        <p:grpSpPr>
          <a:xfrm rot="10800000">
            <a:off x="6049280" y="4123775"/>
            <a:ext cx="1727775" cy="124001"/>
            <a:chOff x="457200" y="2199370"/>
            <a:chExt cx="1332000" cy="93001"/>
          </a:xfrm>
          <a:solidFill>
            <a:schemeClr val="accent1"/>
          </a:solidFill>
        </p:grpSpPr>
        <p:sp>
          <p:nvSpPr>
            <p:cNvPr id="99" name="圆角矩形 9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00" name="直角三角形 9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101" name="组合 100"/>
          <p:cNvGrpSpPr/>
          <p:nvPr/>
        </p:nvGrpSpPr>
        <p:grpSpPr>
          <a:xfrm rot="10800000">
            <a:off x="7862268" y="4123775"/>
            <a:ext cx="1727775" cy="124001"/>
            <a:chOff x="457200" y="2199370"/>
            <a:chExt cx="1332000" cy="93001"/>
          </a:xfrm>
          <a:solidFill>
            <a:schemeClr val="accent1"/>
          </a:solidFill>
        </p:grpSpPr>
        <p:sp>
          <p:nvSpPr>
            <p:cNvPr id="102" name="圆角矩形 10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03" name="直角三角形 10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104" name="组合 103"/>
          <p:cNvGrpSpPr/>
          <p:nvPr/>
        </p:nvGrpSpPr>
        <p:grpSpPr>
          <a:xfrm rot="10800000">
            <a:off x="9675256" y="4123775"/>
            <a:ext cx="1727775" cy="124001"/>
            <a:chOff x="457200" y="2199370"/>
            <a:chExt cx="1332000" cy="93001"/>
          </a:xfrm>
          <a:solidFill>
            <a:schemeClr val="accent1"/>
          </a:solidFill>
        </p:grpSpPr>
        <p:sp>
          <p:nvSpPr>
            <p:cNvPr id="105" name="圆角矩形 10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06" name="直角三角形 10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107" name="矩形 106"/>
          <p:cNvSpPr/>
          <p:nvPr/>
        </p:nvSpPr>
        <p:spPr>
          <a:xfrm>
            <a:off x="237468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08" name="矩形 107"/>
          <p:cNvSpPr/>
          <p:nvPr/>
        </p:nvSpPr>
        <p:spPr>
          <a:xfrm>
            <a:off x="4181380"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09" name="矩形 108"/>
          <p:cNvSpPr/>
          <p:nvPr/>
        </p:nvSpPr>
        <p:spPr>
          <a:xfrm>
            <a:off x="5988077"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0" name="矩形 109"/>
          <p:cNvSpPr/>
          <p:nvPr/>
        </p:nvSpPr>
        <p:spPr>
          <a:xfrm>
            <a:off x="779477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1" name="矩形 110"/>
          <p:cNvSpPr/>
          <p:nvPr/>
        </p:nvSpPr>
        <p:spPr>
          <a:xfrm>
            <a:off x="9601472"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2" name="矩形 111"/>
          <p:cNvSpPr/>
          <p:nvPr/>
        </p:nvSpPr>
        <p:spPr>
          <a:xfrm>
            <a:off x="567986"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3" name="矩形 112"/>
          <p:cNvSpPr/>
          <p:nvPr/>
        </p:nvSpPr>
        <p:spPr>
          <a:xfrm>
            <a:off x="237468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4" name="矩形 113"/>
          <p:cNvSpPr/>
          <p:nvPr/>
        </p:nvSpPr>
        <p:spPr>
          <a:xfrm>
            <a:off x="4181380" y="4287570"/>
            <a:ext cx="1823763" cy="56629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a:t>
            </a:r>
            <a:r>
              <a:rPr lang="zh-CN" altLang="en-US" sz="1100" dirty="0">
                <a:solidFill>
                  <a:schemeClr val="bg1">
                    <a:lumMod val="50000"/>
                  </a:schemeClr>
                </a:solidFill>
                <a:cs typeface="+mn-ea"/>
                <a:sym typeface="+mn-lt"/>
              </a:rPr>
              <a:t>在此输入文字或图片</a:t>
            </a:r>
            <a:endParaRPr lang="zh-CN" altLang="en-US" sz="1100" dirty="0">
              <a:solidFill>
                <a:schemeClr val="bg1">
                  <a:lumMod val="50000"/>
                </a:schemeClr>
              </a:solidFill>
              <a:cs typeface="+mn-ea"/>
              <a:sym typeface="+mn-lt"/>
            </a:endParaRPr>
          </a:p>
        </p:txBody>
      </p:sp>
      <p:sp>
        <p:nvSpPr>
          <p:cNvPr id="115" name="矩形 114"/>
          <p:cNvSpPr/>
          <p:nvPr/>
        </p:nvSpPr>
        <p:spPr>
          <a:xfrm>
            <a:off x="5988077"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6" name="矩形 115"/>
          <p:cNvSpPr/>
          <p:nvPr/>
        </p:nvSpPr>
        <p:spPr>
          <a:xfrm>
            <a:off x="779477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117" name="矩形 116"/>
          <p:cNvSpPr/>
          <p:nvPr/>
        </p:nvSpPr>
        <p:spPr>
          <a:xfrm>
            <a:off x="9601472"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cs typeface="+mn-ea"/>
                <a:sym typeface="+mn-lt"/>
              </a:rPr>
              <a:t>在此输入您的标题</a:t>
            </a:r>
            <a:endParaRPr lang="en-US" altLang="zh-CN" sz="1300" dirty="0">
              <a:solidFill>
                <a:schemeClr val="bg1">
                  <a:lumMod val="50000"/>
                </a:schemeClr>
              </a:solidFill>
              <a:cs typeface="+mn-ea"/>
              <a:sym typeface="+mn-lt"/>
            </a:endParaRPr>
          </a:p>
          <a:p>
            <a:pPr algn="ctr">
              <a:lnSpc>
                <a:spcPct val="120000"/>
              </a:lnSpc>
              <a:spcAft>
                <a:spcPts val="800"/>
              </a:spcAft>
            </a:pPr>
            <a:r>
              <a:rPr lang="zh-CN" altLang="en-US" sz="1100" dirty="0">
                <a:solidFill>
                  <a:schemeClr val="bg1">
                    <a:lumMod val="50000"/>
                  </a:schemeClr>
                </a:solidFill>
                <a:cs typeface="+mn-ea"/>
                <a:sym typeface="+mn-lt"/>
              </a:rPr>
              <a:t>在此输入文字或图片，在此输入文字或图片，在此输入文字或图片，在此输入文字或图片</a:t>
            </a:r>
            <a:endParaRPr lang="zh-CN" altLang="en-US" sz="1100" dirty="0">
              <a:solidFill>
                <a:schemeClr val="bg1">
                  <a:lumMod val="50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0-#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300" fill="hold"/>
                                        <p:tgtEl>
                                          <p:spTgt spid="32"/>
                                        </p:tgtEl>
                                        <p:attrNameLst>
                                          <p:attrName>ppt_x</p:attrName>
                                        </p:attrNameLst>
                                      </p:cBhvr>
                                      <p:tavLst>
                                        <p:tav tm="0">
                                          <p:val>
                                            <p:strVal val="0-#ppt_w/2"/>
                                          </p:val>
                                        </p:tav>
                                        <p:tav tm="100000">
                                          <p:val>
                                            <p:strVal val="#ppt_x"/>
                                          </p:val>
                                        </p:tav>
                                      </p:tavLst>
                                    </p:anim>
                                    <p:anim calcmode="lin" valueType="num">
                                      <p:cBhvr additive="base">
                                        <p:cTn id="13" dur="3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0-#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0-#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0-#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300" fill="hold"/>
                                        <p:tgtEl>
                                          <p:spTgt spid="37"/>
                                        </p:tgtEl>
                                        <p:attrNameLst>
                                          <p:attrName>ppt_x</p:attrName>
                                        </p:attrNameLst>
                                      </p:cBhvr>
                                      <p:tavLst>
                                        <p:tav tm="0">
                                          <p:val>
                                            <p:strVal val="0-#ppt_w/2"/>
                                          </p:val>
                                        </p:tav>
                                        <p:tav tm="100000">
                                          <p:val>
                                            <p:strVal val="#ppt_x"/>
                                          </p:val>
                                        </p:tav>
                                      </p:tavLst>
                                    </p:anim>
                                    <p:anim calcmode="lin" valueType="num">
                                      <p:cBhvr additive="base">
                                        <p:cTn id="38" dur="3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300" fill="hold"/>
                                        <p:tgtEl>
                                          <p:spTgt spid="50"/>
                                        </p:tgtEl>
                                        <p:attrNameLst>
                                          <p:attrName>ppt_x</p:attrName>
                                        </p:attrNameLst>
                                      </p:cBhvr>
                                      <p:tavLst>
                                        <p:tav tm="0">
                                          <p:val>
                                            <p:strVal val="0-#ppt_w/2"/>
                                          </p:val>
                                        </p:tav>
                                        <p:tav tm="100000">
                                          <p:val>
                                            <p:strVal val="#ppt_x"/>
                                          </p:val>
                                        </p:tav>
                                      </p:tavLst>
                                    </p:anim>
                                    <p:anim calcmode="lin" valueType="num">
                                      <p:cBhvr additive="base">
                                        <p:cTn id="43" dur="3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300" fill="hold"/>
                                        <p:tgtEl>
                                          <p:spTgt spid="51"/>
                                        </p:tgtEl>
                                        <p:attrNameLst>
                                          <p:attrName>ppt_x</p:attrName>
                                        </p:attrNameLst>
                                      </p:cBhvr>
                                      <p:tavLst>
                                        <p:tav tm="0">
                                          <p:val>
                                            <p:strVal val="0-#ppt_w/2"/>
                                          </p:val>
                                        </p:tav>
                                        <p:tav tm="100000">
                                          <p:val>
                                            <p:strVal val="#ppt_x"/>
                                          </p:val>
                                        </p:tav>
                                      </p:tavLst>
                                    </p:anim>
                                    <p:anim calcmode="lin" valueType="num">
                                      <p:cBhvr additive="base">
                                        <p:cTn id="48" dur="3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300" fill="hold"/>
                                        <p:tgtEl>
                                          <p:spTgt spid="52"/>
                                        </p:tgtEl>
                                        <p:attrNameLst>
                                          <p:attrName>ppt_x</p:attrName>
                                        </p:attrNameLst>
                                      </p:cBhvr>
                                      <p:tavLst>
                                        <p:tav tm="0">
                                          <p:val>
                                            <p:strVal val="0-#ppt_w/2"/>
                                          </p:val>
                                        </p:tav>
                                        <p:tav tm="100000">
                                          <p:val>
                                            <p:strVal val="#ppt_x"/>
                                          </p:val>
                                        </p:tav>
                                      </p:tavLst>
                                    </p:anim>
                                    <p:anim calcmode="lin" valueType="num">
                                      <p:cBhvr additive="base">
                                        <p:cTn id="53" dur="3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300" fill="hold"/>
                                        <p:tgtEl>
                                          <p:spTgt spid="53"/>
                                        </p:tgtEl>
                                        <p:attrNameLst>
                                          <p:attrName>ppt_x</p:attrName>
                                        </p:attrNameLst>
                                      </p:cBhvr>
                                      <p:tavLst>
                                        <p:tav tm="0">
                                          <p:val>
                                            <p:strVal val="0-#ppt_w/2"/>
                                          </p:val>
                                        </p:tav>
                                        <p:tav tm="100000">
                                          <p:val>
                                            <p:strVal val="#ppt_x"/>
                                          </p:val>
                                        </p:tav>
                                      </p:tavLst>
                                    </p:anim>
                                    <p:anim calcmode="lin" valueType="num">
                                      <p:cBhvr additive="base">
                                        <p:cTn id="58" dur="3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300" fill="hold"/>
                                        <p:tgtEl>
                                          <p:spTgt spid="54"/>
                                        </p:tgtEl>
                                        <p:attrNameLst>
                                          <p:attrName>ppt_x</p:attrName>
                                        </p:attrNameLst>
                                      </p:cBhvr>
                                      <p:tavLst>
                                        <p:tav tm="0">
                                          <p:val>
                                            <p:strVal val="0-#ppt_w/2"/>
                                          </p:val>
                                        </p:tav>
                                        <p:tav tm="100000">
                                          <p:val>
                                            <p:strVal val="#ppt_x"/>
                                          </p:val>
                                        </p:tav>
                                      </p:tavLst>
                                    </p:anim>
                                    <p:anim calcmode="lin" valueType="num">
                                      <p:cBhvr additive="base">
                                        <p:cTn id="63" dur="300" fill="hold"/>
                                        <p:tgtEl>
                                          <p:spTgt spid="5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7"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anim calcmode="lin" valueType="num">
                                      <p:cBhvr>
                                        <p:cTn id="68" dur="250" fill="hold"/>
                                        <p:tgtEl>
                                          <p:spTgt spid="56"/>
                                        </p:tgtEl>
                                        <p:attrNameLst>
                                          <p:attrName>ppt_x</p:attrName>
                                        </p:attrNameLst>
                                      </p:cBhvr>
                                      <p:tavLst>
                                        <p:tav tm="0">
                                          <p:val>
                                            <p:strVal val="#ppt_x"/>
                                          </p:val>
                                        </p:tav>
                                        <p:tav tm="100000">
                                          <p:val>
                                            <p:strVal val="#ppt_x"/>
                                          </p:val>
                                        </p:tav>
                                      </p:tavLst>
                                    </p:anim>
                                    <p:anim calcmode="lin" valueType="num">
                                      <p:cBhvr>
                                        <p:cTn id="69" dur="25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anim calcmode="lin" valueType="num">
                                      <p:cBhvr>
                                        <p:cTn id="74" dur="250" fill="hold"/>
                                        <p:tgtEl>
                                          <p:spTgt spid="55"/>
                                        </p:tgtEl>
                                        <p:attrNameLst>
                                          <p:attrName>ppt_x</p:attrName>
                                        </p:attrNameLst>
                                      </p:cBhvr>
                                      <p:tavLst>
                                        <p:tav tm="0">
                                          <p:val>
                                            <p:strVal val="#ppt_x"/>
                                          </p:val>
                                        </p:tav>
                                        <p:tav tm="100000">
                                          <p:val>
                                            <p:strVal val="#ppt_x"/>
                                          </p:val>
                                        </p:tav>
                                      </p:tavLst>
                                    </p:anim>
                                    <p:anim calcmode="lin" valueType="num">
                                      <p:cBhvr>
                                        <p:cTn id="75" dur="25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250"/>
                                        <p:tgtEl>
                                          <p:spTgt spid="80"/>
                                        </p:tgtEl>
                                      </p:cBhvr>
                                    </p:animEffect>
                                    <p:anim calcmode="lin" valueType="num">
                                      <p:cBhvr>
                                        <p:cTn id="80" dur="250" fill="hold"/>
                                        <p:tgtEl>
                                          <p:spTgt spid="80"/>
                                        </p:tgtEl>
                                        <p:attrNameLst>
                                          <p:attrName>ppt_x</p:attrName>
                                        </p:attrNameLst>
                                      </p:cBhvr>
                                      <p:tavLst>
                                        <p:tav tm="0">
                                          <p:val>
                                            <p:strVal val="#ppt_x"/>
                                          </p:val>
                                        </p:tav>
                                        <p:tav tm="100000">
                                          <p:val>
                                            <p:strVal val="#ppt_x"/>
                                          </p:val>
                                        </p:tav>
                                      </p:tavLst>
                                    </p:anim>
                                    <p:anim calcmode="lin" valueType="num">
                                      <p:cBhvr>
                                        <p:cTn id="81" dur="250" fill="hold"/>
                                        <p:tgtEl>
                                          <p:spTgt spid="8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2" presetClass="entr" presetSubtype="0" fill="hold" grpId="0" nodeType="afterEffect">
                                  <p:stCondLst>
                                    <p:cond delay="0"/>
                                  </p:stCondLst>
                                  <p:childTnLst>
                                    <p:set>
                                      <p:cBhvr>
                                        <p:cTn id="84" dur="1" fill="hold">
                                          <p:stCondLst>
                                            <p:cond delay="0"/>
                                          </p:stCondLst>
                                        </p:cTn>
                                        <p:tgtEl>
                                          <p:spTgt spid="112"/>
                                        </p:tgtEl>
                                        <p:attrNameLst>
                                          <p:attrName>style.visibility</p:attrName>
                                        </p:attrNameLst>
                                      </p:cBhvr>
                                      <p:to>
                                        <p:strVal val="visible"/>
                                      </p:to>
                                    </p:set>
                                    <p:animEffect transition="in" filter="fade">
                                      <p:cBhvr>
                                        <p:cTn id="85" dur="250"/>
                                        <p:tgtEl>
                                          <p:spTgt spid="112"/>
                                        </p:tgtEl>
                                      </p:cBhvr>
                                    </p:animEffect>
                                    <p:anim calcmode="lin" valueType="num">
                                      <p:cBhvr>
                                        <p:cTn id="86" dur="250" fill="hold"/>
                                        <p:tgtEl>
                                          <p:spTgt spid="112"/>
                                        </p:tgtEl>
                                        <p:attrNameLst>
                                          <p:attrName>ppt_x</p:attrName>
                                        </p:attrNameLst>
                                      </p:cBhvr>
                                      <p:tavLst>
                                        <p:tav tm="0">
                                          <p:val>
                                            <p:strVal val="#ppt_x"/>
                                          </p:val>
                                        </p:tav>
                                        <p:tav tm="100000">
                                          <p:val>
                                            <p:strVal val="#ppt_x"/>
                                          </p:val>
                                        </p:tav>
                                      </p:tavLst>
                                    </p:anim>
                                    <p:anim calcmode="lin" valueType="num">
                                      <p:cBhvr>
                                        <p:cTn id="87" dur="250" fill="hold"/>
                                        <p:tgtEl>
                                          <p:spTgt spid="112"/>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7"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250"/>
                                        <p:tgtEl>
                                          <p:spTgt spid="65"/>
                                        </p:tgtEl>
                                      </p:cBhvr>
                                    </p:animEffect>
                                    <p:anim calcmode="lin" valueType="num">
                                      <p:cBhvr>
                                        <p:cTn id="92" dur="250" fill="hold"/>
                                        <p:tgtEl>
                                          <p:spTgt spid="65"/>
                                        </p:tgtEl>
                                        <p:attrNameLst>
                                          <p:attrName>ppt_x</p:attrName>
                                        </p:attrNameLst>
                                      </p:cBhvr>
                                      <p:tavLst>
                                        <p:tav tm="0">
                                          <p:val>
                                            <p:strVal val="#ppt_x"/>
                                          </p:val>
                                        </p:tav>
                                        <p:tav tm="100000">
                                          <p:val>
                                            <p:strVal val="#ppt_x"/>
                                          </p:val>
                                        </p:tav>
                                      </p:tavLst>
                                    </p:anim>
                                    <p:anim calcmode="lin" valueType="num">
                                      <p:cBhvr>
                                        <p:cTn id="93" dur="2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250"/>
                                        <p:tgtEl>
                                          <p:spTgt spid="107"/>
                                        </p:tgtEl>
                                      </p:cBhvr>
                                    </p:animEffect>
                                    <p:anim calcmode="lin" valueType="num">
                                      <p:cBhvr>
                                        <p:cTn id="98" dur="250" fill="hold"/>
                                        <p:tgtEl>
                                          <p:spTgt spid="107"/>
                                        </p:tgtEl>
                                        <p:attrNameLst>
                                          <p:attrName>ppt_x</p:attrName>
                                        </p:attrNameLst>
                                      </p:cBhvr>
                                      <p:tavLst>
                                        <p:tav tm="0">
                                          <p:val>
                                            <p:strVal val="#ppt_x"/>
                                          </p:val>
                                        </p:tav>
                                        <p:tav tm="100000">
                                          <p:val>
                                            <p:strVal val="#ppt_x"/>
                                          </p:val>
                                        </p:tav>
                                      </p:tavLst>
                                    </p:anim>
                                    <p:anim calcmode="lin" valueType="num">
                                      <p:cBhvr>
                                        <p:cTn id="99" dur="250" fill="hold"/>
                                        <p:tgtEl>
                                          <p:spTgt spid="107"/>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250"/>
                                        <p:tgtEl>
                                          <p:spTgt spid="83"/>
                                        </p:tgtEl>
                                      </p:cBhvr>
                                    </p:animEffect>
                                    <p:anim calcmode="lin" valueType="num">
                                      <p:cBhvr>
                                        <p:cTn id="104" dur="250" fill="hold"/>
                                        <p:tgtEl>
                                          <p:spTgt spid="83"/>
                                        </p:tgtEl>
                                        <p:attrNameLst>
                                          <p:attrName>ppt_x</p:attrName>
                                        </p:attrNameLst>
                                      </p:cBhvr>
                                      <p:tavLst>
                                        <p:tav tm="0">
                                          <p:val>
                                            <p:strVal val="#ppt_x"/>
                                          </p:val>
                                        </p:tav>
                                        <p:tav tm="100000">
                                          <p:val>
                                            <p:strVal val="#ppt_x"/>
                                          </p:val>
                                        </p:tav>
                                      </p:tavLst>
                                    </p:anim>
                                    <p:anim calcmode="lin" valueType="num">
                                      <p:cBhvr>
                                        <p:cTn id="105" dur="250" fill="hold"/>
                                        <p:tgtEl>
                                          <p:spTgt spid="83"/>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2" presetClass="entr" presetSubtype="0"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Effect transition="in" filter="fade">
                                      <p:cBhvr>
                                        <p:cTn id="109" dur="250"/>
                                        <p:tgtEl>
                                          <p:spTgt spid="113"/>
                                        </p:tgtEl>
                                      </p:cBhvr>
                                    </p:animEffect>
                                    <p:anim calcmode="lin" valueType="num">
                                      <p:cBhvr>
                                        <p:cTn id="110" dur="250" fill="hold"/>
                                        <p:tgtEl>
                                          <p:spTgt spid="113"/>
                                        </p:tgtEl>
                                        <p:attrNameLst>
                                          <p:attrName>ppt_x</p:attrName>
                                        </p:attrNameLst>
                                      </p:cBhvr>
                                      <p:tavLst>
                                        <p:tav tm="0">
                                          <p:val>
                                            <p:strVal val="#ppt_x"/>
                                          </p:val>
                                        </p:tav>
                                        <p:tav tm="100000">
                                          <p:val>
                                            <p:strVal val="#ppt_x"/>
                                          </p:val>
                                        </p:tav>
                                      </p:tavLst>
                                    </p:anim>
                                    <p:anim calcmode="lin" valueType="num">
                                      <p:cBhvr>
                                        <p:cTn id="111" dur="250" fill="hold"/>
                                        <p:tgtEl>
                                          <p:spTgt spid="113"/>
                                        </p:tgtEl>
                                        <p:attrNameLst>
                                          <p:attrName>ppt_y</p:attrName>
                                        </p:attrNameLst>
                                      </p:cBhvr>
                                      <p:tavLst>
                                        <p:tav tm="0">
                                          <p:val>
                                            <p:strVal val="#ppt_y+.1"/>
                                          </p:val>
                                        </p:tav>
                                        <p:tav tm="100000">
                                          <p:val>
                                            <p:strVal val="#ppt_y"/>
                                          </p:val>
                                        </p:tav>
                                      </p:tavLst>
                                    </p:anim>
                                  </p:childTnLst>
                                </p:cTn>
                              </p:par>
                            </p:childTnLst>
                          </p:cTn>
                        </p:par>
                        <p:par>
                          <p:cTn id="112" fill="hold">
                            <p:stCondLst>
                              <p:cond delay="10000"/>
                            </p:stCondLst>
                            <p:childTnLst>
                              <p:par>
                                <p:cTn id="113" presetID="47" presetClass="entr" presetSubtype="0"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250"/>
                                        <p:tgtEl>
                                          <p:spTgt spid="68"/>
                                        </p:tgtEl>
                                      </p:cBhvr>
                                    </p:animEffect>
                                    <p:anim calcmode="lin" valueType="num">
                                      <p:cBhvr>
                                        <p:cTn id="116" dur="250" fill="hold"/>
                                        <p:tgtEl>
                                          <p:spTgt spid="68"/>
                                        </p:tgtEl>
                                        <p:attrNameLst>
                                          <p:attrName>ppt_x</p:attrName>
                                        </p:attrNameLst>
                                      </p:cBhvr>
                                      <p:tavLst>
                                        <p:tav tm="0">
                                          <p:val>
                                            <p:strVal val="#ppt_x"/>
                                          </p:val>
                                        </p:tav>
                                        <p:tav tm="100000">
                                          <p:val>
                                            <p:strVal val="#ppt_x"/>
                                          </p:val>
                                        </p:tav>
                                      </p:tavLst>
                                    </p:anim>
                                    <p:anim calcmode="lin" valueType="num">
                                      <p:cBhvr>
                                        <p:cTn id="117" dur="250" fill="hold"/>
                                        <p:tgtEl>
                                          <p:spTgt spid="68"/>
                                        </p:tgtEl>
                                        <p:attrNameLst>
                                          <p:attrName>ppt_y</p:attrName>
                                        </p:attrNameLst>
                                      </p:cBhvr>
                                      <p:tavLst>
                                        <p:tav tm="0">
                                          <p:val>
                                            <p:strVal val="#ppt_y-.1"/>
                                          </p:val>
                                        </p:tav>
                                        <p:tav tm="100000">
                                          <p:val>
                                            <p:strVal val="#ppt_y"/>
                                          </p:val>
                                        </p:tav>
                                      </p:tavLst>
                                    </p:anim>
                                  </p:childTnLst>
                                </p:cTn>
                              </p:par>
                            </p:childTnLst>
                          </p:cTn>
                        </p:par>
                        <p:par>
                          <p:cTn id="118" fill="hold">
                            <p:stCondLst>
                              <p:cond delay="10500"/>
                            </p:stCondLst>
                            <p:childTnLst>
                              <p:par>
                                <p:cTn id="119" presetID="47" presetClass="entr" presetSubtype="0" fill="hold" grpId="0"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250"/>
                                        <p:tgtEl>
                                          <p:spTgt spid="108"/>
                                        </p:tgtEl>
                                      </p:cBhvr>
                                    </p:animEffect>
                                    <p:anim calcmode="lin" valueType="num">
                                      <p:cBhvr>
                                        <p:cTn id="122" dur="250" fill="hold"/>
                                        <p:tgtEl>
                                          <p:spTgt spid="108"/>
                                        </p:tgtEl>
                                        <p:attrNameLst>
                                          <p:attrName>ppt_x</p:attrName>
                                        </p:attrNameLst>
                                      </p:cBhvr>
                                      <p:tavLst>
                                        <p:tav tm="0">
                                          <p:val>
                                            <p:strVal val="#ppt_x"/>
                                          </p:val>
                                        </p:tav>
                                        <p:tav tm="100000">
                                          <p:val>
                                            <p:strVal val="#ppt_x"/>
                                          </p:val>
                                        </p:tav>
                                      </p:tavLst>
                                    </p:anim>
                                    <p:anim calcmode="lin" valueType="num">
                                      <p:cBhvr>
                                        <p:cTn id="123" dur="250" fill="hold"/>
                                        <p:tgtEl>
                                          <p:spTgt spid="108"/>
                                        </p:tgtEl>
                                        <p:attrNameLst>
                                          <p:attrName>ppt_y</p:attrName>
                                        </p:attrNameLst>
                                      </p:cBhvr>
                                      <p:tavLst>
                                        <p:tav tm="0">
                                          <p:val>
                                            <p:strVal val="#ppt_y-.1"/>
                                          </p:val>
                                        </p:tav>
                                        <p:tav tm="100000">
                                          <p:val>
                                            <p:strVal val="#ppt_y"/>
                                          </p:val>
                                        </p:tav>
                                      </p:tavLst>
                                    </p:anim>
                                  </p:childTnLst>
                                </p:cTn>
                              </p:par>
                            </p:childTnLst>
                          </p:cTn>
                        </p:par>
                        <p:par>
                          <p:cTn id="124" fill="hold">
                            <p:stCondLst>
                              <p:cond delay="11000"/>
                            </p:stCondLst>
                            <p:childTnLst>
                              <p:par>
                                <p:cTn id="125" presetID="42" presetClass="entr" presetSubtype="0" fill="hold" nodeType="after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250"/>
                                        <p:tgtEl>
                                          <p:spTgt spid="86"/>
                                        </p:tgtEl>
                                      </p:cBhvr>
                                    </p:animEffect>
                                    <p:anim calcmode="lin" valueType="num">
                                      <p:cBhvr>
                                        <p:cTn id="128" dur="250" fill="hold"/>
                                        <p:tgtEl>
                                          <p:spTgt spid="86"/>
                                        </p:tgtEl>
                                        <p:attrNameLst>
                                          <p:attrName>ppt_x</p:attrName>
                                        </p:attrNameLst>
                                      </p:cBhvr>
                                      <p:tavLst>
                                        <p:tav tm="0">
                                          <p:val>
                                            <p:strVal val="#ppt_x"/>
                                          </p:val>
                                        </p:tav>
                                        <p:tav tm="100000">
                                          <p:val>
                                            <p:strVal val="#ppt_x"/>
                                          </p:val>
                                        </p:tav>
                                      </p:tavLst>
                                    </p:anim>
                                    <p:anim calcmode="lin" valueType="num">
                                      <p:cBhvr>
                                        <p:cTn id="129" dur="250" fill="hold"/>
                                        <p:tgtEl>
                                          <p:spTgt spid="86"/>
                                        </p:tgtEl>
                                        <p:attrNameLst>
                                          <p:attrName>ppt_y</p:attrName>
                                        </p:attrNameLst>
                                      </p:cBhvr>
                                      <p:tavLst>
                                        <p:tav tm="0">
                                          <p:val>
                                            <p:strVal val="#ppt_y+.1"/>
                                          </p:val>
                                        </p:tav>
                                        <p:tav tm="100000">
                                          <p:val>
                                            <p:strVal val="#ppt_y"/>
                                          </p:val>
                                        </p:tav>
                                      </p:tavLst>
                                    </p:anim>
                                  </p:childTnLst>
                                </p:cTn>
                              </p:par>
                            </p:childTnLst>
                          </p:cTn>
                        </p:par>
                        <p:par>
                          <p:cTn id="130" fill="hold">
                            <p:stCondLst>
                              <p:cond delay="11500"/>
                            </p:stCondLst>
                            <p:childTnLst>
                              <p:par>
                                <p:cTn id="131" presetID="42" presetClass="entr" presetSubtype="0" fill="hold" grpId="0" nodeType="afterEffect">
                                  <p:stCondLst>
                                    <p:cond delay="0"/>
                                  </p:stCondLst>
                                  <p:childTnLst>
                                    <p:set>
                                      <p:cBhvr>
                                        <p:cTn id="132" dur="1" fill="hold">
                                          <p:stCondLst>
                                            <p:cond delay="0"/>
                                          </p:stCondLst>
                                        </p:cTn>
                                        <p:tgtEl>
                                          <p:spTgt spid="114"/>
                                        </p:tgtEl>
                                        <p:attrNameLst>
                                          <p:attrName>style.visibility</p:attrName>
                                        </p:attrNameLst>
                                      </p:cBhvr>
                                      <p:to>
                                        <p:strVal val="visible"/>
                                      </p:to>
                                    </p:set>
                                    <p:animEffect transition="in" filter="fade">
                                      <p:cBhvr>
                                        <p:cTn id="133" dur="250"/>
                                        <p:tgtEl>
                                          <p:spTgt spid="114"/>
                                        </p:tgtEl>
                                      </p:cBhvr>
                                    </p:animEffect>
                                    <p:anim calcmode="lin" valueType="num">
                                      <p:cBhvr>
                                        <p:cTn id="134" dur="250" fill="hold"/>
                                        <p:tgtEl>
                                          <p:spTgt spid="114"/>
                                        </p:tgtEl>
                                        <p:attrNameLst>
                                          <p:attrName>ppt_x</p:attrName>
                                        </p:attrNameLst>
                                      </p:cBhvr>
                                      <p:tavLst>
                                        <p:tav tm="0">
                                          <p:val>
                                            <p:strVal val="#ppt_x"/>
                                          </p:val>
                                        </p:tav>
                                        <p:tav tm="100000">
                                          <p:val>
                                            <p:strVal val="#ppt_x"/>
                                          </p:val>
                                        </p:tav>
                                      </p:tavLst>
                                    </p:anim>
                                    <p:anim calcmode="lin" valueType="num">
                                      <p:cBhvr>
                                        <p:cTn id="135" dur="250" fill="hold"/>
                                        <p:tgtEl>
                                          <p:spTgt spid="114"/>
                                        </p:tgtEl>
                                        <p:attrNameLst>
                                          <p:attrName>ppt_y</p:attrName>
                                        </p:attrNameLst>
                                      </p:cBhvr>
                                      <p:tavLst>
                                        <p:tav tm="0">
                                          <p:val>
                                            <p:strVal val="#ppt_y+.1"/>
                                          </p:val>
                                        </p:tav>
                                        <p:tav tm="100000">
                                          <p:val>
                                            <p:strVal val="#ppt_y"/>
                                          </p:val>
                                        </p:tav>
                                      </p:tavLst>
                                    </p:anim>
                                  </p:childTnLst>
                                </p:cTn>
                              </p:par>
                            </p:childTnLst>
                          </p:cTn>
                        </p:par>
                        <p:par>
                          <p:cTn id="136" fill="hold">
                            <p:stCondLst>
                              <p:cond delay="12000"/>
                            </p:stCondLst>
                            <p:childTnLst>
                              <p:par>
                                <p:cTn id="137" presetID="47" presetClass="entr" presetSubtype="0" fill="hold"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250"/>
                                        <p:tgtEl>
                                          <p:spTgt spid="71"/>
                                        </p:tgtEl>
                                      </p:cBhvr>
                                    </p:animEffect>
                                    <p:anim calcmode="lin" valueType="num">
                                      <p:cBhvr>
                                        <p:cTn id="140" dur="250" fill="hold"/>
                                        <p:tgtEl>
                                          <p:spTgt spid="71"/>
                                        </p:tgtEl>
                                        <p:attrNameLst>
                                          <p:attrName>ppt_x</p:attrName>
                                        </p:attrNameLst>
                                      </p:cBhvr>
                                      <p:tavLst>
                                        <p:tav tm="0">
                                          <p:val>
                                            <p:strVal val="#ppt_x"/>
                                          </p:val>
                                        </p:tav>
                                        <p:tav tm="100000">
                                          <p:val>
                                            <p:strVal val="#ppt_x"/>
                                          </p:val>
                                        </p:tav>
                                      </p:tavLst>
                                    </p:anim>
                                    <p:anim calcmode="lin" valueType="num">
                                      <p:cBhvr>
                                        <p:cTn id="141" dur="25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47" presetClass="entr" presetSubtype="0" fill="hold" grpId="0" nodeType="after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fade">
                                      <p:cBhvr>
                                        <p:cTn id="145" dur="250"/>
                                        <p:tgtEl>
                                          <p:spTgt spid="109"/>
                                        </p:tgtEl>
                                      </p:cBhvr>
                                    </p:animEffect>
                                    <p:anim calcmode="lin" valueType="num">
                                      <p:cBhvr>
                                        <p:cTn id="146" dur="250" fill="hold"/>
                                        <p:tgtEl>
                                          <p:spTgt spid="109"/>
                                        </p:tgtEl>
                                        <p:attrNameLst>
                                          <p:attrName>ppt_x</p:attrName>
                                        </p:attrNameLst>
                                      </p:cBhvr>
                                      <p:tavLst>
                                        <p:tav tm="0">
                                          <p:val>
                                            <p:strVal val="#ppt_x"/>
                                          </p:val>
                                        </p:tav>
                                        <p:tav tm="100000">
                                          <p:val>
                                            <p:strVal val="#ppt_x"/>
                                          </p:val>
                                        </p:tav>
                                      </p:tavLst>
                                    </p:anim>
                                    <p:anim calcmode="lin" valueType="num">
                                      <p:cBhvr>
                                        <p:cTn id="147" dur="250" fill="hold"/>
                                        <p:tgtEl>
                                          <p:spTgt spid="109"/>
                                        </p:tgtEl>
                                        <p:attrNameLst>
                                          <p:attrName>ppt_y</p:attrName>
                                        </p:attrNameLst>
                                      </p:cBhvr>
                                      <p:tavLst>
                                        <p:tav tm="0">
                                          <p:val>
                                            <p:strVal val="#ppt_y-.1"/>
                                          </p:val>
                                        </p:tav>
                                        <p:tav tm="100000">
                                          <p:val>
                                            <p:strVal val="#ppt_y"/>
                                          </p:val>
                                        </p:tav>
                                      </p:tavLst>
                                    </p:anim>
                                  </p:childTnLst>
                                </p:cTn>
                              </p:par>
                            </p:childTnLst>
                          </p:cTn>
                        </p:par>
                        <p:par>
                          <p:cTn id="148" fill="hold">
                            <p:stCondLst>
                              <p:cond delay="13000"/>
                            </p:stCondLst>
                            <p:childTnLst>
                              <p:par>
                                <p:cTn id="149" presetID="42" presetClass="entr" presetSubtype="0" fill="hold" nodeType="afterEffect">
                                  <p:stCondLst>
                                    <p:cond delay="0"/>
                                  </p:stCondLst>
                                  <p:childTnLst>
                                    <p:set>
                                      <p:cBhvr>
                                        <p:cTn id="150" dur="1" fill="hold">
                                          <p:stCondLst>
                                            <p:cond delay="0"/>
                                          </p:stCondLst>
                                        </p:cTn>
                                        <p:tgtEl>
                                          <p:spTgt spid="89"/>
                                        </p:tgtEl>
                                        <p:attrNameLst>
                                          <p:attrName>style.visibility</p:attrName>
                                        </p:attrNameLst>
                                      </p:cBhvr>
                                      <p:to>
                                        <p:strVal val="visible"/>
                                      </p:to>
                                    </p:set>
                                    <p:animEffect transition="in" filter="fade">
                                      <p:cBhvr>
                                        <p:cTn id="151" dur="250"/>
                                        <p:tgtEl>
                                          <p:spTgt spid="89"/>
                                        </p:tgtEl>
                                      </p:cBhvr>
                                    </p:animEffect>
                                    <p:anim calcmode="lin" valueType="num">
                                      <p:cBhvr>
                                        <p:cTn id="152" dur="250" fill="hold"/>
                                        <p:tgtEl>
                                          <p:spTgt spid="89"/>
                                        </p:tgtEl>
                                        <p:attrNameLst>
                                          <p:attrName>ppt_x</p:attrName>
                                        </p:attrNameLst>
                                      </p:cBhvr>
                                      <p:tavLst>
                                        <p:tav tm="0">
                                          <p:val>
                                            <p:strVal val="#ppt_x"/>
                                          </p:val>
                                        </p:tav>
                                        <p:tav tm="100000">
                                          <p:val>
                                            <p:strVal val="#ppt_x"/>
                                          </p:val>
                                        </p:tav>
                                      </p:tavLst>
                                    </p:anim>
                                    <p:anim calcmode="lin" valueType="num">
                                      <p:cBhvr>
                                        <p:cTn id="153" dur="250" fill="hold"/>
                                        <p:tgtEl>
                                          <p:spTgt spid="89"/>
                                        </p:tgtEl>
                                        <p:attrNameLst>
                                          <p:attrName>ppt_y</p:attrName>
                                        </p:attrNameLst>
                                      </p:cBhvr>
                                      <p:tavLst>
                                        <p:tav tm="0">
                                          <p:val>
                                            <p:strVal val="#ppt_y+.1"/>
                                          </p:val>
                                        </p:tav>
                                        <p:tav tm="100000">
                                          <p:val>
                                            <p:strVal val="#ppt_y"/>
                                          </p:val>
                                        </p:tav>
                                      </p:tavLst>
                                    </p:anim>
                                  </p:childTnLst>
                                </p:cTn>
                              </p:par>
                            </p:childTnLst>
                          </p:cTn>
                        </p:par>
                        <p:par>
                          <p:cTn id="154" fill="hold">
                            <p:stCondLst>
                              <p:cond delay="13500"/>
                            </p:stCondLst>
                            <p:childTnLst>
                              <p:par>
                                <p:cTn id="155" presetID="42" presetClass="entr" presetSubtype="0" fill="hold" grpId="0" nodeType="afterEffect">
                                  <p:stCondLst>
                                    <p:cond delay="0"/>
                                  </p:stCondLst>
                                  <p:childTnLst>
                                    <p:set>
                                      <p:cBhvr>
                                        <p:cTn id="156" dur="1" fill="hold">
                                          <p:stCondLst>
                                            <p:cond delay="0"/>
                                          </p:stCondLst>
                                        </p:cTn>
                                        <p:tgtEl>
                                          <p:spTgt spid="115"/>
                                        </p:tgtEl>
                                        <p:attrNameLst>
                                          <p:attrName>style.visibility</p:attrName>
                                        </p:attrNameLst>
                                      </p:cBhvr>
                                      <p:to>
                                        <p:strVal val="visible"/>
                                      </p:to>
                                    </p:set>
                                    <p:animEffect transition="in" filter="fade">
                                      <p:cBhvr>
                                        <p:cTn id="157" dur="250"/>
                                        <p:tgtEl>
                                          <p:spTgt spid="115"/>
                                        </p:tgtEl>
                                      </p:cBhvr>
                                    </p:animEffect>
                                    <p:anim calcmode="lin" valueType="num">
                                      <p:cBhvr>
                                        <p:cTn id="158" dur="250" fill="hold"/>
                                        <p:tgtEl>
                                          <p:spTgt spid="115"/>
                                        </p:tgtEl>
                                        <p:attrNameLst>
                                          <p:attrName>ppt_x</p:attrName>
                                        </p:attrNameLst>
                                      </p:cBhvr>
                                      <p:tavLst>
                                        <p:tav tm="0">
                                          <p:val>
                                            <p:strVal val="#ppt_x"/>
                                          </p:val>
                                        </p:tav>
                                        <p:tav tm="100000">
                                          <p:val>
                                            <p:strVal val="#ppt_x"/>
                                          </p:val>
                                        </p:tav>
                                      </p:tavLst>
                                    </p:anim>
                                    <p:anim calcmode="lin" valueType="num">
                                      <p:cBhvr>
                                        <p:cTn id="159" dur="250" fill="hold"/>
                                        <p:tgtEl>
                                          <p:spTgt spid="115"/>
                                        </p:tgtEl>
                                        <p:attrNameLst>
                                          <p:attrName>ppt_y</p:attrName>
                                        </p:attrNameLst>
                                      </p:cBhvr>
                                      <p:tavLst>
                                        <p:tav tm="0">
                                          <p:val>
                                            <p:strVal val="#ppt_y+.1"/>
                                          </p:val>
                                        </p:tav>
                                        <p:tav tm="100000">
                                          <p:val>
                                            <p:strVal val="#ppt_y"/>
                                          </p:val>
                                        </p:tav>
                                      </p:tavLst>
                                    </p:anim>
                                  </p:childTnLst>
                                </p:cTn>
                              </p:par>
                            </p:childTnLst>
                          </p:cTn>
                        </p:par>
                        <p:par>
                          <p:cTn id="160" fill="hold">
                            <p:stCondLst>
                              <p:cond delay="14000"/>
                            </p:stCondLst>
                            <p:childTnLst>
                              <p:par>
                                <p:cTn id="161" presetID="47"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anim calcmode="lin" valueType="num">
                                      <p:cBhvr>
                                        <p:cTn id="164" dur="250" fill="hold"/>
                                        <p:tgtEl>
                                          <p:spTgt spid="74"/>
                                        </p:tgtEl>
                                        <p:attrNameLst>
                                          <p:attrName>ppt_x</p:attrName>
                                        </p:attrNameLst>
                                      </p:cBhvr>
                                      <p:tavLst>
                                        <p:tav tm="0">
                                          <p:val>
                                            <p:strVal val="#ppt_x"/>
                                          </p:val>
                                        </p:tav>
                                        <p:tav tm="100000">
                                          <p:val>
                                            <p:strVal val="#ppt_x"/>
                                          </p:val>
                                        </p:tav>
                                      </p:tavLst>
                                    </p:anim>
                                    <p:anim calcmode="lin" valueType="num">
                                      <p:cBhvr>
                                        <p:cTn id="165" dur="2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14500"/>
                            </p:stCondLst>
                            <p:childTnLst>
                              <p:par>
                                <p:cTn id="167" presetID="47"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250"/>
                                        <p:tgtEl>
                                          <p:spTgt spid="110"/>
                                        </p:tgtEl>
                                      </p:cBhvr>
                                    </p:animEffect>
                                    <p:anim calcmode="lin" valueType="num">
                                      <p:cBhvr>
                                        <p:cTn id="170" dur="250" fill="hold"/>
                                        <p:tgtEl>
                                          <p:spTgt spid="110"/>
                                        </p:tgtEl>
                                        <p:attrNameLst>
                                          <p:attrName>ppt_x</p:attrName>
                                        </p:attrNameLst>
                                      </p:cBhvr>
                                      <p:tavLst>
                                        <p:tav tm="0">
                                          <p:val>
                                            <p:strVal val="#ppt_x"/>
                                          </p:val>
                                        </p:tav>
                                        <p:tav tm="100000">
                                          <p:val>
                                            <p:strVal val="#ppt_x"/>
                                          </p:val>
                                        </p:tav>
                                      </p:tavLst>
                                    </p:anim>
                                    <p:anim calcmode="lin" valueType="num">
                                      <p:cBhvr>
                                        <p:cTn id="171" dur="250" fill="hold"/>
                                        <p:tgtEl>
                                          <p:spTgt spid="110"/>
                                        </p:tgtEl>
                                        <p:attrNameLst>
                                          <p:attrName>ppt_y</p:attrName>
                                        </p:attrNameLst>
                                      </p:cBhvr>
                                      <p:tavLst>
                                        <p:tav tm="0">
                                          <p:val>
                                            <p:strVal val="#ppt_y-.1"/>
                                          </p:val>
                                        </p:tav>
                                        <p:tav tm="100000">
                                          <p:val>
                                            <p:strVal val="#ppt_y"/>
                                          </p:val>
                                        </p:tav>
                                      </p:tavLst>
                                    </p:anim>
                                  </p:childTnLst>
                                </p:cTn>
                              </p:par>
                            </p:childTnLst>
                          </p:cTn>
                        </p:par>
                        <p:par>
                          <p:cTn id="172" fill="hold">
                            <p:stCondLst>
                              <p:cond delay="15000"/>
                            </p:stCondLst>
                            <p:childTnLst>
                              <p:par>
                                <p:cTn id="173" presetID="42" presetClass="entr" presetSubtype="0" fill="hold" nodeType="afterEffect">
                                  <p:stCondLst>
                                    <p:cond delay="0"/>
                                  </p:stCondLst>
                                  <p:childTnLst>
                                    <p:set>
                                      <p:cBhvr>
                                        <p:cTn id="174" dur="1" fill="hold">
                                          <p:stCondLst>
                                            <p:cond delay="0"/>
                                          </p:stCondLst>
                                        </p:cTn>
                                        <p:tgtEl>
                                          <p:spTgt spid="101"/>
                                        </p:tgtEl>
                                        <p:attrNameLst>
                                          <p:attrName>style.visibility</p:attrName>
                                        </p:attrNameLst>
                                      </p:cBhvr>
                                      <p:to>
                                        <p:strVal val="visible"/>
                                      </p:to>
                                    </p:set>
                                    <p:animEffect transition="in" filter="fade">
                                      <p:cBhvr>
                                        <p:cTn id="175" dur="250"/>
                                        <p:tgtEl>
                                          <p:spTgt spid="101"/>
                                        </p:tgtEl>
                                      </p:cBhvr>
                                    </p:animEffect>
                                    <p:anim calcmode="lin" valueType="num">
                                      <p:cBhvr>
                                        <p:cTn id="176" dur="250" fill="hold"/>
                                        <p:tgtEl>
                                          <p:spTgt spid="101"/>
                                        </p:tgtEl>
                                        <p:attrNameLst>
                                          <p:attrName>ppt_x</p:attrName>
                                        </p:attrNameLst>
                                      </p:cBhvr>
                                      <p:tavLst>
                                        <p:tav tm="0">
                                          <p:val>
                                            <p:strVal val="#ppt_x"/>
                                          </p:val>
                                        </p:tav>
                                        <p:tav tm="100000">
                                          <p:val>
                                            <p:strVal val="#ppt_x"/>
                                          </p:val>
                                        </p:tav>
                                      </p:tavLst>
                                    </p:anim>
                                    <p:anim calcmode="lin" valueType="num">
                                      <p:cBhvr>
                                        <p:cTn id="177" dur="250" fill="hold"/>
                                        <p:tgtEl>
                                          <p:spTgt spid="101"/>
                                        </p:tgtEl>
                                        <p:attrNameLst>
                                          <p:attrName>ppt_y</p:attrName>
                                        </p:attrNameLst>
                                      </p:cBhvr>
                                      <p:tavLst>
                                        <p:tav tm="0">
                                          <p:val>
                                            <p:strVal val="#ppt_y+.1"/>
                                          </p:val>
                                        </p:tav>
                                        <p:tav tm="100000">
                                          <p:val>
                                            <p:strVal val="#ppt_y"/>
                                          </p:val>
                                        </p:tav>
                                      </p:tavLst>
                                    </p:anim>
                                  </p:childTnLst>
                                </p:cTn>
                              </p:par>
                            </p:childTnLst>
                          </p:cTn>
                        </p:par>
                        <p:par>
                          <p:cTn id="178" fill="hold">
                            <p:stCondLst>
                              <p:cond delay="15500"/>
                            </p:stCondLst>
                            <p:childTnLst>
                              <p:par>
                                <p:cTn id="179" presetID="42" presetClass="entr" presetSubtype="0" fill="hold" grpId="0" nodeType="afterEffect">
                                  <p:stCondLst>
                                    <p:cond delay="0"/>
                                  </p:stCondLst>
                                  <p:childTnLst>
                                    <p:set>
                                      <p:cBhvr>
                                        <p:cTn id="180" dur="1" fill="hold">
                                          <p:stCondLst>
                                            <p:cond delay="0"/>
                                          </p:stCondLst>
                                        </p:cTn>
                                        <p:tgtEl>
                                          <p:spTgt spid="116"/>
                                        </p:tgtEl>
                                        <p:attrNameLst>
                                          <p:attrName>style.visibility</p:attrName>
                                        </p:attrNameLst>
                                      </p:cBhvr>
                                      <p:to>
                                        <p:strVal val="visible"/>
                                      </p:to>
                                    </p:set>
                                    <p:animEffect transition="in" filter="fade">
                                      <p:cBhvr>
                                        <p:cTn id="181" dur="250"/>
                                        <p:tgtEl>
                                          <p:spTgt spid="116"/>
                                        </p:tgtEl>
                                      </p:cBhvr>
                                    </p:animEffect>
                                    <p:anim calcmode="lin" valueType="num">
                                      <p:cBhvr>
                                        <p:cTn id="182" dur="250" fill="hold"/>
                                        <p:tgtEl>
                                          <p:spTgt spid="116"/>
                                        </p:tgtEl>
                                        <p:attrNameLst>
                                          <p:attrName>ppt_x</p:attrName>
                                        </p:attrNameLst>
                                      </p:cBhvr>
                                      <p:tavLst>
                                        <p:tav tm="0">
                                          <p:val>
                                            <p:strVal val="#ppt_x"/>
                                          </p:val>
                                        </p:tav>
                                        <p:tav tm="100000">
                                          <p:val>
                                            <p:strVal val="#ppt_x"/>
                                          </p:val>
                                        </p:tav>
                                      </p:tavLst>
                                    </p:anim>
                                    <p:anim calcmode="lin" valueType="num">
                                      <p:cBhvr>
                                        <p:cTn id="183" dur="250" fill="hold"/>
                                        <p:tgtEl>
                                          <p:spTgt spid="116"/>
                                        </p:tgtEl>
                                        <p:attrNameLst>
                                          <p:attrName>ppt_y</p:attrName>
                                        </p:attrNameLst>
                                      </p:cBhvr>
                                      <p:tavLst>
                                        <p:tav tm="0">
                                          <p:val>
                                            <p:strVal val="#ppt_y+.1"/>
                                          </p:val>
                                        </p:tav>
                                        <p:tav tm="100000">
                                          <p:val>
                                            <p:strVal val="#ppt_y"/>
                                          </p:val>
                                        </p:tav>
                                      </p:tavLst>
                                    </p:anim>
                                  </p:childTnLst>
                                </p:cTn>
                              </p:par>
                            </p:childTnLst>
                          </p:cTn>
                        </p:par>
                        <p:par>
                          <p:cTn id="184" fill="hold">
                            <p:stCondLst>
                              <p:cond delay="16000"/>
                            </p:stCondLst>
                            <p:childTnLst>
                              <p:par>
                                <p:cTn id="185" presetID="47" presetClass="entr" presetSubtype="0"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anim calcmode="lin" valueType="num">
                                      <p:cBhvr>
                                        <p:cTn id="188" dur="250" fill="hold"/>
                                        <p:tgtEl>
                                          <p:spTgt spid="77"/>
                                        </p:tgtEl>
                                        <p:attrNameLst>
                                          <p:attrName>ppt_x</p:attrName>
                                        </p:attrNameLst>
                                      </p:cBhvr>
                                      <p:tavLst>
                                        <p:tav tm="0">
                                          <p:val>
                                            <p:strVal val="#ppt_x"/>
                                          </p:val>
                                        </p:tav>
                                        <p:tav tm="100000">
                                          <p:val>
                                            <p:strVal val="#ppt_x"/>
                                          </p:val>
                                        </p:tav>
                                      </p:tavLst>
                                    </p:anim>
                                    <p:anim calcmode="lin" valueType="num">
                                      <p:cBhvr>
                                        <p:cTn id="189" dur="250" fill="hold"/>
                                        <p:tgtEl>
                                          <p:spTgt spid="77"/>
                                        </p:tgtEl>
                                        <p:attrNameLst>
                                          <p:attrName>ppt_y</p:attrName>
                                        </p:attrNameLst>
                                      </p:cBhvr>
                                      <p:tavLst>
                                        <p:tav tm="0">
                                          <p:val>
                                            <p:strVal val="#ppt_y-.1"/>
                                          </p:val>
                                        </p:tav>
                                        <p:tav tm="100000">
                                          <p:val>
                                            <p:strVal val="#ppt_y"/>
                                          </p:val>
                                        </p:tav>
                                      </p:tavLst>
                                    </p:anim>
                                  </p:childTnLst>
                                </p:cTn>
                              </p:par>
                            </p:childTnLst>
                          </p:cTn>
                        </p:par>
                        <p:par>
                          <p:cTn id="190" fill="hold">
                            <p:stCondLst>
                              <p:cond delay="16500"/>
                            </p:stCondLst>
                            <p:childTnLst>
                              <p:par>
                                <p:cTn id="191" presetID="47" presetClass="entr" presetSubtype="0" fill="hold" grpId="0" nodeType="afterEffect">
                                  <p:stCondLst>
                                    <p:cond delay="0"/>
                                  </p:stCondLst>
                                  <p:childTnLst>
                                    <p:set>
                                      <p:cBhvr>
                                        <p:cTn id="192" dur="1" fill="hold">
                                          <p:stCondLst>
                                            <p:cond delay="0"/>
                                          </p:stCondLst>
                                        </p:cTn>
                                        <p:tgtEl>
                                          <p:spTgt spid="111"/>
                                        </p:tgtEl>
                                        <p:attrNameLst>
                                          <p:attrName>style.visibility</p:attrName>
                                        </p:attrNameLst>
                                      </p:cBhvr>
                                      <p:to>
                                        <p:strVal val="visible"/>
                                      </p:to>
                                    </p:set>
                                    <p:animEffect transition="in" filter="fade">
                                      <p:cBhvr>
                                        <p:cTn id="193" dur="250"/>
                                        <p:tgtEl>
                                          <p:spTgt spid="111"/>
                                        </p:tgtEl>
                                      </p:cBhvr>
                                    </p:animEffect>
                                    <p:anim calcmode="lin" valueType="num">
                                      <p:cBhvr>
                                        <p:cTn id="194" dur="250" fill="hold"/>
                                        <p:tgtEl>
                                          <p:spTgt spid="111"/>
                                        </p:tgtEl>
                                        <p:attrNameLst>
                                          <p:attrName>ppt_x</p:attrName>
                                        </p:attrNameLst>
                                      </p:cBhvr>
                                      <p:tavLst>
                                        <p:tav tm="0">
                                          <p:val>
                                            <p:strVal val="#ppt_x"/>
                                          </p:val>
                                        </p:tav>
                                        <p:tav tm="100000">
                                          <p:val>
                                            <p:strVal val="#ppt_x"/>
                                          </p:val>
                                        </p:tav>
                                      </p:tavLst>
                                    </p:anim>
                                    <p:anim calcmode="lin" valueType="num">
                                      <p:cBhvr>
                                        <p:cTn id="195" dur="250" fill="hold"/>
                                        <p:tgtEl>
                                          <p:spTgt spid="111"/>
                                        </p:tgtEl>
                                        <p:attrNameLst>
                                          <p:attrName>ppt_y</p:attrName>
                                        </p:attrNameLst>
                                      </p:cBhvr>
                                      <p:tavLst>
                                        <p:tav tm="0">
                                          <p:val>
                                            <p:strVal val="#ppt_y-.1"/>
                                          </p:val>
                                        </p:tav>
                                        <p:tav tm="100000">
                                          <p:val>
                                            <p:strVal val="#ppt_y"/>
                                          </p:val>
                                        </p:tav>
                                      </p:tavLst>
                                    </p:anim>
                                  </p:childTnLst>
                                </p:cTn>
                              </p:par>
                            </p:childTnLst>
                          </p:cTn>
                        </p:par>
                        <p:par>
                          <p:cTn id="196" fill="hold">
                            <p:stCondLst>
                              <p:cond delay="17000"/>
                            </p:stCondLst>
                            <p:childTnLst>
                              <p:par>
                                <p:cTn id="197" presetID="42" presetClass="entr" presetSubtype="0" fill="hold" nodeType="afterEffect">
                                  <p:stCondLst>
                                    <p:cond delay="0"/>
                                  </p:stCondLst>
                                  <p:childTnLst>
                                    <p:set>
                                      <p:cBhvr>
                                        <p:cTn id="198" dur="1" fill="hold">
                                          <p:stCondLst>
                                            <p:cond delay="0"/>
                                          </p:stCondLst>
                                        </p:cTn>
                                        <p:tgtEl>
                                          <p:spTgt spid="104"/>
                                        </p:tgtEl>
                                        <p:attrNameLst>
                                          <p:attrName>style.visibility</p:attrName>
                                        </p:attrNameLst>
                                      </p:cBhvr>
                                      <p:to>
                                        <p:strVal val="visible"/>
                                      </p:to>
                                    </p:set>
                                    <p:animEffect transition="in" filter="fade">
                                      <p:cBhvr>
                                        <p:cTn id="199" dur="250"/>
                                        <p:tgtEl>
                                          <p:spTgt spid="104"/>
                                        </p:tgtEl>
                                      </p:cBhvr>
                                    </p:animEffect>
                                    <p:anim calcmode="lin" valueType="num">
                                      <p:cBhvr>
                                        <p:cTn id="200" dur="250" fill="hold"/>
                                        <p:tgtEl>
                                          <p:spTgt spid="104"/>
                                        </p:tgtEl>
                                        <p:attrNameLst>
                                          <p:attrName>ppt_x</p:attrName>
                                        </p:attrNameLst>
                                      </p:cBhvr>
                                      <p:tavLst>
                                        <p:tav tm="0">
                                          <p:val>
                                            <p:strVal val="#ppt_x"/>
                                          </p:val>
                                        </p:tav>
                                        <p:tav tm="100000">
                                          <p:val>
                                            <p:strVal val="#ppt_x"/>
                                          </p:val>
                                        </p:tav>
                                      </p:tavLst>
                                    </p:anim>
                                    <p:anim calcmode="lin" valueType="num">
                                      <p:cBhvr>
                                        <p:cTn id="201" dur="250" fill="hold"/>
                                        <p:tgtEl>
                                          <p:spTgt spid="104"/>
                                        </p:tgtEl>
                                        <p:attrNameLst>
                                          <p:attrName>ppt_y</p:attrName>
                                        </p:attrNameLst>
                                      </p:cBhvr>
                                      <p:tavLst>
                                        <p:tav tm="0">
                                          <p:val>
                                            <p:strVal val="#ppt_y+.1"/>
                                          </p:val>
                                        </p:tav>
                                        <p:tav tm="100000">
                                          <p:val>
                                            <p:strVal val="#ppt_y"/>
                                          </p:val>
                                        </p:tav>
                                      </p:tavLst>
                                    </p:anim>
                                  </p:childTnLst>
                                </p:cTn>
                              </p:par>
                            </p:childTnLst>
                          </p:cTn>
                        </p:par>
                        <p:par>
                          <p:cTn id="202" fill="hold">
                            <p:stCondLst>
                              <p:cond delay="17500"/>
                            </p:stCondLst>
                            <p:childTnLst>
                              <p:par>
                                <p:cTn id="203" presetID="42" presetClass="entr" presetSubtype="0" fill="hold" grpId="0" nodeType="afterEffect">
                                  <p:stCondLst>
                                    <p:cond delay="0"/>
                                  </p:stCondLst>
                                  <p:childTnLst>
                                    <p:set>
                                      <p:cBhvr>
                                        <p:cTn id="204" dur="1" fill="hold">
                                          <p:stCondLst>
                                            <p:cond delay="0"/>
                                          </p:stCondLst>
                                        </p:cTn>
                                        <p:tgtEl>
                                          <p:spTgt spid="117"/>
                                        </p:tgtEl>
                                        <p:attrNameLst>
                                          <p:attrName>style.visibility</p:attrName>
                                        </p:attrNameLst>
                                      </p:cBhvr>
                                      <p:to>
                                        <p:strVal val="visible"/>
                                      </p:to>
                                    </p:set>
                                    <p:animEffect transition="in" filter="fade">
                                      <p:cBhvr>
                                        <p:cTn id="205" dur="250"/>
                                        <p:tgtEl>
                                          <p:spTgt spid="117"/>
                                        </p:tgtEl>
                                      </p:cBhvr>
                                    </p:animEffect>
                                    <p:anim calcmode="lin" valueType="num">
                                      <p:cBhvr>
                                        <p:cTn id="206" dur="250" fill="hold"/>
                                        <p:tgtEl>
                                          <p:spTgt spid="117"/>
                                        </p:tgtEl>
                                        <p:attrNameLst>
                                          <p:attrName>ppt_x</p:attrName>
                                        </p:attrNameLst>
                                      </p:cBhvr>
                                      <p:tavLst>
                                        <p:tav tm="0">
                                          <p:val>
                                            <p:strVal val="#ppt_x"/>
                                          </p:val>
                                        </p:tav>
                                        <p:tav tm="100000">
                                          <p:val>
                                            <p:strVal val="#ppt_x"/>
                                          </p:val>
                                        </p:tav>
                                      </p:tavLst>
                                    </p:anim>
                                    <p:anim calcmode="lin" valueType="num">
                                      <p:cBhvr>
                                        <p:cTn id="207"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50" grpId="0" animBg="1"/>
      <p:bldP spid="51" grpId="0" animBg="1"/>
      <p:bldP spid="52" grpId="0" animBg="1"/>
      <p:bldP spid="53" grpId="0" animBg="1"/>
      <p:bldP spid="54" grpId="0" animBg="1"/>
      <p:bldP spid="55" grpId="0"/>
      <p:bldP spid="107" grpId="0"/>
      <p:bldP spid="108" grpId="0"/>
      <p:bldP spid="109" grpId="0"/>
      <p:bldP spid="110" grpId="0"/>
      <p:bldP spid="111" grpId="0"/>
      <p:bldP spid="112" grpId="0"/>
      <p:bldP spid="113" grpId="0"/>
      <p:bldP spid="114" grpId="0"/>
      <p:bldP spid="115" grpId="0"/>
      <p:bldP spid="116" grpId="0"/>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cs typeface="+mn-ea"/>
                <a:sym typeface="+mn-lt"/>
              </a:rPr>
              <a:t>在此输入您的标题</a:t>
            </a:r>
            <a:endParaRPr lang="en-US" altLang="zh-CN" sz="1300" dirty="0">
              <a:solidFill>
                <a:schemeClr val="accent6"/>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gn="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cs typeface="+mn-ea"/>
                <a:sym typeface="+mn-lt"/>
              </a:rPr>
              <a:t>在此输入您的标题</a:t>
            </a:r>
            <a:endParaRPr lang="en-US" altLang="zh-CN" sz="1300" dirty="0">
              <a:solidFill>
                <a:schemeClr val="accent1"/>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4"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5"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6"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7"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26"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gn="ct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911568" y="156292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在此输入您的标题</a:t>
            </a:r>
            <a:endParaRPr lang="en-US" altLang="zh-CN"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25" name="矩形 24"/>
          <p:cNvSpPr/>
          <p:nvPr/>
        </p:nvSpPr>
        <p:spPr>
          <a:xfrm>
            <a:off x="7911568" y="259946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cs typeface="+mn-ea"/>
                <a:sym typeface="+mn-lt"/>
              </a:rPr>
              <a:t>在此输入您的标题</a:t>
            </a:r>
            <a:endParaRPr lang="en-US" altLang="zh-CN" sz="1300" dirty="0">
              <a:solidFill>
                <a:schemeClr val="accent4"/>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26" name="矩形 25"/>
          <p:cNvSpPr/>
          <p:nvPr/>
        </p:nvSpPr>
        <p:spPr>
          <a:xfrm>
            <a:off x="7911568" y="363601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en-US" altLang="zh-CN"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27" name="矩形 26"/>
          <p:cNvSpPr/>
          <p:nvPr/>
        </p:nvSpPr>
        <p:spPr>
          <a:xfrm>
            <a:off x="7911568" y="467255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在此输入您的标题</a:t>
            </a:r>
            <a:endParaRPr lang="en-US" altLang="zh-CN"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grpSp>
        <p:nvGrpSpPr>
          <p:cNvPr id="28" name="组合 27"/>
          <p:cNvGrpSpPr/>
          <p:nvPr/>
        </p:nvGrpSpPr>
        <p:grpSpPr>
          <a:xfrm>
            <a:off x="7345137" y="4849103"/>
            <a:ext cx="535214" cy="535284"/>
            <a:chOff x="5835317" y="2123703"/>
            <a:chExt cx="756000" cy="756000"/>
          </a:xfrm>
        </p:grpSpPr>
        <p:sp>
          <p:nvSpPr>
            <p:cNvPr id="29" name="椭圆 28"/>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0" name="组合 29"/>
            <p:cNvGrpSpPr/>
            <p:nvPr/>
          </p:nvGrpSpPr>
          <p:grpSpPr>
            <a:xfrm>
              <a:off x="6046413" y="2333066"/>
              <a:ext cx="333808" cy="298641"/>
              <a:chOff x="4987925" y="414338"/>
              <a:chExt cx="1898650" cy="1698625"/>
            </a:xfrm>
          </p:grpSpPr>
          <p:sp>
            <p:nvSpPr>
              <p:cNvPr id="3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2"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34" name="组合 33"/>
          <p:cNvGrpSpPr/>
          <p:nvPr/>
        </p:nvGrpSpPr>
        <p:grpSpPr>
          <a:xfrm>
            <a:off x="7354408" y="2767159"/>
            <a:ext cx="535214" cy="535284"/>
            <a:chOff x="2552681" y="2123703"/>
            <a:chExt cx="756000" cy="756000"/>
          </a:xfrm>
        </p:grpSpPr>
        <p:sp>
          <p:nvSpPr>
            <p:cNvPr id="35" name="椭圆 34"/>
            <p:cNvSpPr/>
            <p:nvPr/>
          </p:nvSpPr>
          <p:spPr>
            <a:xfrm>
              <a:off x="2552681"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6" name="组合 35"/>
            <p:cNvGrpSpPr/>
            <p:nvPr/>
          </p:nvGrpSpPr>
          <p:grpSpPr>
            <a:xfrm>
              <a:off x="2780523" y="2352383"/>
              <a:ext cx="300316" cy="298641"/>
              <a:chOff x="2616200" y="414338"/>
              <a:chExt cx="1708150" cy="1698625"/>
            </a:xfrm>
          </p:grpSpPr>
          <p:sp>
            <p:nvSpPr>
              <p:cNvPr id="3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40" name="组合 39"/>
          <p:cNvGrpSpPr/>
          <p:nvPr/>
        </p:nvGrpSpPr>
        <p:grpSpPr>
          <a:xfrm>
            <a:off x="7352427" y="3814558"/>
            <a:ext cx="535214" cy="535284"/>
            <a:chOff x="4193999" y="2123703"/>
            <a:chExt cx="756000" cy="756000"/>
          </a:xfrm>
        </p:grpSpPr>
        <p:sp>
          <p:nvSpPr>
            <p:cNvPr id="41" name="椭圆 40"/>
            <p:cNvSpPr/>
            <p:nvPr/>
          </p:nvSpPr>
          <p:spPr>
            <a:xfrm>
              <a:off x="4193999"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2" name="组合 41"/>
            <p:cNvGrpSpPr/>
            <p:nvPr/>
          </p:nvGrpSpPr>
          <p:grpSpPr>
            <a:xfrm>
              <a:off x="4420167" y="2352383"/>
              <a:ext cx="303665" cy="298641"/>
              <a:chOff x="5032375" y="3027363"/>
              <a:chExt cx="1727200" cy="1698625"/>
            </a:xfrm>
          </p:grpSpPr>
          <p:sp>
            <p:nvSpPr>
              <p:cNvPr id="4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5"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6"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48" name="组合 47"/>
          <p:cNvGrpSpPr/>
          <p:nvPr/>
        </p:nvGrpSpPr>
        <p:grpSpPr>
          <a:xfrm>
            <a:off x="7348837" y="1697858"/>
            <a:ext cx="535214" cy="535284"/>
            <a:chOff x="911363" y="2123703"/>
            <a:chExt cx="756000" cy="756000"/>
          </a:xfrm>
        </p:grpSpPr>
        <p:sp>
          <p:nvSpPr>
            <p:cNvPr id="49" name="椭圆 48"/>
            <p:cNvSpPr/>
            <p:nvPr/>
          </p:nvSpPr>
          <p:spPr>
            <a:xfrm>
              <a:off x="911363"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0" name="组合 49"/>
            <p:cNvGrpSpPr/>
            <p:nvPr/>
          </p:nvGrpSpPr>
          <p:grpSpPr>
            <a:xfrm>
              <a:off x="1140043" y="2352383"/>
              <a:ext cx="298641" cy="298641"/>
              <a:chOff x="152400" y="414338"/>
              <a:chExt cx="1698625" cy="1698625"/>
            </a:xfrm>
          </p:grpSpPr>
          <p:sp>
            <p:nvSpPr>
              <p:cNvPr id="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53" name="矩形 52"/>
          <p:cNvSpPr/>
          <p:nvPr/>
        </p:nvSpPr>
        <p:spPr>
          <a:xfrm>
            <a:off x="663340" y="1255778"/>
            <a:ext cx="1119834" cy="630930"/>
          </a:xfrm>
          <a:prstGeom prst="rect">
            <a:avLst/>
          </a:prstGeom>
        </p:spPr>
        <p:txBody>
          <a:bodyPr wrap="none" lIns="121908" tIns="60954" rIns="121908" bIns="60954" anchor="ctr">
            <a:spAutoFit/>
          </a:bodyPr>
          <a:lstStyle/>
          <a:p>
            <a:pPr algn="ctr"/>
            <a:r>
              <a:rPr lang="en-US" altLang="zh-CN" sz="3300" dirty="0">
                <a:solidFill>
                  <a:schemeClr val="accent5"/>
                </a:solidFill>
                <a:cs typeface="+mn-ea"/>
                <a:sym typeface="+mn-lt"/>
              </a:rPr>
              <a:t>30%</a:t>
            </a:r>
            <a:endParaRPr lang="en-US" altLang="zh-CN" sz="3300" dirty="0">
              <a:solidFill>
                <a:schemeClr val="accent5"/>
              </a:solidFill>
              <a:cs typeface="+mn-ea"/>
              <a:sym typeface="+mn-lt"/>
            </a:endParaRPr>
          </a:p>
        </p:txBody>
      </p:sp>
      <p:grpSp>
        <p:nvGrpSpPr>
          <p:cNvPr id="54" name="组合 53"/>
          <p:cNvGrpSpPr/>
          <p:nvPr/>
        </p:nvGrpSpPr>
        <p:grpSpPr>
          <a:xfrm>
            <a:off x="738598" y="1859907"/>
            <a:ext cx="969323" cy="3474768"/>
            <a:chOff x="553424" y="1491328"/>
            <a:chExt cx="727087" cy="2606076"/>
          </a:xfrm>
        </p:grpSpPr>
        <p:sp>
          <p:nvSpPr>
            <p:cNvPr id="55" name="圆角矩形 54"/>
            <p:cNvSpPr/>
            <p:nvPr/>
          </p:nvSpPr>
          <p:spPr>
            <a:xfrm>
              <a:off x="789382" y="1491328"/>
              <a:ext cx="255171" cy="2606076"/>
            </a:xfrm>
            <a:prstGeom prst="roundRect">
              <a:avLst>
                <a:gd name="adj" fmla="val 50000"/>
              </a:avLst>
            </a:prstGeom>
            <a:solidFill>
              <a:schemeClr val="accent5"/>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grpSp>
          <p:nvGrpSpPr>
            <p:cNvPr id="61" name="组合 60"/>
            <p:cNvGrpSpPr/>
            <p:nvPr/>
          </p:nvGrpSpPr>
          <p:grpSpPr>
            <a:xfrm>
              <a:off x="553424" y="1594867"/>
              <a:ext cx="727087" cy="2390987"/>
              <a:chOff x="553424" y="1248901"/>
              <a:chExt cx="727087" cy="2721532"/>
            </a:xfrm>
          </p:grpSpPr>
          <p:grpSp>
            <p:nvGrpSpPr>
              <p:cNvPr id="62" name="组合 61"/>
              <p:cNvGrpSpPr/>
              <p:nvPr/>
            </p:nvGrpSpPr>
            <p:grpSpPr>
              <a:xfrm>
                <a:off x="1136511" y="1248901"/>
                <a:ext cx="144000" cy="2721532"/>
                <a:chOff x="1136512" y="1248901"/>
                <a:chExt cx="95689" cy="2721532"/>
              </a:xfrm>
            </p:grpSpPr>
            <p:cxnSp>
              <p:nvCxnSpPr>
                <p:cNvPr id="107" name="直接连接符 106"/>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136512" y="1400098"/>
                <a:ext cx="72000" cy="2419145"/>
                <a:chOff x="1136512" y="1400098"/>
                <a:chExt cx="68496" cy="2419145"/>
              </a:xfrm>
            </p:grpSpPr>
            <p:cxnSp>
              <p:nvCxnSpPr>
                <p:cNvPr id="98" name="直接连接符 97"/>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53424" y="1248901"/>
                <a:ext cx="144000" cy="2721532"/>
                <a:chOff x="598231" y="1248901"/>
                <a:chExt cx="95689" cy="2721532"/>
              </a:xfrm>
            </p:grpSpPr>
            <p:cxnSp>
              <p:nvCxnSpPr>
                <p:cNvPr id="75" name="直接连接符 74"/>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25424" y="1400098"/>
                <a:ext cx="72000" cy="2419145"/>
                <a:chOff x="625424" y="1400098"/>
                <a:chExt cx="68496" cy="2419145"/>
              </a:xfrm>
            </p:grpSpPr>
            <p:cxnSp>
              <p:nvCxnSpPr>
                <p:cNvPr id="66" name="直接连接符 65"/>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17" name="矩形 116"/>
          <p:cNvSpPr/>
          <p:nvPr/>
        </p:nvSpPr>
        <p:spPr>
          <a:xfrm>
            <a:off x="2201238" y="1255778"/>
            <a:ext cx="1119834" cy="630930"/>
          </a:xfrm>
          <a:prstGeom prst="rect">
            <a:avLst/>
          </a:prstGeom>
        </p:spPr>
        <p:txBody>
          <a:bodyPr wrap="none" lIns="121908" tIns="60954" rIns="121908" bIns="60954" anchor="ctr">
            <a:spAutoFit/>
          </a:bodyPr>
          <a:lstStyle/>
          <a:p>
            <a:pPr algn="ctr"/>
            <a:r>
              <a:rPr lang="en-US" altLang="zh-CN" sz="3300" dirty="0">
                <a:solidFill>
                  <a:schemeClr val="accent4"/>
                </a:solidFill>
                <a:cs typeface="+mn-ea"/>
                <a:sym typeface="+mn-lt"/>
              </a:rPr>
              <a:t>40%</a:t>
            </a:r>
            <a:endParaRPr lang="en-US" altLang="zh-CN" sz="3300" dirty="0">
              <a:solidFill>
                <a:schemeClr val="accent4"/>
              </a:solidFill>
              <a:cs typeface="+mn-ea"/>
              <a:sym typeface="+mn-lt"/>
            </a:endParaRPr>
          </a:p>
        </p:txBody>
      </p:sp>
      <p:grpSp>
        <p:nvGrpSpPr>
          <p:cNvPr id="118" name="组合 117"/>
          <p:cNvGrpSpPr/>
          <p:nvPr/>
        </p:nvGrpSpPr>
        <p:grpSpPr>
          <a:xfrm>
            <a:off x="2276495" y="1859907"/>
            <a:ext cx="969323" cy="3474768"/>
            <a:chOff x="1706997" y="1491328"/>
            <a:chExt cx="727087" cy="2606076"/>
          </a:xfrm>
        </p:grpSpPr>
        <p:sp>
          <p:nvSpPr>
            <p:cNvPr id="119" name="圆角矩形 118"/>
            <p:cNvSpPr/>
            <p:nvPr/>
          </p:nvSpPr>
          <p:spPr>
            <a:xfrm>
              <a:off x="1942955" y="1491328"/>
              <a:ext cx="255171" cy="2606076"/>
            </a:xfrm>
            <a:prstGeom prst="roundRect">
              <a:avLst>
                <a:gd name="adj" fmla="val 50000"/>
              </a:avLst>
            </a:prstGeom>
            <a:solidFill>
              <a:schemeClr val="accent4"/>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grpSp>
          <p:nvGrpSpPr>
            <p:cNvPr id="120" name="组合 119"/>
            <p:cNvGrpSpPr/>
            <p:nvPr/>
          </p:nvGrpSpPr>
          <p:grpSpPr>
            <a:xfrm>
              <a:off x="1706997" y="1594867"/>
              <a:ext cx="727087" cy="2390987"/>
              <a:chOff x="553424" y="1248901"/>
              <a:chExt cx="727087" cy="2721532"/>
            </a:xfrm>
          </p:grpSpPr>
          <p:grpSp>
            <p:nvGrpSpPr>
              <p:cNvPr id="121" name="组合 120"/>
              <p:cNvGrpSpPr/>
              <p:nvPr/>
            </p:nvGrpSpPr>
            <p:grpSpPr>
              <a:xfrm>
                <a:off x="1136511" y="1248901"/>
                <a:ext cx="144000" cy="2721532"/>
                <a:chOff x="1136512" y="1248901"/>
                <a:chExt cx="95689" cy="2721532"/>
              </a:xfrm>
            </p:grpSpPr>
            <p:cxnSp>
              <p:nvCxnSpPr>
                <p:cNvPr id="155" name="直接连接符 154"/>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1136512" y="1400098"/>
                <a:ext cx="72000" cy="2419145"/>
                <a:chOff x="1136512" y="1400098"/>
                <a:chExt cx="68496" cy="2419145"/>
              </a:xfrm>
            </p:grpSpPr>
            <p:cxnSp>
              <p:nvCxnSpPr>
                <p:cNvPr id="146" name="直接连接符 145"/>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3" name="组合 122"/>
              <p:cNvGrpSpPr/>
              <p:nvPr/>
            </p:nvGrpSpPr>
            <p:grpSpPr>
              <a:xfrm>
                <a:off x="553424" y="1248901"/>
                <a:ext cx="144000" cy="2721532"/>
                <a:chOff x="598231" y="1248901"/>
                <a:chExt cx="95689" cy="2721532"/>
              </a:xfrm>
            </p:grpSpPr>
            <p:cxnSp>
              <p:nvCxnSpPr>
                <p:cNvPr id="136" name="直接连接符 135"/>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625424" y="1400098"/>
                <a:ext cx="72000" cy="2419145"/>
                <a:chOff x="625424" y="1400098"/>
                <a:chExt cx="68496" cy="2419145"/>
              </a:xfrm>
            </p:grpSpPr>
            <p:cxnSp>
              <p:nvCxnSpPr>
                <p:cNvPr id="125" name="直接连接符 124"/>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65" name="矩形 164"/>
          <p:cNvSpPr/>
          <p:nvPr/>
        </p:nvSpPr>
        <p:spPr>
          <a:xfrm>
            <a:off x="3739135" y="1255778"/>
            <a:ext cx="1119834" cy="630930"/>
          </a:xfrm>
          <a:prstGeom prst="rect">
            <a:avLst/>
          </a:prstGeom>
        </p:spPr>
        <p:txBody>
          <a:bodyPr wrap="none" lIns="121908" tIns="60954" rIns="121908" bIns="60954" anchor="ctr">
            <a:spAutoFit/>
          </a:bodyPr>
          <a:lstStyle/>
          <a:p>
            <a:pPr algn="ctr"/>
            <a:r>
              <a:rPr lang="en-US" altLang="zh-CN" sz="3300" dirty="0">
                <a:solidFill>
                  <a:schemeClr val="accent3"/>
                </a:solidFill>
                <a:cs typeface="+mn-ea"/>
                <a:sym typeface="+mn-lt"/>
              </a:rPr>
              <a:t>60%</a:t>
            </a:r>
            <a:endParaRPr lang="en-US" altLang="zh-CN" sz="3300" dirty="0">
              <a:solidFill>
                <a:schemeClr val="accent3"/>
              </a:solidFill>
              <a:cs typeface="+mn-ea"/>
              <a:sym typeface="+mn-lt"/>
            </a:endParaRPr>
          </a:p>
        </p:txBody>
      </p:sp>
      <p:grpSp>
        <p:nvGrpSpPr>
          <p:cNvPr id="166" name="组合 165"/>
          <p:cNvGrpSpPr/>
          <p:nvPr/>
        </p:nvGrpSpPr>
        <p:grpSpPr>
          <a:xfrm>
            <a:off x="3814393" y="1859907"/>
            <a:ext cx="969323" cy="3474768"/>
            <a:chOff x="2860570" y="1491328"/>
            <a:chExt cx="727087" cy="2606076"/>
          </a:xfrm>
        </p:grpSpPr>
        <p:sp>
          <p:nvSpPr>
            <p:cNvPr id="167" name="圆角矩形 166"/>
            <p:cNvSpPr/>
            <p:nvPr/>
          </p:nvSpPr>
          <p:spPr>
            <a:xfrm>
              <a:off x="3096528" y="1491328"/>
              <a:ext cx="255171" cy="2606076"/>
            </a:xfrm>
            <a:prstGeom prst="roundRect">
              <a:avLst>
                <a:gd name="adj" fmla="val 50000"/>
              </a:avLst>
            </a:prstGeom>
            <a:solidFill>
              <a:schemeClr val="accent3"/>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grpSp>
          <p:nvGrpSpPr>
            <p:cNvPr id="168" name="组合 167"/>
            <p:cNvGrpSpPr/>
            <p:nvPr/>
          </p:nvGrpSpPr>
          <p:grpSpPr>
            <a:xfrm>
              <a:off x="2860570" y="1594867"/>
              <a:ext cx="727087" cy="2390987"/>
              <a:chOff x="553424" y="1248901"/>
              <a:chExt cx="727087" cy="2721532"/>
            </a:xfrm>
          </p:grpSpPr>
          <p:grpSp>
            <p:nvGrpSpPr>
              <p:cNvPr id="169" name="组合 168"/>
              <p:cNvGrpSpPr/>
              <p:nvPr/>
            </p:nvGrpSpPr>
            <p:grpSpPr>
              <a:xfrm>
                <a:off x="1136511" y="1248901"/>
                <a:ext cx="144000" cy="2721532"/>
                <a:chOff x="1136512" y="1248901"/>
                <a:chExt cx="95689" cy="2721532"/>
              </a:xfrm>
            </p:grpSpPr>
            <p:cxnSp>
              <p:nvCxnSpPr>
                <p:cNvPr id="201" name="直接连接符 200"/>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a:off x="1136512" y="1400098"/>
                <a:ext cx="72000" cy="2419145"/>
                <a:chOff x="1136512" y="1400098"/>
                <a:chExt cx="68496" cy="2419145"/>
              </a:xfrm>
            </p:grpSpPr>
            <p:cxnSp>
              <p:nvCxnSpPr>
                <p:cNvPr id="192" name="直接连接符 191"/>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a:off x="553424" y="1248901"/>
                <a:ext cx="144000" cy="2721532"/>
                <a:chOff x="598231" y="1248901"/>
                <a:chExt cx="95689" cy="2721532"/>
              </a:xfrm>
            </p:grpSpPr>
            <p:cxnSp>
              <p:nvCxnSpPr>
                <p:cNvPr id="182" name="直接连接符 181"/>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625424" y="1400098"/>
                <a:ext cx="72000" cy="2419145"/>
                <a:chOff x="625424" y="1400098"/>
                <a:chExt cx="68496" cy="2419145"/>
              </a:xfrm>
            </p:grpSpPr>
            <p:cxnSp>
              <p:nvCxnSpPr>
                <p:cNvPr id="173" name="直接连接符 172"/>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211" name="组合 210"/>
          <p:cNvGrpSpPr/>
          <p:nvPr/>
        </p:nvGrpSpPr>
        <p:grpSpPr>
          <a:xfrm>
            <a:off x="5352288" y="1859907"/>
            <a:ext cx="969323" cy="3474768"/>
            <a:chOff x="4014142" y="1491328"/>
            <a:chExt cx="727087" cy="2606076"/>
          </a:xfrm>
        </p:grpSpPr>
        <p:sp>
          <p:nvSpPr>
            <p:cNvPr id="212" name="圆角矩形 211"/>
            <p:cNvSpPr/>
            <p:nvPr/>
          </p:nvSpPr>
          <p:spPr>
            <a:xfrm>
              <a:off x="4250100" y="1491328"/>
              <a:ext cx="255171" cy="2606076"/>
            </a:xfrm>
            <a:prstGeom prst="roundRect">
              <a:avLst>
                <a:gd name="adj" fmla="val 50000"/>
              </a:avLst>
            </a:prstGeom>
            <a:solidFill>
              <a:schemeClr val="accent2"/>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grpSp>
          <p:nvGrpSpPr>
            <p:cNvPr id="213" name="组合 212"/>
            <p:cNvGrpSpPr/>
            <p:nvPr/>
          </p:nvGrpSpPr>
          <p:grpSpPr>
            <a:xfrm>
              <a:off x="4014142" y="1594867"/>
              <a:ext cx="727087" cy="2390987"/>
              <a:chOff x="553424" y="1248901"/>
              <a:chExt cx="727087" cy="2721532"/>
            </a:xfrm>
          </p:grpSpPr>
          <p:grpSp>
            <p:nvGrpSpPr>
              <p:cNvPr id="214" name="组合 213"/>
              <p:cNvGrpSpPr/>
              <p:nvPr/>
            </p:nvGrpSpPr>
            <p:grpSpPr>
              <a:xfrm>
                <a:off x="1136511" y="1248901"/>
                <a:ext cx="144000" cy="2721532"/>
                <a:chOff x="1136512" y="1248901"/>
                <a:chExt cx="95689" cy="2721532"/>
              </a:xfrm>
            </p:grpSpPr>
            <p:cxnSp>
              <p:nvCxnSpPr>
                <p:cNvPr id="246" name="直接连接符 245"/>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5" name="组合 214"/>
              <p:cNvGrpSpPr/>
              <p:nvPr/>
            </p:nvGrpSpPr>
            <p:grpSpPr>
              <a:xfrm>
                <a:off x="1136512" y="1400098"/>
                <a:ext cx="72000" cy="2419145"/>
                <a:chOff x="1136512" y="1400098"/>
                <a:chExt cx="68496" cy="2419145"/>
              </a:xfrm>
            </p:grpSpPr>
            <p:cxnSp>
              <p:nvCxnSpPr>
                <p:cNvPr id="237" name="直接连接符 236"/>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6" name="组合 215"/>
              <p:cNvGrpSpPr/>
              <p:nvPr/>
            </p:nvGrpSpPr>
            <p:grpSpPr>
              <a:xfrm>
                <a:off x="553424" y="1248901"/>
                <a:ext cx="144000" cy="2721532"/>
                <a:chOff x="598231" y="1248901"/>
                <a:chExt cx="95689" cy="2721532"/>
              </a:xfrm>
            </p:grpSpPr>
            <p:cxnSp>
              <p:nvCxnSpPr>
                <p:cNvPr id="227" name="直接连接符 226"/>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7" name="组合 216"/>
              <p:cNvGrpSpPr/>
              <p:nvPr/>
            </p:nvGrpSpPr>
            <p:grpSpPr>
              <a:xfrm>
                <a:off x="625424" y="1400098"/>
                <a:ext cx="72000" cy="2419145"/>
                <a:chOff x="625424" y="1400098"/>
                <a:chExt cx="68496" cy="2419145"/>
              </a:xfrm>
            </p:grpSpPr>
            <p:cxnSp>
              <p:nvCxnSpPr>
                <p:cNvPr id="218" name="直接连接符 217"/>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256" name="矩形 255"/>
          <p:cNvSpPr/>
          <p:nvPr/>
        </p:nvSpPr>
        <p:spPr>
          <a:xfrm>
            <a:off x="5277031" y="1255778"/>
            <a:ext cx="1119834" cy="630930"/>
          </a:xfrm>
          <a:prstGeom prst="rect">
            <a:avLst/>
          </a:prstGeom>
        </p:spPr>
        <p:txBody>
          <a:bodyPr wrap="none" lIns="121908" tIns="60954" rIns="121908" bIns="60954" anchor="ctr">
            <a:spAutoFit/>
          </a:bodyPr>
          <a:lstStyle/>
          <a:p>
            <a:pPr algn="ctr"/>
            <a:r>
              <a:rPr lang="en-US" altLang="zh-CN" sz="3300" dirty="0">
                <a:solidFill>
                  <a:schemeClr val="accent2"/>
                </a:solidFill>
                <a:cs typeface="+mn-ea"/>
                <a:sym typeface="+mn-lt"/>
              </a:rPr>
              <a:t>90%</a:t>
            </a:r>
            <a:endParaRPr lang="en-US" altLang="zh-CN" sz="3300" dirty="0">
              <a:solidFill>
                <a:schemeClr val="accent2"/>
              </a:solidFill>
              <a:cs typeface="+mn-ea"/>
              <a:sym typeface="+mn-lt"/>
            </a:endParaRPr>
          </a:p>
        </p:txBody>
      </p:sp>
      <p:grpSp>
        <p:nvGrpSpPr>
          <p:cNvPr id="257" name="组合 256"/>
          <p:cNvGrpSpPr/>
          <p:nvPr/>
        </p:nvGrpSpPr>
        <p:grpSpPr>
          <a:xfrm>
            <a:off x="801252" y="4763881"/>
            <a:ext cx="844013" cy="844120"/>
            <a:chOff x="600421" y="4512594"/>
            <a:chExt cx="633092" cy="633090"/>
          </a:xfrm>
        </p:grpSpPr>
        <p:grpSp>
          <p:nvGrpSpPr>
            <p:cNvPr id="258" name="组合 257"/>
            <p:cNvGrpSpPr/>
            <p:nvPr/>
          </p:nvGrpSpPr>
          <p:grpSpPr>
            <a:xfrm>
              <a:off x="600421" y="4512594"/>
              <a:ext cx="633092" cy="633090"/>
              <a:chOff x="911363" y="2123703"/>
              <a:chExt cx="756000" cy="756000"/>
            </a:xfrm>
            <a:effectLst>
              <a:outerShdw blurRad="63500" sx="102000" sy="102000" algn="ctr" rotWithShape="0">
                <a:prstClr val="black">
                  <a:alpha val="40000"/>
                </a:prstClr>
              </a:outerShdw>
            </a:effectLst>
          </p:grpSpPr>
          <p:sp>
            <p:nvSpPr>
              <p:cNvPr id="262" name="椭圆 261"/>
              <p:cNvSpPr/>
              <p:nvPr/>
            </p:nvSpPr>
            <p:spPr>
              <a:xfrm>
                <a:off x="911363" y="2123703"/>
                <a:ext cx="756000" cy="756000"/>
              </a:xfrm>
              <a:prstGeom prst="ellipse">
                <a:avLst/>
              </a:prstGeom>
              <a:solidFill>
                <a:schemeClr val="accent5">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63" name="组合 262"/>
              <p:cNvGrpSpPr/>
              <p:nvPr/>
            </p:nvGrpSpPr>
            <p:grpSpPr>
              <a:xfrm>
                <a:off x="1140043" y="2352383"/>
                <a:ext cx="298641" cy="298641"/>
                <a:chOff x="152400" y="414338"/>
                <a:chExt cx="1698625" cy="1698625"/>
              </a:xfrm>
            </p:grpSpPr>
            <p:sp>
              <p:nvSpPr>
                <p:cNvPr id="26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6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grpSp>
        </p:grpSp>
        <p:grpSp>
          <p:nvGrpSpPr>
            <p:cNvPr id="259" name="组合 258"/>
            <p:cNvGrpSpPr/>
            <p:nvPr/>
          </p:nvGrpSpPr>
          <p:grpSpPr>
            <a:xfrm>
              <a:off x="604105" y="4793139"/>
              <a:ext cx="625725" cy="72000"/>
              <a:chOff x="598670" y="4793139"/>
              <a:chExt cx="625725" cy="72000"/>
            </a:xfrm>
          </p:grpSpPr>
          <p:sp>
            <p:nvSpPr>
              <p:cNvPr id="260" name="等腰三角形 259"/>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1" name="等腰三角形 260"/>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66" name="组合 265"/>
          <p:cNvGrpSpPr/>
          <p:nvPr/>
        </p:nvGrpSpPr>
        <p:grpSpPr>
          <a:xfrm>
            <a:off x="2339149" y="4763881"/>
            <a:ext cx="844013" cy="844120"/>
            <a:chOff x="1753994" y="4512594"/>
            <a:chExt cx="633092" cy="633090"/>
          </a:xfrm>
        </p:grpSpPr>
        <p:grpSp>
          <p:nvGrpSpPr>
            <p:cNvPr id="267" name="组合 266"/>
            <p:cNvGrpSpPr/>
            <p:nvPr/>
          </p:nvGrpSpPr>
          <p:grpSpPr>
            <a:xfrm>
              <a:off x="1753994" y="4512594"/>
              <a:ext cx="633092" cy="633090"/>
              <a:chOff x="2552681" y="2123703"/>
              <a:chExt cx="756000" cy="756000"/>
            </a:xfrm>
            <a:effectLst>
              <a:outerShdw blurRad="63500" sx="102000" sy="102000" algn="ctr" rotWithShape="0">
                <a:prstClr val="black">
                  <a:alpha val="40000"/>
                </a:prstClr>
              </a:outerShdw>
            </a:effectLst>
          </p:grpSpPr>
          <p:sp>
            <p:nvSpPr>
              <p:cNvPr id="271" name="椭圆 270"/>
              <p:cNvSpPr/>
              <p:nvPr/>
            </p:nvSpPr>
            <p:spPr>
              <a:xfrm>
                <a:off x="2552681" y="2123703"/>
                <a:ext cx="756000" cy="756000"/>
              </a:xfrm>
              <a:prstGeom prst="ellipse">
                <a:avLst/>
              </a:prstGeom>
              <a:solidFill>
                <a:schemeClr val="accent4">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72" name="组合 271"/>
              <p:cNvGrpSpPr/>
              <p:nvPr/>
            </p:nvGrpSpPr>
            <p:grpSpPr>
              <a:xfrm>
                <a:off x="2780523" y="2352383"/>
                <a:ext cx="300316" cy="298641"/>
                <a:chOff x="2616200" y="414338"/>
                <a:chExt cx="1708150" cy="1698625"/>
              </a:xfrm>
            </p:grpSpPr>
            <p:sp>
              <p:nvSpPr>
                <p:cNvPr id="273"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74"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75"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cs typeface="+mn-ea"/>
                    <a:sym typeface="+mn-lt"/>
                  </a:endParaRPr>
                </a:p>
              </p:txBody>
            </p:sp>
          </p:grpSp>
        </p:grpSp>
        <p:grpSp>
          <p:nvGrpSpPr>
            <p:cNvPr id="268" name="组合 267"/>
            <p:cNvGrpSpPr/>
            <p:nvPr/>
          </p:nvGrpSpPr>
          <p:grpSpPr>
            <a:xfrm>
              <a:off x="1757678" y="4793139"/>
              <a:ext cx="625725" cy="72000"/>
              <a:chOff x="598670" y="4793139"/>
              <a:chExt cx="625725" cy="72000"/>
            </a:xfrm>
          </p:grpSpPr>
          <p:sp>
            <p:nvSpPr>
              <p:cNvPr id="269" name="等腰三角形 26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0" name="等腰三角形 26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76" name="组合 275"/>
          <p:cNvGrpSpPr/>
          <p:nvPr/>
        </p:nvGrpSpPr>
        <p:grpSpPr>
          <a:xfrm>
            <a:off x="3877046" y="4763881"/>
            <a:ext cx="844013" cy="844120"/>
            <a:chOff x="2907567" y="4512594"/>
            <a:chExt cx="633092" cy="633090"/>
          </a:xfrm>
        </p:grpSpPr>
        <p:grpSp>
          <p:nvGrpSpPr>
            <p:cNvPr id="277" name="组合 276"/>
            <p:cNvGrpSpPr/>
            <p:nvPr/>
          </p:nvGrpSpPr>
          <p:grpSpPr>
            <a:xfrm>
              <a:off x="2907567" y="4512594"/>
              <a:ext cx="633092" cy="633090"/>
              <a:chOff x="4193999" y="2123703"/>
              <a:chExt cx="756000" cy="756000"/>
            </a:xfrm>
            <a:effectLst>
              <a:outerShdw blurRad="63500" sx="102000" sy="102000" algn="ctr" rotWithShape="0">
                <a:prstClr val="black">
                  <a:alpha val="40000"/>
                </a:prstClr>
              </a:outerShdw>
            </a:effectLst>
          </p:grpSpPr>
          <p:sp>
            <p:nvSpPr>
              <p:cNvPr id="281" name="椭圆 280"/>
              <p:cNvSpPr/>
              <p:nvPr/>
            </p:nvSpPr>
            <p:spPr>
              <a:xfrm>
                <a:off x="4193999" y="2123703"/>
                <a:ext cx="756000" cy="756000"/>
              </a:xfrm>
              <a:prstGeom prst="ellipse">
                <a:avLst/>
              </a:prstGeom>
              <a:solidFill>
                <a:schemeClr val="accent3">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82" name="组合 281"/>
              <p:cNvGrpSpPr/>
              <p:nvPr/>
            </p:nvGrpSpPr>
            <p:grpSpPr>
              <a:xfrm>
                <a:off x="4420167" y="2352383"/>
                <a:ext cx="303665" cy="298641"/>
                <a:chOff x="5032375" y="3027363"/>
                <a:chExt cx="1727200" cy="1698625"/>
              </a:xfrm>
            </p:grpSpPr>
            <p:sp>
              <p:nvSpPr>
                <p:cNvPr id="28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5"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6"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grpSp>
        </p:grpSp>
        <p:grpSp>
          <p:nvGrpSpPr>
            <p:cNvPr id="278" name="组合 277"/>
            <p:cNvGrpSpPr/>
            <p:nvPr/>
          </p:nvGrpSpPr>
          <p:grpSpPr>
            <a:xfrm>
              <a:off x="2914426" y="4793139"/>
              <a:ext cx="625725" cy="72000"/>
              <a:chOff x="598670" y="4793139"/>
              <a:chExt cx="625725" cy="72000"/>
            </a:xfrm>
          </p:grpSpPr>
          <p:sp>
            <p:nvSpPr>
              <p:cNvPr id="279" name="等腰三角形 27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0" name="等腰三角形 27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88" name="组合 287"/>
          <p:cNvGrpSpPr/>
          <p:nvPr/>
        </p:nvGrpSpPr>
        <p:grpSpPr>
          <a:xfrm>
            <a:off x="5414942" y="4763881"/>
            <a:ext cx="844013" cy="844120"/>
            <a:chOff x="4061139" y="4512594"/>
            <a:chExt cx="633092" cy="633090"/>
          </a:xfrm>
        </p:grpSpPr>
        <p:grpSp>
          <p:nvGrpSpPr>
            <p:cNvPr id="289" name="组合 288"/>
            <p:cNvGrpSpPr/>
            <p:nvPr/>
          </p:nvGrpSpPr>
          <p:grpSpPr>
            <a:xfrm>
              <a:off x="4061139" y="4512594"/>
              <a:ext cx="633092" cy="633090"/>
              <a:chOff x="5835317" y="2123703"/>
              <a:chExt cx="756000" cy="756000"/>
            </a:xfrm>
            <a:effectLst>
              <a:outerShdw blurRad="63500" sx="102000" sy="102000" algn="ctr" rotWithShape="0">
                <a:prstClr val="black">
                  <a:alpha val="40000"/>
                </a:prstClr>
              </a:outerShdw>
            </a:effectLst>
          </p:grpSpPr>
          <p:sp>
            <p:nvSpPr>
              <p:cNvPr id="293" name="椭圆 292"/>
              <p:cNvSpPr/>
              <p:nvPr/>
            </p:nvSpPr>
            <p:spPr>
              <a:xfrm>
                <a:off x="5835317" y="2123703"/>
                <a:ext cx="756000" cy="756000"/>
              </a:xfrm>
              <a:prstGeom prst="ellipse">
                <a:avLst/>
              </a:prstGeom>
              <a:solidFill>
                <a:schemeClr val="accent2">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94" name="组合 293"/>
              <p:cNvGrpSpPr/>
              <p:nvPr/>
            </p:nvGrpSpPr>
            <p:grpSpPr>
              <a:xfrm>
                <a:off x="6046413" y="2333066"/>
                <a:ext cx="333808" cy="298641"/>
                <a:chOff x="4987925" y="414338"/>
                <a:chExt cx="1898650" cy="1698625"/>
              </a:xfrm>
            </p:grpSpPr>
            <p:sp>
              <p:nvSpPr>
                <p:cNvPr id="29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96"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cs typeface="+mn-ea"/>
                    <a:sym typeface="+mn-lt"/>
                  </a:endParaRPr>
                </a:p>
              </p:txBody>
            </p:sp>
            <p:sp>
              <p:nvSpPr>
                <p:cNvPr id="29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cs typeface="+mn-ea"/>
                    <a:sym typeface="+mn-lt"/>
                  </a:endParaRPr>
                </a:p>
              </p:txBody>
            </p:sp>
          </p:grpSp>
        </p:grpSp>
        <p:grpSp>
          <p:nvGrpSpPr>
            <p:cNvPr id="290" name="组合 289"/>
            <p:cNvGrpSpPr/>
            <p:nvPr/>
          </p:nvGrpSpPr>
          <p:grpSpPr>
            <a:xfrm>
              <a:off x="4064823" y="4793139"/>
              <a:ext cx="625725" cy="72000"/>
              <a:chOff x="598670" y="4793139"/>
              <a:chExt cx="625725" cy="72000"/>
            </a:xfrm>
          </p:grpSpPr>
          <p:sp>
            <p:nvSpPr>
              <p:cNvPr id="291" name="等腰三角形 290"/>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2" name="等腰三角形 291"/>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7"/>
                                        </p:tgtEl>
                                        <p:attrNameLst>
                                          <p:attrName>style.visibility</p:attrName>
                                        </p:attrNameLst>
                                      </p:cBhvr>
                                      <p:to>
                                        <p:strVal val="visible"/>
                                      </p:to>
                                    </p:set>
                                    <p:anim calcmode="lin" valueType="num">
                                      <p:cBhvr>
                                        <p:cTn id="13" dur="300" fill="hold"/>
                                        <p:tgtEl>
                                          <p:spTgt spid="257"/>
                                        </p:tgtEl>
                                        <p:attrNameLst>
                                          <p:attrName>ppt_w</p:attrName>
                                        </p:attrNameLst>
                                      </p:cBhvr>
                                      <p:tavLst>
                                        <p:tav tm="0">
                                          <p:val>
                                            <p:fltVal val="0"/>
                                          </p:val>
                                        </p:tav>
                                        <p:tav tm="100000">
                                          <p:val>
                                            <p:strVal val="#ppt_w"/>
                                          </p:val>
                                        </p:tav>
                                      </p:tavLst>
                                    </p:anim>
                                    <p:anim calcmode="lin" valueType="num">
                                      <p:cBhvr>
                                        <p:cTn id="14" dur="300" fill="hold"/>
                                        <p:tgtEl>
                                          <p:spTgt spid="257"/>
                                        </p:tgtEl>
                                        <p:attrNameLst>
                                          <p:attrName>ppt_h</p:attrName>
                                        </p:attrNameLst>
                                      </p:cBhvr>
                                      <p:tavLst>
                                        <p:tav tm="0">
                                          <p:val>
                                            <p:fltVal val="0"/>
                                          </p:val>
                                        </p:tav>
                                        <p:tav tm="100000">
                                          <p:val>
                                            <p:strVal val="#ppt_h"/>
                                          </p:val>
                                        </p:tav>
                                      </p:tavLst>
                                    </p:anim>
                                    <p:animEffect transition="in" filter="fade">
                                      <p:cBhvr>
                                        <p:cTn id="15" dur="300"/>
                                        <p:tgtEl>
                                          <p:spTgt spid="257"/>
                                        </p:tgtEl>
                                      </p:cBhvr>
                                    </p:animEffect>
                                  </p:childTnLst>
                                </p:cTn>
                              </p:par>
                            </p:childTnLst>
                          </p:cTn>
                        </p:par>
                        <p:par>
                          <p:cTn id="16" fill="hold">
                            <p:stCondLst>
                              <p:cond delay="1000"/>
                            </p:stCondLst>
                            <p:childTnLst>
                              <p:par>
                                <p:cTn id="17" presetID="64" presetClass="path" presetSubtype="0" accel="50000" decel="50000" fill="hold" nodeType="afterEffect">
                                  <p:stCondLst>
                                    <p:cond delay="0"/>
                                  </p:stCondLst>
                                  <p:childTnLst>
                                    <p:animMotion origin="layout" path="M -3.61111E-6 -6.17284E-7 L -3.61111E-6 -0.10309 " pathEditMode="relative" rAng="0" ptsTypes="AA">
                                      <p:cBhvr>
                                        <p:cTn id="18" dur="300" fill="hold"/>
                                        <p:tgtEl>
                                          <p:spTgt spid="257"/>
                                        </p:tgtEl>
                                        <p:attrNameLst>
                                          <p:attrName>ppt_x</p:attrName>
                                          <p:attrName>ppt_y</p:attrName>
                                        </p:attrNameLst>
                                      </p:cBhvr>
                                      <p:rCtr x="0" y="-5154"/>
                                    </p:animMotion>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300" fill="hold"/>
                                        <p:tgtEl>
                                          <p:spTgt spid="53"/>
                                        </p:tgtEl>
                                        <p:attrNameLst>
                                          <p:attrName>ppt_w</p:attrName>
                                        </p:attrNameLst>
                                      </p:cBhvr>
                                      <p:tavLst>
                                        <p:tav tm="0">
                                          <p:val>
                                            <p:fltVal val="0"/>
                                          </p:val>
                                        </p:tav>
                                        <p:tav tm="100000">
                                          <p:val>
                                            <p:strVal val="#ppt_w"/>
                                          </p:val>
                                        </p:tav>
                                      </p:tavLst>
                                    </p:anim>
                                    <p:anim calcmode="lin" valueType="num">
                                      <p:cBhvr>
                                        <p:cTn id="23" dur="300" fill="hold"/>
                                        <p:tgtEl>
                                          <p:spTgt spid="53"/>
                                        </p:tgtEl>
                                        <p:attrNameLst>
                                          <p:attrName>ppt_h</p:attrName>
                                        </p:attrNameLst>
                                      </p:cBhvr>
                                      <p:tavLst>
                                        <p:tav tm="0">
                                          <p:val>
                                            <p:fltVal val="0"/>
                                          </p:val>
                                        </p:tav>
                                        <p:tav tm="100000">
                                          <p:val>
                                            <p:strVal val="#ppt_h"/>
                                          </p:val>
                                        </p:tav>
                                      </p:tavLst>
                                    </p:anim>
                                    <p:animEffect transition="in" filter="fade">
                                      <p:cBhvr>
                                        <p:cTn id="24" dur="300"/>
                                        <p:tgtEl>
                                          <p:spTgt spid="53"/>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66"/>
                                        </p:tgtEl>
                                        <p:attrNameLst>
                                          <p:attrName>style.visibility</p:attrName>
                                        </p:attrNameLst>
                                      </p:cBhvr>
                                      <p:to>
                                        <p:strVal val="visible"/>
                                      </p:to>
                                    </p:set>
                                    <p:anim calcmode="lin" valueType="num">
                                      <p:cBhvr>
                                        <p:cTn id="34" dur="300" fill="hold"/>
                                        <p:tgtEl>
                                          <p:spTgt spid="266"/>
                                        </p:tgtEl>
                                        <p:attrNameLst>
                                          <p:attrName>ppt_w</p:attrName>
                                        </p:attrNameLst>
                                      </p:cBhvr>
                                      <p:tavLst>
                                        <p:tav tm="0">
                                          <p:val>
                                            <p:fltVal val="0"/>
                                          </p:val>
                                        </p:tav>
                                        <p:tav tm="100000">
                                          <p:val>
                                            <p:strVal val="#ppt_w"/>
                                          </p:val>
                                        </p:tav>
                                      </p:tavLst>
                                    </p:anim>
                                    <p:anim calcmode="lin" valueType="num">
                                      <p:cBhvr>
                                        <p:cTn id="35" dur="300" fill="hold"/>
                                        <p:tgtEl>
                                          <p:spTgt spid="266"/>
                                        </p:tgtEl>
                                        <p:attrNameLst>
                                          <p:attrName>ppt_h</p:attrName>
                                        </p:attrNameLst>
                                      </p:cBhvr>
                                      <p:tavLst>
                                        <p:tav tm="0">
                                          <p:val>
                                            <p:fltVal val="0"/>
                                          </p:val>
                                        </p:tav>
                                        <p:tav tm="100000">
                                          <p:val>
                                            <p:strVal val="#ppt_h"/>
                                          </p:val>
                                        </p:tav>
                                      </p:tavLst>
                                    </p:anim>
                                    <p:animEffect transition="in" filter="fade">
                                      <p:cBhvr>
                                        <p:cTn id="36" dur="300"/>
                                        <p:tgtEl>
                                          <p:spTgt spid="266"/>
                                        </p:tgtEl>
                                      </p:cBhvr>
                                    </p:animEffect>
                                  </p:childTnLst>
                                </p:cTn>
                              </p:par>
                            </p:childTnLst>
                          </p:cTn>
                        </p:par>
                        <p:par>
                          <p:cTn id="37" fill="hold">
                            <p:stCondLst>
                              <p:cond delay="3000"/>
                            </p:stCondLst>
                            <p:childTnLst>
                              <p:par>
                                <p:cTn id="38" presetID="64" presetClass="path" presetSubtype="0" accel="50000" decel="50000" fill="hold" nodeType="afterEffect">
                                  <p:stCondLst>
                                    <p:cond delay="0"/>
                                  </p:stCondLst>
                                  <p:childTnLst>
                                    <p:animMotion origin="layout" path="M 1.11111E-6 -6.17284E-7 L 1.11111E-6 -0.15463 " pathEditMode="relative" rAng="0" ptsTypes="AA">
                                      <p:cBhvr>
                                        <p:cTn id="39" dur="400" fill="hold"/>
                                        <p:tgtEl>
                                          <p:spTgt spid="266"/>
                                        </p:tgtEl>
                                        <p:attrNameLst>
                                          <p:attrName>ppt_x</p:attrName>
                                          <p:attrName>ppt_y</p:attrName>
                                        </p:attrNameLst>
                                      </p:cBhvr>
                                      <p:rCtr x="0" y="-7747"/>
                                    </p:animMotion>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p:cTn id="43" dur="300" fill="hold"/>
                                        <p:tgtEl>
                                          <p:spTgt spid="117"/>
                                        </p:tgtEl>
                                        <p:attrNameLst>
                                          <p:attrName>ppt_w</p:attrName>
                                        </p:attrNameLst>
                                      </p:cBhvr>
                                      <p:tavLst>
                                        <p:tav tm="0">
                                          <p:val>
                                            <p:fltVal val="0"/>
                                          </p:val>
                                        </p:tav>
                                        <p:tav tm="100000">
                                          <p:val>
                                            <p:strVal val="#ppt_w"/>
                                          </p:val>
                                        </p:tav>
                                      </p:tavLst>
                                    </p:anim>
                                    <p:anim calcmode="lin" valueType="num">
                                      <p:cBhvr>
                                        <p:cTn id="44" dur="300" fill="hold"/>
                                        <p:tgtEl>
                                          <p:spTgt spid="117"/>
                                        </p:tgtEl>
                                        <p:attrNameLst>
                                          <p:attrName>ppt_h</p:attrName>
                                        </p:attrNameLst>
                                      </p:cBhvr>
                                      <p:tavLst>
                                        <p:tav tm="0">
                                          <p:val>
                                            <p:fltVal val="0"/>
                                          </p:val>
                                        </p:tav>
                                        <p:tav tm="100000">
                                          <p:val>
                                            <p:strVal val="#ppt_h"/>
                                          </p:val>
                                        </p:tav>
                                      </p:tavLst>
                                    </p:anim>
                                    <p:animEffect transition="in" filter="fade">
                                      <p:cBhvr>
                                        <p:cTn id="45" dur="300"/>
                                        <p:tgtEl>
                                          <p:spTgt spid="11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anim calcmode="lin" valueType="num">
                                      <p:cBhvr>
                                        <p:cTn id="50" dur="500" fill="hold"/>
                                        <p:tgtEl>
                                          <p:spTgt spid="166"/>
                                        </p:tgtEl>
                                        <p:attrNameLst>
                                          <p:attrName>ppt_x</p:attrName>
                                        </p:attrNameLst>
                                      </p:cBhvr>
                                      <p:tavLst>
                                        <p:tav tm="0">
                                          <p:val>
                                            <p:strVal val="#ppt_x"/>
                                          </p:val>
                                        </p:tav>
                                        <p:tav tm="100000">
                                          <p:val>
                                            <p:strVal val="#ppt_x"/>
                                          </p:val>
                                        </p:tav>
                                      </p:tavLst>
                                    </p:anim>
                                    <p:anim calcmode="lin" valueType="num">
                                      <p:cBhvr>
                                        <p:cTn id="51" dur="500" fill="hold"/>
                                        <p:tgtEl>
                                          <p:spTgt spid="166"/>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276"/>
                                        </p:tgtEl>
                                        <p:attrNameLst>
                                          <p:attrName>style.visibility</p:attrName>
                                        </p:attrNameLst>
                                      </p:cBhvr>
                                      <p:to>
                                        <p:strVal val="visible"/>
                                      </p:to>
                                    </p:set>
                                    <p:anim calcmode="lin" valueType="num">
                                      <p:cBhvr>
                                        <p:cTn id="55" dur="300" fill="hold"/>
                                        <p:tgtEl>
                                          <p:spTgt spid="276"/>
                                        </p:tgtEl>
                                        <p:attrNameLst>
                                          <p:attrName>ppt_w</p:attrName>
                                        </p:attrNameLst>
                                      </p:cBhvr>
                                      <p:tavLst>
                                        <p:tav tm="0">
                                          <p:val>
                                            <p:fltVal val="0"/>
                                          </p:val>
                                        </p:tav>
                                        <p:tav tm="100000">
                                          <p:val>
                                            <p:strVal val="#ppt_w"/>
                                          </p:val>
                                        </p:tav>
                                      </p:tavLst>
                                    </p:anim>
                                    <p:anim calcmode="lin" valueType="num">
                                      <p:cBhvr>
                                        <p:cTn id="56" dur="300" fill="hold"/>
                                        <p:tgtEl>
                                          <p:spTgt spid="276"/>
                                        </p:tgtEl>
                                        <p:attrNameLst>
                                          <p:attrName>ppt_h</p:attrName>
                                        </p:attrNameLst>
                                      </p:cBhvr>
                                      <p:tavLst>
                                        <p:tav tm="0">
                                          <p:val>
                                            <p:fltVal val="0"/>
                                          </p:val>
                                        </p:tav>
                                        <p:tav tm="100000">
                                          <p:val>
                                            <p:strVal val="#ppt_h"/>
                                          </p:val>
                                        </p:tav>
                                      </p:tavLst>
                                    </p:anim>
                                    <p:animEffect transition="in" filter="fade">
                                      <p:cBhvr>
                                        <p:cTn id="57" dur="300"/>
                                        <p:tgtEl>
                                          <p:spTgt spid="276"/>
                                        </p:tgtEl>
                                      </p:cBhvr>
                                    </p:animEffect>
                                  </p:childTnLst>
                                </p:cTn>
                              </p:par>
                            </p:childTnLst>
                          </p:cTn>
                        </p:par>
                        <p:par>
                          <p:cTn id="58" fill="hold">
                            <p:stCondLst>
                              <p:cond delay="5000"/>
                            </p:stCondLst>
                            <p:childTnLst>
                              <p:par>
                                <p:cTn id="59" presetID="64" presetClass="path" presetSubtype="0" accel="50000" decel="50000" fill="hold" nodeType="afterEffect">
                                  <p:stCondLst>
                                    <p:cond delay="0"/>
                                  </p:stCondLst>
                                  <p:childTnLst>
                                    <p:animMotion origin="layout" path="M -4.16667E-6 -6.17284E-7 L -4.16667E-6 -0.25802 " pathEditMode="relative" rAng="0" ptsTypes="AA">
                                      <p:cBhvr>
                                        <p:cTn id="60" dur="600" fill="hold"/>
                                        <p:tgtEl>
                                          <p:spTgt spid="276"/>
                                        </p:tgtEl>
                                        <p:attrNameLst>
                                          <p:attrName>ppt_x</p:attrName>
                                          <p:attrName>ppt_y</p:attrName>
                                        </p:attrNameLst>
                                      </p:cBhvr>
                                      <p:rCtr x="0" y="-12901"/>
                                    </p:animMotion>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p:cTn id="64" dur="300" fill="hold"/>
                                        <p:tgtEl>
                                          <p:spTgt spid="165"/>
                                        </p:tgtEl>
                                        <p:attrNameLst>
                                          <p:attrName>ppt_w</p:attrName>
                                        </p:attrNameLst>
                                      </p:cBhvr>
                                      <p:tavLst>
                                        <p:tav tm="0">
                                          <p:val>
                                            <p:fltVal val="0"/>
                                          </p:val>
                                        </p:tav>
                                        <p:tav tm="100000">
                                          <p:val>
                                            <p:strVal val="#ppt_w"/>
                                          </p:val>
                                        </p:tav>
                                      </p:tavLst>
                                    </p:anim>
                                    <p:anim calcmode="lin" valueType="num">
                                      <p:cBhvr>
                                        <p:cTn id="65" dur="300" fill="hold"/>
                                        <p:tgtEl>
                                          <p:spTgt spid="165"/>
                                        </p:tgtEl>
                                        <p:attrNameLst>
                                          <p:attrName>ppt_h</p:attrName>
                                        </p:attrNameLst>
                                      </p:cBhvr>
                                      <p:tavLst>
                                        <p:tav tm="0">
                                          <p:val>
                                            <p:fltVal val="0"/>
                                          </p:val>
                                        </p:tav>
                                        <p:tav tm="100000">
                                          <p:val>
                                            <p:strVal val="#ppt_h"/>
                                          </p:val>
                                        </p:tav>
                                      </p:tavLst>
                                    </p:anim>
                                    <p:animEffect transition="in" filter="fade">
                                      <p:cBhvr>
                                        <p:cTn id="66" dur="300"/>
                                        <p:tgtEl>
                                          <p:spTgt spid="165"/>
                                        </p:tgtEl>
                                      </p:cBhvr>
                                    </p:animEffect>
                                  </p:childTnLst>
                                </p:cTn>
                              </p:par>
                            </p:childTnLst>
                          </p:cTn>
                        </p:par>
                        <p:par>
                          <p:cTn id="67" fill="hold">
                            <p:stCondLst>
                              <p:cond delay="6500"/>
                            </p:stCondLst>
                            <p:childTnLst>
                              <p:par>
                                <p:cTn id="68" presetID="42" presetClass="entr" presetSubtype="0" fill="hold" nodeType="afterEffect">
                                  <p:stCondLst>
                                    <p:cond delay="0"/>
                                  </p:stCondLst>
                                  <p:childTnLst>
                                    <p:set>
                                      <p:cBhvr>
                                        <p:cTn id="69" dur="1" fill="hold">
                                          <p:stCondLst>
                                            <p:cond delay="0"/>
                                          </p:stCondLst>
                                        </p:cTn>
                                        <p:tgtEl>
                                          <p:spTgt spid="211"/>
                                        </p:tgtEl>
                                        <p:attrNameLst>
                                          <p:attrName>style.visibility</p:attrName>
                                        </p:attrNameLst>
                                      </p:cBhvr>
                                      <p:to>
                                        <p:strVal val="visible"/>
                                      </p:to>
                                    </p:set>
                                    <p:animEffect transition="in" filter="fade">
                                      <p:cBhvr>
                                        <p:cTn id="70" dur="500"/>
                                        <p:tgtEl>
                                          <p:spTgt spid="211"/>
                                        </p:tgtEl>
                                      </p:cBhvr>
                                    </p:animEffect>
                                    <p:anim calcmode="lin" valueType="num">
                                      <p:cBhvr>
                                        <p:cTn id="71" dur="500" fill="hold"/>
                                        <p:tgtEl>
                                          <p:spTgt spid="211"/>
                                        </p:tgtEl>
                                        <p:attrNameLst>
                                          <p:attrName>ppt_x</p:attrName>
                                        </p:attrNameLst>
                                      </p:cBhvr>
                                      <p:tavLst>
                                        <p:tav tm="0">
                                          <p:val>
                                            <p:strVal val="#ppt_x"/>
                                          </p:val>
                                        </p:tav>
                                        <p:tav tm="100000">
                                          <p:val>
                                            <p:strVal val="#ppt_x"/>
                                          </p:val>
                                        </p:tav>
                                      </p:tavLst>
                                    </p:anim>
                                    <p:anim calcmode="lin" valueType="num">
                                      <p:cBhvr>
                                        <p:cTn id="72" dur="500" fill="hold"/>
                                        <p:tgtEl>
                                          <p:spTgt spid="211"/>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288"/>
                                        </p:tgtEl>
                                        <p:attrNameLst>
                                          <p:attrName>style.visibility</p:attrName>
                                        </p:attrNameLst>
                                      </p:cBhvr>
                                      <p:to>
                                        <p:strVal val="visible"/>
                                      </p:to>
                                    </p:set>
                                    <p:anim calcmode="lin" valueType="num">
                                      <p:cBhvr>
                                        <p:cTn id="76" dur="300" fill="hold"/>
                                        <p:tgtEl>
                                          <p:spTgt spid="288"/>
                                        </p:tgtEl>
                                        <p:attrNameLst>
                                          <p:attrName>ppt_w</p:attrName>
                                        </p:attrNameLst>
                                      </p:cBhvr>
                                      <p:tavLst>
                                        <p:tav tm="0">
                                          <p:val>
                                            <p:fltVal val="0"/>
                                          </p:val>
                                        </p:tav>
                                        <p:tav tm="100000">
                                          <p:val>
                                            <p:strVal val="#ppt_w"/>
                                          </p:val>
                                        </p:tav>
                                      </p:tavLst>
                                    </p:anim>
                                    <p:anim calcmode="lin" valueType="num">
                                      <p:cBhvr>
                                        <p:cTn id="77" dur="300" fill="hold"/>
                                        <p:tgtEl>
                                          <p:spTgt spid="288"/>
                                        </p:tgtEl>
                                        <p:attrNameLst>
                                          <p:attrName>ppt_h</p:attrName>
                                        </p:attrNameLst>
                                      </p:cBhvr>
                                      <p:tavLst>
                                        <p:tav tm="0">
                                          <p:val>
                                            <p:fltVal val="0"/>
                                          </p:val>
                                        </p:tav>
                                        <p:tav tm="100000">
                                          <p:val>
                                            <p:strVal val="#ppt_h"/>
                                          </p:val>
                                        </p:tav>
                                      </p:tavLst>
                                    </p:anim>
                                    <p:animEffect transition="in" filter="fade">
                                      <p:cBhvr>
                                        <p:cTn id="78" dur="300"/>
                                        <p:tgtEl>
                                          <p:spTgt spid="288"/>
                                        </p:tgtEl>
                                      </p:cBhvr>
                                    </p:animEffect>
                                  </p:childTnLst>
                                </p:cTn>
                              </p:par>
                            </p:childTnLst>
                          </p:cTn>
                        </p:par>
                        <p:par>
                          <p:cTn id="79" fill="hold">
                            <p:stCondLst>
                              <p:cond delay="7500"/>
                            </p:stCondLst>
                            <p:childTnLst>
                              <p:par>
                                <p:cTn id="80" presetID="64" presetClass="path" presetSubtype="0" accel="50000" decel="50000" fill="hold" nodeType="afterEffect">
                                  <p:stCondLst>
                                    <p:cond delay="0"/>
                                  </p:stCondLst>
                                  <p:childTnLst>
                                    <p:animMotion origin="layout" path="M 4.16667E-6 -6.17284E-7 L 4.16667E-6 -0.41296 " pathEditMode="relative" rAng="0" ptsTypes="AA">
                                      <p:cBhvr>
                                        <p:cTn id="81" dur="900" fill="hold"/>
                                        <p:tgtEl>
                                          <p:spTgt spid="288"/>
                                        </p:tgtEl>
                                        <p:attrNameLst>
                                          <p:attrName>ppt_x</p:attrName>
                                          <p:attrName>ppt_y</p:attrName>
                                        </p:attrNameLst>
                                      </p:cBhvr>
                                      <p:rCtr x="0" y="-20648"/>
                                    </p:animMotion>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p:cTn id="85" dur="300" fill="hold"/>
                                        <p:tgtEl>
                                          <p:spTgt spid="256"/>
                                        </p:tgtEl>
                                        <p:attrNameLst>
                                          <p:attrName>ppt_w</p:attrName>
                                        </p:attrNameLst>
                                      </p:cBhvr>
                                      <p:tavLst>
                                        <p:tav tm="0">
                                          <p:val>
                                            <p:fltVal val="0"/>
                                          </p:val>
                                        </p:tav>
                                        <p:tav tm="100000">
                                          <p:val>
                                            <p:strVal val="#ppt_w"/>
                                          </p:val>
                                        </p:tav>
                                      </p:tavLst>
                                    </p:anim>
                                    <p:anim calcmode="lin" valueType="num">
                                      <p:cBhvr>
                                        <p:cTn id="86" dur="300" fill="hold"/>
                                        <p:tgtEl>
                                          <p:spTgt spid="256"/>
                                        </p:tgtEl>
                                        <p:attrNameLst>
                                          <p:attrName>ppt_h</p:attrName>
                                        </p:attrNameLst>
                                      </p:cBhvr>
                                      <p:tavLst>
                                        <p:tav tm="0">
                                          <p:val>
                                            <p:fltVal val="0"/>
                                          </p:val>
                                        </p:tav>
                                        <p:tav tm="100000">
                                          <p:val>
                                            <p:strVal val="#ppt_h"/>
                                          </p:val>
                                        </p:tav>
                                      </p:tavLst>
                                    </p:anim>
                                    <p:animEffect transition="in" filter="fade">
                                      <p:cBhvr>
                                        <p:cTn id="87" dur="300"/>
                                        <p:tgtEl>
                                          <p:spTgt spid="256"/>
                                        </p:tgtEl>
                                      </p:cBhvr>
                                    </p:animEffect>
                                  </p:childTnLst>
                                </p:cTn>
                              </p:par>
                            </p:childTnLst>
                          </p:cTn>
                        </p:par>
                        <p:par>
                          <p:cTn id="88" fill="hold">
                            <p:stCondLst>
                              <p:cond delay="90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300" fill="hold"/>
                                        <p:tgtEl>
                                          <p:spTgt spid="48"/>
                                        </p:tgtEl>
                                        <p:attrNameLst>
                                          <p:attrName>ppt_w</p:attrName>
                                        </p:attrNameLst>
                                      </p:cBhvr>
                                      <p:tavLst>
                                        <p:tav tm="0">
                                          <p:val>
                                            <p:fltVal val="0"/>
                                          </p:val>
                                        </p:tav>
                                        <p:tav tm="100000">
                                          <p:val>
                                            <p:strVal val="#ppt_w"/>
                                          </p:val>
                                        </p:tav>
                                      </p:tavLst>
                                    </p:anim>
                                    <p:anim calcmode="lin" valueType="num">
                                      <p:cBhvr>
                                        <p:cTn id="92" dur="300" fill="hold"/>
                                        <p:tgtEl>
                                          <p:spTgt spid="48"/>
                                        </p:tgtEl>
                                        <p:attrNameLst>
                                          <p:attrName>ppt_h</p:attrName>
                                        </p:attrNameLst>
                                      </p:cBhvr>
                                      <p:tavLst>
                                        <p:tav tm="0">
                                          <p:val>
                                            <p:fltVal val="0"/>
                                          </p:val>
                                        </p:tav>
                                        <p:tav tm="100000">
                                          <p:val>
                                            <p:strVal val="#ppt_h"/>
                                          </p:val>
                                        </p:tav>
                                      </p:tavLst>
                                    </p:anim>
                                    <p:animEffect transition="in" filter="fade">
                                      <p:cBhvr>
                                        <p:cTn id="93" dur="300"/>
                                        <p:tgtEl>
                                          <p:spTgt spid="48"/>
                                        </p:tgtEl>
                                      </p:cBhvr>
                                    </p:animEffect>
                                  </p:childTnLst>
                                </p:cTn>
                              </p:par>
                            </p:childTnLst>
                          </p:cTn>
                        </p:par>
                        <p:par>
                          <p:cTn id="94" fill="hold">
                            <p:stCondLst>
                              <p:cond delay="95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300" fill="hold"/>
                                        <p:tgtEl>
                                          <p:spTgt spid="24"/>
                                        </p:tgtEl>
                                        <p:attrNameLst>
                                          <p:attrName>ppt_x</p:attrName>
                                        </p:attrNameLst>
                                      </p:cBhvr>
                                      <p:tavLst>
                                        <p:tav tm="0">
                                          <p:val>
                                            <p:strVal val="1+#ppt_w/2"/>
                                          </p:val>
                                        </p:tav>
                                        <p:tav tm="100000">
                                          <p:val>
                                            <p:strVal val="#ppt_x"/>
                                          </p:val>
                                        </p:tav>
                                      </p:tavLst>
                                    </p:anim>
                                    <p:anim calcmode="lin" valueType="num">
                                      <p:cBhvr additive="base">
                                        <p:cTn id="98" dur="3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300" fill="hold"/>
                                        <p:tgtEl>
                                          <p:spTgt spid="34"/>
                                        </p:tgtEl>
                                        <p:attrNameLst>
                                          <p:attrName>ppt_w</p:attrName>
                                        </p:attrNameLst>
                                      </p:cBhvr>
                                      <p:tavLst>
                                        <p:tav tm="0">
                                          <p:val>
                                            <p:fltVal val="0"/>
                                          </p:val>
                                        </p:tav>
                                        <p:tav tm="100000">
                                          <p:val>
                                            <p:strVal val="#ppt_w"/>
                                          </p:val>
                                        </p:tav>
                                      </p:tavLst>
                                    </p:anim>
                                    <p:anim calcmode="lin" valueType="num">
                                      <p:cBhvr>
                                        <p:cTn id="103" dur="300" fill="hold"/>
                                        <p:tgtEl>
                                          <p:spTgt spid="34"/>
                                        </p:tgtEl>
                                        <p:attrNameLst>
                                          <p:attrName>ppt_h</p:attrName>
                                        </p:attrNameLst>
                                      </p:cBhvr>
                                      <p:tavLst>
                                        <p:tav tm="0">
                                          <p:val>
                                            <p:fltVal val="0"/>
                                          </p:val>
                                        </p:tav>
                                        <p:tav tm="100000">
                                          <p:val>
                                            <p:strVal val="#ppt_h"/>
                                          </p:val>
                                        </p:tav>
                                      </p:tavLst>
                                    </p:anim>
                                    <p:animEffect transition="in" filter="fade">
                                      <p:cBhvr>
                                        <p:cTn id="104" dur="300"/>
                                        <p:tgtEl>
                                          <p:spTgt spid="34"/>
                                        </p:tgtEl>
                                      </p:cBhvr>
                                    </p:animEffect>
                                  </p:childTnLst>
                                </p:cTn>
                              </p:par>
                            </p:childTnLst>
                          </p:cTn>
                        </p:par>
                        <p:par>
                          <p:cTn id="105" fill="hold">
                            <p:stCondLst>
                              <p:cond delay="10500"/>
                            </p:stCondLst>
                            <p:childTnLst>
                              <p:par>
                                <p:cTn id="106" presetID="2" presetClass="entr" presetSubtype="2"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300" fill="hold"/>
                                        <p:tgtEl>
                                          <p:spTgt spid="25"/>
                                        </p:tgtEl>
                                        <p:attrNameLst>
                                          <p:attrName>ppt_x</p:attrName>
                                        </p:attrNameLst>
                                      </p:cBhvr>
                                      <p:tavLst>
                                        <p:tav tm="0">
                                          <p:val>
                                            <p:strVal val="1+#ppt_w/2"/>
                                          </p:val>
                                        </p:tav>
                                        <p:tav tm="100000">
                                          <p:val>
                                            <p:strVal val="#ppt_x"/>
                                          </p:val>
                                        </p:tav>
                                      </p:tavLst>
                                    </p:anim>
                                    <p:anim calcmode="lin" valueType="num">
                                      <p:cBhvr additive="base">
                                        <p:cTn id="109" dur="300" fill="hold"/>
                                        <p:tgtEl>
                                          <p:spTgt spid="25"/>
                                        </p:tgtEl>
                                        <p:attrNameLst>
                                          <p:attrName>ppt_y</p:attrName>
                                        </p:attrNameLst>
                                      </p:cBhvr>
                                      <p:tavLst>
                                        <p:tav tm="0">
                                          <p:val>
                                            <p:strVal val="#ppt_y"/>
                                          </p:val>
                                        </p:tav>
                                        <p:tav tm="100000">
                                          <p:val>
                                            <p:strVal val="#ppt_y"/>
                                          </p:val>
                                        </p:tav>
                                      </p:tavLst>
                                    </p:anim>
                                  </p:childTnLst>
                                </p:cTn>
                              </p:par>
                            </p:childTnLst>
                          </p:cTn>
                        </p:par>
                        <p:par>
                          <p:cTn id="110" fill="hold">
                            <p:stCondLst>
                              <p:cond delay="11000"/>
                            </p:stCondLst>
                            <p:childTnLst>
                              <p:par>
                                <p:cTn id="111" presetID="53" presetClass="entr" presetSubtype="16"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300" fill="hold"/>
                                        <p:tgtEl>
                                          <p:spTgt spid="40"/>
                                        </p:tgtEl>
                                        <p:attrNameLst>
                                          <p:attrName>ppt_w</p:attrName>
                                        </p:attrNameLst>
                                      </p:cBhvr>
                                      <p:tavLst>
                                        <p:tav tm="0">
                                          <p:val>
                                            <p:fltVal val="0"/>
                                          </p:val>
                                        </p:tav>
                                        <p:tav tm="100000">
                                          <p:val>
                                            <p:strVal val="#ppt_w"/>
                                          </p:val>
                                        </p:tav>
                                      </p:tavLst>
                                    </p:anim>
                                    <p:anim calcmode="lin" valueType="num">
                                      <p:cBhvr>
                                        <p:cTn id="114" dur="300" fill="hold"/>
                                        <p:tgtEl>
                                          <p:spTgt spid="40"/>
                                        </p:tgtEl>
                                        <p:attrNameLst>
                                          <p:attrName>ppt_h</p:attrName>
                                        </p:attrNameLst>
                                      </p:cBhvr>
                                      <p:tavLst>
                                        <p:tav tm="0">
                                          <p:val>
                                            <p:fltVal val="0"/>
                                          </p:val>
                                        </p:tav>
                                        <p:tav tm="100000">
                                          <p:val>
                                            <p:strVal val="#ppt_h"/>
                                          </p:val>
                                        </p:tav>
                                      </p:tavLst>
                                    </p:anim>
                                    <p:animEffect transition="in" filter="fade">
                                      <p:cBhvr>
                                        <p:cTn id="115" dur="300"/>
                                        <p:tgtEl>
                                          <p:spTgt spid="40"/>
                                        </p:tgtEl>
                                      </p:cBhvr>
                                    </p:animEffect>
                                  </p:childTnLst>
                                </p:cTn>
                              </p:par>
                            </p:childTnLst>
                          </p:cTn>
                        </p:par>
                        <p:par>
                          <p:cTn id="116" fill="hold">
                            <p:stCondLst>
                              <p:cond delay="11500"/>
                            </p:stCondLst>
                            <p:childTnLst>
                              <p:par>
                                <p:cTn id="117" presetID="2" presetClass="entr" presetSubtype="2"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300" fill="hold"/>
                                        <p:tgtEl>
                                          <p:spTgt spid="26"/>
                                        </p:tgtEl>
                                        <p:attrNameLst>
                                          <p:attrName>ppt_x</p:attrName>
                                        </p:attrNameLst>
                                      </p:cBhvr>
                                      <p:tavLst>
                                        <p:tav tm="0">
                                          <p:val>
                                            <p:strVal val="1+#ppt_w/2"/>
                                          </p:val>
                                        </p:tav>
                                        <p:tav tm="100000">
                                          <p:val>
                                            <p:strVal val="#ppt_x"/>
                                          </p:val>
                                        </p:tav>
                                      </p:tavLst>
                                    </p:anim>
                                    <p:anim calcmode="lin" valueType="num">
                                      <p:cBhvr additive="base">
                                        <p:cTn id="120" dur="3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12000"/>
                            </p:stCondLst>
                            <p:childTnLst>
                              <p:par>
                                <p:cTn id="122" presetID="53" presetClass="entr" presetSubtype="16"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300" fill="hold"/>
                                        <p:tgtEl>
                                          <p:spTgt spid="28"/>
                                        </p:tgtEl>
                                        <p:attrNameLst>
                                          <p:attrName>ppt_w</p:attrName>
                                        </p:attrNameLst>
                                      </p:cBhvr>
                                      <p:tavLst>
                                        <p:tav tm="0">
                                          <p:val>
                                            <p:fltVal val="0"/>
                                          </p:val>
                                        </p:tav>
                                        <p:tav tm="100000">
                                          <p:val>
                                            <p:strVal val="#ppt_w"/>
                                          </p:val>
                                        </p:tav>
                                      </p:tavLst>
                                    </p:anim>
                                    <p:anim calcmode="lin" valueType="num">
                                      <p:cBhvr>
                                        <p:cTn id="125" dur="300" fill="hold"/>
                                        <p:tgtEl>
                                          <p:spTgt spid="28"/>
                                        </p:tgtEl>
                                        <p:attrNameLst>
                                          <p:attrName>ppt_h</p:attrName>
                                        </p:attrNameLst>
                                      </p:cBhvr>
                                      <p:tavLst>
                                        <p:tav tm="0">
                                          <p:val>
                                            <p:fltVal val="0"/>
                                          </p:val>
                                        </p:tav>
                                        <p:tav tm="100000">
                                          <p:val>
                                            <p:strVal val="#ppt_h"/>
                                          </p:val>
                                        </p:tav>
                                      </p:tavLst>
                                    </p:anim>
                                    <p:animEffect transition="in" filter="fade">
                                      <p:cBhvr>
                                        <p:cTn id="126" dur="300"/>
                                        <p:tgtEl>
                                          <p:spTgt spid="28"/>
                                        </p:tgtEl>
                                      </p:cBhvr>
                                    </p:animEffect>
                                  </p:childTnLst>
                                </p:cTn>
                              </p:par>
                            </p:childTnLst>
                          </p:cTn>
                        </p:par>
                        <p:par>
                          <p:cTn id="127" fill="hold">
                            <p:stCondLst>
                              <p:cond delay="12500"/>
                            </p:stCondLst>
                            <p:childTnLst>
                              <p:par>
                                <p:cTn id="128" presetID="2" presetClass="entr" presetSubtype="2"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300" fill="hold"/>
                                        <p:tgtEl>
                                          <p:spTgt spid="27"/>
                                        </p:tgtEl>
                                        <p:attrNameLst>
                                          <p:attrName>ppt_x</p:attrName>
                                        </p:attrNameLst>
                                      </p:cBhvr>
                                      <p:tavLst>
                                        <p:tav tm="0">
                                          <p:val>
                                            <p:strVal val="1+#ppt_w/2"/>
                                          </p:val>
                                        </p:tav>
                                        <p:tav tm="100000">
                                          <p:val>
                                            <p:strVal val="#ppt_x"/>
                                          </p:val>
                                        </p:tav>
                                      </p:tavLst>
                                    </p:anim>
                                    <p:anim calcmode="lin" valueType="num">
                                      <p:cBhvr additive="base">
                                        <p:cTn id="131"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53" grpId="0"/>
      <p:bldP spid="117" grpId="0"/>
      <p:bldP spid="165" grpId="0"/>
      <p:bldP spid="2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平行四边形 297"/>
          <p:cNvSpPr/>
          <p:nvPr/>
        </p:nvSpPr>
        <p:spPr>
          <a:xfrm>
            <a:off x="804240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99" name="平行四边形 298"/>
          <p:cNvSpPr/>
          <p:nvPr/>
        </p:nvSpPr>
        <p:spPr>
          <a:xfrm>
            <a:off x="9385179"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00" name="平行四边形 299"/>
          <p:cNvSpPr/>
          <p:nvPr/>
        </p:nvSpPr>
        <p:spPr>
          <a:xfrm flipH="1">
            <a:off x="4590567"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01" name="平行四边形 300"/>
          <p:cNvSpPr/>
          <p:nvPr/>
        </p:nvSpPr>
        <p:spPr>
          <a:xfrm flipH="1">
            <a:off x="329739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02" name="平行四边形 301"/>
          <p:cNvSpPr/>
          <p:nvPr/>
        </p:nvSpPr>
        <p:spPr>
          <a:xfrm flipH="1">
            <a:off x="1954620"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03" name="平行四边形 302"/>
          <p:cNvSpPr/>
          <p:nvPr/>
        </p:nvSpPr>
        <p:spPr>
          <a:xfrm>
            <a:off x="6699631"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04" name="圆角矩形 303"/>
          <p:cNvSpPr/>
          <p:nvPr/>
        </p:nvSpPr>
        <p:spPr>
          <a:xfrm>
            <a:off x="4590565" y="1414032"/>
            <a:ext cx="3071600" cy="768000"/>
          </a:xfrm>
          <a:prstGeom prst="roundRect">
            <a:avLst/>
          </a:prstGeom>
          <a:solidFill>
            <a:schemeClr val="accent5"/>
          </a:solidFill>
          <a:ln w="19050">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05" name="圆角矩形 304"/>
          <p:cNvSpPr/>
          <p:nvPr/>
        </p:nvSpPr>
        <p:spPr>
          <a:xfrm>
            <a:off x="3297394"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06" name="圆角矩形 305"/>
          <p:cNvSpPr/>
          <p:nvPr/>
        </p:nvSpPr>
        <p:spPr>
          <a:xfrm>
            <a:off x="1954620"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07" name="圆角矩形 306"/>
          <p:cNvSpPr/>
          <p:nvPr/>
        </p:nvSpPr>
        <p:spPr>
          <a:xfrm>
            <a:off x="611845"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08" name="圆角矩形 307"/>
          <p:cNvSpPr/>
          <p:nvPr/>
        </p:nvSpPr>
        <p:spPr>
          <a:xfrm flipH="1">
            <a:off x="6699630"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09" name="圆角矩形 308"/>
          <p:cNvSpPr/>
          <p:nvPr/>
        </p:nvSpPr>
        <p:spPr>
          <a:xfrm flipH="1">
            <a:off x="8042405"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10" name="圆角矩形 309"/>
          <p:cNvSpPr/>
          <p:nvPr/>
        </p:nvSpPr>
        <p:spPr>
          <a:xfrm flipH="1">
            <a:off x="9385179"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cs typeface="+mn-ea"/>
                <a:sym typeface="+mn-lt"/>
              </a:rPr>
              <a:t>在此输入您的标题</a:t>
            </a:r>
            <a:endParaRPr lang="zh-CN" altLang="en-US" sz="1300" dirty="0">
              <a:solidFill>
                <a:schemeClr val="bg1"/>
              </a:solidFill>
              <a:cs typeface="+mn-ea"/>
              <a:sym typeface="+mn-lt"/>
            </a:endParaRPr>
          </a:p>
        </p:txBody>
      </p:sp>
      <p:sp>
        <p:nvSpPr>
          <p:cNvPr id="311" name="弧形 16"/>
          <p:cNvSpPr/>
          <p:nvPr/>
        </p:nvSpPr>
        <p:spPr>
          <a:xfrm>
            <a:off x="7838498"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sp>
        <p:nvSpPr>
          <p:cNvPr id="312" name="弧形 16"/>
          <p:cNvSpPr/>
          <p:nvPr/>
        </p:nvSpPr>
        <p:spPr>
          <a:xfrm flipH="1">
            <a:off x="3820175"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sp>
        <p:nvSpPr>
          <p:cNvPr id="313" name="弧形 16"/>
          <p:cNvSpPr/>
          <p:nvPr/>
        </p:nvSpPr>
        <p:spPr>
          <a:xfrm>
            <a:off x="9110776"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sp>
        <p:nvSpPr>
          <p:cNvPr id="314" name="弧形 16"/>
          <p:cNvSpPr/>
          <p:nvPr/>
        </p:nvSpPr>
        <p:spPr>
          <a:xfrm flipH="1">
            <a:off x="2592937"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sp>
        <p:nvSpPr>
          <p:cNvPr id="315" name="弧形 16"/>
          <p:cNvSpPr/>
          <p:nvPr/>
        </p:nvSpPr>
        <p:spPr>
          <a:xfrm>
            <a:off x="10449541"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sp>
        <p:nvSpPr>
          <p:cNvPr id="316" name="弧形 16"/>
          <p:cNvSpPr/>
          <p:nvPr/>
        </p:nvSpPr>
        <p:spPr>
          <a:xfrm flipH="1">
            <a:off x="1253962"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sym typeface="+mn-lt"/>
            </a:endParaRPr>
          </a:p>
        </p:txBody>
      </p:sp>
      <p:cxnSp>
        <p:nvCxnSpPr>
          <p:cNvPr id="317" name="直接连接符 316"/>
          <p:cNvCxnSpPr/>
          <p:nvPr/>
        </p:nvCxnSpPr>
        <p:spPr>
          <a:xfrm>
            <a:off x="4425504" y="4077768"/>
            <a:ext cx="341325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3117981" y="5217637"/>
            <a:ext cx="602830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5800743" y="2929589"/>
            <a:ext cx="66277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0" name="矩形 319"/>
          <p:cNvSpPr/>
          <p:nvPr/>
        </p:nvSpPr>
        <p:spPr>
          <a:xfrm>
            <a:off x="966288" y="1305961"/>
            <a:ext cx="2889596" cy="357778"/>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bg1">
                    <a:lumMod val="65000"/>
                  </a:schemeClr>
                </a:solidFill>
                <a:cs typeface="+mn-ea"/>
                <a:sym typeface="+mn-lt"/>
              </a:rPr>
              <a:t>在此</a:t>
            </a:r>
            <a:r>
              <a:rPr lang="zh-CN" altLang="en-US" sz="1100" dirty="0">
                <a:solidFill>
                  <a:schemeClr val="bg1">
                    <a:lumMod val="65000"/>
                  </a:schemeClr>
                </a:solidFill>
                <a:cs typeface="+mn-ea"/>
                <a:sym typeface="+mn-lt"/>
              </a:rPr>
              <a:t>您的文字</a:t>
            </a:r>
            <a:endParaRPr lang="zh-CN" altLang="en-US" sz="1100" dirty="0">
              <a:solidFill>
                <a:schemeClr val="bg1">
                  <a:lumMod val="65000"/>
                </a:schemeClr>
              </a:solidFill>
              <a:cs typeface="+mn-ea"/>
              <a:sym typeface="+mn-lt"/>
            </a:endParaRPr>
          </a:p>
        </p:txBody>
      </p:sp>
      <p:sp>
        <p:nvSpPr>
          <p:cNvPr id="321" name="矩形 320"/>
          <p:cNvSpPr/>
          <p:nvPr/>
        </p:nvSpPr>
        <p:spPr>
          <a:xfrm>
            <a:off x="8404418" y="1305961"/>
            <a:ext cx="2889596"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322" name="矩形 321"/>
          <p:cNvSpPr/>
          <p:nvPr/>
        </p:nvSpPr>
        <p:spPr>
          <a:xfrm>
            <a:off x="3172619" y="4859173"/>
            <a:ext cx="5907495" cy="705835"/>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323" name="矩形 322"/>
          <p:cNvSpPr/>
          <p:nvPr/>
        </p:nvSpPr>
        <p:spPr>
          <a:xfrm>
            <a:off x="4681568" y="3714982"/>
            <a:ext cx="2889596" cy="919227"/>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cs typeface="+mn-ea"/>
                <a:sym typeface="+mn-lt"/>
              </a:rPr>
              <a:t>在此输入您的标题</a:t>
            </a:r>
            <a:endParaRPr lang="en-US" altLang="zh-CN" sz="1300" dirty="0">
              <a:solidFill>
                <a:schemeClr val="bg1">
                  <a:lumMod val="65000"/>
                </a:schemeClr>
              </a:solidFill>
              <a:cs typeface="+mn-ea"/>
              <a:sym typeface="+mn-lt"/>
            </a:endParaRPr>
          </a:p>
          <a:p>
            <a:pPr algn="ctr">
              <a:lnSpc>
                <a:spcPct val="130000"/>
              </a:lnSpc>
              <a:spcAft>
                <a:spcPts val="800"/>
              </a:spcAft>
            </a:pPr>
            <a:r>
              <a:rPr lang="zh-CN" altLang="en-US" sz="1100" dirty="0">
                <a:solidFill>
                  <a:schemeClr val="bg1">
                    <a:lumMod val="65000"/>
                  </a:schemeClr>
                </a:solidFill>
                <a:cs typeface="+mn-ea"/>
                <a:sym typeface="+mn-lt"/>
              </a:rPr>
              <a:t>在此输入您的文字，在此输入您的文字，在此输入您的文字在此输入您的文字</a:t>
            </a:r>
            <a:endParaRPr lang="zh-CN" altLang="en-US" sz="1100" dirty="0">
              <a:solidFill>
                <a:schemeClr val="bg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4"/>
                                        </p:tgtEl>
                                        <p:attrNameLst>
                                          <p:attrName>style.visibility</p:attrName>
                                        </p:attrNameLst>
                                      </p:cBhvr>
                                      <p:to>
                                        <p:strVal val="visible"/>
                                      </p:to>
                                    </p:set>
                                    <p:anim calcmode="lin" valueType="num">
                                      <p:cBhvr>
                                        <p:cTn id="7" dur="300" fill="hold"/>
                                        <p:tgtEl>
                                          <p:spTgt spid="304"/>
                                        </p:tgtEl>
                                        <p:attrNameLst>
                                          <p:attrName>ppt_w</p:attrName>
                                        </p:attrNameLst>
                                      </p:cBhvr>
                                      <p:tavLst>
                                        <p:tav tm="0">
                                          <p:val>
                                            <p:fltVal val="0"/>
                                          </p:val>
                                        </p:tav>
                                        <p:tav tm="100000">
                                          <p:val>
                                            <p:strVal val="#ppt_w"/>
                                          </p:val>
                                        </p:tav>
                                      </p:tavLst>
                                    </p:anim>
                                    <p:anim calcmode="lin" valueType="num">
                                      <p:cBhvr>
                                        <p:cTn id="8" dur="300" fill="hold"/>
                                        <p:tgtEl>
                                          <p:spTgt spid="304"/>
                                        </p:tgtEl>
                                        <p:attrNameLst>
                                          <p:attrName>ppt_h</p:attrName>
                                        </p:attrNameLst>
                                      </p:cBhvr>
                                      <p:tavLst>
                                        <p:tav tm="0">
                                          <p:val>
                                            <p:fltVal val="0"/>
                                          </p:val>
                                        </p:tav>
                                        <p:tav tm="100000">
                                          <p:val>
                                            <p:strVal val="#ppt_h"/>
                                          </p:val>
                                        </p:tav>
                                      </p:tavLst>
                                    </p:anim>
                                    <p:animEffect transition="in" filter="fade">
                                      <p:cBhvr>
                                        <p:cTn id="9" dur="300"/>
                                        <p:tgtEl>
                                          <p:spTgt spid="30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03"/>
                                        </p:tgtEl>
                                        <p:attrNameLst>
                                          <p:attrName>style.visibility</p:attrName>
                                        </p:attrNameLst>
                                      </p:cBhvr>
                                      <p:to>
                                        <p:strVal val="visible"/>
                                      </p:to>
                                    </p:set>
                                    <p:animEffect transition="in" filter="wipe(up)">
                                      <p:cBhvr>
                                        <p:cTn id="13" dur="300"/>
                                        <p:tgtEl>
                                          <p:spTgt spid="30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00"/>
                                        </p:tgtEl>
                                        <p:attrNameLst>
                                          <p:attrName>style.visibility</p:attrName>
                                        </p:attrNameLst>
                                      </p:cBhvr>
                                      <p:to>
                                        <p:strVal val="visible"/>
                                      </p:to>
                                    </p:set>
                                    <p:animEffect transition="in" filter="wipe(up)">
                                      <p:cBhvr>
                                        <p:cTn id="16" dur="300"/>
                                        <p:tgtEl>
                                          <p:spTgt spid="30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08"/>
                                        </p:tgtEl>
                                        <p:attrNameLst>
                                          <p:attrName>style.visibility</p:attrName>
                                        </p:attrNameLst>
                                      </p:cBhvr>
                                      <p:to>
                                        <p:strVal val="visible"/>
                                      </p:to>
                                    </p:set>
                                    <p:animEffect transition="in" filter="wipe(left)">
                                      <p:cBhvr>
                                        <p:cTn id="20" dur="300"/>
                                        <p:tgtEl>
                                          <p:spTgt spid="30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05"/>
                                        </p:tgtEl>
                                        <p:attrNameLst>
                                          <p:attrName>style.visibility</p:attrName>
                                        </p:attrNameLst>
                                      </p:cBhvr>
                                      <p:to>
                                        <p:strVal val="visible"/>
                                      </p:to>
                                    </p:set>
                                    <p:animEffect transition="in" filter="wipe(right)">
                                      <p:cBhvr>
                                        <p:cTn id="23" dur="300"/>
                                        <p:tgtEl>
                                          <p:spTgt spid="305"/>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01"/>
                                        </p:tgtEl>
                                        <p:attrNameLst>
                                          <p:attrName>style.visibility</p:attrName>
                                        </p:attrNameLst>
                                      </p:cBhvr>
                                      <p:to>
                                        <p:strVal val="visible"/>
                                      </p:to>
                                    </p:set>
                                    <p:animEffect transition="in" filter="wipe(up)">
                                      <p:cBhvr>
                                        <p:cTn id="27" dur="300"/>
                                        <p:tgtEl>
                                          <p:spTgt spid="30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wipe(up)">
                                      <p:cBhvr>
                                        <p:cTn id="30" dur="300"/>
                                        <p:tgtEl>
                                          <p:spTgt spid="298"/>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306"/>
                                        </p:tgtEl>
                                        <p:attrNameLst>
                                          <p:attrName>style.visibility</p:attrName>
                                        </p:attrNameLst>
                                      </p:cBhvr>
                                      <p:to>
                                        <p:strVal val="visible"/>
                                      </p:to>
                                    </p:set>
                                    <p:animEffect transition="in" filter="wipe(right)">
                                      <p:cBhvr>
                                        <p:cTn id="34" dur="300"/>
                                        <p:tgtEl>
                                          <p:spTgt spid="30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9"/>
                                        </p:tgtEl>
                                        <p:attrNameLst>
                                          <p:attrName>style.visibility</p:attrName>
                                        </p:attrNameLst>
                                      </p:cBhvr>
                                      <p:to>
                                        <p:strVal val="visible"/>
                                      </p:to>
                                    </p:set>
                                    <p:animEffect transition="in" filter="wipe(left)">
                                      <p:cBhvr>
                                        <p:cTn id="37" dur="300"/>
                                        <p:tgtEl>
                                          <p:spTgt spid="309"/>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302"/>
                                        </p:tgtEl>
                                        <p:attrNameLst>
                                          <p:attrName>style.visibility</p:attrName>
                                        </p:attrNameLst>
                                      </p:cBhvr>
                                      <p:to>
                                        <p:strVal val="visible"/>
                                      </p:to>
                                    </p:set>
                                    <p:animEffect transition="in" filter="wipe(up)">
                                      <p:cBhvr>
                                        <p:cTn id="41" dur="300"/>
                                        <p:tgtEl>
                                          <p:spTgt spid="30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99"/>
                                        </p:tgtEl>
                                        <p:attrNameLst>
                                          <p:attrName>style.visibility</p:attrName>
                                        </p:attrNameLst>
                                      </p:cBhvr>
                                      <p:to>
                                        <p:strVal val="visible"/>
                                      </p:to>
                                    </p:set>
                                    <p:animEffect transition="in" filter="wipe(up)">
                                      <p:cBhvr>
                                        <p:cTn id="44" dur="300"/>
                                        <p:tgtEl>
                                          <p:spTgt spid="299"/>
                                        </p:tgtEl>
                                      </p:cBhvr>
                                    </p:animEffect>
                                  </p:childTnLst>
                                </p:cTn>
                              </p:par>
                            </p:childTnLst>
                          </p:cTn>
                        </p:par>
                        <p:par>
                          <p:cTn id="45" fill="hold">
                            <p:stCondLst>
                              <p:cond delay="3000"/>
                            </p:stCondLst>
                            <p:childTnLst>
                              <p:par>
                                <p:cTn id="46" presetID="22" presetClass="entr" presetSubtype="2" fill="hold" grpId="0" nodeType="afterEffect">
                                  <p:stCondLst>
                                    <p:cond delay="0"/>
                                  </p:stCondLst>
                                  <p:childTnLst>
                                    <p:set>
                                      <p:cBhvr>
                                        <p:cTn id="47" dur="1" fill="hold">
                                          <p:stCondLst>
                                            <p:cond delay="0"/>
                                          </p:stCondLst>
                                        </p:cTn>
                                        <p:tgtEl>
                                          <p:spTgt spid="307"/>
                                        </p:tgtEl>
                                        <p:attrNameLst>
                                          <p:attrName>style.visibility</p:attrName>
                                        </p:attrNameLst>
                                      </p:cBhvr>
                                      <p:to>
                                        <p:strVal val="visible"/>
                                      </p:to>
                                    </p:set>
                                    <p:animEffect transition="in" filter="wipe(right)">
                                      <p:cBhvr>
                                        <p:cTn id="48" dur="300"/>
                                        <p:tgtEl>
                                          <p:spTgt spid="30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0"/>
                                        </p:tgtEl>
                                        <p:attrNameLst>
                                          <p:attrName>style.visibility</p:attrName>
                                        </p:attrNameLst>
                                      </p:cBhvr>
                                      <p:to>
                                        <p:strVal val="visible"/>
                                      </p:to>
                                    </p:set>
                                    <p:animEffect transition="in" filter="wipe(left)">
                                      <p:cBhvr>
                                        <p:cTn id="51" dur="300"/>
                                        <p:tgtEl>
                                          <p:spTgt spid="310"/>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12"/>
                                        </p:tgtEl>
                                        <p:attrNameLst>
                                          <p:attrName>style.visibility</p:attrName>
                                        </p:attrNameLst>
                                      </p:cBhvr>
                                      <p:to>
                                        <p:strVal val="visible"/>
                                      </p:to>
                                    </p:set>
                                    <p:animEffect transition="in" filter="wipe(up)">
                                      <p:cBhvr>
                                        <p:cTn id="55" dur="300"/>
                                        <p:tgtEl>
                                          <p:spTgt spid="312"/>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20"/>
                                        </p:tgtEl>
                                        <p:attrNameLst>
                                          <p:attrName>style.visibility</p:attrName>
                                        </p:attrNameLst>
                                      </p:cBhvr>
                                      <p:to>
                                        <p:strVal val="visible"/>
                                      </p:to>
                                    </p:set>
                                    <p:animEffect transition="in" filter="fade">
                                      <p:cBhvr>
                                        <p:cTn id="59" dur="300"/>
                                        <p:tgtEl>
                                          <p:spTgt spid="3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11"/>
                                        </p:tgtEl>
                                        <p:attrNameLst>
                                          <p:attrName>style.visibility</p:attrName>
                                        </p:attrNameLst>
                                      </p:cBhvr>
                                      <p:to>
                                        <p:strVal val="visible"/>
                                      </p:to>
                                    </p:set>
                                    <p:animEffect transition="in" filter="wipe(up)">
                                      <p:cBhvr>
                                        <p:cTn id="63" dur="300"/>
                                        <p:tgtEl>
                                          <p:spTgt spid="311"/>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300"/>
                                        <p:tgtEl>
                                          <p:spTgt spid="321"/>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314"/>
                                        </p:tgtEl>
                                        <p:attrNameLst>
                                          <p:attrName>style.visibility</p:attrName>
                                        </p:attrNameLst>
                                      </p:cBhvr>
                                      <p:to>
                                        <p:strVal val="visible"/>
                                      </p:to>
                                    </p:set>
                                    <p:animEffect transition="in" filter="wipe(up)">
                                      <p:cBhvr>
                                        <p:cTn id="71" dur="300"/>
                                        <p:tgtEl>
                                          <p:spTgt spid="31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13"/>
                                        </p:tgtEl>
                                        <p:attrNameLst>
                                          <p:attrName>style.visibility</p:attrName>
                                        </p:attrNameLst>
                                      </p:cBhvr>
                                      <p:to>
                                        <p:strVal val="visible"/>
                                      </p:to>
                                    </p:set>
                                    <p:animEffect transition="in" filter="wipe(up)">
                                      <p:cBhvr>
                                        <p:cTn id="74" dur="300"/>
                                        <p:tgtEl>
                                          <p:spTgt spid="313"/>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315"/>
                                        </p:tgtEl>
                                        <p:attrNameLst>
                                          <p:attrName>style.visibility</p:attrName>
                                        </p:attrNameLst>
                                      </p:cBhvr>
                                      <p:to>
                                        <p:strVal val="visible"/>
                                      </p:to>
                                    </p:set>
                                    <p:animEffect transition="in" filter="wipe(up)">
                                      <p:cBhvr>
                                        <p:cTn id="78" dur="300"/>
                                        <p:tgtEl>
                                          <p:spTgt spid="31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6"/>
                                        </p:tgtEl>
                                        <p:attrNameLst>
                                          <p:attrName>style.visibility</p:attrName>
                                        </p:attrNameLst>
                                      </p:cBhvr>
                                      <p:to>
                                        <p:strVal val="visible"/>
                                      </p:to>
                                    </p:set>
                                    <p:animEffect transition="in" filter="wipe(up)">
                                      <p:cBhvr>
                                        <p:cTn id="81" dur="300"/>
                                        <p:tgtEl>
                                          <p:spTgt spid="316"/>
                                        </p:tgtEl>
                                      </p:cBhvr>
                                    </p:animEffect>
                                  </p:childTnLst>
                                </p:cTn>
                              </p:par>
                            </p:childTnLst>
                          </p:cTn>
                        </p:par>
                        <p:par>
                          <p:cTn id="82" fill="hold">
                            <p:stCondLst>
                              <p:cond delay="6500"/>
                            </p:stCondLst>
                            <p:childTnLst>
                              <p:par>
                                <p:cTn id="83" presetID="16" presetClass="entr" presetSubtype="37" fill="hold" nodeType="afterEffect">
                                  <p:stCondLst>
                                    <p:cond delay="0"/>
                                  </p:stCondLst>
                                  <p:childTnLst>
                                    <p:set>
                                      <p:cBhvr>
                                        <p:cTn id="84" dur="1" fill="hold">
                                          <p:stCondLst>
                                            <p:cond delay="0"/>
                                          </p:stCondLst>
                                        </p:cTn>
                                        <p:tgtEl>
                                          <p:spTgt spid="319"/>
                                        </p:tgtEl>
                                        <p:attrNameLst>
                                          <p:attrName>style.visibility</p:attrName>
                                        </p:attrNameLst>
                                      </p:cBhvr>
                                      <p:to>
                                        <p:strVal val="visible"/>
                                      </p:to>
                                    </p:set>
                                    <p:animEffect transition="in" filter="barn(outVertical)">
                                      <p:cBhvr>
                                        <p:cTn id="85" dur="300"/>
                                        <p:tgtEl>
                                          <p:spTgt spid="319"/>
                                        </p:tgtEl>
                                      </p:cBhvr>
                                    </p:animEffect>
                                  </p:childTnLst>
                                </p:cTn>
                              </p:par>
                            </p:childTnLst>
                          </p:cTn>
                        </p:par>
                        <p:par>
                          <p:cTn id="86" fill="hold">
                            <p:stCondLst>
                              <p:cond delay="7000"/>
                            </p:stCondLst>
                            <p:childTnLst>
                              <p:par>
                                <p:cTn id="87" presetID="16" presetClass="entr" presetSubtype="37" fill="hold" nodeType="afterEffect">
                                  <p:stCondLst>
                                    <p:cond delay="0"/>
                                  </p:stCondLst>
                                  <p:childTnLst>
                                    <p:set>
                                      <p:cBhvr>
                                        <p:cTn id="88" dur="1" fill="hold">
                                          <p:stCondLst>
                                            <p:cond delay="0"/>
                                          </p:stCondLst>
                                        </p:cTn>
                                        <p:tgtEl>
                                          <p:spTgt spid="317"/>
                                        </p:tgtEl>
                                        <p:attrNameLst>
                                          <p:attrName>style.visibility</p:attrName>
                                        </p:attrNameLst>
                                      </p:cBhvr>
                                      <p:to>
                                        <p:strVal val="visible"/>
                                      </p:to>
                                    </p:set>
                                    <p:animEffect transition="in" filter="barn(outVertical)">
                                      <p:cBhvr>
                                        <p:cTn id="89" dur="300"/>
                                        <p:tgtEl>
                                          <p:spTgt spid="317"/>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323"/>
                                        </p:tgtEl>
                                        <p:attrNameLst>
                                          <p:attrName>style.visibility</p:attrName>
                                        </p:attrNameLst>
                                      </p:cBhvr>
                                      <p:to>
                                        <p:strVal val="visible"/>
                                      </p:to>
                                    </p:set>
                                    <p:animEffect transition="in" filter="fade">
                                      <p:cBhvr>
                                        <p:cTn id="93" dur="300"/>
                                        <p:tgtEl>
                                          <p:spTgt spid="323"/>
                                        </p:tgtEl>
                                      </p:cBhvr>
                                    </p:animEffect>
                                  </p:childTnLst>
                                </p:cTn>
                              </p:par>
                            </p:childTnLst>
                          </p:cTn>
                        </p:par>
                        <p:par>
                          <p:cTn id="94" fill="hold">
                            <p:stCondLst>
                              <p:cond delay="8000"/>
                            </p:stCondLst>
                            <p:childTnLst>
                              <p:par>
                                <p:cTn id="95" presetID="16" presetClass="entr" presetSubtype="37" fill="hold" nodeType="afterEffect">
                                  <p:stCondLst>
                                    <p:cond delay="0"/>
                                  </p:stCondLst>
                                  <p:childTnLst>
                                    <p:set>
                                      <p:cBhvr>
                                        <p:cTn id="96" dur="1" fill="hold">
                                          <p:stCondLst>
                                            <p:cond delay="0"/>
                                          </p:stCondLst>
                                        </p:cTn>
                                        <p:tgtEl>
                                          <p:spTgt spid="318"/>
                                        </p:tgtEl>
                                        <p:attrNameLst>
                                          <p:attrName>style.visibility</p:attrName>
                                        </p:attrNameLst>
                                      </p:cBhvr>
                                      <p:to>
                                        <p:strVal val="visible"/>
                                      </p:to>
                                    </p:set>
                                    <p:animEffect transition="in" filter="barn(outVertical)">
                                      <p:cBhvr>
                                        <p:cTn id="97" dur="300"/>
                                        <p:tgtEl>
                                          <p:spTgt spid="318"/>
                                        </p:tgtEl>
                                      </p:cBhvr>
                                    </p:animEffect>
                                  </p:childTnLst>
                                </p:cTn>
                              </p:par>
                            </p:childTnLst>
                          </p:cTn>
                        </p:par>
                        <p:par>
                          <p:cTn id="98" fill="hold">
                            <p:stCondLst>
                              <p:cond delay="8500"/>
                            </p:stCondLst>
                            <p:childTnLst>
                              <p:par>
                                <p:cTn id="99" presetID="10" presetClass="entr" presetSubtype="0" fill="hold" grpId="0" nodeType="afterEffect">
                                  <p:stCondLst>
                                    <p:cond delay="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3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20" grpId="0"/>
      <p:bldP spid="321" grpId="0"/>
      <p:bldP spid="322" grpId="0"/>
      <p:bldP spid="3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5" y="1908353"/>
            <a:ext cx="12190413" cy="3672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4" name="圆角矩形 33"/>
          <p:cNvSpPr/>
          <p:nvPr/>
        </p:nvSpPr>
        <p:spPr>
          <a:xfrm>
            <a:off x="6276087" y="2308669"/>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5" name="圆角矩形 34"/>
          <p:cNvSpPr/>
          <p:nvPr/>
        </p:nvSpPr>
        <p:spPr>
          <a:xfrm>
            <a:off x="6276087" y="2726035"/>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6" name="圆角矩形 35"/>
          <p:cNvSpPr/>
          <p:nvPr/>
        </p:nvSpPr>
        <p:spPr>
          <a:xfrm>
            <a:off x="6276087" y="3159403"/>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7" name="圆角矩形 36"/>
          <p:cNvSpPr/>
          <p:nvPr/>
        </p:nvSpPr>
        <p:spPr>
          <a:xfrm>
            <a:off x="6324261" y="2356685"/>
            <a:ext cx="3055456" cy="96000"/>
          </a:xfrm>
          <a:prstGeom prst="roundRect">
            <a:avLst>
              <a:gd name="adj" fmla="val 5000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8" name="圆角矩形 37"/>
          <p:cNvSpPr/>
          <p:nvPr/>
        </p:nvSpPr>
        <p:spPr>
          <a:xfrm>
            <a:off x="6324262" y="2774051"/>
            <a:ext cx="3631989" cy="96000"/>
          </a:xfrm>
          <a:prstGeom prst="roundRect">
            <a:avLst>
              <a:gd name="adj" fmla="val 5000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39" name="圆角矩形 38"/>
          <p:cNvSpPr/>
          <p:nvPr/>
        </p:nvSpPr>
        <p:spPr>
          <a:xfrm>
            <a:off x="6324263" y="3207419"/>
            <a:ext cx="4208523" cy="96000"/>
          </a:xfrm>
          <a:prstGeom prst="roundRect">
            <a:avLst>
              <a:gd name="adj" fmla="val 5000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40" name="矩形 39"/>
          <p:cNvSpPr/>
          <p:nvPr/>
        </p:nvSpPr>
        <p:spPr>
          <a:xfrm>
            <a:off x="10976156" y="2214982"/>
            <a:ext cx="690229" cy="369320"/>
          </a:xfrm>
          <a:prstGeom prst="rect">
            <a:avLst/>
          </a:prstGeom>
        </p:spPr>
        <p:txBody>
          <a:bodyPr wrap="none" lIns="121908" tIns="60954" rIns="121908" bIns="60954">
            <a:spAutoFit/>
          </a:bodyPr>
          <a:lstStyle/>
          <a:p>
            <a:pPr algn="r"/>
            <a:r>
              <a:rPr lang="en-US" altLang="zh-CN" sz="1600" b="1" dirty="0">
                <a:solidFill>
                  <a:schemeClr val="accent1"/>
                </a:solidFill>
                <a:cs typeface="+mn-ea"/>
                <a:sym typeface="+mn-lt"/>
              </a:rPr>
              <a:t>60%</a:t>
            </a:r>
            <a:endParaRPr lang="zh-CN" altLang="en-US" sz="1600" b="1" dirty="0">
              <a:solidFill>
                <a:schemeClr val="accent1"/>
              </a:solidFill>
              <a:cs typeface="+mn-ea"/>
              <a:sym typeface="+mn-lt"/>
            </a:endParaRPr>
          </a:p>
        </p:txBody>
      </p:sp>
      <p:sp>
        <p:nvSpPr>
          <p:cNvPr id="41" name="矩形 40"/>
          <p:cNvSpPr/>
          <p:nvPr/>
        </p:nvSpPr>
        <p:spPr>
          <a:xfrm>
            <a:off x="10976156" y="2632347"/>
            <a:ext cx="690229" cy="369320"/>
          </a:xfrm>
          <a:prstGeom prst="rect">
            <a:avLst/>
          </a:prstGeom>
        </p:spPr>
        <p:txBody>
          <a:bodyPr wrap="none" lIns="121908" tIns="60954" rIns="121908" bIns="60954">
            <a:spAutoFit/>
          </a:bodyPr>
          <a:lstStyle/>
          <a:p>
            <a:pPr algn="r"/>
            <a:r>
              <a:rPr lang="en-US" altLang="zh-CN" sz="1600" b="1" dirty="0">
                <a:solidFill>
                  <a:schemeClr val="accent2"/>
                </a:solidFill>
                <a:cs typeface="+mn-ea"/>
                <a:sym typeface="+mn-lt"/>
              </a:rPr>
              <a:t>80%</a:t>
            </a:r>
            <a:endParaRPr lang="zh-CN" altLang="en-US" sz="1600" b="1" dirty="0">
              <a:solidFill>
                <a:schemeClr val="accent2"/>
              </a:solidFill>
              <a:cs typeface="+mn-ea"/>
              <a:sym typeface="+mn-lt"/>
            </a:endParaRPr>
          </a:p>
        </p:txBody>
      </p:sp>
      <p:sp>
        <p:nvSpPr>
          <p:cNvPr id="42" name="矩形 41"/>
          <p:cNvSpPr/>
          <p:nvPr/>
        </p:nvSpPr>
        <p:spPr>
          <a:xfrm>
            <a:off x="10976156" y="3065715"/>
            <a:ext cx="690229" cy="369320"/>
          </a:xfrm>
          <a:prstGeom prst="rect">
            <a:avLst/>
          </a:prstGeom>
        </p:spPr>
        <p:txBody>
          <a:bodyPr wrap="none" lIns="121908" tIns="60954" rIns="121908" bIns="60954">
            <a:spAutoFit/>
          </a:bodyPr>
          <a:lstStyle/>
          <a:p>
            <a:pPr algn="r"/>
            <a:r>
              <a:rPr lang="en-US" altLang="zh-CN" sz="1600" b="1" dirty="0">
                <a:solidFill>
                  <a:schemeClr val="accent3"/>
                </a:solidFill>
                <a:cs typeface="+mn-ea"/>
                <a:sym typeface="+mn-lt"/>
              </a:rPr>
              <a:t>90%</a:t>
            </a:r>
            <a:endParaRPr lang="zh-CN" altLang="en-US" sz="1600" b="1" dirty="0">
              <a:solidFill>
                <a:schemeClr val="accent3"/>
              </a:solidFill>
              <a:cs typeface="+mn-ea"/>
              <a:sym typeface="+mn-lt"/>
            </a:endParaRPr>
          </a:p>
        </p:txBody>
      </p:sp>
      <p:sp>
        <p:nvSpPr>
          <p:cNvPr id="43" name="圆角矩形 42"/>
          <p:cNvSpPr/>
          <p:nvPr/>
        </p:nvSpPr>
        <p:spPr>
          <a:xfrm>
            <a:off x="6276087" y="3565544"/>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44" name="圆角矩形 43"/>
          <p:cNvSpPr/>
          <p:nvPr/>
        </p:nvSpPr>
        <p:spPr>
          <a:xfrm>
            <a:off x="6324263" y="3613560"/>
            <a:ext cx="4208523" cy="96000"/>
          </a:xfrm>
          <a:prstGeom prst="roundRect">
            <a:avLst>
              <a:gd name="adj" fmla="val 5000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45" name="矩形 44"/>
          <p:cNvSpPr/>
          <p:nvPr/>
        </p:nvSpPr>
        <p:spPr>
          <a:xfrm>
            <a:off x="10976156" y="3471857"/>
            <a:ext cx="690229" cy="369320"/>
          </a:xfrm>
          <a:prstGeom prst="rect">
            <a:avLst/>
          </a:prstGeom>
        </p:spPr>
        <p:txBody>
          <a:bodyPr wrap="none" lIns="121908" tIns="60954" rIns="121908" bIns="60954">
            <a:spAutoFit/>
          </a:bodyPr>
          <a:lstStyle/>
          <a:p>
            <a:pPr algn="r"/>
            <a:r>
              <a:rPr lang="en-US" altLang="zh-CN" sz="1600" b="1" dirty="0">
                <a:solidFill>
                  <a:schemeClr val="accent4"/>
                </a:solidFill>
                <a:cs typeface="+mn-ea"/>
                <a:sym typeface="+mn-lt"/>
              </a:rPr>
              <a:t>90%</a:t>
            </a:r>
            <a:endParaRPr lang="zh-CN" altLang="en-US" sz="1600" b="1" dirty="0">
              <a:solidFill>
                <a:schemeClr val="accent4"/>
              </a:solidFill>
              <a:cs typeface="+mn-ea"/>
              <a:sym typeface="+mn-lt"/>
            </a:endParaRPr>
          </a:p>
        </p:txBody>
      </p:sp>
      <p:sp>
        <p:nvSpPr>
          <p:cNvPr id="46" name="矩形 45"/>
          <p:cNvSpPr/>
          <p:nvPr/>
        </p:nvSpPr>
        <p:spPr>
          <a:xfrm>
            <a:off x="5817257"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cs typeface="+mn-ea"/>
                <a:sym typeface="+mn-lt"/>
              </a:rPr>
              <a:t>在此输入您的标题</a:t>
            </a:r>
            <a:endParaRPr lang="zh-CN" altLang="en-US" sz="1300" dirty="0">
              <a:solidFill>
                <a:schemeClr val="accent5"/>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a:t>
            </a:r>
            <a:endParaRPr lang="zh-CN" altLang="en-US" sz="1100" dirty="0">
              <a:solidFill>
                <a:schemeClr val="bg1">
                  <a:lumMod val="65000"/>
                </a:schemeClr>
              </a:solidFill>
              <a:cs typeface="+mn-ea"/>
              <a:sym typeface="+mn-lt"/>
            </a:endParaRPr>
          </a:p>
        </p:txBody>
      </p:sp>
      <p:sp>
        <p:nvSpPr>
          <p:cNvPr id="47" name="矩形 46"/>
          <p:cNvSpPr/>
          <p:nvPr/>
        </p:nvSpPr>
        <p:spPr>
          <a:xfrm>
            <a:off x="5817257"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cs typeface="+mn-ea"/>
                <a:sym typeface="+mn-lt"/>
              </a:rPr>
              <a:t>在此输入您的标题</a:t>
            </a:r>
            <a:endParaRPr lang="zh-CN" altLang="en-US" sz="1300" dirty="0">
              <a:solidFill>
                <a:schemeClr val="accent4"/>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a:t>
            </a:r>
            <a:endParaRPr lang="zh-CN" altLang="en-US" sz="1100" dirty="0">
              <a:solidFill>
                <a:schemeClr val="bg1">
                  <a:lumMod val="65000"/>
                </a:schemeClr>
              </a:solidFill>
              <a:cs typeface="+mn-ea"/>
              <a:sym typeface="+mn-lt"/>
            </a:endParaRPr>
          </a:p>
        </p:txBody>
      </p:sp>
      <p:sp>
        <p:nvSpPr>
          <p:cNvPr id="48" name="矩形 47"/>
          <p:cNvSpPr/>
          <p:nvPr/>
        </p:nvSpPr>
        <p:spPr>
          <a:xfrm>
            <a:off x="9131720"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cs typeface="+mn-ea"/>
                <a:sym typeface="+mn-lt"/>
              </a:rPr>
              <a:t>在此输入您的标题</a:t>
            </a:r>
            <a:endParaRPr lang="zh-CN" altLang="en-US" sz="1300" dirty="0">
              <a:solidFill>
                <a:schemeClr val="accent3"/>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a:t>
            </a:r>
            <a:endParaRPr lang="zh-CN" altLang="en-US" sz="1100" dirty="0">
              <a:solidFill>
                <a:schemeClr val="bg1">
                  <a:lumMod val="65000"/>
                </a:schemeClr>
              </a:solidFill>
              <a:cs typeface="+mn-ea"/>
              <a:sym typeface="+mn-lt"/>
            </a:endParaRPr>
          </a:p>
        </p:txBody>
      </p:sp>
      <p:sp>
        <p:nvSpPr>
          <p:cNvPr id="49" name="矩形 48"/>
          <p:cNvSpPr/>
          <p:nvPr/>
        </p:nvSpPr>
        <p:spPr>
          <a:xfrm>
            <a:off x="9131720"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cs typeface="+mn-ea"/>
                <a:sym typeface="+mn-lt"/>
              </a:rPr>
              <a:t>在此输入您的标题</a:t>
            </a:r>
            <a:endParaRPr lang="zh-CN" altLang="en-US" sz="1300" dirty="0">
              <a:solidFill>
                <a:schemeClr val="accent2"/>
              </a:solidFill>
              <a:cs typeface="+mn-ea"/>
              <a:sym typeface="+mn-lt"/>
            </a:endParaRPr>
          </a:p>
          <a:p>
            <a:pPr>
              <a:lnSpc>
                <a:spcPct val="130000"/>
              </a:lnSpc>
            </a:pPr>
            <a:r>
              <a:rPr lang="zh-CN" altLang="en-US" sz="1100" dirty="0">
                <a:solidFill>
                  <a:schemeClr val="bg1">
                    <a:lumMod val="65000"/>
                  </a:schemeClr>
                </a:solidFill>
                <a:cs typeface="+mn-ea"/>
                <a:sym typeface="+mn-lt"/>
              </a:rPr>
              <a:t>在此输入您的文字，在此输入您的文字</a:t>
            </a:r>
            <a:endParaRPr lang="zh-CN" altLang="en-US" sz="1100" dirty="0">
              <a:solidFill>
                <a:schemeClr val="bg1">
                  <a:lumMod val="65000"/>
                </a:schemeClr>
              </a:solidFill>
              <a:cs typeface="+mn-ea"/>
              <a:sym typeface="+mn-lt"/>
            </a:endParaRPr>
          </a:p>
        </p:txBody>
      </p:sp>
      <p:grpSp>
        <p:nvGrpSpPr>
          <p:cNvPr id="50" name="组合 49"/>
          <p:cNvGrpSpPr/>
          <p:nvPr/>
        </p:nvGrpSpPr>
        <p:grpSpPr>
          <a:xfrm>
            <a:off x="8798662" y="4857115"/>
            <a:ext cx="371506" cy="371552"/>
            <a:chOff x="5835317" y="2123703"/>
            <a:chExt cx="756000" cy="756000"/>
          </a:xfrm>
        </p:grpSpPr>
        <p:sp>
          <p:nvSpPr>
            <p:cNvPr id="51" name="椭圆 50"/>
            <p:cNvSpPr/>
            <p:nvPr/>
          </p:nvSpPr>
          <p:spPr>
            <a:xfrm>
              <a:off x="5835317"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2" name="组合 51"/>
            <p:cNvGrpSpPr/>
            <p:nvPr/>
          </p:nvGrpSpPr>
          <p:grpSpPr>
            <a:xfrm>
              <a:off x="6046413" y="2333066"/>
              <a:ext cx="333808" cy="298641"/>
              <a:chOff x="4987925" y="414338"/>
              <a:chExt cx="1898650" cy="1698625"/>
            </a:xfrm>
          </p:grpSpPr>
          <p:sp>
            <p:nvSpPr>
              <p:cNvPr id="5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56" name="组合 55"/>
          <p:cNvGrpSpPr/>
          <p:nvPr/>
        </p:nvGrpSpPr>
        <p:grpSpPr>
          <a:xfrm>
            <a:off x="5478326" y="4857115"/>
            <a:ext cx="371506" cy="371552"/>
            <a:chOff x="2552681" y="2123703"/>
            <a:chExt cx="756000" cy="756000"/>
          </a:xfrm>
        </p:grpSpPr>
        <p:sp>
          <p:nvSpPr>
            <p:cNvPr id="57" name="椭圆 56"/>
            <p:cNvSpPr/>
            <p:nvPr/>
          </p:nvSpPr>
          <p:spPr>
            <a:xfrm>
              <a:off x="2552681"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8" name="组合 57"/>
            <p:cNvGrpSpPr/>
            <p:nvPr/>
          </p:nvGrpSpPr>
          <p:grpSpPr>
            <a:xfrm>
              <a:off x="2780523" y="2352383"/>
              <a:ext cx="300316" cy="298641"/>
              <a:chOff x="2616200" y="414338"/>
              <a:chExt cx="1708150" cy="1698625"/>
            </a:xfrm>
          </p:grpSpPr>
          <p:sp>
            <p:nvSpPr>
              <p:cNvPr id="59"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1"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62" name="组合 61"/>
          <p:cNvGrpSpPr/>
          <p:nvPr/>
        </p:nvGrpSpPr>
        <p:grpSpPr>
          <a:xfrm>
            <a:off x="8798662" y="4137733"/>
            <a:ext cx="371506" cy="371552"/>
            <a:chOff x="4193999" y="2123703"/>
            <a:chExt cx="756000" cy="756000"/>
          </a:xfrm>
        </p:grpSpPr>
        <p:sp>
          <p:nvSpPr>
            <p:cNvPr id="63" name="椭圆 62"/>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64" name="组合 63"/>
            <p:cNvGrpSpPr/>
            <p:nvPr/>
          </p:nvGrpSpPr>
          <p:grpSpPr>
            <a:xfrm>
              <a:off x="4420167" y="2352383"/>
              <a:ext cx="303665" cy="298641"/>
              <a:chOff x="5032375" y="3027363"/>
              <a:chExt cx="1727200" cy="1698625"/>
            </a:xfrm>
          </p:grpSpPr>
          <p:sp>
            <p:nvSpPr>
              <p:cNvPr id="6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70" name="组合 69"/>
          <p:cNvGrpSpPr/>
          <p:nvPr/>
        </p:nvGrpSpPr>
        <p:grpSpPr>
          <a:xfrm>
            <a:off x="5472755" y="4137733"/>
            <a:ext cx="371506" cy="371552"/>
            <a:chOff x="911363" y="2123703"/>
            <a:chExt cx="756000" cy="756000"/>
          </a:xfrm>
        </p:grpSpPr>
        <p:sp>
          <p:nvSpPr>
            <p:cNvPr id="71" name="椭圆 70"/>
            <p:cNvSpPr/>
            <p:nvPr/>
          </p:nvSpPr>
          <p:spPr>
            <a:xfrm>
              <a:off x="911363"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2" name="组合 71"/>
            <p:cNvGrpSpPr/>
            <p:nvPr/>
          </p:nvGrpSpPr>
          <p:grpSpPr>
            <a:xfrm>
              <a:off x="1140043" y="2352383"/>
              <a:ext cx="298641" cy="298641"/>
              <a:chOff x="152400" y="414338"/>
              <a:chExt cx="1698625" cy="1698625"/>
            </a:xfrm>
          </p:grpSpPr>
          <p:sp>
            <p:nvSpPr>
              <p:cNvPr id="7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pic>
        <p:nvPicPr>
          <p:cNvPr id="112" name="图片 111"/>
          <p:cNvPicPr>
            <a:picLocks noChangeAspect="1"/>
          </p:cNvPicPr>
          <p:nvPr/>
        </p:nvPicPr>
        <p:blipFill rotWithShape="1">
          <a:blip r:embed="rId1" cstate="screen"/>
          <a:srcRect/>
          <a:stretch>
            <a:fillRect/>
          </a:stretch>
        </p:blipFill>
        <p:spPr>
          <a:xfrm>
            <a:off x="566929" y="2260006"/>
            <a:ext cx="3576691" cy="2968661"/>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300" fill="hold"/>
                                        <p:tgtEl>
                                          <p:spTgt spid="40"/>
                                        </p:tgtEl>
                                        <p:attrNameLst>
                                          <p:attrName>ppt_w</p:attrName>
                                        </p:attrNameLst>
                                      </p:cBhvr>
                                      <p:tavLst>
                                        <p:tav tm="0">
                                          <p:val>
                                            <p:fltVal val="0"/>
                                          </p:val>
                                        </p:tav>
                                        <p:tav tm="100000">
                                          <p:val>
                                            <p:strVal val="#ppt_w"/>
                                          </p:val>
                                        </p:tav>
                                      </p:tavLst>
                                    </p:anim>
                                    <p:anim calcmode="lin" valueType="num">
                                      <p:cBhvr>
                                        <p:cTn id="20" dur="300" fill="hold"/>
                                        <p:tgtEl>
                                          <p:spTgt spid="40"/>
                                        </p:tgtEl>
                                        <p:attrNameLst>
                                          <p:attrName>ppt_h</p:attrName>
                                        </p:attrNameLst>
                                      </p:cBhvr>
                                      <p:tavLst>
                                        <p:tav tm="0">
                                          <p:val>
                                            <p:fltVal val="0"/>
                                          </p:val>
                                        </p:tav>
                                        <p:tav tm="100000">
                                          <p:val>
                                            <p:strVal val="#ppt_h"/>
                                          </p:val>
                                        </p:tav>
                                      </p:tavLst>
                                    </p:anim>
                                    <p:animEffect transition="in" filter="fade">
                                      <p:cBhvr>
                                        <p:cTn id="21" dur="300"/>
                                        <p:tgtEl>
                                          <p:spTgt spid="4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300" fill="hold"/>
                                        <p:tgtEl>
                                          <p:spTgt spid="41"/>
                                        </p:tgtEl>
                                        <p:attrNameLst>
                                          <p:attrName>ppt_w</p:attrName>
                                        </p:attrNameLst>
                                      </p:cBhvr>
                                      <p:tavLst>
                                        <p:tav tm="0">
                                          <p:val>
                                            <p:fltVal val="0"/>
                                          </p:val>
                                        </p:tav>
                                        <p:tav tm="100000">
                                          <p:val>
                                            <p:strVal val="#ppt_w"/>
                                          </p:val>
                                        </p:tav>
                                      </p:tavLst>
                                    </p:anim>
                                    <p:anim calcmode="lin" valueType="num">
                                      <p:cBhvr>
                                        <p:cTn id="34" dur="300" fill="hold"/>
                                        <p:tgtEl>
                                          <p:spTgt spid="41"/>
                                        </p:tgtEl>
                                        <p:attrNameLst>
                                          <p:attrName>ppt_h</p:attrName>
                                        </p:attrNameLst>
                                      </p:cBhvr>
                                      <p:tavLst>
                                        <p:tav tm="0">
                                          <p:val>
                                            <p:fltVal val="0"/>
                                          </p:val>
                                        </p:tav>
                                        <p:tav tm="100000">
                                          <p:val>
                                            <p:strVal val="#ppt_h"/>
                                          </p:val>
                                        </p:tav>
                                      </p:tavLst>
                                    </p:anim>
                                    <p:animEffect transition="in" filter="fade">
                                      <p:cBhvr>
                                        <p:cTn id="35" dur="300"/>
                                        <p:tgtEl>
                                          <p:spTgt spid="41"/>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300" fill="hold"/>
                                        <p:tgtEl>
                                          <p:spTgt spid="42"/>
                                        </p:tgtEl>
                                        <p:attrNameLst>
                                          <p:attrName>ppt_w</p:attrName>
                                        </p:attrNameLst>
                                      </p:cBhvr>
                                      <p:tavLst>
                                        <p:tav tm="0">
                                          <p:val>
                                            <p:fltVal val="0"/>
                                          </p:val>
                                        </p:tav>
                                        <p:tav tm="100000">
                                          <p:val>
                                            <p:strVal val="#ppt_w"/>
                                          </p:val>
                                        </p:tav>
                                      </p:tavLst>
                                    </p:anim>
                                    <p:anim calcmode="lin" valueType="num">
                                      <p:cBhvr>
                                        <p:cTn id="48" dur="300" fill="hold"/>
                                        <p:tgtEl>
                                          <p:spTgt spid="42"/>
                                        </p:tgtEl>
                                        <p:attrNameLst>
                                          <p:attrName>ppt_h</p:attrName>
                                        </p:attrNameLst>
                                      </p:cBhvr>
                                      <p:tavLst>
                                        <p:tav tm="0">
                                          <p:val>
                                            <p:fltVal val="0"/>
                                          </p:val>
                                        </p:tav>
                                        <p:tav tm="100000">
                                          <p:val>
                                            <p:strVal val="#ppt_h"/>
                                          </p:val>
                                        </p:tav>
                                      </p:tavLst>
                                    </p:anim>
                                    <p:animEffect transition="in" filter="fade">
                                      <p:cBhvr>
                                        <p:cTn id="49" dur="300"/>
                                        <p:tgtEl>
                                          <p:spTgt spid="42"/>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300" fill="hold"/>
                                        <p:tgtEl>
                                          <p:spTgt spid="45"/>
                                        </p:tgtEl>
                                        <p:attrNameLst>
                                          <p:attrName>ppt_w</p:attrName>
                                        </p:attrNameLst>
                                      </p:cBhvr>
                                      <p:tavLst>
                                        <p:tav tm="0">
                                          <p:val>
                                            <p:fltVal val="0"/>
                                          </p:val>
                                        </p:tav>
                                        <p:tav tm="100000">
                                          <p:val>
                                            <p:strVal val="#ppt_w"/>
                                          </p:val>
                                        </p:tav>
                                      </p:tavLst>
                                    </p:anim>
                                    <p:anim calcmode="lin" valueType="num">
                                      <p:cBhvr>
                                        <p:cTn id="62" dur="300" fill="hold"/>
                                        <p:tgtEl>
                                          <p:spTgt spid="45"/>
                                        </p:tgtEl>
                                        <p:attrNameLst>
                                          <p:attrName>ppt_h</p:attrName>
                                        </p:attrNameLst>
                                      </p:cBhvr>
                                      <p:tavLst>
                                        <p:tav tm="0">
                                          <p:val>
                                            <p:fltVal val="0"/>
                                          </p:val>
                                        </p:tav>
                                        <p:tav tm="100000">
                                          <p:val>
                                            <p:strVal val="#ppt_h"/>
                                          </p:val>
                                        </p:tav>
                                      </p:tavLst>
                                    </p:anim>
                                    <p:animEffect transition="in" filter="fade">
                                      <p:cBhvr>
                                        <p:cTn id="63" dur="300"/>
                                        <p:tgtEl>
                                          <p:spTgt spid="45"/>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300" fill="hold"/>
                                        <p:tgtEl>
                                          <p:spTgt spid="70"/>
                                        </p:tgtEl>
                                        <p:attrNameLst>
                                          <p:attrName>ppt_w</p:attrName>
                                        </p:attrNameLst>
                                      </p:cBhvr>
                                      <p:tavLst>
                                        <p:tav tm="0">
                                          <p:val>
                                            <p:fltVal val="0"/>
                                          </p:val>
                                        </p:tav>
                                        <p:tav tm="100000">
                                          <p:val>
                                            <p:strVal val="#ppt_w"/>
                                          </p:val>
                                        </p:tav>
                                      </p:tavLst>
                                    </p:anim>
                                    <p:anim calcmode="lin" valueType="num">
                                      <p:cBhvr>
                                        <p:cTn id="68" dur="300" fill="hold"/>
                                        <p:tgtEl>
                                          <p:spTgt spid="70"/>
                                        </p:tgtEl>
                                        <p:attrNameLst>
                                          <p:attrName>ppt_h</p:attrName>
                                        </p:attrNameLst>
                                      </p:cBhvr>
                                      <p:tavLst>
                                        <p:tav tm="0">
                                          <p:val>
                                            <p:fltVal val="0"/>
                                          </p:val>
                                        </p:tav>
                                        <p:tav tm="100000">
                                          <p:val>
                                            <p:strVal val="#ppt_h"/>
                                          </p:val>
                                        </p:tav>
                                      </p:tavLst>
                                    </p:anim>
                                    <p:animEffect transition="in" filter="fade">
                                      <p:cBhvr>
                                        <p:cTn id="69" dur="300"/>
                                        <p:tgtEl>
                                          <p:spTgt spid="70"/>
                                        </p:tgtEl>
                                      </p:cBhvr>
                                    </p:animEffect>
                                  </p:childTnLst>
                                </p:cTn>
                              </p:par>
                            </p:childTnLst>
                          </p:cTn>
                        </p:par>
                        <p:par>
                          <p:cTn id="70" fill="hold">
                            <p:stCondLst>
                              <p:cond delay="7000"/>
                            </p:stCondLst>
                            <p:childTnLst>
                              <p:par>
                                <p:cTn id="71" presetID="2" presetClass="entr" presetSubtype="2"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300" fill="hold"/>
                                        <p:tgtEl>
                                          <p:spTgt spid="46"/>
                                        </p:tgtEl>
                                        <p:attrNameLst>
                                          <p:attrName>ppt_x</p:attrName>
                                        </p:attrNameLst>
                                      </p:cBhvr>
                                      <p:tavLst>
                                        <p:tav tm="0">
                                          <p:val>
                                            <p:strVal val="1+#ppt_w/2"/>
                                          </p:val>
                                        </p:tav>
                                        <p:tav tm="100000">
                                          <p:val>
                                            <p:strVal val="#ppt_x"/>
                                          </p:val>
                                        </p:tav>
                                      </p:tavLst>
                                    </p:anim>
                                    <p:anim calcmode="lin" valueType="num">
                                      <p:cBhvr additive="base">
                                        <p:cTn id="74" dur="300" fill="hold"/>
                                        <p:tgtEl>
                                          <p:spTgt spid="46"/>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53" presetClass="entr" presetSubtype="16"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p:cTn id="78" dur="300" fill="hold"/>
                                        <p:tgtEl>
                                          <p:spTgt spid="56"/>
                                        </p:tgtEl>
                                        <p:attrNameLst>
                                          <p:attrName>ppt_w</p:attrName>
                                        </p:attrNameLst>
                                      </p:cBhvr>
                                      <p:tavLst>
                                        <p:tav tm="0">
                                          <p:val>
                                            <p:fltVal val="0"/>
                                          </p:val>
                                        </p:tav>
                                        <p:tav tm="100000">
                                          <p:val>
                                            <p:strVal val="#ppt_w"/>
                                          </p:val>
                                        </p:tav>
                                      </p:tavLst>
                                    </p:anim>
                                    <p:anim calcmode="lin" valueType="num">
                                      <p:cBhvr>
                                        <p:cTn id="79" dur="300" fill="hold"/>
                                        <p:tgtEl>
                                          <p:spTgt spid="56"/>
                                        </p:tgtEl>
                                        <p:attrNameLst>
                                          <p:attrName>ppt_h</p:attrName>
                                        </p:attrNameLst>
                                      </p:cBhvr>
                                      <p:tavLst>
                                        <p:tav tm="0">
                                          <p:val>
                                            <p:fltVal val="0"/>
                                          </p:val>
                                        </p:tav>
                                        <p:tav tm="100000">
                                          <p:val>
                                            <p:strVal val="#ppt_h"/>
                                          </p:val>
                                        </p:tav>
                                      </p:tavLst>
                                    </p:anim>
                                    <p:animEffect transition="in" filter="fade">
                                      <p:cBhvr>
                                        <p:cTn id="80" dur="300"/>
                                        <p:tgtEl>
                                          <p:spTgt spid="56"/>
                                        </p:tgtEl>
                                      </p:cBhvr>
                                    </p:animEffect>
                                  </p:childTnLst>
                                </p:cTn>
                              </p:par>
                            </p:childTnLst>
                          </p:cTn>
                        </p:par>
                        <p:par>
                          <p:cTn id="81" fill="hold">
                            <p:stCondLst>
                              <p:cond delay="8000"/>
                            </p:stCondLst>
                            <p:childTnLst>
                              <p:par>
                                <p:cTn id="82" presetID="2" presetClass="entr" presetSubtype="2"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300" fill="hold"/>
                                        <p:tgtEl>
                                          <p:spTgt spid="47"/>
                                        </p:tgtEl>
                                        <p:attrNameLst>
                                          <p:attrName>ppt_x</p:attrName>
                                        </p:attrNameLst>
                                      </p:cBhvr>
                                      <p:tavLst>
                                        <p:tav tm="0">
                                          <p:val>
                                            <p:strVal val="1+#ppt_w/2"/>
                                          </p:val>
                                        </p:tav>
                                        <p:tav tm="100000">
                                          <p:val>
                                            <p:strVal val="#ppt_x"/>
                                          </p:val>
                                        </p:tav>
                                      </p:tavLst>
                                    </p:anim>
                                    <p:anim calcmode="lin" valueType="num">
                                      <p:cBhvr additive="base">
                                        <p:cTn id="85" dur="300" fill="hold"/>
                                        <p:tgtEl>
                                          <p:spTgt spid="47"/>
                                        </p:tgtEl>
                                        <p:attrNameLst>
                                          <p:attrName>ppt_y</p:attrName>
                                        </p:attrNameLst>
                                      </p:cBhvr>
                                      <p:tavLst>
                                        <p:tav tm="0">
                                          <p:val>
                                            <p:strVal val="#ppt_y"/>
                                          </p:val>
                                        </p:tav>
                                        <p:tav tm="100000">
                                          <p:val>
                                            <p:strVal val="#ppt_y"/>
                                          </p:val>
                                        </p:tav>
                                      </p:tavLst>
                                    </p:anim>
                                  </p:childTnLst>
                                </p:cTn>
                              </p:par>
                            </p:childTnLst>
                          </p:cTn>
                        </p:par>
                        <p:par>
                          <p:cTn id="86" fill="hold">
                            <p:stCondLst>
                              <p:cond delay="8500"/>
                            </p:stCondLst>
                            <p:childTnLst>
                              <p:par>
                                <p:cTn id="87" presetID="53" presetClass="entr" presetSubtype="16" fill="hold" nodeType="after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p:cTn id="89" dur="300" fill="hold"/>
                                        <p:tgtEl>
                                          <p:spTgt spid="62"/>
                                        </p:tgtEl>
                                        <p:attrNameLst>
                                          <p:attrName>ppt_w</p:attrName>
                                        </p:attrNameLst>
                                      </p:cBhvr>
                                      <p:tavLst>
                                        <p:tav tm="0">
                                          <p:val>
                                            <p:fltVal val="0"/>
                                          </p:val>
                                        </p:tav>
                                        <p:tav tm="100000">
                                          <p:val>
                                            <p:strVal val="#ppt_w"/>
                                          </p:val>
                                        </p:tav>
                                      </p:tavLst>
                                    </p:anim>
                                    <p:anim calcmode="lin" valueType="num">
                                      <p:cBhvr>
                                        <p:cTn id="90" dur="300" fill="hold"/>
                                        <p:tgtEl>
                                          <p:spTgt spid="62"/>
                                        </p:tgtEl>
                                        <p:attrNameLst>
                                          <p:attrName>ppt_h</p:attrName>
                                        </p:attrNameLst>
                                      </p:cBhvr>
                                      <p:tavLst>
                                        <p:tav tm="0">
                                          <p:val>
                                            <p:fltVal val="0"/>
                                          </p:val>
                                        </p:tav>
                                        <p:tav tm="100000">
                                          <p:val>
                                            <p:strVal val="#ppt_h"/>
                                          </p:val>
                                        </p:tav>
                                      </p:tavLst>
                                    </p:anim>
                                    <p:animEffect transition="in" filter="fade">
                                      <p:cBhvr>
                                        <p:cTn id="91" dur="300"/>
                                        <p:tgtEl>
                                          <p:spTgt spid="62"/>
                                        </p:tgtEl>
                                      </p:cBhvr>
                                    </p:animEffect>
                                  </p:childTnLst>
                                </p:cTn>
                              </p:par>
                            </p:childTnLst>
                          </p:cTn>
                        </p:par>
                        <p:par>
                          <p:cTn id="92" fill="hold">
                            <p:stCondLst>
                              <p:cond delay="9000"/>
                            </p:stCondLst>
                            <p:childTnLst>
                              <p:par>
                                <p:cTn id="93" presetID="2" presetClass="entr" presetSubtype="2"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 calcmode="lin" valueType="num">
                                      <p:cBhvr additive="base">
                                        <p:cTn id="95" dur="300" fill="hold"/>
                                        <p:tgtEl>
                                          <p:spTgt spid="48"/>
                                        </p:tgtEl>
                                        <p:attrNameLst>
                                          <p:attrName>ppt_x</p:attrName>
                                        </p:attrNameLst>
                                      </p:cBhvr>
                                      <p:tavLst>
                                        <p:tav tm="0">
                                          <p:val>
                                            <p:strVal val="1+#ppt_w/2"/>
                                          </p:val>
                                        </p:tav>
                                        <p:tav tm="100000">
                                          <p:val>
                                            <p:strVal val="#ppt_x"/>
                                          </p:val>
                                        </p:tav>
                                      </p:tavLst>
                                    </p:anim>
                                    <p:anim calcmode="lin" valueType="num">
                                      <p:cBhvr additive="base">
                                        <p:cTn id="96" dur="300" fill="hold"/>
                                        <p:tgtEl>
                                          <p:spTgt spid="48"/>
                                        </p:tgtEl>
                                        <p:attrNameLst>
                                          <p:attrName>ppt_y</p:attrName>
                                        </p:attrNameLst>
                                      </p:cBhvr>
                                      <p:tavLst>
                                        <p:tav tm="0">
                                          <p:val>
                                            <p:strVal val="#ppt_y"/>
                                          </p:val>
                                        </p:tav>
                                        <p:tav tm="100000">
                                          <p:val>
                                            <p:strVal val="#ppt_y"/>
                                          </p:val>
                                        </p:tav>
                                      </p:tavLst>
                                    </p:anim>
                                  </p:childTnLst>
                                </p:cTn>
                              </p:par>
                            </p:childTnLst>
                          </p:cTn>
                        </p:par>
                        <p:par>
                          <p:cTn id="97" fill="hold">
                            <p:stCondLst>
                              <p:cond delay="9500"/>
                            </p:stCondLst>
                            <p:childTnLst>
                              <p:par>
                                <p:cTn id="98" presetID="53" presetClass="entr" presetSubtype="16"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300" fill="hold"/>
                                        <p:tgtEl>
                                          <p:spTgt spid="50"/>
                                        </p:tgtEl>
                                        <p:attrNameLst>
                                          <p:attrName>ppt_w</p:attrName>
                                        </p:attrNameLst>
                                      </p:cBhvr>
                                      <p:tavLst>
                                        <p:tav tm="0">
                                          <p:val>
                                            <p:fltVal val="0"/>
                                          </p:val>
                                        </p:tav>
                                        <p:tav tm="100000">
                                          <p:val>
                                            <p:strVal val="#ppt_w"/>
                                          </p:val>
                                        </p:tav>
                                      </p:tavLst>
                                    </p:anim>
                                    <p:anim calcmode="lin" valueType="num">
                                      <p:cBhvr>
                                        <p:cTn id="101" dur="300" fill="hold"/>
                                        <p:tgtEl>
                                          <p:spTgt spid="50"/>
                                        </p:tgtEl>
                                        <p:attrNameLst>
                                          <p:attrName>ppt_h</p:attrName>
                                        </p:attrNameLst>
                                      </p:cBhvr>
                                      <p:tavLst>
                                        <p:tav tm="0">
                                          <p:val>
                                            <p:fltVal val="0"/>
                                          </p:val>
                                        </p:tav>
                                        <p:tav tm="100000">
                                          <p:val>
                                            <p:strVal val="#ppt_h"/>
                                          </p:val>
                                        </p:tav>
                                      </p:tavLst>
                                    </p:anim>
                                    <p:animEffect transition="in" filter="fade">
                                      <p:cBhvr>
                                        <p:cTn id="102" dur="300"/>
                                        <p:tgtEl>
                                          <p:spTgt spid="50"/>
                                        </p:tgtEl>
                                      </p:cBhvr>
                                    </p:animEffect>
                                  </p:childTnLst>
                                </p:cTn>
                              </p:par>
                            </p:childTnLst>
                          </p:cTn>
                        </p:par>
                        <p:par>
                          <p:cTn id="103" fill="hold">
                            <p:stCondLst>
                              <p:cond delay="10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300" fill="hold"/>
                                        <p:tgtEl>
                                          <p:spTgt spid="49"/>
                                        </p:tgtEl>
                                        <p:attrNameLst>
                                          <p:attrName>ppt_x</p:attrName>
                                        </p:attrNameLst>
                                      </p:cBhvr>
                                      <p:tavLst>
                                        <p:tav tm="0">
                                          <p:val>
                                            <p:strVal val="1+#ppt_w/2"/>
                                          </p:val>
                                        </p:tav>
                                        <p:tav tm="100000">
                                          <p:val>
                                            <p:strVal val="#ppt_x"/>
                                          </p:val>
                                        </p:tav>
                                      </p:tavLst>
                                    </p:anim>
                                    <p:anim calcmode="lin" valueType="num">
                                      <p:cBhvr additive="base">
                                        <p:cTn id="107" dur="30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10500"/>
                            </p:stCondLst>
                            <p:childTnLst>
                              <p:par>
                                <p:cTn id="109" presetID="53" presetClass="entr" presetSubtype="16" fill="hold" nodeType="afterEffect">
                                  <p:stCondLst>
                                    <p:cond delay="0"/>
                                  </p:stCondLst>
                                  <p:childTnLst>
                                    <p:set>
                                      <p:cBhvr>
                                        <p:cTn id="110" dur="1" fill="hold">
                                          <p:stCondLst>
                                            <p:cond delay="0"/>
                                          </p:stCondLst>
                                        </p:cTn>
                                        <p:tgtEl>
                                          <p:spTgt spid="112"/>
                                        </p:tgtEl>
                                        <p:attrNameLst>
                                          <p:attrName>style.visibility</p:attrName>
                                        </p:attrNameLst>
                                      </p:cBhvr>
                                      <p:to>
                                        <p:strVal val="visible"/>
                                      </p:to>
                                    </p:set>
                                    <p:anim calcmode="lin" valueType="num">
                                      <p:cBhvr>
                                        <p:cTn id="111" dur="300" fill="hold"/>
                                        <p:tgtEl>
                                          <p:spTgt spid="112"/>
                                        </p:tgtEl>
                                        <p:attrNameLst>
                                          <p:attrName>ppt_w</p:attrName>
                                        </p:attrNameLst>
                                      </p:cBhvr>
                                      <p:tavLst>
                                        <p:tav tm="0">
                                          <p:val>
                                            <p:fltVal val="0"/>
                                          </p:val>
                                        </p:tav>
                                        <p:tav tm="100000">
                                          <p:val>
                                            <p:strVal val="#ppt_w"/>
                                          </p:val>
                                        </p:tav>
                                      </p:tavLst>
                                    </p:anim>
                                    <p:anim calcmode="lin" valueType="num">
                                      <p:cBhvr>
                                        <p:cTn id="112" dur="300" fill="hold"/>
                                        <p:tgtEl>
                                          <p:spTgt spid="112"/>
                                        </p:tgtEl>
                                        <p:attrNameLst>
                                          <p:attrName>ppt_h</p:attrName>
                                        </p:attrNameLst>
                                      </p:cBhvr>
                                      <p:tavLst>
                                        <p:tav tm="0">
                                          <p:val>
                                            <p:fltVal val="0"/>
                                          </p:val>
                                        </p:tav>
                                        <p:tav tm="100000">
                                          <p:val>
                                            <p:strVal val="#ppt_h"/>
                                          </p:val>
                                        </p:tav>
                                      </p:tavLst>
                                    </p:anim>
                                    <p:animEffect transition="in" filter="fade">
                                      <p:cBhvr>
                                        <p:cTn id="113" dur="3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6" grpId="0" animBg="1"/>
      <p:bldP spid="37" grpId="0" animBg="1"/>
      <p:bldP spid="38" grpId="0" animBg="1"/>
      <p:bldP spid="39" grpId="0" animBg="1"/>
      <p:bldP spid="40" grpId="0"/>
      <p:bldP spid="41" grpId="0"/>
      <p:bldP spid="42" grpId="0"/>
      <p:bldP spid="43" grpId="0" animBg="1"/>
      <p:bldP spid="44" grpId="0" animBg="1"/>
      <p:bldP spid="45"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577482" y="1550280"/>
            <a:ext cx="3886837" cy="2776983"/>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988800" y="1441194"/>
            <a:ext cx="627490" cy="3004330"/>
            <a:chOff x="4499992" y="1366397"/>
            <a:chExt cx="470679" cy="2253248"/>
          </a:xfrm>
        </p:grpSpPr>
        <p:sp>
          <p:nvSpPr>
            <p:cNvPr id="102" name="矩形 101"/>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100</a:t>
              </a:r>
              <a:endParaRPr lang="zh-CN" altLang="en-US" sz="900" dirty="0">
                <a:solidFill>
                  <a:schemeClr val="bg1">
                    <a:lumMod val="85000"/>
                  </a:schemeClr>
                </a:solidFill>
                <a:cs typeface="+mn-ea"/>
                <a:sym typeface="+mn-lt"/>
              </a:endParaRPr>
            </a:p>
          </p:txBody>
        </p:sp>
        <p:sp>
          <p:nvSpPr>
            <p:cNvPr id="103" name="矩形 102"/>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90</a:t>
              </a:r>
              <a:endParaRPr lang="zh-CN" altLang="en-US" sz="900" dirty="0">
                <a:solidFill>
                  <a:schemeClr val="bg1">
                    <a:lumMod val="85000"/>
                  </a:schemeClr>
                </a:solidFill>
                <a:cs typeface="+mn-ea"/>
                <a:sym typeface="+mn-lt"/>
              </a:endParaRPr>
            </a:p>
          </p:txBody>
        </p:sp>
        <p:sp>
          <p:nvSpPr>
            <p:cNvPr id="104" name="矩形 103"/>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80</a:t>
              </a:r>
              <a:endParaRPr lang="zh-CN" altLang="en-US" sz="900" dirty="0">
                <a:solidFill>
                  <a:schemeClr val="bg1">
                    <a:lumMod val="85000"/>
                  </a:schemeClr>
                </a:solidFill>
                <a:cs typeface="+mn-ea"/>
                <a:sym typeface="+mn-lt"/>
              </a:endParaRPr>
            </a:p>
          </p:txBody>
        </p:sp>
        <p:sp>
          <p:nvSpPr>
            <p:cNvPr id="105" name="矩形 104"/>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70</a:t>
              </a:r>
              <a:endParaRPr lang="zh-CN" altLang="en-US" sz="900" dirty="0">
                <a:solidFill>
                  <a:schemeClr val="bg1">
                    <a:lumMod val="85000"/>
                  </a:schemeClr>
                </a:solidFill>
                <a:cs typeface="+mn-ea"/>
                <a:sym typeface="+mn-lt"/>
              </a:endParaRPr>
            </a:p>
          </p:txBody>
        </p:sp>
        <p:sp>
          <p:nvSpPr>
            <p:cNvPr id="106" name="矩形 105"/>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60</a:t>
              </a:r>
              <a:endParaRPr lang="zh-CN" altLang="en-US" sz="900" dirty="0">
                <a:solidFill>
                  <a:schemeClr val="bg1">
                    <a:lumMod val="85000"/>
                  </a:schemeClr>
                </a:solidFill>
                <a:cs typeface="+mn-ea"/>
                <a:sym typeface="+mn-lt"/>
              </a:endParaRPr>
            </a:p>
          </p:txBody>
        </p:sp>
        <p:sp>
          <p:nvSpPr>
            <p:cNvPr id="107" name="矩形 106"/>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50</a:t>
              </a:r>
              <a:endParaRPr lang="zh-CN" altLang="en-US" sz="900" dirty="0">
                <a:solidFill>
                  <a:schemeClr val="bg1">
                    <a:lumMod val="85000"/>
                  </a:schemeClr>
                </a:solidFill>
                <a:cs typeface="+mn-ea"/>
                <a:sym typeface="+mn-lt"/>
              </a:endParaRPr>
            </a:p>
          </p:txBody>
        </p:sp>
        <p:sp>
          <p:nvSpPr>
            <p:cNvPr id="108" name="矩形 107"/>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40</a:t>
              </a:r>
              <a:endParaRPr lang="zh-CN" altLang="en-US" sz="900" dirty="0">
                <a:solidFill>
                  <a:schemeClr val="bg1">
                    <a:lumMod val="85000"/>
                  </a:schemeClr>
                </a:solidFill>
                <a:cs typeface="+mn-ea"/>
                <a:sym typeface="+mn-lt"/>
              </a:endParaRPr>
            </a:p>
          </p:txBody>
        </p:sp>
        <p:sp>
          <p:nvSpPr>
            <p:cNvPr id="109" name="矩形 108"/>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30</a:t>
              </a:r>
              <a:endParaRPr lang="zh-CN" altLang="en-US" sz="900" dirty="0">
                <a:solidFill>
                  <a:schemeClr val="bg1">
                    <a:lumMod val="85000"/>
                  </a:schemeClr>
                </a:solidFill>
                <a:cs typeface="+mn-ea"/>
                <a:sym typeface="+mn-lt"/>
              </a:endParaRPr>
            </a:p>
          </p:txBody>
        </p:sp>
        <p:sp>
          <p:nvSpPr>
            <p:cNvPr id="110" name="矩形 109"/>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20</a:t>
              </a:r>
              <a:endParaRPr lang="zh-CN" altLang="en-US" sz="900" dirty="0">
                <a:solidFill>
                  <a:schemeClr val="bg1">
                    <a:lumMod val="85000"/>
                  </a:schemeClr>
                </a:solidFill>
                <a:cs typeface="+mn-ea"/>
                <a:sym typeface="+mn-lt"/>
              </a:endParaRPr>
            </a:p>
          </p:txBody>
        </p:sp>
        <p:sp>
          <p:nvSpPr>
            <p:cNvPr id="111" name="矩形 110"/>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10</a:t>
              </a:r>
              <a:endParaRPr lang="zh-CN" altLang="en-US" sz="900" dirty="0">
                <a:solidFill>
                  <a:schemeClr val="bg1">
                    <a:lumMod val="85000"/>
                  </a:schemeClr>
                </a:solidFill>
                <a:cs typeface="+mn-ea"/>
                <a:sym typeface="+mn-lt"/>
              </a:endParaRPr>
            </a:p>
          </p:txBody>
        </p:sp>
        <p:sp>
          <p:nvSpPr>
            <p:cNvPr id="112" name="矩形 111"/>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0</a:t>
              </a:r>
              <a:endParaRPr lang="zh-CN" altLang="en-US" sz="900" dirty="0">
                <a:solidFill>
                  <a:schemeClr val="bg1">
                    <a:lumMod val="85000"/>
                  </a:schemeClr>
                </a:solidFill>
                <a:cs typeface="+mn-ea"/>
                <a:sym typeface="+mn-lt"/>
              </a:endParaRPr>
            </a:p>
          </p:txBody>
        </p:sp>
      </p:grpSp>
      <p:sp>
        <p:nvSpPr>
          <p:cNvPr id="113" name="同侧圆角矩形 112"/>
          <p:cNvSpPr/>
          <p:nvPr/>
        </p:nvSpPr>
        <p:spPr>
          <a:xfrm>
            <a:off x="1890553"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114" name="同侧圆角矩形 113"/>
          <p:cNvSpPr/>
          <p:nvPr/>
        </p:nvSpPr>
        <p:spPr>
          <a:xfrm>
            <a:off x="1890553"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15" name="矩形 114"/>
          <p:cNvSpPr/>
          <p:nvPr/>
        </p:nvSpPr>
        <p:spPr>
          <a:xfrm>
            <a:off x="1866764" y="2522034"/>
            <a:ext cx="598805" cy="328295"/>
          </a:xfrm>
          <a:prstGeom prst="rect">
            <a:avLst/>
          </a:prstGeom>
        </p:spPr>
        <p:txBody>
          <a:bodyPr wrap="none" lIns="121908" tIns="60954" rIns="121908" bIns="60954">
            <a:spAutoFit/>
          </a:bodyPr>
          <a:lstStyle/>
          <a:p>
            <a:pPr algn="r"/>
            <a:r>
              <a:rPr lang="en-US" altLang="zh-CN" sz="1300" dirty="0">
                <a:solidFill>
                  <a:schemeClr val="accent5"/>
                </a:solidFill>
                <a:cs typeface="+mn-ea"/>
                <a:sym typeface="+mn-lt"/>
              </a:rPr>
              <a:t>70%</a:t>
            </a:r>
            <a:endParaRPr lang="zh-CN" altLang="en-US" sz="1300" dirty="0">
              <a:solidFill>
                <a:schemeClr val="accent5"/>
              </a:solidFill>
              <a:cs typeface="+mn-ea"/>
              <a:sym typeface="+mn-lt"/>
            </a:endParaRPr>
          </a:p>
        </p:txBody>
      </p:sp>
      <p:sp>
        <p:nvSpPr>
          <p:cNvPr id="116" name="矩形 115"/>
          <p:cNvSpPr/>
          <p:nvPr/>
        </p:nvSpPr>
        <p:spPr>
          <a:xfrm>
            <a:off x="1866764" y="3333916"/>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40%</a:t>
            </a:r>
            <a:endParaRPr lang="zh-CN" altLang="en-US" sz="1300" dirty="0">
              <a:solidFill>
                <a:schemeClr val="bg1"/>
              </a:solidFill>
              <a:cs typeface="+mn-ea"/>
              <a:sym typeface="+mn-lt"/>
            </a:endParaRPr>
          </a:p>
        </p:txBody>
      </p:sp>
      <p:sp>
        <p:nvSpPr>
          <p:cNvPr id="117" name="矩形 116"/>
          <p:cNvSpPr/>
          <p:nvPr/>
        </p:nvSpPr>
        <p:spPr>
          <a:xfrm>
            <a:off x="1877450" y="4330111"/>
            <a:ext cx="588118" cy="328295"/>
          </a:xfrm>
          <a:prstGeom prst="rect">
            <a:avLst/>
          </a:prstGeom>
        </p:spPr>
        <p:txBody>
          <a:bodyPr wrap="none" lIns="121908" tIns="60954" rIns="121908" bIns="60954">
            <a:spAutoFit/>
          </a:bodyPr>
          <a:lstStyle/>
          <a:p>
            <a:pPr algn="r"/>
            <a:r>
              <a:rPr lang="zh-CN" altLang="en-US" sz="1300" dirty="0">
                <a:solidFill>
                  <a:schemeClr val="accent5"/>
                </a:solidFill>
                <a:cs typeface="+mn-ea"/>
                <a:sym typeface="+mn-lt"/>
              </a:rPr>
              <a:t>名称</a:t>
            </a:r>
            <a:endParaRPr lang="zh-CN" altLang="en-US" sz="1300" dirty="0">
              <a:solidFill>
                <a:schemeClr val="accent5"/>
              </a:solidFill>
              <a:cs typeface="+mn-ea"/>
              <a:sym typeface="+mn-lt"/>
            </a:endParaRPr>
          </a:p>
        </p:txBody>
      </p:sp>
      <p:sp>
        <p:nvSpPr>
          <p:cNvPr id="118" name="同侧圆角矩形 117"/>
          <p:cNvSpPr/>
          <p:nvPr/>
        </p:nvSpPr>
        <p:spPr>
          <a:xfrm>
            <a:off x="2781728"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119" name="同侧圆角矩形 118"/>
          <p:cNvSpPr/>
          <p:nvPr/>
        </p:nvSpPr>
        <p:spPr>
          <a:xfrm>
            <a:off x="2781728"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20" name="矩形 119"/>
          <p:cNvSpPr/>
          <p:nvPr/>
        </p:nvSpPr>
        <p:spPr>
          <a:xfrm>
            <a:off x="2757939" y="2522034"/>
            <a:ext cx="598805" cy="328295"/>
          </a:xfrm>
          <a:prstGeom prst="rect">
            <a:avLst/>
          </a:prstGeom>
        </p:spPr>
        <p:txBody>
          <a:bodyPr wrap="none" lIns="121908" tIns="60954" rIns="121908" bIns="60954">
            <a:spAutoFit/>
          </a:bodyPr>
          <a:lstStyle/>
          <a:p>
            <a:pPr algn="r"/>
            <a:r>
              <a:rPr lang="en-US" altLang="zh-CN" sz="1300" dirty="0">
                <a:solidFill>
                  <a:schemeClr val="accent4"/>
                </a:solidFill>
                <a:cs typeface="+mn-ea"/>
                <a:sym typeface="+mn-lt"/>
              </a:rPr>
              <a:t>70%</a:t>
            </a:r>
            <a:endParaRPr lang="zh-CN" altLang="en-US" sz="1300" dirty="0">
              <a:solidFill>
                <a:schemeClr val="accent4"/>
              </a:solidFill>
              <a:cs typeface="+mn-ea"/>
              <a:sym typeface="+mn-lt"/>
            </a:endParaRPr>
          </a:p>
        </p:txBody>
      </p:sp>
      <p:sp>
        <p:nvSpPr>
          <p:cNvPr id="121" name="矩形 120"/>
          <p:cNvSpPr/>
          <p:nvPr/>
        </p:nvSpPr>
        <p:spPr>
          <a:xfrm>
            <a:off x="2757939" y="307673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50%</a:t>
            </a:r>
            <a:endParaRPr lang="zh-CN" altLang="en-US" sz="1300" dirty="0">
              <a:solidFill>
                <a:schemeClr val="bg1"/>
              </a:solidFill>
              <a:cs typeface="+mn-ea"/>
              <a:sym typeface="+mn-lt"/>
            </a:endParaRPr>
          </a:p>
        </p:txBody>
      </p:sp>
      <p:sp>
        <p:nvSpPr>
          <p:cNvPr id="122" name="矩形 121"/>
          <p:cNvSpPr/>
          <p:nvPr/>
        </p:nvSpPr>
        <p:spPr>
          <a:xfrm>
            <a:off x="2768624" y="4330111"/>
            <a:ext cx="588118" cy="328295"/>
          </a:xfrm>
          <a:prstGeom prst="rect">
            <a:avLst/>
          </a:prstGeom>
        </p:spPr>
        <p:txBody>
          <a:bodyPr wrap="none" lIns="121908" tIns="60954" rIns="121908" bIns="60954">
            <a:spAutoFit/>
          </a:bodyPr>
          <a:lstStyle/>
          <a:p>
            <a:pPr algn="r"/>
            <a:r>
              <a:rPr lang="zh-CN" altLang="en-US" sz="1300" dirty="0">
                <a:solidFill>
                  <a:schemeClr val="accent4"/>
                </a:solidFill>
                <a:cs typeface="+mn-ea"/>
                <a:sym typeface="+mn-lt"/>
              </a:rPr>
              <a:t>名称</a:t>
            </a:r>
            <a:endParaRPr lang="zh-CN" altLang="en-US" sz="1300" dirty="0">
              <a:solidFill>
                <a:schemeClr val="accent4"/>
              </a:solidFill>
              <a:cs typeface="+mn-ea"/>
              <a:sym typeface="+mn-lt"/>
            </a:endParaRPr>
          </a:p>
        </p:txBody>
      </p:sp>
      <p:sp>
        <p:nvSpPr>
          <p:cNvPr id="123" name="同侧圆角矩形 122"/>
          <p:cNvSpPr/>
          <p:nvPr/>
        </p:nvSpPr>
        <p:spPr>
          <a:xfrm>
            <a:off x="3677722"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124" name="同侧圆角矩形 123"/>
          <p:cNvSpPr/>
          <p:nvPr/>
        </p:nvSpPr>
        <p:spPr>
          <a:xfrm>
            <a:off x="3677722"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25" name="矩形 124"/>
          <p:cNvSpPr/>
          <p:nvPr/>
        </p:nvSpPr>
        <p:spPr>
          <a:xfrm>
            <a:off x="3653933" y="1934060"/>
            <a:ext cx="598805" cy="328295"/>
          </a:xfrm>
          <a:prstGeom prst="rect">
            <a:avLst/>
          </a:prstGeom>
        </p:spPr>
        <p:txBody>
          <a:bodyPr wrap="none" lIns="121908" tIns="60954" rIns="121908" bIns="60954">
            <a:spAutoFit/>
          </a:bodyPr>
          <a:lstStyle/>
          <a:p>
            <a:pPr algn="r"/>
            <a:r>
              <a:rPr lang="en-US" altLang="zh-CN" sz="1300" dirty="0">
                <a:solidFill>
                  <a:schemeClr val="accent3"/>
                </a:solidFill>
                <a:cs typeface="+mn-ea"/>
                <a:sym typeface="+mn-lt"/>
              </a:rPr>
              <a:t>90%</a:t>
            </a:r>
            <a:endParaRPr lang="zh-CN" altLang="en-US" sz="1300" dirty="0">
              <a:solidFill>
                <a:schemeClr val="accent3"/>
              </a:solidFill>
              <a:cs typeface="+mn-ea"/>
              <a:sym typeface="+mn-lt"/>
            </a:endParaRPr>
          </a:p>
        </p:txBody>
      </p:sp>
      <p:sp>
        <p:nvSpPr>
          <p:cNvPr id="126" name="矩形 125"/>
          <p:cNvSpPr/>
          <p:nvPr/>
        </p:nvSpPr>
        <p:spPr>
          <a:xfrm>
            <a:off x="3653933" y="253264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127" name="矩形 126"/>
          <p:cNvSpPr/>
          <p:nvPr/>
        </p:nvSpPr>
        <p:spPr>
          <a:xfrm>
            <a:off x="3664618" y="4330111"/>
            <a:ext cx="588118" cy="328295"/>
          </a:xfrm>
          <a:prstGeom prst="rect">
            <a:avLst/>
          </a:prstGeom>
        </p:spPr>
        <p:txBody>
          <a:bodyPr wrap="none" lIns="121908" tIns="60954" rIns="121908" bIns="60954">
            <a:spAutoFit/>
          </a:bodyPr>
          <a:lstStyle/>
          <a:p>
            <a:pPr algn="r"/>
            <a:r>
              <a:rPr lang="zh-CN" altLang="en-US" sz="1300" dirty="0">
                <a:solidFill>
                  <a:schemeClr val="accent3"/>
                </a:solidFill>
                <a:cs typeface="+mn-ea"/>
                <a:sym typeface="+mn-lt"/>
              </a:rPr>
              <a:t>名称</a:t>
            </a:r>
            <a:endParaRPr lang="zh-CN" altLang="en-US" sz="1300" dirty="0">
              <a:solidFill>
                <a:schemeClr val="accent3"/>
              </a:solidFill>
              <a:cs typeface="+mn-ea"/>
              <a:sym typeface="+mn-lt"/>
            </a:endParaRPr>
          </a:p>
        </p:txBody>
      </p:sp>
      <p:sp>
        <p:nvSpPr>
          <p:cNvPr id="128" name="同侧圆角矩形 127"/>
          <p:cNvSpPr/>
          <p:nvPr/>
        </p:nvSpPr>
        <p:spPr>
          <a:xfrm>
            <a:off x="4579479"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129" name="同侧圆角矩形 128"/>
          <p:cNvSpPr/>
          <p:nvPr/>
        </p:nvSpPr>
        <p:spPr>
          <a:xfrm>
            <a:off x="4579479"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130" name="矩形 129"/>
          <p:cNvSpPr/>
          <p:nvPr/>
        </p:nvSpPr>
        <p:spPr>
          <a:xfrm>
            <a:off x="4513473" y="1689981"/>
            <a:ext cx="699246" cy="328295"/>
          </a:xfrm>
          <a:prstGeom prst="rect">
            <a:avLst/>
          </a:prstGeom>
        </p:spPr>
        <p:txBody>
          <a:bodyPr wrap="none" lIns="121908" tIns="60954" rIns="121908" bIns="60954">
            <a:spAutoFit/>
          </a:bodyPr>
          <a:lstStyle/>
          <a:p>
            <a:pPr algn="r"/>
            <a:r>
              <a:rPr lang="en-US" altLang="zh-CN" sz="1300" dirty="0">
                <a:solidFill>
                  <a:schemeClr val="accent2"/>
                </a:solidFill>
                <a:cs typeface="+mn-ea"/>
                <a:sym typeface="+mn-lt"/>
              </a:rPr>
              <a:t>100%</a:t>
            </a:r>
            <a:endParaRPr lang="zh-CN" altLang="en-US" sz="1300" dirty="0">
              <a:solidFill>
                <a:schemeClr val="accent2"/>
              </a:solidFill>
              <a:cs typeface="+mn-ea"/>
              <a:sym typeface="+mn-lt"/>
            </a:endParaRPr>
          </a:p>
        </p:txBody>
      </p:sp>
      <p:sp>
        <p:nvSpPr>
          <p:cNvPr id="131" name="矩形 130"/>
          <p:cNvSpPr/>
          <p:nvPr/>
        </p:nvSpPr>
        <p:spPr>
          <a:xfrm>
            <a:off x="4540732" y="2244683"/>
            <a:ext cx="613763"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80%</a:t>
            </a:r>
            <a:endParaRPr lang="zh-CN" altLang="en-US" sz="1300" dirty="0">
              <a:solidFill>
                <a:schemeClr val="bg1"/>
              </a:solidFill>
              <a:cs typeface="+mn-ea"/>
              <a:sym typeface="+mn-lt"/>
            </a:endParaRPr>
          </a:p>
        </p:txBody>
      </p:sp>
      <p:sp>
        <p:nvSpPr>
          <p:cNvPr id="132" name="矩形 131"/>
          <p:cNvSpPr/>
          <p:nvPr/>
        </p:nvSpPr>
        <p:spPr>
          <a:xfrm>
            <a:off x="4566376" y="4330111"/>
            <a:ext cx="588118" cy="328295"/>
          </a:xfrm>
          <a:prstGeom prst="rect">
            <a:avLst/>
          </a:prstGeom>
        </p:spPr>
        <p:txBody>
          <a:bodyPr wrap="none" lIns="121908" tIns="60954" rIns="121908" bIns="60954">
            <a:spAutoFit/>
          </a:bodyPr>
          <a:lstStyle/>
          <a:p>
            <a:pPr algn="r"/>
            <a:r>
              <a:rPr lang="zh-CN" altLang="en-US" sz="1300" dirty="0">
                <a:solidFill>
                  <a:schemeClr val="accent2"/>
                </a:solidFill>
                <a:cs typeface="+mn-ea"/>
                <a:sym typeface="+mn-lt"/>
              </a:rPr>
              <a:t>名称</a:t>
            </a:r>
            <a:endParaRPr lang="zh-CN" altLang="en-US" sz="1300" dirty="0">
              <a:solidFill>
                <a:schemeClr val="accent2"/>
              </a:solidFill>
              <a:cs typeface="+mn-ea"/>
              <a:sym typeface="+mn-lt"/>
            </a:endParaRPr>
          </a:p>
        </p:txBody>
      </p:sp>
      <p:sp>
        <p:nvSpPr>
          <p:cNvPr id="133" name="矩形 132"/>
          <p:cNvSpPr/>
          <p:nvPr/>
        </p:nvSpPr>
        <p:spPr>
          <a:xfrm>
            <a:off x="1194149"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cs typeface="+mn-ea"/>
                <a:sym typeface="+mn-lt"/>
              </a:rPr>
              <a:t>在此输入图表的说明文字，在此输入图表的说明文字，在此输入图表的说明文字，在此输入图表的说明文字，在此输入图表的说明文字，在此输入图表的说明文字，在此输入图表的说明文字。</a:t>
            </a:r>
            <a:endParaRPr lang="zh-CN" altLang="en-US" sz="1100" dirty="0">
              <a:solidFill>
                <a:schemeClr val="bg1">
                  <a:lumMod val="65000"/>
                </a:schemeClr>
              </a:solidFill>
              <a:cs typeface="+mn-ea"/>
              <a:sym typeface="+mn-lt"/>
            </a:endParaRPr>
          </a:p>
        </p:txBody>
      </p:sp>
      <p:grpSp>
        <p:nvGrpSpPr>
          <p:cNvPr id="193" name="组合 192"/>
          <p:cNvGrpSpPr/>
          <p:nvPr/>
        </p:nvGrpSpPr>
        <p:grpSpPr>
          <a:xfrm>
            <a:off x="6994077" y="1550280"/>
            <a:ext cx="3886837" cy="2776983"/>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6405394" y="1441194"/>
            <a:ext cx="627490" cy="3004330"/>
            <a:chOff x="4499992" y="1366397"/>
            <a:chExt cx="470679" cy="2253248"/>
          </a:xfrm>
        </p:grpSpPr>
        <p:sp>
          <p:nvSpPr>
            <p:cNvPr id="220" name="矩形 219"/>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100</a:t>
              </a:r>
              <a:endParaRPr lang="zh-CN" altLang="en-US" sz="900" dirty="0">
                <a:solidFill>
                  <a:schemeClr val="bg1">
                    <a:lumMod val="85000"/>
                  </a:schemeClr>
                </a:solidFill>
                <a:cs typeface="+mn-ea"/>
                <a:sym typeface="+mn-lt"/>
              </a:endParaRPr>
            </a:p>
          </p:txBody>
        </p:sp>
        <p:sp>
          <p:nvSpPr>
            <p:cNvPr id="221" name="矩形 220"/>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90</a:t>
              </a:r>
              <a:endParaRPr lang="zh-CN" altLang="en-US" sz="900" dirty="0">
                <a:solidFill>
                  <a:schemeClr val="bg1">
                    <a:lumMod val="85000"/>
                  </a:schemeClr>
                </a:solidFill>
                <a:cs typeface="+mn-ea"/>
                <a:sym typeface="+mn-lt"/>
              </a:endParaRPr>
            </a:p>
          </p:txBody>
        </p:sp>
        <p:sp>
          <p:nvSpPr>
            <p:cNvPr id="222" name="矩形 221"/>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80</a:t>
              </a:r>
              <a:endParaRPr lang="zh-CN" altLang="en-US" sz="900" dirty="0">
                <a:solidFill>
                  <a:schemeClr val="bg1">
                    <a:lumMod val="85000"/>
                  </a:schemeClr>
                </a:solidFill>
                <a:cs typeface="+mn-ea"/>
                <a:sym typeface="+mn-lt"/>
              </a:endParaRPr>
            </a:p>
          </p:txBody>
        </p:sp>
        <p:sp>
          <p:nvSpPr>
            <p:cNvPr id="223" name="矩形 222"/>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70</a:t>
              </a:r>
              <a:endParaRPr lang="zh-CN" altLang="en-US" sz="900" dirty="0">
                <a:solidFill>
                  <a:schemeClr val="bg1">
                    <a:lumMod val="85000"/>
                  </a:schemeClr>
                </a:solidFill>
                <a:cs typeface="+mn-ea"/>
                <a:sym typeface="+mn-lt"/>
              </a:endParaRPr>
            </a:p>
          </p:txBody>
        </p:sp>
        <p:sp>
          <p:nvSpPr>
            <p:cNvPr id="224" name="矩形 223"/>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60</a:t>
              </a:r>
              <a:endParaRPr lang="zh-CN" altLang="en-US" sz="900" dirty="0">
                <a:solidFill>
                  <a:schemeClr val="bg1">
                    <a:lumMod val="85000"/>
                  </a:schemeClr>
                </a:solidFill>
                <a:cs typeface="+mn-ea"/>
                <a:sym typeface="+mn-lt"/>
              </a:endParaRPr>
            </a:p>
          </p:txBody>
        </p:sp>
        <p:sp>
          <p:nvSpPr>
            <p:cNvPr id="225" name="矩形 224"/>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50</a:t>
              </a:r>
              <a:endParaRPr lang="zh-CN" altLang="en-US" sz="900" dirty="0">
                <a:solidFill>
                  <a:schemeClr val="bg1">
                    <a:lumMod val="85000"/>
                  </a:schemeClr>
                </a:solidFill>
                <a:cs typeface="+mn-ea"/>
                <a:sym typeface="+mn-lt"/>
              </a:endParaRPr>
            </a:p>
          </p:txBody>
        </p:sp>
        <p:sp>
          <p:nvSpPr>
            <p:cNvPr id="226" name="矩形 225"/>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40</a:t>
              </a:r>
              <a:endParaRPr lang="zh-CN" altLang="en-US" sz="900" dirty="0">
                <a:solidFill>
                  <a:schemeClr val="bg1">
                    <a:lumMod val="85000"/>
                  </a:schemeClr>
                </a:solidFill>
                <a:cs typeface="+mn-ea"/>
                <a:sym typeface="+mn-lt"/>
              </a:endParaRPr>
            </a:p>
          </p:txBody>
        </p:sp>
        <p:sp>
          <p:nvSpPr>
            <p:cNvPr id="227" name="矩形 226"/>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30</a:t>
              </a:r>
              <a:endParaRPr lang="zh-CN" altLang="en-US" sz="900" dirty="0">
                <a:solidFill>
                  <a:schemeClr val="bg1">
                    <a:lumMod val="85000"/>
                  </a:schemeClr>
                </a:solidFill>
                <a:cs typeface="+mn-ea"/>
                <a:sym typeface="+mn-lt"/>
              </a:endParaRPr>
            </a:p>
          </p:txBody>
        </p:sp>
        <p:sp>
          <p:nvSpPr>
            <p:cNvPr id="228" name="矩形 227"/>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20</a:t>
              </a:r>
              <a:endParaRPr lang="zh-CN" altLang="en-US" sz="900" dirty="0">
                <a:solidFill>
                  <a:schemeClr val="bg1">
                    <a:lumMod val="85000"/>
                  </a:schemeClr>
                </a:solidFill>
                <a:cs typeface="+mn-ea"/>
                <a:sym typeface="+mn-lt"/>
              </a:endParaRPr>
            </a:p>
          </p:txBody>
        </p:sp>
        <p:sp>
          <p:nvSpPr>
            <p:cNvPr id="229" name="矩形 228"/>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10</a:t>
              </a:r>
              <a:endParaRPr lang="zh-CN" altLang="en-US" sz="900" dirty="0">
                <a:solidFill>
                  <a:schemeClr val="bg1">
                    <a:lumMod val="85000"/>
                  </a:schemeClr>
                </a:solidFill>
                <a:cs typeface="+mn-ea"/>
                <a:sym typeface="+mn-lt"/>
              </a:endParaRPr>
            </a:p>
          </p:txBody>
        </p:sp>
        <p:sp>
          <p:nvSpPr>
            <p:cNvPr id="230" name="矩形 229"/>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cs typeface="+mn-ea"/>
                  <a:sym typeface="+mn-lt"/>
                </a:rPr>
                <a:t>0</a:t>
              </a:r>
              <a:endParaRPr lang="zh-CN" altLang="en-US" sz="900" dirty="0">
                <a:solidFill>
                  <a:schemeClr val="bg1">
                    <a:lumMod val="85000"/>
                  </a:schemeClr>
                </a:solidFill>
                <a:cs typeface="+mn-ea"/>
                <a:sym typeface="+mn-lt"/>
              </a:endParaRPr>
            </a:p>
          </p:txBody>
        </p:sp>
      </p:grpSp>
      <p:sp>
        <p:nvSpPr>
          <p:cNvPr id="231" name="同侧圆角矩形 230"/>
          <p:cNvSpPr/>
          <p:nvPr/>
        </p:nvSpPr>
        <p:spPr>
          <a:xfrm>
            <a:off x="7307148"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232" name="同侧圆角矩形 231"/>
          <p:cNvSpPr/>
          <p:nvPr/>
        </p:nvSpPr>
        <p:spPr>
          <a:xfrm>
            <a:off x="7307148"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3" name="矩形 232"/>
          <p:cNvSpPr/>
          <p:nvPr/>
        </p:nvSpPr>
        <p:spPr>
          <a:xfrm>
            <a:off x="7283359" y="2522034"/>
            <a:ext cx="598805" cy="328295"/>
          </a:xfrm>
          <a:prstGeom prst="rect">
            <a:avLst/>
          </a:prstGeom>
        </p:spPr>
        <p:txBody>
          <a:bodyPr wrap="none" lIns="121908" tIns="60954" rIns="121908" bIns="60954">
            <a:spAutoFit/>
          </a:bodyPr>
          <a:lstStyle/>
          <a:p>
            <a:pPr algn="r"/>
            <a:r>
              <a:rPr lang="en-US" altLang="zh-CN" sz="1300" dirty="0">
                <a:solidFill>
                  <a:schemeClr val="accent5"/>
                </a:solidFill>
                <a:cs typeface="+mn-ea"/>
                <a:sym typeface="+mn-lt"/>
              </a:rPr>
              <a:t>70%</a:t>
            </a:r>
            <a:endParaRPr lang="zh-CN" altLang="en-US" sz="1300" dirty="0">
              <a:solidFill>
                <a:schemeClr val="accent5"/>
              </a:solidFill>
              <a:cs typeface="+mn-ea"/>
              <a:sym typeface="+mn-lt"/>
            </a:endParaRPr>
          </a:p>
        </p:txBody>
      </p:sp>
      <p:sp>
        <p:nvSpPr>
          <p:cNvPr id="234" name="矩形 233"/>
          <p:cNvSpPr/>
          <p:nvPr/>
        </p:nvSpPr>
        <p:spPr>
          <a:xfrm>
            <a:off x="7283359" y="3333916"/>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40%</a:t>
            </a:r>
            <a:endParaRPr lang="zh-CN" altLang="en-US" sz="1300" dirty="0">
              <a:solidFill>
                <a:schemeClr val="bg1"/>
              </a:solidFill>
              <a:cs typeface="+mn-ea"/>
              <a:sym typeface="+mn-lt"/>
            </a:endParaRPr>
          </a:p>
        </p:txBody>
      </p:sp>
      <p:sp>
        <p:nvSpPr>
          <p:cNvPr id="235" name="矩形 234"/>
          <p:cNvSpPr/>
          <p:nvPr/>
        </p:nvSpPr>
        <p:spPr>
          <a:xfrm>
            <a:off x="7294045" y="4330111"/>
            <a:ext cx="588118" cy="328295"/>
          </a:xfrm>
          <a:prstGeom prst="rect">
            <a:avLst/>
          </a:prstGeom>
        </p:spPr>
        <p:txBody>
          <a:bodyPr wrap="none" lIns="121908" tIns="60954" rIns="121908" bIns="60954">
            <a:spAutoFit/>
          </a:bodyPr>
          <a:lstStyle/>
          <a:p>
            <a:pPr algn="r"/>
            <a:r>
              <a:rPr lang="zh-CN" altLang="en-US" sz="1300" dirty="0">
                <a:solidFill>
                  <a:schemeClr val="accent5"/>
                </a:solidFill>
                <a:cs typeface="+mn-ea"/>
                <a:sym typeface="+mn-lt"/>
              </a:rPr>
              <a:t>名称</a:t>
            </a:r>
            <a:endParaRPr lang="zh-CN" altLang="en-US" sz="1300" dirty="0">
              <a:solidFill>
                <a:schemeClr val="accent5"/>
              </a:solidFill>
              <a:cs typeface="+mn-ea"/>
              <a:sym typeface="+mn-lt"/>
            </a:endParaRPr>
          </a:p>
        </p:txBody>
      </p:sp>
      <p:sp>
        <p:nvSpPr>
          <p:cNvPr id="236" name="同侧圆角矩形 235"/>
          <p:cNvSpPr/>
          <p:nvPr/>
        </p:nvSpPr>
        <p:spPr>
          <a:xfrm>
            <a:off x="8198322"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237" name="同侧圆角矩形 236"/>
          <p:cNvSpPr/>
          <p:nvPr/>
        </p:nvSpPr>
        <p:spPr>
          <a:xfrm>
            <a:off x="8198322"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38" name="矩形 237"/>
          <p:cNvSpPr/>
          <p:nvPr/>
        </p:nvSpPr>
        <p:spPr>
          <a:xfrm>
            <a:off x="8174533" y="2522034"/>
            <a:ext cx="598805" cy="328295"/>
          </a:xfrm>
          <a:prstGeom prst="rect">
            <a:avLst/>
          </a:prstGeom>
        </p:spPr>
        <p:txBody>
          <a:bodyPr wrap="none" lIns="121908" tIns="60954" rIns="121908" bIns="60954">
            <a:spAutoFit/>
          </a:bodyPr>
          <a:lstStyle/>
          <a:p>
            <a:pPr algn="r"/>
            <a:r>
              <a:rPr lang="en-US" altLang="zh-CN" sz="1300" dirty="0">
                <a:solidFill>
                  <a:schemeClr val="accent4"/>
                </a:solidFill>
                <a:cs typeface="+mn-ea"/>
                <a:sym typeface="+mn-lt"/>
              </a:rPr>
              <a:t>70%</a:t>
            </a:r>
            <a:endParaRPr lang="zh-CN" altLang="en-US" sz="1300" dirty="0">
              <a:solidFill>
                <a:schemeClr val="accent4"/>
              </a:solidFill>
              <a:cs typeface="+mn-ea"/>
              <a:sym typeface="+mn-lt"/>
            </a:endParaRPr>
          </a:p>
        </p:txBody>
      </p:sp>
      <p:sp>
        <p:nvSpPr>
          <p:cNvPr id="239" name="矩形 238"/>
          <p:cNvSpPr/>
          <p:nvPr/>
        </p:nvSpPr>
        <p:spPr>
          <a:xfrm>
            <a:off x="8174533" y="307673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50%</a:t>
            </a:r>
            <a:endParaRPr lang="zh-CN" altLang="en-US" sz="1300" dirty="0">
              <a:solidFill>
                <a:schemeClr val="bg1"/>
              </a:solidFill>
              <a:cs typeface="+mn-ea"/>
              <a:sym typeface="+mn-lt"/>
            </a:endParaRPr>
          </a:p>
        </p:txBody>
      </p:sp>
      <p:sp>
        <p:nvSpPr>
          <p:cNvPr id="240" name="矩形 239"/>
          <p:cNvSpPr/>
          <p:nvPr/>
        </p:nvSpPr>
        <p:spPr>
          <a:xfrm>
            <a:off x="8185219" y="4330111"/>
            <a:ext cx="588118" cy="328295"/>
          </a:xfrm>
          <a:prstGeom prst="rect">
            <a:avLst/>
          </a:prstGeom>
        </p:spPr>
        <p:txBody>
          <a:bodyPr wrap="none" lIns="121908" tIns="60954" rIns="121908" bIns="60954">
            <a:spAutoFit/>
          </a:bodyPr>
          <a:lstStyle/>
          <a:p>
            <a:pPr algn="r"/>
            <a:r>
              <a:rPr lang="zh-CN" altLang="en-US" sz="1300" dirty="0">
                <a:solidFill>
                  <a:schemeClr val="accent4"/>
                </a:solidFill>
                <a:cs typeface="+mn-ea"/>
                <a:sym typeface="+mn-lt"/>
              </a:rPr>
              <a:t>名称</a:t>
            </a:r>
            <a:endParaRPr lang="zh-CN" altLang="en-US" sz="1300" dirty="0">
              <a:solidFill>
                <a:schemeClr val="accent4"/>
              </a:solidFill>
              <a:cs typeface="+mn-ea"/>
              <a:sym typeface="+mn-lt"/>
            </a:endParaRPr>
          </a:p>
        </p:txBody>
      </p:sp>
      <p:sp>
        <p:nvSpPr>
          <p:cNvPr id="241" name="同侧圆角矩形 240"/>
          <p:cNvSpPr/>
          <p:nvPr/>
        </p:nvSpPr>
        <p:spPr>
          <a:xfrm>
            <a:off x="9094316"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242" name="同侧圆角矩形 241"/>
          <p:cNvSpPr/>
          <p:nvPr/>
        </p:nvSpPr>
        <p:spPr>
          <a:xfrm>
            <a:off x="9094316"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3" name="矩形 242"/>
          <p:cNvSpPr/>
          <p:nvPr/>
        </p:nvSpPr>
        <p:spPr>
          <a:xfrm>
            <a:off x="9070527" y="1934060"/>
            <a:ext cx="598805" cy="328295"/>
          </a:xfrm>
          <a:prstGeom prst="rect">
            <a:avLst/>
          </a:prstGeom>
        </p:spPr>
        <p:txBody>
          <a:bodyPr wrap="none" lIns="121908" tIns="60954" rIns="121908" bIns="60954">
            <a:spAutoFit/>
          </a:bodyPr>
          <a:lstStyle/>
          <a:p>
            <a:pPr algn="r"/>
            <a:r>
              <a:rPr lang="en-US" altLang="zh-CN" sz="1300" dirty="0">
                <a:solidFill>
                  <a:schemeClr val="accent3"/>
                </a:solidFill>
                <a:cs typeface="+mn-ea"/>
                <a:sym typeface="+mn-lt"/>
              </a:rPr>
              <a:t>90%</a:t>
            </a:r>
            <a:endParaRPr lang="zh-CN" altLang="en-US" sz="1300" dirty="0">
              <a:solidFill>
                <a:schemeClr val="accent3"/>
              </a:solidFill>
              <a:cs typeface="+mn-ea"/>
              <a:sym typeface="+mn-lt"/>
            </a:endParaRPr>
          </a:p>
        </p:txBody>
      </p:sp>
      <p:sp>
        <p:nvSpPr>
          <p:cNvPr id="244" name="矩形 243"/>
          <p:cNvSpPr/>
          <p:nvPr/>
        </p:nvSpPr>
        <p:spPr>
          <a:xfrm>
            <a:off x="9070527" y="2532644"/>
            <a:ext cx="598805"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70%</a:t>
            </a:r>
            <a:endParaRPr lang="zh-CN" altLang="en-US" sz="1300" dirty="0">
              <a:solidFill>
                <a:schemeClr val="bg1"/>
              </a:solidFill>
              <a:cs typeface="+mn-ea"/>
              <a:sym typeface="+mn-lt"/>
            </a:endParaRPr>
          </a:p>
        </p:txBody>
      </p:sp>
      <p:sp>
        <p:nvSpPr>
          <p:cNvPr id="245" name="矩形 244"/>
          <p:cNvSpPr/>
          <p:nvPr/>
        </p:nvSpPr>
        <p:spPr>
          <a:xfrm>
            <a:off x="9081213" y="4330111"/>
            <a:ext cx="588118" cy="328295"/>
          </a:xfrm>
          <a:prstGeom prst="rect">
            <a:avLst/>
          </a:prstGeom>
        </p:spPr>
        <p:txBody>
          <a:bodyPr wrap="none" lIns="121908" tIns="60954" rIns="121908" bIns="60954">
            <a:spAutoFit/>
          </a:bodyPr>
          <a:lstStyle/>
          <a:p>
            <a:pPr algn="r"/>
            <a:r>
              <a:rPr lang="zh-CN" altLang="en-US" sz="1300" dirty="0">
                <a:solidFill>
                  <a:schemeClr val="accent3"/>
                </a:solidFill>
                <a:cs typeface="+mn-ea"/>
                <a:sym typeface="+mn-lt"/>
              </a:rPr>
              <a:t>名称</a:t>
            </a:r>
            <a:endParaRPr lang="zh-CN" altLang="en-US" sz="1300" dirty="0">
              <a:solidFill>
                <a:schemeClr val="accent3"/>
              </a:solidFill>
              <a:cs typeface="+mn-ea"/>
              <a:sym typeface="+mn-lt"/>
            </a:endParaRPr>
          </a:p>
        </p:txBody>
      </p:sp>
      <p:sp>
        <p:nvSpPr>
          <p:cNvPr id="246" name="同侧圆角矩形 245"/>
          <p:cNvSpPr/>
          <p:nvPr/>
        </p:nvSpPr>
        <p:spPr>
          <a:xfrm>
            <a:off x="9996074"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cs typeface="+mn-ea"/>
              <a:sym typeface="+mn-lt"/>
            </a:endParaRPr>
          </a:p>
        </p:txBody>
      </p:sp>
      <p:sp>
        <p:nvSpPr>
          <p:cNvPr id="247" name="同侧圆角矩形 246"/>
          <p:cNvSpPr/>
          <p:nvPr/>
        </p:nvSpPr>
        <p:spPr>
          <a:xfrm>
            <a:off x="9996074"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sym typeface="+mn-lt"/>
            </a:endParaRPr>
          </a:p>
        </p:txBody>
      </p:sp>
      <p:sp>
        <p:nvSpPr>
          <p:cNvPr id="248" name="矩形 247"/>
          <p:cNvSpPr/>
          <p:nvPr/>
        </p:nvSpPr>
        <p:spPr>
          <a:xfrm>
            <a:off x="9930068" y="1689981"/>
            <a:ext cx="699246" cy="328295"/>
          </a:xfrm>
          <a:prstGeom prst="rect">
            <a:avLst/>
          </a:prstGeom>
        </p:spPr>
        <p:txBody>
          <a:bodyPr wrap="none" lIns="121908" tIns="60954" rIns="121908" bIns="60954">
            <a:spAutoFit/>
          </a:bodyPr>
          <a:lstStyle/>
          <a:p>
            <a:pPr algn="r"/>
            <a:r>
              <a:rPr lang="en-US" altLang="zh-CN" sz="1300" dirty="0">
                <a:solidFill>
                  <a:schemeClr val="accent2"/>
                </a:solidFill>
                <a:cs typeface="+mn-ea"/>
                <a:sym typeface="+mn-lt"/>
              </a:rPr>
              <a:t>100%</a:t>
            </a:r>
            <a:endParaRPr lang="zh-CN" altLang="en-US" sz="1300" dirty="0">
              <a:solidFill>
                <a:schemeClr val="accent2"/>
              </a:solidFill>
              <a:cs typeface="+mn-ea"/>
              <a:sym typeface="+mn-lt"/>
            </a:endParaRPr>
          </a:p>
        </p:txBody>
      </p:sp>
      <p:sp>
        <p:nvSpPr>
          <p:cNvPr id="249" name="矩形 248"/>
          <p:cNvSpPr/>
          <p:nvPr/>
        </p:nvSpPr>
        <p:spPr>
          <a:xfrm>
            <a:off x="9957327" y="2244683"/>
            <a:ext cx="613763" cy="328295"/>
          </a:xfrm>
          <a:prstGeom prst="rect">
            <a:avLst/>
          </a:prstGeom>
        </p:spPr>
        <p:txBody>
          <a:bodyPr wrap="none" lIns="121908" tIns="60954" rIns="121908" bIns="60954">
            <a:spAutoFit/>
          </a:bodyPr>
          <a:lstStyle/>
          <a:p>
            <a:pPr algn="r"/>
            <a:r>
              <a:rPr lang="en-US" altLang="zh-CN" sz="1300" dirty="0">
                <a:solidFill>
                  <a:schemeClr val="bg1"/>
                </a:solidFill>
                <a:cs typeface="+mn-ea"/>
                <a:sym typeface="+mn-lt"/>
              </a:rPr>
              <a:t>80%</a:t>
            </a:r>
            <a:endParaRPr lang="zh-CN" altLang="en-US" sz="1300" dirty="0">
              <a:solidFill>
                <a:schemeClr val="bg1"/>
              </a:solidFill>
              <a:cs typeface="+mn-ea"/>
              <a:sym typeface="+mn-lt"/>
            </a:endParaRPr>
          </a:p>
        </p:txBody>
      </p:sp>
      <p:sp>
        <p:nvSpPr>
          <p:cNvPr id="250" name="矩形 249"/>
          <p:cNvSpPr/>
          <p:nvPr/>
        </p:nvSpPr>
        <p:spPr>
          <a:xfrm>
            <a:off x="9982971" y="4330111"/>
            <a:ext cx="588118" cy="328295"/>
          </a:xfrm>
          <a:prstGeom prst="rect">
            <a:avLst/>
          </a:prstGeom>
        </p:spPr>
        <p:txBody>
          <a:bodyPr wrap="none" lIns="121908" tIns="60954" rIns="121908" bIns="60954">
            <a:spAutoFit/>
          </a:bodyPr>
          <a:lstStyle/>
          <a:p>
            <a:pPr algn="r"/>
            <a:r>
              <a:rPr lang="zh-CN" altLang="en-US" sz="1300" dirty="0">
                <a:solidFill>
                  <a:schemeClr val="accent2"/>
                </a:solidFill>
                <a:cs typeface="+mn-ea"/>
                <a:sym typeface="+mn-lt"/>
              </a:rPr>
              <a:t>名称</a:t>
            </a:r>
            <a:endParaRPr lang="zh-CN" altLang="en-US" sz="1300" dirty="0">
              <a:solidFill>
                <a:schemeClr val="accent2"/>
              </a:solidFill>
              <a:cs typeface="+mn-ea"/>
              <a:sym typeface="+mn-lt"/>
            </a:endParaRPr>
          </a:p>
        </p:txBody>
      </p:sp>
      <p:sp>
        <p:nvSpPr>
          <p:cNvPr id="251" name="矩形 250"/>
          <p:cNvSpPr/>
          <p:nvPr/>
        </p:nvSpPr>
        <p:spPr>
          <a:xfrm>
            <a:off x="6610744"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cs typeface="+mn-ea"/>
                <a:sym typeface="+mn-lt"/>
              </a:rPr>
              <a:t>在此输入图表的说明文字，在此输入图表的说明文字，在此输入图表的说明文字，在此输入图表的说明文字，在此输入图表的说明文字，在此输入图表的说明文字，在此输入图表的说明文字。</a:t>
            </a:r>
            <a:endParaRPr lang="zh-CN" altLang="en-US" sz="1100" dirty="0">
              <a:solidFill>
                <a:schemeClr val="bg1">
                  <a:lumMod val="65000"/>
                </a:schemeClr>
              </a:solidFill>
              <a:cs typeface="+mn-ea"/>
              <a:sym typeface="+mn-lt"/>
            </a:endParaRP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endParaRPr lang="zh-CN" altLang="en-US" dirty="0">
              <a:latin typeface="+mn-lt"/>
              <a:ea typeface="+mn-ea"/>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250"/>
                                        <p:tgtEl>
                                          <p:spTgt spid="7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p:cTn id="15" dur="250" fill="hold"/>
                                        <p:tgtEl>
                                          <p:spTgt spid="117"/>
                                        </p:tgtEl>
                                        <p:attrNameLst>
                                          <p:attrName>ppt_w</p:attrName>
                                        </p:attrNameLst>
                                      </p:cBhvr>
                                      <p:tavLst>
                                        <p:tav tm="0">
                                          <p:val>
                                            <p:fltVal val="0"/>
                                          </p:val>
                                        </p:tav>
                                        <p:tav tm="100000">
                                          <p:val>
                                            <p:strVal val="#ppt_w"/>
                                          </p:val>
                                        </p:tav>
                                      </p:tavLst>
                                    </p:anim>
                                    <p:anim calcmode="lin" valueType="num">
                                      <p:cBhvr>
                                        <p:cTn id="16" dur="250" fill="hold"/>
                                        <p:tgtEl>
                                          <p:spTgt spid="117"/>
                                        </p:tgtEl>
                                        <p:attrNameLst>
                                          <p:attrName>ppt_h</p:attrName>
                                        </p:attrNameLst>
                                      </p:cBhvr>
                                      <p:tavLst>
                                        <p:tav tm="0">
                                          <p:val>
                                            <p:fltVal val="0"/>
                                          </p:val>
                                        </p:tav>
                                        <p:tav tm="100000">
                                          <p:val>
                                            <p:strVal val="#ppt_h"/>
                                          </p:val>
                                        </p:tav>
                                      </p:tavLst>
                                    </p:anim>
                                    <p:animEffect transition="in" filter="fade">
                                      <p:cBhvr>
                                        <p:cTn id="17" dur="250"/>
                                        <p:tgtEl>
                                          <p:spTgt spid="117"/>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down)">
                                      <p:cBhvr>
                                        <p:cTn id="21" dur="250"/>
                                        <p:tgtEl>
                                          <p:spTgt spid="11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250" fill="hold"/>
                                        <p:tgtEl>
                                          <p:spTgt spid="115"/>
                                        </p:tgtEl>
                                        <p:attrNameLst>
                                          <p:attrName>ppt_w</p:attrName>
                                        </p:attrNameLst>
                                      </p:cBhvr>
                                      <p:tavLst>
                                        <p:tav tm="0">
                                          <p:val>
                                            <p:fltVal val="0"/>
                                          </p:val>
                                        </p:tav>
                                        <p:tav tm="100000">
                                          <p:val>
                                            <p:strVal val="#ppt_w"/>
                                          </p:val>
                                        </p:tav>
                                      </p:tavLst>
                                    </p:anim>
                                    <p:anim calcmode="lin" valueType="num">
                                      <p:cBhvr>
                                        <p:cTn id="26" dur="250" fill="hold"/>
                                        <p:tgtEl>
                                          <p:spTgt spid="115"/>
                                        </p:tgtEl>
                                        <p:attrNameLst>
                                          <p:attrName>ppt_h</p:attrName>
                                        </p:attrNameLst>
                                      </p:cBhvr>
                                      <p:tavLst>
                                        <p:tav tm="0">
                                          <p:val>
                                            <p:fltVal val="0"/>
                                          </p:val>
                                        </p:tav>
                                        <p:tav tm="100000">
                                          <p:val>
                                            <p:strVal val="#ppt_h"/>
                                          </p:val>
                                        </p:tav>
                                      </p:tavLst>
                                    </p:anim>
                                    <p:animEffect transition="in" filter="fade">
                                      <p:cBhvr>
                                        <p:cTn id="27" dur="250"/>
                                        <p:tgtEl>
                                          <p:spTgt spid="115"/>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down)">
                                      <p:cBhvr>
                                        <p:cTn id="31" dur="250"/>
                                        <p:tgtEl>
                                          <p:spTgt spid="11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250" fill="hold"/>
                                        <p:tgtEl>
                                          <p:spTgt spid="116"/>
                                        </p:tgtEl>
                                        <p:attrNameLst>
                                          <p:attrName>ppt_w</p:attrName>
                                        </p:attrNameLst>
                                      </p:cBhvr>
                                      <p:tavLst>
                                        <p:tav tm="0">
                                          <p:val>
                                            <p:fltVal val="0"/>
                                          </p:val>
                                        </p:tav>
                                        <p:tav tm="100000">
                                          <p:val>
                                            <p:strVal val="#ppt_w"/>
                                          </p:val>
                                        </p:tav>
                                      </p:tavLst>
                                    </p:anim>
                                    <p:anim calcmode="lin" valueType="num">
                                      <p:cBhvr>
                                        <p:cTn id="36" dur="250" fill="hold"/>
                                        <p:tgtEl>
                                          <p:spTgt spid="116"/>
                                        </p:tgtEl>
                                        <p:attrNameLst>
                                          <p:attrName>ppt_h</p:attrName>
                                        </p:attrNameLst>
                                      </p:cBhvr>
                                      <p:tavLst>
                                        <p:tav tm="0">
                                          <p:val>
                                            <p:fltVal val="0"/>
                                          </p:val>
                                        </p:tav>
                                        <p:tav tm="100000">
                                          <p:val>
                                            <p:strVal val="#ppt_h"/>
                                          </p:val>
                                        </p:tav>
                                      </p:tavLst>
                                    </p:anim>
                                    <p:animEffect transition="in" filter="fade">
                                      <p:cBhvr>
                                        <p:cTn id="37" dur="250"/>
                                        <p:tgtEl>
                                          <p:spTgt spid="11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2"/>
                                        </p:tgtEl>
                                        <p:attrNameLst>
                                          <p:attrName>style.visibility</p:attrName>
                                        </p:attrNameLst>
                                      </p:cBhvr>
                                      <p:to>
                                        <p:strVal val="visible"/>
                                      </p:to>
                                    </p:set>
                                    <p:anim calcmode="lin" valueType="num">
                                      <p:cBhvr>
                                        <p:cTn id="41" dur="250" fill="hold"/>
                                        <p:tgtEl>
                                          <p:spTgt spid="122"/>
                                        </p:tgtEl>
                                        <p:attrNameLst>
                                          <p:attrName>ppt_w</p:attrName>
                                        </p:attrNameLst>
                                      </p:cBhvr>
                                      <p:tavLst>
                                        <p:tav tm="0">
                                          <p:val>
                                            <p:fltVal val="0"/>
                                          </p:val>
                                        </p:tav>
                                        <p:tav tm="100000">
                                          <p:val>
                                            <p:strVal val="#ppt_w"/>
                                          </p:val>
                                        </p:tav>
                                      </p:tavLst>
                                    </p:anim>
                                    <p:anim calcmode="lin" valueType="num">
                                      <p:cBhvr>
                                        <p:cTn id="42" dur="250" fill="hold"/>
                                        <p:tgtEl>
                                          <p:spTgt spid="122"/>
                                        </p:tgtEl>
                                        <p:attrNameLst>
                                          <p:attrName>ppt_h</p:attrName>
                                        </p:attrNameLst>
                                      </p:cBhvr>
                                      <p:tavLst>
                                        <p:tav tm="0">
                                          <p:val>
                                            <p:fltVal val="0"/>
                                          </p:val>
                                        </p:tav>
                                        <p:tav tm="100000">
                                          <p:val>
                                            <p:strVal val="#ppt_h"/>
                                          </p:val>
                                        </p:tav>
                                      </p:tavLst>
                                    </p:anim>
                                    <p:animEffect transition="in" filter="fade">
                                      <p:cBhvr>
                                        <p:cTn id="43" dur="250"/>
                                        <p:tgtEl>
                                          <p:spTgt spid="12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down)">
                                      <p:cBhvr>
                                        <p:cTn id="47" dur="250"/>
                                        <p:tgtEl>
                                          <p:spTgt spid="11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animEffect transition="in" filter="fade">
                                      <p:cBhvr>
                                        <p:cTn id="53" dur="250"/>
                                        <p:tgtEl>
                                          <p:spTgt spid="120"/>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250"/>
                                        <p:tgtEl>
                                          <p:spTgt spid="11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250" fill="hold"/>
                                        <p:tgtEl>
                                          <p:spTgt spid="121"/>
                                        </p:tgtEl>
                                        <p:attrNameLst>
                                          <p:attrName>ppt_w</p:attrName>
                                        </p:attrNameLst>
                                      </p:cBhvr>
                                      <p:tavLst>
                                        <p:tav tm="0">
                                          <p:val>
                                            <p:fltVal val="0"/>
                                          </p:val>
                                        </p:tav>
                                        <p:tav tm="100000">
                                          <p:val>
                                            <p:strVal val="#ppt_w"/>
                                          </p:val>
                                        </p:tav>
                                      </p:tavLst>
                                    </p:anim>
                                    <p:anim calcmode="lin" valueType="num">
                                      <p:cBhvr>
                                        <p:cTn id="62" dur="250" fill="hold"/>
                                        <p:tgtEl>
                                          <p:spTgt spid="121"/>
                                        </p:tgtEl>
                                        <p:attrNameLst>
                                          <p:attrName>ppt_h</p:attrName>
                                        </p:attrNameLst>
                                      </p:cBhvr>
                                      <p:tavLst>
                                        <p:tav tm="0">
                                          <p:val>
                                            <p:fltVal val="0"/>
                                          </p:val>
                                        </p:tav>
                                        <p:tav tm="100000">
                                          <p:val>
                                            <p:strVal val="#ppt_h"/>
                                          </p:val>
                                        </p:tav>
                                      </p:tavLst>
                                    </p:anim>
                                    <p:animEffect transition="in" filter="fade">
                                      <p:cBhvr>
                                        <p:cTn id="63" dur="250"/>
                                        <p:tgtEl>
                                          <p:spTgt spid="121"/>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p:cTn id="67" dur="250" fill="hold"/>
                                        <p:tgtEl>
                                          <p:spTgt spid="127"/>
                                        </p:tgtEl>
                                        <p:attrNameLst>
                                          <p:attrName>ppt_w</p:attrName>
                                        </p:attrNameLst>
                                      </p:cBhvr>
                                      <p:tavLst>
                                        <p:tav tm="0">
                                          <p:val>
                                            <p:fltVal val="0"/>
                                          </p:val>
                                        </p:tav>
                                        <p:tav tm="100000">
                                          <p:val>
                                            <p:strVal val="#ppt_w"/>
                                          </p:val>
                                        </p:tav>
                                      </p:tavLst>
                                    </p:anim>
                                    <p:anim calcmode="lin" valueType="num">
                                      <p:cBhvr>
                                        <p:cTn id="68" dur="250" fill="hold"/>
                                        <p:tgtEl>
                                          <p:spTgt spid="127"/>
                                        </p:tgtEl>
                                        <p:attrNameLst>
                                          <p:attrName>ppt_h</p:attrName>
                                        </p:attrNameLst>
                                      </p:cBhvr>
                                      <p:tavLst>
                                        <p:tav tm="0">
                                          <p:val>
                                            <p:fltVal val="0"/>
                                          </p:val>
                                        </p:tav>
                                        <p:tav tm="100000">
                                          <p:val>
                                            <p:strVal val="#ppt_h"/>
                                          </p:val>
                                        </p:tav>
                                      </p:tavLst>
                                    </p:anim>
                                    <p:animEffect transition="in" filter="fade">
                                      <p:cBhvr>
                                        <p:cTn id="69" dur="250"/>
                                        <p:tgtEl>
                                          <p:spTgt spid="127"/>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wipe(down)">
                                      <p:cBhvr>
                                        <p:cTn id="73" dur="250"/>
                                        <p:tgtEl>
                                          <p:spTgt spid="123"/>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25"/>
                                        </p:tgtEl>
                                        <p:attrNameLst>
                                          <p:attrName>style.visibility</p:attrName>
                                        </p:attrNameLst>
                                      </p:cBhvr>
                                      <p:to>
                                        <p:strVal val="visible"/>
                                      </p:to>
                                    </p:set>
                                    <p:anim calcmode="lin" valueType="num">
                                      <p:cBhvr>
                                        <p:cTn id="77" dur="250" fill="hold"/>
                                        <p:tgtEl>
                                          <p:spTgt spid="125"/>
                                        </p:tgtEl>
                                        <p:attrNameLst>
                                          <p:attrName>ppt_w</p:attrName>
                                        </p:attrNameLst>
                                      </p:cBhvr>
                                      <p:tavLst>
                                        <p:tav tm="0">
                                          <p:val>
                                            <p:fltVal val="0"/>
                                          </p:val>
                                        </p:tav>
                                        <p:tav tm="100000">
                                          <p:val>
                                            <p:strVal val="#ppt_w"/>
                                          </p:val>
                                        </p:tav>
                                      </p:tavLst>
                                    </p:anim>
                                    <p:anim calcmode="lin" valueType="num">
                                      <p:cBhvr>
                                        <p:cTn id="78" dur="250" fill="hold"/>
                                        <p:tgtEl>
                                          <p:spTgt spid="125"/>
                                        </p:tgtEl>
                                        <p:attrNameLst>
                                          <p:attrName>ppt_h</p:attrName>
                                        </p:attrNameLst>
                                      </p:cBhvr>
                                      <p:tavLst>
                                        <p:tav tm="0">
                                          <p:val>
                                            <p:fltVal val="0"/>
                                          </p:val>
                                        </p:tav>
                                        <p:tav tm="100000">
                                          <p:val>
                                            <p:strVal val="#ppt_h"/>
                                          </p:val>
                                        </p:tav>
                                      </p:tavLst>
                                    </p:anim>
                                    <p:animEffect transition="in" filter="fade">
                                      <p:cBhvr>
                                        <p:cTn id="79" dur="250"/>
                                        <p:tgtEl>
                                          <p:spTgt spid="125"/>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down)">
                                      <p:cBhvr>
                                        <p:cTn id="83" dur="250"/>
                                        <p:tgtEl>
                                          <p:spTgt spid="124"/>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p:cTn id="87" dur="250" fill="hold"/>
                                        <p:tgtEl>
                                          <p:spTgt spid="126"/>
                                        </p:tgtEl>
                                        <p:attrNameLst>
                                          <p:attrName>ppt_w</p:attrName>
                                        </p:attrNameLst>
                                      </p:cBhvr>
                                      <p:tavLst>
                                        <p:tav tm="0">
                                          <p:val>
                                            <p:fltVal val="0"/>
                                          </p:val>
                                        </p:tav>
                                        <p:tav tm="100000">
                                          <p:val>
                                            <p:strVal val="#ppt_w"/>
                                          </p:val>
                                        </p:tav>
                                      </p:tavLst>
                                    </p:anim>
                                    <p:anim calcmode="lin" valueType="num">
                                      <p:cBhvr>
                                        <p:cTn id="88" dur="250" fill="hold"/>
                                        <p:tgtEl>
                                          <p:spTgt spid="126"/>
                                        </p:tgtEl>
                                        <p:attrNameLst>
                                          <p:attrName>ppt_h</p:attrName>
                                        </p:attrNameLst>
                                      </p:cBhvr>
                                      <p:tavLst>
                                        <p:tav tm="0">
                                          <p:val>
                                            <p:fltVal val="0"/>
                                          </p:val>
                                        </p:tav>
                                        <p:tav tm="100000">
                                          <p:val>
                                            <p:strVal val="#ppt_h"/>
                                          </p:val>
                                        </p:tav>
                                      </p:tavLst>
                                    </p:anim>
                                    <p:animEffect transition="in" filter="fade">
                                      <p:cBhvr>
                                        <p:cTn id="89" dur="250"/>
                                        <p:tgtEl>
                                          <p:spTgt spid="126"/>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32"/>
                                        </p:tgtEl>
                                        <p:attrNameLst>
                                          <p:attrName>style.visibility</p:attrName>
                                        </p:attrNameLst>
                                      </p:cBhvr>
                                      <p:to>
                                        <p:strVal val="visible"/>
                                      </p:to>
                                    </p:set>
                                    <p:anim calcmode="lin" valueType="num">
                                      <p:cBhvr>
                                        <p:cTn id="93" dur="250" fill="hold"/>
                                        <p:tgtEl>
                                          <p:spTgt spid="132"/>
                                        </p:tgtEl>
                                        <p:attrNameLst>
                                          <p:attrName>ppt_w</p:attrName>
                                        </p:attrNameLst>
                                      </p:cBhvr>
                                      <p:tavLst>
                                        <p:tav tm="0">
                                          <p:val>
                                            <p:fltVal val="0"/>
                                          </p:val>
                                        </p:tav>
                                        <p:tav tm="100000">
                                          <p:val>
                                            <p:strVal val="#ppt_w"/>
                                          </p:val>
                                        </p:tav>
                                      </p:tavLst>
                                    </p:anim>
                                    <p:anim calcmode="lin" valueType="num">
                                      <p:cBhvr>
                                        <p:cTn id="94" dur="250" fill="hold"/>
                                        <p:tgtEl>
                                          <p:spTgt spid="132"/>
                                        </p:tgtEl>
                                        <p:attrNameLst>
                                          <p:attrName>ppt_h</p:attrName>
                                        </p:attrNameLst>
                                      </p:cBhvr>
                                      <p:tavLst>
                                        <p:tav tm="0">
                                          <p:val>
                                            <p:fltVal val="0"/>
                                          </p:val>
                                        </p:tav>
                                        <p:tav tm="100000">
                                          <p:val>
                                            <p:strVal val="#ppt_h"/>
                                          </p:val>
                                        </p:tav>
                                      </p:tavLst>
                                    </p:anim>
                                    <p:animEffect transition="in" filter="fade">
                                      <p:cBhvr>
                                        <p:cTn id="95" dur="250"/>
                                        <p:tgtEl>
                                          <p:spTgt spid="132"/>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28"/>
                                        </p:tgtEl>
                                        <p:attrNameLst>
                                          <p:attrName>style.visibility</p:attrName>
                                        </p:attrNameLst>
                                      </p:cBhvr>
                                      <p:to>
                                        <p:strVal val="visible"/>
                                      </p:to>
                                    </p:set>
                                    <p:animEffect transition="in" filter="wipe(down)">
                                      <p:cBhvr>
                                        <p:cTn id="99" dur="250"/>
                                        <p:tgtEl>
                                          <p:spTgt spid="128"/>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p:cTn id="103" dur="250" fill="hold"/>
                                        <p:tgtEl>
                                          <p:spTgt spid="130"/>
                                        </p:tgtEl>
                                        <p:attrNameLst>
                                          <p:attrName>ppt_w</p:attrName>
                                        </p:attrNameLst>
                                      </p:cBhvr>
                                      <p:tavLst>
                                        <p:tav tm="0">
                                          <p:val>
                                            <p:fltVal val="0"/>
                                          </p:val>
                                        </p:tav>
                                        <p:tav tm="100000">
                                          <p:val>
                                            <p:strVal val="#ppt_w"/>
                                          </p:val>
                                        </p:tav>
                                      </p:tavLst>
                                    </p:anim>
                                    <p:anim calcmode="lin" valueType="num">
                                      <p:cBhvr>
                                        <p:cTn id="104" dur="250" fill="hold"/>
                                        <p:tgtEl>
                                          <p:spTgt spid="130"/>
                                        </p:tgtEl>
                                        <p:attrNameLst>
                                          <p:attrName>ppt_h</p:attrName>
                                        </p:attrNameLst>
                                      </p:cBhvr>
                                      <p:tavLst>
                                        <p:tav tm="0">
                                          <p:val>
                                            <p:fltVal val="0"/>
                                          </p:val>
                                        </p:tav>
                                        <p:tav tm="100000">
                                          <p:val>
                                            <p:strVal val="#ppt_h"/>
                                          </p:val>
                                        </p:tav>
                                      </p:tavLst>
                                    </p:anim>
                                    <p:animEffect transition="in" filter="fade">
                                      <p:cBhvr>
                                        <p:cTn id="105" dur="250"/>
                                        <p:tgtEl>
                                          <p:spTgt spid="130"/>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29"/>
                                        </p:tgtEl>
                                        <p:attrNameLst>
                                          <p:attrName>style.visibility</p:attrName>
                                        </p:attrNameLst>
                                      </p:cBhvr>
                                      <p:to>
                                        <p:strVal val="visible"/>
                                      </p:to>
                                    </p:set>
                                    <p:animEffect transition="in" filter="wipe(down)">
                                      <p:cBhvr>
                                        <p:cTn id="109" dur="250"/>
                                        <p:tgtEl>
                                          <p:spTgt spid="129"/>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31"/>
                                        </p:tgtEl>
                                        <p:attrNameLst>
                                          <p:attrName>style.visibility</p:attrName>
                                        </p:attrNameLst>
                                      </p:cBhvr>
                                      <p:to>
                                        <p:strVal val="visible"/>
                                      </p:to>
                                    </p:set>
                                    <p:anim calcmode="lin" valueType="num">
                                      <p:cBhvr>
                                        <p:cTn id="113" dur="250" fill="hold"/>
                                        <p:tgtEl>
                                          <p:spTgt spid="131"/>
                                        </p:tgtEl>
                                        <p:attrNameLst>
                                          <p:attrName>ppt_w</p:attrName>
                                        </p:attrNameLst>
                                      </p:cBhvr>
                                      <p:tavLst>
                                        <p:tav tm="0">
                                          <p:val>
                                            <p:fltVal val="0"/>
                                          </p:val>
                                        </p:tav>
                                        <p:tav tm="100000">
                                          <p:val>
                                            <p:strVal val="#ppt_w"/>
                                          </p:val>
                                        </p:tav>
                                      </p:tavLst>
                                    </p:anim>
                                    <p:anim calcmode="lin" valueType="num">
                                      <p:cBhvr>
                                        <p:cTn id="114" dur="250" fill="hold"/>
                                        <p:tgtEl>
                                          <p:spTgt spid="131"/>
                                        </p:tgtEl>
                                        <p:attrNameLst>
                                          <p:attrName>ppt_h</p:attrName>
                                        </p:attrNameLst>
                                      </p:cBhvr>
                                      <p:tavLst>
                                        <p:tav tm="0">
                                          <p:val>
                                            <p:fltVal val="0"/>
                                          </p:val>
                                        </p:tav>
                                        <p:tav tm="100000">
                                          <p:val>
                                            <p:strVal val="#ppt_h"/>
                                          </p:val>
                                        </p:tav>
                                      </p:tavLst>
                                    </p:anim>
                                    <p:animEffect transition="in" filter="fade">
                                      <p:cBhvr>
                                        <p:cTn id="115" dur="250"/>
                                        <p:tgtEl>
                                          <p:spTgt spid="131"/>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33"/>
                                        </p:tgtEl>
                                        <p:attrNameLst>
                                          <p:attrName>style.visibility</p:attrName>
                                        </p:attrNameLst>
                                      </p:cBhvr>
                                      <p:to>
                                        <p:strVal val="visible"/>
                                      </p:to>
                                    </p:set>
                                    <p:animEffect transition="in" filter="fade">
                                      <p:cBhvr>
                                        <p:cTn id="119" dur="500"/>
                                        <p:tgtEl>
                                          <p:spTgt spid="133"/>
                                        </p:tgtEl>
                                      </p:cBhvr>
                                    </p:animEffect>
                                    <p:anim calcmode="lin" valueType="num">
                                      <p:cBhvr>
                                        <p:cTn id="120" dur="500" fill="hold"/>
                                        <p:tgtEl>
                                          <p:spTgt spid="133"/>
                                        </p:tgtEl>
                                        <p:attrNameLst>
                                          <p:attrName>ppt_x</p:attrName>
                                        </p:attrNameLst>
                                      </p:cBhvr>
                                      <p:tavLst>
                                        <p:tav tm="0">
                                          <p:val>
                                            <p:strVal val="#ppt_x"/>
                                          </p:val>
                                        </p:tav>
                                        <p:tav tm="100000">
                                          <p:val>
                                            <p:strVal val="#ppt_x"/>
                                          </p:val>
                                        </p:tav>
                                      </p:tavLst>
                                    </p:anim>
                                    <p:anim calcmode="lin" valueType="num">
                                      <p:cBhvr>
                                        <p:cTn id="121"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19"/>
                                        </p:tgtEl>
                                        <p:attrNameLst>
                                          <p:attrName>style.visibility</p:attrName>
                                        </p:attrNameLst>
                                      </p:cBhvr>
                                      <p:to>
                                        <p:strVal val="visible"/>
                                      </p:to>
                                    </p:set>
                                    <p:animEffect transition="in" filter="fade">
                                      <p:cBhvr>
                                        <p:cTn id="126" dur="500"/>
                                        <p:tgtEl>
                                          <p:spTgt spid="219"/>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93"/>
                                        </p:tgtEl>
                                        <p:attrNameLst>
                                          <p:attrName>style.visibility</p:attrName>
                                        </p:attrNameLst>
                                      </p:cBhvr>
                                      <p:to>
                                        <p:strVal val="visible"/>
                                      </p:to>
                                    </p:set>
                                    <p:animEffect transition="in" filter="wipe(left)">
                                      <p:cBhvr>
                                        <p:cTn id="130" dur="250"/>
                                        <p:tgtEl>
                                          <p:spTgt spid="193"/>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35"/>
                                        </p:tgtEl>
                                        <p:attrNameLst>
                                          <p:attrName>style.visibility</p:attrName>
                                        </p:attrNameLst>
                                      </p:cBhvr>
                                      <p:to>
                                        <p:strVal val="visible"/>
                                      </p:to>
                                    </p:set>
                                    <p:anim calcmode="lin" valueType="num">
                                      <p:cBhvr>
                                        <p:cTn id="134" dur="250" fill="hold"/>
                                        <p:tgtEl>
                                          <p:spTgt spid="235"/>
                                        </p:tgtEl>
                                        <p:attrNameLst>
                                          <p:attrName>ppt_w</p:attrName>
                                        </p:attrNameLst>
                                      </p:cBhvr>
                                      <p:tavLst>
                                        <p:tav tm="0">
                                          <p:val>
                                            <p:fltVal val="0"/>
                                          </p:val>
                                        </p:tav>
                                        <p:tav tm="100000">
                                          <p:val>
                                            <p:strVal val="#ppt_w"/>
                                          </p:val>
                                        </p:tav>
                                      </p:tavLst>
                                    </p:anim>
                                    <p:anim calcmode="lin" valueType="num">
                                      <p:cBhvr>
                                        <p:cTn id="135" dur="250" fill="hold"/>
                                        <p:tgtEl>
                                          <p:spTgt spid="235"/>
                                        </p:tgtEl>
                                        <p:attrNameLst>
                                          <p:attrName>ppt_h</p:attrName>
                                        </p:attrNameLst>
                                      </p:cBhvr>
                                      <p:tavLst>
                                        <p:tav tm="0">
                                          <p:val>
                                            <p:fltVal val="0"/>
                                          </p:val>
                                        </p:tav>
                                        <p:tav tm="100000">
                                          <p:val>
                                            <p:strVal val="#ppt_h"/>
                                          </p:val>
                                        </p:tav>
                                      </p:tavLst>
                                    </p:anim>
                                    <p:animEffect transition="in" filter="fade">
                                      <p:cBhvr>
                                        <p:cTn id="136" dur="250"/>
                                        <p:tgtEl>
                                          <p:spTgt spid="235"/>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31"/>
                                        </p:tgtEl>
                                        <p:attrNameLst>
                                          <p:attrName>style.visibility</p:attrName>
                                        </p:attrNameLst>
                                      </p:cBhvr>
                                      <p:to>
                                        <p:strVal val="visible"/>
                                      </p:to>
                                    </p:set>
                                    <p:animEffect transition="in" filter="wipe(down)">
                                      <p:cBhvr>
                                        <p:cTn id="140" dur="250"/>
                                        <p:tgtEl>
                                          <p:spTgt spid="231"/>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33"/>
                                        </p:tgtEl>
                                        <p:attrNameLst>
                                          <p:attrName>style.visibility</p:attrName>
                                        </p:attrNameLst>
                                      </p:cBhvr>
                                      <p:to>
                                        <p:strVal val="visible"/>
                                      </p:to>
                                    </p:set>
                                    <p:anim calcmode="lin" valueType="num">
                                      <p:cBhvr>
                                        <p:cTn id="144" dur="250" fill="hold"/>
                                        <p:tgtEl>
                                          <p:spTgt spid="233"/>
                                        </p:tgtEl>
                                        <p:attrNameLst>
                                          <p:attrName>ppt_w</p:attrName>
                                        </p:attrNameLst>
                                      </p:cBhvr>
                                      <p:tavLst>
                                        <p:tav tm="0">
                                          <p:val>
                                            <p:fltVal val="0"/>
                                          </p:val>
                                        </p:tav>
                                        <p:tav tm="100000">
                                          <p:val>
                                            <p:strVal val="#ppt_w"/>
                                          </p:val>
                                        </p:tav>
                                      </p:tavLst>
                                    </p:anim>
                                    <p:anim calcmode="lin" valueType="num">
                                      <p:cBhvr>
                                        <p:cTn id="145" dur="250" fill="hold"/>
                                        <p:tgtEl>
                                          <p:spTgt spid="233"/>
                                        </p:tgtEl>
                                        <p:attrNameLst>
                                          <p:attrName>ppt_h</p:attrName>
                                        </p:attrNameLst>
                                      </p:cBhvr>
                                      <p:tavLst>
                                        <p:tav tm="0">
                                          <p:val>
                                            <p:fltVal val="0"/>
                                          </p:val>
                                        </p:tav>
                                        <p:tav tm="100000">
                                          <p:val>
                                            <p:strVal val="#ppt_h"/>
                                          </p:val>
                                        </p:tav>
                                      </p:tavLst>
                                    </p:anim>
                                    <p:animEffect transition="in" filter="fade">
                                      <p:cBhvr>
                                        <p:cTn id="146" dur="250"/>
                                        <p:tgtEl>
                                          <p:spTgt spid="233"/>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32"/>
                                        </p:tgtEl>
                                        <p:attrNameLst>
                                          <p:attrName>style.visibility</p:attrName>
                                        </p:attrNameLst>
                                      </p:cBhvr>
                                      <p:to>
                                        <p:strVal val="visible"/>
                                      </p:to>
                                    </p:set>
                                    <p:animEffect transition="in" filter="wipe(down)">
                                      <p:cBhvr>
                                        <p:cTn id="150" dur="250"/>
                                        <p:tgtEl>
                                          <p:spTgt spid="232"/>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34"/>
                                        </p:tgtEl>
                                        <p:attrNameLst>
                                          <p:attrName>style.visibility</p:attrName>
                                        </p:attrNameLst>
                                      </p:cBhvr>
                                      <p:to>
                                        <p:strVal val="visible"/>
                                      </p:to>
                                    </p:set>
                                    <p:anim calcmode="lin" valueType="num">
                                      <p:cBhvr>
                                        <p:cTn id="154" dur="250" fill="hold"/>
                                        <p:tgtEl>
                                          <p:spTgt spid="234"/>
                                        </p:tgtEl>
                                        <p:attrNameLst>
                                          <p:attrName>ppt_w</p:attrName>
                                        </p:attrNameLst>
                                      </p:cBhvr>
                                      <p:tavLst>
                                        <p:tav tm="0">
                                          <p:val>
                                            <p:fltVal val="0"/>
                                          </p:val>
                                        </p:tav>
                                        <p:tav tm="100000">
                                          <p:val>
                                            <p:strVal val="#ppt_w"/>
                                          </p:val>
                                        </p:tav>
                                      </p:tavLst>
                                    </p:anim>
                                    <p:anim calcmode="lin" valueType="num">
                                      <p:cBhvr>
                                        <p:cTn id="155" dur="250" fill="hold"/>
                                        <p:tgtEl>
                                          <p:spTgt spid="234"/>
                                        </p:tgtEl>
                                        <p:attrNameLst>
                                          <p:attrName>ppt_h</p:attrName>
                                        </p:attrNameLst>
                                      </p:cBhvr>
                                      <p:tavLst>
                                        <p:tav tm="0">
                                          <p:val>
                                            <p:fltVal val="0"/>
                                          </p:val>
                                        </p:tav>
                                        <p:tav tm="100000">
                                          <p:val>
                                            <p:strVal val="#ppt_h"/>
                                          </p:val>
                                        </p:tav>
                                      </p:tavLst>
                                    </p:anim>
                                    <p:animEffect transition="in" filter="fade">
                                      <p:cBhvr>
                                        <p:cTn id="156" dur="250"/>
                                        <p:tgtEl>
                                          <p:spTgt spid="234"/>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40"/>
                                        </p:tgtEl>
                                        <p:attrNameLst>
                                          <p:attrName>style.visibility</p:attrName>
                                        </p:attrNameLst>
                                      </p:cBhvr>
                                      <p:to>
                                        <p:strVal val="visible"/>
                                      </p:to>
                                    </p:set>
                                    <p:anim calcmode="lin" valueType="num">
                                      <p:cBhvr>
                                        <p:cTn id="160" dur="250" fill="hold"/>
                                        <p:tgtEl>
                                          <p:spTgt spid="240"/>
                                        </p:tgtEl>
                                        <p:attrNameLst>
                                          <p:attrName>ppt_w</p:attrName>
                                        </p:attrNameLst>
                                      </p:cBhvr>
                                      <p:tavLst>
                                        <p:tav tm="0">
                                          <p:val>
                                            <p:fltVal val="0"/>
                                          </p:val>
                                        </p:tav>
                                        <p:tav tm="100000">
                                          <p:val>
                                            <p:strVal val="#ppt_w"/>
                                          </p:val>
                                        </p:tav>
                                      </p:tavLst>
                                    </p:anim>
                                    <p:anim calcmode="lin" valueType="num">
                                      <p:cBhvr>
                                        <p:cTn id="161" dur="250" fill="hold"/>
                                        <p:tgtEl>
                                          <p:spTgt spid="240"/>
                                        </p:tgtEl>
                                        <p:attrNameLst>
                                          <p:attrName>ppt_h</p:attrName>
                                        </p:attrNameLst>
                                      </p:cBhvr>
                                      <p:tavLst>
                                        <p:tav tm="0">
                                          <p:val>
                                            <p:fltVal val="0"/>
                                          </p:val>
                                        </p:tav>
                                        <p:tav tm="100000">
                                          <p:val>
                                            <p:strVal val="#ppt_h"/>
                                          </p:val>
                                        </p:tav>
                                      </p:tavLst>
                                    </p:anim>
                                    <p:animEffect transition="in" filter="fade">
                                      <p:cBhvr>
                                        <p:cTn id="162" dur="250"/>
                                        <p:tgtEl>
                                          <p:spTgt spid="240"/>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36"/>
                                        </p:tgtEl>
                                        <p:attrNameLst>
                                          <p:attrName>style.visibility</p:attrName>
                                        </p:attrNameLst>
                                      </p:cBhvr>
                                      <p:to>
                                        <p:strVal val="visible"/>
                                      </p:to>
                                    </p:set>
                                    <p:animEffect transition="in" filter="wipe(down)">
                                      <p:cBhvr>
                                        <p:cTn id="166" dur="250"/>
                                        <p:tgtEl>
                                          <p:spTgt spid="236"/>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38"/>
                                        </p:tgtEl>
                                        <p:attrNameLst>
                                          <p:attrName>style.visibility</p:attrName>
                                        </p:attrNameLst>
                                      </p:cBhvr>
                                      <p:to>
                                        <p:strVal val="visible"/>
                                      </p:to>
                                    </p:set>
                                    <p:anim calcmode="lin" valueType="num">
                                      <p:cBhvr>
                                        <p:cTn id="170" dur="250" fill="hold"/>
                                        <p:tgtEl>
                                          <p:spTgt spid="238"/>
                                        </p:tgtEl>
                                        <p:attrNameLst>
                                          <p:attrName>ppt_w</p:attrName>
                                        </p:attrNameLst>
                                      </p:cBhvr>
                                      <p:tavLst>
                                        <p:tav tm="0">
                                          <p:val>
                                            <p:fltVal val="0"/>
                                          </p:val>
                                        </p:tav>
                                        <p:tav tm="100000">
                                          <p:val>
                                            <p:strVal val="#ppt_w"/>
                                          </p:val>
                                        </p:tav>
                                      </p:tavLst>
                                    </p:anim>
                                    <p:anim calcmode="lin" valueType="num">
                                      <p:cBhvr>
                                        <p:cTn id="171" dur="250" fill="hold"/>
                                        <p:tgtEl>
                                          <p:spTgt spid="238"/>
                                        </p:tgtEl>
                                        <p:attrNameLst>
                                          <p:attrName>ppt_h</p:attrName>
                                        </p:attrNameLst>
                                      </p:cBhvr>
                                      <p:tavLst>
                                        <p:tav tm="0">
                                          <p:val>
                                            <p:fltVal val="0"/>
                                          </p:val>
                                        </p:tav>
                                        <p:tav tm="100000">
                                          <p:val>
                                            <p:strVal val="#ppt_h"/>
                                          </p:val>
                                        </p:tav>
                                      </p:tavLst>
                                    </p:anim>
                                    <p:animEffect transition="in" filter="fade">
                                      <p:cBhvr>
                                        <p:cTn id="172" dur="250"/>
                                        <p:tgtEl>
                                          <p:spTgt spid="238"/>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37"/>
                                        </p:tgtEl>
                                        <p:attrNameLst>
                                          <p:attrName>style.visibility</p:attrName>
                                        </p:attrNameLst>
                                      </p:cBhvr>
                                      <p:to>
                                        <p:strVal val="visible"/>
                                      </p:to>
                                    </p:set>
                                    <p:animEffect transition="in" filter="wipe(down)">
                                      <p:cBhvr>
                                        <p:cTn id="176" dur="250"/>
                                        <p:tgtEl>
                                          <p:spTgt spid="237"/>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39"/>
                                        </p:tgtEl>
                                        <p:attrNameLst>
                                          <p:attrName>style.visibility</p:attrName>
                                        </p:attrNameLst>
                                      </p:cBhvr>
                                      <p:to>
                                        <p:strVal val="visible"/>
                                      </p:to>
                                    </p:set>
                                    <p:anim calcmode="lin" valueType="num">
                                      <p:cBhvr>
                                        <p:cTn id="180" dur="250" fill="hold"/>
                                        <p:tgtEl>
                                          <p:spTgt spid="239"/>
                                        </p:tgtEl>
                                        <p:attrNameLst>
                                          <p:attrName>ppt_w</p:attrName>
                                        </p:attrNameLst>
                                      </p:cBhvr>
                                      <p:tavLst>
                                        <p:tav tm="0">
                                          <p:val>
                                            <p:fltVal val="0"/>
                                          </p:val>
                                        </p:tav>
                                        <p:tav tm="100000">
                                          <p:val>
                                            <p:strVal val="#ppt_w"/>
                                          </p:val>
                                        </p:tav>
                                      </p:tavLst>
                                    </p:anim>
                                    <p:anim calcmode="lin" valueType="num">
                                      <p:cBhvr>
                                        <p:cTn id="181" dur="250" fill="hold"/>
                                        <p:tgtEl>
                                          <p:spTgt spid="239"/>
                                        </p:tgtEl>
                                        <p:attrNameLst>
                                          <p:attrName>ppt_h</p:attrName>
                                        </p:attrNameLst>
                                      </p:cBhvr>
                                      <p:tavLst>
                                        <p:tav tm="0">
                                          <p:val>
                                            <p:fltVal val="0"/>
                                          </p:val>
                                        </p:tav>
                                        <p:tav tm="100000">
                                          <p:val>
                                            <p:strVal val="#ppt_h"/>
                                          </p:val>
                                        </p:tav>
                                      </p:tavLst>
                                    </p:anim>
                                    <p:animEffect transition="in" filter="fade">
                                      <p:cBhvr>
                                        <p:cTn id="182" dur="250"/>
                                        <p:tgtEl>
                                          <p:spTgt spid="239"/>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45"/>
                                        </p:tgtEl>
                                        <p:attrNameLst>
                                          <p:attrName>style.visibility</p:attrName>
                                        </p:attrNameLst>
                                      </p:cBhvr>
                                      <p:to>
                                        <p:strVal val="visible"/>
                                      </p:to>
                                    </p:set>
                                    <p:anim calcmode="lin" valueType="num">
                                      <p:cBhvr>
                                        <p:cTn id="186" dur="250" fill="hold"/>
                                        <p:tgtEl>
                                          <p:spTgt spid="245"/>
                                        </p:tgtEl>
                                        <p:attrNameLst>
                                          <p:attrName>ppt_w</p:attrName>
                                        </p:attrNameLst>
                                      </p:cBhvr>
                                      <p:tavLst>
                                        <p:tav tm="0">
                                          <p:val>
                                            <p:fltVal val="0"/>
                                          </p:val>
                                        </p:tav>
                                        <p:tav tm="100000">
                                          <p:val>
                                            <p:strVal val="#ppt_w"/>
                                          </p:val>
                                        </p:tav>
                                      </p:tavLst>
                                    </p:anim>
                                    <p:anim calcmode="lin" valueType="num">
                                      <p:cBhvr>
                                        <p:cTn id="187" dur="250" fill="hold"/>
                                        <p:tgtEl>
                                          <p:spTgt spid="245"/>
                                        </p:tgtEl>
                                        <p:attrNameLst>
                                          <p:attrName>ppt_h</p:attrName>
                                        </p:attrNameLst>
                                      </p:cBhvr>
                                      <p:tavLst>
                                        <p:tav tm="0">
                                          <p:val>
                                            <p:fltVal val="0"/>
                                          </p:val>
                                        </p:tav>
                                        <p:tav tm="100000">
                                          <p:val>
                                            <p:strVal val="#ppt_h"/>
                                          </p:val>
                                        </p:tav>
                                      </p:tavLst>
                                    </p:anim>
                                    <p:animEffect transition="in" filter="fade">
                                      <p:cBhvr>
                                        <p:cTn id="188" dur="250"/>
                                        <p:tgtEl>
                                          <p:spTgt spid="245"/>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41"/>
                                        </p:tgtEl>
                                        <p:attrNameLst>
                                          <p:attrName>style.visibility</p:attrName>
                                        </p:attrNameLst>
                                      </p:cBhvr>
                                      <p:to>
                                        <p:strVal val="visible"/>
                                      </p:to>
                                    </p:set>
                                    <p:animEffect transition="in" filter="wipe(down)">
                                      <p:cBhvr>
                                        <p:cTn id="192" dur="250"/>
                                        <p:tgtEl>
                                          <p:spTgt spid="241"/>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43"/>
                                        </p:tgtEl>
                                        <p:attrNameLst>
                                          <p:attrName>style.visibility</p:attrName>
                                        </p:attrNameLst>
                                      </p:cBhvr>
                                      <p:to>
                                        <p:strVal val="visible"/>
                                      </p:to>
                                    </p:set>
                                    <p:anim calcmode="lin" valueType="num">
                                      <p:cBhvr>
                                        <p:cTn id="196" dur="250" fill="hold"/>
                                        <p:tgtEl>
                                          <p:spTgt spid="243"/>
                                        </p:tgtEl>
                                        <p:attrNameLst>
                                          <p:attrName>ppt_w</p:attrName>
                                        </p:attrNameLst>
                                      </p:cBhvr>
                                      <p:tavLst>
                                        <p:tav tm="0">
                                          <p:val>
                                            <p:fltVal val="0"/>
                                          </p:val>
                                        </p:tav>
                                        <p:tav tm="100000">
                                          <p:val>
                                            <p:strVal val="#ppt_w"/>
                                          </p:val>
                                        </p:tav>
                                      </p:tavLst>
                                    </p:anim>
                                    <p:anim calcmode="lin" valueType="num">
                                      <p:cBhvr>
                                        <p:cTn id="197" dur="250" fill="hold"/>
                                        <p:tgtEl>
                                          <p:spTgt spid="243"/>
                                        </p:tgtEl>
                                        <p:attrNameLst>
                                          <p:attrName>ppt_h</p:attrName>
                                        </p:attrNameLst>
                                      </p:cBhvr>
                                      <p:tavLst>
                                        <p:tav tm="0">
                                          <p:val>
                                            <p:fltVal val="0"/>
                                          </p:val>
                                        </p:tav>
                                        <p:tav tm="100000">
                                          <p:val>
                                            <p:strVal val="#ppt_h"/>
                                          </p:val>
                                        </p:tav>
                                      </p:tavLst>
                                    </p:anim>
                                    <p:animEffect transition="in" filter="fade">
                                      <p:cBhvr>
                                        <p:cTn id="198" dur="250"/>
                                        <p:tgtEl>
                                          <p:spTgt spid="243"/>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42"/>
                                        </p:tgtEl>
                                        <p:attrNameLst>
                                          <p:attrName>style.visibility</p:attrName>
                                        </p:attrNameLst>
                                      </p:cBhvr>
                                      <p:to>
                                        <p:strVal val="visible"/>
                                      </p:to>
                                    </p:set>
                                    <p:animEffect transition="in" filter="wipe(down)">
                                      <p:cBhvr>
                                        <p:cTn id="202" dur="250"/>
                                        <p:tgtEl>
                                          <p:spTgt spid="242"/>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44"/>
                                        </p:tgtEl>
                                        <p:attrNameLst>
                                          <p:attrName>style.visibility</p:attrName>
                                        </p:attrNameLst>
                                      </p:cBhvr>
                                      <p:to>
                                        <p:strVal val="visible"/>
                                      </p:to>
                                    </p:set>
                                    <p:anim calcmode="lin" valueType="num">
                                      <p:cBhvr>
                                        <p:cTn id="206" dur="250" fill="hold"/>
                                        <p:tgtEl>
                                          <p:spTgt spid="244"/>
                                        </p:tgtEl>
                                        <p:attrNameLst>
                                          <p:attrName>ppt_w</p:attrName>
                                        </p:attrNameLst>
                                      </p:cBhvr>
                                      <p:tavLst>
                                        <p:tav tm="0">
                                          <p:val>
                                            <p:fltVal val="0"/>
                                          </p:val>
                                        </p:tav>
                                        <p:tav tm="100000">
                                          <p:val>
                                            <p:strVal val="#ppt_w"/>
                                          </p:val>
                                        </p:tav>
                                      </p:tavLst>
                                    </p:anim>
                                    <p:anim calcmode="lin" valueType="num">
                                      <p:cBhvr>
                                        <p:cTn id="207" dur="250" fill="hold"/>
                                        <p:tgtEl>
                                          <p:spTgt spid="244"/>
                                        </p:tgtEl>
                                        <p:attrNameLst>
                                          <p:attrName>ppt_h</p:attrName>
                                        </p:attrNameLst>
                                      </p:cBhvr>
                                      <p:tavLst>
                                        <p:tav tm="0">
                                          <p:val>
                                            <p:fltVal val="0"/>
                                          </p:val>
                                        </p:tav>
                                        <p:tav tm="100000">
                                          <p:val>
                                            <p:strVal val="#ppt_h"/>
                                          </p:val>
                                        </p:tav>
                                      </p:tavLst>
                                    </p:anim>
                                    <p:animEffect transition="in" filter="fade">
                                      <p:cBhvr>
                                        <p:cTn id="208" dur="250"/>
                                        <p:tgtEl>
                                          <p:spTgt spid="244"/>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50"/>
                                        </p:tgtEl>
                                        <p:attrNameLst>
                                          <p:attrName>style.visibility</p:attrName>
                                        </p:attrNameLst>
                                      </p:cBhvr>
                                      <p:to>
                                        <p:strVal val="visible"/>
                                      </p:to>
                                    </p:set>
                                    <p:anim calcmode="lin" valueType="num">
                                      <p:cBhvr>
                                        <p:cTn id="212" dur="250" fill="hold"/>
                                        <p:tgtEl>
                                          <p:spTgt spid="250"/>
                                        </p:tgtEl>
                                        <p:attrNameLst>
                                          <p:attrName>ppt_w</p:attrName>
                                        </p:attrNameLst>
                                      </p:cBhvr>
                                      <p:tavLst>
                                        <p:tav tm="0">
                                          <p:val>
                                            <p:fltVal val="0"/>
                                          </p:val>
                                        </p:tav>
                                        <p:tav tm="100000">
                                          <p:val>
                                            <p:strVal val="#ppt_w"/>
                                          </p:val>
                                        </p:tav>
                                      </p:tavLst>
                                    </p:anim>
                                    <p:anim calcmode="lin" valueType="num">
                                      <p:cBhvr>
                                        <p:cTn id="213" dur="250" fill="hold"/>
                                        <p:tgtEl>
                                          <p:spTgt spid="250"/>
                                        </p:tgtEl>
                                        <p:attrNameLst>
                                          <p:attrName>ppt_h</p:attrName>
                                        </p:attrNameLst>
                                      </p:cBhvr>
                                      <p:tavLst>
                                        <p:tav tm="0">
                                          <p:val>
                                            <p:fltVal val="0"/>
                                          </p:val>
                                        </p:tav>
                                        <p:tav tm="100000">
                                          <p:val>
                                            <p:strVal val="#ppt_h"/>
                                          </p:val>
                                        </p:tav>
                                      </p:tavLst>
                                    </p:anim>
                                    <p:animEffect transition="in" filter="fade">
                                      <p:cBhvr>
                                        <p:cTn id="214" dur="250"/>
                                        <p:tgtEl>
                                          <p:spTgt spid="250"/>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46"/>
                                        </p:tgtEl>
                                        <p:attrNameLst>
                                          <p:attrName>style.visibility</p:attrName>
                                        </p:attrNameLst>
                                      </p:cBhvr>
                                      <p:to>
                                        <p:strVal val="visible"/>
                                      </p:to>
                                    </p:set>
                                    <p:animEffect transition="in" filter="wipe(down)">
                                      <p:cBhvr>
                                        <p:cTn id="218" dur="250"/>
                                        <p:tgtEl>
                                          <p:spTgt spid="246"/>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48"/>
                                        </p:tgtEl>
                                        <p:attrNameLst>
                                          <p:attrName>style.visibility</p:attrName>
                                        </p:attrNameLst>
                                      </p:cBhvr>
                                      <p:to>
                                        <p:strVal val="visible"/>
                                      </p:to>
                                    </p:set>
                                    <p:anim calcmode="lin" valueType="num">
                                      <p:cBhvr>
                                        <p:cTn id="222" dur="250" fill="hold"/>
                                        <p:tgtEl>
                                          <p:spTgt spid="248"/>
                                        </p:tgtEl>
                                        <p:attrNameLst>
                                          <p:attrName>ppt_w</p:attrName>
                                        </p:attrNameLst>
                                      </p:cBhvr>
                                      <p:tavLst>
                                        <p:tav tm="0">
                                          <p:val>
                                            <p:fltVal val="0"/>
                                          </p:val>
                                        </p:tav>
                                        <p:tav tm="100000">
                                          <p:val>
                                            <p:strVal val="#ppt_w"/>
                                          </p:val>
                                        </p:tav>
                                      </p:tavLst>
                                    </p:anim>
                                    <p:anim calcmode="lin" valueType="num">
                                      <p:cBhvr>
                                        <p:cTn id="223" dur="250" fill="hold"/>
                                        <p:tgtEl>
                                          <p:spTgt spid="248"/>
                                        </p:tgtEl>
                                        <p:attrNameLst>
                                          <p:attrName>ppt_h</p:attrName>
                                        </p:attrNameLst>
                                      </p:cBhvr>
                                      <p:tavLst>
                                        <p:tav tm="0">
                                          <p:val>
                                            <p:fltVal val="0"/>
                                          </p:val>
                                        </p:tav>
                                        <p:tav tm="100000">
                                          <p:val>
                                            <p:strVal val="#ppt_h"/>
                                          </p:val>
                                        </p:tav>
                                      </p:tavLst>
                                    </p:anim>
                                    <p:animEffect transition="in" filter="fade">
                                      <p:cBhvr>
                                        <p:cTn id="224" dur="250"/>
                                        <p:tgtEl>
                                          <p:spTgt spid="248"/>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47"/>
                                        </p:tgtEl>
                                        <p:attrNameLst>
                                          <p:attrName>style.visibility</p:attrName>
                                        </p:attrNameLst>
                                      </p:cBhvr>
                                      <p:to>
                                        <p:strVal val="visible"/>
                                      </p:to>
                                    </p:set>
                                    <p:animEffect transition="in" filter="wipe(down)">
                                      <p:cBhvr>
                                        <p:cTn id="228" dur="250"/>
                                        <p:tgtEl>
                                          <p:spTgt spid="247"/>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49"/>
                                        </p:tgtEl>
                                        <p:attrNameLst>
                                          <p:attrName>style.visibility</p:attrName>
                                        </p:attrNameLst>
                                      </p:cBhvr>
                                      <p:to>
                                        <p:strVal val="visible"/>
                                      </p:to>
                                    </p:set>
                                    <p:anim calcmode="lin" valueType="num">
                                      <p:cBhvr>
                                        <p:cTn id="232" dur="250" fill="hold"/>
                                        <p:tgtEl>
                                          <p:spTgt spid="249"/>
                                        </p:tgtEl>
                                        <p:attrNameLst>
                                          <p:attrName>ppt_w</p:attrName>
                                        </p:attrNameLst>
                                      </p:cBhvr>
                                      <p:tavLst>
                                        <p:tav tm="0">
                                          <p:val>
                                            <p:fltVal val="0"/>
                                          </p:val>
                                        </p:tav>
                                        <p:tav tm="100000">
                                          <p:val>
                                            <p:strVal val="#ppt_w"/>
                                          </p:val>
                                        </p:tav>
                                      </p:tavLst>
                                    </p:anim>
                                    <p:anim calcmode="lin" valueType="num">
                                      <p:cBhvr>
                                        <p:cTn id="233" dur="250" fill="hold"/>
                                        <p:tgtEl>
                                          <p:spTgt spid="249"/>
                                        </p:tgtEl>
                                        <p:attrNameLst>
                                          <p:attrName>ppt_h</p:attrName>
                                        </p:attrNameLst>
                                      </p:cBhvr>
                                      <p:tavLst>
                                        <p:tav tm="0">
                                          <p:val>
                                            <p:fltVal val="0"/>
                                          </p:val>
                                        </p:tav>
                                        <p:tav tm="100000">
                                          <p:val>
                                            <p:strVal val="#ppt_h"/>
                                          </p:val>
                                        </p:tav>
                                      </p:tavLst>
                                    </p:anim>
                                    <p:animEffect transition="in" filter="fade">
                                      <p:cBhvr>
                                        <p:cTn id="234" dur="250"/>
                                        <p:tgtEl>
                                          <p:spTgt spid="249"/>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51"/>
                                        </p:tgtEl>
                                        <p:attrNameLst>
                                          <p:attrName>style.visibility</p:attrName>
                                        </p:attrNameLst>
                                      </p:cBhvr>
                                      <p:to>
                                        <p:strVal val="visible"/>
                                      </p:to>
                                    </p:set>
                                    <p:animEffect transition="in" filter="fade">
                                      <p:cBhvr>
                                        <p:cTn id="238" dur="500"/>
                                        <p:tgtEl>
                                          <p:spTgt spid="251"/>
                                        </p:tgtEl>
                                      </p:cBhvr>
                                    </p:animEffect>
                                    <p:anim calcmode="lin" valueType="num">
                                      <p:cBhvr>
                                        <p:cTn id="239" dur="500" fill="hold"/>
                                        <p:tgtEl>
                                          <p:spTgt spid="251"/>
                                        </p:tgtEl>
                                        <p:attrNameLst>
                                          <p:attrName>ppt_x</p:attrName>
                                        </p:attrNameLst>
                                      </p:cBhvr>
                                      <p:tavLst>
                                        <p:tav tm="0">
                                          <p:val>
                                            <p:strVal val="#ppt_x"/>
                                          </p:val>
                                        </p:tav>
                                        <p:tav tm="100000">
                                          <p:val>
                                            <p:strVal val="#ppt_x"/>
                                          </p:val>
                                        </p:tav>
                                      </p:tavLst>
                                    </p:anim>
                                    <p:anim calcmode="lin" valueType="num">
                                      <p:cBhvr>
                                        <p:cTn id="240"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p:bldP spid="116" grpId="0"/>
      <p:bldP spid="117" grpId="0"/>
      <p:bldP spid="118" grpId="0" animBg="1"/>
      <p:bldP spid="119" grpId="0" animBg="1"/>
      <p:bldP spid="120" grpId="0"/>
      <p:bldP spid="121" grpId="0"/>
      <p:bldP spid="122" grpId="0"/>
      <p:bldP spid="123" grpId="0" animBg="1"/>
      <p:bldP spid="124" grpId="0" animBg="1"/>
      <p:bldP spid="125" grpId="0"/>
      <p:bldP spid="126" grpId="0"/>
      <p:bldP spid="127" grpId="0"/>
      <p:bldP spid="128" grpId="0" animBg="1"/>
      <p:bldP spid="129" grpId="0" animBg="1"/>
      <p:bldP spid="130" grpId="0"/>
      <p:bldP spid="131" grpId="0"/>
      <p:bldP spid="132" grpId="0"/>
      <p:bldP spid="133" grpId="0"/>
      <p:bldP spid="231" grpId="0" animBg="1"/>
      <p:bldP spid="232" grpId="0" animBg="1"/>
      <p:bldP spid="233" grpId="0"/>
      <p:bldP spid="234" grpId="0"/>
      <p:bldP spid="235" grpId="0"/>
      <p:bldP spid="236" grpId="0" animBg="1"/>
      <p:bldP spid="237" grpId="0" animBg="1"/>
      <p:bldP spid="238" grpId="0"/>
      <p:bldP spid="239" grpId="0"/>
      <p:bldP spid="240" grpId="0"/>
      <p:bldP spid="241" grpId="0" animBg="1"/>
      <p:bldP spid="242" grpId="0" animBg="1"/>
      <p:bldP spid="243" grpId="0"/>
      <p:bldP spid="244" grpId="0"/>
      <p:bldP spid="245" grpId="0"/>
      <p:bldP spid="246" grpId="0" animBg="1"/>
      <p:bldP spid="247" grpId="0" animBg="1"/>
      <p:bldP spid="248" grpId="0"/>
      <p:bldP spid="249" grpId="0"/>
      <p:bldP spid="250" grpId="0"/>
      <p:bldP spid="251"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GENSWF_ADVANCE_TIME" val="0.00"/>
  <p:tag name="ISPRING_SLIDE_INDENT_LEVEL" val="0"/>
  <p:tag name="ISPRING_CUSTOM_TIMING_USED" val="0"/>
</p:tagLst>
</file>

<file path=ppt/tags/tag11.xml><?xml version="1.0" encoding="utf-8"?>
<p:tagLst xmlns:p="http://schemas.openxmlformats.org/presentationml/2006/main">
  <p:tag name="GENSWF_ADVANCE_TIME" val="0.00"/>
  <p:tag name="ISPRING_SLIDE_INDENT_LEVEL" val="0"/>
  <p:tag name="ISPRING_CUSTOM_TIMING_USED" val="0"/>
</p:tagLst>
</file>

<file path=ppt/tags/tag12.xml><?xml version="1.0" encoding="utf-8"?>
<p:tagLst xmlns:p="http://schemas.openxmlformats.org/presentationml/2006/main">
  <p:tag name="GENSWF_ADVANCE_TIME" val="0.00"/>
  <p:tag name="ISPRING_SLIDE_INDENT_LEVEL" val="0"/>
  <p:tag name="ISPRING_CUSTOM_TIMING_USED" val="0"/>
</p:tagLst>
</file>

<file path=ppt/tags/tag13.xml><?xml version="1.0" encoding="utf-8"?>
<p:tagLst xmlns:p="http://schemas.openxmlformats.org/presentationml/2006/main">
  <p:tag name="GENSWF_ADVANCE_TIME" val="0.00"/>
  <p:tag name="ISPRING_SLIDE_INDENT_LEVEL" val="0"/>
  <p:tag name="ISPRING_CUSTOM_TIMING_USED" val="0"/>
</p:tagLst>
</file>

<file path=ppt/tags/tag14.xml><?xml version="1.0" encoding="utf-8"?>
<p:tagLst xmlns:p="http://schemas.openxmlformats.org/presentationml/2006/main">
  <p:tag name="GENSWF_ADVANCE_TIME" val="0.00"/>
  <p:tag name="ISPRING_SLIDE_INDENT_LEVEL" val="0"/>
  <p:tag name="ISPRING_CUSTOM_TIMING_USED" val="0"/>
</p:tagLst>
</file>

<file path=ppt/tags/tag15.xml><?xml version="1.0" encoding="utf-8"?>
<p:tagLst xmlns:p="http://schemas.openxmlformats.org/presentationml/2006/main">
  <p:tag name="GENSWF_ADVANCE_TIME" val="0.00"/>
  <p:tag name="ISPRING_SLIDE_INDENT_LEVEL" val="0"/>
  <p:tag name="ISPRING_CUSTOM_TIMING_USED" val="0"/>
</p:tagLst>
</file>

<file path=ppt/tags/tag16.xml><?xml version="1.0" encoding="utf-8"?>
<p:tagLst xmlns:p="http://schemas.openxmlformats.org/presentationml/2006/main">
  <p:tag name="GENSWF_ADVANCE_TIME" val="0.00"/>
  <p:tag name="ISPRING_SLIDE_INDENT_LEVEL" val="0"/>
  <p:tag name="ISPRING_CUSTOM_TIMING_USED" val="0"/>
</p:tagLst>
</file>

<file path=ppt/tags/tag17.xml><?xml version="1.0" encoding="utf-8"?>
<p:tagLst xmlns:p="http://schemas.openxmlformats.org/presentationml/2006/main">
  <p:tag name="GENSWF_ADVANCE_TIME" val="0.00"/>
  <p:tag name="ISPRING_SLIDE_INDENT_LEVEL" val="0"/>
  <p:tag name="ISPRING_CUSTOM_TIMING_USED" val="0"/>
</p:tagLst>
</file>

<file path=ppt/tags/tag18.xml><?xml version="1.0" encoding="utf-8"?>
<p:tagLst xmlns:p="http://schemas.openxmlformats.org/presentationml/2006/main">
  <p:tag name="GENSWF_ADVANCE_TIME" val="0.00"/>
  <p:tag name="ISPRING_SLIDE_INDENT_LEVEL" val="0"/>
  <p:tag name="ISPRING_CUSTOM_TIMING_USED" val="0"/>
</p:tagLst>
</file>

<file path=ppt/tags/tag19.xml><?xml version="1.0" encoding="utf-8"?>
<p:tagLst xmlns:p="http://schemas.openxmlformats.org/presentationml/2006/main">
  <p:tag name="GENSWF_ADVANCE_TIME" val="0.00"/>
  <p:tag name="ISPRING_SLIDE_INDENT_LEVEL" val="0"/>
  <p:tag name="ISPRING_CUSTOM_TIMING_USED" val="0"/>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GENSWF_ADVANCE_TIME" val="0.00"/>
  <p:tag name="ISPRING_SLIDE_INDENT_LEVEL" val="0"/>
  <p:tag name="ISPRING_CUSTOM_TIMING_USED" val="0"/>
</p:tagLst>
</file>

<file path=ppt/tags/tag21.xml><?xml version="1.0" encoding="utf-8"?>
<p:tagLst xmlns:p="http://schemas.openxmlformats.org/presentationml/2006/main">
  <p:tag name="GENSWF_ADVANCE_TIME" val="0.00"/>
  <p:tag name="ISPRING_SLIDE_INDENT_LEVEL" val="0"/>
  <p:tag name="ISPRING_CUSTOM_TIMING_USED" val="0"/>
</p:tagLst>
</file>

<file path=ppt/tags/tag22.xml><?xml version="1.0" encoding="utf-8"?>
<p:tagLst xmlns:p="http://schemas.openxmlformats.org/presentationml/2006/main">
  <p:tag name="GENSWF_ADVANCE_TIME" val="0.00"/>
  <p:tag name="ISPRING_SLIDE_INDENT_LEVEL" val="0"/>
  <p:tag name="ISPRING_CUSTOM_TIMING_USED" val="0"/>
</p:tagLst>
</file>

<file path=ppt/tags/tag23.xml><?xml version="1.0" encoding="utf-8"?>
<p:tagLst xmlns:p="http://schemas.openxmlformats.org/presentationml/2006/main">
  <p:tag name="GENSWF_ADVANCE_TIME" val="0.00"/>
  <p:tag name="ISPRING_SLIDE_INDENT_LEVEL" val="0"/>
  <p:tag name="ISPRING_CUSTOM_TIMING_USED" val="0"/>
</p:tagLst>
</file>

<file path=ppt/tags/tag24.xml><?xml version="1.0" encoding="utf-8"?>
<p:tagLst xmlns:p="http://schemas.openxmlformats.org/presentationml/2006/main">
  <p:tag name="GENSWF_ADVANCE_TIME" val="0.00"/>
  <p:tag name="ISPRING_SLIDE_INDENT_LEVEL" val="0"/>
  <p:tag name="ISPRING_CUSTOM_TIMING_USED" val="0"/>
</p:tagLst>
</file>

<file path=ppt/tags/tag25.xml><?xml version="1.0" encoding="utf-8"?>
<p:tagLst xmlns:p="http://schemas.openxmlformats.org/presentationml/2006/main">
  <p:tag name="GENSWF_ADVANCE_TIME" val="0.00"/>
  <p:tag name="ISPRING_SLIDE_INDENT_LEVEL" val="0"/>
  <p:tag name="ISPRING_CUSTOM_TIMING_USED" val="0"/>
</p:tagLst>
</file>

<file path=ppt/tags/tag26.xml><?xml version="1.0" encoding="utf-8"?>
<p:tagLst xmlns:p="http://schemas.openxmlformats.org/presentationml/2006/main">
  <p:tag name="GENSWF_ADVANCE_TIME" val="0.00"/>
  <p:tag name="ISPRING_SLIDE_INDENT_LEVEL" val="0"/>
  <p:tag name="ISPRING_CUSTOM_TIMING_USED" val="0"/>
</p:tagLst>
</file>

<file path=ppt/tags/tag27.xml><?xml version="1.0" encoding="utf-8"?>
<p:tagLst xmlns:p="http://schemas.openxmlformats.org/presentationml/2006/main">
  <p:tag name="GENSWF_ADVANCE_TIME" val="0.00"/>
  <p:tag name="ISPRING_SLIDE_INDENT_LEVEL" val="0"/>
  <p:tag name="ISPRING_CUSTOM_TIMING_USED" val="0"/>
</p:tagLst>
</file>

<file path=ppt/tags/tag28.xml><?xml version="1.0" encoding="utf-8"?>
<p:tagLst xmlns:p="http://schemas.openxmlformats.org/presentationml/2006/main">
  <p:tag name="GENSWF_ADVANCE_TIME" val="0.00"/>
  <p:tag name="ISPRING_SLIDE_INDENT_LEVEL" val="0"/>
  <p:tag name="ISPRING_CUSTOM_TIMING_USED" val="0"/>
</p:tagLst>
</file>

<file path=ppt/tags/tag29.xml><?xml version="1.0" encoding="utf-8"?>
<p:tagLst xmlns:p="http://schemas.openxmlformats.org/presentationml/2006/main">
  <p:tag name="GENSWF_ADVANCE_TIME" val="0.00"/>
  <p:tag name="ISPRING_SLIDE_INDENT_LEVEL" val="0"/>
  <p:tag name="ISPRING_CUSTOM_TIMING_USED" val="0"/>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GENSWF_ADVANCE_TIME" val="0.00"/>
  <p:tag name="ISPRING_SLIDE_INDENT_LEVEL" val="0"/>
  <p:tag name="ISPRING_CUSTOM_TIMING_USED" val="0"/>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ISPRING_PRESENTATION_TITLE" val="1246.教育实用上课备课专用PPT模板"/>
</p:tagLst>
</file>

<file path=ppt/tags/tag4.xml><?xml version="1.0" encoding="utf-8"?>
<p:tagLst xmlns:p="http://schemas.openxmlformats.org/presentationml/2006/main">
  <p:tag name="GENSWF_ADVANCE_TIME" val="0.00"/>
  <p:tag name="ISPRING_SLIDE_INDENT_LEVEL" val="0"/>
  <p:tag name="ISPRING_CUSTOM_TIMING_USED" val="0"/>
</p:tagLst>
</file>

<file path=ppt/tags/tag5.xml><?xml version="1.0" encoding="utf-8"?>
<p:tagLst xmlns:p="http://schemas.openxmlformats.org/presentationml/2006/main">
  <p:tag name="GENSWF_ADVANCE_TIME" val="0.00"/>
  <p:tag name="ISPRING_SLIDE_INDENT_LEVEL" val="0"/>
  <p:tag name="ISPRING_CUSTOM_TIMING_USED" val="0"/>
</p:tagLst>
</file>

<file path=ppt/tags/tag6.xml><?xml version="1.0" encoding="utf-8"?>
<p:tagLst xmlns:p="http://schemas.openxmlformats.org/presentationml/2006/main">
  <p:tag name="GENSWF_ADVANCE_TIME" val="0.00"/>
  <p:tag name="ISPRING_SLIDE_INDENT_LEVEL" val="0"/>
  <p:tag name="ISPRING_CUSTOM_TIMING_USED" val="0"/>
</p:tagLst>
</file>

<file path=ppt/tags/tag7.xml><?xml version="1.0" encoding="utf-8"?>
<p:tagLst xmlns:p="http://schemas.openxmlformats.org/presentationml/2006/main">
  <p:tag name="GENSWF_ADVANCE_TIME" val="0.00"/>
  <p:tag name="ISPRING_SLIDE_INDENT_LEVEL" val="0"/>
  <p:tag name="ISPRING_CUSTOM_TIMING_USED" val="0"/>
</p:tagLst>
</file>

<file path=ppt/tags/tag8.xml><?xml version="1.0" encoding="utf-8"?>
<p:tagLst xmlns:p="http://schemas.openxmlformats.org/presentationml/2006/main">
  <p:tag name="GENSWF_ADVANCE_TIME" val="0.00"/>
  <p:tag name="ISPRING_SLIDE_INDENT_LEVEL" val="0"/>
  <p:tag name="ISPRING_CUSTOM_TIMING_USED" val="0"/>
</p:tagLst>
</file>

<file path=ppt/tags/tag9.xml><?xml version="1.0" encoding="utf-8"?>
<p:tagLst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教学">
  <a:themeElements>
    <a:clrScheme name="自定义 498">
      <a:dk1>
        <a:sysClr val="windowText" lastClr="000000"/>
      </a:dk1>
      <a:lt1>
        <a:sysClr val="window" lastClr="FFFFFF"/>
      </a:lt1>
      <a:dk2>
        <a:srgbClr val="3C7895"/>
      </a:dk2>
      <a:lt2>
        <a:srgbClr val="E7E6E6"/>
      </a:lt2>
      <a:accent1>
        <a:srgbClr val="3C7895"/>
      </a:accent1>
      <a:accent2>
        <a:srgbClr val="3C7895"/>
      </a:accent2>
      <a:accent3>
        <a:srgbClr val="3C7895"/>
      </a:accent3>
      <a:accent4>
        <a:srgbClr val="3C7895"/>
      </a:accent4>
      <a:accent5>
        <a:srgbClr val="3C7895"/>
      </a:accent5>
      <a:accent6>
        <a:srgbClr val="3C7895"/>
      </a:accent6>
      <a:hlink>
        <a:srgbClr val="0563C1"/>
      </a:hlink>
      <a:folHlink>
        <a:srgbClr val="954F72"/>
      </a:folHlink>
    </a:clrScheme>
    <a:fontScheme name="y4y4xcr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8597</Words>
  <Application>WPS 演示</Application>
  <PresentationFormat>自定义</PresentationFormat>
  <Paragraphs>878</Paragraphs>
  <Slides>34</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vt:lpstr>
      <vt:lpstr>宋体</vt:lpstr>
      <vt:lpstr>Wingdings</vt:lpstr>
      <vt:lpstr>Calibri</vt:lpstr>
      <vt:lpstr>Calibri</vt:lpstr>
      <vt:lpstr>微软雅黑</vt:lpstr>
      <vt:lpstr>Arial Unicode MS</vt:lpstr>
      <vt:lpstr>Arial</vt:lpstr>
      <vt:lpstr>教学</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蓝色水彩</dc:title>
  <dc:creator>第一PPT</dc:creator>
  <cp:keywords>www.1ppt.com</cp:keywords>
  <dc:description>www.1ppt.com</dc:description>
  <cp:lastModifiedBy>铭</cp:lastModifiedBy>
  <cp:revision>31</cp:revision>
  <dcterms:created xsi:type="dcterms:W3CDTF">2015-05-05T08:02:00Z</dcterms:created>
  <dcterms:modified xsi:type="dcterms:W3CDTF">2022-03-04T06:18:37Z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E2193E6CAFA04DD984768D90C5B09476</vt:lpwstr>
  </property>
</Properties>
</file>