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900"/>
    <a:srgbClr val="4456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96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431114" y="640494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4abac31ea20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1430" y="5253990"/>
            <a:ext cx="12215495" cy="1614805"/>
          </a:xfrm>
          <a:prstGeom prst="rect">
            <a:avLst/>
          </a:prstGeom>
        </p:spPr>
      </p:pic>
      <p:pic>
        <p:nvPicPr>
          <p:cNvPr id="7" name="图片 6" descr="b406eba1ac3a4fcd71f696ad6778e4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3220720"/>
            <a:ext cx="12192000" cy="4168140"/>
          </a:xfrm>
          <a:prstGeom prst="rect">
            <a:avLst/>
          </a:prstGeom>
        </p:spPr>
      </p:pic>
      <p:sp>
        <p:nvSpPr>
          <p:cNvPr id="48" name="文本框 8"/>
          <p:cNvSpPr txBox="1"/>
          <p:nvPr/>
        </p:nvSpPr>
        <p:spPr>
          <a:xfrm>
            <a:off x="1937792" y="1579128"/>
            <a:ext cx="8317049" cy="954107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农业农产</a:t>
            </a:r>
            <a:r>
              <a:rPr lang="zh-CN" altLang="en-US" sz="5400" dirty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品展</a:t>
            </a:r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示</a:t>
            </a:r>
            <a:r>
              <a:rPr lang="en-US" altLang="zh-CN" sz="5400" dirty="0" smtClean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</a:t>
            </a:r>
            <a:r>
              <a:rPr lang="zh-CN" altLang="en-US" sz="5400" dirty="0">
                <a:solidFill>
                  <a:schemeClr val="accent6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板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2852419" y="2672715"/>
            <a:ext cx="6683375" cy="49244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7F00"/>
                </a:solidFill>
                <a:latin typeface="微软雅黑" panose="020B0503020204020204" charset="-122"/>
                <a:ea typeface="微软雅黑" panose="020B0503020204020204" charset="-122"/>
              </a:rPr>
              <a:t>述职报告  工作汇报  年终总结  招商引资 </a:t>
            </a:r>
            <a:endParaRPr lang="zh-CN" altLang="en-US" sz="2400" dirty="0">
              <a:solidFill>
                <a:srgbClr val="007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" y="668909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9" name="Rectangle 2"/>
          <p:cNvSpPr/>
          <p:nvPr/>
        </p:nvSpPr>
        <p:spPr>
          <a:xfrm>
            <a:off x="-987" y="1528260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302F33"/>
              </a:solidFill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6096600" y="1528260"/>
            <a:ext cx="4883150" cy="2332788"/>
          </a:xfrm>
          <a:prstGeom prst="rect">
            <a:avLst/>
          </a:prstGeom>
          <a:blipFill rotWithShape="1">
            <a:blip r:embed="rId2" cstate="screen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302F3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22190" y="1992852"/>
            <a:ext cx="1243529" cy="41656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344072" y="2424900"/>
            <a:ext cx="4359786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02F33"/>
                </a:solidFill>
                <a:sym typeface="微软雅黑" panose="020B050302020402020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endParaRPr lang="zh-CN" altLang="en-US" sz="1400" dirty="0">
              <a:solidFill>
                <a:srgbClr val="302F33"/>
              </a:solidFill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13924" y="4106501"/>
            <a:ext cx="1135936" cy="1135936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302F33"/>
                </a:solidFill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8FC9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302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354948" y="4459030"/>
            <a:ext cx="439420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01</a:t>
            </a:r>
            <a:endParaRPr lang="en-US" altLang="zh-CN" sz="2200" b="1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50038" y="5314866"/>
            <a:ext cx="2450418" cy="1004449"/>
            <a:chOff x="8779234" y="1963160"/>
            <a:chExt cx="2450418" cy="1004449"/>
          </a:xfrm>
        </p:grpSpPr>
        <p:sp>
          <p:nvSpPr>
            <p:cNvPr id="18" name="矩形 17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779234" y="2322449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5314" y="4106501"/>
            <a:ext cx="1135936" cy="1135936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302F33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8FC9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302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841573" y="4459030"/>
            <a:ext cx="473075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02</a:t>
            </a:r>
            <a:endParaRPr lang="en-US" altLang="zh-CN" sz="2200" b="1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70318" y="5314866"/>
            <a:ext cx="2450418" cy="1004449"/>
            <a:chOff x="8779234" y="1963160"/>
            <a:chExt cx="2450418" cy="1004449"/>
          </a:xfrm>
        </p:grpSpPr>
        <p:sp>
          <p:nvSpPr>
            <p:cNvPr id="26" name="矩形 25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79234" y="2322449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17602" y="4106501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302F33"/>
                </a:solidFill>
              </a:endParaRPr>
            </a:p>
          </p:txBody>
        </p:sp>
        <p:sp>
          <p:nvSpPr>
            <p:cNvPr id="3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8FC9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302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8426241" y="4459030"/>
            <a:ext cx="480695" cy="42862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en-US" altLang="zh-CN" sz="2200" b="1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03</a:t>
            </a:r>
            <a:endParaRPr lang="en-US" altLang="zh-CN" sz="2200" b="1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62606" y="5314866"/>
            <a:ext cx="2450418" cy="1004449"/>
            <a:chOff x="8779234" y="1963160"/>
            <a:chExt cx="2450418" cy="1004449"/>
          </a:xfrm>
        </p:grpSpPr>
        <p:sp>
          <p:nvSpPr>
            <p:cNvPr id="37" name="矩形 36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22449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11" grpId="0"/>
      <p:bldP spid="12" grpId="0"/>
      <p:bldP spid="16" grpId="0"/>
      <p:bldP spid="23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rot="11040000">
            <a:off x="1848128" y="2470569"/>
            <a:ext cx="2034550" cy="1816080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1040000">
            <a:off x="3504312" y="3384345"/>
            <a:ext cx="1969029" cy="1757595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任意多边形 12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8FC90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rotWithShape="1">
              <a:blip r:embed="rId3" cstate="screen"/>
              <a:stretch>
                <a:fillRect/>
              </a:stretch>
            </a:blip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1040000">
            <a:off x="5088488" y="2483486"/>
            <a:ext cx="2020080" cy="1803164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rotWithShape="1">
              <a:blip r:embed="rId4" cstate="screen"/>
              <a:stretch>
                <a:fillRect/>
              </a:stretch>
            </a:blip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1040000">
            <a:off x="6735838" y="3397898"/>
            <a:ext cx="1956225" cy="1744677"/>
            <a:chOff x="3337529" y="1161598"/>
            <a:chExt cx="2138277" cy="19070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FC90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rotWithShape="1">
              <a:blip r:embed="rId5" cstate="screen"/>
              <a:stretch>
                <a:fillRect/>
              </a:stretch>
            </a:blip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1040000">
            <a:off x="8353564" y="2515085"/>
            <a:ext cx="1969030" cy="1757596"/>
            <a:chOff x="3342359" y="1161599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 bwMode="auto">
            <a:xfrm rot="10800000">
              <a:off x="3342359" y="1161599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rotWithShape="1">
              <a:blip r:embed="rId6" cstate="screen"/>
              <a:stretch>
                <a:fillRect/>
              </a:stretch>
            </a:blip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04112" y="1354426"/>
            <a:ext cx="2450418" cy="1004448"/>
            <a:chOff x="8779234" y="1963160"/>
            <a:chExt cx="2450418" cy="1004448"/>
          </a:xfrm>
        </p:grpSpPr>
        <p:sp>
          <p:nvSpPr>
            <p:cNvPr id="42" name="矩形 41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779234" y="2322448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88288" y="5314866"/>
            <a:ext cx="2450418" cy="1004449"/>
            <a:chOff x="8779234" y="1963160"/>
            <a:chExt cx="2450418" cy="1004449"/>
          </a:xfrm>
        </p:grpSpPr>
        <p:sp>
          <p:nvSpPr>
            <p:cNvPr id="45" name="矩形 44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22449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0318" y="1340768"/>
            <a:ext cx="2450418" cy="1004448"/>
            <a:chOff x="8779234" y="1963160"/>
            <a:chExt cx="2450418" cy="1004448"/>
          </a:xfrm>
        </p:grpSpPr>
        <p:sp>
          <p:nvSpPr>
            <p:cNvPr id="48" name="矩形 47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22448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54494" y="5301208"/>
            <a:ext cx="2450418" cy="1004449"/>
            <a:chOff x="8779234" y="1963160"/>
            <a:chExt cx="2450418" cy="1004449"/>
          </a:xfrm>
        </p:grpSpPr>
        <p:sp>
          <p:nvSpPr>
            <p:cNvPr id="51" name="矩形 50"/>
            <p:cNvSpPr/>
            <p:nvPr/>
          </p:nvSpPr>
          <p:spPr>
            <a:xfrm>
              <a:off x="9233388" y="1963160"/>
              <a:ext cx="1554480" cy="3848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779234" y="2322449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966662" y="1340768"/>
            <a:ext cx="2450418" cy="1004448"/>
            <a:chOff x="8779234" y="1963160"/>
            <a:chExt cx="2450418" cy="1004448"/>
          </a:xfrm>
        </p:grpSpPr>
        <p:sp>
          <p:nvSpPr>
            <p:cNvPr id="54" name="矩形 53"/>
            <p:cNvSpPr/>
            <p:nvPr/>
          </p:nvSpPr>
          <p:spPr>
            <a:xfrm>
              <a:off x="9225798" y="1963160"/>
              <a:ext cx="1568797" cy="384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点击输入标题</a:t>
              </a:r>
              <a:endPara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779234" y="2322448"/>
              <a:ext cx="2450418" cy="6451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rgbClr val="302F33"/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请在此输入详细的文字介绍信息，表达图表的含义。</a:t>
              </a:r>
              <a:endPara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3922406" y="1272570"/>
            <a:ext cx="4383314" cy="3750666"/>
            <a:chOff x="4093768" y="1570891"/>
            <a:chExt cx="3890939" cy="3329355"/>
          </a:xfrm>
        </p:grpSpPr>
        <p:pic>
          <p:nvPicPr>
            <p:cNvPr id="35" name="Picture 8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4093768" y="1570891"/>
              <a:ext cx="3890939" cy="3329355"/>
            </a:xfrm>
            <a:prstGeom prst="rect">
              <a:avLst/>
            </a:prstGeom>
          </p:spPr>
        </p:pic>
        <p:sp>
          <p:nvSpPr>
            <p:cNvPr id="36" name="Freeform 11"/>
            <p:cNvSpPr/>
            <p:nvPr/>
          </p:nvSpPr>
          <p:spPr>
            <a:xfrm>
              <a:off x="4536120" y="1783080"/>
              <a:ext cx="2743200" cy="2148840"/>
            </a:xfrm>
            <a:custGeom>
              <a:avLst/>
              <a:gdLst>
                <a:gd name="connsiteX0" fmla="*/ 175260 w 2743200"/>
                <a:gd name="connsiteY0" fmla="*/ 632460 h 2148840"/>
                <a:gd name="connsiteX1" fmla="*/ 0 w 2743200"/>
                <a:gd name="connsiteY1" fmla="*/ 2148840 h 2148840"/>
                <a:gd name="connsiteX2" fmla="*/ 2621280 w 2743200"/>
                <a:gd name="connsiteY2" fmla="*/ 1905000 h 2148840"/>
                <a:gd name="connsiteX3" fmla="*/ 2743200 w 2743200"/>
                <a:gd name="connsiteY3" fmla="*/ 0 h 2148840"/>
                <a:gd name="connsiteX4" fmla="*/ 175260 w 2743200"/>
                <a:gd name="connsiteY4" fmla="*/ 63246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2148840">
                  <a:moveTo>
                    <a:pt x="175260" y="632460"/>
                  </a:moveTo>
                  <a:lnTo>
                    <a:pt x="0" y="2148840"/>
                  </a:lnTo>
                  <a:lnTo>
                    <a:pt x="2621280" y="1905000"/>
                  </a:lnTo>
                  <a:lnTo>
                    <a:pt x="2743200" y="0"/>
                  </a:lnTo>
                  <a:lnTo>
                    <a:pt x="175260" y="632460"/>
                  </a:lnTo>
                  <a:close/>
                </a:path>
              </a:pathLst>
            </a:custGeom>
            <a:blipFill rotWithShape="1"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302F33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433566" y="4889134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16480" y="5184056"/>
            <a:ext cx="2232248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17942" y="1916832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746056" y="2192558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17942" y="3119180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73406" y="3394906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17942" y="4290390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46056" y="4566116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32892" y="1916832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2024" y="2192558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32892" y="3119180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12024" y="3394906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2892" y="4290390"/>
            <a:ext cx="1554480" cy="384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12024" y="4566116"/>
            <a:ext cx="2391104" cy="731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在此输入详细的文字介绍信息，表达图表的含义。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104061" y="2168685"/>
            <a:ext cx="592640" cy="592640"/>
            <a:chOff x="8105048" y="2696033"/>
            <a:chExt cx="592640" cy="592640"/>
          </a:xfrm>
        </p:grpSpPr>
        <p:sp>
          <p:nvSpPr>
            <p:cNvPr id="52" name="Rectangle 185"/>
            <p:cNvSpPr/>
            <p:nvPr/>
          </p:nvSpPr>
          <p:spPr>
            <a:xfrm>
              <a:off x="8105048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53" name="Rectangle 185"/>
            <p:cNvSpPr/>
            <p:nvPr/>
          </p:nvSpPr>
          <p:spPr>
            <a:xfrm>
              <a:off x="8175894" y="2766879"/>
              <a:ext cx="450948" cy="450948"/>
            </a:xfrm>
            <a:prstGeom prst="rect">
              <a:avLst/>
            </a:prstGeom>
            <a:solidFill>
              <a:schemeClr val="accent6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4" name="Freeform 153"/>
            <p:cNvSpPr>
              <a:spLocks noEditPoints="1"/>
            </p:cNvSpPr>
            <p:nvPr/>
          </p:nvSpPr>
          <p:spPr bwMode="auto">
            <a:xfrm>
              <a:off x="8279535" y="2874330"/>
              <a:ext cx="264536" cy="257255"/>
            </a:xfrm>
            <a:custGeom>
              <a:avLst/>
              <a:gdLst>
                <a:gd name="T0" fmla="*/ 138 w 138"/>
                <a:gd name="T1" fmla="*/ 67 h 134"/>
                <a:gd name="T2" fmla="*/ 128 w 138"/>
                <a:gd name="T3" fmla="*/ 53 h 134"/>
                <a:gd name="T4" fmla="*/ 131 w 138"/>
                <a:gd name="T5" fmla="*/ 37 h 134"/>
                <a:gd name="T6" fmla="*/ 117 w 138"/>
                <a:gd name="T7" fmla="*/ 29 h 134"/>
                <a:gd name="T8" fmla="*/ 112 w 138"/>
                <a:gd name="T9" fmla="*/ 13 h 134"/>
                <a:gd name="T10" fmla="*/ 100 w 138"/>
                <a:gd name="T11" fmla="*/ 12 h 134"/>
                <a:gd name="T12" fmla="*/ 95 w 138"/>
                <a:gd name="T13" fmla="*/ 12 h 134"/>
                <a:gd name="T14" fmla="*/ 84 w 138"/>
                <a:gd name="T15" fmla="*/ 0 h 134"/>
                <a:gd name="T16" fmla="*/ 73 w 138"/>
                <a:gd name="T17" fmla="*/ 4 h 134"/>
                <a:gd name="T18" fmla="*/ 65 w 138"/>
                <a:gd name="T19" fmla="*/ 4 h 134"/>
                <a:gd name="T20" fmla="*/ 54 w 138"/>
                <a:gd name="T21" fmla="*/ 0 h 134"/>
                <a:gd name="T22" fmla="*/ 43 w 138"/>
                <a:gd name="T23" fmla="*/ 12 h 134"/>
                <a:gd name="T24" fmla="*/ 38 w 138"/>
                <a:gd name="T25" fmla="*/ 12 h 134"/>
                <a:gd name="T26" fmla="*/ 26 w 138"/>
                <a:gd name="T27" fmla="*/ 13 h 134"/>
                <a:gd name="T28" fmla="*/ 21 w 138"/>
                <a:gd name="T29" fmla="*/ 29 h 134"/>
                <a:gd name="T30" fmla="*/ 7 w 138"/>
                <a:gd name="T31" fmla="*/ 37 h 134"/>
                <a:gd name="T32" fmla="*/ 10 w 138"/>
                <a:gd name="T33" fmla="*/ 53 h 134"/>
                <a:gd name="T34" fmla="*/ 0 w 138"/>
                <a:gd name="T35" fmla="*/ 67 h 134"/>
                <a:gd name="T36" fmla="*/ 10 w 138"/>
                <a:gd name="T37" fmla="*/ 80 h 134"/>
                <a:gd name="T38" fmla="*/ 7 w 138"/>
                <a:gd name="T39" fmla="*/ 97 h 134"/>
                <a:gd name="T40" fmla="*/ 21 w 138"/>
                <a:gd name="T41" fmla="*/ 105 h 134"/>
                <a:gd name="T42" fmla="*/ 26 w 138"/>
                <a:gd name="T43" fmla="*/ 121 h 134"/>
                <a:gd name="T44" fmla="*/ 38 w 138"/>
                <a:gd name="T45" fmla="*/ 122 h 134"/>
                <a:gd name="T46" fmla="*/ 43 w 138"/>
                <a:gd name="T47" fmla="*/ 122 h 134"/>
                <a:gd name="T48" fmla="*/ 54 w 138"/>
                <a:gd name="T49" fmla="*/ 134 h 134"/>
                <a:gd name="T50" fmla="*/ 65 w 138"/>
                <a:gd name="T51" fmla="*/ 130 h 134"/>
                <a:gd name="T52" fmla="*/ 73 w 138"/>
                <a:gd name="T53" fmla="*/ 130 h 134"/>
                <a:gd name="T54" fmla="*/ 84 w 138"/>
                <a:gd name="T55" fmla="*/ 134 h 134"/>
                <a:gd name="T56" fmla="*/ 95 w 138"/>
                <a:gd name="T57" fmla="*/ 122 h 134"/>
                <a:gd name="T58" fmla="*/ 100 w 138"/>
                <a:gd name="T59" fmla="*/ 122 h 134"/>
                <a:gd name="T60" fmla="*/ 112 w 138"/>
                <a:gd name="T61" fmla="*/ 121 h 134"/>
                <a:gd name="T62" fmla="*/ 116 w 138"/>
                <a:gd name="T63" fmla="*/ 105 h 134"/>
                <a:gd name="T64" fmla="*/ 131 w 138"/>
                <a:gd name="T65" fmla="*/ 97 h 134"/>
                <a:gd name="T66" fmla="*/ 128 w 138"/>
                <a:gd name="T67" fmla="*/ 81 h 134"/>
                <a:gd name="T68" fmla="*/ 51 w 138"/>
                <a:gd name="T69" fmla="*/ 87 h 134"/>
                <a:gd name="T70" fmla="*/ 41 w 138"/>
                <a:gd name="T71" fmla="*/ 74 h 134"/>
                <a:gd name="T72" fmla="*/ 37 w 138"/>
                <a:gd name="T73" fmla="*/ 64 h 134"/>
                <a:gd name="T74" fmla="*/ 38 w 138"/>
                <a:gd name="T75" fmla="*/ 87 h 134"/>
                <a:gd name="T76" fmla="*/ 32 w 138"/>
                <a:gd name="T77" fmla="*/ 54 h 134"/>
                <a:gd name="T78" fmla="*/ 43 w 138"/>
                <a:gd name="T79" fmla="*/ 67 h 134"/>
                <a:gd name="T80" fmla="*/ 46 w 138"/>
                <a:gd name="T81" fmla="*/ 76 h 134"/>
                <a:gd name="T82" fmla="*/ 46 w 138"/>
                <a:gd name="T83" fmla="*/ 54 h 134"/>
                <a:gd name="T84" fmla="*/ 51 w 138"/>
                <a:gd name="T85" fmla="*/ 87 h 134"/>
                <a:gd name="T86" fmla="*/ 57 w 138"/>
                <a:gd name="T87" fmla="*/ 87 h 134"/>
                <a:gd name="T88" fmla="*/ 71 w 138"/>
                <a:gd name="T89" fmla="*/ 54 h 134"/>
                <a:gd name="T90" fmla="*/ 64 w 138"/>
                <a:gd name="T91" fmla="*/ 59 h 134"/>
                <a:gd name="T92" fmla="*/ 71 w 138"/>
                <a:gd name="T93" fmla="*/ 67 h 134"/>
                <a:gd name="T94" fmla="*/ 64 w 138"/>
                <a:gd name="T95" fmla="*/ 72 h 134"/>
                <a:gd name="T96" fmla="*/ 72 w 138"/>
                <a:gd name="T97" fmla="*/ 81 h 134"/>
                <a:gd name="T98" fmla="*/ 100 w 138"/>
                <a:gd name="T99" fmla="*/ 87 h 134"/>
                <a:gd name="T100" fmla="*/ 92 w 138"/>
                <a:gd name="T101" fmla="*/ 76 h 134"/>
                <a:gd name="T102" fmla="*/ 90 w 138"/>
                <a:gd name="T103" fmla="*/ 65 h 134"/>
                <a:gd name="T104" fmla="*/ 86 w 138"/>
                <a:gd name="T105" fmla="*/ 87 h 134"/>
                <a:gd name="T106" fmla="*/ 74 w 138"/>
                <a:gd name="T107" fmla="*/ 54 h 134"/>
                <a:gd name="T108" fmla="*/ 83 w 138"/>
                <a:gd name="T109" fmla="*/ 67 h 134"/>
                <a:gd name="T110" fmla="*/ 84 w 138"/>
                <a:gd name="T111" fmla="*/ 78 h 134"/>
                <a:gd name="T112" fmla="*/ 88 w 138"/>
                <a:gd name="T113" fmla="*/ 54 h 134"/>
                <a:gd name="T114" fmla="*/ 95 w 138"/>
                <a:gd name="T115" fmla="*/ 67 h 134"/>
                <a:gd name="T116" fmla="*/ 97 w 138"/>
                <a:gd name="T117" fmla="*/ 78 h 134"/>
                <a:gd name="T118" fmla="*/ 100 w 138"/>
                <a:gd name="T119" fmla="*/ 54 h 134"/>
                <a:gd name="T120" fmla="*/ 100 w 138"/>
                <a:gd name="T121" fmla="*/ 8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4">
                  <a:moveTo>
                    <a:pt x="131" y="77"/>
                  </a:moveTo>
                  <a:cubicBezTo>
                    <a:pt x="134" y="75"/>
                    <a:pt x="138" y="72"/>
                    <a:pt x="138" y="67"/>
                  </a:cubicBezTo>
                  <a:cubicBezTo>
                    <a:pt x="138" y="62"/>
                    <a:pt x="134" y="59"/>
                    <a:pt x="131" y="57"/>
                  </a:cubicBezTo>
                  <a:cubicBezTo>
                    <a:pt x="130" y="56"/>
                    <a:pt x="129" y="54"/>
                    <a:pt x="128" y="53"/>
                  </a:cubicBezTo>
                  <a:cubicBezTo>
                    <a:pt x="128" y="53"/>
                    <a:pt x="129" y="50"/>
                    <a:pt x="130" y="49"/>
                  </a:cubicBezTo>
                  <a:cubicBezTo>
                    <a:pt x="131" y="46"/>
                    <a:pt x="133" y="41"/>
                    <a:pt x="131" y="37"/>
                  </a:cubicBezTo>
                  <a:cubicBezTo>
                    <a:pt x="129" y="33"/>
                    <a:pt x="124" y="32"/>
                    <a:pt x="121" y="31"/>
                  </a:cubicBezTo>
                  <a:cubicBezTo>
                    <a:pt x="119" y="30"/>
                    <a:pt x="117" y="29"/>
                    <a:pt x="117" y="29"/>
                  </a:cubicBezTo>
                  <a:cubicBezTo>
                    <a:pt x="116" y="28"/>
                    <a:pt x="116" y="26"/>
                    <a:pt x="116" y="25"/>
                  </a:cubicBezTo>
                  <a:cubicBezTo>
                    <a:pt x="116" y="21"/>
                    <a:pt x="116" y="16"/>
                    <a:pt x="112" y="13"/>
                  </a:cubicBezTo>
                  <a:cubicBezTo>
                    <a:pt x="110" y="12"/>
                    <a:pt x="108" y="11"/>
                    <a:pt x="106" y="11"/>
                  </a:cubicBezTo>
                  <a:cubicBezTo>
                    <a:pt x="104" y="11"/>
                    <a:pt x="102" y="11"/>
                    <a:pt x="100" y="12"/>
                  </a:cubicBezTo>
                  <a:cubicBezTo>
                    <a:pt x="99" y="12"/>
                    <a:pt x="97" y="12"/>
                    <a:pt x="96" y="12"/>
                  </a:cubicBezTo>
                  <a:cubicBezTo>
                    <a:pt x="96" y="12"/>
                    <a:pt x="95" y="12"/>
                    <a:pt x="95" y="12"/>
                  </a:cubicBezTo>
                  <a:cubicBezTo>
                    <a:pt x="95" y="12"/>
                    <a:pt x="94" y="10"/>
                    <a:pt x="93" y="8"/>
                  </a:cubicBezTo>
                  <a:cubicBezTo>
                    <a:pt x="91" y="5"/>
                    <a:pt x="89" y="1"/>
                    <a:pt x="84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79" y="0"/>
                    <a:pt x="76" y="2"/>
                    <a:pt x="73" y="4"/>
                  </a:cubicBezTo>
                  <a:cubicBezTo>
                    <a:pt x="72" y="5"/>
                    <a:pt x="70" y="6"/>
                    <a:pt x="69" y="6"/>
                  </a:cubicBezTo>
                  <a:cubicBezTo>
                    <a:pt x="68" y="6"/>
                    <a:pt x="66" y="5"/>
                    <a:pt x="65" y="4"/>
                  </a:cubicBezTo>
                  <a:cubicBezTo>
                    <a:pt x="62" y="2"/>
                    <a:pt x="59" y="0"/>
                    <a:pt x="56" y="0"/>
                  </a:cubicBezTo>
                  <a:cubicBezTo>
                    <a:pt x="55" y="0"/>
                    <a:pt x="54" y="0"/>
                    <a:pt x="54" y="0"/>
                  </a:cubicBezTo>
                  <a:cubicBezTo>
                    <a:pt x="49" y="1"/>
                    <a:pt x="47" y="5"/>
                    <a:pt x="45" y="8"/>
                  </a:cubicBezTo>
                  <a:cubicBezTo>
                    <a:pt x="44" y="10"/>
                    <a:pt x="43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1" y="12"/>
                    <a:pt x="39" y="12"/>
                    <a:pt x="38" y="12"/>
                  </a:cubicBezTo>
                  <a:cubicBezTo>
                    <a:pt x="36" y="11"/>
                    <a:pt x="34" y="11"/>
                    <a:pt x="32" y="11"/>
                  </a:cubicBezTo>
                  <a:cubicBezTo>
                    <a:pt x="30" y="11"/>
                    <a:pt x="28" y="12"/>
                    <a:pt x="26" y="13"/>
                  </a:cubicBezTo>
                  <a:cubicBezTo>
                    <a:pt x="22" y="16"/>
                    <a:pt x="22" y="21"/>
                    <a:pt x="22" y="25"/>
                  </a:cubicBezTo>
                  <a:cubicBezTo>
                    <a:pt x="22" y="26"/>
                    <a:pt x="22" y="28"/>
                    <a:pt x="21" y="29"/>
                  </a:cubicBezTo>
                  <a:cubicBezTo>
                    <a:pt x="21" y="29"/>
                    <a:pt x="19" y="30"/>
                    <a:pt x="17" y="31"/>
                  </a:cubicBezTo>
                  <a:cubicBezTo>
                    <a:pt x="13" y="32"/>
                    <a:pt x="9" y="33"/>
                    <a:pt x="7" y="37"/>
                  </a:cubicBezTo>
                  <a:cubicBezTo>
                    <a:pt x="5" y="41"/>
                    <a:pt x="7" y="46"/>
                    <a:pt x="8" y="49"/>
                  </a:cubicBezTo>
                  <a:cubicBezTo>
                    <a:pt x="9" y="50"/>
                    <a:pt x="10" y="53"/>
                    <a:pt x="10" y="53"/>
                  </a:cubicBezTo>
                  <a:cubicBezTo>
                    <a:pt x="9" y="54"/>
                    <a:pt x="8" y="56"/>
                    <a:pt x="7" y="57"/>
                  </a:cubicBezTo>
                  <a:cubicBezTo>
                    <a:pt x="4" y="59"/>
                    <a:pt x="0" y="62"/>
                    <a:pt x="0" y="67"/>
                  </a:cubicBezTo>
                  <a:cubicBezTo>
                    <a:pt x="0" y="72"/>
                    <a:pt x="4" y="75"/>
                    <a:pt x="7" y="77"/>
                  </a:cubicBezTo>
                  <a:cubicBezTo>
                    <a:pt x="8" y="78"/>
                    <a:pt x="9" y="80"/>
                    <a:pt x="10" y="80"/>
                  </a:cubicBezTo>
                  <a:cubicBezTo>
                    <a:pt x="10" y="81"/>
                    <a:pt x="9" y="84"/>
                    <a:pt x="8" y="85"/>
                  </a:cubicBezTo>
                  <a:cubicBezTo>
                    <a:pt x="7" y="88"/>
                    <a:pt x="5" y="93"/>
                    <a:pt x="7" y="97"/>
                  </a:cubicBezTo>
                  <a:cubicBezTo>
                    <a:pt x="9" y="101"/>
                    <a:pt x="13" y="102"/>
                    <a:pt x="17" y="103"/>
                  </a:cubicBezTo>
                  <a:cubicBezTo>
                    <a:pt x="19" y="104"/>
                    <a:pt x="21" y="104"/>
                    <a:pt x="21" y="105"/>
                  </a:cubicBezTo>
                  <a:cubicBezTo>
                    <a:pt x="22" y="105"/>
                    <a:pt x="22" y="108"/>
                    <a:pt x="22" y="109"/>
                  </a:cubicBezTo>
                  <a:cubicBezTo>
                    <a:pt x="22" y="113"/>
                    <a:pt x="22" y="118"/>
                    <a:pt x="26" y="121"/>
                  </a:cubicBezTo>
                  <a:cubicBezTo>
                    <a:pt x="28" y="122"/>
                    <a:pt x="30" y="123"/>
                    <a:pt x="32" y="123"/>
                  </a:cubicBezTo>
                  <a:cubicBezTo>
                    <a:pt x="34" y="123"/>
                    <a:pt x="36" y="123"/>
                    <a:pt x="38" y="122"/>
                  </a:cubicBezTo>
                  <a:cubicBezTo>
                    <a:pt x="39" y="122"/>
                    <a:pt x="41" y="122"/>
                    <a:pt x="42" y="122"/>
                  </a:cubicBezTo>
                  <a:cubicBezTo>
                    <a:pt x="42" y="122"/>
                    <a:pt x="43" y="122"/>
                    <a:pt x="43" y="122"/>
                  </a:cubicBezTo>
                  <a:cubicBezTo>
                    <a:pt x="43" y="122"/>
                    <a:pt x="44" y="124"/>
                    <a:pt x="45" y="126"/>
                  </a:cubicBezTo>
                  <a:cubicBezTo>
                    <a:pt x="47" y="129"/>
                    <a:pt x="49" y="133"/>
                    <a:pt x="54" y="134"/>
                  </a:cubicBezTo>
                  <a:cubicBezTo>
                    <a:pt x="54" y="134"/>
                    <a:pt x="55" y="134"/>
                    <a:pt x="56" y="134"/>
                  </a:cubicBezTo>
                  <a:cubicBezTo>
                    <a:pt x="59" y="134"/>
                    <a:pt x="62" y="132"/>
                    <a:pt x="65" y="130"/>
                  </a:cubicBezTo>
                  <a:cubicBezTo>
                    <a:pt x="66" y="129"/>
                    <a:pt x="68" y="128"/>
                    <a:pt x="69" y="128"/>
                  </a:cubicBezTo>
                  <a:cubicBezTo>
                    <a:pt x="70" y="128"/>
                    <a:pt x="72" y="129"/>
                    <a:pt x="73" y="130"/>
                  </a:cubicBezTo>
                  <a:cubicBezTo>
                    <a:pt x="76" y="132"/>
                    <a:pt x="79" y="134"/>
                    <a:pt x="82" y="134"/>
                  </a:cubicBezTo>
                  <a:cubicBezTo>
                    <a:pt x="83" y="134"/>
                    <a:pt x="84" y="134"/>
                    <a:pt x="84" y="134"/>
                  </a:cubicBezTo>
                  <a:cubicBezTo>
                    <a:pt x="89" y="133"/>
                    <a:pt x="91" y="129"/>
                    <a:pt x="93" y="126"/>
                  </a:cubicBezTo>
                  <a:cubicBezTo>
                    <a:pt x="94" y="124"/>
                    <a:pt x="95" y="122"/>
                    <a:pt x="95" y="122"/>
                  </a:cubicBezTo>
                  <a:cubicBezTo>
                    <a:pt x="95" y="122"/>
                    <a:pt x="95" y="122"/>
                    <a:pt x="96" y="122"/>
                  </a:cubicBezTo>
                  <a:cubicBezTo>
                    <a:pt x="97" y="122"/>
                    <a:pt x="98" y="122"/>
                    <a:pt x="100" y="122"/>
                  </a:cubicBezTo>
                  <a:cubicBezTo>
                    <a:pt x="102" y="123"/>
                    <a:pt x="104" y="123"/>
                    <a:pt x="106" y="123"/>
                  </a:cubicBezTo>
                  <a:cubicBezTo>
                    <a:pt x="108" y="123"/>
                    <a:pt x="110" y="122"/>
                    <a:pt x="112" y="121"/>
                  </a:cubicBezTo>
                  <a:cubicBezTo>
                    <a:pt x="116" y="118"/>
                    <a:pt x="116" y="113"/>
                    <a:pt x="116" y="109"/>
                  </a:cubicBezTo>
                  <a:cubicBezTo>
                    <a:pt x="116" y="108"/>
                    <a:pt x="116" y="105"/>
                    <a:pt x="116" y="105"/>
                  </a:cubicBezTo>
                  <a:cubicBezTo>
                    <a:pt x="117" y="104"/>
                    <a:pt x="119" y="104"/>
                    <a:pt x="121" y="103"/>
                  </a:cubicBezTo>
                  <a:cubicBezTo>
                    <a:pt x="124" y="102"/>
                    <a:pt x="129" y="101"/>
                    <a:pt x="131" y="97"/>
                  </a:cubicBezTo>
                  <a:cubicBezTo>
                    <a:pt x="133" y="93"/>
                    <a:pt x="131" y="88"/>
                    <a:pt x="130" y="85"/>
                  </a:cubicBezTo>
                  <a:cubicBezTo>
                    <a:pt x="129" y="84"/>
                    <a:pt x="128" y="81"/>
                    <a:pt x="128" y="81"/>
                  </a:cubicBezTo>
                  <a:cubicBezTo>
                    <a:pt x="129" y="80"/>
                    <a:pt x="130" y="78"/>
                    <a:pt x="131" y="77"/>
                  </a:cubicBezTo>
                  <a:close/>
                  <a:moveTo>
                    <a:pt x="51" y="87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9" y="71"/>
                    <a:pt x="38" y="67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8"/>
                    <a:pt x="38" y="73"/>
                    <a:pt x="38" y="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9"/>
                    <a:pt x="45" y="73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3"/>
                    <a:pt x="46" y="67"/>
                    <a:pt x="46" y="61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51" y="87"/>
                  </a:lnTo>
                  <a:close/>
                  <a:moveTo>
                    <a:pt x="72" y="87"/>
                  </a:moveTo>
                  <a:cubicBezTo>
                    <a:pt x="57" y="87"/>
                    <a:pt x="57" y="87"/>
                    <a:pt x="57" y="8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72" y="87"/>
                  </a:lnTo>
                  <a:close/>
                  <a:moveTo>
                    <a:pt x="100" y="87"/>
                  </a:moveTo>
                  <a:cubicBezTo>
                    <a:pt x="94" y="87"/>
                    <a:pt x="94" y="87"/>
                    <a:pt x="94" y="87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1" y="73"/>
                    <a:pt x="91" y="69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9"/>
                    <a:pt x="89" y="73"/>
                    <a:pt x="88" y="7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1"/>
                    <a:pt x="83" y="74"/>
                    <a:pt x="84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4"/>
                    <a:pt x="85" y="71"/>
                    <a:pt x="86" y="67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6" y="70"/>
                    <a:pt x="97" y="74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4"/>
                    <a:pt x="98" y="71"/>
                    <a:pt x="98" y="67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6" y="54"/>
                    <a:pt x="106" y="54"/>
                    <a:pt x="106" y="54"/>
                  </a:cubicBezTo>
                  <a:lnTo>
                    <a:pt x="100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14856" y="3323612"/>
            <a:ext cx="592640" cy="592640"/>
            <a:chOff x="8105048" y="3866835"/>
            <a:chExt cx="592640" cy="592640"/>
          </a:xfrm>
        </p:grpSpPr>
        <p:sp>
          <p:nvSpPr>
            <p:cNvPr id="56" name="Rectangle 186"/>
            <p:cNvSpPr/>
            <p:nvPr/>
          </p:nvSpPr>
          <p:spPr>
            <a:xfrm>
              <a:off x="8105048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57" name="Rectangle 185"/>
            <p:cNvSpPr/>
            <p:nvPr/>
          </p:nvSpPr>
          <p:spPr>
            <a:xfrm>
              <a:off x="8175894" y="3937681"/>
              <a:ext cx="450948" cy="450948"/>
            </a:xfrm>
            <a:prstGeom prst="rect">
              <a:avLst/>
            </a:prstGeom>
            <a:solidFill>
              <a:schemeClr val="accent6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58" name="Freeform 139"/>
            <p:cNvSpPr>
              <a:spLocks noEditPoints="1"/>
            </p:cNvSpPr>
            <p:nvPr/>
          </p:nvSpPr>
          <p:spPr bwMode="auto">
            <a:xfrm>
              <a:off x="8247758" y="4055115"/>
              <a:ext cx="281091" cy="222934"/>
            </a:xfrm>
            <a:custGeom>
              <a:avLst/>
              <a:gdLst>
                <a:gd name="T0" fmla="*/ 134 w 135"/>
                <a:gd name="T1" fmla="*/ 23 h 107"/>
                <a:gd name="T2" fmla="*/ 130 w 135"/>
                <a:gd name="T3" fmla="*/ 21 h 107"/>
                <a:gd name="T4" fmla="*/ 31 w 135"/>
                <a:gd name="T5" fmla="*/ 21 h 107"/>
                <a:gd name="T6" fmla="*/ 27 w 135"/>
                <a:gd name="T7" fmla="*/ 8 h 107"/>
                <a:gd name="T8" fmla="*/ 24 w 135"/>
                <a:gd name="T9" fmla="*/ 5 h 107"/>
                <a:gd name="T10" fmla="*/ 7 w 135"/>
                <a:gd name="T11" fmla="*/ 0 h 107"/>
                <a:gd name="T12" fmla="*/ 1 w 135"/>
                <a:gd name="T13" fmla="*/ 4 h 107"/>
                <a:gd name="T14" fmla="*/ 4 w 135"/>
                <a:gd name="T15" fmla="*/ 10 h 107"/>
                <a:gd name="T16" fmla="*/ 19 w 135"/>
                <a:gd name="T17" fmla="*/ 14 h 107"/>
                <a:gd name="T18" fmla="*/ 37 w 135"/>
                <a:gd name="T19" fmla="*/ 70 h 107"/>
                <a:gd name="T20" fmla="*/ 33 w 135"/>
                <a:gd name="T21" fmla="*/ 83 h 107"/>
                <a:gd name="T22" fmla="*/ 24 w 135"/>
                <a:gd name="T23" fmla="*/ 95 h 107"/>
                <a:gd name="T24" fmla="*/ 37 w 135"/>
                <a:gd name="T25" fmla="*/ 107 h 107"/>
                <a:gd name="T26" fmla="*/ 49 w 135"/>
                <a:gd name="T27" fmla="*/ 100 h 107"/>
                <a:gd name="T28" fmla="*/ 88 w 135"/>
                <a:gd name="T29" fmla="*/ 100 h 107"/>
                <a:gd name="T30" fmla="*/ 100 w 135"/>
                <a:gd name="T31" fmla="*/ 107 h 107"/>
                <a:gd name="T32" fmla="*/ 113 w 135"/>
                <a:gd name="T33" fmla="*/ 95 h 107"/>
                <a:gd name="T34" fmla="*/ 100 w 135"/>
                <a:gd name="T35" fmla="*/ 82 h 107"/>
                <a:gd name="T36" fmla="*/ 88 w 135"/>
                <a:gd name="T37" fmla="*/ 90 h 107"/>
                <a:gd name="T38" fmla="*/ 49 w 135"/>
                <a:gd name="T39" fmla="*/ 90 h 107"/>
                <a:gd name="T40" fmla="*/ 43 w 135"/>
                <a:gd name="T41" fmla="*/ 84 h 107"/>
                <a:gd name="T42" fmla="*/ 46 w 135"/>
                <a:gd name="T43" fmla="*/ 75 h 107"/>
                <a:gd name="T44" fmla="*/ 114 w 135"/>
                <a:gd name="T45" fmla="*/ 75 h 107"/>
                <a:gd name="T46" fmla="*/ 123 w 135"/>
                <a:gd name="T47" fmla="*/ 67 h 107"/>
                <a:gd name="T48" fmla="*/ 134 w 135"/>
                <a:gd name="T49" fmla="*/ 27 h 107"/>
                <a:gd name="T50" fmla="*/ 134 w 135"/>
                <a:gd name="T51" fmla="*/ 23 h 107"/>
                <a:gd name="T52" fmla="*/ 108 w 135"/>
                <a:gd name="T53" fmla="*/ 59 h 107"/>
                <a:gd name="T54" fmla="*/ 51 w 135"/>
                <a:gd name="T55" fmla="*/ 59 h 107"/>
                <a:gd name="T56" fmla="*/ 46 w 135"/>
                <a:gd name="T57" fmla="*/ 55 h 107"/>
                <a:gd name="T58" fmla="*/ 51 w 135"/>
                <a:gd name="T59" fmla="*/ 50 h 107"/>
                <a:gd name="T60" fmla="*/ 108 w 135"/>
                <a:gd name="T61" fmla="*/ 50 h 107"/>
                <a:gd name="T62" fmla="*/ 113 w 135"/>
                <a:gd name="T63" fmla="*/ 55 h 107"/>
                <a:gd name="T64" fmla="*/ 108 w 135"/>
                <a:gd name="T65" fmla="*/ 59 h 107"/>
                <a:gd name="T66" fmla="*/ 112 w 135"/>
                <a:gd name="T67" fmla="*/ 45 h 107"/>
                <a:gd name="T68" fmla="*/ 47 w 135"/>
                <a:gd name="T69" fmla="*/ 45 h 107"/>
                <a:gd name="T70" fmla="*/ 42 w 135"/>
                <a:gd name="T71" fmla="*/ 40 h 107"/>
                <a:gd name="T72" fmla="*/ 47 w 135"/>
                <a:gd name="T73" fmla="*/ 35 h 107"/>
                <a:gd name="T74" fmla="*/ 112 w 135"/>
                <a:gd name="T75" fmla="*/ 35 h 107"/>
                <a:gd name="T76" fmla="*/ 117 w 135"/>
                <a:gd name="T77" fmla="*/ 40 h 107"/>
                <a:gd name="T78" fmla="*/ 112 w 135"/>
                <a:gd name="T79" fmla="*/ 4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107">
                  <a:moveTo>
                    <a:pt x="134" y="23"/>
                  </a:moveTo>
                  <a:cubicBezTo>
                    <a:pt x="133" y="21"/>
                    <a:pt x="131" y="21"/>
                    <a:pt x="1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8" y="84"/>
                    <a:pt x="24" y="89"/>
                    <a:pt x="24" y="95"/>
                  </a:cubicBezTo>
                  <a:cubicBezTo>
                    <a:pt x="24" y="102"/>
                    <a:pt x="30" y="107"/>
                    <a:pt x="37" y="107"/>
                  </a:cubicBezTo>
                  <a:cubicBezTo>
                    <a:pt x="42" y="107"/>
                    <a:pt x="47" y="104"/>
                    <a:pt x="4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0" y="104"/>
                    <a:pt x="95" y="107"/>
                    <a:pt x="100" y="107"/>
                  </a:cubicBezTo>
                  <a:cubicBezTo>
                    <a:pt x="107" y="107"/>
                    <a:pt x="113" y="102"/>
                    <a:pt x="113" y="95"/>
                  </a:cubicBezTo>
                  <a:cubicBezTo>
                    <a:pt x="113" y="88"/>
                    <a:pt x="107" y="82"/>
                    <a:pt x="100" y="82"/>
                  </a:cubicBezTo>
                  <a:cubicBezTo>
                    <a:pt x="95" y="82"/>
                    <a:pt x="90" y="85"/>
                    <a:pt x="88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8" y="87"/>
                    <a:pt x="46" y="85"/>
                    <a:pt x="43" y="84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9" y="75"/>
                    <a:pt x="123" y="71"/>
                    <a:pt x="123" y="6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5"/>
                    <a:pt x="135" y="24"/>
                    <a:pt x="134" y="23"/>
                  </a:cubicBezTo>
                  <a:close/>
                  <a:moveTo>
                    <a:pt x="108" y="59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49" y="59"/>
                    <a:pt x="46" y="57"/>
                    <a:pt x="46" y="55"/>
                  </a:cubicBezTo>
                  <a:cubicBezTo>
                    <a:pt x="46" y="52"/>
                    <a:pt x="49" y="50"/>
                    <a:pt x="51" y="50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11" y="50"/>
                    <a:pt x="113" y="52"/>
                    <a:pt x="113" y="55"/>
                  </a:cubicBezTo>
                  <a:cubicBezTo>
                    <a:pt x="113" y="57"/>
                    <a:pt x="111" y="59"/>
                    <a:pt x="108" y="59"/>
                  </a:cubicBezTo>
                  <a:close/>
                  <a:moveTo>
                    <a:pt x="112" y="45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44" y="45"/>
                    <a:pt x="42" y="43"/>
                    <a:pt x="42" y="40"/>
                  </a:cubicBezTo>
                  <a:cubicBezTo>
                    <a:pt x="42" y="38"/>
                    <a:pt x="44" y="35"/>
                    <a:pt x="47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5" y="35"/>
                    <a:pt x="117" y="38"/>
                    <a:pt x="117" y="40"/>
                  </a:cubicBezTo>
                  <a:cubicBezTo>
                    <a:pt x="117" y="43"/>
                    <a:pt x="115" y="45"/>
                    <a:pt x="112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04061" y="4484245"/>
            <a:ext cx="592640" cy="592640"/>
            <a:chOff x="8105048" y="5011593"/>
            <a:chExt cx="592640" cy="592640"/>
          </a:xfrm>
        </p:grpSpPr>
        <p:sp>
          <p:nvSpPr>
            <p:cNvPr id="60" name="Rectangle 187"/>
            <p:cNvSpPr/>
            <p:nvPr/>
          </p:nvSpPr>
          <p:spPr>
            <a:xfrm>
              <a:off x="8105048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61" name="Rectangle 185"/>
            <p:cNvSpPr/>
            <p:nvPr/>
          </p:nvSpPr>
          <p:spPr>
            <a:xfrm>
              <a:off x="8175894" y="5082439"/>
              <a:ext cx="450948" cy="450948"/>
            </a:xfrm>
            <a:prstGeom prst="rect">
              <a:avLst/>
            </a:prstGeom>
            <a:solidFill>
              <a:schemeClr val="accent6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2" name="Freeform 84"/>
            <p:cNvSpPr>
              <a:spLocks noEditPoints="1"/>
            </p:cNvSpPr>
            <p:nvPr/>
          </p:nvSpPr>
          <p:spPr bwMode="auto">
            <a:xfrm>
              <a:off x="8267015" y="5210680"/>
              <a:ext cx="261834" cy="200553"/>
            </a:xfrm>
            <a:custGeom>
              <a:avLst/>
              <a:gdLst>
                <a:gd name="T0" fmla="*/ 99 w 107"/>
                <a:gd name="T1" fmla="*/ 0 h 82"/>
                <a:gd name="T2" fmla="*/ 9 w 107"/>
                <a:gd name="T3" fmla="*/ 0 h 82"/>
                <a:gd name="T4" fmla="*/ 0 w 107"/>
                <a:gd name="T5" fmla="*/ 8 h 82"/>
                <a:gd name="T6" fmla="*/ 0 w 107"/>
                <a:gd name="T7" fmla="*/ 74 h 82"/>
                <a:gd name="T8" fmla="*/ 9 w 107"/>
                <a:gd name="T9" fmla="*/ 82 h 82"/>
                <a:gd name="T10" fmla="*/ 99 w 107"/>
                <a:gd name="T11" fmla="*/ 82 h 82"/>
                <a:gd name="T12" fmla="*/ 107 w 107"/>
                <a:gd name="T13" fmla="*/ 74 h 82"/>
                <a:gd name="T14" fmla="*/ 107 w 107"/>
                <a:gd name="T15" fmla="*/ 8 h 82"/>
                <a:gd name="T16" fmla="*/ 99 w 107"/>
                <a:gd name="T17" fmla="*/ 0 h 82"/>
                <a:gd name="T18" fmla="*/ 33 w 107"/>
                <a:gd name="T19" fmla="*/ 55 h 82"/>
                <a:gd name="T20" fmla="*/ 16 w 107"/>
                <a:gd name="T21" fmla="*/ 73 h 82"/>
                <a:gd name="T22" fmla="*/ 10 w 107"/>
                <a:gd name="T23" fmla="*/ 73 h 82"/>
                <a:gd name="T24" fmla="*/ 10 w 107"/>
                <a:gd name="T25" fmla="*/ 67 h 82"/>
                <a:gd name="T26" fmla="*/ 27 w 107"/>
                <a:gd name="T27" fmla="*/ 50 h 82"/>
                <a:gd name="T28" fmla="*/ 33 w 107"/>
                <a:gd name="T29" fmla="*/ 50 h 82"/>
                <a:gd name="T30" fmla="*/ 33 w 107"/>
                <a:gd name="T31" fmla="*/ 55 h 82"/>
                <a:gd name="T32" fmla="*/ 54 w 107"/>
                <a:gd name="T33" fmla="*/ 57 h 82"/>
                <a:gd name="T34" fmla="*/ 51 w 107"/>
                <a:gd name="T35" fmla="*/ 56 h 82"/>
                <a:gd name="T36" fmla="*/ 10 w 107"/>
                <a:gd name="T37" fmla="*/ 15 h 82"/>
                <a:gd name="T38" fmla="*/ 10 w 107"/>
                <a:gd name="T39" fmla="*/ 9 h 82"/>
                <a:gd name="T40" fmla="*/ 16 w 107"/>
                <a:gd name="T41" fmla="*/ 9 h 82"/>
                <a:gd name="T42" fmla="*/ 54 w 107"/>
                <a:gd name="T43" fmla="*/ 47 h 82"/>
                <a:gd name="T44" fmla="*/ 92 w 107"/>
                <a:gd name="T45" fmla="*/ 9 h 82"/>
                <a:gd name="T46" fmla="*/ 98 w 107"/>
                <a:gd name="T47" fmla="*/ 9 h 82"/>
                <a:gd name="T48" fmla="*/ 98 w 107"/>
                <a:gd name="T49" fmla="*/ 15 h 82"/>
                <a:gd name="T50" fmla="*/ 57 w 107"/>
                <a:gd name="T51" fmla="*/ 56 h 82"/>
                <a:gd name="T52" fmla="*/ 54 w 107"/>
                <a:gd name="T53" fmla="*/ 57 h 82"/>
                <a:gd name="T54" fmla="*/ 98 w 107"/>
                <a:gd name="T55" fmla="*/ 73 h 82"/>
                <a:gd name="T56" fmla="*/ 92 w 107"/>
                <a:gd name="T57" fmla="*/ 73 h 82"/>
                <a:gd name="T58" fmla="*/ 75 w 107"/>
                <a:gd name="T59" fmla="*/ 55 h 82"/>
                <a:gd name="T60" fmla="*/ 75 w 107"/>
                <a:gd name="T61" fmla="*/ 50 h 82"/>
                <a:gd name="T62" fmla="*/ 81 w 107"/>
                <a:gd name="T63" fmla="*/ 50 h 82"/>
                <a:gd name="T64" fmla="*/ 98 w 107"/>
                <a:gd name="T65" fmla="*/ 67 h 82"/>
                <a:gd name="T66" fmla="*/ 98 w 107"/>
                <a:gd name="T67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82">
                  <a:moveTo>
                    <a:pt x="9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4" y="82"/>
                    <a:pt x="107" y="78"/>
                    <a:pt x="107" y="74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4"/>
                    <a:pt x="104" y="0"/>
                    <a:pt x="99" y="0"/>
                  </a:cubicBezTo>
                  <a:close/>
                  <a:moveTo>
                    <a:pt x="33" y="55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4" y="74"/>
                    <a:pt x="11" y="74"/>
                    <a:pt x="10" y="73"/>
                  </a:cubicBezTo>
                  <a:cubicBezTo>
                    <a:pt x="8" y="71"/>
                    <a:pt x="8" y="69"/>
                    <a:pt x="10" y="6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48"/>
                    <a:pt x="31" y="48"/>
                    <a:pt x="33" y="50"/>
                  </a:cubicBezTo>
                  <a:cubicBezTo>
                    <a:pt x="35" y="51"/>
                    <a:pt x="35" y="54"/>
                    <a:pt x="33" y="55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7"/>
                    <a:pt x="51" y="5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3"/>
                    <a:pt x="8" y="11"/>
                    <a:pt x="10" y="9"/>
                  </a:cubicBezTo>
                  <a:cubicBezTo>
                    <a:pt x="12" y="8"/>
                    <a:pt x="14" y="8"/>
                    <a:pt x="16" y="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8"/>
                    <a:pt x="96" y="8"/>
                    <a:pt x="98" y="9"/>
                  </a:cubicBezTo>
                  <a:cubicBezTo>
                    <a:pt x="99" y="11"/>
                    <a:pt x="99" y="13"/>
                    <a:pt x="98" y="1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7"/>
                    <a:pt x="55" y="57"/>
                    <a:pt x="54" y="57"/>
                  </a:cubicBezTo>
                  <a:close/>
                  <a:moveTo>
                    <a:pt x="98" y="73"/>
                  </a:moveTo>
                  <a:cubicBezTo>
                    <a:pt x="96" y="74"/>
                    <a:pt x="94" y="74"/>
                    <a:pt x="92" y="73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3" y="54"/>
                    <a:pt x="73" y="51"/>
                    <a:pt x="75" y="50"/>
                  </a:cubicBezTo>
                  <a:cubicBezTo>
                    <a:pt x="76" y="48"/>
                    <a:pt x="79" y="48"/>
                    <a:pt x="81" y="50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0" y="69"/>
                    <a:pt x="100" y="71"/>
                    <a:pt x="9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90440" y="3339487"/>
            <a:ext cx="592640" cy="592640"/>
            <a:chOff x="3391427" y="3866835"/>
            <a:chExt cx="592640" cy="592640"/>
          </a:xfrm>
        </p:grpSpPr>
        <p:sp>
          <p:nvSpPr>
            <p:cNvPr id="64" name="Rectangle 183"/>
            <p:cNvSpPr/>
            <p:nvPr/>
          </p:nvSpPr>
          <p:spPr>
            <a:xfrm>
              <a:off x="3391427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65" name="Rectangle 185"/>
            <p:cNvSpPr/>
            <p:nvPr/>
          </p:nvSpPr>
          <p:spPr>
            <a:xfrm>
              <a:off x="3454162" y="3937681"/>
              <a:ext cx="450948" cy="450948"/>
            </a:xfrm>
            <a:prstGeom prst="rect">
              <a:avLst/>
            </a:prstGeom>
            <a:solidFill>
              <a:srgbClr val="8FC9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66" name="Freeform 70"/>
            <p:cNvSpPr>
              <a:spLocks noEditPoints="1"/>
            </p:cNvSpPr>
            <p:nvPr/>
          </p:nvSpPr>
          <p:spPr bwMode="auto">
            <a:xfrm>
              <a:off x="3546440" y="4004056"/>
              <a:ext cx="257213" cy="298241"/>
            </a:xfrm>
            <a:custGeom>
              <a:avLst/>
              <a:gdLst>
                <a:gd name="T0" fmla="*/ 85 w 123"/>
                <a:gd name="T1" fmla="*/ 53 h 143"/>
                <a:gd name="T2" fmla="*/ 62 w 123"/>
                <a:gd name="T3" fmla="*/ 58 h 143"/>
                <a:gd name="T4" fmla="*/ 59 w 123"/>
                <a:gd name="T5" fmla="*/ 59 h 143"/>
                <a:gd name="T6" fmla="*/ 56 w 123"/>
                <a:gd name="T7" fmla="*/ 50 h 143"/>
                <a:gd name="T8" fmla="*/ 52 w 123"/>
                <a:gd name="T9" fmla="*/ 20 h 143"/>
                <a:gd name="T10" fmla="*/ 42 w 123"/>
                <a:gd name="T11" fmla="*/ 21 h 143"/>
                <a:gd name="T12" fmla="*/ 54 w 123"/>
                <a:gd name="T13" fmla="*/ 59 h 143"/>
                <a:gd name="T14" fmla="*/ 45 w 123"/>
                <a:gd name="T15" fmla="*/ 52 h 143"/>
                <a:gd name="T16" fmla="*/ 12 w 123"/>
                <a:gd name="T17" fmla="*/ 112 h 143"/>
                <a:gd name="T18" fmla="*/ 49 w 123"/>
                <a:gd name="T19" fmla="*/ 142 h 143"/>
                <a:gd name="T20" fmla="*/ 60 w 123"/>
                <a:gd name="T21" fmla="*/ 139 h 143"/>
                <a:gd name="T22" fmla="*/ 71 w 123"/>
                <a:gd name="T23" fmla="*/ 142 h 143"/>
                <a:gd name="T24" fmla="*/ 107 w 123"/>
                <a:gd name="T25" fmla="*/ 118 h 143"/>
                <a:gd name="T26" fmla="*/ 85 w 123"/>
                <a:gd name="T27" fmla="*/ 53 h 143"/>
                <a:gd name="T28" fmla="*/ 99 w 123"/>
                <a:gd name="T29" fmla="*/ 0 h 143"/>
                <a:gd name="T30" fmla="*/ 73 w 123"/>
                <a:gd name="T31" fmla="*/ 12 h 143"/>
                <a:gd name="T32" fmla="*/ 61 w 123"/>
                <a:gd name="T33" fmla="*/ 38 h 143"/>
                <a:gd name="T34" fmla="*/ 88 w 123"/>
                <a:gd name="T35" fmla="*/ 26 h 143"/>
                <a:gd name="T36" fmla="*/ 99 w 123"/>
                <a:gd name="T3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43">
                  <a:moveTo>
                    <a:pt x="85" y="53"/>
                  </a:moveTo>
                  <a:cubicBezTo>
                    <a:pt x="77" y="52"/>
                    <a:pt x="75" y="54"/>
                    <a:pt x="62" y="58"/>
                  </a:cubicBezTo>
                  <a:cubicBezTo>
                    <a:pt x="61" y="59"/>
                    <a:pt x="60" y="59"/>
                    <a:pt x="59" y="59"/>
                  </a:cubicBezTo>
                  <a:cubicBezTo>
                    <a:pt x="58" y="57"/>
                    <a:pt x="57" y="54"/>
                    <a:pt x="56" y="50"/>
                  </a:cubicBezTo>
                  <a:cubicBezTo>
                    <a:pt x="51" y="35"/>
                    <a:pt x="52" y="20"/>
                    <a:pt x="52" y="20"/>
                  </a:cubicBezTo>
                  <a:cubicBezTo>
                    <a:pt x="52" y="20"/>
                    <a:pt x="48" y="16"/>
                    <a:pt x="42" y="21"/>
                  </a:cubicBezTo>
                  <a:cubicBezTo>
                    <a:pt x="40" y="29"/>
                    <a:pt x="49" y="49"/>
                    <a:pt x="54" y="59"/>
                  </a:cubicBezTo>
                  <a:cubicBezTo>
                    <a:pt x="50" y="57"/>
                    <a:pt x="49" y="52"/>
                    <a:pt x="45" y="52"/>
                  </a:cubicBezTo>
                  <a:cubicBezTo>
                    <a:pt x="15" y="50"/>
                    <a:pt x="0" y="84"/>
                    <a:pt x="12" y="112"/>
                  </a:cubicBezTo>
                  <a:cubicBezTo>
                    <a:pt x="19" y="130"/>
                    <a:pt x="35" y="141"/>
                    <a:pt x="49" y="142"/>
                  </a:cubicBezTo>
                  <a:cubicBezTo>
                    <a:pt x="53" y="143"/>
                    <a:pt x="56" y="139"/>
                    <a:pt x="60" y="139"/>
                  </a:cubicBezTo>
                  <a:cubicBezTo>
                    <a:pt x="64" y="139"/>
                    <a:pt x="69" y="142"/>
                    <a:pt x="71" y="142"/>
                  </a:cubicBezTo>
                  <a:cubicBezTo>
                    <a:pt x="85" y="143"/>
                    <a:pt x="97" y="134"/>
                    <a:pt x="107" y="118"/>
                  </a:cubicBezTo>
                  <a:cubicBezTo>
                    <a:pt x="123" y="91"/>
                    <a:pt x="114" y="55"/>
                    <a:pt x="85" y="53"/>
                  </a:cubicBezTo>
                  <a:close/>
                  <a:moveTo>
                    <a:pt x="99" y="0"/>
                  </a:moveTo>
                  <a:cubicBezTo>
                    <a:pt x="99" y="0"/>
                    <a:pt x="84" y="1"/>
                    <a:pt x="73" y="12"/>
                  </a:cubicBezTo>
                  <a:cubicBezTo>
                    <a:pt x="63" y="22"/>
                    <a:pt x="61" y="38"/>
                    <a:pt x="61" y="38"/>
                  </a:cubicBezTo>
                  <a:cubicBezTo>
                    <a:pt x="61" y="38"/>
                    <a:pt x="77" y="37"/>
                    <a:pt x="88" y="26"/>
                  </a:cubicBezTo>
                  <a:cubicBezTo>
                    <a:pt x="98" y="16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390440" y="2168685"/>
            <a:ext cx="592640" cy="592640"/>
            <a:chOff x="3391427" y="2696033"/>
            <a:chExt cx="592640" cy="592640"/>
          </a:xfrm>
        </p:grpSpPr>
        <p:sp>
          <p:nvSpPr>
            <p:cNvPr id="68" name="Rectangle 182"/>
            <p:cNvSpPr/>
            <p:nvPr/>
          </p:nvSpPr>
          <p:spPr>
            <a:xfrm>
              <a:off x="3391427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69" name="Rectangle 185"/>
            <p:cNvSpPr/>
            <p:nvPr/>
          </p:nvSpPr>
          <p:spPr>
            <a:xfrm>
              <a:off x="3454162" y="2766879"/>
              <a:ext cx="450948" cy="450948"/>
            </a:xfrm>
            <a:prstGeom prst="rect">
              <a:avLst/>
            </a:prstGeom>
            <a:solidFill>
              <a:srgbClr val="8FC9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3524597" y="2913125"/>
              <a:ext cx="304697" cy="177189"/>
            </a:xfrm>
            <a:custGeom>
              <a:avLst/>
              <a:gdLst>
                <a:gd name="T0" fmla="*/ 135 w 139"/>
                <a:gd name="T1" fmla="*/ 61 h 81"/>
                <a:gd name="T2" fmla="*/ 131 w 139"/>
                <a:gd name="T3" fmla="*/ 56 h 81"/>
                <a:gd name="T4" fmla="*/ 131 w 139"/>
                <a:gd name="T5" fmla="*/ 27 h 81"/>
                <a:gd name="T6" fmla="*/ 139 w 139"/>
                <a:gd name="T7" fmla="*/ 24 h 81"/>
                <a:gd name="T8" fmla="*/ 70 w 139"/>
                <a:gd name="T9" fmla="*/ 0 h 81"/>
                <a:gd name="T10" fmla="*/ 0 w 139"/>
                <a:gd name="T11" fmla="*/ 24 h 81"/>
                <a:gd name="T12" fmla="*/ 70 w 139"/>
                <a:gd name="T13" fmla="*/ 48 h 81"/>
                <a:gd name="T14" fmla="*/ 127 w 139"/>
                <a:gd name="T15" fmla="*/ 28 h 81"/>
                <a:gd name="T16" fmla="*/ 127 w 139"/>
                <a:gd name="T17" fmla="*/ 56 h 81"/>
                <a:gd name="T18" fmla="*/ 123 w 139"/>
                <a:gd name="T19" fmla="*/ 61 h 81"/>
                <a:gd name="T20" fmla="*/ 126 w 139"/>
                <a:gd name="T21" fmla="*/ 64 h 81"/>
                <a:gd name="T22" fmla="*/ 123 w 139"/>
                <a:gd name="T23" fmla="*/ 81 h 81"/>
                <a:gd name="T24" fmla="*/ 135 w 139"/>
                <a:gd name="T25" fmla="*/ 81 h 81"/>
                <a:gd name="T26" fmla="*/ 132 w 139"/>
                <a:gd name="T27" fmla="*/ 64 h 81"/>
                <a:gd name="T28" fmla="*/ 135 w 139"/>
                <a:gd name="T29" fmla="*/ 61 h 81"/>
                <a:gd name="T30" fmla="*/ 28 w 139"/>
                <a:gd name="T31" fmla="*/ 42 h 81"/>
                <a:gd name="T32" fmla="*/ 28 w 139"/>
                <a:gd name="T33" fmla="*/ 69 h 81"/>
                <a:gd name="T34" fmla="*/ 70 w 139"/>
                <a:gd name="T35" fmla="*/ 81 h 81"/>
                <a:gd name="T36" fmla="*/ 111 w 139"/>
                <a:gd name="T37" fmla="*/ 69 h 81"/>
                <a:gd name="T38" fmla="*/ 111 w 139"/>
                <a:gd name="T39" fmla="*/ 42 h 81"/>
                <a:gd name="T40" fmla="*/ 70 w 139"/>
                <a:gd name="T41" fmla="*/ 56 h 81"/>
                <a:gd name="T42" fmla="*/ 28 w 139"/>
                <a:gd name="T43" fmla="*/ 4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81">
                  <a:moveTo>
                    <a:pt x="135" y="61"/>
                  </a:moveTo>
                  <a:cubicBezTo>
                    <a:pt x="135" y="58"/>
                    <a:pt x="134" y="56"/>
                    <a:pt x="131" y="56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5" y="56"/>
                    <a:pt x="123" y="58"/>
                    <a:pt x="123" y="61"/>
                  </a:cubicBezTo>
                  <a:cubicBezTo>
                    <a:pt x="123" y="63"/>
                    <a:pt x="125" y="64"/>
                    <a:pt x="126" y="64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4"/>
                    <a:pt x="135" y="63"/>
                    <a:pt x="135" y="61"/>
                  </a:cubicBezTo>
                  <a:close/>
                  <a:moveTo>
                    <a:pt x="28" y="4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76"/>
                    <a:pt x="47" y="81"/>
                    <a:pt x="70" y="81"/>
                  </a:cubicBezTo>
                  <a:cubicBezTo>
                    <a:pt x="92" y="81"/>
                    <a:pt x="111" y="76"/>
                    <a:pt x="111" y="69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70" y="56"/>
                    <a:pt x="70" y="56"/>
                    <a:pt x="70" y="56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390440" y="4484245"/>
            <a:ext cx="592640" cy="592640"/>
            <a:chOff x="3391427" y="5011593"/>
            <a:chExt cx="592640" cy="592640"/>
          </a:xfrm>
        </p:grpSpPr>
        <p:sp>
          <p:nvSpPr>
            <p:cNvPr id="72" name="Rectangle 184"/>
            <p:cNvSpPr/>
            <p:nvPr/>
          </p:nvSpPr>
          <p:spPr>
            <a:xfrm>
              <a:off x="3391427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latin typeface="DIN-BoldItalic" pitchFamily="50" charset="0"/>
              </a:endParaRPr>
            </a:p>
          </p:txBody>
        </p:sp>
        <p:sp>
          <p:nvSpPr>
            <p:cNvPr id="73" name="Rectangle 185"/>
            <p:cNvSpPr/>
            <p:nvPr/>
          </p:nvSpPr>
          <p:spPr>
            <a:xfrm>
              <a:off x="3454162" y="5082439"/>
              <a:ext cx="450948" cy="450948"/>
            </a:xfrm>
            <a:prstGeom prst="rect">
              <a:avLst/>
            </a:prstGeom>
            <a:solidFill>
              <a:srgbClr val="8FC90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srgbClr val="30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4" name="Freeform 28"/>
            <p:cNvSpPr/>
            <p:nvPr/>
          </p:nvSpPr>
          <p:spPr bwMode="auto">
            <a:xfrm>
              <a:off x="3549088" y="5181652"/>
              <a:ext cx="280206" cy="275536"/>
            </a:xfrm>
            <a:custGeom>
              <a:avLst/>
              <a:gdLst>
                <a:gd name="T0" fmla="*/ 16 w 136"/>
                <a:gd name="T1" fmla="*/ 57 h 134"/>
                <a:gd name="T2" fmla="*/ 0 w 136"/>
                <a:gd name="T3" fmla="*/ 72 h 134"/>
                <a:gd name="T4" fmla="*/ 25 w 136"/>
                <a:gd name="T5" fmla="*/ 92 h 134"/>
                <a:gd name="T6" fmla="*/ 37 w 136"/>
                <a:gd name="T7" fmla="*/ 78 h 134"/>
                <a:gd name="T8" fmla="*/ 55 w 136"/>
                <a:gd name="T9" fmla="*/ 80 h 134"/>
                <a:gd name="T10" fmla="*/ 42 w 136"/>
                <a:gd name="T11" fmla="*/ 95 h 134"/>
                <a:gd name="T12" fmla="*/ 44 w 136"/>
                <a:gd name="T13" fmla="*/ 115 h 134"/>
                <a:gd name="T14" fmla="*/ 65 w 136"/>
                <a:gd name="T15" fmla="*/ 134 h 134"/>
                <a:gd name="T16" fmla="*/ 92 w 136"/>
                <a:gd name="T17" fmla="*/ 98 h 134"/>
                <a:gd name="T18" fmla="*/ 79 w 136"/>
                <a:gd name="T19" fmla="*/ 92 h 134"/>
                <a:gd name="T20" fmla="*/ 80 w 136"/>
                <a:gd name="T21" fmla="*/ 78 h 134"/>
                <a:gd name="T22" fmla="*/ 96 w 136"/>
                <a:gd name="T23" fmla="*/ 76 h 134"/>
                <a:gd name="T24" fmla="*/ 107 w 136"/>
                <a:gd name="T25" fmla="*/ 90 h 134"/>
                <a:gd name="T26" fmla="*/ 136 w 136"/>
                <a:gd name="T27" fmla="*/ 62 h 134"/>
                <a:gd name="T28" fmla="*/ 103 w 136"/>
                <a:gd name="T29" fmla="*/ 40 h 134"/>
                <a:gd name="T30" fmla="*/ 90 w 136"/>
                <a:gd name="T31" fmla="*/ 54 h 134"/>
                <a:gd name="T32" fmla="*/ 75 w 136"/>
                <a:gd name="T33" fmla="*/ 40 h 134"/>
                <a:gd name="T34" fmla="*/ 93 w 136"/>
                <a:gd name="T35" fmla="*/ 27 h 134"/>
                <a:gd name="T36" fmla="*/ 71 w 136"/>
                <a:gd name="T37" fmla="*/ 0 h 134"/>
                <a:gd name="T38" fmla="*/ 37 w 136"/>
                <a:gd name="T39" fmla="*/ 28 h 134"/>
                <a:gd name="T40" fmla="*/ 30 w 136"/>
                <a:gd name="T41" fmla="*/ 16 h 134"/>
                <a:gd name="T42" fmla="*/ 12 w 136"/>
                <a:gd name="T43" fmla="*/ 15 h 134"/>
                <a:gd name="T44" fmla="*/ 19 w 136"/>
                <a:gd name="T45" fmla="*/ 32 h 134"/>
                <a:gd name="T46" fmla="*/ 16 w 136"/>
                <a:gd name="T47" fmla="*/ 5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34">
                  <a:moveTo>
                    <a:pt x="16" y="57"/>
                  </a:moveTo>
                  <a:cubicBezTo>
                    <a:pt x="6" y="64"/>
                    <a:pt x="0" y="72"/>
                    <a:pt x="0" y="72"/>
                  </a:cubicBezTo>
                  <a:cubicBezTo>
                    <a:pt x="0" y="72"/>
                    <a:pt x="16" y="94"/>
                    <a:pt x="25" y="92"/>
                  </a:cubicBezTo>
                  <a:cubicBezTo>
                    <a:pt x="33" y="90"/>
                    <a:pt x="33" y="85"/>
                    <a:pt x="37" y="78"/>
                  </a:cubicBezTo>
                  <a:cubicBezTo>
                    <a:pt x="40" y="70"/>
                    <a:pt x="54" y="72"/>
                    <a:pt x="55" y="80"/>
                  </a:cubicBezTo>
                  <a:cubicBezTo>
                    <a:pt x="55" y="87"/>
                    <a:pt x="53" y="94"/>
                    <a:pt x="42" y="95"/>
                  </a:cubicBezTo>
                  <a:cubicBezTo>
                    <a:pt x="32" y="96"/>
                    <a:pt x="31" y="108"/>
                    <a:pt x="44" y="115"/>
                  </a:cubicBezTo>
                  <a:cubicBezTo>
                    <a:pt x="56" y="122"/>
                    <a:pt x="56" y="127"/>
                    <a:pt x="65" y="134"/>
                  </a:cubicBezTo>
                  <a:cubicBezTo>
                    <a:pt x="74" y="124"/>
                    <a:pt x="98" y="105"/>
                    <a:pt x="92" y="98"/>
                  </a:cubicBezTo>
                  <a:cubicBezTo>
                    <a:pt x="86" y="95"/>
                    <a:pt x="85" y="99"/>
                    <a:pt x="79" y="92"/>
                  </a:cubicBezTo>
                  <a:cubicBezTo>
                    <a:pt x="73" y="86"/>
                    <a:pt x="78" y="80"/>
                    <a:pt x="80" y="78"/>
                  </a:cubicBezTo>
                  <a:cubicBezTo>
                    <a:pt x="82" y="75"/>
                    <a:pt x="90" y="70"/>
                    <a:pt x="96" y="76"/>
                  </a:cubicBezTo>
                  <a:cubicBezTo>
                    <a:pt x="102" y="82"/>
                    <a:pt x="96" y="89"/>
                    <a:pt x="107" y="90"/>
                  </a:cubicBezTo>
                  <a:cubicBezTo>
                    <a:pt x="118" y="91"/>
                    <a:pt x="127" y="71"/>
                    <a:pt x="136" y="62"/>
                  </a:cubicBezTo>
                  <a:cubicBezTo>
                    <a:pt x="123" y="49"/>
                    <a:pt x="114" y="34"/>
                    <a:pt x="103" y="40"/>
                  </a:cubicBezTo>
                  <a:cubicBezTo>
                    <a:pt x="91" y="46"/>
                    <a:pt x="98" y="45"/>
                    <a:pt x="90" y="54"/>
                  </a:cubicBezTo>
                  <a:cubicBezTo>
                    <a:pt x="81" y="62"/>
                    <a:pt x="67" y="48"/>
                    <a:pt x="75" y="40"/>
                  </a:cubicBezTo>
                  <a:cubicBezTo>
                    <a:pt x="83" y="32"/>
                    <a:pt x="85" y="36"/>
                    <a:pt x="93" y="27"/>
                  </a:cubicBezTo>
                  <a:cubicBezTo>
                    <a:pt x="101" y="18"/>
                    <a:pt x="83" y="12"/>
                    <a:pt x="71" y="0"/>
                  </a:cubicBezTo>
                  <a:cubicBezTo>
                    <a:pt x="60" y="15"/>
                    <a:pt x="45" y="29"/>
                    <a:pt x="37" y="28"/>
                  </a:cubicBezTo>
                  <a:cubicBezTo>
                    <a:pt x="30" y="26"/>
                    <a:pt x="30" y="22"/>
                    <a:pt x="30" y="16"/>
                  </a:cubicBezTo>
                  <a:cubicBezTo>
                    <a:pt x="30" y="11"/>
                    <a:pt x="18" y="8"/>
                    <a:pt x="12" y="15"/>
                  </a:cubicBezTo>
                  <a:cubicBezTo>
                    <a:pt x="6" y="23"/>
                    <a:pt x="11" y="30"/>
                    <a:pt x="19" y="32"/>
                  </a:cubicBezTo>
                  <a:cubicBezTo>
                    <a:pt x="27" y="33"/>
                    <a:pt x="26" y="50"/>
                    <a:pt x="16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302F33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5" name="Group 14"/>
          <p:cNvGrpSpPr/>
          <p:nvPr/>
        </p:nvGrpSpPr>
        <p:grpSpPr>
          <a:xfrm>
            <a:off x="5379937" y="2595574"/>
            <a:ext cx="1414667" cy="1619124"/>
            <a:chOff x="5379142" y="2991066"/>
            <a:chExt cx="1414667" cy="1619124"/>
          </a:xfrm>
          <a:solidFill>
            <a:srgbClr val="8FC900"/>
          </a:solidFill>
        </p:grpSpPr>
        <p:sp>
          <p:nvSpPr>
            <p:cNvPr id="8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  <p:sp>
          <p:nvSpPr>
            <p:cNvPr id="9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</p:grpSp>
      <p:grpSp>
        <p:nvGrpSpPr>
          <p:cNvPr id="6" name="Group 12"/>
          <p:cNvGrpSpPr/>
          <p:nvPr/>
        </p:nvGrpSpPr>
        <p:grpSpPr>
          <a:xfrm>
            <a:off x="3564665" y="2803917"/>
            <a:ext cx="1414667" cy="1619124"/>
            <a:chOff x="3563871" y="3199409"/>
            <a:chExt cx="1414666" cy="1619124"/>
          </a:xfrm>
          <a:solidFill>
            <a:schemeClr val="accent6"/>
          </a:solidFill>
        </p:grpSpPr>
        <p:sp>
          <p:nvSpPr>
            <p:cNvPr id="11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  <p:sp>
          <p:nvSpPr>
            <p:cNvPr id="12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1680303" y="2595574"/>
            <a:ext cx="1414667" cy="1619124"/>
            <a:chOff x="1743076" y="2991066"/>
            <a:chExt cx="1414666" cy="1619124"/>
          </a:xfrm>
          <a:solidFill>
            <a:srgbClr val="8FC900"/>
          </a:solidFill>
        </p:grpSpPr>
        <p:sp>
          <p:nvSpPr>
            <p:cNvPr id="14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  <p:sp>
          <p:nvSpPr>
            <p:cNvPr id="15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508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00731" y="2803917"/>
            <a:ext cx="1414667" cy="1619125"/>
            <a:chOff x="7199937" y="3199409"/>
            <a:chExt cx="1414666" cy="1619125"/>
          </a:xfrm>
          <a:solidFill>
            <a:schemeClr val="accent6"/>
          </a:solidFill>
        </p:grpSpPr>
        <p:sp>
          <p:nvSpPr>
            <p:cNvPr id="17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  <p:sp>
          <p:nvSpPr>
            <p:cNvPr id="18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</p:grpSp>
      <p:grpSp>
        <p:nvGrpSpPr>
          <p:cNvPr id="19" name="Group 16"/>
          <p:cNvGrpSpPr/>
          <p:nvPr/>
        </p:nvGrpSpPr>
        <p:grpSpPr>
          <a:xfrm>
            <a:off x="9016003" y="2595574"/>
            <a:ext cx="1414667" cy="1619124"/>
            <a:chOff x="9015209" y="2991066"/>
            <a:chExt cx="1414666" cy="1619124"/>
          </a:xfrm>
          <a:solidFill>
            <a:srgbClr val="8FC900"/>
          </a:solidFill>
        </p:grpSpPr>
        <p:sp>
          <p:nvSpPr>
            <p:cNvPr id="7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67733" tIns="67733" rIns="67733" bIns="67733" anchor="ctr"/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  <p:sp>
          <p:nvSpPr>
            <p:cNvPr id="21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7733" tIns="67733" rIns="67733" bIns="67733" numCol="1" anchor="ctr">
              <a:noAutofit/>
            </a:bodyPr>
            <a:lstStyle/>
            <a:p>
              <a:pPr defTabSz="1218565"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335" kern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Aller Light"/>
                <a:sym typeface="Aller Light"/>
              </a:endParaRPr>
            </a:p>
          </p:txBody>
        </p:sp>
      </p:grpSp>
      <p:sp>
        <p:nvSpPr>
          <p:cNvPr id="22" name="Text Placeholder 4"/>
          <p:cNvSpPr txBox="1"/>
          <p:nvPr/>
        </p:nvSpPr>
        <p:spPr>
          <a:xfrm>
            <a:off x="1782227" y="3373481"/>
            <a:ext cx="12108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3663826" y="3373481"/>
            <a:ext cx="12108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5481147" y="3373481"/>
            <a:ext cx="12108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Placeholder 4"/>
          <p:cNvSpPr txBox="1"/>
          <p:nvPr/>
        </p:nvSpPr>
        <p:spPr>
          <a:xfrm>
            <a:off x="7299179" y="3373481"/>
            <a:ext cx="12108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9117927" y="3373481"/>
            <a:ext cx="12108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218565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点击输入标题内容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52"/>
          <p:cNvSpPr txBox="1"/>
          <p:nvPr/>
        </p:nvSpPr>
        <p:spPr>
          <a:xfrm>
            <a:off x="1296262" y="1280536"/>
            <a:ext cx="2328369" cy="984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53"/>
          <p:cNvSpPr txBox="1"/>
          <p:nvPr/>
        </p:nvSpPr>
        <p:spPr>
          <a:xfrm>
            <a:off x="3120464" y="4761699"/>
            <a:ext cx="2328369" cy="984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54"/>
          <p:cNvSpPr txBox="1"/>
          <p:nvPr/>
        </p:nvSpPr>
        <p:spPr>
          <a:xfrm>
            <a:off x="4936882" y="1280536"/>
            <a:ext cx="2328369" cy="984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55"/>
          <p:cNvSpPr txBox="1"/>
          <p:nvPr/>
        </p:nvSpPr>
        <p:spPr>
          <a:xfrm>
            <a:off x="6754668" y="4761699"/>
            <a:ext cx="2328369" cy="984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56"/>
          <p:cNvSpPr txBox="1"/>
          <p:nvPr/>
        </p:nvSpPr>
        <p:spPr>
          <a:xfrm>
            <a:off x="8553551" y="1280536"/>
            <a:ext cx="2328369" cy="9846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anose="020B0503020204020204" charset="-122"/>
                <a:ea typeface="微软雅黑" panose="020B050302020402020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0" grpId="0" build="p"/>
      <p:bldP spid="26" grpId="0" build="p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20"/>
          <p:cNvSpPr/>
          <p:nvPr/>
        </p:nvSpPr>
        <p:spPr>
          <a:xfrm flipH="1">
            <a:off x="3890010" y="1856105"/>
            <a:ext cx="8301990" cy="3253105"/>
          </a:xfrm>
          <a:custGeom>
            <a:avLst/>
            <a:gdLst>
              <a:gd name="connsiteX0" fmla="*/ 0 w 12362"/>
              <a:gd name="connsiteY0" fmla="*/ 0 h 5123"/>
              <a:gd name="connsiteX1" fmla="*/ 10980 w 12362"/>
              <a:gd name="connsiteY1" fmla="*/ 13 h 5123"/>
              <a:gd name="connsiteX2" fmla="*/ 12362 w 12362"/>
              <a:gd name="connsiteY2" fmla="*/ 2562 h 5123"/>
              <a:gd name="connsiteX3" fmla="*/ 10935 w 12362"/>
              <a:gd name="connsiteY3" fmla="*/ 5003 h 5123"/>
              <a:gd name="connsiteX4" fmla="*/ 0 w 12362"/>
              <a:gd name="connsiteY4" fmla="*/ 5123 h 5123"/>
              <a:gd name="connsiteX5" fmla="*/ 0 w 12362"/>
              <a:gd name="connsiteY5" fmla="*/ 0 h 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2" h="5123">
                <a:moveTo>
                  <a:pt x="0" y="0"/>
                </a:moveTo>
                <a:lnTo>
                  <a:pt x="10980" y="13"/>
                </a:lnTo>
                <a:lnTo>
                  <a:pt x="12362" y="2562"/>
                </a:lnTo>
                <a:lnTo>
                  <a:pt x="10935" y="5003"/>
                </a:lnTo>
                <a:lnTo>
                  <a:pt x="0" y="5123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184650" y="2106295"/>
            <a:ext cx="3169920" cy="2645410"/>
          </a:xfrm>
          <a:prstGeom prst="hexagon">
            <a:avLst/>
          </a:prstGeom>
          <a:blipFill rotWithShape="1"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 220"/>
          <p:cNvSpPr/>
          <p:nvPr/>
        </p:nvSpPr>
        <p:spPr>
          <a:xfrm>
            <a:off x="-13970" y="2430145"/>
            <a:ext cx="4822190" cy="2269490"/>
          </a:xfrm>
          <a:custGeom>
            <a:avLst/>
            <a:gdLst>
              <a:gd name="connsiteX0" fmla="*/ 0 w 8151"/>
              <a:gd name="connsiteY0" fmla="*/ 10 h 3574"/>
              <a:gd name="connsiteX1" fmla="*/ 7060 w 8151"/>
              <a:gd name="connsiteY1" fmla="*/ 0 h 3574"/>
              <a:gd name="connsiteX2" fmla="*/ 8151 w 8151"/>
              <a:gd name="connsiteY2" fmla="*/ 1792 h 3574"/>
              <a:gd name="connsiteX3" fmla="*/ 6948 w 8151"/>
              <a:gd name="connsiteY3" fmla="*/ 3497 h 3574"/>
              <a:gd name="connsiteX4" fmla="*/ 0 w 8151"/>
              <a:gd name="connsiteY4" fmla="*/ 3574 h 3574"/>
              <a:gd name="connsiteX5" fmla="*/ 0 w 8151"/>
              <a:gd name="connsiteY5" fmla="*/ 10 h 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51" h="3574">
                <a:moveTo>
                  <a:pt x="0" y="10"/>
                </a:moveTo>
                <a:lnTo>
                  <a:pt x="7060" y="0"/>
                </a:lnTo>
                <a:lnTo>
                  <a:pt x="8151" y="1792"/>
                </a:lnTo>
                <a:lnTo>
                  <a:pt x="6948" y="3497"/>
                </a:lnTo>
                <a:lnTo>
                  <a:pt x="0" y="3574"/>
                </a:lnTo>
                <a:lnTo>
                  <a:pt x="0" y="10"/>
                </a:lnTo>
                <a:close/>
              </a:path>
            </a:pathLst>
          </a:cu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1635382" y="2553429"/>
            <a:ext cx="1782258" cy="18586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kern="0" dirty="0" smtClean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</a:rPr>
              <a:t>03</a:t>
            </a:r>
            <a:endParaRPr lang="en-US" altLang="zh-CN" sz="11500" kern="0" dirty="0" smtClean="0">
              <a:solidFill>
                <a:schemeClr val="bg1"/>
              </a:solidFill>
              <a:latin typeface="Impact" panose="020B080603090205020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3791" y="2553582"/>
            <a:ext cx="3855720" cy="8229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此处添加标题</a:t>
            </a:r>
            <a:endParaRPr lang="zh-CN" altLang="en-US" sz="48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7463790" y="3376295"/>
            <a:ext cx="457327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请点击录入本章节的概括性描述文字或者复制粘贴，请添加说明文字，图像描述及总结</a:t>
            </a:r>
            <a:r>
              <a:rPr lang="zh-CN" altLang="en-US" sz="1600" dirty="0" smtClean="0">
                <a:solidFill>
                  <a:schemeClr val="tx1"/>
                </a:solidFill>
                <a:sym typeface="微软雅黑" panose="020B0503020204020204" charset="-122"/>
              </a:rPr>
              <a:t>。</a:t>
            </a:r>
            <a:endParaRPr lang="zh-CN" altLang="en-US" sz="1600" dirty="0" smtClean="0">
              <a:solidFill>
                <a:schemeClr val="tx1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20" grpId="0" bldLvl="0" animBg="1"/>
      <p:bldP spid="31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23" name="矩形 4"/>
          <p:cNvSpPr/>
          <p:nvPr/>
        </p:nvSpPr>
        <p:spPr>
          <a:xfrm>
            <a:off x="4515616" y="2246099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rgbClr val="8FC9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4"/>
          <p:cNvSpPr/>
          <p:nvPr/>
        </p:nvSpPr>
        <p:spPr>
          <a:xfrm flipV="1">
            <a:off x="1919452" y="3152395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7111780" y="3152395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TextBox 45"/>
          <p:cNvSpPr txBox="1"/>
          <p:nvPr/>
        </p:nvSpPr>
        <p:spPr>
          <a:xfrm>
            <a:off x="4368602" y="4350709"/>
            <a:ext cx="3456384" cy="111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2135" b="1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zh-CN" sz="935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在此处添加详细描述文本，尽量与标题文本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语言风格相符合，语言描述尽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量简洁生动，尽可能概括出段落内容。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46"/>
          <p:cNvSpPr txBox="1"/>
          <p:nvPr/>
        </p:nvSpPr>
        <p:spPr>
          <a:xfrm>
            <a:off x="1768562" y="1624860"/>
            <a:ext cx="3464136" cy="111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2135" b="1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zh-CN" sz="935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在此处添加详细描述文本，尽量与标题文本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语言风格相符合，语言描述尽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量简洁生动，尽可能概括出段落内容。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47"/>
          <p:cNvSpPr txBox="1"/>
          <p:nvPr/>
        </p:nvSpPr>
        <p:spPr>
          <a:xfrm>
            <a:off x="7111780" y="1624860"/>
            <a:ext cx="3162357" cy="111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35" b="1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2135" b="1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en-US" altLang="zh-CN" sz="935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在此处添加详细描述文本，尽量与标题文本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语言风格相符合，语言描述尽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量简洁生动，尽可能概括出段落内容。</a:t>
            </a:r>
            <a:endParaRPr lang="zh-CN" altLang="en-US" sz="12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404926" y="4695770"/>
            <a:ext cx="576064" cy="576064"/>
            <a:chOff x="2494926" y="868179"/>
            <a:chExt cx="432048" cy="432048"/>
          </a:xfrm>
        </p:grpSpPr>
        <p:sp>
          <p:nvSpPr>
            <p:cNvPr id="30" name="椭圆 29"/>
            <p:cNvSpPr/>
            <p:nvPr/>
          </p:nvSpPr>
          <p:spPr>
            <a:xfrm>
              <a:off x="2494926" y="868179"/>
              <a:ext cx="432048" cy="43204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空心弧 22"/>
            <p:cNvSpPr/>
            <p:nvPr/>
          </p:nvSpPr>
          <p:spPr>
            <a:xfrm>
              <a:off x="2621268" y="998265"/>
              <a:ext cx="179364" cy="171876"/>
            </a:xfrm>
            <a:custGeom>
              <a:avLst/>
              <a:gdLst/>
              <a:ahLst/>
              <a:cxnLst/>
              <a:rect l="l" t="t" r="r" b="b"/>
              <a:pathLst>
                <a:path w="872917" h="836472">
                  <a:moveTo>
                    <a:pt x="872917" y="387463"/>
                  </a:moveTo>
                  <a:lnTo>
                    <a:pt x="872917" y="727355"/>
                  </a:lnTo>
                  <a:cubicBezTo>
                    <a:pt x="872917" y="787619"/>
                    <a:pt x="824064" y="836472"/>
                    <a:pt x="763800" y="836472"/>
                  </a:cubicBezTo>
                  <a:lnTo>
                    <a:pt x="109117" y="836472"/>
                  </a:lnTo>
                  <a:cubicBezTo>
                    <a:pt x="48853" y="836472"/>
                    <a:pt x="0" y="787619"/>
                    <a:pt x="0" y="727355"/>
                  </a:cubicBezTo>
                  <a:lnTo>
                    <a:pt x="0" y="393462"/>
                  </a:lnTo>
                  <a:lnTo>
                    <a:pt x="376465" y="511868"/>
                  </a:lnTo>
                  <a:lnTo>
                    <a:pt x="349167" y="642896"/>
                  </a:lnTo>
                  <a:lnTo>
                    <a:pt x="523750" y="642896"/>
                  </a:lnTo>
                  <a:lnTo>
                    <a:pt x="496346" y="511356"/>
                  </a:lnTo>
                  <a:close/>
                  <a:moveTo>
                    <a:pt x="454651" y="89951"/>
                  </a:moveTo>
                  <a:cubicBezTo>
                    <a:pt x="413879" y="85636"/>
                    <a:pt x="371578" y="95760"/>
                    <a:pt x="335971" y="121192"/>
                  </a:cubicBezTo>
                  <a:cubicBezTo>
                    <a:pt x="313511" y="137234"/>
                    <a:pt x="295948" y="157772"/>
                    <a:pt x="285636" y="181784"/>
                  </a:cubicBezTo>
                  <a:lnTo>
                    <a:pt x="586808" y="181784"/>
                  </a:lnTo>
                  <a:cubicBezTo>
                    <a:pt x="582405" y="168081"/>
                    <a:pt x="574102" y="156229"/>
                    <a:pt x="564164" y="145339"/>
                  </a:cubicBezTo>
                  <a:cubicBezTo>
                    <a:pt x="534669" y="113018"/>
                    <a:pt x="495424" y="94265"/>
                    <a:pt x="454651" y="89951"/>
                  </a:cubicBezTo>
                  <a:close/>
                  <a:moveTo>
                    <a:pt x="417458" y="679"/>
                  </a:moveTo>
                  <a:cubicBezTo>
                    <a:pt x="495129" y="-4923"/>
                    <a:pt x="574048" y="24160"/>
                    <a:pt x="629894" y="85355"/>
                  </a:cubicBezTo>
                  <a:cubicBezTo>
                    <a:pt x="655919" y="113874"/>
                    <a:pt x="674543" y="146746"/>
                    <a:pt x="684840" y="181784"/>
                  </a:cubicBezTo>
                  <a:lnTo>
                    <a:pt x="763800" y="181784"/>
                  </a:lnTo>
                  <a:cubicBezTo>
                    <a:pt x="824064" y="181784"/>
                    <a:pt x="872917" y="230637"/>
                    <a:pt x="872917" y="290901"/>
                  </a:cubicBezTo>
                  <a:lnTo>
                    <a:pt x="872917" y="325135"/>
                  </a:lnTo>
                  <a:lnTo>
                    <a:pt x="484194" y="453026"/>
                  </a:lnTo>
                  <a:lnTo>
                    <a:pt x="480104" y="433396"/>
                  </a:lnTo>
                  <a:lnTo>
                    <a:pt x="392813" y="433396"/>
                  </a:lnTo>
                  <a:lnTo>
                    <a:pt x="389304" y="450237"/>
                  </a:lnTo>
                  <a:lnTo>
                    <a:pt x="0" y="327793"/>
                  </a:lnTo>
                  <a:lnTo>
                    <a:pt x="0" y="290901"/>
                  </a:lnTo>
                  <a:cubicBezTo>
                    <a:pt x="0" y="230637"/>
                    <a:pt x="48853" y="181784"/>
                    <a:pt x="109117" y="181784"/>
                  </a:cubicBezTo>
                  <a:lnTo>
                    <a:pt x="188214" y="181784"/>
                  </a:lnTo>
                  <a:cubicBezTo>
                    <a:pt x="203958" y="129561"/>
                    <a:pt x="236927" y="82582"/>
                    <a:pt x="284252" y="48780"/>
                  </a:cubicBezTo>
                  <a:cubicBezTo>
                    <a:pt x="324702" y="19889"/>
                    <a:pt x="370855" y="4041"/>
                    <a:pt x="417458" y="679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12598" y="4695770"/>
            <a:ext cx="576064" cy="576064"/>
            <a:chOff x="3539916" y="1533185"/>
            <a:chExt cx="432048" cy="432048"/>
          </a:xfrm>
        </p:grpSpPr>
        <p:sp>
          <p:nvSpPr>
            <p:cNvPr id="33" name="椭圆 32"/>
            <p:cNvSpPr/>
            <p:nvPr/>
          </p:nvSpPr>
          <p:spPr>
            <a:xfrm>
              <a:off x="3539916" y="1533185"/>
              <a:ext cx="432048" cy="43204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4" name="圆角矩形 49"/>
            <p:cNvSpPr/>
            <p:nvPr/>
          </p:nvSpPr>
          <p:spPr>
            <a:xfrm>
              <a:off x="3680156" y="1647720"/>
              <a:ext cx="151569" cy="202978"/>
            </a:xfrm>
            <a:custGeom>
              <a:avLst/>
              <a:gdLst/>
              <a:ahLst/>
              <a:cxnLst/>
              <a:rect l="l" t="t" r="r" b="b"/>
              <a:pathLst>
                <a:path w="654689" h="876743">
                  <a:moveTo>
                    <a:pt x="134787" y="512482"/>
                  </a:moveTo>
                  <a:lnTo>
                    <a:pt x="484855" y="512482"/>
                  </a:lnTo>
                  <a:lnTo>
                    <a:pt x="484855" y="567039"/>
                  </a:lnTo>
                  <a:lnTo>
                    <a:pt x="134787" y="567039"/>
                  </a:lnTo>
                  <a:close/>
                  <a:moveTo>
                    <a:pt x="134787" y="426464"/>
                  </a:moveTo>
                  <a:lnTo>
                    <a:pt x="426499" y="426464"/>
                  </a:lnTo>
                  <a:lnTo>
                    <a:pt x="426499" y="481021"/>
                  </a:lnTo>
                  <a:lnTo>
                    <a:pt x="134787" y="481021"/>
                  </a:lnTo>
                  <a:close/>
                  <a:moveTo>
                    <a:pt x="134787" y="347535"/>
                  </a:moveTo>
                  <a:lnTo>
                    <a:pt x="523751" y="347535"/>
                  </a:lnTo>
                  <a:lnTo>
                    <a:pt x="523751" y="402092"/>
                  </a:lnTo>
                  <a:lnTo>
                    <a:pt x="134787" y="402092"/>
                  </a:lnTo>
                  <a:close/>
                  <a:moveTo>
                    <a:pt x="74477" y="148223"/>
                  </a:moveTo>
                  <a:lnTo>
                    <a:pt x="87292" y="148223"/>
                  </a:lnTo>
                  <a:lnTo>
                    <a:pt x="87292" y="765039"/>
                  </a:lnTo>
                  <a:lnTo>
                    <a:pt x="567397" y="765039"/>
                  </a:lnTo>
                  <a:lnTo>
                    <a:pt x="567397" y="148223"/>
                  </a:lnTo>
                  <a:lnTo>
                    <a:pt x="580212" y="148223"/>
                  </a:lnTo>
                  <a:cubicBezTo>
                    <a:pt x="621345" y="148223"/>
                    <a:pt x="654689" y="181567"/>
                    <a:pt x="654689" y="222700"/>
                  </a:cubicBezTo>
                  <a:lnTo>
                    <a:pt x="654689" y="802266"/>
                  </a:lnTo>
                  <a:cubicBezTo>
                    <a:pt x="654689" y="843399"/>
                    <a:pt x="621345" y="876743"/>
                    <a:pt x="580212" y="876743"/>
                  </a:cubicBezTo>
                  <a:lnTo>
                    <a:pt x="74477" y="876743"/>
                  </a:lnTo>
                  <a:cubicBezTo>
                    <a:pt x="33344" y="876743"/>
                    <a:pt x="0" y="843399"/>
                    <a:pt x="0" y="802266"/>
                  </a:cubicBezTo>
                  <a:lnTo>
                    <a:pt x="0" y="222700"/>
                  </a:lnTo>
                  <a:cubicBezTo>
                    <a:pt x="0" y="181567"/>
                    <a:pt x="33344" y="148223"/>
                    <a:pt x="74477" y="148223"/>
                  </a:cubicBezTo>
                  <a:close/>
                  <a:moveTo>
                    <a:pt x="327344" y="59420"/>
                  </a:moveTo>
                  <a:cubicBezTo>
                    <a:pt x="299905" y="59420"/>
                    <a:pt x="277661" y="81664"/>
                    <a:pt x="277661" y="109103"/>
                  </a:cubicBezTo>
                  <a:cubicBezTo>
                    <a:pt x="277661" y="125393"/>
                    <a:pt x="285501" y="139852"/>
                    <a:pt x="298129" y="148223"/>
                  </a:cubicBezTo>
                  <a:lnTo>
                    <a:pt x="356559" y="148223"/>
                  </a:lnTo>
                  <a:cubicBezTo>
                    <a:pt x="369187" y="139852"/>
                    <a:pt x="377027" y="125393"/>
                    <a:pt x="377027" y="109103"/>
                  </a:cubicBezTo>
                  <a:cubicBezTo>
                    <a:pt x="377027" y="81664"/>
                    <a:pt x="354783" y="59420"/>
                    <a:pt x="327344" y="59420"/>
                  </a:cubicBezTo>
                  <a:close/>
                  <a:moveTo>
                    <a:pt x="327345" y="0"/>
                  </a:moveTo>
                  <a:cubicBezTo>
                    <a:pt x="387601" y="0"/>
                    <a:pt x="436448" y="48847"/>
                    <a:pt x="436448" y="109103"/>
                  </a:cubicBezTo>
                  <a:lnTo>
                    <a:pt x="428550" y="148223"/>
                  </a:lnTo>
                  <a:lnTo>
                    <a:pt x="523751" y="148223"/>
                  </a:lnTo>
                  <a:lnTo>
                    <a:pt x="523751" y="231012"/>
                  </a:lnTo>
                  <a:cubicBezTo>
                    <a:pt x="523751" y="257604"/>
                    <a:pt x="502194" y="279161"/>
                    <a:pt x="475602" y="279161"/>
                  </a:cubicBezTo>
                  <a:lnTo>
                    <a:pt x="179087" y="279161"/>
                  </a:lnTo>
                  <a:cubicBezTo>
                    <a:pt x="152495" y="279161"/>
                    <a:pt x="130938" y="257604"/>
                    <a:pt x="130938" y="231012"/>
                  </a:cubicBezTo>
                  <a:lnTo>
                    <a:pt x="130938" y="148223"/>
                  </a:lnTo>
                  <a:lnTo>
                    <a:pt x="226140" y="148223"/>
                  </a:lnTo>
                  <a:cubicBezTo>
                    <a:pt x="220831" y="136244"/>
                    <a:pt x="218242" y="122976"/>
                    <a:pt x="218242" y="109103"/>
                  </a:cubicBezTo>
                  <a:cubicBezTo>
                    <a:pt x="218242" y="48847"/>
                    <a:pt x="267089" y="0"/>
                    <a:pt x="3273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08762" y="1643239"/>
            <a:ext cx="576064" cy="576064"/>
            <a:chOff x="4584906" y="868179"/>
            <a:chExt cx="432048" cy="432048"/>
          </a:xfrm>
        </p:grpSpPr>
        <p:sp>
          <p:nvSpPr>
            <p:cNvPr id="36" name="椭圆 35"/>
            <p:cNvSpPr/>
            <p:nvPr/>
          </p:nvSpPr>
          <p:spPr>
            <a:xfrm>
              <a:off x="4584906" y="868179"/>
              <a:ext cx="432048" cy="43204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" name="矩形 60"/>
            <p:cNvSpPr/>
            <p:nvPr/>
          </p:nvSpPr>
          <p:spPr>
            <a:xfrm>
              <a:off x="4717032" y="1009325"/>
              <a:ext cx="167796" cy="149756"/>
            </a:xfrm>
            <a:custGeom>
              <a:avLst/>
              <a:gdLst/>
              <a:ahLst/>
              <a:cxnLst/>
              <a:rect l="l" t="t" r="r" b="b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8" name="TextBox 57"/>
          <p:cNvSpPr txBox="1"/>
          <p:nvPr/>
        </p:nvSpPr>
        <p:spPr>
          <a:xfrm>
            <a:off x="5092507" y="2631827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2,359</a:t>
            </a:r>
            <a:endParaRPr lang="en-US" altLang="zh-CN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58"/>
          <p:cNvSpPr txBox="1"/>
          <p:nvPr/>
        </p:nvSpPr>
        <p:spPr>
          <a:xfrm>
            <a:off x="2479713" y="3700805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6,589</a:t>
            </a:r>
            <a:endParaRPr lang="en-US" altLang="zh-CN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59"/>
          <p:cNvSpPr txBox="1"/>
          <p:nvPr/>
        </p:nvSpPr>
        <p:spPr>
          <a:xfrm>
            <a:off x="7672041" y="3700805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3,587</a:t>
            </a:r>
            <a:endParaRPr lang="en-US" altLang="zh-CN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5" grpId="0" bldLvl="0" animBg="1"/>
      <p:bldP spid="26" grpId="0"/>
      <p:bldP spid="27" grpId="0"/>
      <p:bldP spid="28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5" name="Text Placeholder 3"/>
          <p:cNvSpPr txBox="1"/>
          <p:nvPr/>
        </p:nvSpPr>
        <p:spPr>
          <a:xfrm>
            <a:off x="2379361" y="3553517"/>
            <a:ext cx="961802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399,834</a:t>
            </a:r>
            <a:r>
              <a:rPr lang="en-US" altLang="zh-CN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K</a:t>
            </a:r>
            <a:endParaRPr lang="en-US" altLang="zh-CN" sz="16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Placeholder 3"/>
          <p:cNvSpPr txBox="1"/>
          <p:nvPr/>
        </p:nvSpPr>
        <p:spPr>
          <a:xfrm>
            <a:off x="4926006" y="3553517"/>
            <a:ext cx="108843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487</a:t>
            </a:r>
            <a:r>
              <a:rPr lang="en-US" altLang="zh-CN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3,834K</a:t>
            </a:r>
            <a:endParaRPr lang="en-US" altLang="zh-CN" sz="16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 Placeholder 3"/>
          <p:cNvSpPr txBox="1"/>
          <p:nvPr/>
        </p:nvSpPr>
        <p:spPr>
          <a:xfrm>
            <a:off x="7479368" y="3553517"/>
            <a:ext cx="108843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5258,487</a:t>
            </a:r>
            <a:r>
              <a:rPr lang="en-US" altLang="zh-CN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K</a:t>
            </a:r>
            <a:endParaRPr lang="en-US" altLang="zh-CN" sz="16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Text Placeholder 3"/>
          <p:cNvSpPr txBox="1"/>
          <p:nvPr/>
        </p:nvSpPr>
        <p:spPr>
          <a:xfrm>
            <a:off x="10092689" y="3553517"/>
            <a:ext cx="961802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258,487</a:t>
            </a:r>
            <a:r>
              <a:rPr lang="en-US" altLang="zh-CN" sz="16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K</a:t>
            </a:r>
            <a:endParaRPr lang="en-US" altLang="zh-CN" sz="16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3" name="Straight Connector 88"/>
          <p:cNvCxnSpPr/>
          <p:nvPr/>
        </p:nvCxnSpPr>
        <p:spPr>
          <a:xfrm flipH="1">
            <a:off x="1277330" y="3860753"/>
            <a:ext cx="96373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8"/>
          <p:cNvSpPr>
            <a:spLocks noChangeAspect="1"/>
          </p:cNvSpPr>
          <p:nvPr/>
        </p:nvSpPr>
        <p:spPr>
          <a:xfrm>
            <a:off x="1432528" y="1710016"/>
            <a:ext cx="1620000" cy="1620000"/>
          </a:xfrm>
          <a:prstGeom prst="ellipse">
            <a:avLst/>
          </a:prstGeom>
          <a:blipFill rotWithShape="1">
            <a:blip r:embed="rId2" cstate="screen"/>
            <a:srcRect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302F33"/>
              </a:solidFill>
            </a:endParaRPr>
          </a:p>
        </p:txBody>
      </p:sp>
      <p:grpSp>
        <p:nvGrpSpPr>
          <p:cNvPr id="7" name="Group 94"/>
          <p:cNvGrpSpPr/>
          <p:nvPr/>
        </p:nvGrpSpPr>
        <p:grpSpPr>
          <a:xfrm>
            <a:off x="2146167" y="3352517"/>
            <a:ext cx="192723" cy="948263"/>
            <a:chOff x="1690019" y="2064423"/>
            <a:chExt cx="144542" cy="711197"/>
          </a:xfrm>
        </p:grpSpPr>
        <p:cxnSp>
          <p:nvCxnSpPr>
            <p:cNvPr id="56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solidFill>
                  <a:srgbClr val="302F33"/>
                </a:solidFill>
              </a:endParaRPr>
            </a:p>
          </p:txBody>
        </p:sp>
      </p:grpSp>
      <p:sp>
        <p:nvSpPr>
          <p:cNvPr id="61" name="Oval 109"/>
          <p:cNvSpPr>
            <a:spLocks noChangeAspect="1"/>
          </p:cNvSpPr>
          <p:nvPr/>
        </p:nvSpPr>
        <p:spPr>
          <a:xfrm>
            <a:off x="3843514" y="1422016"/>
            <a:ext cx="1908000" cy="1908000"/>
          </a:xfrm>
          <a:prstGeom prst="ellipse">
            <a:avLst/>
          </a:prstGeom>
          <a:blipFill rotWithShape="1">
            <a:blip r:embed="rId3" cstate="screen"/>
            <a:srcRect/>
            <a:stretch>
              <a:fillRect/>
            </a:stretch>
          </a:blipFill>
          <a:ln w="57150">
            <a:solidFill>
              <a:srgbClr val="8F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302F33"/>
              </a:solidFill>
            </a:endParaRPr>
          </a:p>
        </p:txBody>
      </p:sp>
      <p:grpSp>
        <p:nvGrpSpPr>
          <p:cNvPr id="62" name="Group 110"/>
          <p:cNvGrpSpPr/>
          <p:nvPr/>
        </p:nvGrpSpPr>
        <p:grpSpPr>
          <a:xfrm>
            <a:off x="4716393" y="3352517"/>
            <a:ext cx="192723" cy="948263"/>
            <a:chOff x="1690019" y="2064423"/>
            <a:chExt cx="144542" cy="711197"/>
          </a:xfrm>
        </p:grpSpPr>
        <p:cxnSp>
          <p:nvCxnSpPr>
            <p:cNvPr id="67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solidFill>
                  <a:srgbClr val="302F33"/>
                </a:solidFill>
              </a:endParaRPr>
            </a:p>
          </p:txBody>
        </p:sp>
      </p:grpSp>
      <p:sp>
        <p:nvSpPr>
          <p:cNvPr id="69" name="Oval 127"/>
          <p:cNvSpPr>
            <a:spLocks noChangeAspect="1"/>
          </p:cNvSpPr>
          <p:nvPr/>
        </p:nvSpPr>
        <p:spPr>
          <a:xfrm>
            <a:off x="6429787" y="1422016"/>
            <a:ext cx="1908000" cy="1908000"/>
          </a:xfrm>
          <a:prstGeom prst="ellipse">
            <a:avLst/>
          </a:prstGeom>
          <a:blipFill rotWithShape="1">
            <a:blip r:embed="rId4" cstate="screen"/>
            <a:srcRect/>
            <a:stretch>
              <a:fillRect/>
            </a:stretch>
          </a:blip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302F33"/>
              </a:solidFill>
            </a:endParaRPr>
          </a:p>
        </p:txBody>
      </p:sp>
      <p:grpSp>
        <p:nvGrpSpPr>
          <p:cNvPr id="74" name="Group 128"/>
          <p:cNvGrpSpPr/>
          <p:nvPr/>
        </p:nvGrpSpPr>
        <p:grpSpPr>
          <a:xfrm>
            <a:off x="7286619" y="3352517"/>
            <a:ext cx="192723" cy="948263"/>
            <a:chOff x="1690019" y="2064423"/>
            <a:chExt cx="144542" cy="711197"/>
          </a:xfrm>
        </p:grpSpPr>
        <p:cxnSp>
          <p:nvCxnSpPr>
            <p:cNvPr id="75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solidFill>
                  <a:srgbClr val="302F33"/>
                </a:solidFill>
              </a:endParaRPr>
            </a:p>
          </p:txBody>
        </p:sp>
      </p:grpSp>
      <p:sp>
        <p:nvSpPr>
          <p:cNvPr id="81" name="Oval 145"/>
          <p:cNvSpPr>
            <a:spLocks noChangeAspect="1"/>
          </p:cNvSpPr>
          <p:nvPr/>
        </p:nvSpPr>
        <p:spPr>
          <a:xfrm>
            <a:off x="9143206" y="1710016"/>
            <a:ext cx="1620000" cy="1620000"/>
          </a:xfrm>
          <a:prstGeom prst="ellipse">
            <a:avLst/>
          </a:prstGeom>
          <a:blipFill rotWithShape="1">
            <a:blip r:embed="rId5" cstate="screen"/>
            <a:srcRect/>
            <a:stretch>
              <a:fillRect/>
            </a:stretch>
          </a:blipFill>
          <a:ln w="57150">
            <a:solidFill>
              <a:srgbClr val="8F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302F33"/>
              </a:solidFill>
            </a:endParaRPr>
          </a:p>
        </p:txBody>
      </p:sp>
      <p:grpSp>
        <p:nvGrpSpPr>
          <p:cNvPr id="82" name="Group 146"/>
          <p:cNvGrpSpPr/>
          <p:nvPr/>
        </p:nvGrpSpPr>
        <p:grpSpPr>
          <a:xfrm>
            <a:off x="9856845" y="3352517"/>
            <a:ext cx="192723" cy="948263"/>
            <a:chOff x="1690019" y="2064423"/>
            <a:chExt cx="144542" cy="711197"/>
          </a:xfrm>
        </p:grpSpPr>
        <p:cxnSp>
          <p:nvCxnSpPr>
            <p:cNvPr id="83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>
                <a:solidFill>
                  <a:srgbClr val="302F33"/>
                </a:solidFill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303817" y="4418386"/>
            <a:ext cx="187742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200" b="1" dirty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129141" y="4849280"/>
            <a:ext cx="222804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上述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图表的综合描述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的描述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录入上述图表的描述说明。</a:t>
            </a:r>
            <a:endParaRPr lang="zh-CN" altLang="en-US" sz="1300" dirty="0" smtClean="0">
              <a:solidFill>
                <a:srgbClr val="302F33"/>
              </a:solidFill>
              <a:sym typeface="微软雅黑" panose="020B050302020402020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014496" y="4418386"/>
            <a:ext cx="187742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2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39819" y="4849280"/>
            <a:ext cx="222804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上述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图表的综合描述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的描述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录入上述图表的描述说明。</a:t>
            </a:r>
            <a:endParaRPr lang="zh-CN" altLang="en-US" sz="1300" dirty="0" smtClean="0">
              <a:solidFill>
                <a:srgbClr val="302F33"/>
              </a:solidFill>
              <a:sym typeface="微软雅黑" panose="020B050302020402020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874044" y="4418386"/>
            <a:ext cx="187742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2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699367" y="4849280"/>
            <a:ext cx="222804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上述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图表的综合描述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的描述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录入上述图表的描述说明。</a:t>
            </a:r>
            <a:endParaRPr lang="zh-CN" altLang="en-US" sz="1300" dirty="0" smtClean="0">
              <a:solidFill>
                <a:srgbClr val="302F33"/>
              </a:solidFill>
              <a:sym typeface="微软雅黑" panose="020B050302020402020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444270" y="4418386"/>
            <a:ext cx="187742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200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270400" y="4849280"/>
            <a:ext cx="222804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上述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图表的综合描述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说明，在此录入上述图表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的描述</a:t>
            </a:r>
            <a:r>
              <a:rPr lang="zh-CN" altLang="en-US" sz="1300" dirty="0">
                <a:solidFill>
                  <a:srgbClr val="302F33"/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300" dirty="0" smtClean="0">
                <a:solidFill>
                  <a:srgbClr val="302F33"/>
                </a:solidFill>
                <a:sym typeface="微软雅黑" panose="020B0503020204020204" charset="-122"/>
              </a:rPr>
              <a:t>录入上述图表的描述说明。</a:t>
            </a:r>
            <a:endParaRPr lang="zh-CN" altLang="en-US" sz="1300" dirty="0" smtClean="0">
              <a:solidFill>
                <a:srgbClr val="302F33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51" grpId="0"/>
      <p:bldP spid="52" grpId="0"/>
      <p:bldP spid="54" grpId="0" bldLvl="0" animBg="1"/>
      <p:bldP spid="61" grpId="0" bldLvl="0" animBg="1"/>
      <p:bldP spid="69" grpId="0" bldLvl="0" animBg="1"/>
      <p:bldP spid="81" grpId="0" bldLvl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5" name="Group 22"/>
          <p:cNvGrpSpPr/>
          <p:nvPr/>
        </p:nvGrpSpPr>
        <p:grpSpPr>
          <a:xfrm>
            <a:off x="4953719" y="1784912"/>
            <a:ext cx="509758" cy="3119848"/>
            <a:chOff x="146167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25"/>
            <p:cNvSpPr/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6"/>
            <p:cNvSpPr/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" name="Freeform 31"/>
          <p:cNvSpPr/>
          <p:nvPr/>
        </p:nvSpPr>
        <p:spPr bwMode="auto">
          <a:xfrm>
            <a:off x="4949051" y="3706034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13" name="Group 8"/>
          <p:cNvGrpSpPr/>
          <p:nvPr/>
        </p:nvGrpSpPr>
        <p:grpSpPr>
          <a:xfrm>
            <a:off x="4951967" y="3750363"/>
            <a:ext cx="637344" cy="1154395"/>
            <a:chOff x="806257" y="3985529"/>
            <a:chExt cx="637344" cy="1154395"/>
          </a:xfrm>
          <a:solidFill>
            <a:schemeClr val="accent6"/>
          </a:solidFill>
        </p:grpSpPr>
        <p:grpSp>
          <p:nvGrpSpPr>
            <p:cNvPr id="14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5" name="Freeform 33"/>
              <p:cNvSpPr/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34"/>
              <p:cNvSpPr/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Group 35"/>
          <p:cNvGrpSpPr/>
          <p:nvPr/>
        </p:nvGrpSpPr>
        <p:grpSpPr>
          <a:xfrm>
            <a:off x="5684206" y="1800787"/>
            <a:ext cx="509758" cy="3119848"/>
            <a:chOff x="219216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7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39"/>
            <p:cNvSpPr/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Freeform 42"/>
          <p:cNvSpPr/>
          <p:nvPr/>
        </p:nvSpPr>
        <p:spPr bwMode="auto">
          <a:xfrm>
            <a:off x="5679539" y="4105642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20" name="Group 7"/>
          <p:cNvGrpSpPr/>
          <p:nvPr/>
        </p:nvGrpSpPr>
        <p:grpSpPr>
          <a:xfrm>
            <a:off x="5554866" y="4149970"/>
            <a:ext cx="764932" cy="754788"/>
            <a:chOff x="1409156" y="4385136"/>
            <a:chExt cx="764932" cy="754788"/>
          </a:xfrm>
          <a:solidFill>
            <a:srgbClr val="8FC900"/>
          </a:solidFill>
        </p:grpSpPr>
        <p:sp>
          <p:nvSpPr>
            <p:cNvPr id="26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43"/>
            <p:cNvSpPr/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29" name="Freeform 45"/>
              <p:cNvSpPr/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46"/>
              <p:cNvSpPr/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47"/>
              <p:cNvSpPr/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2" name="Group 48"/>
          <p:cNvGrpSpPr/>
          <p:nvPr/>
        </p:nvGrpSpPr>
        <p:grpSpPr>
          <a:xfrm>
            <a:off x="6405358" y="1800787"/>
            <a:ext cx="509758" cy="3119848"/>
            <a:chOff x="29133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33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51"/>
            <p:cNvSpPr/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52"/>
            <p:cNvSpPr/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Freeform 55"/>
          <p:cNvSpPr/>
          <p:nvPr/>
        </p:nvSpPr>
        <p:spPr bwMode="auto">
          <a:xfrm>
            <a:off x="6400690" y="3176525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38" name="Group 9"/>
          <p:cNvGrpSpPr/>
          <p:nvPr/>
        </p:nvGrpSpPr>
        <p:grpSpPr>
          <a:xfrm>
            <a:off x="6276017" y="3220853"/>
            <a:ext cx="764932" cy="1683904"/>
            <a:chOff x="2130307" y="3456020"/>
            <a:chExt cx="764932" cy="1683904"/>
          </a:xfrm>
          <a:solidFill>
            <a:schemeClr val="accent6"/>
          </a:solidFill>
        </p:grpSpPr>
        <p:sp>
          <p:nvSpPr>
            <p:cNvPr id="39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56"/>
            <p:cNvSpPr/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41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42" name="Freeform 58"/>
              <p:cNvSpPr/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59"/>
              <p:cNvSpPr/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60"/>
              <p:cNvSpPr/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5" name="Group 61"/>
          <p:cNvGrpSpPr/>
          <p:nvPr/>
        </p:nvGrpSpPr>
        <p:grpSpPr>
          <a:xfrm>
            <a:off x="7124754" y="1800787"/>
            <a:ext cx="509758" cy="3119848"/>
            <a:chOff x="3632707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46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64"/>
            <p:cNvSpPr/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65"/>
            <p:cNvSpPr/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Freeform 69"/>
          <p:cNvSpPr/>
          <p:nvPr/>
        </p:nvSpPr>
        <p:spPr bwMode="auto">
          <a:xfrm>
            <a:off x="7120086" y="2476046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51" name="Group 4"/>
          <p:cNvGrpSpPr/>
          <p:nvPr/>
        </p:nvGrpSpPr>
        <p:grpSpPr>
          <a:xfrm>
            <a:off x="6995414" y="2520375"/>
            <a:ext cx="764932" cy="2384385"/>
            <a:chOff x="2849704" y="2755539"/>
            <a:chExt cx="764932" cy="2384385"/>
          </a:xfrm>
          <a:solidFill>
            <a:srgbClr val="8FC900"/>
          </a:solidFill>
        </p:grpSpPr>
        <p:sp>
          <p:nvSpPr>
            <p:cNvPr id="52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72"/>
            <p:cNvSpPr/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6" name="Freeform 74"/>
              <p:cNvSpPr/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75"/>
              <p:cNvSpPr/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76"/>
              <p:cNvSpPr/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9" name="Group 77"/>
          <p:cNvGrpSpPr/>
          <p:nvPr/>
        </p:nvGrpSpPr>
        <p:grpSpPr>
          <a:xfrm>
            <a:off x="7842399" y="1784912"/>
            <a:ext cx="509758" cy="3119848"/>
            <a:chOff x="4350352" y="2210578"/>
            <a:chExt cx="509757" cy="3119848"/>
          </a:xfrm>
          <a:solidFill>
            <a:sysClr val="window" lastClr="FFFFFF">
              <a:lumMod val="75000"/>
            </a:sysClr>
          </a:solidFill>
        </p:grpSpPr>
        <p:sp>
          <p:nvSpPr>
            <p:cNvPr id="60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80"/>
            <p:cNvSpPr/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81"/>
            <p:cNvSpPr/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4" name="Group 82"/>
          <p:cNvGrpSpPr/>
          <p:nvPr/>
        </p:nvGrpSpPr>
        <p:grpSpPr>
          <a:xfrm>
            <a:off x="7713057" y="1784912"/>
            <a:ext cx="764932" cy="3119848"/>
            <a:chOff x="4221011" y="2210578"/>
            <a:chExt cx="764932" cy="3119846"/>
          </a:xfrm>
          <a:solidFill>
            <a:schemeClr val="accent6"/>
          </a:solidFill>
        </p:grpSpPr>
        <p:sp>
          <p:nvSpPr>
            <p:cNvPr id="65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89"/>
            <p:cNvSpPr/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67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8" name="Freeform 99"/>
              <p:cNvSpPr/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104"/>
              <p:cNvSpPr/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105"/>
              <p:cNvSpPr/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1" name="Group 106"/>
          <p:cNvGrpSpPr/>
          <p:nvPr/>
        </p:nvGrpSpPr>
        <p:grpSpPr>
          <a:xfrm>
            <a:off x="8563550" y="1800787"/>
            <a:ext cx="509758" cy="3119848"/>
            <a:chOff x="507150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72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109"/>
            <p:cNvSpPr/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110"/>
            <p:cNvSpPr/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Freeform 113"/>
          <p:cNvSpPr/>
          <p:nvPr/>
        </p:nvSpPr>
        <p:spPr bwMode="auto">
          <a:xfrm>
            <a:off x="8558881" y="2851115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77" name="Group 3"/>
          <p:cNvGrpSpPr/>
          <p:nvPr/>
        </p:nvGrpSpPr>
        <p:grpSpPr>
          <a:xfrm>
            <a:off x="8434209" y="2895445"/>
            <a:ext cx="764932" cy="2009314"/>
            <a:chOff x="4288499" y="3130610"/>
            <a:chExt cx="764932" cy="2009314"/>
          </a:xfrm>
          <a:solidFill>
            <a:srgbClr val="8FC900"/>
          </a:solidFill>
        </p:grpSpPr>
        <p:sp>
          <p:nvSpPr>
            <p:cNvPr id="78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14"/>
            <p:cNvSpPr/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80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81" name="Freeform 116"/>
              <p:cNvSpPr/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17"/>
              <p:cNvSpPr/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18"/>
              <p:cNvSpPr/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4" name="Group 119"/>
          <p:cNvGrpSpPr/>
          <p:nvPr/>
        </p:nvGrpSpPr>
        <p:grpSpPr>
          <a:xfrm>
            <a:off x="9282946" y="1800787"/>
            <a:ext cx="509758" cy="3119848"/>
            <a:chOff x="5790899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85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22"/>
            <p:cNvSpPr/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23"/>
            <p:cNvSpPr/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9" name="Freeform 126"/>
          <p:cNvSpPr/>
          <p:nvPr/>
        </p:nvSpPr>
        <p:spPr bwMode="auto">
          <a:xfrm>
            <a:off x="9278278" y="2206546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90" name="Group 2"/>
          <p:cNvGrpSpPr/>
          <p:nvPr/>
        </p:nvGrpSpPr>
        <p:grpSpPr>
          <a:xfrm>
            <a:off x="9153606" y="2250874"/>
            <a:ext cx="764932" cy="2653884"/>
            <a:chOff x="5007896" y="2486040"/>
            <a:chExt cx="764932" cy="2653884"/>
          </a:xfrm>
          <a:solidFill>
            <a:schemeClr val="accent6"/>
          </a:solidFill>
        </p:grpSpPr>
        <p:sp>
          <p:nvSpPr>
            <p:cNvPr id="91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127"/>
            <p:cNvSpPr/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93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94" name="Freeform 129"/>
              <p:cNvSpPr/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30"/>
              <p:cNvSpPr/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31"/>
              <p:cNvSpPr/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7" name="Group 132"/>
          <p:cNvGrpSpPr/>
          <p:nvPr/>
        </p:nvGrpSpPr>
        <p:grpSpPr>
          <a:xfrm>
            <a:off x="9994759" y="1800787"/>
            <a:ext cx="509758" cy="3119848"/>
            <a:chOff x="65027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98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135"/>
            <p:cNvSpPr/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136"/>
            <p:cNvSpPr/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2" name="Freeform 139"/>
          <p:cNvSpPr/>
          <p:nvPr/>
        </p:nvSpPr>
        <p:spPr bwMode="auto">
          <a:xfrm>
            <a:off x="9990090" y="3356385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ysClr val="windowText" lastClr="000000">
              <a:alpha val="15000"/>
            </a:sysClr>
          </a:solidFill>
          <a:ln>
            <a:noFill/>
          </a:ln>
        </p:spPr>
        <p:txBody>
          <a:bodyPr vert="horz" wrap="square" lIns="91426" tIns="45712" rIns="91426" bIns="45712" numCol="1" anchor="t" anchorCtr="0" compatLnSpc="1"/>
          <a:lstStyle/>
          <a:p>
            <a:pPr marL="0" marR="0" lvl="0" indent="0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pSp>
        <p:nvGrpSpPr>
          <p:cNvPr id="103" name="Group 1"/>
          <p:cNvGrpSpPr/>
          <p:nvPr/>
        </p:nvGrpSpPr>
        <p:grpSpPr>
          <a:xfrm>
            <a:off x="9865419" y="3400714"/>
            <a:ext cx="637345" cy="1504046"/>
            <a:chOff x="5719707" y="3635879"/>
            <a:chExt cx="637345" cy="1504045"/>
          </a:xfrm>
          <a:solidFill>
            <a:srgbClr val="8FC900"/>
          </a:solidFill>
        </p:grpSpPr>
        <p:sp>
          <p:nvSpPr>
            <p:cNvPr id="104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140"/>
            <p:cNvSpPr/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grpSp>
          <p:nvGrpSpPr>
            <p:cNvPr id="106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7" name="Freeform 142"/>
              <p:cNvSpPr/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43"/>
              <p:cNvSpPr/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  <p:cxnSp>
        <p:nvCxnSpPr>
          <p:cNvPr id="109" name="Straight Connector 144"/>
          <p:cNvCxnSpPr/>
          <p:nvPr/>
        </p:nvCxnSpPr>
        <p:spPr>
          <a:xfrm>
            <a:off x="4949049" y="5217721"/>
            <a:ext cx="5550795" cy="0"/>
          </a:xfrm>
          <a:prstGeom prst="line">
            <a:avLst/>
          </a:prstGeom>
          <a:solidFill>
            <a:schemeClr val="tx1">
              <a:alpha val="85000"/>
            </a:schemeClr>
          </a:solidFill>
          <a:ln w="15875" cap="flat" cmpd="sng" algn="ctr">
            <a:solidFill>
              <a:sysClr val="window" lastClr="FFFFFF">
                <a:lumMod val="65000"/>
              </a:sysClr>
            </a:solidFill>
            <a:prstDash val="sysDot"/>
            <a:headEnd type="oval"/>
            <a:tailEnd type="oval"/>
          </a:ln>
          <a:effectLst/>
        </p:spPr>
      </p:cxnSp>
      <p:sp>
        <p:nvSpPr>
          <p:cNvPr id="110" name="Oval 145"/>
          <p:cNvSpPr/>
          <p:nvPr/>
        </p:nvSpPr>
        <p:spPr>
          <a:xfrm>
            <a:off x="5148236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1" name="Oval 146"/>
          <p:cNvSpPr/>
          <p:nvPr/>
        </p:nvSpPr>
        <p:spPr>
          <a:xfrm>
            <a:off x="5878722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2" name="Oval 147"/>
          <p:cNvSpPr/>
          <p:nvPr/>
        </p:nvSpPr>
        <p:spPr>
          <a:xfrm>
            <a:off x="6609211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3" name="Oval 148"/>
          <p:cNvSpPr/>
          <p:nvPr/>
        </p:nvSpPr>
        <p:spPr>
          <a:xfrm>
            <a:off x="7319269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4" name="Oval 149"/>
          <p:cNvSpPr/>
          <p:nvPr/>
        </p:nvSpPr>
        <p:spPr>
          <a:xfrm>
            <a:off x="8036913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5" name="Oval 150"/>
          <p:cNvSpPr/>
          <p:nvPr/>
        </p:nvSpPr>
        <p:spPr>
          <a:xfrm>
            <a:off x="8758065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6" name="Oval 151"/>
          <p:cNvSpPr/>
          <p:nvPr/>
        </p:nvSpPr>
        <p:spPr>
          <a:xfrm>
            <a:off x="9479213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7" name="Oval 152"/>
          <p:cNvSpPr/>
          <p:nvPr/>
        </p:nvSpPr>
        <p:spPr>
          <a:xfrm>
            <a:off x="10189273" y="5170344"/>
            <a:ext cx="111384" cy="111384"/>
          </a:xfrm>
          <a:prstGeom prst="ellipse">
            <a:avLst/>
          </a:prstGeom>
          <a:solidFill>
            <a:schemeClr val="tx1">
              <a:alpha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26" tIns="45712" rIns="91426" bIns="45712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8" name="TextBox 153"/>
          <p:cNvSpPr txBox="1"/>
          <p:nvPr/>
        </p:nvSpPr>
        <p:spPr>
          <a:xfrm>
            <a:off x="5023429" y="3828715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20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19" name="TextBox 154"/>
          <p:cNvSpPr txBox="1"/>
          <p:nvPr/>
        </p:nvSpPr>
        <p:spPr>
          <a:xfrm>
            <a:off x="5764659" y="4269507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10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0" name="TextBox 155"/>
          <p:cNvSpPr txBox="1"/>
          <p:nvPr/>
        </p:nvSpPr>
        <p:spPr>
          <a:xfrm>
            <a:off x="6479604" y="3333381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45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1" name="TextBox 156"/>
          <p:cNvSpPr txBox="1"/>
          <p:nvPr/>
        </p:nvSpPr>
        <p:spPr>
          <a:xfrm>
            <a:off x="7193263" y="2653797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75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2" name="TextBox 157"/>
          <p:cNvSpPr txBox="1"/>
          <p:nvPr/>
        </p:nvSpPr>
        <p:spPr>
          <a:xfrm>
            <a:off x="7872453" y="1909378"/>
            <a:ext cx="449162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100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3" name="TextBox 158"/>
          <p:cNvSpPr txBox="1"/>
          <p:nvPr/>
        </p:nvSpPr>
        <p:spPr>
          <a:xfrm>
            <a:off x="9355073" y="2373855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85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4" name="TextBox 159"/>
          <p:cNvSpPr txBox="1"/>
          <p:nvPr/>
        </p:nvSpPr>
        <p:spPr>
          <a:xfrm>
            <a:off x="8644147" y="3072583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55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5" name="TextBox 160"/>
          <p:cNvSpPr txBox="1"/>
          <p:nvPr/>
        </p:nvSpPr>
        <p:spPr>
          <a:xfrm>
            <a:off x="10064467" y="3524851"/>
            <a:ext cx="360996" cy="469487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40</a:t>
            </a:r>
            <a:endParaRPr kumimoji="0" lang="id-ID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%</a:t>
            </a:r>
            <a:endParaRPr kumimoji="0" lang="id-ID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26" name="TextBox 161"/>
          <p:cNvSpPr txBox="1"/>
          <p:nvPr/>
        </p:nvSpPr>
        <p:spPr>
          <a:xfrm>
            <a:off x="9929608" y="5318188"/>
            <a:ext cx="646331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十二月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TextBox 162"/>
          <p:cNvSpPr txBox="1"/>
          <p:nvPr/>
        </p:nvSpPr>
        <p:spPr>
          <a:xfrm>
            <a:off x="9277099" y="5318188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十月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TextBox 163"/>
          <p:cNvSpPr txBox="1"/>
          <p:nvPr/>
        </p:nvSpPr>
        <p:spPr>
          <a:xfrm>
            <a:off x="8576991" y="5318188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八月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TextBox 164"/>
          <p:cNvSpPr txBox="1"/>
          <p:nvPr/>
        </p:nvSpPr>
        <p:spPr>
          <a:xfrm>
            <a:off x="7855040" y="5318188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六月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TextBox 165"/>
          <p:cNvSpPr txBox="1"/>
          <p:nvPr/>
        </p:nvSpPr>
        <p:spPr>
          <a:xfrm>
            <a:off x="7133087" y="5318188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五月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1" name="TextBox 166"/>
          <p:cNvSpPr txBox="1"/>
          <p:nvPr/>
        </p:nvSpPr>
        <p:spPr>
          <a:xfrm>
            <a:off x="6410300" y="5318188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四月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2" name="TextBox 167"/>
          <p:cNvSpPr txBox="1"/>
          <p:nvPr/>
        </p:nvSpPr>
        <p:spPr>
          <a:xfrm>
            <a:off x="5670008" y="5318180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二月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" name="TextBox 168"/>
          <p:cNvSpPr txBox="1"/>
          <p:nvPr/>
        </p:nvSpPr>
        <p:spPr>
          <a:xfrm>
            <a:off x="4933415" y="5318176"/>
            <a:ext cx="492443" cy="276999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algn="ctr" defTabSz="1218565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一月</a:t>
            </a:r>
            <a:endParaRPr lang="id-ID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144270" y="1680845"/>
            <a:ext cx="2769235" cy="465455"/>
          </a:xfrm>
          <a:prstGeom prst="rect">
            <a:avLst/>
          </a:prstGeom>
        </p:spPr>
        <p:txBody>
          <a:bodyPr wrap="square" lIns="91416" tIns="45708" rIns="91416" bIns="45708">
            <a:spAutoFit/>
          </a:bodyPr>
          <a:lstStyle/>
          <a:p>
            <a:pPr defTabSz="1218565"/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矩形 47"/>
          <p:cNvSpPr>
            <a:spLocks noChangeArrowheads="1"/>
          </p:cNvSpPr>
          <p:nvPr/>
        </p:nvSpPr>
        <p:spPr bwMode="auto">
          <a:xfrm>
            <a:off x="1144053" y="2216308"/>
            <a:ext cx="3310954" cy="81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marL="0" marR="0" lvl="0" indent="0" defTabSz="1218565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在此录入上述图表的描述说明，在此录入上述图表的描述说明，在此录入上述图表的描述说明，在此录入上述图表的描述说明。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216025" y="3439795"/>
            <a:ext cx="2769235" cy="465455"/>
          </a:xfrm>
          <a:prstGeom prst="rect">
            <a:avLst/>
          </a:prstGeom>
        </p:spPr>
        <p:txBody>
          <a:bodyPr wrap="square" lIns="91416" tIns="45708" rIns="91416" bIns="45708">
            <a:spAutoFit/>
          </a:bodyPr>
          <a:lstStyle/>
          <a:p>
            <a:pPr defTabSz="1218565"/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7" name="矩形 47"/>
          <p:cNvSpPr>
            <a:spLocks noChangeArrowheads="1"/>
          </p:cNvSpPr>
          <p:nvPr/>
        </p:nvSpPr>
        <p:spPr bwMode="auto">
          <a:xfrm>
            <a:off x="1144053" y="4065942"/>
            <a:ext cx="3310954" cy="81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marL="0" marR="0" lvl="0" indent="0" defTabSz="1218565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在此录入上述图表的描述说明，在此录入上述图表的描述说明，在此录入上述图表的描述说明，在此录入上述图表的描述说明。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0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0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3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6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4" grpId="0" bldLvl="0" animBg="1"/>
      <p:bldP spid="37" grpId="0" bldLvl="0" animBg="1"/>
      <p:bldP spid="50" grpId="0" bldLvl="0" animBg="1"/>
      <p:bldP spid="76" grpId="0" bldLvl="0" animBg="1"/>
      <p:bldP spid="89" grpId="0" bldLvl="0" animBg="1"/>
      <p:bldP spid="102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5337021" y="1516658"/>
            <a:ext cx="2952328" cy="1813948"/>
            <a:chOff x="7172739" y="2452033"/>
            <a:chExt cx="2952328" cy="1813948"/>
          </a:xfrm>
        </p:grpSpPr>
        <p:sp>
          <p:nvSpPr>
            <p:cNvPr id="62" name="圆角矩形 6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solidFill>
              <a:schemeClr val="accent6"/>
            </a:soli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</p:grpSp>
      <p:sp>
        <p:nvSpPr>
          <p:cNvPr id="74" name="TextBox 499"/>
          <p:cNvSpPr txBox="1"/>
          <p:nvPr/>
        </p:nvSpPr>
        <p:spPr>
          <a:xfrm>
            <a:off x="6043534" y="1571635"/>
            <a:ext cx="1554480" cy="3848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481036" y="2308746"/>
            <a:ext cx="266429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请在此输入详细的文字介绍信息，表达图表的含义。请在此输入详细的文字介绍信息。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433365" y="1516658"/>
            <a:ext cx="2952328" cy="1813948"/>
            <a:chOff x="7172739" y="2452033"/>
            <a:chExt cx="2952328" cy="1813948"/>
          </a:xfrm>
        </p:grpSpPr>
        <p:sp>
          <p:nvSpPr>
            <p:cNvPr id="77" name="圆角矩形 7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solidFill>
              <a:srgbClr val="8FC900"/>
            </a:soli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</p:grpSp>
      <p:sp>
        <p:nvSpPr>
          <p:cNvPr id="89" name="TextBox 499"/>
          <p:cNvSpPr txBox="1"/>
          <p:nvPr/>
        </p:nvSpPr>
        <p:spPr>
          <a:xfrm>
            <a:off x="9096617" y="1571635"/>
            <a:ext cx="1554480" cy="3848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577380" y="2308746"/>
            <a:ext cx="266429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请在此输入详细的文字介绍信息，表达图表的含义。请在此输入详细的文字介绍信息。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5337021" y="3735158"/>
            <a:ext cx="2952328" cy="1813948"/>
            <a:chOff x="7172739" y="2452033"/>
            <a:chExt cx="2952328" cy="1813948"/>
          </a:xfrm>
        </p:grpSpPr>
        <p:sp>
          <p:nvSpPr>
            <p:cNvPr id="92" name="圆角矩形 91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solidFill>
              <a:srgbClr val="8FC900"/>
            </a:soli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98" name="圆角矩形 97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</p:grpSp>
      <p:sp>
        <p:nvSpPr>
          <p:cNvPr id="104" name="TextBox 499"/>
          <p:cNvSpPr txBox="1"/>
          <p:nvPr/>
        </p:nvSpPr>
        <p:spPr>
          <a:xfrm>
            <a:off x="6043534" y="3790135"/>
            <a:ext cx="1554480" cy="3848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481036" y="4527246"/>
            <a:ext cx="266429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请在此输入详细的文字介绍信息，表达图表的含义。请在此输入详细的文字介绍信息。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433365" y="3735158"/>
            <a:ext cx="2952328" cy="1813948"/>
            <a:chOff x="7172739" y="2452033"/>
            <a:chExt cx="2952328" cy="1813948"/>
          </a:xfrm>
        </p:grpSpPr>
        <p:sp>
          <p:nvSpPr>
            <p:cNvPr id="107" name="圆角矩形 106"/>
            <p:cNvSpPr/>
            <p:nvPr/>
          </p:nvSpPr>
          <p:spPr>
            <a:xfrm>
              <a:off x="7172739" y="2452033"/>
              <a:ext cx="2808312" cy="463580"/>
            </a:xfrm>
            <a:prstGeom prst="roundRect">
              <a:avLst>
                <a:gd name="adj" fmla="val 11271"/>
              </a:avLst>
            </a:prstGeom>
            <a:solidFill>
              <a:schemeClr val="accent6"/>
            </a:soli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7172739" y="3068961"/>
              <a:ext cx="2952328" cy="1197020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02F33"/>
                </a:solidFill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 rot="16200000">
              <a:off x="7406286" y="2898091"/>
              <a:ext cx="527587" cy="130584"/>
              <a:chOff x="5856449" y="4311193"/>
              <a:chExt cx="527587" cy="13058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856449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253452" y="4311193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6118113" y="4220859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 rot="16200000">
                <a:off x="6118113" y="41708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16200000">
              <a:off x="9278493" y="2898091"/>
              <a:ext cx="527587" cy="130585"/>
              <a:chOff x="5856449" y="3383509"/>
              <a:chExt cx="527587" cy="130585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5856449" y="3383509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6253452" y="3383510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 rot="16200000">
                <a:off x="6118113" y="329317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 rot="16200000">
                <a:off x="6118113" y="324313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02F33"/>
                  </a:solidFill>
                </a:endParaRPr>
              </a:p>
            </p:txBody>
          </p:sp>
        </p:grpSp>
      </p:grpSp>
      <p:sp>
        <p:nvSpPr>
          <p:cNvPr id="119" name="TextBox 499"/>
          <p:cNvSpPr txBox="1"/>
          <p:nvPr/>
        </p:nvSpPr>
        <p:spPr>
          <a:xfrm>
            <a:off x="9139878" y="3790135"/>
            <a:ext cx="1554480" cy="3848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UKIJ Qolyazma" pitchFamily="18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577380" y="4527246"/>
            <a:ext cx="266429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请在此输入详细的文字介绍信息，表达图表的含义。请在此输入详细的文字介绍信息。</a:t>
            </a:r>
            <a:endParaRPr lang="zh-CN" altLang="en-US" sz="14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1" name="Oval 109"/>
          <p:cNvSpPr>
            <a:spLocks noChangeAspect="1"/>
          </p:cNvSpPr>
          <p:nvPr/>
        </p:nvSpPr>
        <p:spPr>
          <a:xfrm>
            <a:off x="1047831" y="1571634"/>
            <a:ext cx="3560321" cy="3560321"/>
          </a:xfrm>
          <a:prstGeom prst="ellipse">
            <a:avLst/>
          </a:prstGeom>
          <a:blipFill rotWithShape="1">
            <a:blip r:embed="rId2" cstate="screen"/>
            <a:srcRect/>
            <a:stretch>
              <a:fillRect/>
            </a:stretch>
          </a:blipFill>
          <a:ln w="57150">
            <a:solidFill>
              <a:srgbClr val="8F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rgbClr val="302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89" grpId="0"/>
      <p:bldP spid="90" grpId="0"/>
      <p:bldP spid="104" grpId="0"/>
      <p:bldP spid="105" grpId="0"/>
      <p:bldP spid="119" grpId="0"/>
      <p:bldP spid="120" grpId="0"/>
      <p:bldP spid="1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70306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1199" y="1374776"/>
            <a:ext cx="3073843" cy="229870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1199" y="3673475"/>
            <a:ext cx="3073843" cy="1911128"/>
          </a:xfrm>
          <a:prstGeom prst="rect">
            <a:avLst/>
          </a:prstGeom>
          <a:solidFill>
            <a:srgbClr val="8FC9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4199" y="1374776"/>
            <a:ext cx="3073843" cy="2298700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4199" y="3673475"/>
            <a:ext cx="3073843" cy="1911128"/>
          </a:xfrm>
          <a:prstGeom prst="rect">
            <a:avLst/>
          </a:prstGeom>
          <a:solidFill>
            <a:srgbClr val="8FC9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3699" y="1374776"/>
            <a:ext cx="3073843" cy="2298700"/>
          </a:xfrm>
          <a:prstGeom prst="rect">
            <a:avLst/>
          </a:prstGeom>
          <a:blipFill rotWithShape="1">
            <a:blip r:embed="rId4" cstate="screen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3699" y="3673475"/>
            <a:ext cx="3073843" cy="1911128"/>
          </a:xfrm>
          <a:prstGeom prst="rect">
            <a:avLst/>
          </a:prstGeom>
          <a:solidFill>
            <a:srgbClr val="8FC9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3073"/>
          <p:cNvSpPr txBox="1"/>
          <p:nvPr/>
        </p:nvSpPr>
        <p:spPr>
          <a:xfrm>
            <a:off x="1162499" y="4381484"/>
            <a:ext cx="2564232" cy="12211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点击输入简要的文字介绍，文字内容需概括精炼，点击输入简要的文字介绍，文字内容需概括精炼，</a:t>
            </a: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827923" y="3069034"/>
            <a:ext cx="1208884" cy="1208884"/>
          </a:xfrm>
          <a:prstGeom prst="ellipse">
            <a:avLst/>
          </a:prstGeom>
          <a:solidFill>
            <a:schemeClr val="accent6"/>
          </a:solid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88501" y="3267652"/>
            <a:ext cx="858520" cy="93027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66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</a:t>
            </a:r>
            <a:endParaRPr lang="zh-CN" altLang="en-US" sz="266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66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2660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Box 3073"/>
          <p:cNvSpPr txBox="1"/>
          <p:nvPr/>
        </p:nvSpPr>
        <p:spPr>
          <a:xfrm>
            <a:off x="4876365" y="4381484"/>
            <a:ext cx="2564232" cy="12211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点击输入简要的文字介绍，文字内容需概括精炼，点击输入简要的文字介绍，文字内容需概括精炼，</a:t>
            </a: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541787" y="3069034"/>
            <a:ext cx="1208884" cy="1208884"/>
            <a:chOff x="5540992" y="3408758"/>
            <a:chExt cx="1208884" cy="1208884"/>
          </a:xfrm>
        </p:grpSpPr>
        <p:sp>
          <p:nvSpPr>
            <p:cNvPr id="42" name="椭圆 41"/>
            <p:cNvSpPr/>
            <p:nvPr/>
          </p:nvSpPr>
          <p:spPr>
            <a:xfrm>
              <a:off x="5540992" y="3408758"/>
              <a:ext cx="1208884" cy="1208884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88870" y="3551495"/>
              <a:ext cx="858520" cy="930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660" b="1" kern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</a:t>
              </a:r>
              <a:endParaRPr lang="zh-CN" altLang="en-US" sz="266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660" b="1" kern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标题</a:t>
              </a:r>
              <a:endParaRPr kumimoji="0" lang="zh-CN" altLang="en-US" sz="266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44" name="TextBox 3073"/>
          <p:cNvSpPr txBox="1"/>
          <p:nvPr/>
        </p:nvSpPr>
        <p:spPr>
          <a:xfrm>
            <a:off x="8467082" y="4381484"/>
            <a:ext cx="2564232" cy="122116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点击输入简要的文字介绍，文字内容需概括精炼，点击输入简要的文字介绍，文字内容需概括精炼，</a:t>
            </a: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069005" y="3069034"/>
            <a:ext cx="1208884" cy="1208884"/>
            <a:chOff x="9068210" y="3408758"/>
            <a:chExt cx="1208884" cy="1208884"/>
          </a:xfrm>
        </p:grpSpPr>
        <p:sp>
          <p:nvSpPr>
            <p:cNvPr id="46" name="椭圆 45"/>
            <p:cNvSpPr/>
            <p:nvPr/>
          </p:nvSpPr>
          <p:spPr>
            <a:xfrm>
              <a:off x="9068210" y="3408758"/>
              <a:ext cx="1208884" cy="1208884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257998" y="3523555"/>
              <a:ext cx="858520" cy="930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660" b="1" kern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添加</a:t>
              </a:r>
              <a:endParaRPr lang="zh-CN" altLang="en-US" sz="2660" b="1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660" b="1" kern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标题</a:t>
              </a:r>
              <a:endParaRPr kumimoji="0" lang="zh-CN" altLang="en-US" sz="266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6" grpId="0" bldLvl="0" animBg="1"/>
      <p:bldP spid="7" grpId="0" bldLvl="0" animBg="1"/>
      <p:bldP spid="28" grpId="0" bldLvl="0" animBg="1"/>
      <p:bldP spid="29" grpId="0"/>
      <p:bldP spid="38" grpId="0" bldLvl="0" animBg="1"/>
      <p:bldP spid="39" grpId="0"/>
      <p:bldP spid="40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 flipH="1">
            <a:off x="955675" y="380365"/>
            <a:ext cx="3538220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目 </a:t>
            </a:r>
            <a:r>
              <a:rPr lang="zh-CN" altLang="en-US" sz="3600" b="1" dirty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录</a:t>
            </a:r>
            <a:r>
              <a:rPr lang="en-US" altLang="ko-KR" sz="2000" b="1" kern="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CONTENTS</a:t>
            </a:r>
            <a:endParaRPr lang="en-US" altLang="ko-KR" sz="2000" b="1" kern="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endParaRPr lang="en-US" altLang="ko-KR" sz="2000" b="1" kern="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010275" y="-43180"/>
            <a:ext cx="6167120" cy="6351270"/>
          </a:xfrm>
          <a:custGeom>
            <a:avLst/>
            <a:gdLst>
              <a:gd name="connsiteX0" fmla="*/ 3742 w 9712"/>
              <a:gd name="connsiteY0" fmla="*/ 55 h 10790"/>
              <a:gd name="connsiteX1" fmla="*/ 9712 w 9712"/>
              <a:gd name="connsiteY1" fmla="*/ 0 h 10790"/>
              <a:gd name="connsiteX2" fmla="*/ 9712 w 9712"/>
              <a:gd name="connsiteY2" fmla="*/ 10780 h 10790"/>
              <a:gd name="connsiteX3" fmla="*/ 0 w 9712"/>
              <a:gd name="connsiteY3" fmla="*/ 10790 h 10790"/>
              <a:gd name="connsiteX4" fmla="*/ 3742 w 9712"/>
              <a:gd name="connsiteY4" fmla="*/ 55 h 10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2" h="10790">
                <a:moveTo>
                  <a:pt x="3742" y="55"/>
                </a:moveTo>
                <a:lnTo>
                  <a:pt x="9712" y="0"/>
                </a:lnTo>
                <a:lnTo>
                  <a:pt x="9712" y="10780"/>
                </a:lnTo>
                <a:lnTo>
                  <a:pt x="0" y="10790"/>
                </a:lnTo>
                <a:lnTo>
                  <a:pt x="3742" y="55"/>
                </a:lnTo>
                <a:close/>
              </a:path>
            </a:pathLst>
          </a:custGeom>
          <a:blipFill rotWithShape="1"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307455"/>
            <a:ext cx="12191365" cy="536575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499740" y="1414346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67693" y="1260490"/>
            <a:ext cx="936104" cy="936104"/>
            <a:chOff x="1677608" y="2996952"/>
            <a:chExt cx="1395643" cy="1395643"/>
          </a:xfrm>
        </p:grpSpPr>
        <p:sp>
          <p:nvSpPr>
            <p:cNvPr id="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6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8" name="KSO_Shape"/>
          <p:cNvSpPr/>
          <p:nvPr/>
        </p:nvSpPr>
        <p:spPr bwMode="auto">
          <a:xfrm>
            <a:off x="1369639" y="1627602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2413283" y="1542415"/>
            <a:ext cx="266890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01</a:t>
            </a:r>
            <a:r>
              <a:rPr lang="en-US" altLang="zh-CN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99740" y="2601161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67693" y="2447305"/>
            <a:ext cx="936104" cy="936104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8FC9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3" name="KSO_Shape"/>
          <p:cNvSpPr/>
          <p:nvPr/>
        </p:nvSpPr>
        <p:spPr bwMode="auto">
          <a:xfrm>
            <a:off x="1369639" y="2814417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2413283" y="2729230"/>
            <a:ext cx="266890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01</a:t>
            </a:r>
            <a:r>
              <a:rPr lang="en-US" altLang="zh-CN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99740" y="3838776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67693" y="3684920"/>
            <a:ext cx="936104" cy="936104"/>
            <a:chOff x="1677608" y="2996952"/>
            <a:chExt cx="1395643" cy="1395643"/>
          </a:xfrm>
        </p:grpSpPr>
        <p:sp>
          <p:nvSpPr>
            <p:cNvPr id="1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6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19" name="KSO_Shape"/>
          <p:cNvSpPr/>
          <p:nvPr/>
        </p:nvSpPr>
        <p:spPr bwMode="auto">
          <a:xfrm>
            <a:off x="1369639" y="4052032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2413283" y="3966845"/>
            <a:ext cx="266890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01</a:t>
            </a:r>
            <a:r>
              <a:rPr lang="en-US" altLang="zh-CN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499740" y="5025591"/>
            <a:ext cx="3932130" cy="62839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67693" y="4871735"/>
            <a:ext cx="936104" cy="936104"/>
            <a:chOff x="1677608" y="2996952"/>
            <a:chExt cx="1395643" cy="1395643"/>
          </a:xfrm>
        </p:grpSpPr>
        <p:sp>
          <p:nvSpPr>
            <p:cNvPr id="2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8FC90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27" name="KSO_Shape"/>
          <p:cNvSpPr/>
          <p:nvPr/>
        </p:nvSpPr>
        <p:spPr bwMode="auto">
          <a:xfrm>
            <a:off x="1369639" y="5238847"/>
            <a:ext cx="332209" cy="25192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2413283" y="5153660"/>
            <a:ext cx="2668905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20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</a:rPr>
              <a:t>01</a:t>
            </a:r>
            <a:r>
              <a:rPr lang="en-US" altLang="zh-CN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单击此处添加标题</a:t>
            </a:r>
            <a:endParaRPr lang="zh-CN" altLang="en-US" sz="2000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067435" y="1005205"/>
            <a:ext cx="248221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 bldLvl="0" animBg="1"/>
      <p:bldP spid="24" grpId="0" bldLvl="0" animBg="1"/>
      <p:bldP spid="8" grpId="0" bldLvl="0" animBg="1"/>
      <p:bldP spid="25" grpId="0"/>
      <p:bldP spid="9" grpId="0" bldLvl="0" animBg="1"/>
      <p:bldP spid="13" grpId="0" bldLvl="0" animBg="1"/>
      <p:bldP spid="14" grpId="0"/>
      <p:bldP spid="15" grpId="0" bldLvl="0" animBg="1"/>
      <p:bldP spid="19" grpId="0" bldLvl="0" animBg="1"/>
      <p:bldP spid="20" grpId="0"/>
      <p:bldP spid="21" grpId="0" bldLvl="0" animBg="1"/>
      <p:bldP spid="27" grpId="0" bldLvl="0" animBg="1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20"/>
          <p:cNvSpPr/>
          <p:nvPr/>
        </p:nvSpPr>
        <p:spPr>
          <a:xfrm flipH="1">
            <a:off x="3889375" y="1856105"/>
            <a:ext cx="8301990" cy="3253105"/>
          </a:xfrm>
          <a:custGeom>
            <a:avLst/>
            <a:gdLst>
              <a:gd name="connsiteX0" fmla="*/ 0 w 12362"/>
              <a:gd name="connsiteY0" fmla="*/ 0 h 5123"/>
              <a:gd name="connsiteX1" fmla="*/ 10980 w 12362"/>
              <a:gd name="connsiteY1" fmla="*/ 13 h 5123"/>
              <a:gd name="connsiteX2" fmla="*/ 12362 w 12362"/>
              <a:gd name="connsiteY2" fmla="*/ 2562 h 5123"/>
              <a:gd name="connsiteX3" fmla="*/ 10935 w 12362"/>
              <a:gd name="connsiteY3" fmla="*/ 5003 h 5123"/>
              <a:gd name="connsiteX4" fmla="*/ 0 w 12362"/>
              <a:gd name="connsiteY4" fmla="*/ 5123 h 5123"/>
              <a:gd name="connsiteX5" fmla="*/ 0 w 12362"/>
              <a:gd name="connsiteY5" fmla="*/ 0 h 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2" h="5123">
                <a:moveTo>
                  <a:pt x="0" y="0"/>
                </a:moveTo>
                <a:lnTo>
                  <a:pt x="10980" y="13"/>
                </a:lnTo>
                <a:lnTo>
                  <a:pt x="12362" y="2562"/>
                </a:lnTo>
                <a:lnTo>
                  <a:pt x="10935" y="5003"/>
                </a:lnTo>
                <a:lnTo>
                  <a:pt x="0" y="5123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184650" y="2106295"/>
            <a:ext cx="3169920" cy="2645410"/>
          </a:xfrm>
          <a:prstGeom prst="hexagon">
            <a:avLst/>
          </a:prstGeom>
          <a:blipFill rotWithShape="1"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 220"/>
          <p:cNvSpPr/>
          <p:nvPr/>
        </p:nvSpPr>
        <p:spPr>
          <a:xfrm>
            <a:off x="-13970" y="2430145"/>
            <a:ext cx="4822190" cy="2269490"/>
          </a:xfrm>
          <a:custGeom>
            <a:avLst/>
            <a:gdLst>
              <a:gd name="connsiteX0" fmla="*/ 0 w 8151"/>
              <a:gd name="connsiteY0" fmla="*/ 10 h 3574"/>
              <a:gd name="connsiteX1" fmla="*/ 7060 w 8151"/>
              <a:gd name="connsiteY1" fmla="*/ 0 h 3574"/>
              <a:gd name="connsiteX2" fmla="*/ 8151 w 8151"/>
              <a:gd name="connsiteY2" fmla="*/ 1792 h 3574"/>
              <a:gd name="connsiteX3" fmla="*/ 6948 w 8151"/>
              <a:gd name="connsiteY3" fmla="*/ 3497 h 3574"/>
              <a:gd name="connsiteX4" fmla="*/ 0 w 8151"/>
              <a:gd name="connsiteY4" fmla="*/ 3574 h 3574"/>
              <a:gd name="connsiteX5" fmla="*/ 0 w 8151"/>
              <a:gd name="connsiteY5" fmla="*/ 10 h 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51" h="3574">
                <a:moveTo>
                  <a:pt x="0" y="10"/>
                </a:moveTo>
                <a:lnTo>
                  <a:pt x="7060" y="0"/>
                </a:lnTo>
                <a:lnTo>
                  <a:pt x="8151" y="1792"/>
                </a:lnTo>
                <a:lnTo>
                  <a:pt x="6948" y="3497"/>
                </a:lnTo>
                <a:lnTo>
                  <a:pt x="0" y="3574"/>
                </a:lnTo>
                <a:lnTo>
                  <a:pt x="0" y="10"/>
                </a:lnTo>
                <a:close/>
              </a:path>
            </a:pathLst>
          </a:cu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1635382" y="2553429"/>
            <a:ext cx="1782258" cy="18586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kern="0" dirty="0" smtClean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</a:rPr>
              <a:t>04</a:t>
            </a:r>
            <a:endParaRPr lang="en-US" altLang="zh-CN" sz="11500" kern="0" dirty="0" smtClean="0">
              <a:solidFill>
                <a:schemeClr val="bg1"/>
              </a:solidFill>
              <a:latin typeface="Impact" panose="020B080603090205020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3791" y="2553582"/>
            <a:ext cx="3855720" cy="8229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此处添加标题</a:t>
            </a:r>
            <a:endParaRPr lang="zh-CN" altLang="en-US" sz="48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7463790" y="3376295"/>
            <a:ext cx="457327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请点击录入本章节的概括性描述文字或者复制粘贴，请添加说明文字，图像描述及总结</a:t>
            </a:r>
            <a:r>
              <a:rPr lang="zh-CN" altLang="en-US" sz="1600" dirty="0" smtClean="0">
                <a:solidFill>
                  <a:schemeClr val="tx1"/>
                </a:solidFill>
                <a:sym typeface="微软雅黑" panose="020B0503020204020204" charset="-122"/>
              </a:rPr>
              <a:t>。</a:t>
            </a:r>
            <a:endParaRPr lang="zh-CN" altLang="en-US" sz="1600" dirty="0" smtClean="0">
              <a:solidFill>
                <a:schemeClr val="tx1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20" grpId="0" bldLvl="0" animBg="1"/>
      <p:bldP spid="31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9" name="Group 54"/>
          <p:cNvGrpSpPr/>
          <p:nvPr/>
        </p:nvGrpSpPr>
        <p:grpSpPr>
          <a:xfrm rot="16200000">
            <a:off x="8216487" y="4708764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5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8FC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8FC9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"/>
          <p:cNvSpPr/>
          <p:nvPr/>
        </p:nvSpPr>
        <p:spPr bwMode="auto">
          <a:xfrm flipH="1">
            <a:off x="4879030" y="1890443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 rotWithShape="1">
            <a:blip r:embed="rId2" cstate="screen"/>
            <a:stretch>
              <a:fillRect/>
            </a:stretch>
          </a:blip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rgbClr val="302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4276968" y="3589935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02F33"/>
              </a:solidFill>
            </a:endParaRPr>
          </a:p>
        </p:txBody>
      </p:sp>
      <p:sp>
        <p:nvSpPr>
          <p:cNvPr id="14" name="Freeform 5"/>
          <p:cNvSpPr/>
          <p:nvPr/>
        </p:nvSpPr>
        <p:spPr bwMode="auto">
          <a:xfrm flipH="1">
            <a:off x="6827257" y="2134708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8FC900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02F33"/>
              </a:solidFill>
            </a:endParaRPr>
          </a:p>
        </p:txBody>
      </p:sp>
      <p:sp>
        <p:nvSpPr>
          <p:cNvPr id="15" name="Freeform 5"/>
          <p:cNvSpPr/>
          <p:nvPr/>
        </p:nvSpPr>
        <p:spPr bwMode="auto">
          <a:xfrm flipH="1">
            <a:off x="7383526" y="2903192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 rotWithShape="1">
            <a:blip r:embed="rId3" cstate="screen"/>
            <a:stretch>
              <a:fillRect/>
            </a:stretch>
          </a:blip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302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/>
          <p:nvPr/>
        </p:nvSpPr>
        <p:spPr bwMode="auto">
          <a:xfrm flipH="1">
            <a:off x="9119923" y="316189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302F33"/>
              </a:solidFill>
            </a:endParaRPr>
          </a:p>
        </p:txBody>
      </p:sp>
      <p:sp>
        <p:nvSpPr>
          <p:cNvPr id="17" name="Freeform 5"/>
          <p:cNvSpPr/>
          <p:nvPr/>
        </p:nvSpPr>
        <p:spPr bwMode="auto">
          <a:xfrm flipH="1">
            <a:off x="3315027" y="3130118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 rotWithShape="1">
            <a:blip r:embed="rId4" cstate="screen"/>
            <a:stretch>
              <a:fillRect/>
            </a:stretch>
          </a:blip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302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8" name="Group 42"/>
          <p:cNvGrpSpPr/>
          <p:nvPr/>
        </p:nvGrpSpPr>
        <p:grpSpPr>
          <a:xfrm>
            <a:off x="2182804" y="3665890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9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8FC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8FC9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45"/>
          <p:cNvGrpSpPr/>
          <p:nvPr/>
        </p:nvGrpSpPr>
        <p:grpSpPr>
          <a:xfrm rot="10800000" flipH="1">
            <a:off x="3125942" y="2298046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8FC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8FC9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8"/>
          <p:cNvGrpSpPr/>
          <p:nvPr/>
        </p:nvGrpSpPr>
        <p:grpSpPr>
          <a:xfrm rot="16200000" flipH="1">
            <a:off x="7875763" y="1495086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0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8FC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8FC9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57"/>
          <p:cNvGrpSpPr/>
          <p:nvPr/>
        </p:nvGrpSpPr>
        <p:grpSpPr>
          <a:xfrm>
            <a:off x="3800398" y="4617531"/>
            <a:ext cx="315471" cy="47649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33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8FC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8FC9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2145734" y="1348413"/>
            <a:ext cx="19608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介绍</a:t>
            </a:r>
            <a:endParaRPr lang="zh-CN" altLang="en-US" sz="1400" kern="100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09630" y="4228733"/>
            <a:ext cx="19608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介绍</a:t>
            </a:r>
            <a:endParaRPr lang="zh-CN" altLang="en-US" sz="1400" kern="100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30001" y="5229200"/>
            <a:ext cx="19608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介绍</a:t>
            </a:r>
            <a:endParaRPr lang="zh-CN" altLang="en-US" sz="1400" kern="100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950681" y="5092829"/>
            <a:ext cx="19608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介绍</a:t>
            </a:r>
            <a:endParaRPr lang="zh-CN" altLang="en-US" sz="1400" kern="100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26454" y="1340768"/>
            <a:ext cx="19608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02F33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302F33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介绍</a:t>
            </a:r>
            <a:endParaRPr lang="zh-CN" altLang="en-US" sz="1400" kern="100" dirty="0" smtClean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302F33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rgbClr val="302F33"/>
              </a:solidFill>
              <a:latin typeface="Impact MT Std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75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42" grpId="0"/>
      <p:bldP spid="43" grpId="0"/>
      <p:bldP spid="44" grpId="0"/>
      <p:bldP spid="45" grpId="0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525730" y="1574751"/>
            <a:ext cx="4765782" cy="1236181"/>
            <a:chOff x="1525730" y="1574751"/>
            <a:chExt cx="4765782" cy="1236181"/>
          </a:xfrm>
        </p:grpSpPr>
        <p:sp>
          <p:nvSpPr>
            <p:cNvPr id="39" name="Freeform 5"/>
            <p:cNvSpPr/>
            <p:nvPr/>
          </p:nvSpPr>
          <p:spPr bwMode="auto">
            <a:xfrm>
              <a:off x="1525730" y="1757517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rgbClr val="8FC900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048040" y="1574751"/>
              <a:ext cx="4243472" cy="1236181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44" name="Freeform 25"/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文本框 45"/>
            <p:cNvSpPr txBox="1"/>
            <p:nvPr/>
          </p:nvSpPr>
          <p:spPr>
            <a:xfrm>
              <a:off x="2462245" y="1907925"/>
              <a:ext cx="4010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文本框 44"/>
            <p:cNvSpPr txBox="1"/>
            <p:nvPr/>
          </p:nvSpPr>
          <p:spPr>
            <a:xfrm>
              <a:off x="3462477" y="1969480"/>
              <a:ext cx="1350198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62415" y="1556792"/>
            <a:ext cx="4785557" cy="1236181"/>
            <a:chOff x="6462415" y="1556792"/>
            <a:chExt cx="4785557" cy="1236181"/>
          </a:xfrm>
        </p:grpSpPr>
        <p:sp>
          <p:nvSpPr>
            <p:cNvPr id="47" name="Freeform 6"/>
            <p:cNvSpPr/>
            <p:nvPr/>
          </p:nvSpPr>
          <p:spPr bwMode="auto">
            <a:xfrm>
              <a:off x="6462415" y="1722425"/>
              <a:ext cx="3784933" cy="786796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innerShdw blurRad="63500" dist="1016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04500" y="1556792"/>
              <a:ext cx="4243472" cy="1236181"/>
            </a:xfrm>
            <a:prstGeom prst="rect">
              <a:avLst/>
            </a:prstGeom>
          </p:spPr>
        </p:pic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6643935" y="1957476"/>
              <a:ext cx="435573" cy="314508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文本框 45"/>
            <p:cNvSpPr txBox="1"/>
            <p:nvPr/>
          </p:nvSpPr>
          <p:spPr>
            <a:xfrm>
              <a:off x="7433730" y="18838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1" name="文本框 45"/>
            <p:cNvSpPr txBox="1"/>
            <p:nvPr/>
          </p:nvSpPr>
          <p:spPr>
            <a:xfrm>
              <a:off x="8506841" y="1969480"/>
              <a:ext cx="1350198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50772" y="4004571"/>
            <a:ext cx="4785557" cy="1236181"/>
            <a:chOff x="1550772" y="4004571"/>
            <a:chExt cx="4785557" cy="1236181"/>
          </a:xfrm>
        </p:grpSpPr>
        <p:sp>
          <p:nvSpPr>
            <p:cNvPr id="53" name="Freeform 7"/>
            <p:cNvSpPr/>
            <p:nvPr/>
          </p:nvSpPr>
          <p:spPr bwMode="auto">
            <a:xfrm>
              <a:off x="1550772" y="4186076"/>
              <a:ext cx="3784933" cy="786796"/>
            </a:xfrm>
            <a:custGeom>
              <a:avLst/>
              <a:gdLst>
                <a:gd name="T0" fmla="*/ 2907 w 3244"/>
                <a:gd name="T1" fmla="*/ 674 h 674"/>
                <a:gd name="T2" fmla="*/ 3244 w 3244"/>
                <a:gd name="T3" fmla="*/ 337 h 674"/>
                <a:gd name="T4" fmla="*/ 2907 w 3244"/>
                <a:gd name="T5" fmla="*/ 0 h 674"/>
                <a:gd name="T6" fmla="*/ 337 w 3244"/>
                <a:gd name="T7" fmla="*/ 0 h 674"/>
                <a:gd name="T8" fmla="*/ 0 w 3244"/>
                <a:gd name="T9" fmla="*/ 337 h 674"/>
                <a:gd name="T10" fmla="*/ 337 w 3244"/>
                <a:gd name="T11" fmla="*/ 674 h 674"/>
                <a:gd name="T12" fmla="*/ 2907 w 3244"/>
                <a:gd name="T13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4">
                  <a:moveTo>
                    <a:pt x="2907" y="674"/>
                  </a:moveTo>
                  <a:cubicBezTo>
                    <a:pt x="3093" y="674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4"/>
                    <a:pt x="337" y="674"/>
                  </a:cubicBezTo>
                  <a:lnTo>
                    <a:pt x="2907" y="6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092857" y="4004571"/>
              <a:ext cx="4243472" cy="1236181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1767823" y="4425150"/>
              <a:ext cx="359249" cy="310560"/>
              <a:chOff x="4456113" y="6981826"/>
              <a:chExt cx="433387" cy="374650"/>
            </a:xfrm>
          </p:grpSpPr>
          <p:sp>
            <p:nvSpPr>
              <p:cNvPr id="58" name="Freeform 27"/>
              <p:cNvSpPr>
                <a:spLocks noEditPoints="1"/>
              </p:cNvSpPr>
              <p:nvPr/>
            </p:nvSpPr>
            <p:spPr bwMode="auto">
              <a:xfrm>
                <a:off x="4456113" y="6981826"/>
                <a:ext cx="306387" cy="374650"/>
              </a:xfrm>
              <a:custGeom>
                <a:avLst/>
                <a:gdLst>
                  <a:gd name="T0" fmla="*/ 67 w 96"/>
                  <a:gd name="T1" fmla="*/ 48 h 119"/>
                  <a:gd name="T2" fmla="*/ 76 w 96"/>
                  <a:gd name="T3" fmla="*/ 28 h 119"/>
                  <a:gd name="T4" fmla="*/ 48 w 96"/>
                  <a:gd name="T5" fmla="*/ 0 h 119"/>
                  <a:gd name="T6" fmla="*/ 20 w 96"/>
                  <a:gd name="T7" fmla="*/ 28 h 119"/>
                  <a:gd name="T8" fmla="*/ 29 w 96"/>
                  <a:gd name="T9" fmla="*/ 48 h 119"/>
                  <a:gd name="T10" fmla="*/ 0 w 96"/>
                  <a:gd name="T11" fmla="*/ 92 h 119"/>
                  <a:gd name="T12" fmla="*/ 0 w 96"/>
                  <a:gd name="T13" fmla="*/ 119 h 119"/>
                  <a:gd name="T14" fmla="*/ 96 w 96"/>
                  <a:gd name="T15" fmla="*/ 119 h 119"/>
                  <a:gd name="T16" fmla="*/ 96 w 96"/>
                  <a:gd name="T17" fmla="*/ 92 h 119"/>
                  <a:gd name="T18" fmla="*/ 67 w 96"/>
                  <a:gd name="T19" fmla="*/ 48 h 119"/>
                  <a:gd name="T20" fmla="*/ 27 w 96"/>
                  <a:gd name="T21" fmla="*/ 28 h 119"/>
                  <a:gd name="T22" fmla="*/ 48 w 96"/>
                  <a:gd name="T23" fmla="*/ 8 h 119"/>
                  <a:gd name="T24" fmla="*/ 69 w 96"/>
                  <a:gd name="T25" fmla="*/ 28 h 119"/>
                  <a:gd name="T26" fmla="*/ 59 w 96"/>
                  <a:gd name="T27" fmla="*/ 46 h 119"/>
                  <a:gd name="T28" fmla="*/ 48 w 96"/>
                  <a:gd name="T29" fmla="*/ 49 h 119"/>
                  <a:gd name="T30" fmla="*/ 37 w 96"/>
                  <a:gd name="T31" fmla="*/ 46 h 119"/>
                  <a:gd name="T32" fmla="*/ 27 w 96"/>
                  <a:gd name="T33" fmla="*/ 28 h 119"/>
                  <a:gd name="T34" fmla="*/ 83 w 96"/>
                  <a:gd name="T35" fmla="*/ 107 h 119"/>
                  <a:gd name="T36" fmla="*/ 13 w 96"/>
                  <a:gd name="T37" fmla="*/ 107 h 119"/>
                  <a:gd name="T38" fmla="*/ 13 w 96"/>
                  <a:gd name="T39" fmla="*/ 92 h 119"/>
                  <a:gd name="T40" fmla="*/ 48 w 96"/>
                  <a:gd name="T41" fmla="*/ 57 h 119"/>
                  <a:gd name="T42" fmla="*/ 83 w 96"/>
                  <a:gd name="T43" fmla="*/ 92 h 119"/>
                  <a:gd name="T44" fmla="*/ 83 w 96"/>
                  <a:gd name="T45" fmla="*/ 107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19">
                    <a:moveTo>
                      <a:pt x="67" y="48"/>
                    </a:moveTo>
                    <a:cubicBezTo>
                      <a:pt x="73" y="43"/>
                      <a:pt x="76" y="36"/>
                      <a:pt x="76" y="28"/>
                    </a:cubicBezTo>
                    <a:cubicBezTo>
                      <a:pt x="76" y="13"/>
                      <a:pt x="63" y="0"/>
                      <a:pt x="48" y="0"/>
                    </a:cubicBezTo>
                    <a:cubicBezTo>
                      <a:pt x="33" y="0"/>
                      <a:pt x="20" y="13"/>
                      <a:pt x="20" y="28"/>
                    </a:cubicBezTo>
                    <a:cubicBezTo>
                      <a:pt x="20" y="36"/>
                      <a:pt x="24" y="43"/>
                      <a:pt x="29" y="48"/>
                    </a:cubicBezTo>
                    <a:cubicBezTo>
                      <a:pt x="12" y="56"/>
                      <a:pt x="0" y="73"/>
                      <a:pt x="0" y="92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73"/>
                      <a:pt x="84" y="56"/>
                      <a:pt x="67" y="48"/>
                    </a:cubicBezTo>
                    <a:moveTo>
                      <a:pt x="27" y="28"/>
                    </a:moveTo>
                    <a:cubicBezTo>
                      <a:pt x="27" y="17"/>
                      <a:pt x="37" y="8"/>
                      <a:pt x="48" y="8"/>
                    </a:cubicBezTo>
                    <a:cubicBezTo>
                      <a:pt x="59" y="8"/>
                      <a:pt x="69" y="17"/>
                      <a:pt x="69" y="28"/>
                    </a:cubicBezTo>
                    <a:cubicBezTo>
                      <a:pt x="69" y="36"/>
                      <a:pt x="65" y="42"/>
                      <a:pt x="59" y="46"/>
                    </a:cubicBezTo>
                    <a:cubicBezTo>
                      <a:pt x="56" y="48"/>
                      <a:pt x="52" y="49"/>
                      <a:pt x="48" y="49"/>
                    </a:cubicBezTo>
                    <a:cubicBezTo>
                      <a:pt x="44" y="49"/>
                      <a:pt x="40" y="48"/>
                      <a:pt x="37" y="46"/>
                    </a:cubicBezTo>
                    <a:cubicBezTo>
                      <a:pt x="31" y="42"/>
                      <a:pt x="27" y="36"/>
                      <a:pt x="27" y="28"/>
                    </a:cubicBezTo>
                    <a:moveTo>
                      <a:pt x="83" y="107"/>
                    </a:move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92"/>
                      <a:pt x="13" y="92"/>
                      <a:pt x="13" y="92"/>
                    </a:cubicBezTo>
                    <a:cubicBezTo>
                      <a:pt x="13" y="73"/>
                      <a:pt x="29" y="57"/>
                      <a:pt x="48" y="57"/>
                    </a:cubicBezTo>
                    <a:cubicBezTo>
                      <a:pt x="68" y="57"/>
                      <a:pt x="83" y="73"/>
                      <a:pt x="83" y="92"/>
                    </a:cubicBezTo>
                    <a:lnTo>
                      <a:pt x="83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/>
              <p:nvPr/>
            </p:nvSpPr>
            <p:spPr bwMode="auto">
              <a:xfrm>
                <a:off x="4749800" y="6988176"/>
                <a:ext cx="139700" cy="195263"/>
              </a:xfrm>
              <a:custGeom>
                <a:avLst/>
                <a:gdLst>
                  <a:gd name="T0" fmla="*/ 22 w 44"/>
                  <a:gd name="T1" fmla="*/ 62 h 62"/>
                  <a:gd name="T2" fmla="*/ 19 w 44"/>
                  <a:gd name="T3" fmla="*/ 58 h 62"/>
                  <a:gd name="T4" fmla="*/ 19 w 44"/>
                  <a:gd name="T5" fmla="*/ 37 h 62"/>
                  <a:gd name="T6" fmla="*/ 22 w 44"/>
                  <a:gd name="T7" fmla="*/ 37 h 62"/>
                  <a:gd name="T8" fmla="*/ 37 w 44"/>
                  <a:gd name="T9" fmla="*/ 22 h 62"/>
                  <a:gd name="T10" fmla="*/ 22 w 44"/>
                  <a:gd name="T11" fmla="*/ 7 h 62"/>
                  <a:gd name="T12" fmla="*/ 8 w 44"/>
                  <a:gd name="T13" fmla="*/ 22 h 62"/>
                  <a:gd name="T14" fmla="*/ 4 w 44"/>
                  <a:gd name="T15" fmla="*/ 26 h 62"/>
                  <a:gd name="T16" fmla="*/ 0 w 44"/>
                  <a:gd name="T17" fmla="*/ 22 h 62"/>
                  <a:gd name="T18" fmla="*/ 22 w 44"/>
                  <a:gd name="T19" fmla="*/ 0 h 62"/>
                  <a:gd name="T20" fmla="*/ 44 w 44"/>
                  <a:gd name="T21" fmla="*/ 22 h 62"/>
                  <a:gd name="T22" fmla="*/ 26 w 44"/>
                  <a:gd name="T23" fmla="*/ 44 h 62"/>
                  <a:gd name="T24" fmla="*/ 26 w 44"/>
                  <a:gd name="T25" fmla="*/ 58 h 62"/>
                  <a:gd name="T26" fmla="*/ 22 w 44"/>
                  <a:gd name="T2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62">
                    <a:moveTo>
                      <a:pt x="22" y="62"/>
                    </a:moveTo>
                    <a:cubicBezTo>
                      <a:pt x="20" y="62"/>
                      <a:pt x="19" y="60"/>
                      <a:pt x="19" y="5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31" y="37"/>
                      <a:pt x="37" y="30"/>
                      <a:pt x="37" y="22"/>
                    </a:cubicBezTo>
                    <a:cubicBezTo>
                      <a:pt x="37" y="14"/>
                      <a:pt x="31" y="7"/>
                      <a:pt x="22" y="7"/>
                    </a:cubicBezTo>
                    <a:cubicBezTo>
                      <a:pt x="14" y="7"/>
                      <a:pt x="8" y="14"/>
                      <a:pt x="8" y="22"/>
                    </a:cubicBezTo>
                    <a:cubicBezTo>
                      <a:pt x="8" y="24"/>
                      <a:pt x="6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3"/>
                      <a:pt x="36" y="42"/>
                      <a:pt x="26" y="44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60"/>
                      <a:pt x="24" y="62"/>
                      <a:pt x="22" y="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29"/>
              <p:cNvSpPr>
                <a:spLocks noChangeArrowheads="1"/>
              </p:cNvSpPr>
              <p:nvPr/>
            </p:nvSpPr>
            <p:spPr bwMode="auto">
              <a:xfrm>
                <a:off x="4803775" y="7196138"/>
                <a:ext cx="34925" cy="33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文本框 45"/>
            <p:cNvSpPr txBox="1"/>
            <p:nvPr/>
          </p:nvSpPr>
          <p:spPr>
            <a:xfrm>
              <a:off x="2462245" y="4337871"/>
              <a:ext cx="4700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7" name="文本框 46"/>
            <p:cNvSpPr txBox="1"/>
            <p:nvPr/>
          </p:nvSpPr>
          <p:spPr>
            <a:xfrm>
              <a:off x="3539494" y="4410197"/>
              <a:ext cx="1350198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39902" y="3890361"/>
            <a:ext cx="4793453" cy="1236181"/>
            <a:chOff x="6539902" y="3890361"/>
            <a:chExt cx="4793453" cy="1236181"/>
          </a:xfrm>
        </p:grpSpPr>
        <p:sp>
          <p:nvSpPr>
            <p:cNvPr id="62" name="Freeform 8"/>
            <p:cNvSpPr/>
            <p:nvPr/>
          </p:nvSpPr>
          <p:spPr bwMode="auto">
            <a:xfrm>
              <a:off x="6539902" y="4083246"/>
              <a:ext cx="3784933" cy="788230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8FC900"/>
            </a:solidFill>
            <a:ln>
              <a:noFill/>
            </a:ln>
            <a:effectLst>
              <a:innerShdw blurRad="635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9883" y="3890361"/>
              <a:ext cx="4243472" cy="1236181"/>
            </a:xfrm>
            <a:prstGeom prst="rect">
              <a:avLst/>
            </a:prstGeom>
          </p:spPr>
        </p:pic>
        <p:grpSp>
          <p:nvGrpSpPr>
            <p:cNvPr id="64" name="组合 63"/>
            <p:cNvGrpSpPr/>
            <p:nvPr/>
          </p:nvGrpSpPr>
          <p:grpSpPr>
            <a:xfrm>
              <a:off x="6796431" y="4337871"/>
              <a:ext cx="285557" cy="278977"/>
              <a:chOff x="4503738" y="9809163"/>
              <a:chExt cx="344487" cy="336550"/>
            </a:xfrm>
          </p:grpSpPr>
          <p:sp>
            <p:nvSpPr>
              <p:cNvPr id="67" name="Freeform 23"/>
              <p:cNvSpPr>
                <a:spLocks noEditPoints="1"/>
              </p:cNvSpPr>
              <p:nvPr/>
            </p:nvSpPr>
            <p:spPr bwMode="auto">
              <a:xfrm>
                <a:off x="4503738" y="9809163"/>
                <a:ext cx="344487" cy="33655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4"/>
              <p:cNvSpPr/>
              <p:nvPr/>
            </p:nvSpPr>
            <p:spPr bwMode="auto">
              <a:xfrm>
                <a:off x="4567238" y="9869488"/>
                <a:ext cx="138112" cy="138113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5" name="文本框 45"/>
            <p:cNvSpPr txBox="1"/>
            <p:nvPr/>
          </p:nvSpPr>
          <p:spPr>
            <a:xfrm>
              <a:off x="7484512" y="4199597"/>
              <a:ext cx="4651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6" name="文本框 47"/>
            <p:cNvSpPr txBox="1"/>
            <p:nvPr/>
          </p:nvSpPr>
          <p:spPr>
            <a:xfrm>
              <a:off x="8531004" y="4259270"/>
              <a:ext cx="1350198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9" name="文本框 48"/>
          <p:cNvSpPr txBox="1"/>
          <p:nvPr/>
        </p:nvSpPr>
        <p:spPr>
          <a:xfrm>
            <a:off x="1657864" y="2852936"/>
            <a:ext cx="4300738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tx1"/>
                </a:solidFill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70" name="文本框 49"/>
          <p:cNvSpPr txBox="1"/>
          <p:nvPr/>
        </p:nvSpPr>
        <p:spPr>
          <a:xfrm>
            <a:off x="6671590" y="2755860"/>
            <a:ext cx="4300738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文本框 50"/>
          <p:cNvSpPr txBox="1"/>
          <p:nvPr/>
        </p:nvSpPr>
        <p:spPr>
          <a:xfrm>
            <a:off x="1767823" y="5276161"/>
            <a:ext cx="4300738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tx1"/>
                </a:solidFill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72" name="文本框 51"/>
          <p:cNvSpPr txBox="1"/>
          <p:nvPr/>
        </p:nvSpPr>
        <p:spPr>
          <a:xfrm>
            <a:off x="6671270" y="5229200"/>
            <a:ext cx="4300738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tx1"/>
                </a:solidFill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138862" y="1176362"/>
            <a:ext cx="765175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start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6" name="直接连接符 5"/>
          <p:cNvCxnSpPr>
            <a:stCxn id="33" idx="7"/>
            <a:endCxn id="5" idx="2"/>
          </p:cNvCxnSpPr>
          <p:nvPr/>
        </p:nvCxnSpPr>
        <p:spPr>
          <a:xfrm flipV="1">
            <a:off x="4897437" y="1558950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3" idx="5"/>
          </p:cNvCxnSpPr>
          <p:nvPr/>
        </p:nvCxnSpPr>
        <p:spPr>
          <a:xfrm>
            <a:off x="4897437" y="2760687"/>
            <a:ext cx="2024063" cy="4841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19675" y="3568725"/>
            <a:ext cx="2006600" cy="7508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97437" y="4724425"/>
            <a:ext cx="2122488" cy="3429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34062" y="5308625"/>
            <a:ext cx="1241425" cy="6127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029200" y="5472137"/>
            <a:ext cx="763587" cy="76517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end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9122" y="1682493"/>
            <a:ext cx="3137152" cy="1383831"/>
            <a:chOff x="1481200" y="4382357"/>
            <a:chExt cx="3137152" cy="1383831"/>
          </a:xfrm>
        </p:grpSpPr>
        <p:sp>
          <p:nvSpPr>
            <p:cNvPr id="14" name="矩形 1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charset="0"/>
                </a:rPr>
                <a:t>第一阶段</a:t>
              </a:r>
              <a:endPara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mpact" panose="020B08060309020502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15161" y="2372991"/>
            <a:ext cx="2879976" cy="1359839"/>
            <a:chOff x="1443100" y="4406349"/>
            <a:chExt cx="2879976" cy="1359839"/>
          </a:xfrm>
        </p:grpSpPr>
        <p:sp>
          <p:nvSpPr>
            <p:cNvPr id="17" name="矩形 16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charset="0"/>
                </a:rPr>
                <a:t>第二阶段</a:t>
              </a:r>
              <a:endPara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mpact" panose="020B080603090205020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39560" y="3732830"/>
            <a:ext cx="3137152" cy="1383831"/>
            <a:chOff x="1481200" y="4382357"/>
            <a:chExt cx="3137152" cy="1383831"/>
          </a:xfrm>
        </p:grpSpPr>
        <p:sp>
          <p:nvSpPr>
            <p:cNvPr id="21" name="矩形 20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84"/>
            <p:cNvSpPr>
              <a:spLocks noChangeArrowheads="1"/>
            </p:cNvSpPr>
            <p:nvPr/>
          </p:nvSpPr>
          <p:spPr bwMode="auto">
            <a:xfrm>
              <a:off x="2723706" y="4382357"/>
              <a:ext cx="1894646" cy="4813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charset="0"/>
                </a:rPr>
                <a:t>第三</a:t>
              </a:r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charset="0"/>
                </a:rPr>
                <a:t>阶段</a:t>
              </a:r>
              <a:endPara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mpact" panose="020B080603090205020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15161" y="4436741"/>
            <a:ext cx="2879976" cy="1359839"/>
            <a:chOff x="1443100" y="4406349"/>
            <a:chExt cx="2879976" cy="1359839"/>
          </a:xfrm>
        </p:grpSpPr>
        <p:sp>
          <p:nvSpPr>
            <p:cNvPr id="24" name="矩形 23"/>
            <p:cNvSpPr/>
            <p:nvPr/>
          </p:nvSpPr>
          <p:spPr>
            <a:xfrm>
              <a:off x="1481200" y="4806566"/>
              <a:ext cx="2841876" cy="95962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</a:t>
              </a: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。</a:t>
              </a:r>
              <a:endParaRPr lang="zh-CN" altLang="en-US" sz="12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84"/>
            <p:cNvSpPr>
              <a:spLocks noChangeArrowheads="1"/>
            </p:cNvSpPr>
            <p:nvPr/>
          </p:nvSpPr>
          <p:spPr bwMode="auto">
            <a:xfrm>
              <a:off x="1443100" y="4406349"/>
              <a:ext cx="1894646" cy="4813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r>
                <a:rPr lang="zh-CN" altLang="en-US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Impact" panose="020B0806030902050204" charset="0"/>
                </a:rPr>
                <a:t>第四阶段</a:t>
              </a:r>
              <a:endPara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Impact" panose="020B080603090205020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04037" y="2809900"/>
            <a:ext cx="833438" cy="831850"/>
            <a:chOff x="6904037" y="2532063"/>
            <a:chExt cx="833438" cy="831850"/>
          </a:xfrm>
        </p:grpSpPr>
        <p:grpSp>
          <p:nvGrpSpPr>
            <p:cNvPr id="27" name="组合 26"/>
            <p:cNvGrpSpPr/>
            <p:nvPr/>
          </p:nvGrpSpPr>
          <p:grpSpPr bwMode="auto">
            <a:xfrm>
              <a:off x="6904037" y="2532063"/>
              <a:ext cx="833438" cy="831850"/>
              <a:chOff x="3176812" y="2273198"/>
              <a:chExt cx="2641825" cy="272623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267389" y="2366847"/>
                <a:ext cx="2460671" cy="253894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7052696" y="2680494"/>
              <a:ext cx="536120" cy="534987"/>
            </a:xfrm>
            <a:custGeom>
              <a:avLst/>
              <a:gdLst>
                <a:gd name="T0" fmla="*/ 133112 w 689"/>
                <a:gd name="T1" fmla="*/ 513932 h 688"/>
                <a:gd name="T2" fmla="*/ 618646 w 689"/>
                <a:gd name="T3" fmla="*/ 234100 h 688"/>
                <a:gd name="T4" fmla="*/ 540087 w 689"/>
                <a:gd name="T5" fmla="*/ 658747 h 688"/>
                <a:gd name="T6" fmla="*/ 211671 w 689"/>
                <a:gd name="T7" fmla="*/ 90374 h 688"/>
                <a:gd name="T8" fmla="*/ 540087 w 689"/>
                <a:gd name="T9" fmla="*/ 658747 h 688"/>
                <a:gd name="T10" fmla="*/ 175665 w 689"/>
                <a:gd name="T11" fmla="*/ 489977 h 688"/>
                <a:gd name="T12" fmla="*/ 576093 w 689"/>
                <a:gd name="T13" fmla="*/ 259144 h 688"/>
                <a:gd name="T14" fmla="*/ 501899 w 689"/>
                <a:gd name="T15" fmla="*/ 591239 h 688"/>
                <a:gd name="T16" fmla="*/ 250950 w 689"/>
                <a:gd name="T17" fmla="*/ 157882 h 688"/>
                <a:gd name="T18" fmla="*/ 501899 w 689"/>
                <a:gd name="T19" fmla="*/ 591239 h 688"/>
                <a:gd name="T20" fmla="*/ 376425 w 689"/>
                <a:gd name="T21" fmla="*/ 409403 h 688"/>
                <a:gd name="T22" fmla="*/ 376425 w 689"/>
                <a:gd name="T23" fmla="*/ 338629 h 688"/>
                <a:gd name="T24" fmla="*/ 391700 w 689"/>
                <a:gd name="T25" fmla="*/ 172037 h 688"/>
                <a:gd name="T26" fmla="*/ 375333 w 689"/>
                <a:gd name="T27" fmla="*/ 187280 h 688"/>
                <a:gd name="T28" fmla="*/ 360058 w 689"/>
                <a:gd name="T29" fmla="*/ 146993 h 688"/>
                <a:gd name="T30" fmla="*/ 376425 w 689"/>
                <a:gd name="T31" fmla="*/ 131749 h 688"/>
                <a:gd name="T32" fmla="*/ 391700 w 689"/>
                <a:gd name="T33" fmla="*/ 172037 h 688"/>
                <a:gd name="T34" fmla="*/ 376425 w 689"/>
                <a:gd name="T35" fmla="*/ 617372 h 688"/>
                <a:gd name="T36" fmla="*/ 360058 w 689"/>
                <a:gd name="T37" fmla="*/ 602128 h 688"/>
                <a:gd name="T38" fmla="*/ 375333 w 689"/>
                <a:gd name="T39" fmla="*/ 561841 h 688"/>
                <a:gd name="T40" fmla="*/ 391700 w 689"/>
                <a:gd name="T41" fmla="*/ 577085 h 688"/>
                <a:gd name="T42" fmla="*/ 173483 w 689"/>
                <a:gd name="T43" fmla="*/ 354961 h 688"/>
                <a:gd name="T44" fmla="*/ 188758 w 689"/>
                <a:gd name="T45" fmla="*/ 372383 h 688"/>
                <a:gd name="T46" fmla="*/ 148388 w 689"/>
                <a:gd name="T47" fmla="*/ 387627 h 688"/>
                <a:gd name="T48" fmla="*/ 133112 w 689"/>
                <a:gd name="T49" fmla="*/ 370205 h 688"/>
                <a:gd name="T50" fmla="*/ 173483 w 689"/>
                <a:gd name="T51" fmla="*/ 354961 h 688"/>
                <a:gd name="T52" fmla="*/ 618646 w 689"/>
                <a:gd name="T53" fmla="*/ 370205 h 688"/>
                <a:gd name="T54" fmla="*/ 603370 w 689"/>
                <a:gd name="T55" fmla="*/ 387627 h 688"/>
                <a:gd name="T56" fmla="*/ 563000 w 689"/>
                <a:gd name="T57" fmla="*/ 372383 h 688"/>
                <a:gd name="T58" fmla="*/ 578275 w 689"/>
                <a:gd name="T59" fmla="*/ 354961 h 688"/>
                <a:gd name="T60" fmla="*/ 396064 w 689"/>
                <a:gd name="T61" fmla="*/ 374561 h 688"/>
                <a:gd name="T62" fmla="*/ 356785 w 689"/>
                <a:gd name="T63" fmla="*/ 374561 h 688"/>
                <a:gd name="T64" fmla="*/ 376425 w 689"/>
                <a:gd name="T65" fmla="*/ 218857 h 688"/>
                <a:gd name="T66" fmla="*/ 396064 w 689"/>
                <a:gd name="T67" fmla="*/ 374561 h 688"/>
                <a:gd name="T68" fmla="*/ 285864 w 689"/>
                <a:gd name="T69" fmla="*/ 467112 h 688"/>
                <a:gd name="T70" fmla="*/ 358967 w 689"/>
                <a:gd name="T71" fmla="*/ 365850 h 688"/>
                <a:gd name="T72" fmla="*/ 387335 w 689"/>
                <a:gd name="T73" fmla="*/ 393071 h 6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9"/>
                <a:gd name="T112" fmla="*/ 0 h 688"/>
                <a:gd name="T113" fmla="*/ 689 w 689"/>
                <a:gd name="T114" fmla="*/ 688 h 6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86237" y="2049487"/>
            <a:ext cx="833438" cy="833438"/>
            <a:chOff x="4186237" y="1771650"/>
            <a:chExt cx="833438" cy="833438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4186237" y="1771650"/>
              <a:ext cx="833438" cy="833438"/>
              <a:chOff x="3176812" y="2273198"/>
              <a:chExt cx="2641825" cy="2726239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8FC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4369197" y="1953745"/>
              <a:ext cx="443177" cy="469247"/>
            </a:xfrm>
            <a:custGeom>
              <a:avLst/>
              <a:gdLst>
                <a:gd name="T0" fmla="*/ 308844 w 568"/>
                <a:gd name="T1" fmla="*/ 627293 h 601"/>
                <a:gd name="T2" fmla="*/ 309935 w 568"/>
                <a:gd name="T3" fmla="*/ 363917 h 601"/>
                <a:gd name="T4" fmla="*/ 494368 w 568"/>
                <a:gd name="T5" fmla="*/ 328946 h 601"/>
                <a:gd name="T6" fmla="*/ 378688 w 568"/>
                <a:gd name="T7" fmla="*/ 374846 h 601"/>
                <a:gd name="T8" fmla="*/ 103675 w 568"/>
                <a:gd name="T9" fmla="*/ 233869 h 601"/>
                <a:gd name="T10" fmla="*/ 138598 w 568"/>
                <a:gd name="T11" fmla="*/ 238240 h 601"/>
                <a:gd name="T12" fmla="*/ 183342 w 568"/>
                <a:gd name="T13" fmla="*/ 242612 h 601"/>
                <a:gd name="T14" fmla="*/ 182250 w 568"/>
                <a:gd name="T15" fmla="*/ 213105 h 601"/>
                <a:gd name="T16" fmla="*/ 309935 w 568"/>
                <a:gd name="T17" fmla="*/ 331132 h 601"/>
                <a:gd name="T18" fmla="*/ 450715 w 568"/>
                <a:gd name="T19" fmla="*/ 228405 h 601"/>
                <a:gd name="T20" fmla="*/ 482364 w 568"/>
                <a:gd name="T21" fmla="*/ 222940 h 601"/>
                <a:gd name="T22" fmla="*/ 499825 w 568"/>
                <a:gd name="T23" fmla="*/ 229497 h 601"/>
                <a:gd name="T24" fmla="*/ 453989 w 568"/>
                <a:gd name="T25" fmla="*/ 279768 h 601"/>
                <a:gd name="T26" fmla="*/ 533656 w 568"/>
                <a:gd name="T27" fmla="*/ 372660 h 601"/>
                <a:gd name="T28" fmla="*/ 509647 w 568"/>
                <a:gd name="T29" fmla="*/ 287418 h 601"/>
                <a:gd name="T30" fmla="*/ 509647 w 568"/>
                <a:gd name="T31" fmla="*/ 546423 h 601"/>
                <a:gd name="T32" fmla="*/ 539112 w 568"/>
                <a:gd name="T33" fmla="*/ 539865 h 601"/>
                <a:gd name="T34" fmla="*/ 338309 w 568"/>
                <a:gd name="T35" fmla="*/ 650243 h 601"/>
                <a:gd name="T36" fmla="*/ 311026 w 568"/>
                <a:gd name="T37" fmla="*/ 656800 h 601"/>
                <a:gd name="T38" fmla="*/ 81849 w 568"/>
                <a:gd name="T39" fmla="*/ 539865 h 601"/>
                <a:gd name="T40" fmla="*/ 111315 w 568"/>
                <a:gd name="T41" fmla="*/ 546423 h 601"/>
                <a:gd name="T42" fmla="*/ 111315 w 568"/>
                <a:gd name="T43" fmla="*/ 287418 h 601"/>
                <a:gd name="T44" fmla="*/ 87306 w 568"/>
                <a:gd name="T45" fmla="*/ 372660 h 601"/>
                <a:gd name="T46" fmla="*/ 154968 w 568"/>
                <a:gd name="T47" fmla="*/ 275397 h 601"/>
                <a:gd name="T48" fmla="*/ 67662 w 568"/>
                <a:gd name="T49" fmla="*/ 437138 h 601"/>
                <a:gd name="T50" fmla="*/ 80758 w 568"/>
                <a:gd name="T51" fmla="*/ 463366 h 601"/>
                <a:gd name="T52" fmla="*/ 92762 w 568"/>
                <a:gd name="T53" fmla="*/ 487409 h 601"/>
                <a:gd name="T54" fmla="*/ 49109 w 568"/>
                <a:gd name="T55" fmla="*/ 519101 h 601"/>
                <a:gd name="T56" fmla="*/ 30557 w 568"/>
                <a:gd name="T57" fmla="*/ 412003 h 601"/>
                <a:gd name="T58" fmla="*/ 58931 w 568"/>
                <a:gd name="T59" fmla="*/ 363917 h 601"/>
                <a:gd name="T60" fmla="*/ 516194 w 568"/>
                <a:gd name="T61" fmla="*/ 416374 h 601"/>
                <a:gd name="T62" fmla="*/ 505281 w 568"/>
                <a:gd name="T63" fmla="*/ 443695 h 601"/>
                <a:gd name="T64" fmla="*/ 496551 w 568"/>
                <a:gd name="T65" fmla="*/ 471016 h 601"/>
                <a:gd name="T66" fmla="*/ 491094 w 568"/>
                <a:gd name="T67" fmla="*/ 491780 h 601"/>
                <a:gd name="T68" fmla="*/ 526016 w 568"/>
                <a:gd name="T69" fmla="*/ 396703 h 601"/>
                <a:gd name="T70" fmla="*/ 559847 w 568"/>
                <a:gd name="T71" fmla="*/ 393424 h 601"/>
                <a:gd name="T72" fmla="*/ 307752 w 568"/>
                <a:gd name="T73" fmla="*/ 0 h 601"/>
                <a:gd name="T74" fmla="*/ 456172 w 568"/>
                <a:gd name="T75" fmla="*/ 116934 h 601"/>
                <a:gd name="T76" fmla="*/ 429980 w 568"/>
                <a:gd name="T77" fmla="*/ 195619 h 601"/>
                <a:gd name="T78" fmla="*/ 398332 w 568"/>
                <a:gd name="T79" fmla="*/ 88520 h 601"/>
                <a:gd name="T80" fmla="*/ 211716 w 568"/>
                <a:gd name="T81" fmla="*/ 199991 h 601"/>
                <a:gd name="T82" fmla="*/ 165881 w 568"/>
                <a:gd name="T83" fmla="*/ 168298 h 601"/>
                <a:gd name="T84" fmla="*/ 216081 w 568"/>
                <a:gd name="T85" fmla="*/ 44807 h 6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68"/>
                <a:gd name="T130" fmla="*/ 0 h 601"/>
                <a:gd name="T131" fmla="*/ 568 w 568"/>
                <a:gd name="T132" fmla="*/ 601 h 6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86237" y="3973537"/>
            <a:ext cx="833438" cy="833438"/>
            <a:chOff x="4186237" y="3695700"/>
            <a:chExt cx="833438" cy="833438"/>
          </a:xfrm>
        </p:grpSpPr>
        <p:grpSp>
          <p:nvGrpSpPr>
            <p:cNvPr id="37" name="组合 36"/>
            <p:cNvGrpSpPr/>
            <p:nvPr/>
          </p:nvGrpSpPr>
          <p:grpSpPr bwMode="auto">
            <a:xfrm>
              <a:off x="4186237" y="3695700"/>
              <a:ext cx="833438" cy="833438"/>
              <a:chOff x="3176812" y="2273198"/>
              <a:chExt cx="2641825" cy="2726239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rgbClr val="8FC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Freeform 22"/>
            <p:cNvSpPr>
              <a:spLocks noEditPoints="1"/>
            </p:cNvSpPr>
            <p:nvPr/>
          </p:nvSpPr>
          <p:spPr bwMode="auto">
            <a:xfrm>
              <a:off x="4388950" y="3900451"/>
              <a:ext cx="418487" cy="415498"/>
            </a:xfrm>
            <a:custGeom>
              <a:avLst/>
              <a:gdLst>
                <a:gd name="T0" fmla="*/ 603014 w 612"/>
                <a:gd name="T1" fmla="*/ 570152 h 605"/>
                <a:gd name="T2" fmla="*/ 534316 w 612"/>
                <a:gd name="T3" fmla="*/ 570152 h 605"/>
                <a:gd name="T4" fmla="*/ 643360 w 612"/>
                <a:gd name="T5" fmla="*/ 64566 h 605"/>
                <a:gd name="T6" fmla="*/ 553944 w 612"/>
                <a:gd name="T7" fmla="*/ 0 h 605"/>
                <a:gd name="T8" fmla="*/ 314047 w 612"/>
                <a:gd name="T9" fmla="*/ 214491 h 605"/>
                <a:gd name="T10" fmla="*/ 279153 w 612"/>
                <a:gd name="T11" fmla="*/ 263736 h 605"/>
                <a:gd name="T12" fmla="*/ 249711 w 612"/>
                <a:gd name="T13" fmla="*/ 277963 h 605"/>
                <a:gd name="T14" fmla="*/ 252982 w 612"/>
                <a:gd name="T15" fmla="*/ 369888 h 605"/>
                <a:gd name="T16" fmla="*/ 59974 w 612"/>
                <a:gd name="T17" fmla="*/ 538416 h 605"/>
                <a:gd name="T18" fmla="*/ 38165 w 612"/>
                <a:gd name="T19" fmla="*/ 662077 h 605"/>
                <a:gd name="T20" fmla="*/ 138486 w 612"/>
                <a:gd name="T21" fmla="*/ 561398 h 605"/>
                <a:gd name="T22" fmla="*/ 295510 w 612"/>
                <a:gd name="T23" fmla="*/ 412567 h 605"/>
                <a:gd name="T24" fmla="*/ 383835 w 612"/>
                <a:gd name="T25" fmla="*/ 412567 h 605"/>
                <a:gd name="T26" fmla="*/ 408915 w 612"/>
                <a:gd name="T27" fmla="*/ 356756 h 605"/>
                <a:gd name="T28" fmla="*/ 447081 w 612"/>
                <a:gd name="T29" fmla="*/ 349095 h 605"/>
                <a:gd name="T30" fmla="*/ 643360 w 612"/>
                <a:gd name="T31" fmla="*/ 64566 h 605"/>
                <a:gd name="T32" fmla="*/ 260615 w 612"/>
                <a:gd name="T33" fmla="*/ 215585 h 605"/>
                <a:gd name="T34" fmla="*/ 268248 w 612"/>
                <a:gd name="T35" fmla="*/ 207925 h 605"/>
                <a:gd name="T36" fmla="*/ 290057 w 612"/>
                <a:gd name="T37" fmla="*/ 187132 h 605"/>
                <a:gd name="T38" fmla="*/ 142848 w 612"/>
                <a:gd name="T39" fmla="*/ 1094 h 605"/>
                <a:gd name="T40" fmla="*/ 186465 w 612"/>
                <a:gd name="T41" fmla="*/ 106151 h 605"/>
                <a:gd name="T42" fmla="*/ 14176 w 612"/>
                <a:gd name="T43" fmla="*/ 129132 h 605"/>
                <a:gd name="T44" fmla="*/ 153752 w 612"/>
                <a:gd name="T45" fmla="*/ 297661 h 605"/>
                <a:gd name="T46" fmla="*/ 201732 w 612"/>
                <a:gd name="T47" fmla="*/ 287812 h 605"/>
                <a:gd name="T48" fmla="*/ 240987 w 612"/>
                <a:gd name="T49" fmla="*/ 235284 h 605"/>
                <a:gd name="T50" fmla="*/ 445990 w 612"/>
                <a:gd name="T51" fmla="*/ 402718 h 605"/>
                <a:gd name="T52" fmla="*/ 410006 w 612"/>
                <a:gd name="T53" fmla="*/ 438831 h 605"/>
                <a:gd name="T54" fmla="*/ 491789 w 612"/>
                <a:gd name="T55" fmla="*/ 578907 h 605"/>
                <a:gd name="T56" fmla="*/ 576843 w 612"/>
                <a:gd name="T57" fmla="*/ 662077 h 605"/>
                <a:gd name="T58" fmla="*/ 650993 w 612"/>
                <a:gd name="T59" fmla="*/ 549360 h 605"/>
                <a:gd name="T60" fmla="*/ 465618 w 612"/>
                <a:gd name="T61" fmla="*/ 383020 h 605"/>
                <a:gd name="T62" fmla="*/ 437267 w 612"/>
                <a:gd name="T63" fmla="*/ 385208 h 6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12"/>
                <a:gd name="T97" fmla="*/ 0 h 605"/>
                <a:gd name="T98" fmla="*/ 612 w 612"/>
                <a:gd name="T99" fmla="*/ 605 h 6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34" tIns="45717" rIns="91434" bIns="45717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59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31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03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7530" indent="190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00875" y="4630762"/>
            <a:ext cx="833437" cy="833438"/>
            <a:chOff x="7000875" y="4352925"/>
            <a:chExt cx="833437" cy="833438"/>
          </a:xfrm>
        </p:grpSpPr>
        <p:grpSp>
          <p:nvGrpSpPr>
            <p:cNvPr id="42" name="组合 41"/>
            <p:cNvGrpSpPr/>
            <p:nvPr/>
          </p:nvGrpSpPr>
          <p:grpSpPr bwMode="auto">
            <a:xfrm>
              <a:off x="7000875" y="4352925"/>
              <a:ext cx="833437" cy="833438"/>
              <a:chOff x="3176812" y="2273198"/>
              <a:chExt cx="2641825" cy="2726239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solidFill>
                <a:srgbClr val="E46C0A"/>
              </a:solidFill>
              <a:ln>
                <a:solidFill>
                  <a:srgbClr val="00A1DA"/>
                </a:solidFill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267389" y="2366669"/>
                <a:ext cx="2460671" cy="253929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 bwMode="auto">
            <a:xfrm>
              <a:off x="7161213" y="4572177"/>
              <a:ext cx="465703" cy="430321"/>
              <a:chOff x="2438399" y="4906963"/>
              <a:chExt cx="465137" cy="430213"/>
            </a:xfrm>
            <a:solidFill>
              <a:schemeClr val="bg1"/>
            </a:solidFill>
          </p:grpSpPr>
          <p:sp>
            <p:nvSpPr>
              <p:cNvPr id="46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66236 w 351"/>
                  <a:gd name="T1" fmla="*/ 156924 h 353"/>
                  <a:gd name="T2" fmla="*/ 112798 w 351"/>
                  <a:gd name="T3" fmla="*/ 78134 h 353"/>
                  <a:gd name="T4" fmla="*/ 153458 w 351"/>
                  <a:gd name="T5" fmla="*/ 99145 h 353"/>
                  <a:gd name="T6" fmla="*/ 123291 w 351"/>
                  <a:gd name="T7" fmla="*/ 0 h 353"/>
                  <a:gd name="T8" fmla="*/ 656 w 351"/>
                  <a:gd name="T9" fmla="*/ 20354 h 353"/>
                  <a:gd name="T10" fmla="*/ 36725 w 351"/>
                  <a:gd name="T11" fmla="*/ 39395 h 353"/>
                  <a:gd name="T12" fmla="*/ 9181 w 351"/>
                  <a:gd name="T13" fmla="*/ 80760 h 353"/>
                  <a:gd name="T14" fmla="*/ 19018 w 351"/>
                  <a:gd name="T15" fmla="*/ 131974 h 353"/>
                  <a:gd name="T16" fmla="*/ 78696 w 351"/>
                  <a:gd name="T17" fmla="*/ 217987 h 353"/>
                  <a:gd name="T18" fmla="*/ 66236 w 351"/>
                  <a:gd name="T19" fmla="*/ 156924 h 353"/>
                  <a:gd name="T20" fmla="*/ 219038 w 351"/>
                  <a:gd name="T21" fmla="*/ 140509 h 353"/>
                  <a:gd name="T22" fmla="*/ 219038 w 351"/>
                  <a:gd name="T23" fmla="*/ 140509 h 353"/>
                  <a:gd name="T24" fmla="*/ 86566 w 351"/>
                  <a:gd name="T25" fmla="*/ 145106 h 353"/>
                  <a:gd name="T26" fmla="*/ 81975 w 351"/>
                  <a:gd name="T27" fmla="*/ 185157 h 353"/>
                  <a:gd name="T28" fmla="*/ 94436 w 351"/>
                  <a:gd name="T29" fmla="*/ 223239 h 353"/>
                  <a:gd name="T30" fmla="*/ 121324 w 351"/>
                  <a:gd name="T31" fmla="*/ 231775 h 353"/>
                  <a:gd name="T32" fmla="*/ 230187 w 351"/>
                  <a:gd name="T33" fmla="*/ 226522 h 353"/>
                  <a:gd name="T34" fmla="*/ 219038 w 351"/>
                  <a:gd name="T35" fmla="*/ 140509 h 3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1"/>
                  <a:gd name="T55" fmla="*/ 0 h 353"/>
                  <a:gd name="T56" fmla="*/ 351 w 351"/>
                  <a:gd name="T57" fmla="*/ 353 h 3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59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31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03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75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145669 w 450"/>
                  <a:gd name="T1" fmla="*/ 27534 h 247"/>
                  <a:gd name="T2" fmla="*/ 187008 w 450"/>
                  <a:gd name="T3" fmla="*/ 111446 h 247"/>
                  <a:gd name="T4" fmla="*/ 148294 w 450"/>
                  <a:gd name="T5" fmla="*/ 132425 h 247"/>
                  <a:gd name="T6" fmla="*/ 263123 w 450"/>
                  <a:gd name="T7" fmla="*/ 148158 h 247"/>
                  <a:gd name="T8" fmla="*/ 295275 w 450"/>
                  <a:gd name="T9" fmla="*/ 53101 h 247"/>
                  <a:gd name="T10" fmla="*/ 260498 w 450"/>
                  <a:gd name="T11" fmla="*/ 72112 h 247"/>
                  <a:gd name="T12" fmla="*/ 240157 w 450"/>
                  <a:gd name="T13" fmla="*/ 24912 h 247"/>
                  <a:gd name="T14" fmla="*/ 192257 w 450"/>
                  <a:gd name="T15" fmla="*/ 3278 h 247"/>
                  <a:gd name="T16" fmla="*/ 87926 w 450"/>
                  <a:gd name="T17" fmla="*/ 1967 h 247"/>
                  <a:gd name="T18" fmla="*/ 145669 w 450"/>
                  <a:gd name="T19" fmla="*/ 27534 h 247"/>
                  <a:gd name="T20" fmla="*/ 78084 w 450"/>
                  <a:gd name="T21" fmla="*/ 161925 h 247"/>
                  <a:gd name="T22" fmla="*/ 78084 w 450"/>
                  <a:gd name="T23" fmla="*/ 161925 h 247"/>
                  <a:gd name="T24" fmla="*/ 145013 w 450"/>
                  <a:gd name="T25" fmla="*/ 51134 h 247"/>
                  <a:gd name="T26" fmla="*/ 113517 w 450"/>
                  <a:gd name="T27" fmla="*/ 24256 h 247"/>
                  <a:gd name="T28" fmla="*/ 75459 w 450"/>
                  <a:gd name="T29" fmla="*/ 11800 h 247"/>
                  <a:gd name="T30" fmla="*/ 53806 w 450"/>
                  <a:gd name="T31" fmla="*/ 28845 h 247"/>
                  <a:gd name="T32" fmla="*/ 0 w 450"/>
                  <a:gd name="T33" fmla="*/ 121280 h 247"/>
                  <a:gd name="T34" fmla="*/ 78084 w 450"/>
                  <a:gd name="T35" fmla="*/ 161925 h 2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50"/>
                  <a:gd name="T55" fmla="*/ 0 h 247"/>
                  <a:gd name="T56" fmla="*/ 450 w 450"/>
                  <a:gd name="T57" fmla="*/ 247 h 2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59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31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03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75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166824 w 324"/>
                  <a:gd name="T1" fmla="*/ 172613 h 453"/>
                  <a:gd name="T2" fmla="*/ 74289 w 324"/>
                  <a:gd name="T3" fmla="*/ 174590 h 453"/>
                  <a:gd name="T4" fmla="*/ 68424 w 324"/>
                  <a:gd name="T5" fmla="*/ 130448 h 453"/>
                  <a:gd name="T6" fmla="*/ 0 w 324"/>
                  <a:gd name="T7" fmla="*/ 218073 h 453"/>
                  <a:gd name="T8" fmla="*/ 89277 w 324"/>
                  <a:gd name="T9" fmla="*/ 298450 h 453"/>
                  <a:gd name="T10" fmla="*/ 84715 w 324"/>
                  <a:gd name="T11" fmla="*/ 258261 h 453"/>
                  <a:gd name="T12" fmla="*/ 134893 w 324"/>
                  <a:gd name="T13" fmla="*/ 259579 h 453"/>
                  <a:gd name="T14" fmla="*/ 172689 w 324"/>
                  <a:gd name="T15" fmla="*/ 224661 h 453"/>
                  <a:gd name="T16" fmla="*/ 211137 w 324"/>
                  <a:gd name="T17" fmla="*/ 130448 h 453"/>
                  <a:gd name="T18" fmla="*/ 166824 w 324"/>
                  <a:gd name="T19" fmla="*/ 172613 h 453"/>
                  <a:gd name="T20" fmla="*/ 66469 w 324"/>
                  <a:gd name="T21" fmla="*/ 54024 h 453"/>
                  <a:gd name="T22" fmla="*/ 66469 w 324"/>
                  <a:gd name="T23" fmla="*/ 54024 h 453"/>
                  <a:gd name="T24" fmla="*/ 145320 w 324"/>
                  <a:gd name="T25" fmla="*/ 162072 h 453"/>
                  <a:gd name="T26" fmla="*/ 181812 w 324"/>
                  <a:gd name="T27" fmla="*/ 144284 h 453"/>
                  <a:gd name="T28" fmla="*/ 206575 w 324"/>
                  <a:gd name="T29" fmla="*/ 114636 h 453"/>
                  <a:gd name="T30" fmla="*/ 198756 w 324"/>
                  <a:gd name="T31" fmla="*/ 88283 h 453"/>
                  <a:gd name="T32" fmla="*/ 132286 w 324"/>
                  <a:gd name="T33" fmla="*/ 0 h 453"/>
                  <a:gd name="T34" fmla="*/ 66469 w 324"/>
                  <a:gd name="T35" fmla="*/ 54024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4"/>
                  <a:gd name="T55" fmla="*/ 0 h 453"/>
                  <a:gd name="T56" fmla="*/ 324 w 324"/>
                  <a:gd name="T57" fmla="*/ 453 h 4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59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31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03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7530" indent="190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cxnSp>
        <p:nvCxnSpPr>
          <p:cNvPr id="41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4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8F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grpSp>
          <p:nvGrpSpPr>
            <p:cNvPr id="4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4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46" name="Group 61"/>
            <p:cNvGrpSpPr/>
            <p:nvPr/>
          </p:nvGrpSpPr>
          <p:grpSpPr>
            <a:xfrm>
              <a:off x="1728094" y="1477217"/>
              <a:ext cx="733614" cy="2108390"/>
              <a:chOff x="1728094" y="1477217"/>
              <a:chExt cx="733614" cy="2108390"/>
            </a:xfrm>
          </p:grpSpPr>
          <p:sp>
            <p:nvSpPr>
              <p:cNvPr id="4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Rectangle 60"/>
              <p:cNvSpPr/>
              <p:nvPr/>
            </p:nvSpPr>
            <p:spPr>
              <a:xfrm>
                <a:off x="1728094" y="1477217"/>
                <a:ext cx="733614" cy="4796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555" b="1" dirty="0">
                    <a:solidFill>
                      <a:schemeClr val="bg1"/>
                    </a:solidFill>
                  </a:rPr>
                  <a:t>90%</a:t>
                </a:r>
                <a:endParaRPr lang="en-US" sz="3555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1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52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grpSp>
          <p:nvGrpSpPr>
            <p:cNvPr id="53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57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58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54" name="Group 62"/>
            <p:cNvGrpSpPr/>
            <p:nvPr/>
          </p:nvGrpSpPr>
          <p:grpSpPr>
            <a:xfrm>
              <a:off x="2961359" y="1825998"/>
              <a:ext cx="733614" cy="1759608"/>
              <a:chOff x="1728094" y="1750267"/>
              <a:chExt cx="733614" cy="1759608"/>
            </a:xfrm>
          </p:grpSpPr>
          <p:sp>
            <p:nvSpPr>
              <p:cNvPr id="5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Rectangle 64"/>
              <p:cNvSpPr/>
              <p:nvPr/>
            </p:nvSpPr>
            <p:spPr>
              <a:xfrm>
                <a:off x="1728094" y="1750267"/>
                <a:ext cx="733614" cy="479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555" b="1" dirty="0">
                    <a:solidFill>
                      <a:schemeClr val="bg1"/>
                    </a:solidFill>
                  </a:rPr>
                  <a:t>80%</a:t>
                </a:r>
                <a:endParaRPr lang="en-US" sz="3555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9" name="Group 76"/>
          <p:cNvGrpSpPr/>
          <p:nvPr/>
        </p:nvGrpSpPr>
        <p:grpSpPr>
          <a:xfrm>
            <a:off x="5481525" y="971102"/>
            <a:ext cx="1228949" cy="4224513"/>
            <a:chOff x="4106521" y="728326"/>
            <a:chExt cx="921712" cy="3168385"/>
          </a:xfrm>
        </p:grpSpPr>
        <p:sp>
          <p:nvSpPr>
            <p:cNvPr id="60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8F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grpSp>
          <p:nvGrpSpPr>
            <p:cNvPr id="61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65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6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</a:endParaRPr>
              </a:p>
            </p:txBody>
          </p:sp>
        </p:grpSp>
        <p:grpSp>
          <p:nvGrpSpPr>
            <p:cNvPr id="62" name="Group 65"/>
            <p:cNvGrpSpPr/>
            <p:nvPr/>
          </p:nvGrpSpPr>
          <p:grpSpPr>
            <a:xfrm>
              <a:off x="4115305" y="958754"/>
              <a:ext cx="906739" cy="2626851"/>
              <a:chOff x="1647068" y="1174197"/>
              <a:chExt cx="906739" cy="2626851"/>
            </a:xfrm>
          </p:grpSpPr>
          <p:sp>
            <p:nvSpPr>
              <p:cNvPr id="63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Rectangle 67"/>
              <p:cNvSpPr/>
              <p:nvPr/>
            </p:nvSpPr>
            <p:spPr>
              <a:xfrm>
                <a:off x="1647068" y="1174197"/>
                <a:ext cx="906739" cy="4796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555" b="1" dirty="0">
                    <a:solidFill>
                      <a:schemeClr val="bg1"/>
                    </a:solidFill>
                  </a:rPr>
                  <a:t>100%</a:t>
                </a:r>
                <a:endParaRPr lang="en-US" sz="3555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7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68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8FC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grpSp>
          <p:nvGrpSpPr>
            <p:cNvPr id="69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73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74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70" name="Group 68"/>
            <p:cNvGrpSpPr/>
            <p:nvPr/>
          </p:nvGrpSpPr>
          <p:grpSpPr>
            <a:xfrm>
              <a:off x="6677010" y="1477217"/>
              <a:ext cx="733614" cy="2108388"/>
              <a:chOff x="1728094" y="1477217"/>
              <a:chExt cx="733614" cy="2108388"/>
            </a:xfrm>
          </p:grpSpPr>
          <p:sp>
            <p:nvSpPr>
              <p:cNvPr id="71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" name="Rectangle 70"/>
              <p:cNvSpPr/>
              <p:nvPr/>
            </p:nvSpPr>
            <p:spPr>
              <a:xfrm>
                <a:off x="1728094" y="1477217"/>
                <a:ext cx="733614" cy="4796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555" b="1" dirty="0">
                    <a:solidFill>
                      <a:schemeClr val="bg1"/>
                    </a:solidFill>
                  </a:rPr>
                  <a:t>90%</a:t>
                </a:r>
                <a:endParaRPr lang="en-US" sz="3555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76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grpSp>
          <p:nvGrpSpPr>
            <p:cNvPr id="77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78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101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7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79" name="Group 71"/>
              <p:cNvGrpSpPr/>
              <p:nvPr/>
            </p:nvGrpSpPr>
            <p:grpSpPr>
              <a:xfrm>
                <a:off x="5441579" y="1960262"/>
                <a:ext cx="733614" cy="1610449"/>
                <a:chOff x="1728093" y="1865481"/>
                <a:chExt cx="733614" cy="1610449"/>
              </a:xfrm>
            </p:grpSpPr>
            <p:sp>
              <p:nvSpPr>
                <p:cNvPr id="80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5" name="Rectangle 73"/>
                <p:cNvSpPr/>
                <p:nvPr/>
              </p:nvSpPr>
              <p:spPr>
                <a:xfrm>
                  <a:off x="1728093" y="1865481"/>
                  <a:ext cx="733614" cy="47965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555" b="1" dirty="0">
                      <a:solidFill>
                        <a:schemeClr val="bg1"/>
                      </a:solidFill>
                    </a:rPr>
                    <a:t>70%</a:t>
                  </a:r>
                  <a:endParaRPr lang="en-US" sz="3555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108" name="TextBox 107"/>
          <p:cNvSpPr txBox="1"/>
          <p:nvPr/>
        </p:nvSpPr>
        <p:spPr>
          <a:xfrm>
            <a:off x="1034781" y="5612315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录入上述图表的综合描述说明，在此录入上述图表的综合描述说明。</a:t>
            </a:r>
            <a:endParaRPr lang="zh-CN" altLang="en-US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sp>
        <p:nvSpPr>
          <p:cNvPr id="109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0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1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3" name="文本框 13"/>
          <p:cNvSpPr txBox="1"/>
          <p:nvPr/>
        </p:nvSpPr>
        <p:spPr>
          <a:xfrm>
            <a:off x="5562251" y="2055347"/>
            <a:ext cx="1058228" cy="177278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1786234"/>
            <a:ext cx="12190413" cy="3670501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347091" y="1196752"/>
            <a:ext cx="4013200" cy="4965700"/>
            <a:chOff x="0" y="0"/>
            <a:chExt cx="4013321" cy="4966128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 cstate="screen"/>
            <a:srcRect l="5353" t="8440" r="6203" b="10136"/>
            <a:stretch>
              <a:fillRect/>
            </a:stretch>
          </p:blipFill>
          <p:spPr bwMode="auto">
            <a:xfrm>
              <a:off x="0" y="0"/>
              <a:ext cx="4013321" cy="4966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589697" y="589534"/>
              <a:ext cx="2838784" cy="3697941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21" name="文本框 43"/>
          <p:cNvSpPr txBox="1"/>
          <p:nvPr/>
        </p:nvSpPr>
        <p:spPr>
          <a:xfrm>
            <a:off x="6095206" y="3070467"/>
            <a:ext cx="5326659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16205" y="5661249"/>
            <a:ext cx="847553" cy="868132"/>
            <a:chOff x="9911629" y="5483247"/>
            <a:chExt cx="847553" cy="810090"/>
          </a:xfrm>
        </p:grpSpPr>
        <p:sp>
          <p:nvSpPr>
            <p:cNvPr id="23" name="椭圆 22"/>
            <p:cNvSpPr/>
            <p:nvPr/>
          </p:nvSpPr>
          <p:spPr>
            <a:xfrm rot="10800000" flipH="1" flipV="1">
              <a:off x="9911629" y="5483247"/>
              <a:ext cx="847553" cy="810090"/>
            </a:xfrm>
            <a:prstGeom prst="ellipse">
              <a:avLst/>
            </a:prstGeom>
            <a:solidFill>
              <a:srgbClr val="8FC90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4" name="Freeform 338"/>
            <p:cNvSpPr>
              <a:spLocks noEditPoints="1"/>
            </p:cNvSpPr>
            <p:nvPr/>
          </p:nvSpPr>
          <p:spPr bwMode="auto">
            <a:xfrm>
              <a:off x="10176030" y="5720268"/>
              <a:ext cx="356849" cy="305505"/>
            </a:xfrm>
            <a:custGeom>
              <a:avLst/>
              <a:gdLst>
                <a:gd name="T0" fmla="*/ 105 w 139"/>
                <a:gd name="T1" fmla="*/ 1 h 119"/>
                <a:gd name="T2" fmla="*/ 125 w 139"/>
                <a:gd name="T3" fmla="*/ 3 h 119"/>
                <a:gd name="T4" fmla="*/ 128 w 139"/>
                <a:gd name="T5" fmla="*/ 3 h 119"/>
                <a:gd name="T6" fmla="*/ 136 w 139"/>
                <a:gd name="T7" fmla="*/ 5 h 119"/>
                <a:gd name="T8" fmla="*/ 139 w 139"/>
                <a:gd name="T9" fmla="*/ 16 h 119"/>
                <a:gd name="T10" fmla="*/ 139 w 139"/>
                <a:gd name="T11" fmla="*/ 113 h 119"/>
                <a:gd name="T12" fmla="*/ 138 w 139"/>
                <a:gd name="T13" fmla="*/ 117 h 119"/>
                <a:gd name="T14" fmla="*/ 26 w 139"/>
                <a:gd name="T15" fmla="*/ 117 h 119"/>
                <a:gd name="T16" fmla="*/ 22 w 139"/>
                <a:gd name="T17" fmla="*/ 106 h 119"/>
                <a:gd name="T18" fmla="*/ 15 w 139"/>
                <a:gd name="T19" fmla="*/ 106 h 119"/>
                <a:gd name="T20" fmla="*/ 0 w 139"/>
                <a:gd name="T21" fmla="*/ 93 h 119"/>
                <a:gd name="T22" fmla="*/ 0 w 139"/>
                <a:gd name="T23" fmla="*/ 5 h 119"/>
                <a:gd name="T24" fmla="*/ 18 w 139"/>
                <a:gd name="T25" fmla="*/ 86 h 119"/>
                <a:gd name="T26" fmla="*/ 18 w 139"/>
                <a:gd name="T27" fmla="*/ 86 h 119"/>
                <a:gd name="T28" fmla="*/ 90 w 139"/>
                <a:gd name="T29" fmla="*/ 80 h 119"/>
                <a:gd name="T30" fmla="*/ 18 w 139"/>
                <a:gd name="T31" fmla="*/ 66 h 119"/>
                <a:gd name="T32" fmla="*/ 18 w 139"/>
                <a:gd name="T33" fmla="*/ 66 h 119"/>
                <a:gd name="T34" fmla="*/ 90 w 139"/>
                <a:gd name="T35" fmla="*/ 60 h 119"/>
                <a:gd name="T36" fmla="*/ 77 w 139"/>
                <a:gd name="T37" fmla="*/ 36 h 119"/>
                <a:gd name="T38" fmla="*/ 79 w 139"/>
                <a:gd name="T39" fmla="*/ 47 h 119"/>
                <a:gd name="T40" fmla="*/ 92 w 139"/>
                <a:gd name="T41" fmla="*/ 45 h 119"/>
                <a:gd name="T42" fmla="*/ 90 w 139"/>
                <a:gd name="T43" fmla="*/ 34 h 119"/>
                <a:gd name="T44" fmla="*/ 83 w 139"/>
                <a:gd name="T45" fmla="*/ 25 h 119"/>
                <a:gd name="T46" fmla="*/ 84 w 139"/>
                <a:gd name="T47" fmla="*/ 22 h 119"/>
                <a:gd name="T48" fmla="*/ 92 w 139"/>
                <a:gd name="T49" fmla="*/ 22 h 119"/>
                <a:gd name="T50" fmla="*/ 84 w 139"/>
                <a:gd name="T51" fmla="*/ 18 h 119"/>
                <a:gd name="T52" fmla="*/ 77 w 139"/>
                <a:gd name="T53" fmla="*/ 27 h 119"/>
                <a:gd name="T54" fmla="*/ 83 w 139"/>
                <a:gd name="T55" fmla="*/ 34 h 119"/>
                <a:gd name="T56" fmla="*/ 84 w 139"/>
                <a:gd name="T57" fmla="*/ 42 h 119"/>
                <a:gd name="T58" fmla="*/ 83 w 139"/>
                <a:gd name="T59" fmla="*/ 36 h 119"/>
                <a:gd name="T60" fmla="*/ 33 w 139"/>
                <a:gd name="T61" fmla="*/ 18 h 119"/>
                <a:gd name="T62" fmla="*/ 17 w 139"/>
                <a:gd name="T63" fmla="*/ 18 h 119"/>
                <a:gd name="T64" fmla="*/ 28 w 139"/>
                <a:gd name="T65" fmla="*/ 47 h 119"/>
                <a:gd name="T66" fmla="*/ 48 w 139"/>
                <a:gd name="T67" fmla="*/ 44 h 119"/>
                <a:gd name="T68" fmla="*/ 48 w 139"/>
                <a:gd name="T69" fmla="*/ 29 h 119"/>
                <a:gd name="T70" fmla="*/ 48 w 139"/>
                <a:gd name="T71" fmla="*/ 18 h 119"/>
                <a:gd name="T72" fmla="*/ 48 w 139"/>
                <a:gd name="T73" fmla="*/ 47 h 119"/>
                <a:gd name="T74" fmla="*/ 66 w 139"/>
                <a:gd name="T75" fmla="*/ 18 h 119"/>
                <a:gd name="T76" fmla="*/ 48 w 139"/>
                <a:gd name="T77" fmla="*/ 18 h 119"/>
                <a:gd name="T78" fmla="*/ 64 w 139"/>
                <a:gd name="T79" fmla="*/ 47 h 119"/>
                <a:gd name="T80" fmla="*/ 106 w 139"/>
                <a:gd name="T81" fmla="*/ 12 h 119"/>
                <a:gd name="T82" fmla="*/ 106 w 139"/>
                <a:gd name="T83" fmla="*/ 82 h 119"/>
                <a:gd name="T84" fmla="*/ 112 w 139"/>
                <a:gd name="T85" fmla="*/ 97 h 119"/>
                <a:gd name="T86" fmla="*/ 114 w 139"/>
                <a:gd name="T87" fmla="*/ 93 h 119"/>
                <a:gd name="T88" fmla="*/ 116 w 139"/>
                <a:gd name="T89" fmla="*/ 14 h 119"/>
                <a:gd name="T90" fmla="*/ 116 w 139"/>
                <a:gd name="T91" fmla="*/ 12 h 119"/>
                <a:gd name="T92" fmla="*/ 106 w 139"/>
                <a:gd name="T93" fmla="*/ 12 h 119"/>
                <a:gd name="T94" fmla="*/ 125 w 139"/>
                <a:gd name="T95" fmla="*/ 12 h 119"/>
                <a:gd name="T96" fmla="*/ 125 w 139"/>
                <a:gd name="T97" fmla="*/ 14 h 119"/>
                <a:gd name="T98" fmla="*/ 125 w 139"/>
                <a:gd name="T99" fmla="*/ 80 h 119"/>
                <a:gd name="T100" fmla="*/ 119 w 139"/>
                <a:gd name="T101" fmla="*/ 102 h 119"/>
                <a:gd name="T102" fmla="*/ 114 w 139"/>
                <a:gd name="T103" fmla="*/ 106 h 119"/>
                <a:gd name="T104" fmla="*/ 130 w 139"/>
                <a:gd name="T105" fmla="*/ 16 h 119"/>
                <a:gd name="T106" fmla="*/ 130 w 139"/>
                <a:gd name="T107" fmla="*/ 14 h 119"/>
                <a:gd name="T108" fmla="*/ 127 w 139"/>
                <a:gd name="T109" fmla="*/ 12 h 119"/>
                <a:gd name="T110" fmla="*/ 97 w 139"/>
                <a:gd name="T111" fmla="*/ 9 h 119"/>
                <a:gd name="T112" fmla="*/ 9 w 139"/>
                <a:gd name="T113" fmla="*/ 82 h 119"/>
                <a:gd name="T114" fmla="*/ 11 w 139"/>
                <a:gd name="T115" fmla="*/ 93 h 119"/>
                <a:gd name="T116" fmla="*/ 99 w 139"/>
                <a:gd name="T117" fmla="*/ 97 h 119"/>
                <a:gd name="T118" fmla="*/ 97 w 139"/>
                <a:gd name="T11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" h="119">
                  <a:moveTo>
                    <a:pt x="4" y="0"/>
                  </a:moveTo>
                  <a:lnTo>
                    <a:pt x="101" y="0"/>
                  </a:lnTo>
                  <a:lnTo>
                    <a:pt x="101" y="0"/>
                  </a:lnTo>
                  <a:lnTo>
                    <a:pt x="105" y="1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8" y="3"/>
                  </a:lnTo>
                  <a:lnTo>
                    <a:pt x="125" y="3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8" y="3"/>
                  </a:lnTo>
                  <a:lnTo>
                    <a:pt x="132" y="3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8" y="9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39" y="16"/>
                  </a:lnTo>
                  <a:lnTo>
                    <a:pt x="139" y="16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9" y="113"/>
                  </a:lnTo>
                  <a:lnTo>
                    <a:pt x="138" y="117"/>
                  </a:lnTo>
                  <a:lnTo>
                    <a:pt x="134" y="119"/>
                  </a:lnTo>
                  <a:lnTo>
                    <a:pt x="134" y="119"/>
                  </a:lnTo>
                  <a:lnTo>
                    <a:pt x="132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2" y="117"/>
                  </a:lnTo>
                  <a:lnTo>
                    <a:pt x="22" y="113"/>
                  </a:lnTo>
                  <a:lnTo>
                    <a:pt x="22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9" y="104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93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18" y="86"/>
                  </a:moveTo>
                  <a:lnTo>
                    <a:pt x="18" y="89"/>
                  </a:lnTo>
                  <a:lnTo>
                    <a:pt x="90" y="89"/>
                  </a:lnTo>
                  <a:lnTo>
                    <a:pt x="90" y="86"/>
                  </a:lnTo>
                  <a:lnTo>
                    <a:pt x="18" y="86"/>
                  </a:lnTo>
                  <a:lnTo>
                    <a:pt x="18" y="86"/>
                  </a:lnTo>
                  <a:close/>
                  <a:moveTo>
                    <a:pt x="18" y="75"/>
                  </a:moveTo>
                  <a:lnTo>
                    <a:pt x="18" y="80"/>
                  </a:lnTo>
                  <a:lnTo>
                    <a:pt x="90" y="80"/>
                  </a:lnTo>
                  <a:lnTo>
                    <a:pt x="90" y="75"/>
                  </a:lnTo>
                  <a:lnTo>
                    <a:pt x="18" y="75"/>
                  </a:lnTo>
                  <a:lnTo>
                    <a:pt x="18" y="75"/>
                  </a:lnTo>
                  <a:close/>
                  <a:moveTo>
                    <a:pt x="18" y="66"/>
                  </a:moveTo>
                  <a:lnTo>
                    <a:pt x="18" y="71"/>
                  </a:lnTo>
                  <a:lnTo>
                    <a:pt x="90" y="71"/>
                  </a:lnTo>
                  <a:lnTo>
                    <a:pt x="90" y="66"/>
                  </a:lnTo>
                  <a:lnTo>
                    <a:pt x="18" y="66"/>
                  </a:lnTo>
                  <a:lnTo>
                    <a:pt x="18" y="66"/>
                  </a:lnTo>
                  <a:close/>
                  <a:moveTo>
                    <a:pt x="18" y="56"/>
                  </a:moveTo>
                  <a:lnTo>
                    <a:pt x="18" y="60"/>
                  </a:lnTo>
                  <a:lnTo>
                    <a:pt x="90" y="60"/>
                  </a:lnTo>
                  <a:lnTo>
                    <a:pt x="90" y="56"/>
                  </a:lnTo>
                  <a:lnTo>
                    <a:pt x="18" y="56"/>
                  </a:lnTo>
                  <a:lnTo>
                    <a:pt x="18" y="56"/>
                  </a:lnTo>
                  <a:close/>
                  <a:moveTo>
                    <a:pt x="77" y="36"/>
                  </a:moveTo>
                  <a:lnTo>
                    <a:pt x="77" y="42"/>
                  </a:lnTo>
                  <a:lnTo>
                    <a:pt x="77" y="42"/>
                  </a:lnTo>
                  <a:lnTo>
                    <a:pt x="77" y="45"/>
                  </a:lnTo>
                  <a:lnTo>
                    <a:pt x="79" y="47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90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0" y="34"/>
                  </a:lnTo>
                  <a:lnTo>
                    <a:pt x="90" y="34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83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4" y="27"/>
                  </a:lnTo>
                  <a:lnTo>
                    <a:pt x="92" y="27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79" y="18"/>
                  </a:lnTo>
                  <a:lnTo>
                    <a:pt x="77" y="20"/>
                  </a:lnTo>
                  <a:lnTo>
                    <a:pt x="77" y="23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83" y="34"/>
                  </a:lnTo>
                  <a:lnTo>
                    <a:pt x="83" y="34"/>
                  </a:lnTo>
                  <a:lnTo>
                    <a:pt x="84" y="3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3" y="42"/>
                  </a:lnTo>
                  <a:lnTo>
                    <a:pt x="83" y="36"/>
                  </a:lnTo>
                  <a:lnTo>
                    <a:pt x="77" y="36"/>
                  </a:lnTo>
                  <a:lnTo>
                    <a:pt x="77" y="36"/>
                  </a:lnTo>
                  <a:close/>
                  <a:moveTo>
                    <a:pt x="33" y="47"/>
                  </a:moveTo>
                  <a:lnTo>
                    <a:pt x="33" y="18"/>
                  </a:lnTo>
                  <a:lnTo>
                    <a:pt x="28" y="18"/>
                  </a:lnTo>
                  <a:lnTo>
                    <a:pt x="28" y="31"/>
                  </a:lnTo>
                  <a:lnTo>
                    <a:pt x="24" y="18"/>
                  </a:lnTo>
                  <a:lnTo>
                    <a:pt x="17" y="18"/>
                  </a:lnTo>
                  <a:lnTo>
                    <a:pt x="17" y="47"/>
                  </a:lnTo>
                  <a:lnTo>
                    <a:pt x="22" y="47"/>
                  </a:lnTo>
                  <a:lnTo>
                    <a:pt x="22" y="31"/>
                  </a:lnTo>
                  <a:lnTo>
                    <a:pt x="28" y="47"/>
                  </a:lnTo>
                  <a:lnTo>
                    <a:pt x="33" y="47"/>
                  </a:lnTo>
                  <a:lnTo>
                    <a:pt x="33" y="47"/>
                  </a:lnTo>
                  <a:close/>
                  <a:moveTo>
                    <a:pt x="48" y="47"/>
                  </a:moveTo>
                  <a:lnTo>
                    <a:pt x="48" y="44"/>
                  </a:lnTo>
                  <a:lnTo>
                    <a:pt x="42" y="44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2" y="29"/>
                  </a:lnTo>
                  <a:lnTo>
                    <a:pt x="42" y="22"/>
                  </a:lnTo>
                  <a:lnTo>
                    <a:pt x="48" y="22"/>
                  </a:lnTo>
                  <a:lnTo>
                    <a:pt x="48" y="18"/>
                  </a:lnTo>
                  <a:lnTo>
                    <a:pt x="35" y="18"/>
                  </a:lnTo>
                  <a:lnTo>
                    <a:pt x="35" y="47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75" y="18"/>
                  </a:moveTo>
                  <a:lnTo>
                    <a:pt x="70" y="18"/>
                  </a:lnTo>
                  <a:lnTo>
                    <a:pt x="68" y="31"/>
                  </a:lnTo>
                  <a:lnTo>
                    <a:pt x="66" y="18"/>
                  </a:lnTo>
                  <a:lnTo>
                    <a:pt x="59" y="18"/>
                  </a:lnTo>
                  <a:lnTo>
                    <a:pt x="57" y="31"/>
                  </a:lnTo>
                  <a:lnTo>
                    <a:pt x="55" y="18"/>
                  </a:lnTo>
                  <a:lnTo>
                    <a:pt x="48" y="18"/>
                  </a:lnTo>
                  <a:lnTo>
                    <a:pt x="53" y="47"/>
                  </a:lnTo>
                  <a:lnTo>
                    <a:pt x="59" y="47"/>
                  </a:lnTo>
                  <a:lnTo>
                    <a:pt x="61" y="31"/>
                  </a:lnTo>
                  <a:lnTo>
                    <a:pt x="64" y="47"/>
                  </a:lnTo>
                  <a:lnTo>
                    <a:pt x="72" y="47"/>
                  </a:lnTo>
                  <a:lnTo>
                    <a:pt x="75" y="18"/>
                  </a:lnTo>
                  <a:lnTo>
                    <a:pt x="75" y="18"/>
                  </a:lnTo>
                  <a:close/>
                  <a:moveTo>
                    <a:pt x="106" y="12"/>
                  </a:moveTo>
                  <a:lnTo>
                    <a:pt x="106" y="80"/>
                  </a:lnTo>
                  <a:lnTo>
                    <a:pt x="106" y="80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6" y="89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2" y="97"/>
                  </a:lnTo>
                  <a:lnTo>
                    <a:pt x="114" y="93"/>
                  </a:lnTo>
                  <a:lnTo>
                    <a:pt x="114" y="93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80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4"/>
                  </a:lnTo>
                  <a:lnTo>
                    <a:pt x="116" y="12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2"/>
                  </a:lnTo>
                  <a:close/>
                  <a:moveTo>
                    <a:pt x="127" y="12"/>
                  </a:move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5" y="80"/>
                  </a:lnTo>
                  <a:lnTo>
                    <a:pt x="123" y="89"/>
                  </a:lnTo>
                  <a:lnTo>
                    <a:pt x="123" y="97"/>
                  </a:lnTo>
                  <a:lnTo>
                    <a:pt x="123" y="97"/>
                  </a:lnTo>
                  <a:lnTo>
                    <a:pt x="119" y="102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130" y="108"/>
                  </a:lnTo>
                  <a:lnTo>
                    <a:pt x="130" y="16"/>
                  </a:lnTo>
                  <a:lnTo>
                    <a:pt x="130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lnTo>
                    <a:pt x="127" y="12"/>
                  </a:lnTo>
                  <a:close/>
                  <a:moveTo>
                    <a:pt x="97" y="9"/>
                  </a:moveTo>
                  <a:lnTo>
                    <a:pt x="9" y="9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9" y="89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7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7" y="89"/>
                  </a:lnTo>
                  <a:lnTo>
                    <a:pt x="97" y="80"/>
                  </a:lnTo>
                  <a:lnTo>
                    <a:pt x="97" y="80"/>
                  </a:lnTo>
                  <a:lnTo>
                    <a:pt x="97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895296" y="5662218"/>
            <a:ext cx="847553" cy="868132"/>
            <a:chOff x="8615485" y="5503266"/>
            <a:chExt cx="847553" cy="810090"/>
          </a:xfrm>
        </p:grpSpPr>
        <p:sp>
          <p:nvSpPr>
            <p:cNvPr id="26" name="椭圆 25"/>
            <p:cNvSpPr/>
            <p:nvPr/>
          </p:nvSpPr>
          <p:spPr>
            <a:xfrm rot="10800000" flipH="1" flipV="1">
              <a:off x="8615485" y="5503266"/>
              <a:ext cx="847553" cy="8100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27" name="Freeform 440"/>
            <p:cNvSpPr>
              <a:spLocks noEditPoints="1"/>
            </p:cNvSpPr>
            <p:nvPr/>
          </p:nvSpPr>
          <p:spPr bwMode="auto">
            <a:xfrm>
              <a:off x="8860612" y="5763043"/>
              <a:ext cx="395357" cy="277264"/>
            </a:xfrm>
            <a:custGeom>
              <a:avLst/>
              <a:gdLst>
                <a:gd name="T0" fmla="*/ 35 w 154"/>
                <a:gd name="T1" fmla="*/ 97 h 108"/>
                <a:gd name="T2" fmla="*/ 35 w 154"/>
                <a:gd name="T3" fmla="*/ 5 h 108"/>
                <a:gd name="T4" fmla="*/ 7 w 154"/>
                <a:gd name="T5" fmla="*/ 5 h 108"/>
                <a:gd name="T6" fmla="*/ 7 w 154"/>
                <a:gd name="T7" fmla="*/ 97 h 108"/>
                <a:gd name="T8" fmla="*/ 0 w 154"/>
                <a:gd name="T9" fmla="*/ 97 h 108"/>
                <a:gd name="T10" fmla="*/ 0 w 154"/>
                <a:gd name="T11" fmla="*/ 108 h 108"/>
                <a:gd name="T12" fmla="*/ 154 w 154"/>
                <a:gd name="T13" fmla="*/ 108 h 108"/>
                <a:gd name="T14" fmla="*/ 154 w 154"/>
                <a:gd name="T15" fmla="*/ 97 h 108"/>
                <a:gd name="T16" fmla="*/ 149 w 154"/>
                <a:gd name="T17" fmla="*/ 97 h 108"/>
                <a:gd name="T18" fmla="*/ 149 w 154"/>
                <a:gd name="T19" fmla="*/ 44 h 108"/>
                <a:gd name="T20" fmla="*/ 121 w 154"/>
                <a:gd name="T21" fmla="*/ 44 h 108"/>
                <a:gd name="T22" fmla="*/ 121 w 154"/>
                <a:gd name="T23" fmla="*/ 97 h 108"/>
                <a:gd name="T24" fmla="*/ 110 w 154"/>
                <a:gd name="T25" fmla="*/ 97 h 108"/>
                <a:gd name="T26" fmla="*/ 110 w 154"/>
                <a:gd name="T27" fmla="*/ 64 h 108"/>
                <a:gd name="T28" fmla="*/ 83 w 154"/>
                <a:gd name="T29" fmla="*/ 64 h 108"/>
                <a:gd name="T30" fmla="*/ 83 w 154"/>
                <a:gd name="T31" fmla="*/ 97 h 108"/>
                <a:gd name="T32" fmla="*/ 73 w 154"/>
                <a:gd name="T33" fmla="*/ 97 h 108"/>
                <a:gd name="T34" fmla="*/ 73 w 154"/>
                <a:gd name="T35" fmla="*/ 29 h 108"/>
                <a:gd name="T36" fmla="*/ 46 w 154"/>
                <a:gd name="T37" fmla="*/ 29 h 108"/>
                <a:gd name="T38" fmla="*/ 46 w 154"/>
                <a:gd name="T39" fmla="*/ 97 h 108"/>
                <a:gd name="T40" fmla="*/ 35 w 154"/>
                <a:gd name="T41" fmla="*/ 97 h 108"/>
                <a:gd name="T42" fmla="*/ 35 w 154"/>
                <a:gd name="T43" fmla="*/ 97 h 108"/>
                <a:gd name="T44" fmla="*/ 83 w 154"/>
                <a:gd name="T45" fmla="*/ 25 h 108"/>
                <a:gd name="T46" fmla="*/ 83 w 154"/>
                <a:gd name="T47" fmla="*/ 9 h 108"/>
                <a:gd name="T48" fmla="*/ 112 w 154"/>
                <a:gd name="T49" fmla="*/ 9 h 108"/>
                <a:gd name="T50" fmla="*/ 112 w 154"/>
                <a:gd name="T51" fmla="*/ 0 h 108"/>
                <a:gd name="T52" fmla="*/ 139 w 154"/>
                <a:gd name="T53" fmla="*/ 16 h 108"/>
                <a:gd name="T54" fmla="*/ 112 w 154"/>
                <a:gd name="T55" fmla="*/ 35 h 108"/>
                <a:gd name="T56" fmla="*/ 112 w 154"/>
                <a:gd name="T57" fmla="*/ 25 h 108"/>
                <a:gd name="T58" fmla="*/ 83 w 154"/>
                <a:gd name="T5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8">
                  <a:moveTo>
                    <a:pt x="35" y="97"/>
                  </a:moveTo>
                  <a:lnTo>
                    <a:pt x="35" y="5"/>
                  </a:lnTo>
                  <a:lnTo>
                    <a:pt x="7" y="5"/>
                  </a:lnTo>
                  <a:lnTo>
                    <a:pt x="7" y="97"/>
                  </a:lnTo>
                  <a:lnTo>
                    <a:pt x="0" y="97"/>
                  </a:lnTo>
                  <a:lnTo>
                    <a:pt x="0" y="108"/>
                  </a:lnTo>
                  <a:lnTo>
                    <a:pt x="154" y="108"/>
                  </a:lnTo>
                  <a:lnTo>
                    <a:pt x="154" y="97"/>
                  </a:lnTo>
                  <a:lnTo>
                    <a:pt x="149" y="97"/>
                  </a:lnTo>
                  <a:lnTo>
                    <a:pt x="149" y="44"/>
                  </a:lnTo>
                  <a:lnTo>
                    <a:pt x="121" y="44"/>
                  </a:lnTo>
                  <a:lnTo>
                    <a:pt x="121" y="97"/>
                  </a:lnTo>
                  <a:lnTo>
                    <a:pt x="110" y="97"/>
                  </a:lnTo>
                  <a:lnTo>
                    <a:pt x="110" y="64"/>
                  </a:lnTo>
                  <a:lnTo>
                    <a:pt x="83" y="64"/>
                  </a:lnTo>
                  <a:lnTo>
                    <a:pt x="83" y="97"/>
                  </a:lnTo>
                  <a:lnTo>
                    <a:pt x="73" y="97"/>
                  </a:lnTo>
                  <a:lnTo>
                    <a:pt x="73" y="29"/>
                  </a:lnTo>
                  <a:lnTo>
                    <a:pt x="46" y="29"/>
                  </a:lnTo>
                  <a:lnTo>
                    <a:pt x="46" y="97"/>
                  </a:lnTo>
                  <a:lnTo>
                    <a:pt x="35" y="97"/>
                  </a:lnTo>
                  <a:lnTo>
                    <a:pt x="35" y="97"/>
                  </a:lnTo>
                  <a:close/>
                  <a:moveTo>
                    <a:pt x="83" y="25"/>
                  </a:moveTo>
                  <a:lnTo>
                    <a:pt x="83" y="9"/>
                  </a:lnTo>
                  <a:lnTo>
                    <a:pt x="112" y="9"/>
                  </a:lnTo>
                  <a:lnTo>
                    <a:pt x="112" y="0"/>
                  </a:lnTo>
                  <a:lnTo>
                    <a:pt x="139" y="16"/>
                  </a:lnTo>
                  <a:lnTo>
                    <a:pt x="112" y="35"/>
                  </a:lnTo>
                  <a:lnTo>
                    <a:pt x="112" y="25"/>
                  </a:lnTo>
                  <a:lnTo>
                    <a:pt x="83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72936" y="5661248"/>
            <a:ext cx="847553" cy="868132"/>
            <a:chOff x="7268360" y="5483246"/>
            <a:chExt cx="847553" cy="810090"/>
          </a:xfrm>
        </p:grpSpPr>
        <p:sp>
          <p:nvSpPr>
            <p:cNvPr id="29" name="椭圆 28"/>
            <p:cNvSpPr/>
            <p:nvPr/>
          </p:nvSpPr>
          <p:spPr>
            <a:xfrm rot="10800000" flipH="1" flipV="1">
              <a:off x="7268360" y="5483246"/>
              <a:ext cx="847553" cy="810090"/>
            </a:xfrm>
            <a:prstGeom prst="ellipse">
              <a:avLst/>
            </a:prstGeom>
            <a:solidFill>
              <a:srgbClr val="8FC900"/>
            </a:solidFill>
            <a:ln>
              <a:noFill/>
            </a:ln>
            <a:effectLst>
              <a:outerShdw blurRad="177800" dist="1143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107527" tIns="53764" rIns="107527" bIns="537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210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30" name="Freeform 455"/>
            <p:cNvSpPr>
              <a:spLocks noEditPoints="1"/>
            </p:cNvSpPr>
            <p:nvPr/>
          </p:nvSpPr>
          <p:spPr bwMode="auto">
            <a:xfrm>
              <a:off x="7539181" y="5731374"/>
              <a:ext cx="282397" cy="315774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TextBox 26"/>
          <p:cNvSpPr txBox="1"/>
          <p:nvPr/>
        </p:nvSpPr>
        <p:spPr>
          <a:xfrm>
            <a:off x="5951190" y="2157509"/>
            <a:ext cx="532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我们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是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未来 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开创者</a:t>
            </a:r>
            <a:endParaRPr lang="zh-CN" altLang="en-US" sz="4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99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99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99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99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1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4abac31ea20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1430" y="5253990"/>
            <a:ext cx="12215495" cy="1614805"/>
          </a:xfrm>
          <a:prstGeom prst="rect">
            <a:avLst/>
          </a:prstGeom>
        </p:spPr>
      </p:pic>
      <p:pic>
        <p:nvPicPr>
          <p:cNvPr id="7" name="图片 6" descr="b406eba1ac3a4fcd71f696ad6778e4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3135630"/>
            <a:ext cx="12192000" cy="4253230"/>
          </a:xfrm>
          <a:prstGeom prst="rect">
            <a:avLst/>
          </a:prstGeom>
        </p:spPr>
      </p:pic>
      <p:sp>
        <p:nvSpPr>
          <p:cNvPr id="48" name="文本框 8"/>
          <p:cNvSpPr txBox="1"/>
          <p:nvPr/>
        </p:nvSpPr>
        <p:spPr>
          <a:xfrm>
            <a:off x="2329180" y="1469123"/>
            <a:ext cx="7872095" cy="121920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302F3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感</a:t>
            </a:r>
            <a:r>
              <a:rPr lang="zh-CN" altLang="en-US" sz="7200" dirty="0" smtClean="0">
                <a:solidFill>
                  <a:srgbClr val="302F3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谢观看！</a:t>
            </a:r>
            <a:endParaRPr lang="zh-CN" altLang="en-US" sz="7200" dirty="0">
              <a:solidFill>
                <a:srgbClr val="302F33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" y="668909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20"/>
          <p:cNvSpPr/>
          <p:nvPr/>
        </p:nvSpPr>
        <p:spPr>
          <a:xfrm flipH="1">
            <a:off x="3889375" y="1856105"/>
            <a:ext cx="8301990" cy="3253105"/>
          </a:xfrm>
          <a:custGeom>
            <a:avLst/>
            <a:gdLst>
              <a:gd name="connsiteX0" fmla="*/ 0 w 12362"/>
              <a:gd name="connsiteY0" fmla="*/ 0 h 5123"/>
              <a:gd name="connsiteX1" fmla="*/ 10980 w 12362"/>
              <a:gd name="connsiteY1" fmla="*/ 13 h 5123"/>
              <a:gd name="connsiteX2" fmla="*/ 12362 w 12362"/>
              <a:gd name="connsiteY2" fmla="*/ 2562 h 5123"/>
              <a:gd name="connsiteX3" fmla="*/ 10935 w 12362"/>
              <a:gd name="connsiteY3" fmla="*/ 5003 h 5123"/>
              <a:gd name="connsiteX4" fmla="*/ 0 w 12362"/>
              <a:gd name="connsiteY4" fmla="*/ 5123 h 5123"/>
              <a:gd name="connsiteX5" fmla="*/ 0 w 12362"/>
              <a:gd name="connsiteY5" fmla="*/ 0 h 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2" h="5123">
                <a:moveTo>
                  <a:pt x="0" y="0"/>
                </a:moveTo>
                <a:lnTo>
                  <a:pt x="10980" y="13"/>
                </a:lnTo>
                <a:lnTo>
                  <a:pt x="12362" y="2562"/>
                </a:lnTo>
                <a:lnTo>
                  <a:pt x="10935" y="5003"/>
                </a:lnTo>
                <a:lnTo>
                  <a:pt x="0" y="5123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184650" y="2106295"/>
            <a:ext cx="3169920" cy="2645410"/>
          </a:xfrm>
          <a:prstGeom prst="hexagon">
            <a:avLst/>
          </a:prstGeom>
          <a:blipFill rotWithShape="1"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 220"/>
          <p:cNvSpPr/>
          <p:nvPr/>
        </p:nvSpPr>
        <p:spPr>
          <a:xfrm>
            <a:off x="-13970" y="2430145"/>
            <a:ext cx="4822190" cy="2269490"/>
          </a:xfrm>
          <a:custGeom>
            <a:avLst/>
            <a:gdLst>
              <a:gd name="connsiteX0" fmla="*/ 0 w 8151"/>
              <a:gd name="connsiteY0" fmla="*/ 10 h 3574"/>
              <a:gd name="connsiteX1" fmla="*/ 7060 w 8151"/>
              <a:gd name="connsiteY1" fmla="*/ 0 h 3574"/>
              <a:gd name="connsiteX2" fmla="*/ 8151 w 8151"/>
              <a:gd name="connsiteY2" fmla="*/ 1792 h 3574"/>
              <a:gd name="connsiteX3" fmla="*/ 6948 w 8151"/>
              <a:gd name="connsiteY3" fmla="*/ 3497 h 3574"/>
              <a:gd name="connsiteX4" fmla="*/ 0 w 8151"/>
              <a:gd name="connsiteY4" fmla="*/ 3574 h 3574"/>
              <a:gd name="connsiteX5" fmla="*/ 0 w 8151"/>
              <a:gd name="connsiteY5" fmla="*/ 10 h 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51" h="3574">
                <a:moveTo>
                  <a:pt x="0" y="10"/>
                </a:moveTo>
                <a:lnTo>
                  <a:pt x="7060" y="0"/>
                </a:lnTo>
                <a:lnTo>
                  <a:pt x="8151" y="1792"/>
                </a:lnTo>
                <a:lnTo>
                  <a:pt x="6948" y="3497"/>
                </a:lnTo>
                <a:lnTo>
                  <a:pt x="0" y="3574"/>
                </a:lnTo>
                <a:lnTo>
                  <a:pt x="0" y="10"/>
                </a:lnTo>
                <a:close/>
              </a:path>
            </a:pathLst>
          </a:cu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1635382" y="2553429"/>
            <a:ext cx="1782258" cy="18586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kern="0" dirty="0" smtClean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</a:rPr>
              <a:t>01</a:t>
            </a:r>
            <a:endParaRPr lang="en-US" altLang="zh-CN" sz="11500" kern="0" dirty="0" smtClean="0">
              <a:solidFill>
                <a:schemeClr val="bg1"/>
              </a:solidFill>
              <a:latin typeface="Impact" panose="020B080603090205020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3791" y="2553582"/>
            <a:ext cx="3855720" cy="8229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此处添加标题</a:t>
            </a:r>
            <a:endParaRPr lang="zh-CN" altLang="en-US" sz="48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7463790" y="3376295"/>
            <a:ext cx="457327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请点击录入本章节的概括性描述文字或者复制粘贴，请添加说明文字，图像描述及总结</a:t>
            </a:r>
            <a:r>
              <a:rPr lang="zh-CN" altLang="en-US" sz="1600" dirty="0" smtClean="0">
                <a:solidFill>
                  <a:schemeClr val="tx1"/>
                </a:solidFill>
                <a:sym typeface="微软雅黑" panose="020B0503020204020204" charset="-122"/>
              </a:rPr>
              <a:t>。</a:t>
            </a:r>
            <a:endParaRPr lang="zh-CN" altLang="en-US" sz="1600" dirty="0" smtClean="0">
              <a:solidFill>
                <a:schemeClr val="tx1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20" grpId="0" bldLvl="0" animBg="1"/>
      <p:bldP spid="31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91489" y="1254446"/>
            <a:ext cx="398145" cy="417194"/>
            <a:chOff x="4418021" y="1081222"/>
            <a:chExt cx="298609" cy="312895"/>
          </a:xfrm>
          <a:solidFill>
            <a:srgbClr val="8FC900"/>
          </a:solidFill>
        </p:grpSpPr>
        <p:sp>
          <p:nvSpPr>
            <p:cNvPr id="8" name="椭圆 7"/>
            <p:cNvSpPr/>
            <p:nvPr/>
          </p:nvSpPr>
          <p:spPr>
            <a:xfrm>
              <a:off x="4418021" y="1095509"/>
              <a:ext cx="298609" cy="298608"/>
            </a:xfrm>
            <a:prstGeom prst="ellipse">
              <a:avLst/>
            </a:prstGeom>
            <a:solidFill>
              <a:srgbClr val="8FC9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TextBox 13"/>
            <p:cNvSpPr txBox="1"/>
            <p:nvPr/>
          </p:nvSpPr>
          <p:spPr>
            <a:xfrm>
              <a:off x="4454694" y="1081222"/>
              <a:ext cx="234680" cy="276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</a:rPr>
                <a:t>1</a:t>
              </a:r>
              <a:endParaRPr lang="en-US" altLang="zh-CN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2065" y="5431083"/>
            <a:ext cx="464738" cy="403595"/>
            <a:chOff x="4417853" y="1091699"/>
            <a:chExt cx="348554" cy="302696"/>
          </a:xfrm>
        </p:grpSpPr>
        <p:sp>
          <p:nvSpPr>
            <p:cNvPr id="11" name="椭圆 10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8FC9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16"/>
            <p:cNvSpPr txBox="1"/>
            <p:nvPr/>
          </p:nvSpPr>
          <p:spPr>
            <a:xfrm>
              <a:off x="4461217" y="1091699"/>
              <a:ext cx="305190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/>
                  </a:solidFill>
                </a:rPr>
                <a:t>2</a:t>
              </a:r>
              <a:endParaRPr lang="en-US" altLang="zh-CN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48389" y="1254647"/>
            <a:ext cx="3256375" cy="440055"/>
            <a:chOff x="1835696" y="1081371"/>
            <a:chExt cx="2442281" cy="330041"/>
          </a:xfrm>
          <a:solidFill>
            <a:srgbClr val="8FC900"/>
          </a:solidFill>
        </p:grpSpPr>
        <p:sp>
          <p:nvSpPr>
            <p:cNvPr id="14" name="矩形 13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2023507" y="1081371"/>
              <a:ext cx="1767840" cy="330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30807" y="5417313"/>
            <a:ext cx="3256375" cy="440055"/>
            <a:chOff x="1835696" y="1081371"/>
            <a:chExt cx="2442281" cy="330041"/>
          </a:xfrm>
        </p:grpSpPr>
        <p:sp>
          <p:nvSpPr>
            <p:cNvPr id="17" name="矩形 16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8FC9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22"/>
            <p:cNvSpPr txBox="1"/>
            <p:nvPr/>
          </p:nvSpPr>
          <p:spPr>
            <a:xfrm>
              <a:off x="1849335" y="1081371"/>
              <a:ext cx="1767840" cy="330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3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单击此处添加标题</a:t>
              </a:r>
              <a:endParaRPr lang="zh-CN" altLang="en-US" sz="21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30807" y="1799685"/>
            <a:ext cx="4141471" cy="3312794"/>
            <a:chOff x="4822508" y="1490148"/>
            <a:chExt cx="3106103" cy="2484596"/>
          </a:xfrm>
        </p:grpSpPr>
        <p:pic>
          <p:nvPicPr>
            <p:cNvPr id="7" name="Picture 3" descr="C:\Users\Administrator\Desktop\QQ截图20170223140809.jpgQQ截图2017022314080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906328" y="2638863"/>
              <a:ext cx="3022283" cy="1335881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21" name="矩形 20"/>
            <p:cNvSpPr/>
            <p:nvPr/>
          </p:nvSpPr>
          <p:spPr>
            <a:xfrm>
              <a:off x="4822508" y="1490148"/>
              <a:ext cx="3106017" cy="789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62015" y="2125071"/>
            <a:ext cx="4042751" cy="3378484"/>
            <a:chOff x="1245914" y="1734189"/>
            <a:chExt cx="3032063" cy="2533862"/>
          </a:xfrm>
        </p:grpSpPr>
        <p:pic>
          <p:nvPicPr>
            <p:cNvPr id="23" name="Picture 3" descr="C:\Users\Administrator\Desktop\QQ截图20170223140817.jpgQQ截图20170223140817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339259" y="1734189"/>
              <a:ext cx="2728912" cy="1538763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24" name="矩形 23"/>
            <p:cNvSpPr/>
            <p:nvPr/>
          </p:nvSpPr>
          <p:spPr>
            <a:xfrm>
              <a:off x="1245914" y="3478604"/>
              <a:ext cx="3032063" cy="789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pic>
        <p:nvPicPr>
          <p:cNvPr id="54" name="原创设计师QQ598969553      _6" descr="C:\Users\Administrator\Desktop\QQ截图20170223140603.jpgQQ截图2017022314060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115425" y="1696720"/>
            <a:ext cx="2116455" cy="122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原创设计师QQ598969553      _7" descr="C:\Users\Administrator\Desktop\QQ截图20170223140557.jpgQQ截图2017022314055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294120" y="1709420"/>
            <a:ext cx="2117725" cy="11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原创设计师QQ598969553      _6" descr="C:\Users\Administrator\Desktop\QQ截图20170223140543.jpgQQ截图2017022314054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8860" y="1739900"/>
            <a:ext cx="211645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原创设计师QQ598969553      _7" descr="C:\Users\Administrator\Desktop\QQ截图20170223140603.jpgQQ截图2017022314060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32815" y="1656715"/>
            <a:ext cx="2116455" cy="131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原创设计师QQ598969553      _8"/>
          <p:cNvSpPr>
            <a:spLocks noChangeArrowheads="1"/>
          </p:cNvSpPr>
          <p:nvPr/>
        </p:nvSpPr>
        <p:spPr bwMode="auto">
          <a:xfrm>
            <a:off x="933589" y="2881356"/>
            <a:ext cx="2116234" cy="405133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lIns="80632" tIns="40316" rIns="80632" bIns="40316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原创设计师QQ598969553      _9"/>
          <p:cNvSpPr txBox="1">
            <a:spLocks noChangeArrowheads="1"/>
          </p:cNvSpPr>
          <p:nvPr/>
        </p:nvSpPr>
        <p:spPr bwMode="auto">
          <a:xfrm>
            <a:off x="805830" y="4258247"/>
            <a:ext cx="2375716" cy="161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937" tIns="56469" rIns="112937" bIns="56469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</a:rPr>
              <a:t>单击此处添加对图片的说明文字单击此处添加对图片的说明文字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</a:rPr>
              <a:t>.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61" name="原创设计师QQ598969553      _10"/>
          <p:cNvSpPr>
            <a:spLocks noChangeArrowheads="1"/>
          </p:cNvSpPr>
          <p:nvPr/>
        </p:nvSpPr>
        <p:spPr bwMode="auto">
          <a:xfrm>
            <a:off x="3578887" y="2881356"/>
            <a:ext cx="2116234" cy="405133"/>
          </a:xfrm>
          <a:prstGeom prst="rect">
            <a:avLst/>
          </a:prstGeom>
          <a:solidFill>
            <a:srgbClr val="8FC900"/>
          </a:solidFill>
          <a:ln w="25400" cap="flat" cmpd="sng" algn="ctr">
            <a:noFill/>
            <a:prstDash val="solid"/>
          </a:ln>
          <a:effectLst/>
        </p:spPr>
        <p:txBody>
          <a:bodyPr lIns="80632" tIns="40316" rIns="80632" bIns="40316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原创设计师QQ598969553      _11"/>
          <p:cNvSpPr>
            <a:spLocks noChangeArrowheads="1"/>
          </p:cNvSpPr>
          <p:nvPr/>
        </p:nvSpPr>
        <p:spPr bwMode="auto">
          <a:xfrm>
            <a:off x="6294972" y="2871727"/>
            <a:ext cx="2116234" cy="405131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lIns="80632" tIns="40316" rIns="80632" bIns="40316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原创设计师QQ598969553      _12"/>
          <p:cNvSpPr>
            <a:spLocks noChangeArrowheads="1"/>
          </p:cNvSpPr>
          <p:nvPr/>
        </p:nvSpPr>
        <p:spPr bwMode="auto">
          <a:xfrm>
            <a:off x="9115577" y="2871726"/>
            <a:ext cx="2116234" cy="405131"/>
          </a:xfrm>
          <a:prstGeom prst="rect">
            <a:avLst/>
          </a:prstGeom>
          <a:solidFill>
            <a:srgbClr val="8FC900"/>
          </a:solidFill>
          <a:ln w="25400" cap="flat" cmpd="sng" algn="ctr">
            <a:noFill/>
            <a:prstDash val="solid"/>
          </a:ln>
          <a:effectLst/>
        </p:spPr>
        <p:txBody>
          <a:bodyPr lIns="80632" tIns="40316" rIns="80632" bIns="40316" rtlCol="0" anchor="ctr"/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原创设计师QQ598969553      _13"/>
          <p:cNvSpPr txBox="1">
            <a:spLocks noChangeArrowheads="1"/>
          </p:cNvSpPr>
          <p:nvPr/>
        </p:nvSpPr>
        <p:spPr bwMode="auto">
          <a:xfrm>
            <a:off x="6167214" y="4286366"/>
            <a:ext cx="2375716" cy="161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937" tIns="56469" rIns="112937" bIns="56469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</a:rPr>
              <a:t>单击此处添加对图片的说明文字单击此处添加对图片的说明文字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</a:rPr>
              <a:t>.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65" name="原创设计师QQ598969553      _14"/>
          <p:cNvSpPr txBox="1">
            <a:spLocks noChangeArrowheads="1"/>
          </p:cNvSpPr>
          <p:nvPr/>
        </p:nvSpPr>
        <p:spPr bwMode="auto">
          <a:xfrm>
            <a:off x="3449146" y="4283219"/>
            <a:ext cx="2375716" cy="161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937" tIns="56469" rIns="112937" bIns="56469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</a:rPr>
              <a:t>单击此处添加对图片的说明文字单击此处添加对图片的说明文字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</a:rPr>
              <a:t>.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66" name="原创设计师QQ598969553      _15"/>
          <p:cNvSpPr txBox="1">
            <a:spLocks noChangeArrowheads="1"/>
          </p:cNvSpPr>
          <p:nvPr/>
        </p:nvSpPr>
        <p:spPr bwMode="auto">
          <a:xfrm>
            <a:off x="9105227" y="4286366"/>
            <a:ext cx="2375716" cy="161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2937" tIns="56469" rIns="112937" bIns="56469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</a:rPr>
              <a:t>单击此处添加对图片的说明文字单击此处添加对图片的说明文字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</a:rPr>
              <a:t>.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67" name="原创设计师QQ598969553      _16"/>
          <p:cNvGrpSpPr/>
          <p:nvPr/>
        </p:nvGrpSpPr>
        <p:grpSpPr>
          <a:xfrm>
            <a:off x="888803" y="3731417"/>
            <a:ext cx="1702648" cy="404014"/>
            <a:chOff x="1793812" y="4421987"/>
            <a:chExt cx="1702648" cy="404014"/>
          </a:xfrm>
          <a:solidFill>
            <a:srgbClr val="FF1F87"/>
          </a:solidFill>
        </p:grpSpPr>
        <p:sp>
          <p:nvSpPr>
            <p:cNvPr id="68" name="圆角矩形 24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文本框 48"/>
            <p:cNvSpPr txBox="1"/>
            <p:nvPr/>
          </p:nvSpPr>
          <p:spPr>
            <a:xfrm>
              <a:off x="206573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原创设计师QQ598969553      _17"/>
          <p:cNvGrpSpPr/>
          <p:nvPr/>
        </p:nvGrpSpPr>
        <p:grpSpPr>
          <a:xfrm>
            <a:off x="3550316" y="3731417"/>
            <a:ext cx="1702648" cy="404014"/>
            <a:chOff x="1793812" y="4421987"/>
            <a:chExt cx="1702648" cy="404014"/>
          </a:xfrm>
          <a:solidFill>
            <a:srgbClr val="8D2963"/>
          </a:solidFill>
        </p:grpSpPr>
        <p:sp>
          <p:nvSpPr>
            <p:cNvPr id="71" name="圆角矩形 27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8FC900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文本框 48"/>
            <p:cNvSpPr txBox="1"/>
            <p:nvPr/>
          </p:nvSpPr>
          <p:spPr>
            <a:xfrm>
              <a:off x="206573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原创设计师QQ598969553      _18"/>
          <p:cNvGrpSpPr/>
          <p:nvPr/>
        </p:nvGrpSpPr>
        <p:grpSpPr>
          <a:xfrm>
            <a:off x="6294972" y="3714907"/>
            <a:ext cx="1702648" cy="404014"/>
            <a:chOff x="1793812" y="4421987"/>
            <a:chExt cx="1702648" cy="404014"/>
          </a:xfrm>
          <a:gradFill>
            <a:gsLst>
              <a:gs pos="0">
                <a:srgbClr val="FFC000"/>
              </a:gs>
              <a:gs pos="100000">
                <a:srgbClr val="C00000"/>
              </a:gs>
            </a:gsLst>
            <a:lin ang="5400000" scaled="0"/>
          </a:gradFill>
        </p:grpSpPr>
        <p:sp>
          <p:nvSpPr>
            <p:cNvPr id="74" name="圆角矩形 30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文本框 48"/>
            <p:cNvSpPr txBox="1"/>
            <p:nvPr/>
          </p:nvSpPr>
          <p:spPr>
            <a:xfrm>
              <a:off x="206573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6" name="原创设计师QQ598969553      _19"/>
          <p:cNvGrpSpPr/>
          <p:nvPr/>
        </p:nvGrpSpPr>
        <p:grpSpPr>
          <a:xfrm>
            <a:off x="9115577" y="3731417"/>
            <a:ext cx="1702648" cy="404014"/>
            <a:chOff x="1793812" y="4421987"/>
            <a:chExt cx="1702648" cy="404014"/>
          </a:xfrm>
          <a:solidFill>
            <a:srgbClr val="8D2963"/>
          </a:solidFill>
        </p:grpSpPr>
        <p:sp>
          <p:nvSpPr>
            <p:cNvPr id="77" name="圆角矩形 33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solidFill>
              <a:srgbClr val="8FC900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065738" y="443932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60" grpId="0"/>
      <p:bldP spid="61" grpId="0" bldLvl="0" animBg="1"/>
      <p:bldP spid="62" grpId="0" bldLvl="0" animBg="1"/>
      <p:bldP spid="63" grpId="0" bldLvl="0" animBg="1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44" name="椭圆 43"/>
          <p:cNvSpPr/>
          <p:nvPr/>
        </p:nvSpPr>
        <p:spPr>
          <a:xfrm>
            <a:off x="7489321" y="2017368"/>
            <a:ext cx="2491742" cy="2491742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64137" y="2012528"/>
            <a:ext cx="2584280" cy="2491742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190557" y="1966974"/>
            <a:ext cx="2491742" cy="2491742"/>
          </a:xfrm>
          <a:prstGeom prst="ellipse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心圆 4"/>
          <p:cNvSpPr/>
          <p:nvPr/>
        </p:nvSpPr>
        <p:spPr>
          <a:xfrm>
            <a:off x="7305649" y="180235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/>
            <a:endParaRPr lang="zh-CN" altLang="en-US" sz="1405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4653564" y="1800766"/>
            <a:ext cx="2859088" cy="2860675"/>
          </a:xfrm>
          <a:prstGeom prst="donut">
            <a:avLst>
              <a:gd name="adj" fmla="val 7351"/>
            </a:avLst>
          </a:prstGeom>
          <a:solidFill>
            <a:srgbClr val="8FC9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/>
            <a:endParaRPr lang="zh-CN" altLang="en-US" sz="1405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2006884" y="1783304"/>
            <a:ext cx="2859088" cy="2859087"/>
          </a:xfrm>
          <a:prstGeom prst="donut">
            <a:avLst>
              <a:gd name="adj" fmla="val 7351"/>
            </a:avLst>
          </a:prstGeom>
          <a:solidFill>
            <a:schemeClr val="accent6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310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5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077174" y="1095599"/>
            <a:ext cx="1296988" cy="1670050"/>
            <a:chOff x="8041289" y="1286833"/>
            <a:chExt cx="1296988" cy="1670050"/>
          </a:xfrm>
        </p:grpSpPr>
        <p:grpSp>
          <p:nvGrpSpPr>
            <p:cNvPr id="9" name="组合 23"/>
            <p:cNvGrpSpPr/>
            <p:nvPr/>
          </p:nvGrpSpPr>
          <p:grpSpPr bwMode="auto">
            <a:xfrm rot="5400000">
              <a:off x="8041601" y="1660207"/>
              <a:ext cx="1296364" cy="1296988"/>
              <a:chOff x="4531729" y="3883599"/>
              <a:chExt cx="1296144" cy="1296144"/>
            </a:xfrm>
          </p:grpSpPr>
          <p:sp>
            <p:nvSpPr>
              <p:cNvPr id="11" name="泪滴形 10"/>
              <p:cNvSpPr/>
              <p:nvPr/>
            </p:nvSpPr>
            <p:spPr>
              <a:xfrm rot="13500000">
                <a:off x="4531417" y="3883287"/>
                <a:ext cx="1296144" cy="1296768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5">
                  <a:solidFill>
                    <a:srgbClr val="E65307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718393" y="4070263"/>
                <a:ext cx="922815" cy="922815"/>
              </a:xfrm>
              <a:prstGeom prst="ellipse">
                <a:avLst/>
              </a:prstGeom>
              <a:solidFill>
                <a:schemeClr val="bg1"/>
              </a:soli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5">
                  <a:solidFill>
                    <a:srgbClr val="E65307"/>
                  </a:solidFill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 bwMode="auto">
            <a:xfrm rot="12600000">
              <a:off x="8569705" y="1286833"/>
              <a:ext cx="258369" cy="2582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5">
                <a:solidFill>
                  <a:srgbClr val="E65307"/>
                </a:solidFill>
              </a:endParaRPr>
            </a:p>
          </p:txBody>
        </p:sp>
        <p:sp>
          <p:nvSpPr>
            <p:cNvPr id="14" name="文本框 29"/>
            <p:cNvSpPr txBox="1"/>
            <p:nvPr/>
          </p:nvSpPr>
          <p:spPr bwMode="auto">
            <a:xfrm>
              <a:off x="8352439" y="2045658"/>
              <a:ext cx="650875" cy="523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8FC900"/>
                  </a:solidFill>
                  <a:latin typeface="Broadway" pitchFamily="82" charset="0"/>
                  <a:ea typeface="+mn-ea"/>
                </a:rPr>
                <a:t>03</a:t>
              </a:r>
              <a:endParaRPr lang="en-US" altLang="zh-CN" sz="2800" b="1" dirty="0">
                <a:solidFill>
                  <a:srgbClr val="8FC900"/>
                </a:solidFill>
                <a:latin typeface="Broadway" pitchFamily="82" charset="0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56839" y="1071786"/>
            <a:ext cx="1295400" cy="1671638"/>
            <a:chOff x="5456839" y="1263020"/>
            <a:chExt cx="1295400" cy="1671638"/>
          </a:xfrm>
          <a:solidFill>
            <a:srgbClr val="8FC900"/>
          </a:solidFill>
        </p:grpSpPr>
        <p:grpSp>
          <p:nvGrpSpPr>
            <p:cNvPr id="16" name="组合 34"/>
            <p:cNvGrpSpPr/>
            <p:nvPr/>
          </p:nvGrpSpPr>
          <p:grpSpPr bwMode="auto">
            <a:xfrm>
              <a:off x="5456839" y="1638640"/>
              <a:ext cx="1295400" cy="1296018"/>
              <a:chOff x="4892010" y="2159626"/>
              <a:chExt cx="1296144" cy="1296144"/>
            </a:xfrm>
            <a:grpFill/>
          </p:grpSpPr>
          <p:grpSp>
            <p:nvGrpSpPr>
              <p:cNvPr id="17" name="组合 13"/>
              <p:cNvGrpSpPr/>
              <p:nvPr/>
            </p:nvGrpSpPr>
            <p:grpSpPr bwMode="auto">
              <a:xfrm rot="5400000">
                <a:off x="4892010" y="2159626"/>
                <a:ext cx="1296144" cy="1296144"/>
                <a:chOff x="2980776" y="2908566"/>
                <a:chExt cx="1296144" cy="1296144"/>
              </a:xfrm>
              <a:grpFill/>
            </p:grpSpPr>
            <p:sp>
              <p:nvSpPr>
                <p:cNvPr id="18" name="泪滴形 17"/>
                <p:cNvSpPr/>
                <p:nvPr/>
              </p:nvSpPr>
              <p:spPr>
                <a:xfrm rot="13500000">
                  <a:off x="2981085" y="2908875"/>
                  <a:ext cx="1296144" cy="1295526"/>
                </a:xfrm>
                <a:prstGeom prst="teardrop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10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5">
                    <a:solidFill>
                      <a:srgbClr val="E65307"/>
                    </a:solidFill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3167441" y="3095411"/>
                  <a:ext cx="922815" cy="922815"/>
                </a:xfrm>
                <a:prstGeom prst="ellipse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10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5">
                    <a:solidFill>
                      <a:srgbClr val="E65307"/>
                    </a:solidFill>
                  </a:endParaRPr>
                </a:p>
              </p:txBody>
            </p:sp>
          </p:grpSp>
          <p:sp>
            <p:nvSpPr>
              <p:cNvPr id="21" name="文本框 28"/>
              <p:cNvSpPr txBox="1"/>
              <p:nvPr/>
            </p:nvSpPr>
            <p:spPr>
              <a:xfrm>
                <a:off x="5217635" y="2536518"/>
                <a:ext cx="649660" cy="522339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Broadway" pitchFamily="82" charset="0"/>
                    <a:ea typeface="+mn-ea"/>
                  </a:rPr>
                  <a:t>02</a:t>
                </a:r>
                <a:endParaRPr lang="en-US" altLang="zh-CN" sz="2800" b="1" dirty="0">
                  <a:solidFill>
                    <a:schemeClr val="bg1"/>
                  </a:solidFill>
                  <a:latin typeface="Broadway" pitchFamily="82" charset="0"/>
                  <a:ea typeface="+mn-ea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 bwMode="auto">
            <a:xfrm rot="12600000">
              <a:off x="5986053" y="1263020"/>
              <a:ext cx="258053" cy="258176"/>
            </a:xfrm>
            <a:prstGeom prst="ellipse">
              <a:avLst/>
            </a:prstGeom>
            <a:grpFill/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5">
                <a:solidFill>
                  <a:srgbClr val="E65307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41909" y="1052736"/>
            <a:ext cx="1295400" cy="1668463"/>
            <a:chOff x="2872389" y="1243970"/>
            <a:chExt cx="1295400" cy="1668463"/>
          </a:xfrm>
        </p:grpSpPr>
        <p:grpSp>
          <p:nvGrpSpPr>
            <p:cNvPr id="24" name="组合 39"/>
            <p:cNvGrpSpPr/>
            <p:nvPr/>
          </p:nvGrpSpPr>
          <p:grpSpPr bwMode="auto">
            <a:xfrm>
              <a:off x="2872389" y="1616311"/>
              <a:ext cx="1295400" cy="1296122"/>
              <a:chOff x="1301082" y="2093483"/>
              <a:chExt cx="1296144" cy="1296144"/>
            </a:xfrm>
          </p:grpSpPr>
          <p:grpSp>
            <p:nvGrpSpPr>
              <p:cNvPr id="20" name="组合 9"/>
              <p:cNvGrpSpPr/>
              <p:nvPr/>
            </p:nvGrpSpPr>
            <p:grpSpPr bwMode="auto">
              <a:xfrm rot="5400000">
                <a:off x="1301082" y="2093483"/>
                <a:ext cx="1296144" cy="1296144"/>
                <a:chOff x="1208199" y="1992052"/>
                <a:chExt cx="1296144" cy="1296144"/>
              </a:xfrm>
            </p:grpSpPr>
            <p:sp>
              <p:nvSpPr>
                <p:cNvPr id="26" name="泪滴形 25"/>
                <p:cNvSpPr/>
                <p:nvPr/>
              </p:nvSpPr>
              <p:spPr>
                <a:xfrm rot="13500000">
                  <a:off x="1208560" y="1992413"/>
                  <a:ext cx="1296144" cy="1295422"/>
                </a:xfrm>
                <a:prstGeom prst="teardrop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10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5">
                    <a:solidFill>
                      <a:srgbClr val="E65307"/>
                    </a:solidFill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78391" y="2172596"/>
                  <a:ext cx="922815" cy="922815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71310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405" dirty="0">
                    <a:solidFill>
                      <a:srgbClr val="E65307"/>
                    </a:solidFill>
                  </a:endParaRPr>
                </a:p>
              </p:txBody>
            </p:sp>
          </p:grpSp>
          <p:sp>
            <p:nvSpPr>
              <p:cNvPr id="28" name="文本框 27"/>
              <p:cNvSpPr txBox="1"/>
              <p:nvPr/>
            </p:nvSpPr>
            <p:spPr>
              <a:xfrm>
                <a:off x="1634648" y="2464098"/>
                <a:ext cx="629011" cy="5222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8FC900"/>
                    </a:solidFill>
                    <a:latin typeface="Broadway" pitchFamily="82" charset="0"/>
                    <a:ea typeface="+mn-ea"/>
                  </a:rPr>
                  <a:t>01</a:t>
                </a:r>
                <a:endParaRPr lang="en-US" altLang="zh-CN" sz="2800" b="1" dirty="0">
                  <a:solidFill>
                    <a:srgbClr val="8FC900"/>
                  </a:solidFill>
                  <a:latin typeface="Broadway" pitchFamily="82" charset="0"/>
                  <a:ea typeface="+mn-ea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 bwMode="auto">
            <a:xfrm rot="12600000">
              <a:off x="3391061" y="1243970"/>
              <a:ext cx="258053" cy="25819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5">
                <a:solidFill>
                  <a:srgbClr val="E65307"/>
                </a:solidFill>
              </a:endParaRPr>
            </a:p>
          </p:txBody>
        </p:sp>
      </p:grpSp>
      <p:sp>
        <p:nvSpPr>
          <p:cNvPr id="30" name="TextBox 25"/>
          <p:cNvSpPr txBox="1">
            <a:spLocks noChangeArrowheads="1"/>
          </p:cNvSpPr>
          <p:nvPr/>
        </p:nvSpPr>
        <p:spPr bwMode="auto">
          <a:xfrm>
            <a:off x="2333749" y="4677885"/>
            <a:ext cx="2144240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sz="2400" b="1" dirty="0" smtClean="0">
                <a:solidFill>
                  <a:srgbClr val="8FC9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  <a:endParaRPr sz="2400" b="1" dirty="0" smtClean="0">
              <a:solidFill>
                <a:srgbClr val="8FC900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5105400" y="4686935"/>
            <a:ext cx="215963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8FC9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lang="zh-CN" altLang="en-US" sz="2400" b="1" dirty="0" smtClean="0">
              <a:solidFill>
                <a:srgbClr val="8FC9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7732395" y="4696460"/>
            <a:ext cx="215963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sz="2400" b="1" dirty="0" smtClean="0">
                <a:solidFill>
                  <a:srgbClr val="8FC9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  <a:endParaRPr sz="2400" b="1" dirty="0" smtClean="0">
              <a:solidFill>
                <a:srgbClr val="8FC9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28"/>
          <p:cNvSpPr txBox="1">
            <a:spLocks noChangeArrowheads="1"/>
          </p:cNvSpPr>
          <p:nvPr/>
        </p:nvSpPr>
        <p:spPr bwMode="auto">
          <a:xfrm>
            <a:off x="1270670" y="5373216"/>
            <a:ext cx="9937104" cy="967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</a:r>
            <a:endParaRPr sz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3" grpId="0" bldLvl="0" animBg="1"/>
      <p:bldP spid="42" grpId="0" bldLvl="0" animBg="1"/>
      <p:bldP spid="5" grpId="0" bldLvl="0" animBg="1"/>
      <p:bldP spid="6" grpId="0" bldLvl="0" animBg="1"/>
      <p:bldP spid="7" grpId="0" bldLvl="0" animBg="1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grpSp>
        <p:nvGrpSpPr>
          <p:cNvPr id="8" name="组合 32"/>
          <p:cNvGrpSpPr/>
          <p:nvPr/>
        </p:nvGrpSpPr>
        <p:grpSpPr bwMode="auto">
          <a:xfrm>
            <a:off x="-143898" y="2959318"/>
            <a:ext cx="3956811" cy="675216"/>
            <a:chOff x="-1032447" y="0"/>
            <a:chExt cx="2967616" cy="506624"/>
          </a:xfrm>
          <a:solidFill>
            <a:srgbClr val="8FC900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" name="椭圆 35"/>
          <p:cNvSpPr>
            <a:spLocks noChangeArrowheads="1"/>
          </p:cNvSpPr>
          <p:nvPr/>
        </p:nvSpPr>
        <p:spPr bwMode="auto">
          <a:xfrm>
            <a:off x="1814778" y="1206718"/>
            <a:ext cx="1413933" cy="1413933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 w="76200">
            <a:solidFill>
              <a:sysClr val="window" lastClr="FFFFFF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6" name="组合 36"/>
          <p:cNvGrpSpPr/>
          <p:nvPr/>
        </p:nvGrpSpPr>
        <p:grpSpPr bwMode="auto">
          <a:xfrm flipV="1">
            <a:off x="3658395" y="3058802"/>
            <a:ext cx="2580217" cy="675217"/>
            <a:chOff x="0" y="0"/>
            <a:chExt cx="1935168" cy="506624"/>
          </a:xfrm>
          <a:solidFill>
            <a:schemeClr val="accent6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9" name="椭圆 39"/>
          <p:cNvSpPr>
            <a:spLocks noChangeArrowheads="1"/>
          </p:cNvSpPr>
          <p:nvPr/>
        </p:nvSpPr>
        <p:spPr bwMode="auto">
          <a:xfrm>
            <a:off x="4327261" y="3964734"/>
            <a:ext cx="1413933" cy="1413933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 w="76200">
            <a:solidFill>
              <a:sysClr val="window" lastClr="FFFFFF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0" name="组合 40"/>
          <p:cNvGrpSpPr/>
          <p:nvPr/>
        </p:nvGrpSpPr>
        <p:grpSpPr bwMode="auto">
          <a:xfrm>
            <a:off x="6088328" y="2959318"/>
            <a:ext cx="2582333" cy="675216"/>
            <a:chOff x="0" y="0"/>
            <a:chExt cx="1935168" cy="506624"/>
          </a:xfrm>
          <a:solidFill>
            <a:srgbClr val="8FC900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3" name="椭圆 43"/>
          <p:cNvSpPr>
            <a:spLocks noChangeArrowheads="1"/>
          </p:cNvSpPr>
          <p:nvPr/>
        </p:nvSpPr>
        <p:spPr bwMode="auto">
          <a:xfrm>
            <a:off x="6672528" y="1206718"/>
            <a:ext cx="1413933" cy="1413933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 w="76200">
            <a:solidFill>
              <a:sysClr val="window" lastClr="FFFFFF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椭圆 45"/>
          <p:cNvSpPr>
            <a:spLocks noChangeArrowheads="1"/>
          </p:cNvSpPr>
          <p:nvPr/>
        </p:nvSpPr>
        <p:spPr bwMode="auto">
          <a:xfrm>
            <a:off x="9098228" y="3964734"/>
            <a:ext cx="1413933" cy="1413933"/>
          </a:xfrm>
          <a:prstGeom prst="ellipse">
            <a:avLst/>
          </a:prstGeom>
          <a:blipFill rotWithShape="1">
            <a:blip r:embed="rId5" cstate="screen"/>
            <a:stretch>
              <a:fillRect/>
            </a:stretch>
          </a:blipFill>
          <a:ln w="76200">
            <a:solidFill>
              <a:sysClr val="window" lastClr="FFFFFF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1218565">
              <a:defRPr/>
            </a:pPr>
            <a:endParaRPr lang="zh-CN" altLang="zh-CN" sz="2400" kern="0">
              <a:solidFill>
                <a:sysClr val="window" lastClr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TextBox 46"/>
          <p:cNvSpPr>
            <a:spLocks noChangeArrowheads="1"/>
          </p:cNvSpPr>
          <p:nvPr/>
        </p:nvSpPr>
        <p:spPr bwMode="auto">
          <a:xfrm>
            <a:off x="1590411" y="4426168"/>
            <a:ext cx="1862667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8565">
              <a:lnSpc>
                <a:spcPts val="1865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35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" name="TextBox 47"/>
          <p:cNvSpPr>
            <a:spLocks noChangeArrowheads="1"/>
          </p:cNvSpPr>
          <p:nvPr/>
        </p:nvSpPr>
        <p:spPr bwMode="auto">
          <a:xfrm>
            <a:off x="1725879" y="403670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添加标题内容</a:t>
            </a:r>
            <a:endParaRPr lang="zh-CN" altLang="en-US" sz="16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7" name="TextBox 50"/>
          <p:cNvSpPr>
            <a:spLocks noChangeArrowheads="1"/>
          </p:cNvSpPr>
          <p:nvPr/>
        </p:nvSpPr>
        <p:spPr bwMode="auto">
          <a:xfrm>
            <a:off x="1725879" y="322390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输入文本内容</a:t>
            </a:r>
            <a:endParaRPr lang="zh-CN" altLang="en-US" sz="16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8" name="TextBox 51"/>
          <p:cNvSpPr>
            <a:spLocks noChangeArrowheads="1"/>
          </p:cNvSpPr>
          <p:nvPr/>
        </p:nvSpPr>
        <p:spPr bwMode="auto">
          <a:xfrm>
            <a:off x="4151579" y="3223901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输入文本内容</a:t>
            </a:r>
            <a:endParaRPr lang="zh-CN" altLang="en-US" sz="16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9" name="TextBox 52"/>
          <p:cNvSpPr>
            <a:spLocks noChangeArrowheads="1"/>
          </p:cNvSpPr>
          <p:nvPr/>
        </p:nvSpPr>
        <p:spPr bwMode="auto">
          <a:xfrm>
            <a:off x="6689461" y="3223901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输入文本内容</a:t>
            </a:r>
            <a:endParaRPr lang="zh-CN" altLang="en-US" sz="16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0" name="组合 53"/>
          <p:cNvGrpSpPr/>
          <p:nvPr/>
        </p:nvGrpSpPr>
        <p:grpSpPr bwMode="auto">
          <a:xfrm flipV="1">
            <a:off x="8514027" y="3058799"/>
            <a:ext cx="3823460" cy="675219"/>
            <a:chOff x="-1" y="0"/>
            <a:chExt cx="2865253" cy="506625"/>
          </a:xfrm>
          <a:solidFill>
            <a:schemeClr val="accent6"/>
          </a:solidFill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zh-CN" sz="2400" ker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3" name="TextBox 56"/>
          <p:cNvSpPr>
            <a:spLocks noChangeArrowheads="1"/>
          </p:cNvSpPr>
          <p:nvPr/>
        </p:nvSpPr>
        <p:spPr bwMode="auto">
          <a:xfrm>
            <a:off x="8920427" y="3223901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输入文本内容</a:t>
            </a:r>
            <a:endParaRPr lang="zh-CN" altLang="en-US" sz="1600" b="1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4" name="TextBox 57"/>
          <p:cNvSpPr>
            <a:spLocks noChangeArrowheads="1"/>
          </p:cNvSpPr>
          <p:nvPr/>
        </p:nvSpPr>
        <p:spPr bwMode="auto">
          <a:xfrm>
            <a:off x="4102894" y="1460719"/>
            <a:ext cx="1862667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8565">
              <a:lnSpc>
                <a:spcPts val="1865"/>
              </a:lnSpc>
              <a:defRPr/>
            </a:pPr>
            <a:r>
              <a:rPr lang="zh-CN" altLang="en-US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335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35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6" name="TextBox 58"/>
          <p:cNvSpPr>
            <a:spLocks noChangeArrowheads="1"/>
          </p:cNvSpPr>
          <p:nvPr/>
        </p:nvSpPr>
        <p:spPr bwMode="auto">
          <a:xfrm>
            <a:off x="4238361" y="1069135"/>
            <a:ext cx="15917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添加标题内容</a:t>
            </a:r>
            <a:endParaRPr lang="zh-CN" altLang="en-US" sz="16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7" name="TextBox 59"/>
          <p:cNvSpPr>
            <a:spLocks noChangeArrowheads="1"/>
          </p:cNvSpPr>
          <p:nvPr/>
        </p:nvSpPr>
        <p:spPr bwMode="auto">
          <a:xfrm>
            <a:off x="6448161" y="4443101"/>
            <a:ext cx="1862667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8565">
              <a:lnSpc>
                <a:spcPts val="1865"/>
              </a:lnSpc>
              <a:defRPr/>
            </a:pPr>
            <a:r>
              <a:rPr lang="zh-CN" altLang="en-US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35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8" name="TextBox 62"/>
          <p:cNvSpPr>
            <a:spLocks noChangeArrowheads="1"/>
          </p:cNvSpPr>
          <p:nvPr/>
        </p:nvSpPr>
        <p:spPr bwMode="auto">
          <a:xfrm>
            <a:off x="6581512" y="4051519"/>
            <a:ext cx="15938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添加标题内容</a:t>
            </a:r>
            <a:endParaRPr lang="zh-CN" altLang="en-US" sz="16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9" name="TextBox 63"/>
          <p:cNvSpPr>
            <a:spLocks noChangeArrowheads="1"/>
          </p:cNvSpPr>
          <p:nvPr/>
        </p:nvSpPr>
        <p:spPr bwMode="auto">
          <a:xfrm>
            <a:off x="8787078" y="1460719"/>
            <a:ext cx="1862667" cy="121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1218565">
              <a:lnSpc>
                <a:spcPts val="1865"/>
              </a:lnSpc>
              <a:defRPr/>
            </a:pPr>
            <a:r>
              <a:rPr lang="zh-CN" altLang="en-US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详写内容</a:t>
            </a:r>
            <a:r>
              <a:rPr lang="en-US" altLang="zh-CN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sz="1335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335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0" name="TextBox 66"/>
          <p:cNvSpPr>
            <a:spLocks noChangeArrowheads="1"/>
          </p:cNvSpPr>
          <p:nvPr/>
        </p:nvSpPr>
        <p:spPr bwMode="auto">
          <a:xfrm>
            <a:off x="8920427" y="1069135"/>
            <a:ext cx="15938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8565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添加标题内容</a:t>
            </a:r>
            <a:endParaRPr lang="zh-CN" altLang="en-US" sz="16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6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9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6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 autoUpdateAnimBg="0"/>
      <p:bldP spid="39" grpId="0" bldLvl="0" animBg="1" autoUpdateAnimBg="0"/>
      <p:bldP spid="43" grpId="0" bldLvl="0" animBg="1" autoUpdateAnimBg="0"/>
      <p:bldP spid="44" grpId="0" bldLvl="0" animBg="1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3" grpId="0" bldLvl="0" autoUpdateAnimBg="0"/>
      <p:bldP spid="54" grpId="0" bldLvl="0" autoUpdateAnimBg="0"/>
      <p:bldP spid="56" grpId="0" bldLvl="0" autoUpdateAnimBg="0"/>
      <p:bldP spid="57" grpId="0" bldLvl="0" autoUpdateAnimBg="0"/>
      <p:bldP spid="58" grpId="0" bldLvl="0" autoUpdateAnimBg="0"/>
      <p:bldP spid="59" grpId="0" bldLvl="0" autoUpdateAnimBg="0"/>
      <p:bldP spid="6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 220"/>
          <p:cNvSpPr/>
          <p:nvPr/>
        </p:nvSpPr>
        <p:spPr>
          <a:xfrm flipH="1">
            <a:off x="3889375" y="1856105"/>
            <a:ext cx="8301990" cy="3253105"/>
          </a:xfrm>
          <a:custGeom>
            <a:avLst/>
            <a:gdLst>
              <a:gd name="connsiteX0" fmla="*/ 0 w 12362"/>
              <a:gd name="connsiteY0" fmla="*/ 0 h 5123"/>
              <a:gd name="connsiteX1" fmla="*/ 10980 w 12362"/>
              <a:gd name="connsiteY1" fmla="*/ 13 h 5123"/>
              <a:gd name="connsiteX2" fmla="*/ 12362 w 12362"/>
              <a:gd name="connsiteY2" fmla="*/ 2562 h 5123"/>
              <a:gd name="connsiteX3" fmla="*/ 10935 w 12362"/>
              <a:gd name="connsiteY3" fmla="*/ 5003 h 5123"/>
              <a:gd name="connsiteX4" fmla="*/ 0 w 12362"/>
              <a:gd name="connsiteY4" fmla="*/ 5123 h 5123"/>
              <a:gd name="connsiteX5" fmla="*/ 0 w 12362"/>
              <a:gd name="connsiteY5" fmla="*/ 0 h 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2" h="5123">
                <a:moveTo>
                  <a:pt x="0" y="0"/>
                </a:moveTo>
                <a:lnTo>
                  <a:pt x="10980" y="13"/>
                </a:lnTo>
                <a:lnTo>
                  <a:pt x="12362" y="2562"/>
                </a:lnTo>
                <a:lnTo>
                  <a:pt x="10935" y="5003"/>
                </a:lnTo>
                <a:lnTo>
                  <a:pt x="0" y="5123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4184650" y="2106295"/>
            <a:ext cx="3169920" cy="2645410"/>
          </a:xfrm>
          <a:prstGeom prst="hexagon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 220"/>
          <p:cNvSpPr/>
          <p:nvPr/>
        </p:nvSpPr>
        <p:spPr>
          <a:xfrm>
            <a:off x="-13970" y="2430145"/>
            <a:ext cx="4822190" cy="2269490"/>
          </a:xfrm>
          <a:custGeom>
            <a:avLst/>
            <a:gdLst>
              <a:gd name="connsiteX0" fmla="*/ 0 w 8151"/>
              <a:gd name="connsiteY0" fmla="*/ 10 h 3574"/>
              <a:gd name="connsiteX1" fmla="*/ 7060 w 8151"/>
              <a:gd name="connsiteY1" fmla="*/ 0 h 3574"/>
              <a:gd name="connsiteX2" fmla="*/ 8151 w 8151"/>
              <a:gd name="connsiteY2" fmla="*/ 1792 h 3574"/>
              <a:gd name="connsiteX3" fmla="*/ 6948 w 8151"/>
              <a:gd name="connsiteY3" fmla="*/ 3497 h 3574"/>
              <a:gd name="connsiteX4" fmla="*/ 0 w 8151"/>
              <a:gd name="connsiteY4" fmla="*/ 3574 h 3574"/>
              <a:gd name="connsiteX5" fmla="*/ 0 w 8151"/>
              <a:gd name="connsiteY5" fmla="*/ 10 h 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51" h="3574">
                <a:moveTo>
                  <a:pt x="0" y="10"/>
                </a:moveTo>
                <a:lnTo>
                  <a:pt x="7060" y="0"/>
                </a:lnTo>
                <a:lnTo>
                  <a:pt x="8151" y="1792"/>
                </a:lnTo>
                <a:lnTo>
                  <a:pt x="6948" y="3497"/>
                </a:lnTo>
                <a:lnTo>
                  <a:pt x="0" y="3574"/>
                </a:lnTo>
                <a:lnTo>
                  <a:pt x="0" y="10"/>
                </a:lnTo>
                <a:close/>
              </a:path>
            </a:pathLst>
          </a:cu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1635382" y="2553429"/>
            <a:ext cx="1782258" cy="185864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11500" kern="0" dirty="0" smtClean="0">
                <a:solidFill>
                  <a:schemeClr val="bg1"/>
                </a:solidFill>
                <a:latin typeface="Impact" panose="020B0806030902050204" charset="0"/>
                <a:ea typeface="微软雅黑" panose="020B0503020204020204" charset="-122"/>
              </a:rPr>
              <a:t>02</a:t>
            </a:r>
            <a:endParaRPr lang="en-US" altLang="zh-CN" sz="11500" kern="0" dirty="0" smtClean="0">
              <a:solidFill>
                <a:schemeClr val="bg1"/>
              </a:solidFill>
              <a:latin typeface="Impact" panose="020B080603090205020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3791" y="2553582"/>
            <a:ext cx="3855720" cy="8229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此处添加标题</a:t>
            </a:r>
            <a:endParaRPr lang="zh-CN" altLang="en-US" sz="48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7463790" y="3376295"/>
            <a:ext cx="457327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请点击录入本章节的概括性描述文字或者复制粘贴，请添加说明文字，图像描述及总结</a:t>
            </a:r>
            <a:r>
              <a:rPr lang="zh-CN" altLang="en-US" sz="1600" dirty="0" smtClean="0">
                <a:solidFill>
                  <a:schemeClr val="tx1"/>
                </a:solidFill>
                <a:sym typeface="微软雅黑" panose="020B0503020204020204" charset="-122"/>
              </a:rPr>
              <a:t>。</a:t>
            </a:r>
            <a:endParaRPr lang="zh-CN" altLang="en-US" sz="1600" dirty="0" smtClean="0">
              <a:solidFill>
                <a:schemeClr val="tx1"/>
              </a:solidFill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20" grpId="0" bldLvl="0" animBg="1"/>
      <p:bldP spid="3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75120"/>
            <a:ext cx="12191365" cy="168910"/>
          </a:xfrm>
          <a:prstGeom prst="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88620" y="527050"/>
            <a:ext cx="10671175" cy="13970"/>
          </a:xfrm>
          <a:prstGeom prst="line">
            <a:avLst/>
          </a:prstGeom>
          <a:ln>
            <a:solidFill>
              <a:srgbClr val="445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 rot="10800000">
            <a:off x="11158855" y="3810"/>
            <a:ext cx="579120" cy="537210"/>
          </a:xfrm>
          <a:prstGeom prst="round2SameRect">
            <a:avLst/>
          </a:prstGeom>
          <a:solidFill>
            <a:srgbClr val="8F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02F33"/>
              </a:solidFill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1303566" y="145916"/>
            <a:ext cx="19442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445612"/>
                </a:solidFill>
                <a:latin typeface="微软雅黑" panose="020B0503020204020204" charset="-122"/>
                <a:ea typeface="微软雅黑" panose="020B0503020204020204" charset="-122"/>
              </a:rPr>
              <a:t>添加文字标题</a:t>
            </a:r>
            <a:endParaRPr lang="zh-CN" altLang="en-US" sz="2000" b="1" kern="0" dirty="0" smtClean="0">
              <a:solidFill>
                <a:srgbClr val="44561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1555" y="161290"/>
            <a:ext cx="826770" cy="264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200" b="1" kern="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 descr="be81f52824b19b26fc4fbe35cae33ca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8620" y="67945"/>
            <a:ext cx="869315" cy="473075"/>
          </a:xfrm>
          <a:prstGeom prst="rect">
            <a:avLst/>
          </a:prstGeom>
        </p:spPr>
      </p:pic>
      <p:sp>
        <p:nvSpPr>
          <p:cNvPr id="22" name="Rectangle 30"/>
          <p:cNvSpPr/>
          <p:nvPr/>
        </p:nvSpPr>
        <p:spPr>
          <a:xfrm>
            <a:off x="2639581" y="1543848"/>
            <a:ext cx="6897433" cy="2841945"/>
          </a:xfrm>
          <a:prstGeom prst="rect">
            <a:avLst/>
          </a:prstGeom>
          <a:blipFill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grpSp>
        <p:nvGrpSpPr>
          <p:cNvPr id="23" name="Group 9"/>
          <p:cNvGrpSpPr/>
          <p:nvPr/>
        </p:nvGrpSpPr>
        <p:grpSpPr>
          <a:xfrm>
            <a:off x="-10646" y="1543847"/>
            <a:ext cx="2910289" cy="2841945"/>
            <a:chOff x="-7985" y="901147"/>
            <a:chExt cx="2182717" cy="2131459"/>
          </a:xfrm>
          <a:solidFill>
            <a:srgbClr val="8FC900"/>
          </a:solidFill>
        </p:grpSpPr>
        <p:sp>
          <p:nvSpPr>
            <p:cNvPr id="26" name="Rectangle 12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grpFill/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5" name="Isosceles Triangle 11"/>
            <p:cNvSpPr/>
            <p:nvPr/>
          </p:nvSpPr>
          <p:spPr>
            <a:xfrm rot="5400000">
              <a:off x="1846781" y="1869353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sp>
        <p:nvSpPr>
          <p:cNvPr id="29" name="TextBox 15"/>
          <p:cNvSpPr txBox="1"/>
          <p:nvPr/>
        </p:nvSpPr>
        <p:spPr>
          <a:xfrm>
            <a:off x="1034781" y="5296590"/>
            <a:ext cx="10122441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右键点击图片选择设置图片格式可直接替换图片。您可以点击文字框输入您的描述说明，或者通过复制粘贴，在此录入您的描述说明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。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说明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，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在此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  <a:endParaRPr lang="zh-CN" altLang="en-US" dirty="0" smtClean="0">
              <a:solidFill>
                <a:schemeClr val="tx1"/>
              </a:solidFill>
              <a:sym typeface="微软雅黑" panose="020B0503020204020204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  <a:endParaRPr lang="zh-CN" altLang="en-US" dirty="0" smtClean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cxnSp>
        <p:nvCxnSpPr>
          <p:cNvPr id="30" name="Straight Connector 20"/>
          <p:cNvCxnSpPr/>
          <p:nvPr/>
        </p:nvCxnSpPr>
        <p:spPr>
          <a:xfrm>
            <a:off x="1042975" y="5118805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9"/>
          <p:cNvGrpSpPr/>
          <p:nvPr/>
        </p:nvGrpSpPr>
        <p:grpSpPr>
          <a:xfrm>
            <a:off x="9248408" y="1543847"/>
            <a:ext cx="2943592" cy="2841945"/>
            <a:chOff x="-203033" y="901147"/>
            <a:chExt cx="2207694" cy="2131459"/>
          </a:xfrm>
          <a:solidFill>
            <a:srgbClr val="8FC900"/>
          </a:solidFill>
        </p:grpSpPr>
        <p:sp>
          <p:nvSpPr>
            <p:cNvPr id="34" name="Rectangle 25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grpFill/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3" name="Isosceles Triangle 24"/>
            <p:cNvSpPr/>
            <p:nvPr/>
          </p:nvSpPr>
          <p:spPr>
            <a:xfrm rot="16200000">
              <a:off x="-335937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sp>
        <p:nvSpPr>
          <p:cNvPr id="37" name="Rounded Rectangle 31"/>
          <p:cNvSpPr/>
          <p:nvPr/>
        </p:nvSpPr>
        <p:spPr>
          <a:xfrm>
            <a:off x="3690512" y="3858682"/>
            <a:ext cx="1013323" cy="1013323"/>
          </a:xfrm>
          <a:prstGeom prst="roundRect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6" name="Rounded Rectangle 32"/>
          <p:cNvSpPr/>
          <p:nvPr/>
        </p:nvSpPr>
        <p:spPr>
          <a:xfrm>
            <a:off x="4953891" y="3858682"/>
            <a:ext cx="1013323" cy="1013323"/>
          </a:xfrm>
          <a:prstGeom prst="roundRect">
            <a:avLst/>
          </a:prstGeom>
          <a:solidFill>
            <a:srgbClr val="8FC900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7" name="Rounded Rectangle 33"/>
          <p:cNvSpPr/>
          <p:nvPr/>
        </p:nvSpPr>
        <p:spPr>
          <a:xfrm>
            <a:off x="6217270" y="3858682"/>
            <a:ext cx="1013323" cy="1013323"/>
          </a:xfrm>
          <a:prstGeom prst="roundRect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8" name="Rounded Rectangle 34"/>
          <p:cNvSpPr/>
          <p:nvPr/>
        </p:nvSpPr>
        <p:spPr>
          <a:xfrm>
            <a:off x="7480649" y="3858682"/>
            <a:ext cx="1013323" cy="1013323"/>
          </a:xfrm>
          <a:prstGeom prst="roundRect">
            <a:avLst/>
          </a:prstGeom>
          <a:solidFill>
            <a:srgbClr val="8FC900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0" rIns="0"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464" y="2915059"/>
            <a:ext cx="2372737" cy="4489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256836" y="3283770"/>
            <a:ext cx="219799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录入图表的综合描述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录入图表的综合描述说明。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49800" y="2915059"/>
            <a:ext cx="2372737" cy="4489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200" b="1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9747403" y="3283770"/>
            <a:ext cx="217753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在此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录入图表的综合描述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说明，在此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charset="-122"/>
              </a:rPr>
              <a:t>录入图表的综合描述说明。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18152" y="4028059"/>
            <a:ext cx="98588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zh-CN" altLang="en-US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5116" y="3997281"/>
            <a:ext cx="6400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18496" y="4035753"/>
            <a:ext cx="6400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zh-CN" altLang="en-US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95253" y="4043448"/>
            <a:ext cx="1013324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添加</a:t>
            </a:r>
            <a:endParaRPr lang="zh-CN" altLang="en-US" dirty="0"/>
          </a:p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2" name="Freeform 145"/>
          <p:cNvSpPr>
            <a:spLocks noChangeAspect="1" noEditPoints="1"/>
          </p:cNvSpPr>
          <p:nvPr/>
        </p:nvSpPr>
        <p:spPr bwMode="auto">
          <a:xfrm>
            <a:off x="994767" y="1987439"/>
            <a:ext cx="672701" cy="670143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31"/>
          <p:cNvSpPr/>
          <p:nvPr/>
        </p:nvSpPr>
        <p:spPr bwMode="auto">
          <a:xfrm>
            <a:off x="10469504" y="2055455"/>
            <a:ext cx="733328" cy="534110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9" grpId="0"/>
      <p:bldP spid="37" grpId="0" bldLvl="0" animBg="1"/>
      <p:bldP spid="6" grpId="0" bldLvl="0" animBg="1"/>
      <p:bldP spid="7" grpId="0" bldLvl="0" animBg="1"/>
      <p:bldP spid="8" grpId="0" bldLvl="0" animBg="1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2" grpId="0" bldLvl="0" animBg="1"/>
      <p:bldP spid="35" grpId="0" bldLvl="0" animBg="1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4443</Words>
  <Application>WPS 演示</Application>
  <PresentationFormat>自定义</PresentationFormat>
  <Paragraphs>545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Arial</vt:lpstr>
      <vt:lpstr>宋体</vt:lpstr>
      <vt:lpstr>Wingdings</vt:lpstr>
      <vt:lpstr>方正正大黑简体</vt:lpstr>
      <vt:lpstr>黑体</vt:lpstr>
      <vt:lpstr>微软雅黑</vt:lpstr>
      <vt:lpstr>DIN-BoldItalic</vt:lpstr>
      <vt:lpstr>Menk Amglang Tig</vt:lpstr>
      <vt:lpstr>Impact MT Std</vt:lpstr>
      <vt:lpstr>Impact</vt:lpstr>
      <vt:lpstr>Calibri</vt:lpstr>
      <vt:lpstr>Arial Narrow</vt:lpstr>
      <vt:lpstr>Broadway</vt:lpstr>
      <vt:lpstr>FontAwesome</vt:lpstr>
      <vt:lpstr>Arial Unicode MS</vt:lpstr>
      <vt:lpstr>Calibri Light</vt:lpstr>
      <vt:lpstr>UKIJ Qolyazma</vt:lpstr>
      <vt:lpstr>Segoe UI</vt:lpstr>
      <vt:lpstr>Aller Light</vt:lpstr>
      <vt:lpstr>Calibri</vt:lpstr>
      <vt:lpstr>Arial</vt:lpstr>
      <vt:lpstr>Times New Roman</vt:lpstr>
      <vt:lpstr>Agency FB</vt:lpstr>
      <vt:lpstr>Trebuchet MS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农产品</dc:title>
  <dc:creator>第一PPT</dc:creator>
  <cp:keywords>www.1ppt.com</cp:keywords>
  <cp:lastModifiedBy>铭</cp:lastModifiedBy>
  <cp:revision>9</cp:revision>
  <dcterms:created xsi:type="dcterms:W3CDTF">2017-02-23T05:45:00Z</dcterms:created>
  <dcterms:modified xsi:type="dcterms:W3CDTF">2022-03-04T01:15:51Z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0CF1C60292764780B797F4B2EB9918EF</vt:lpwstr>
  </property>
</Properties>
</file>