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339" r:id="rId3"/>
    <p:sldId id="331" r:id="rId5"/>
    <p:sldId id="357" r:id="rId6"/>
    <p:sldId id="336" r:id="rId7"/>
    <p:sldId id="353" r:id="rId8"/>
    <p:sldId id="323" r:id="rId9"/>
    <p:sldId id="354" r:id="rId10"/>
    <p:sldId id="352" r:id="rId11"/>
    <p:sldId id="358" r:id="rId12"/>
    <p:sldId id="349" r:id="rId13"/>
    <p:sldId id="346" r:id="rId14"/>
    <p:sldId id="347" r:id="rId15"/>
    <p:sldId id="356" r:id="rId16"/>
    <p:sldId id="317" r:id="rId17"/>
    <p:sldId id="355" r:id="rId18"/>
    <p:sldId id="359" r:id="rId19"/>
    <p:sldId id="341" r:id="rId20"/>
    <p:sldId id="308" r:id="rId21"/>
    <p:sldId id="343" r:id="rId22"/>
    <p:sldId id="337" r:id="rId23"/>
    <p:sldId id="344" r:id="rId24"/>
    <p:sldId id="312" r:id="rId25"/>
    <p:sldId id="360" r:id="rId26"/>
    <p:sldId id="309" r:id="rId27"/>
    <p:sldId id="318" r:id="rId28"/>
    <p:sldId id="315" r:id="rId29"/>
    <p:sldId id="330" r:id="rId30"/>
    <p:sldId id="338" r:id="rId31"/>
  </p:sldIdLst>
  <p:sldSz cx="9721850" cy="5400675"/>
  <p:notesSz cx="6858000" cy="9144000"/>
  <p:custDataLst>
    <p:tags r:id="rId36"/>
  </p:custDataLst>
  <p:defaultTextStyle>
    <a:defPPr>
      <a:defRPr lang="zh-CN"/>
    </a:defPPr>
    <a:lvl1pPr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82600" indent="-25400"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67105" indent="-52705"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450975" indent="-79375"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935480" indent="-106680"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718F"/>
    <a:srgbClr val="123C8E"/>
    <a:srgbClr val="7DBDCF"/>
    <a:srgbClr val="8DC389"/>
    <a:srgbClr val="008E00"/>
    <a:srgbClr val="54A800"/>
    <a:srgbClr val="00A800"/>
    <a:srgbClr val="51A200"/>
    <a:srgbClr val="0066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3" autoAdjust="0"/>
    <p:restoredTop sz="93967" autoAdjust="0"/>
  </p:normalViewPr>
  <p:slideViewPr>
    <p:cSldViewPr>
      <p:cViewPr>
        <p:scale>
          <a:sx n="66" d="100"/>
          <a:sy n="66" d="100"/>
        </p:scale>
        <p:origin x="-372" y="-1554"/>
      </p:cViewPr>
      <p:guideLst>
        <p:guide orient="horz" pos="1701"/>
        <p:guide pos="306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3" d="100"/>
        <a:sy n="173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94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1D8ECE6C-12CC-472F-A9BB-E3914F4B10B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A1446516-D3AF-40D8-AD0F-29D0FF1C2B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172B3205-9328-454F-A550-EB851EB2077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85800"/>
            <a:ext cx="6172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2F030987-1007-42DE-8F38-83DD1C82E0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82600"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67105"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50975"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35480"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19350" algn="l" defTabSz="9677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03220" algn="l" defTabSz="9677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87090" algn="l" defTabSz="9677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70960" algn="l" defTabSz="9677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93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52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52463" y="1143000"/>
            <a:ext cx="5553075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noFill/>
        </p:spPr>
        <p:txBody>
          <a:bodyPr/>
          <a:lstStyle/>
          <a:p>
            <a:pPr defTabSz="91440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475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r" defTabSz="914400">
              <a:defRPr/>
            </a:pPr>
            <a:fld id="{B5667BE3-E335-489E-BE2C-74094095E20E}" type="slidenum">
              <a:rPr lang="zh-CN" altLang="en-US" sz="1200" b="0">
                <a:latin typeface="+mn-lt"/>
                <a:ea typeface="+mn-ea"/>
              </a:rPr>
            </a:fld>
            <a:endParaRPr lang="en-US" altLang="zh-CN" sz="1200" b="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80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8806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defTabSz="914400"/>
            <a:fld id="{B021DE3C-A6D2-4831-AAF3-BFF747F44D57}" type="slidenum">
              <a:rPr lang="zh-CN" altLang="en-US" sz="1200" b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7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DEF712-DD0B-453D-8F71-22A3C69A4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8601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defTabSz="914400"/>
            <a:fld id="{F1CAE1B0-FBEB-4294-AC0E-7771A83DB13D}" type="slidenum">
              <a:rPr lang="zh-CN" altLang="en-US" sz="1200" b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02ACE0-6DD6-401C-96F1-FD92681A6A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301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defTabSz="914400"/>
            <a:fld id="{BAD6F111-35FF-46D5-9D6D-15E9135AD08A}" type="slidenum">
              <a:rPr lang="zh-CN" altLang="en-US" sz="1200" b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52463" y="1143000"/>
            <a:ext cx="5553075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noFill/>
        </p:spPr>
        <p:txBody>
          <a:bodyPr/>
          <a:lstStyle/>
          <a:p>
            <a:pPr defTabSz="91440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r" defTabSz="914400">
              <a:defRPr/>
            </a:pPr>
            <a:fld id="{62F5C956-77DD-46DB-A340-0DE919E4CD13}" type="slidenum">
              <a:rPr lang="zh-CN" altLang="en-US" sz="1200" b="0">
                <a:latin typeface="+mn-lt"/>
                <a:ea typeface="+mn-ea"/>
              </a:rPr>
            </a:fld>
            <a:endParaRPr lang="en-US" altLang="zh-CN" sz="1200" b="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D14312-DD56-4EB8-A484-0D627E30F9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106BD-0A98-43A6-817D-1A9962EE1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96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877438-1A4B-4E47-B565-F76AA91B11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720370-682F-45A9-9D93-B08A09B88A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21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42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57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1087755">
              <a:spcBef>
                <a:spcPct val="0"/>
              </a:spcBef>
            </a:pPr>
            <a:endParaRPr lang="zh-CN" altLang="en-US"/>
          </a:p>
        </p:txBody>
      </p:sp>
      <p:sp>
        <p:nvSpPr>
          <p:cNvPr id="7577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defTabSz="1087755"/>
            <a:fld id="{8E24562A-FD23-4E70-8B70-E05AD578CBA2}" type="slidenum">
              <a:rPr lang="zh-CN" altLang="en-US" sz="1200" b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78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D58759-6D97-4FCA-A961-FB09EB9BE6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98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19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 userDrawn="1"/>
        </p:nvGrpSpPr>
        <p:grpSpPr bwMode="auto">
          <a:xfrm>
            <a:off x="946944" y="180057"/>
            <a:ext cx="1609725" cy="644525"/>
            <a:chOff x="431" y="159"/>
            <a:chExt cx="1014" cy="406"/>
          </a:xfrm>
        </p:grpSpPr>
        <p:sp>
          <p:nvSpPr>
            <p:cNvPr id="3" name="TextBox 3"/>
            <p:cNvSpPr txBox="1">
              <a:spLocks noChangeArrowheads="1"/>
            </p:cNvSpPr>
            <p:nvPr userDrawn="1"/>
          </p:nvSpPr>
          <p:spPr bwMode="auto">
            <a:xfrm>
              <a:off x="431" y="159"/>
              <a:ext cx="998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zh-CN" altLang="en-US" sz="1800" b="0" dirty="0">
                  <a:solidFill>
                    <a:srgbClr val="3C71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  <a:endParaRPr lang="zh-CN" altLang="en-US" sz="1800" b="0" dirty="0">
                <a:solidFill>
                  <a:srgbClr val="3C718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TextBox 4"/>
            <p:cNvSpPr txBox="1">
              <a:spLocks noChangeArrowheads="1"/>
            </p:cNvSpPr>
            <p:nvPr userDrawn="1"/>
          </p:nvSpPr>
          <p:spPr bwMode="auto">
            <a:xfrm>
              <a:off x="447" y="352"/>
              <a:ext cx="998" cy="2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n-US" altLang="zh-CN" sz="1600" b="0" dirty="0">
                  <a:solidFill>
                    <a:srgbClr val="3C71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sz="1600" b="0" dirty="0">
                <a:solidFill>
                  <a:srgbClr val="3C718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2633498" y="755650"/>
            <a:ext cx="5148000" cy="0"/>
          </a:xfrm>
          <a:prstGeom prst="line">
            <a:avLst/>
          </a:prstGeom>
          <a:noFill/>
          <a:ln w="9525">
            <a:solidFill>
              <a:srgbClr val="3C718F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7221942" y="374650"/>
            <a:ext cx="879343" cy="384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b="0" dirty="0">
                <a:solidFill>
                  <a:srgbClr val="3C71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altLang="zh-CN" b="0" dirty="0">
              <a:solidFill>
                <a:srgbClr val="3C71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7309197" y="493258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8338" y="287338"/>
            <a:ext cx="8385175" cy="10445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5" cstate="email"/>
          <a:stretch>
            <a:fillRect/>
          </a:stretch>
        </p:blipFill>
        <p:spPr>
          <a:xfrm>
            <a:off x="-8582" y="-1"/>
            <a:ext cx="9721850" cy="54006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ransition spd="slow" advClick="0" advTm="0">
    <p:push dir="u"/>
  </p:transition>
  <p:timing>
    <p:tnLst>
      <p:par>
        <p:cTn id="1" dur="indefinite" restart="never" nodeType="tmRoot"/>
      </p:par>
    </p:tnLst>
  </p:timing>
  <p:txStyles>
    <p:titleStyle>
      <a:lvl1pPr algn="ctr" defTabSz="967105" rtl="0" eaLnBrk="0" fontAlgn="base" hangingPunct="0">
        <a:spcBef>
          <a:spcPct val="0"/>
        </a:spcBef>
        <a:spcAft>
          <a:spcPct val="0"/>
        </a:spcAft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67105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967105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967105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967105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967105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967105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967105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967105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61950" indent="-361950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6130" indent="-301625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675" indent="-241300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92275" indent="-241300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indent="-241300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128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515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02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289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87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74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61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48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35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322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709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96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721850" cy="54006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5619" y="-1"/>
            <a:ext cx="9793088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02457" y="1186167"/>
            <a:ext cx="3919663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b="0" dirty="0">
                <a:solidFill>
                  <a:srgbClr val="3C718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清 </a:t>
            </a:r>
            <a:r>
              <a:rPr lang="zh-CN" altLang="en-US" sz="8000" b="0" dirty="0" smtClean="0">
                <a:solidFill>
                  <a:srgbClr val="3C718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明 节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3C718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56669" y="2404754"/>
            <a:ext cx="48013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718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踏青活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3C718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动策划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3C718F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413273" y="3492425"/>
            <a:ext cx="5039321" cy="0"/>
          </a:xfrm>
          <a:prstGeom prst="line">
            <a:avLst/>
          </a:prstGeom>
          <a:ln w="25400">
            <a:solidFill>
              <a:srgbClr val="7DB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8"/>
          <p:cNvSpPr txBox="1">
            <a:spLocks noChangeArrowheads="1"/>
          </p:cNvSpPr>
          <p:nvPr/>
        </p:nvSpPr>
        <p:spPr bwMode="auto">
          <a:xfrm>
            <a:off x="2484661" y="3708449"/>
            <a:ext cx="5256584" cy="276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b="0" dirty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策划</a:t>
            </a:r>
            <a:r>
              <a:rPr lang="zh-CN" altLang="en-US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人：</a:t>
            </a:r>
            <a:r>
              <a:rPr lang="en-US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XXX</a:t>
            </a:r>
            <a:r>
              <a:rPr lang="en-US" altLang="zh-CN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    </a:t>
            </a:r>
            <a:r>
              <a:rPr lang="zh-CN" altLang="en-US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2030.4</a:t>
            </a:r>
            <a:endParaRPr lang="zh-CN" altLang="en-US" sz="1800" b="0" dirty="0">
              <a:solidFill>
                <a:srgbClr val="3C718F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12553" y="2229413"/>
            <a:ext cx="900720" cy="103537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09197" y="2188740"/>
            <a:ext cx="936104" cy="107604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直接连接符 13"/>
          <p:cNvSpPr>
            <a:spLocks noChangeShapeType="1"/>
          </p:cNvSpPr>
          <p:nvPr/>
        </p:nvSpPr>
        <p:spPr bwMode="auto">
          <a:xfrm>
            <a:off x="4284860" y="2650474"/>
            <a:ext cx="1157288" cy="0"/>
          </a:xfrm>
          <a:prstGeom prst="line">
            <a:avLst/>
          </a:prstGeom>
          <a:noFill/>
          <a:ln w="9525">
            <a:solidFill>
              <a:srgbClr val="7DBDCF"/>
            </a:solidFill>
            <a:beve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299" name="直接连接符 14"/>
          <p:cNvSpPr>
            <a:spLocks noChangeShapeType="1"/>
          </p:cNvSpPr>
          <p:nvPr/>
        </p:nvSpPr>
        <p:spPr bwMode="auto">
          <a:xfrm>
            <a:off x="4284860" y="3182286"/>
            <a:ext cx="1157288" cy="0"/>
          </a:xfrm>
          <a:prstGeom prst="line">
            <a:avLst/>
          </a:prstGeom>
          <a:noFill/>
          <a:ln w="9525">
            <a:solidFill>
              <a:srgbClr val="7DBDCF"/>
            </a:solidFill>
            <a:beve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302" name="组合 17"/>
          <p:cNvGrpSpPr/>
          <p:nvPr/>
        </p:nvGrpSpPr>
        <p:grpSpPr bwMode="auto">
          <a:xfrm>
            <a:off x="789185" y="1770999"/>
            <a:ext cx="3309938" cy="2290762"/>
            <a:chOff x="0" y="0"/>
            <a:chExt cx="2880320" cy="2019710"/>
          </a:xfrm>
        </p:grpSpPr>
        <p:grpSp>
          <p:nvGrpSpPr>
            <p:cNvPr id="58394" name="组合 18"/>
            <p:cNvGrpSpPr/>
            <p:nvPr/>
          </p:nvGrpSpPr>
          <p:grpSpPr bwMode="auto">
            <a:xfrm>
              <a:off x="0" y="0"/>
              <a:ext cx="2880320" cy="775829"/>
              <a:chOff x="0" y="0"/>
              <a:chExt cx="2880320" cy="360040"/>
            </a:xfrm>
          </p:grpSpPr>
          <p:sp>
            <p:nvSpPr>
              <p:cNvPr id="58398" name="直接连接符 25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  <a:headEnd type="oval" w="med" len="med"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399" name="直接连接符 26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8395" name="组合 22"/>
            <p:cNvGrpSpPr/>
            <p:nvPr/>
          </p:nvGrpSpPr>
          <p:grpSpPr bwMode="auto">
            <a:xfrm flipV="1">
              <a:off x="0" y="1243881"/>
              <a:ext cx="2880320" cy="775829"/>
              <a:chOff x="0" y="0"/>
              <a:chExt cx="2880320" cy="360040"/>
            </a:xfrm>
          </p:grpSpPr>
          <p:sp>
            <p:nvSpPr>
              <p:cNvPr id="58396" name="直接连接符 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  <a:headEnd type="oval" w="med" len="med"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397" name="直接连接符 24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305" name="组合 29"/>
          <p:cNvGrpSpPr/>
          <p:nvPr/>
        </p:nvGrpSpPr>
        <p:grpSpPr bwMode="auto">
          <a:xfrm flipH="1">
            <a:off x="5586610" y="1770999"/>
            <a:ext cx="3306763" cy="2290762"/>
            <a:chOff x="0" y="0"/>
            <a:chExt cx="2880320" cy="2019710"/>
          </a:xfrm>
        </p:grpSpPr>
        <p:grpSp>
          <p:nvGrpSpPr>
            <p:cNvPr id="58388" name="组合 30"/>
            <p:cNvGrpSpPr/>
            <p:nvPr/>
          </p:nvGrpSpPr>
          <p:grpSpPr bwMode="auto">
            <a:xfrm>
              <a:off x="0" y="0"/>
              <a:ext cx="2880320" cy="775829"/>
              <a:chOff x="0" y="0"/>
              <a:chExt cx="2880320" cy="360040"/>
            </a:xfrm>
          </p:grpSpPr>
          <p:sp>
            <p:nvSpPr>
              <p:cNvPr id="58392" name="直接连接符 34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  <a:headEnd type="oval" w="med" len="med"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393" name="直接连接符 35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8389" name="组合 31"/>
            <p:cNvGrpSpPr/>
            <p:nvPr/>
          </p:nvGrpSpPr>
          <p:grpSpPr bwMode="auto">
            <a:xfrm flipV="1">
              <a:off x="0" y="1243881"/>
              <a:ext cx="2880320" cy="775829"/>
              <a:chOff x="0" y="0"/>
              <a:chExt cx="2880320" cy="360040"/>
            </a:xfrm>
          </p:grpSpPr>
          <p:sp>
            <p:nvSpPr>
              <p:cNvPr id="58390" name="直接连接符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  <a:headEnd type="oval" w="med" len="med"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391" name="直接连接符 33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658245" y="1897649"/>
            <a:ext cx="2201520" cy="19894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03543" y="1909706"/>
            <a:ext cx="2201520" cy="1977430"/>
          </a:xfrm>
          <a:prstGeom prst="rect">
            <a:avLst/>
          </a:prstGeom>
        </p:spPr>
      </p:pic>
      <p:sp>
        <p:nvSpPr>
          <p:cNvPr id="37" name="TextBox 38"/>
          <p:cNvSpPr txBox="1">
            <a:spLocks noChangeArrowheads="1"/>
          </p:cNvSpPr>
          <p:nvPr/>
        </p:nvSpPr>
        <p:spPr bwMode="auto">
          <a:xfrm>
            <a:off x="4064198" y="2739456"/>
            <a:ext cx="164374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请添加标题</a:t>
            </a:r>
            <a:endParaRPr lang="zh-CN" altLang="en-US" sz="24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AutoShape 35"/>
          <p:cNvSpPr>
            <a:spLocks noChangeArrowheads="1"/>
          </p:cNvSpPr>
          <p:nvPr/>
        </p:nvSpPr>
        <p:spPr bwMode="auto">
          <a:xfrm rot="16200000">
            <a:off x="2537636" y="2604260"/>
            <a:ext cx="1728788" cy="576263"/>
          </a:xfrm>
          <a:custGeom>
            <a:avLst/>
            <a:gdLst>
              <a:gd name="T0" fmla="*/ 307741 w 21600"/>
              <a:gd name="T1" fmla="*/ 2171 h 21600"/>
              <a:gd name="T2" fmla="*/ 175852 w 21600"/>
              <a:gd name="T3" fmla="*/ 4342 h 21600"/>
              <a:gd name="T4" fmla="*/ 43963 w 21600"/>
              <a:gd name="T5" fmla="*/ 2171 h 21600"/>
              <a:gd name="T6" fmla="*/ 17585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2 w 21600"/>
              <a:gd name="T13" fmla="*/ 4522 h 21600"/>
              <a:gd name="T14" fmla="*/ 17098 w 21600"/>
              <a:gd name="T15" fmla="*/ 1707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7DBDC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AutoShape 35"/>
          <p:cNvSpPr>
            <a:spLocks noChangeArrowheads="1"/>
          </p:cNvSpPr>
          <p:nvPr/>
        </p:nvSpPr>
        <p:spPr bwMode="auto">
          <a:xfrm rot="5400000" flipH="1">
            <a:off x="5384890" y="2604259"/>
            <a:ext cx="1728788" cy="576263"/>
          </a:xfrm>
          <a:custGeom>
            <a:avLst/>
            <a:gdLst>
              <a:gd name="T0" fmla="*/ 307741 w 21600"/>
              <a:gd name="T1" fmla="*/ 2171 h 21600"/>
              <a:gd name="T2" fmla="*/ 175852 w 21600"/>
              <a:gd name="T3" fmla="*/ 4342 h 21600"/>
              <a:gd name="T4" fmla="*/ 43963 w 21600"/>
              <a:gd name="T5" fmla="*/ 2171 h 21600"/>
              <a:gd name="T6" fmla="*/ 17585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2 w 21600"/>
              <a:gd name="T13" fmla="*/ 4522 h 21600"/>
              <a:gd name="T14" fmla="*/ 17098 w 21600"/>
              <a:gd name="T15" fmla="*/ 1707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7DBDC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67437" y="3389987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56271" y="1764233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  <p:bldP spid="55299" grpId="0" animBg="1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95" name="AutoShape 3"/>
          <p:cNvSpPr>
            <a:spLocks noChangeArrowheads="1"/>
          </p:cNvSpPr>
          <p:nvPr/>
        </p:nvSpPr>
        <p:spPr bwMode="auto">
          <a:xfrm rot="5400000">
            <a:off x="2097874" y="998893"/>
            <a:ext cx="1218059" cy="2316692"/>
          </a:xfrm>
          <a:prstGeom prst="upArrowCallout">
            <a:avLst>
              <a:gd name="adj1" fmla="val 33824"/>
              <a:gd name="adj2" fmla="val 25000"/>
              <a:gd name="adj3" fmla="val 29806"/>
              <a:gd name="adj4" fmla="val 86269"/>
            </a:avLst>
          </a:prstGeom>
          <a:solidFill>
            <a:srgbClr val="7DBDCF"/>
          </a:solidFill>
          <a:ln w="9525">
            <a:noFill/>
            <a:bevel/>
          </a:ln>
        </p:spPr>
        <p:txBody>
          <a:bodyPr rot="10800000" vert="eaVert" wrap="none" lIns="72585" tIns="36293" rIns="72585" bIns="36293" anchor="ctr"/>
          <a:lstStyle/>
          <a:p>
            <a:pPr defTabSz="725805">
              <a:buFont typeface="Arial" panose="020B0604020202020204" pitchFamily="34" charset="0"/>
              <a:buNone/>
            </a:pPr>
            <a:endParaRPr lang="zh-CN" altLang="en-US" sz="1400" i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290" name="AutoShape 5"/>
          <p:cNvSpPr>
            <a:spLocks noChangeArrowheads="1"/>
          </p:cNvSpPr>
          <p:nvPr/>
        </p:nvSpPr>
        <p:spPr bwMode="auto">
          <a:xfrm rot="16200000">
            <a:off x="6340128" y="1005111"/>
            <a:ext cx="1218059" cy="2304256"/>
          </a:xfrm>
          <a:prstGeom prst="upArrowCallout">
            <a:avLst>
              <a:gd name="adj1" fmla="val 33824"/>
              <a:gd name="adj2" fmla="val 25000"/>
              <a:gd name="adj3" fmla="val 29646"/>
              <a:gd name="adj4" fmla="val 86269"/>
            </a:avLst>
          </a:prstGeom>
          <a:solidFill>
            <a:srgbClr val="7DBDCF"/>
          </a:solidFill>
          <a:ln w="9525">
            <a:noFill/>
            <a:bevel/>
          </a:ln>
        </p:spPr>
        <p:txBody>
          <a:bodyPr vert="eaVert" wrap="none" lIns="72585" tIns="36293" rIns="72585" bIns="36293" anchor="ctr"/>
          <a:lstStyle/>
          <a:p>
            <a:pPr defTabSz="725805">
              <a:buFont typeface="Arial" panose="020B0604020202020204" pitchFamily="34" charset="0"/>
              <a:buNone/>
            </a:pPr>
            <a:endParaRPr lang="zh-CN" altLang="en-US" sz="1400" i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288" name="AutoShape 4"/>
          <p:cNvSpPr>
            <a:spLocks noChangeArrowheads="1"/>
          </p:cNvSpPr>
          <p:nvPr/>
        </p:nvSpPr>
        <p:spPr bwMode="auto">
          <a:xfrm rot="10800000">
            <a:off x="3894724" y="1548209"/>
            <a:ext cx="1872829" cy="1419649"/>
          </a:xfrm>
          <a:prstGeom prst="upArrowCallout">
            <a:avLst>
              <a:gd name="adj1" fmla="val 33824"/>
              <a:gd name="adj2" fmla="val 25000"/>
              <a:gd name="adj3" fmla="val 15498"/>
              <a:gd name="adj4" fmla="val 86269"/>
            </a:avLst>
          </a:prstGeom>
          <a:solidFill>
            <a:srgbClr val="7DBDCF"/>
          </a:solidFill>
          <a:ln w="9525">
            <a:noFill/>
            <a:bevel/>
          </a:ln>
        </p:spPr>
        <p:txBody>
          <a:bodyPr rot="10800000" wrap="none" lIns="72585" tIns="36293" rIns="72585" bIns="36293" anchor="ctr"/>
          <a:lstStyle/>
          <a:p>
            <a:pPr defTabSz="725805">
              <a:buFont typeface="Arial" panose="020B0604020202020204" pitchFamily="34" charset="0"/>
              <a:buNone/>
            </a:pPr>
            <a:endParaRPr lang="zh-CN" altLang="en-US" sz="1400" i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585218" y="3105566"/>
            <a:ext cx="6551414" cy="1630551"/>
          </a:xfrm>
          <a:prstGeom prst="rect">
            <a:avLst/>
          </a:prstGeom>
        </p:spPr>
      </p:pic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081274" y="1970965"/>
            <a:ext cx="164374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请添加标题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20564" y="1832465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224795" y="1822230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1681559" y="1476201"/>
            <a:ext cx="1427162" cy="1409700"/>
          </a:xfrm>
          <a:prstGeom prst="ellipse">
            <a:avLst/>
          </a:prstGeom>
          <a:solidFill>
            <a:srgbClr val="7DBDCF"/>
          </a:solidFill>
          <a:ln w="9525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en-US" altLang="zh-CN" sz="3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AutoShape 50"/>
          <p:cNvSpPr>
            <a:spLocks noChangeArrowheads="1"/>
          </p:cNvSpPr>
          <p:nvPr/>
        </p:nvSpPr>
        <p:spPr bwMode="gray">
          <a:xfrm>
            <a:off x="5888434" y="1971501"/>
            <a:ext cx="369887" cy="419100"/>
          </a:xfrm>
          <a:prstGeom prst="chevron">
            <a:avLst>
              <a:gd name="adj" fmla="val 52514"/>
            </a:avLst>
          </a:prstGeom>
          <a:solidFill>
            <a:srgbClr val="7DBDCF"/>
          </a:solidFill>
          <a:ln w="9525">
            <a:noFill/>
            <a:miter lim="800000"/>
          </a:ln>
        </p:spPr>
        <p:txBody>
          <a:bodyPr wrap="none" lIns="72585" tIns="36293" rIns="72585" bIns="36293" anchor="ctr"/>
          <a:lstStyle/>
          <a:p>
            <a:pPr defTabSz="725805"/>
            <a:endParaRPr lang="zh-CN" altLang="en-US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AutoShape 51"/>
          <p:cNvSpPr>
            <a:spLocks noChangeArrowheads="1"/>
          </p:cNvSpPr>
          <p:nvPr/>
        </p:nvSpPr>
        <p:spPr bwMode="gray">
          <a:xfrm>
            <a:off x="3435746" y="1971501"/>
            <a:ext cx="371475" cy="419100"/>
          </a:xfrm>
          <a:prstGeom prst="chevron">
            <a:avLst>
              <a:gd name="adj" fmla="val 52514"/>
            </a:avLst>
          </a:prstGeom>
          <a:solidFill>
            <a:srgbClr val="7DBDCF"/>
          </a:solidFill>
          <a:ln w="9525">
            <a:noFill/>
            <a:miter lim="800000"/>
          </a:ln>
        </p:spPr>
        <p:txBody>
          <a:bodyPr wrap="none" lIns="72585" tIns="36293" rIns="72585" bIns="36293" anchor="ctr"/>
          <a:lstStyle/>
          <a:p>
            <a:pPr defTabSz="725805"/>
            <a:endParaRPr lang="zh-CN" altLang="en-US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4134246" y="1476201"/>
            <a:ext cx="1425575" cy="1409700"/>
          </a:xfrm>
          <a:prstGeom prst="ellipse">
            <a:avLst/>
          </a:prstGeom>
          <a:solidFill>
            <a:srgbClr val="7DBDCF"/>
          </a:solidFill>
          <a:ln w="9525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zh-CN" sz="1000" b="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6585346" y="1476201"/>
            <a:ext cx="1428750" cy="1409700"/>
          </a:xfrm>
          <a:prstGeom prst="ellipse">
            <a:avLst/>
          </a:prstGeom>
          <a:solidFill>
            <a:srgbClr val="7DBDCF"/>
          </a:solidFill>
          <a:ln w="9525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zh-CN" sz="1000" b="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8030" y="2111702"/>
            <a:ext cx="1244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5805"/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请输入您想要的文字内容</a:t>
            </a: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5648" y="1548209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25805"/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US" alt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50819" y="2118002"/>
            <a:ext cx="1244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5805"/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请输入您想要的文字内容</a:t>
            </a: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68438" y="1554509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25805"/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alt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88560" y="2098952"/>
            <a:ext cx="1244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5805"/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请输入您想要的文字内容</a:t>
            </a: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06179" y="1535459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25805"/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US" alt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44601" y="334840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，不仅有利于弘扬孝道亲情、唤醒家族共同记忆，还可促进家族成员乃至民族的凝聚力和认同感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-1"/>
            <a:ext cx="9721850" cy="5400675"/>
          </a:xfrm>
          <a:prstGeom prst="rect">
            <a:avLst/>
          </a:prstGeom>
        </p:spPr>
      </p:pic>
      <p:sp>
        <p:nvSpPr>
          <p:cNvPr id="44" name="Freeform 586"/>
          <p:cNvSpPr/>
          <p:nvPr/>
        </p:nvSpPr>
        <p:spPr bwMode="auto">
          <a:xfrm rot="10800000">
            <a:off x="-35619" y="-1"/>
            <a:ext cx="6552727" cy="5400675"/>
          </a:xfrm>
          <a:custGeom>
            <a:avLst/>
            <a:gdLst>
              <a:gd name="T0" fmla="*/ 758 w 758"/>
              <a:gd name="T1" fmla="*/ 0 h 1120"/>
              <a:gd name="T2" fmla="*/ 189 w 758"/>
              <a:gd name="T3" fmla="*/ 0 h 1120"/>
              <a:gd name="T4" fmla="*/ 189 w 758"/>
              <a:gd name="T5" fmla="*/ 1120 h 1120"/>
              <a:gd name="T6" fmla="*/ 758 w 758"/>
              <a:gd name="T7" fmla="*/ 1120 h 1120"/>
              <a:gd name="T8" fmla="*/ 758 w 758"/>
              <a:gd name="T9" fmla="*/ 0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1120">
                <a:moveTo>
                  <a:pt x="758" y="0"/>
                </a:moveTo>
                <a:cubicBezTo>
                  <a:pt x="758" y="0"/>
                  <a:pt x="339" y="0"/>
                  <a:pt x="189" y="0"/>
                </a:cubicBezTo>
                <a:cubicBezTo>
                  <a:pt x="314" y="416"/>
                  <a:pt x="0" y="656"/>
                  <a:pt x="189" y="1120"/>
                </a:cubicBezTo>
                <a:cubicBezTo>
                  <a:pt x="332" y="1120"/>
                  <a:pt x="758" y="1120"/>
                  <a:pt x="758" y="1120"/>
                </a:cubicBezTo>
                <a:lnTo>
                  <a:pt x="758" y="0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38"/>
          <p:cNvSpPr txBox="1">
            <a:spLocks noChangeArrowheads="1"/>
          </p:cNvSpPr>
          <p:nvPr/>
        </p:nvSpPr>
        <p:spPr bwMode="auto">
          <a:xfrm>
            <a:off x="1234853" y="1116161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88517" y="1561692"/>
            <a:ext cx="26386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38"/>
          <p:cNvSpPr txBox="1">
            <a:spLocks noChangeArrowheads="1"/>
          </p:cNvSpPr>
          <p:nvPr/>
        </p:nvSpPr>
        <p:spPr bwMode="auto">
          <a:xfrm>
            <a:off x="1270969" y="2889085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224633" y="3334616"/>
            <a:ext cx="26386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87" name="AutoShape 23"/>
          <p:cNvSpPr>
            <a:spLocks noChangeArrowheads="1"/>
          </p:cNvSpPr>
          <p:nvPr/>
        </p:nvSpPr>
        <p:spPr bwMode="auto">
          <a:xfrm>
            <a:off x="3565525" y="1586209"/>
            <a:ext cx="2736850" cy="2554288"/>
          </a:xfrm>
          <a:prstGeom prst="diamond">
            <a:avLst/>
          </a:prstGeom>
          <a:noFill/>
          <a:ln w="190500" cmpd="thickThin">
            <a:solidFill>
              <a:srgbClr val="7DBDCF"/>
            </a:solidFill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1116509" y="2186244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0174" y="2631775"/>
            <a:ext cx="24557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8"/>
          <p:cNvSpPr txBox="1">
            <a:spLocks noChangeArrowheads="1"/>
          </p:cNvSpPr>
          <p:nvPr/>
        </p:nvSpPr>
        <p:spPr bwMode="auto">
          <a:xfrm>
            <a:off x="4181499" y="2370910"/>
            <a:ext cx="1504901" cy="984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32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8"/>
          <p:cNvSpPr txBox="1">
            <a:spLocks noChangeArrowheads="1"/>
          </p:cNvSpPr>
          <p:nvPr/>
        </p:nvSpPr>
        <p:spPr bwMode="auto">
          <a:xfrm>
            <a:off x="6589117" y="2186244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42782" y="2631775"/>
            <a:ext cx="24557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87" grpId="0" animBg="1"/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292498" y="1490663"/>
            <a:ext cx="2200275" cy="2463800"/>
            <a:chOff x="1075056" y="1491630"/>
            <a:chExt cx="2070054" cy="2345183"/>
          </a:xfrm>
          <a:solidFill>
            <a:srgbClr val="7DBDCF"/>
          </a:solidFill>
        </p:grpSpPr>
        <p:sp>
          <p:nvSpPr>
            <p:cNvPr id="85005" name="等腰三角形 12"/>
            <p:cNvSpPr/>
            <p:nvPr/>
          </p:nvSpPr>
          <p:spPr bwMode="auto">
            <a:xfrm flipV="1">
              <a:off x="1075056" y="1491630"/>
              <a:ext cx="2070054" cy="2345183"/>
            </a:xfrm>
            <a:custGeom>
              <a:avLst/>
              <a:gdLst>
                <a:gd name="T0" fmla="*/ 1035027 w 2088232"/>
                <a:gd name="T1" fmla="*/ 0 h 2365776"/>
                <a:gd name="T2" fmla="*/ 1127810 w 2088232"/>
                <a:gd name="T3" fmla="*/ 279813 h 2365776"/>
                <a:gd name="T4" fmla="*/ 2070054 w 2088232"/>
                <a:gd name="T5" fmla="*/ 1310155 h 2365776"/>
                <a:gd name="T6" fmla="*/ 1035027 w 2088232"/>
                <a:gd name="T7" fmla="*/ 2345183 h 2365776"/>
                <a:gd name="T8" fmla="*/ 0 w 2088232"/>
                <a:gd name="T9" fmla="*/ 1310155 h 2365776"/>
                <a:gd name="T10" fmla="*/ 942244 w 2088232"/>
                <a:gd name="T11" fmla="*/ 279813 h 23657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8232"/>
                <a:gd name="T19" fmla="*/ 0 h 2365776"/>
                <a:gd name="T20" fmla="*/ 2088232 w 2088232"/>
                <a:gd name="T21" fmla="*/ 2365776 h 23657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6" name="TextBox 3"/>
            <p:cNvSpPr txBox="1">
              <a:spLocks noChangeArrowheads="1"/>
            </p:cNvSpPr>
            <p:nvPr/>
          </p:nvSpPr>
          <p:spPr bwMode="auto">
            <a:xfrm>
              <a:off x="1555978" y="2076415"/>
              <a:ext cx="183944" cy="37133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96780" tIns="48390" rIns="96780" bIns="48390">
              <a:spAutoFit/>
            </a:bodyPr>
            <a:lstStyle/>
            <a:p>
              <a:pPr defTabSz="968375"/>
              <a:endParaRPr lang="zh-CN" altLang="en-US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7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255775" y="2487426"/>
              <a:ext cx="1708616" cy="2980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96780" tIns="48390" rIns="96780" bIns="48390">
              <a:spAutoFit/>
            </a:bodyPr>
            <a:lstStyle/>
            <a:p>
              <a:pPr algn="ctr" defTabSz="968375"/>
              <a:endParaRPr lang="en-U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089400" y="1662113"/>
            <a:ext cx="1820863" cy="2038350"/>
            <a:chOff x="3845797" y="1655066"/>
            <a:chExt cx="1713148" cy="1940841"/>
          </a:xfrm>
          <a:solidFill>
            <a:srgbClr val="7DBDCF"/>
          </a:solidFill>
        </p:grpSpPr>
        <p:sp>
          <p:nvSpPr>
            <p:cNvPr id="85002" name="等腰三角形 12"/>
            <p:cNvSpPr/>
            <p:nvPr/>
          </p:nvSpPr>
          <p:spPr bwMode="auto">
            <a:xfrm flipV="1">
              <a:off x="3845797" y="1655066"/>
              <a:ext cx="1713148" cy="1940841"/>
            </a:xfrm>
            <a:custGeom>
              <a:avLst/>
              <a:gdLst>
                <a:gd name="T0" fmla="*/ 856574 w 2088232"/>
                <a:gd name="T1" fmla="*/ 0 h 2365776"/>
                <a:gd name="T2" fmla="*/ 933360 w 2088232"/>
                <a:gd name="T3" fmla="*/ 231569 h 2365776"/>
                <a:gd name="T4" fmla="*/ 1713148 w 2088232"/>
                <a:gd name="T5" fmla="*/ 1084267 h 2365776"/>
                <a:gd name="T6" fmla="*/ 856574 w 2088232"/>
                <a:gd name="T7" fmla="*/ 1940841 h 2365776"/>
                <a:gd name="T8" fmla="*/ 0 w 2088232"/>
                <a:gd name="T9" fmla="*/ 1084267 h 2365776"/>
                <a:gd name="T10" fmla="*/ 779788 w 2088232"/>
                <a:gd name="T11" fmla="*/ 231569 h 23657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8232"/>
                <a:gd name="T19" fmla="*/ 0 h 2365776"/>
                <a:gd name="T20" fmla="*/ 2088232 w 2088232"/>
                <a:gd name="T21" fmla="*/ 2365776 h 23657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3" name="TextBox 8"/>
            <p:cNvSpPr txBox="1">
              <a:spLocks noChangeArrowheads="1"/>
            </p:cNvSpPr>
            <p:nvPr/>
          </p:nvSpPr>
          <p:spPr bwMode="auto">
            <a:xfrm>
              <a:off x="4199778" y="2105510"/>
              <a:ext cx="183949" cy="34214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96780" tIns="48390" rIns="96780" bIns="48390">
              <a:spAutoFit/>
            </a:bodyPr>
            <a:lstStyle/>
            <a:p>
              <a:pPr defTabSz="968375"/>
              <a:endParaRPr lang="zh-CN" altLang="en-US" sz="17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4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3945868" y="2457704"/>
              <a:ext cx="1513006" cy="26888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96780" tIns="48390" rIns="96780" bIns="48390">
              <a:spAutoFit/>
            </a:bodyPr>
            <a:lstStyle/>
            <a:p>
              <a:pPr algn="ctr" defTabSz="968375"/>
              <a:endParaRPr lang="en-US" altLang="zh-CN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6517109" y="1758950"/>
            <a:ext cx="1606550" cy="1798638"/>
            <a:chOff x="6322551" y="1747101"/>
            <a:chExt cx="1512168" cy="1713148"/>
          </a:xfrm>
          <a:solidFill>
            <a:srgbClr val="7DBDCF"/>
          </a:solidFill>
        </p:grpSpPr>
        <p:sp>
          <p:nvSpPr>
            <p:cNvPr id="84999" name="等腰三角形 12"/>
            <p:cNvSpPr/>
            <p:nvPr/>
          </p:nvSpPr>
          <p:spPr bwMode="auto">
            <a:xfrm flipV="1">
              <a:off x="6322551" y="1747101"/>
              <a:ext cx="1512168" cy="1713148"/>
            </a:xfrm>
            <a:custGeom>
              <a:avLst/>
              <a:gdLst>
                <a:gd name="T0" fmla="*/ 756084 w 2088232"/>
                <a:gd name="T1" fmla="*/ 0 h 2365776"/>
                <a:gd name="T2" fmla="*/ 823862 w 2088232"/>
                <a:gd name="T3" fmla="*/ 204402 h 2365776"/>
                <a:gd name="T4" fmla="*/ 1512168 w 2088232"/>
                <a:gd name="T5" fmla="*/ 957064 h 2365776"/>
                <a:gd name="T6" fmla="*/ 756084 w 2088232"/>
                <a:gd name="T7" fmla="*/ 1713148 h 2365776"/>
                <a:gd name="T8" fmla="*/ 0 w 2088232"/>
                <a:gd name="T9" fmla="*/ 957064 h 2365776"/>
                <a:gd name="T10" fmla="*/ 688306 w 2088232"/>
                <a:gd name="T11" fmla="*/ 204402 h 23657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8232"/>
                <a:gd name="T19" fmla="*/ 0 h 2365776"/>
                <a:gd name="T20" fmla="*/ 2088232 w 2088232"/>
                <a:gd name="T21" fmla="*/ 2365776 h 23657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0" name="TextBox 12"/>
            <p:cNvSpPr txBox="1">
              <a:spLocks noChangeArrowheads="1"/>
            </p:cNvSpPr>
            <p:nvPr/>
          </p:nvSpPr>
          <p:spPr bwMode="auto">
            <a:xfrm>
              <a:off x="6601973" y="2106968"/>
              <a:ext cx="184029" cy="32759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96780" tIns="48390" rIns="96780" bIns="48390">
              <a:spAutoFit/>
            </a:bodyPr>
            <a:lstStyle/>
            <a:p>
              <a:pPr defTabSz="968375"/>
              <a:endParaRPr lang="zh-CN" altLang="en-US" sz="1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1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6394274" y="2457763"/>
              <a:ext cx="1368722" cy="23965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96780" tIns="48390" rIns="96780" bIns="48390">
              <a:spAutoFit/>
            </a:bodyPr>
            <a:lstStyle/>
            <a:p>
              <a:pPr algn="ctr" defTabSz="968375"/>
              <a:endParaRPr lang="en-U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extBox 38"/>
          <p:cNvSpPr txBox="1">
            <a:spLocks noChangeArrowheads="1"/>
          </p:cNvSpPr>
          <p:nvPr/>
        </p:nvSpPr>
        <p:spPr bwMode="auto">
          <a:xfrm>
            <a:off x="1620565" y="1980257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35882" y="2341190"/>
            <a:ext cx="18128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8"/>
          <p:cNvSpPr txBox="1">
            <a:spLocks noChangeArrowheads="1"/>
          </p:cNvSpPr>
          <p:nvPr/>
        </p:nvSpPr>
        <p:spPr bwMode="auto">
          <a:xfrm>
            <a:off x="4408327" y="2015850"/>
            <a:ext cx="1203573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38725" y="2371968"/>
            <a:ext cx="1630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38"/>
          <p:cNvSpPr txBox="1">
            <a:spLocks noChangeArrowheads="1"/>
          </p:cNvSpPr>
          <p:nvPr/>
        </p:nvSpPr>
        <p:spPr bwMode="auto">
          <a:xfrm>
            <a:off x="6748426" y="2064191"/>
            <a:ext cx="1203573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78824" y="2420309"/>
            <a:ext cx="1630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99188" y="3957572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，不仅有利于弘扬孝道亲情、唤醒家族共同记忆，还可促进家族成员乃至民族的凝聚力和认同感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2711132" y="2270030"/>
            <a:ext cx="387798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三</a:t>
            </a:r>
            <a:r>
              <a:rPr lang="zh-CN" altLang="en-US" sz="3600" dirty="0" smtClean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输入文字内容</a:t>
            </a:r>
            <a:endParaRPr lang="zh-CN" altLang="en-US" sz="36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矩形 4"/>
          <p:cNvSpPr>
            <a:spLocks noChangeArrowheads="1"/>
          </p:cNvSpPr>
          <p:nvPr/>
        </p:nvSpPr>
        <p:spPr bwMode="auto">
          <a:xfrm>
            <a:off x="3957836" y="1692225"/>
            <a:ext cx="1652588" cy="2227262"/>
          </a:xfrm>
          <a:custGeom>
            <a:avLst/>
            <a:gdLst>
              <a:gd name="T0" fmla="*/ 0 w 2071340"/>
              <a:gd name="T1" fmla="*/ 0 h 2828404"/>
              <a:gd name="T2" fmla="*/ 0 60000 65536"/>
              <a:gd name="T3" fmla="*/ 0 w 2071340"/>
              <a:gd name="T4" fmla="*/ 0 h 2828404"/>
              <a:gd name="T5" fmla="*/ 2071340 w 2071340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2071340" h="2828404">
                <a:moveTo>
                  <a:pt x="0" y="0"/>
                </a:moveTo>
                <a:lnTo>
                  <a:pt x="2071340" y="0"/>
                </a:lnTo>
                <a:lnTo>
                  <a:pt x="2071340" y="902778"/>
                </a:lnTo>
                <a:cubicBezTo>
                  <a:pt x="1815192" y="931760"/>
                  <a:pt x="1617104" y="1149848"/>
                  <a:pt x="1617104" y="1414202"/>
                </a:cubicBezTo>
                <a:cubicBezTo>
                  <a:pt x="1617104" y="1678556"/>
                  <a:pt x="1815192" y="1896645"/>
                  <a:pt x="2071340" y="1925626"/>
                </a:cubicBezTo>
                <a:lnTo>
                  <a:pt x="2071340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8" y="1896644"/>
                  <a:pt x="454235" y="1678556"/>
                  <a:pt x="454235" y="1414202"/>
                </a:cubicBezTo>
                <a:cubicBezTo>
                  <a:pt x="454235" y="1149849"/>
                  <a:pt x="256148" y="931760"/>
                  <a:pt x="0" y="902779"/>
                </a:cubicBezTo>
                <a:close/>
              </a:path>
            </a:pathLst>
          </a:custGeom>
          <a:solidFill>
            <a:srgbClr val="7DBDCF"/>
          </a:solidFill>
          <a:ln w="3175">
            <a:solidFill>
              <a:srgbClr val="EAEAEA"/>
            </a:solidFill>
            <a:bevel/>
          </a:ln>
        </p:spPr>
        <p:txBody>
          <a:bodyPr lIns="357210" tIns="36293" rIns="357210" bIns="36293" anchor="ctr"/>
          <a:lstStyle/>
          <a:p>
            <a:pPr algn="ctr" defTabSz="725805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4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286" name="椭圆 7"/>
          <p:cNvSpPr>
            <a:spLocks noChangeArrowheads="1"/>
          </p:cNvSpPr>
          <p:nvPr/>
        </p:nvSpPr>
        <p:spPr bwMode="auto">
          <a:xfrm>
            <a:off x="3586361" y="2485466"/>
            <a:ext cx="642938" cy="633412"/>
          </a:xfrm>
          <a:prstGeom prst="ellipse">
            <a:avLst/>
          </a:prstGeom>
          <a:solidFill>
            <a:srgbClr val="7DBDCF"/>
          </a:solidFill>
          <a:ln w="25400">
            <a:noFill/>
            <a:bevel/>
          </a:ln>
        </p:spPr>
        <p:txBody>
          <a:bodyPr lIns="0" tIns="0" rIns="0" bIns="0" anchor="ctr"/>
          <a:lstStyle/>
          <a:p>
            <a:pPr algn="ctr" defTabSz="725805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287" name="椭圆 8"/>
          <p:cNvSpPr>
            <a:spLocks noChangeArrowheads="1"/>
          </p:cNvSpPr>
          <p:nvPr/>
        </p:nvSpPr>
        <p:spPr bwMode="auto">
          <a:xfrm>
            <a:off x="5338961" y="2485466"/>
            <a:ext cx="644525" cy="633412"/>
          </a:xfrm>
          <a:prstGeom prst="ellipse">
            <a:avLst/>
          </a:prstGeom>
          <a:solidFill>
            <a:srgbClr val="7DBDCF"/>
          </a:solidFill>
          <a:ln w="25400">
            <a:noFill/>
            <a:bevel/>
          </a:ln>
        </p:spPr>
        <p:txBody>
          <a:bodyPr lIns="0" tIns="0" rIns="0" bIns="0" anchor="ctr"/>
          <a:lstStyle/>
          <a:p>
            <a:pPr algn="ctr" defTabSz="725805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289" name="矩形 3"/>
          <p:cNvSpPr>
            <a:spLocks noChangeArrowheads="1"/>
          </p:cNvSpPr>
          <p:nvPr/>
        </p:nvSpPr>
        <p:spPr bwMode="auto">
          <a:xfrm>
            <a:off x="2329061" y="1692225"/>
            <a:ext cx="1528763" cy="2227262"/>
          </a:xfrm>
          <a:custGeom>
            <a:avLst/>
            <a:gdLst>
              <a:gd name="T0" fmla="*/ 0 w 1915864"/>
              <a:gd name="T1" fmla="*/ 0 h 2828404"/>
              <a:gd name="T2" fmla="*/ 0 60000 65536"/>
              <a:gd name="T3" fmla="*/ 0 w 1915864"/>
              <a:gd name="T4" fmla="*/ 0 h 2828404"/>
              <a:gd name="T5" fmla="*/ 1915864 w 19158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15864" h="2828404">
                <a:moveTo>
                  <a:pt x="0" y="0"/>
                </a:moveTo>
                <a:lnTo>
                  <a:pt x="1915864" y="0"/>
                </a:lnTo>
                <a:lnTo>
                  <a:pt x="1915864" y="902778"/>
                </a:lnTo>
                <a:cubicBezTo>
                  <a:pt x="1659716" y="931760"/>
                  <a:pt x="1461628" y="1149848"/>
                  <a:pt x="1461628" y="1414202"/>
                </a:cubicBezTo>
                <a:cubicBezTo>
                  <a:pt x="1461628" y="1678556"/>
                  <a:pt x="1659716" y="1896645"/>
                  <a:pt x="1915864" y="1925626"/>
                </a:cubicBezTo>
                <a:lnTo>
                  <a:pt x="1915864" y="2828404"/>
                </a:lnTo>
                <a:lnTo>
                  <a:pt x="0" y="2828404"/>
                </a:lnTo>
                <a:close/>
              </a:path>
            </a:pathLst>
          </a:custGeom>
          <a:solidFill>
            <a:srgbClr val="7DBDCF"/>
          </a:solidFill>
          <a:ln w="3175">
            <a:noFill/>
            <a:bevel/>
          </a:ln>
        </p:spPr>
        <p:txBody>
          <a:bodyPr lIns="142884" tIns="36293" rIns="357210" bIns="36293" anchor="ctr"/>
          <a:lstStyle/>
          <a:p>
            <a:pPr algn="ctr" defTabSz="725805">
              <a:lnSpc>
                <a:spcPct val="110000"/>
              </a:lnSpc>
            </a:pPr>
            <a:endParaRPr lang="zh-CN" altLang="en-US" sz="1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725805"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1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3"/>
          <p:cNvSpPr>
            <a:spLocks noChangeArrowheads="1"/>
          </p:cNvSpPr>
          <p:nvPr/>
        </p:nvSpPr>
        <p:spPr bwMode="auto">
          <a:xfrm flipH="1">
            <a:off x="5725021" y="1692225"/>
            <a:ext cx="1528763" cy="2227262"/>
          </a:xfrm>
          <a:custGeom>
            <a:avLst/>
            <a:gdLst>
              <a:gd name="T0" fmla="*/ 0 w 1915864"/>
              <a:gd name="T1" fmla="*/ 0 h 2828404"/>
              <a:gd name="T2" fmla="*/ 0 60000 65536"/>
              <a:gd name="T3" fmla="*/ 0 w 1915864"/>
              <a:gd name="T4" fmla="*/ 0 h 2828404"/>
              <a:gd name="T5" fmla="*/ 1915864 w 19158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15864" h="2828404">
                <a:moveTo>
                  <a:pt x="0" y="0"/>
                </a:moveTo>
                <a:lnTo>
                  <a:pt x="1915864" y="0"/>
                </a:lnTo>
                <a:lnTo>
                  <a:pt x="1915864" y="902778"/>
                </a:lnTo>
                <a:cubicBezTo>
                  <a:pt x="1659716" y="931760"/>
                  <a:pt x="1461628" y="1149848"/>
                  <a:pt x="1461628" y="1414202"/>
                </a:cubicBezTo>
                <a:cubicBezTo>
                  <a:pt x="1461628" y="1678556"/>
                  <a:pt x="1659716" y="1896645"/>
                  <a:pt x="1915864" y="1925626"/>
                </a:cubicBezTo>
                <a:lnTo>
                  <a:pt x="1915864" y="2828404"/>
                </a:lnTo>
                <a:lnTo>
                  <a:pt x="0" y="2828404"/>
                </a:lnTo>
                <a:close/>
              </a:path>
            </a:pathLst>
          </a:custGeom>
          <a:solidFill>
            <a:srgbClr val="7DBDCF"/>
          </a:solidFill>
          <a:ln w="3175">
            <a:noFill/>
            <a:bevel/>
          </a:ln>
        </p:spPr>
        <p:txBody>
          <a:bodyPr lIns="142884" tIns="36293" rIns="357210" bIns="36293" anchor="ctr"/>
          <a:lstStyle/>
          <a:p>
            <a:pPr algn="ctr" defTabSz="725805">
              <a:lnSpc>
                <a:spcPct val="110000"/>
              </a:lnSpc>
            </a:pPr>
            <a:endParaRPr lang="zh-CN" altLang="en-US" sz="1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725805"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1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8"/>
          <p:cNvSpPr txBox="1">
            <a:spLocks noChangeArrowheads="1"/>
          </p:cNvSpPr>
          <p:nvPr/>
        </p:nvSpPr>
        <p:spPr bwMode="auto">
          <a:xfrm>
            <a:off x="2456061" y="1805127"/>
            <a:ext cx="1324744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47318" y="2215976"/>
            <a:ext cx="10207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8"/>
          <p:cNvSpPr txBox="1">
            <a:spLocks noChangeArrowheads="1"/>
          </p:cNvSpPr>
          <p:nvPr/>
        </p:nvSpPr>
        <p:spPr bwMode="auto">
          <a:xfrm>
            <a:off x="4223557" y="1805127"/>
            <a:ext cx="1324744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44194" y="2215976"/>
            <a:ext cx="10207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5956263" y="1805127"/>
            <a:ext cx="1324744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6900" y="2215976"/>
            <a:ext cx="10207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animBg="1"/>
      <p:bldP spid="97286" grpId="0" animBg="1"/>
      <p:bldP spid="97287" grpId="0" animBg="1"/>
      <p:bldP spid="97289" grpId="0" animBg="1"/>
      <p:bldP spid="19" grpId="0" animBg="1"/>
      <p:bldP spid="20" grpId="0"/>
      <p:bldP spid="22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8557" y="1404193"/>
            <a:ext cx="4248472" cy="28139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97029" y="1404193"/>
            <a:ext cx="2160240" cy="2808312"/>
          </a:xfrm>
          <a:prstGeom prst="rect">
            <a:avLst/>
          </a:prstGeom>
          <a:solidFill>
            <a:srgbClr val="7D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TextBox 38"/>
          <p:cNvSpPr txBox="1">
            <a:spLocks noChangeArrowheads="1"/>
          </p:cNvSpPr>
          <p:nvPr/>
        </p:nvSpPr>
        <p:spPr bwMode="auto">
          <a:xfrm>
            <a:off x="6131396" y="1692225"/>
            <a:ext cx="15841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85061" y="2268289"/>
            <a:ext cx="16305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/>
          <p:nvPr/>
        </p:nvSpPr>
        <p:spPr bwMode="auto">
          <a:xfrm>
            <a:off x="1511498" y="1695401"/>
            <a:ext cx="1941512" cy="1997075"/>
          </a:xfrm>
          <a:custGeom>
            <a:avLst/>
            <a:gdLst>
              <a:gd name="T0" fmla="*/ 1112 w 1328"/>
              <a:gd name="T1" fmla="*/ 1328 h 1328"/>
              <a:gd name="T2" fmla="*/ 1142 w 1328"/>
              <a:gd name="T3" fmla="*/ 880 h 1328"/>
              <a:gd name="T4" fmla="*/ 1156 w 1328"/>
              <a:gd name="T5" fmla="*/ 886 h 1328"/>
              <a:gd name="T6" fmla="*/ 1188 w 1328"/>
              <a:gd name="T7" fmla="*/ 894 h 1328"/>
              <a:gd name="T8" fmla="*/ 1204 w 1328"/>
              <a:gd name="T9" fmla="*/ 896 h 1328"/>
              <a:gd name="T10" fmla="*/ 1228 w 1328"/>
              <a:gd name="T11" fmla="*/ 894 h 1328"/>
              <a:gd name="T12" fmla="*/ 1252 w 1328"/>
              <a:gd name="T13" fmla="*/ 886 h 1328"/>
              <a:gd name="T14" fmla="*/ 1292 w 1328"/>
              <a:gd name="T15" fmla="*/ 860 h 1328"/>
              <a:gd name="T16" fmla="*/ 1318 w 1328"/>
              <a:gd name="T17" fmla="*/ 820 h 1328"/>
              <a:gd name="T18" fmla="*/ 1326 w 1328"/>
              <a:gd name="T19" fmla="*/ 796 h 1328"/>
              <a:gd name="T20" fmla="*/ 1328 w 1328"/>
              <a:gd name="T21" fmla="*/ 772 h 1328"/>
              <a:gd name="T22" fmla="*/ 1328 w 1328"/>
              <a:gd name="T23" fmla="*/ 760 h 1328"/>
              <a:gd name="T24" fmla="*/ 1322 w 1328"/>
              <a:gd name="T25" fmla="*/ 736 h 1328"/>
              <a:gd name="T26" fmla="*/ 1306 w 1328"/>
              <a:gd name="T27" fmla="*/ 702 h 1328"/>
              <a:gd name="T28" fmla="*/ 1274 w 1328"/>
              <a:gd name="T29" fmla="*/ 670 h 1328"/>
              <a:gd name="T30" fmla="*/ 1240 w 1328"/>
              <a:gd name="T31" fmla="*/ 654 h 1328"/>
              <a:gd name="T32" fmla="*/ 1216 w 1328"/>
              <a:gd name="T33" fmla="*/ 648 h 1328"/>
              <a:gd name="T34" fmla="*/ 1204 w 1328"/>
              <a:gd name="T35" fmla="*/ 648 h 1328"/>
              <a:gd name="T36" fmla="*/ 1172 w 1328"/>
              <a:gd name="T37" fmla="*/ 652 h 1328"/>
              <a:gd name="T38" fmla="*/ 1142 w 1328"/>
              <a:gd name="T39" fmla="*/ 664 h 1328"/>
              <a:gd name="T40" fmla="*/ 1112 w 1328"/>
              <a:gd name="T41" fmla="*/ 682 h 1328"/>
              <a:gd name="T42" fmla="*/ 1112 w 1328"/>
              <a:gd name="T43" fmla="*/ 216 h 1328"/>
              <a:gd name="T44" fmla="*/ 664 w 1328"/>
              <a:gd name="T45" fmla="*/ 186 h 1328"/>
              <a:gd name="T46" fmla="*/ 670 w 1328"/>
              <a:gd name="T47" fmla="*/ 172 h 1328"/>
              <a:gd name="T48" fmla="*/ 678 w 1328"/>
              <a:gd name="T49" fmla="*/ 140 h 1328"/>
              <a:gd name="T50" fmla="*/ 680 w 1328"/>
              <a:gd name="T51" fmla="*/ 124 h 1328"/>
              <a:gd name="T52" fmla="*/ 678 w 1328"/>
              <a:gd name="T53" fmla="*/ 100 h 1328"/>
              <a:gd name="T54" fmla="*/ 670 w 1328"/>
              <a:gd name="T55" fmla="*/ 76 h 1328"/>
              <a:gd name="T56" fmla="*/ 644 w 1328"/>
              <a:gd name="T57" fmla="*/ 36 h 1328"/>
              <a:gd name="T58" fmla="*/ 604 w 1328"/>
              <a:gd name="T59" fmla="*/ 10 h 1328"/>
              <a:gd name="T60" fmla="*/ 580 w 1328"/>
              <a:gd name="T61" fmla="*/ 2 h 1328"/>
              <a:gd name="T62" fmla="*/ 556 w 1328"/>
              <a:gd name="T63" fmla="*/ 0 h 1328"/>
              <a:gd name="T64" fmla="*/ 544 w 1328"/>
              <a:gd name="T65" fmla="*/ 0 h 1328"/>
              <a:gd name="T66" fmla="*/ 520 w 1328"/>
              <a:gd name="T67" fmla="*/ 6 h 1328"/>
              <a:gd name="T68" fmla="*/ 486 w 1328"/>
              <a:gd name="T69" fmla="*/ 22 h 1328"/>
              <a:gd name="T70" fmla="*/ 454 w 1328"/>
              <a:gd name="T71" fmla="*/ 54 h 1328"/>
              <a:gd name="T72" fmla="*/ 438 w 1328"/>
              <a:gd name="T73" fmla="*/ 88 h 1328"/>
              <a:gd name="T74" fmla="*/ 432 w 1328"/>
              <a:gd name="T75" fmla="*/ 112 h 1328"/>
              <a:gd name="T76" fmla="*/ 432 w 1328"/>
              <a:gd name="T77" fmla="*/ 124 h 1328"/>
              <a:gd name="T78" fmla="*/ 436 w 1328"/>
              <a:gd name="T79" fmla="*/ 156 h 1328"/>
              <a:gd name="T80" fmla="*/ 448 w 1328"/>
              <a:gd name="T81" fmla="*/ 186 h 1328"/>
              <a:gd name="T82" fmla="*/ 432 w 1328"/>
              <a:gd name="T83" fmla="*/ 216 h 1328"/>
              <a:gd name="T84" fmla="*/ 0 w 1328"/>
              <a:gd name="T85" fmla="*/ 216 h 1328"/>
              <a:gd name="T86" fmla="*/ 1112 w 1328"/>
              <a:gd name="T87" fmla="*/ 13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157610" y="1776363"/>
            <a:ext cx="277813" cy="31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10"/>
          <p:cNvSpPr/>
          <p:nvPr/>
        </p:nvSpPr>
        <p:spPr bwMode="auto">
          <a:xfrm>
            <a:off x="3199010" y="1693813"/>
            <a:ext cx="1943100" cy="1997075"/>
          </a:xfrm>
          <a:custGeom>
            <a:avLst/>
            <a:gdLst>
              <a:gd name="T0" fmla="*/ 1112 w 1328"/>
              <a:gd name="T1" fmla="*/ 862 h 1328"/>
              <a:gd name="T2" fmla="*/ 1156 w 1328"/>
              <a:gd name="T3" fmla="*/ 886 h 1328"/>
              <a:gd name="T4" fmla="*/ 1204 w 1328"/>
              <a:gd name="T5" fmla="*/ 896 h 1328"/>
              <a:gd name="T6" fmla="*/ 1228 w 1328"/>
              <a:gd name="T7" fmla="*/ 894 h 1328"/>
              <a:gd name="T8" fmla="*/ 1274 w 1328"/>
              <a:gd name="T9" fmla="*/ 874 h 1328"/>
              <a:gd name="T10" fmla="*/ 1318 w 1328"/>
              <a:gd name="T11" fmla="*/ 820 h 1328"/>
              <a:gd name="T12" fmla="*/ 1328 w 1328"/>
              <a:gd name="T13" fmla="*/ 784 h 1328"/>
              <a:gd name="T14" fmla="*/ 1328 w 1328"/>
              <a:gd name="T15" fmla="*/ 760 h 1328"/>
              <a:gd name="T16" fmla="*/ 1318 w 1328"/>
              <a:gd name="T17" fmla="*/ 724 h 1328"/>
              <a:gd name="T18" fmla="*/ 1274 w 1328"/>
              <a:gd name="T19" fmla="*/ 670 h 1328"/>
              <a:gd name="T20" fmla="*/ 1228 w 1328"/>
              <a:gd name="T21" fmla="*/ 650 h 1328"/>
              <a:gd name="T22" fmla="*/ 1204 w 1328"/>
              <a:gd name="T23" fmla="*/ 648 h 1328"/>
              <a:gd name="T24" fmla="*/ 1156 w 1328"/>
              <a:gd name="T25" fmla="*/ 658 h 1328"/>
              <a:gd name="T26" fmla="*/ 1112 w 1328"/>
              <a:gd name="T27" fmla="*/ 682 h 1328"/>
              <a:gd name="T28" fmla="*/ 646 w 1328"/>
              <a:gd name="T29" fmla="*/ 216 h 1328"/>
              <a:gd name="T30" fmla="*/ 670 w 1328"/>
              <a:gd name="T31" fmla="*/ 172 h 1328"/>
              <a:gd name="T32" fmla="*/ 680 w 1328"/>
              <a:gd name="T33" fmla="*/ 124 h 1328"/>
              <a:gd name="T34" fmla="*/ 678 w 1328"/>
              <a:gd name="T35" fmla="*/ 100 h 1328"/>
              <a:gd name="T36" fmla="*/ 658 w 1328"/>
              <a:gd name="T37" fmla="*/ 54 h 1328"/>
              <a:gd name="T38" fmla="*/ 604 w 1328"/>
              <a:gd name="T39" fmla="*/ 10 h 1328"/>
              <a:gd name="T40" fmla="*/ 568 w 1328"/>
              <a:gd name="T41" fmla="*/ 0 h 1328"/>
              <a:gd name="T42" fmla="*/ 544 w 1328"/>
              <a:gd name="T43" fmla="*/ 0 h 1328"/>
              <a:gd name="T44" fmla="*/ 508 w 1328"/>
              <a:gd name="T45" fmla="*/ 10 h 1328"/>
              <a:gd name="T46" fmla="*/ 454 w 1328"/>
              <a:gd name="T47" fmla="*/ 54 h 1328"/>
              <a:gd name="T48" fmla="*/ 434 w 1328"/>
              <a:gd name="T49" fmla="*/ 100 h 1328"/>
              <a:gd name="T50" fmla="*/ 432 w 1328"/>
              <a:gd name="T51" fmla="*/ 124 h 1328"/>
              <a:gd name="T52" fmla="*/ 442 w 1328"/>
              <a:gd name="T53" fmla="*/ 172 h 1328"/>
              <a:gd name="T54" fmla="*/ 432 w 1328"/>
              <a:gd name="T55" fmla="*/ 216 h 1328"/>
              <a:gd name="T56" fmla="*/ 0 w 1328"/>
              <a:gd name="T57" fmla="*/ 216 h 1328"/>
              <a:gd name="T58" fmla="*/ 26 w 1328"/>
              <a:gd name="T59" fmla="*/ 610 h 1328"/>
              <a:gd name="T60" fmla="*/ 68 w 1328"/>
              <a:gd name="T61" fmla="*/ 608 h 1328"/>
              <a:gd name="T62" fmla="*/ 116 w 1328"/>
              <a:gd name="T63" fmla="*/ 620 h 1328"/>
              <a:gd name="T64" fmla="*/ 156 w 1328"/>
              <a:gd name="T65" fmla="*/ 646 h 1328"/>
              <a:gd name="T66" fmla="*/ 188 w 1328"/>
              <a:gd name="T67" fmla="*/ 680 h 1328"/>
              <a:gd name="T68" fmla="*/ 208 w 1328"/>
              <a:gd name="T69" fmla="*/ 724 h 1328"/>
              <a:gd name="T70" fmla="*/ 216 w 1328"/>
              <a:gd name="T71" fmla="*/ 772 h 1328"/>
              <a:gd name="T72" fmla="*/ 212 w 1328"/>
              <a:gd name="T73" fmla="*/ 806 h 1328"/>
              <a:gd name="T74" fmla="*/ 196 w 1328"/>
              <a:gd name="T75" fmla="*/ 850 h 1328"/>
              <a:gd name="T76" fmla="*/ 168 w 1328"/>
              <a:gd name="T77" fmla="*/ 888 h 1328"/>
              <a:gd name="T78" fmla="*/ 130 w 1328"/>
              <a:gd name="T79" fmla="*/ 916 h 1328"/>
              <a:gd name="T80" fmla="*/ 86 w 1328"/>
              <a:gd name="T81" fmla="*/ 932 h 1328"/>
              <a:gd name="T82" fmla="*/ 52 w 1328"/>
              <a:gd name="T83" fmla="*/ 936 h 1328"/>
              <a:gd name="T84" fmla="*/ 0 w 1328"/>
              <a:gd name="T85" fmla="*/ 9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849885" y="1763663"/>
            <a:ext cx="276225" cy="31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Freeform 10"/>
          <p:cNvSpPr/>
          <p:nvPr/>
        </p:nvSpPr>
        <p:spPr bwMode="auto">
          <a:xfrm>
            <a:off x="4892873" y="1693813"/>
            <a:ext cx="1939925" cy="1997075"/>
          </a:xfrm>
          <a:custGeom>
            <a:avLst/>
            <a:gdLst>
              <a:gd name="T0" fmla="*/ 1112 w 1328"/>
              <a:gd name="T1" fmla="*/ 862 h 1328"/>
              <a:gd name="T2" fmla="*/ 1156 w 1328"/>
              <a:gd name="T3" fmla="*/ 886 h 1328"/>
              <a:gd name="T4" fmla="*/ 1204 w 1328"/>
              <a:gd name="T5" fmla="*/ 896 h 1328"/>
              <a:gd name="T6" fmla="*/ 1228 w 1328"/>
              <a:gd name="T7" fmla="*/ 894 h 1328"/>
              <a:gd name="T8" fmla="*/ 1274 w 1328"/>
              <a:gd name="T9" fmla="*/ 874 h 1328"/>
              <a:gd name="T10" fmla="*/ 1318 w 1328"/>
              <a:gd name="T11" fmla="*/ 820 h 1328"/>
              <a:gd name="T12" fmla="*/ 1328 w 1328"/>
              <a:gd name="T13" fmla="*/ 784 h 1328"/>
              <a:gd name="T14" fmla="*/ 1328 w 1328"/>
              <a:gd name="T15" fmla="*/ 760 h 1328"/>
              <a:gd name="T16" fmla="*/ 1318 w 1328"/>
              <a:gd name="T17" fmla="*/ 724 h 1328"/>
              <a:gd name="T18" fmla="*/ 1274 w 1328"/>
              <a:gd name="T19" fmla="*/ 670 h 1328"/>
              <a:gd name="T20" fmla="*/ 1228 w 1328"/>
              <a:gd name="T21" fmla="*/ 650 h 1328"/>
              <a:gd name="T22" fmla="*/ 1204 w 1328"/>
              <a:gd name="T23" fmla="*/ 648 h 1328"/>
              <a:gd name="T24" fmla="*/ 1156 w 1328"/>
              <a:gd name="T25" fmla="*/ 658 h 1328"/>
              <a:gd name="T26" fmla="*/ 1112 w 1328"/>
              <a:gd name="T27" fmla="*/ 682 h 1328"/>
              <a:gd name="T28" fmla="*/ 646 w 1328"/>
              <a:gd name="T29" fmla="*/ 216 h 1328"/>
              <a:gd name="T30" fmla="*/ 670 w 1328"/>
              <a:gd name="T31" fmla="*/ 172 h 1328"/>
              <a:gd name="T32" fmla="*/ 680 w 1328"/>
              <a:gd name="T33" fmla="*/ 124 h 1328"/>
              <a:gd name="T34" fmla="*/ 678 w 1328"/>
              <a:gd name="T35" fmla="*/ 100 h 1328"/>
              <a:gd name="T36" fmla="*/ 658 w 1328"/>
              <a:gd name="T37" fmla="*/ 54 h 1328"/>
              <a:gd name="T38" fmla="*/ 604 w 1328"/>
              <a:gd name="T39" fmla="*/ 10 h 1328"/>
              <a:gd name="T40" fmla="*/ 568 w 1328"/>
              <a:gd name="T41" fmla="*/ 0 h 1328"/>
              <a:gd name="T42" fmla="*/ 544 w 1328"/>
              <a:gd name="T43" fmla="*/ 0 h 1328"/>
              <a:gd name="T44" fmla="*/ 508 w 1328"/>
              <a:gd name="T45" fmla="*/ 10 h 1328"/>
              <a:gd name="T46" fmla="*/ 454 w 1328"/>
              <a:gd name="T47" fmla="*/ 54 h 1328"/>
              <a:gd name="T48" fmla="*/ 434 w 1328"/>
              <a:gd name="T49" fmla="*/ 100 h 1328"/>
              <a:gd name="T50" fmla="*/ 432 w 1328"/>
              <a:gd name="T51" fmla="*/ 124 h 1328"/>
              <a:gd name="T52" fmla="*/ 442 w 1328"/>
              <a:gd name="T53" fmla="*/ 172 h 1328"/>
              <a:gd name="T54" fmla="*/ 432 w 1328"/>
              <a:gd name="T55" fmla="*/ 216 h 1328"/>
              <a:gd name="T56" fmla="*/ 0 w 1328"/>
              <a:gd name="T57" fmla="*/ 216 h 1328"/>
              <a:gd name="T58" fmla="*/ 26 w 1328"/>
              <a:gd name="T59" fmla="*/ 610 h 1328"/>
              <a:gd name="T60" fmla="*/ 68 w 1328"/>
              <a:gd name="T61" fmla="*/ 608 h 1328"/>
              <a:gd name="T62" fmla="*/ 116 w 1328"/>
              <a:gd name="T63" fmla="*/ 620 h 1328"/>
              <a:gd name="T64" fmla="*/ 156 w 1328"/>
              <a:gd name="T65" fmla="*/ 646 h 1328"/>
              <a:gd name="T66" fmla="*/ 188 w 1328"/>
              <a:gd name="T67" fmla="*/ 680 h 1328"/>
              <a:gd name="T68" fmla="*/ 208 w 1328"/>
              <a:gd name="T69" fmla="*/ 724 h 1328"/>
              <a:gd name="T70" fmla="*/ 216 w 1328"/>
              <a:gd name="T71" fmla="*/ 772 h 1328"/>
              <a:gd name="T72" fmla="*/ 212 w 1328"/>
              <a:gd name="T73" fmla="*/ 806 h 1328"/>
              <a:gd name="T74" fmla="*/ 196 w 1328"/>
              <a:gd name="T75" fmla="*/ 850 h 1328"/>
              <a:gd name="T76" fmla="*/ 168 w 1328"/>
              <a:gd name="T77" fmla="*/ 888 h 1328"/>
              <a:gd name="T78" fmla="*/ 130 w 1328"/>
              <a:gd name="T79" fmla="*/ 916 h 1328"/>
              <a:gd name="T80" fmla="*/ 86 w 1328"/>
              <a:gd name="T81" fmla="*/ 932 h 1328"/>
              <a:gd name="T82" fmla="*/ 52 w 1328"/>
              <a:gd name="T83" fmla="*/ 936 h 1328"/>
              <a:gd name="T84" fmla="*/ 0 w 1328"/>
              <a:gd name="T85" fmla="*/ 9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542160" y="1763663"/>
            <a:ext cx="279400" cy="31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228085" y="1766838"/>
            <a:ext cx="279400" cy="309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Freeform 6"/>
          <p:cNvSpPr/>
          <p:nvPr/>
        </p:nvSpPr>
        <p:spPr bwMode="auto">
          <a:xfrm>
            <a:off x="6589117" y="1692225"/>
            <a:ext cx="1625600" cy="1998663"/>
          </a:xfrm>
          <a:custGeom>
            <a:avLst/>
            <a:gdLst>
              <a:gd name="T0" fmla="*/ 1112 w 1112"/>
              <a:gd name="T1" fmla="*/ 216 h 1328"/>
              <a:gd name="T2" fmla="*/ 664 w 1112"/>
              <a:gd name="T3" fmla="*/ 186 h 1328"/>
              <a:gd name="T4" fmla="*/ 670 w 1112"/>
              <a:gd name="T5" fmla="*/ 172 h 1328"/>
              <a:gd name="T6" fmla="*/ 678 w 1112"/>
              <a:gd name="T7" fmla="*/ 140 h 1328"/>
              <a:gd name="T8" fmla="*/ 680 w 1112"/>
              <a:gd name="T9" fmla="*/ 124 h 1328"/>
              <a:gd name="T10" fmla="*/ 678 w 1112"/>
              <a:gd name="T11" fmla="*/ 100 h 1328"/>
              <a:gd name="T12" fmla="*/ 670 w 1112"/>
              <a:gd name="T13" fmla="*/ 76 h 1328"/>
              <a:gd name="T14" fmla="*/ 644 w 1112"/>
              <a:gd name="T15" fmla="*/ 36 h 1328"/>
              <a:gd name="T16" fmla="*/ 604 w 1112"/>
              <a:gd name="T17" fmla="*/ 10 h 1328"/>
              <a:gd name="T18" fmla="*/ 580 w 1112"/>
              <a:gd name="T19" fmla="*/ 2 h 1328"/>
              <a:gd name="T20" fmla="*/ 556 w 1112"/>
              <a:gd name="T21" fmla="*/ 0 h 1328"/>
              <a:gd name="T22" fmla="*/ 544 w 1112"/>
              <a:gd name="T23" fmla="*/ 0 h 1328"/>
              <a:gd name="T24" fmla="*/ 520 w 1112"/>
              <a:gd name="T25" fmla="*/ 6 h 1328"/>
              <a:gd name="T26" fmla="*/ 486 w 1112"/>
              <a:gd name="T27" fmla="*/ 22 h 1328"/>
              <a:gd name="T28" fmla="*/ 454 w 1112"/>
              <a:gd name="T29" fmla="*/ 54 h 1328"/>
              <a:gd name="T30" fmla="*/ 438 w 1112"/>
              <a:gd name="T31" fmla="*/ 88 h 1328"/>
              <a:gd name="T32" fmla="*/ 432 w 1112"/>
              <a:gd name="T33" fmla="*/ 112 h 1328"/>
              <a:gd name="T34" fmla="*/ 432 w 1112"/>
              <a:gd name="T35" fmla="*/ 124 h 1328"/>
              <a:gd name="T36" fmla="*/ 436 w 1112"/>
              <a:gd name="T37" fmla="*/ 156 h 1328"/>
              <a:gd name="T38" fmla="*/ 448 w 1112"/>
              <a:gd name="T39" fmla="*/ 186 h 1328"/>
              <a:gd name="T40" fmla="*/ 432 w 1112"/>
              <a:gd name="T41" fmla="*/ 216 h 1328"/>
              <a:gd name="T42" fmla="*/ 0 w 1112"/>
              <a:gd name="T43" fmla="*/ 216 h 1328"/>
              <a:gd name="T44" fmla="*/ 0 w 1112"/>
              <a:gd name="T45" fmla="*/ 616 h 1328"/>
              <a:gd name="T46" fmla="*/ 26 w 1112"/>
              <a:gd name="T47" fmla="*/ 610 h 1328"/>
              <a:gd name="T48" fmla="*/ 52 w 1112"/>
              <a:gd name="T49" fmla="*/ 608 h 1328"/>
              <a:gd name="T50" fmla="*/ 86 w 1112"/>
              <a:gd name="T51" fmla="*/ 612 h 1328"/>
              <a:gd name="T52" fmla="*/ 116 w 1112"/>
              <a:gd name="T53" fmla="*/ 620 h 1328"/>
              <a:gd name="T54" fmla="*/ 144 w 1112"/>
              <a:gd name="T55" fmla="*/ 636 h 1328"/>
              <a:gd name="T56" fmla="*/ 168 w 1112"/>
              <a:gd name="T57" fmla="*/ 656 h 1328"/>
              <a:gd name="T58" fmla="*/ 188 w 1112"/>
              <a:gd name="T59" fmla="*/ 680 h 1328"/>
              <a:gd name="T60" fmla="*/ 204 w 1112"/>
              <a:gd name="T61" fmla="*/ 708 h 1328"/>
              <a:gd name="T62" fmla="*/ 212 w 1112"/>
              <a:gd name="T63" fmla="*/ 738 h 1328"/>
              <a:gd name="T64" fmla="*/ 216 w 1112"/>
              <a:gd name="T65" fmla="*/ 772 h 1328"/>
              <a:gd name="T66" fmla="*/ 216 w 1112"/>
              <a:gd name="T67" fmla="*/ 788 h 1328"/>
              <a:gd name="T68" fmla="*/ 208 w 1112"/>
              <a:gd name="T69" fmla="*/ 820 h 1328"/>
              <a:gd name="T70" fmla="*/ 196 w 1112"/>
              <a:gd name="T71" fmla="*/ 850 h 1328"/>
              <a:gd name="T72" fmla="*/ 178 w 1112"/>
              <a:gd name="T73" fmla="*/ 876 h 1328"/>
              <a:gd name="T74" fmla="*/ 156 w 1112"/>
              <a:gd name="T75" fmla="*/ 898 h 1328"/>
              <a:gd name="T76" fmla="*/ 130 w 1112"/>
              <a:gd name="T77" fmla="*/ 916 h 1328"/>
              <a:gd name="T78" fmla="*/ 100 w 1112"/>
              <a:gd name="T79" fmla="*/ 928 h 1328"/>
              <a:gd name="T80" fmla="*/ 68 w 1112"/>
              <a:gd name="T81" fmla="*/ 936 h 1328"/>
              <a:gd name="T82" fmla="*/ 52 w 1112"/>
              <a:gd name="T83" fmla="*/ 936 h 1328"/>
              <a:gd name="T84" fmla="*/ 0 w 1112"/>
              <a:gd name="T85" fmla="*/ 928 h 1328"/>
              <a:gd name="T86" fmla="*/ 0 w 1112"/>
              <a:gd name="T87" fmla="*/ 1328 h 1328"/>
              <a:gd name="T88" fmla="*/ 1112 w 1112"/>
              <a:gd name="T89" fmla="*/ 216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2" h="1328">
                <a:moveTo>
                  <a:pt x="1112" y="216"/>
                </a:move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lnTo>
                  <a:pt x="1112" y="216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231260" y="1774776"/>
            <a:ext cx="277813" cy="31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1498029" y="3978696"/>
            <a:ext cx="6747272" cy="377825"/>
          </a:xfrm>
          <a:prstGeom prst="roundRect">
            <a:avLst>
              <a:gd name="adj" fmla="val 16667"/>
            </a:avLst>
          </a:prstGeom>
          <a:solidFill>
            <a:srgbClr val="7DBDCF"/>
          </a:solidFill>
          <a:ln w="25400" algn="ctr">
            <a:noFill/>
            <a:round/>
          </a:ln>
        </p:spPr>
        <p:txBody>
          <a:bodyPr lIns="96780" tIns="48390" rIns="96780" bIns="48390" anchor="ctr"/>
          <a:lstStyle/>
          <a:p>
            <a:pPr algn="ctr" defTabSz="968375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38"/>
          <p:cNvSpPr txBox="1">
            <a:spLocks noChangeArrowheads="1"/>
          </p:cNvSpPr>
          <p:nvPr/>
        </p:nvSpPr>
        <p:spPr bwMode="auto">
          <a:xfrm>
            <a:off x="3814215" y="3952071"/>
            <a:ext cx="248686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92573" y="2282686"/>
            <a:ext cx="1284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87834" y="2282685"/>
            <a:ext cx="1284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06699" y="2288866"/>
            <a:ext cx="1284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88382" y="2297985"/>
            <a:ext cx="1284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32" grpId="0"/>
      <p:bldP spid="36" grpId="0"/>
      <p:bldP spid="59" grpId="0"/>
      <p:bldP spid="3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4521676" y="1620217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一、输入文字内容</a:t>
            </a:r>
            <a:endParaRPr lang="zh-CN" altLang="en-US" sz="24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9"/>
          <p:cNvSpPr txBox="1"/>
          <p:nvPr/>
        </p:nvSpPr>
        <p:spPr>
          <a:xfrm>
            <a:off x="5546861" y="1620217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二、输入文字内容</a:t>
            </a:r>
            <a:endParaRPr lang="zh-CN" altLang="en-US" sz="24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10"/>
          <p:cNvSpPr txBox="1"/>
          <p:nvPr/>
        </p:nvSpPr>
        <p:spPr>
          <a:xfrm>
            <a:off x="6439062" y="1620217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三、输入文字内容</a:t>
            </a:r>
            <a:endParaRPr lang="zh-CN" altLang="en-US" sz="24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7331263" y="1620217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四、输入文字内容</a:t>
            </a:r>
            <a:endParaRPr lang="zh-CN" altLang="en-US" sz="24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4"/>
          <p:cNvSpPr txBox="1"/>
          <p:nvPr/>
        </p:nvSpPr>
        <p:spPr>
          <a:xfrm>
            <a:off x="1923211" y="2323974"/>
            <a:ext cx="151883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  <a:endParaRPr lang="zh-CN" altLang="en-US" sz="45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3"/>
          <p:cNvSpPr txBox="1"/>
          <p:nvPr/>
        </p:nvSpPr>
        <p:spPr>
          <a:xfrm>
            <a:off x="2671924" y="1848010"/>
            <a:ext cx="1518835" cy="126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595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录</a:t>
            </a:r>
            <a:endParaRPr lang="zh-CN" altLang="en-US" sz="7595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88517" y="2897489"/>
            <a:ext cx="1785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DBDC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Content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DBDC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 build="p"/>
      <p:bldP spid="41" grpId="0" build="p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72185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736631"/>
            <a:ext cx="9721850" cy="4051938"/>
          </a:xfrm>
          <a:prstGeom prst="rect">
            <a:avLst/>
          </a:prstGeom>
          <a:solidFill>
            <a:srgbClr val="7D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828128"/>
            <a:ext cx="9729986" cy="2810053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3245595" y="3708449"/>
            <a:ext cx="59358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，不仅有利于弘扬孝道亲情、唤醒家族共同记忆，还可促进家族成员乃至民族的凝聚力和认同感。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38"/>
          <p:cNvSpPr txBox="1">
            <a:spLocks noChangeArrowheads="1"/>
          </p:cNvSpPr>
          <p:nvPr/>
        </p:nvSpPr>
        <p:spPr bwMode="auto">
          <a:xfrm>
            <a:off x="728117" y="3840527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空心弧 11"/>
          <p:cNvSpPr>
            <a:spLocks noChangeArrowheads="1"/>
          </p:cNvSpPr>
          <p:nvPr/>
        </p:nvSpPr>
        <p:spPr bwMode="auto">
          <a:xfrm>
            <a:off x="3458022" y="1798166"/>
            <a:ext cx="2619375" cy="258762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rgbClr val="7DBDCF"/>
          </a:solidFill>
          <a:ln w="12700" algn="ctr">
            <a:solidFill>
              <a:schemeClr val="bg1"/>
            </a:solidFill>
            <a:miter lim="800000"/>
          </a:ln>
        </p:spPr>
        <p:txBody>
          <a:bodyPr lIns="0" tIns="36293" rIns="342922" bIns="171461" anchor="ctr"/>
          <a:lstStyle/>
          <a:p>
            <a:pPr algn="ctr" defTabSz="725805"/>
            <a:endParaRPr lang="zh-CN" altLang="en-US" sz="2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空心弧 12"/>
          <p:cNvSpPr>
            <a:spLocks noChangeArrowheads="1"/>
          </p:cNvSpPr>
          <p:nvPr/>
        </p:nvSpPr>
        <p:spPr bwMode="auto">
          <a:xfrm flipH="1">
            <a:off x="3458022" y="1798166"/>
            <a:ext cx="2619375" cy="258762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rgbClr val="7DBDCF"/>
          </a:solidFill>
          <a:ln w="12700" algn="ctr">
            <a:solidFill>
              <a:schemeClr val="bg1"/>
            </a:solidFill>
            <a:miter lim="800000"/>
          </a:ln>
        </p:spPr>
        <p:txBody>
          <a:bodyPr lIns="342922" tIns="36293" rIns="0" bIns="171461" anchor="ctr"/>
          <a:lstStyle/>
          <a:p>
            <a:pPr algn="ctr" defTabSz="725805"/>
            <a:endParaRPr lang="zh-CN" altLang="en-US" sz="2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空心弧 13"/>
          <p:cNvSpPr>
            <a:spLocks noChangeArrowheads="1"/>
          </p:cNvSpPr>
          <p:nvPr/>
        </p:nvSpPr>
        <p:spPr bwMode="auto">
          <a:xfrm>
            <a:off x="3458022" y="1798166"/>
            <a:ext cx="2619375" cy="258762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rgbClr val="7DBDCF"/>
          </a:solidFill>
          <a:ln w="12700" algn="ctr">
            <a:solidFill>
              <a:schemeClr val="bg1"/>
            </a:solidFill>
            <a:miter lim="800000"/>
          </a:ln>
        </p:spPr>
        <p:txBody>
          <a:bodyPr lIns="0" tIns="171461" rIns="342922" bIns="0" anchor="ctr"/>
          <a:lstStyle/>
          <a:p>
            <a:pPr algn="ctr" defTabSz="725805"/>
            <a:endParaRPr lang="zh-CN" altLang="en-US" sz="2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空心弧 14"/>
          <p:cNvSpPr>
            <a:spLocks noChangeArrowheads="1"/>
          </p:cNvSpPr>
          <p:nvPr/>
        </p:nvSpPr>
        <p:spPr bwMode="auto">
          <a:xfrm flipH="1">
            <a:off x="3469134" y="1798166"/>
            <a:ext cx="2619375" cy="258762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rgbClr val="7DBDCF"/>
          </a:solidFill>
          <a:ln w="12700" algn="ctr">
            <a:solidFill>
              <a:schemeClr val="bg1"/>
            </a:solidFill>
            <a:miter lim="800000"/>
          </a:ln>
        </p:spPr>
        <p:txBody>
          <a:bodyPr lIns="342922" tIns="171461" rIns="0" bIns="0" anchor="ctr"/>
          <a:lstStyle/>
          <a:p>
            <a:pPr algn="ctr" defTabSz="725805"/>
            <a:r>
              <a:rPr lang="en-US" altLang="zh-CN" sz="2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endParaRPr lang="zh-CN" altLang="en-US" sz="2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等腰三角形 15"/>
          <p:cNvSpPr>
            <a:spLocks noChangeArrowheads="1"/>
          </p:cNvSpPr>
          <p:nvPr/>
        </p:nvSpPr>
        <p:spPr bwMode="auto">
          <a:xfrm rot="-2700000">
            <a:off x="3634234" y="2066453"/>
            <a:ext cx="261938" cy="222250"/>
          </a:xfrm>
          <a:prstGeom prst="triangle">
            <a:avLst>
              <a:gd name="adj" fmla="val 50000"/>
            </a:avLst>
          </a:prstGeom>
          <a:solidFill>
            <a:srgbClr val="7DBDCF"/>
          </a:solidFill>
          <a:ln w="12700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等腰三角形 16"/>
          <p:cNvSpPr>
            <a:spLocks noChangeArrowheads="1"/>
          </p:cNvSpPr>
          <p:nvPr/>
        </p:nvSpPr>
        <p:spPr bwMode="auto">
          <a:xfrm rot="2700000" flipV="1">
            <a:off x="3634234" y="3887316"/>
            <a:ext cx="261938" cy="223837"/>
          </a:xfrm>
          <a:prstGeom prst="triangle">
            <a:avLst>
              <a:gd name="adj" fmla="val 50000"/>
            </a:avLst>
          </a:prstGeom>
          <a:solidFill>
            <a:srgbClr val="7DBDCF"/>
          </a:solidFill>
          <a:ln w="12700" algn="ctr">
            <a:noFill/>
            <a:miter lim="800000"/>
          </a:ln>
        </p:spPr>
        <p:txBody>
          <a:bodyPr rot="10800000"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等腰三角形 17"/>
          <p:cNvSpPr>
            <a:spLocks noChangeArrowheads="1"/>
          </p:cNvSpPr>
          <p:nvPr/>
        </p:nvSpPr>
        <p:spPr bwMode="auto">
          <a:xfrm rot="2700000" flipH="1">
            <a:off x="5639247" y="2066453"/>
            <a:ext cx="261937" cy="222250"/>
          </a:xfrm>
          <a:prstGeom prst="triangle">
            <a:avLst>
              <a:gd name="adj" fmla="val 50000"/>
            </a:avLst>
          </a:prstGeom>
          <a:solidFill>
            <a:srgbClr val="7DBDCF"/>
          </a:solidFill>
          <a:ln w="12700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等腰三角形 20"/>
          <p:cNvSpPr>
            <a:spLocks noChangeArrowheads="1"/>
          </p:cNvSpPr>
          <p:nvPr/>
        </p:nvSpPr>
        <p:spPr bwMode="auto">
          <a:xfrm rot="-2700000" flipH="1" flipV="1">
            <a:off x="5639247" y="3887316"/>
            <a:ext cx="261937" cy="223837"/>
          </a:xfrm>
          <a:prstGeom prst="triangle">
            <a:avLst>
              <a:gd name="adj" fmla="val 50000"/>
            </a:avLst>
          </a:prstGeom>
          <a:solidFill>
            <a:srgbClr val="7DBDCF"/>
          </a:solidFill>
          <a:ln w="12700" algn="ctr">
            <a:noFill/>
            <a:miter lim="800000"/>
          </a:ln>
        </p:spPr>
        <p:txBody>
          <a:bodyPr rot="10800000"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196084" y="1539403"/>
            <a:ext cx="3143250" cy="3105150"/>
          </a:xfrm>
          <a:prstGeom prst="ellipse">
            <a:avLst/>
          </a:prstGeom>
          <a:noFill/>
          <a:ln w="12700" algn="ctr">
            <a:solidFill>
              <a:srgbClr val="7F7F7F"/>
            </a:solidFill>
            <a:prstDash val="dash"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8"/>
          <p:cNvSpPr txBox="1">
            <a:spLocks noChangeArrowheads="1"/>
          </p:cNvSpPr>
          <p:nvPr/>
        </p:nvSpPr>
        <p:spPr bwMode="auto">
          <a:xfrm>
            <a:off x="1352030" y="1487288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32533" y="1775320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8"/>
          <p:cNvSpPr txBox="1">
            <a:spLocks noChangeArrowheads="1"/>
          </p:cNvSpPr>
          <p:nvPr/>
        </p:nvSpPr>
        <p:spPr bwMode="auto">
          <a:xfrm>
            <a:off x="1378582" y="3472591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59085" y="3760623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8"/>
          <p:cNvSpPr txBox="1">
            <a:spLocks noChangeArrowheads="1"/>
          </p:cNvSpPr>
          <p:nvPr/>
        </p:nvSpPr>
        <p:spPr bwMode="auto">
          <a:xfrm>
            <a:off x="6320582" y="1400903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01085" y="1688935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38"/>
          <p:cNvSpPr txBox="1">
            <a:spLocks noChangeArrowheads="1"/>
          </p:cNvSpPr>
          <p:nvPr/>
        </p:nvSpPr>
        <p:spPr bwMode="auto">
          <a:xfrm>
            <a:off x="6455397" y="3503274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35900" y="3791306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65276" y="2009179"/>
            <a:ext cx="2189659" cy="2189659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19" grpId="0"/>
      <p:bldP spid="22" grpId="0"/>
      <p:bldP spid="26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9" name="AutoShape 18"/>
          <p:cNvSpPr>
            <a:spLocks noChangeArrowheads="1"/>
          </p:cNvSpPr>
          <p:nvPr/>
        </p:nvSpPr>
        <p:spPr bwMode="auto">
          <a:xfrm>
            <a:off x="4428703" y="1627371"/>
            <a:ext cx="3384550" cy="585788"/>
          </a:xfrm>
          <a:prstGeom prst="homePlate">
            <a:avLst>
              <a:gd name="adj" fmla="val 69842"/>
            </a:avLst>
          </a:prstGeom>
          <a:solidFill>
            <a:srgbClr val="7DBDC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8"/>
          <p:cNvSpPr txBox="1">
            <a:spLocks noChangeArrowheads="1"/>
          </p:cNvSpPr>
          <p:nvPr/>
        </p:nvSpPr>
        <p:spPr bwMode="auto">
          <a:xfrm>
            <a:off x="4630315" y="1781765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8703" y="2376879"/>
            <a:ext cx="33845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清明兼具自然与人文两大内涵，既是自然节气点，也是传统节日。清明兼具自然与人文两大内涵，既是自然节气点，也是传统节日。清明兼具自然与人文两大内涵，既是自然节气点，也是传统节日。清明兼具自然与人文两大内涵，既是自然节气点，也是传统节日。清明兼具自然与人文两大内涵，既是自然节气点，也是传统节日。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73288" y="1373654"/>
            <a:ext cx="1988578" cy="29828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9" grpId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2711132" y="2270030"/>
            <a:ext cx="387798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四</a:t>
            </a:r>
            <a:r>
              <a:rPr lang="zh-CN" altLang="en-US" sz="3600" dirty="0" smtClean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输入文字内容</a:t>
            </a:r>
            <a:endParaRPr lang="zh-CN" altLang="en-US" sz="36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130" name="Group 74"/>
          <p:cNvGrpSpPr/>
          <p:nvPr/>
        </p:nvGrpSpPr>
        <p:grpSpPr bwMode="auto">
          <a:xfrm>
            <a:off x="4428877" y="1116161"/>
            <a:ext cx="2880318" cy="3456384"/>
            <a:chOff x="2108" y="2948"/>
            <a:chExt cx="1180" cy="1439"/>
          </a:xfrm>
          <a:solidFill>
            <a:srgbClr val="7DBDCF"/>
          </a:solidFill>
        </p:grpSpPr>
        <p:grpSp>
          <p:nvGrpSpPr>
            <p:cNvPr id="44078" name="Group 69"/>
            <p:cNvGrpSpPr/>
            <p:nvPr/>
          </p:nvGrpSpPr>
          <p:grpSpPr bwMode="auto">
            <a:xfrm>
              <a:off x="2109" y="2948"/>
              <a:ext cx="1179" cy="975"/>
              <a:chOff x="2109" y="2948"/>
              <a:chExt cx="1179" cy="975"/>
            </a:xfrm>
            <a:grpFill/>
          </p:grpSpPr>
          <p:sp>
            <p:nvSpPr>
              <p:cNvPr id="44083" name="AutoShape 52"/>
              <p:cNvSpPr>
                <a:spLocks noChangeArrowheads="1"/>
              </p:cNvSpPr>
              <p:nvPr/>
            </p:nvSpPr>
            <p:spPr bwMode="auto">
              <a:xfrm>
                <a:off x="2699" y="2948"/>
                <a:ext cx="589" cy="907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b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085" name="AutoShape 68"/>
              <p:cNvSpPr>
                <a:spLocks noChangeArrowheads="1"/>
              </p:cNvSpPr>
              <p:nvPr/>
            </p:nvSpPr>
            <p:spPr bwMode="auto">
              <a:xfrm rot="-3390276">
                <a:off x="2268" y="3175"/>
                <a:ext cx="589" cy="907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b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4082" name="AutoShape 73"/>
            <p:cNvSpPr>
              <a:spLocks noChangeArrowheads="1"/>
            </p:cNvSpPr>
            <p:nvPr/>
          </p:nvSpPr>
          <p:spPr bwMode="auto">
            <a:xfrm rot="3390276" flipV="1">
              <a:off x="2264" y="3635"/>
              <a:ext cx="596" cy="90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b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098" name="TextBox 16"/>
          <p:cNvSpPr txBox="1">
            <a:spLocks noChangeArrowheads="1"/>
          </p:cNvSpPr>
          <p:nvPr/>
        </p:nvSpPr>
        <p:spPr bwMode="auto">
          <a:xfrm>
            <a:off x="6444400" y="1342044"/>
            <a:ext cx="357187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4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102" name="TextBox 20"/>
          <p:cNvSpPr txBox="1">
            <a:spLocks noChangeArrowheads="1"/>
          </p:cNvSpPr>
          <p:nvPr/>
        </p:nvSpPr>
        <p:spPr bwMode="auto">
          <a:xfrm>
            <a:off x="4862880" y="3743120"/>
            <a:ext cx="357188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4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103" name="TextBox 21"/>
          <p:cNvSpPr txBox="1">
            <a:spLocks noChangeArrowheads="1"/>
          </p:cNvSpPr>
          <p:nvPr/>
        </p:nvSpPr>
        <p:spPr bwMode="auto">
          <a:xfrm>
            <a:off x="4933057" y="2188343"/>
            <a:ext cx="357188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4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067247" y="1476969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067247" y="2592982"/>
            <a:ext cx="226060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180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067247" y="3758207"/>
            <a:ext cx="226060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180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132" name="AutoShape 76"/>
          <p:cNvSpPr>
            <a:spLocks noChangeArrowheads="1"/>
          </p:cNvSpPr>
          <p:nvPr/>
        </p:nvSpPr>
        <p:spPr bwMode="auto">
          <a:xfrm>
            <a:off x="5148957" y="2132780"/>
            <a:ext cx="2880318" cy="2367757"/>
          </a:xfrm>
          <a:prstGeom prst="hexagon">
            <a:avLst>
              <a:gd name="adj" fmla="val 30412"/>
              <a:gd name="vf" fmla="val 115470"/>
            </a:avLst>
          </a:prstGeom>
          <a:blipFill>
            <a:blip r:embed="rId1" cstate="email"/>
            <a:stretch>
              <a:fillRect/>
            </a:stretch>
          </a:blip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47750" y="1765001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016719" y="2845121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987958" y="4012621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8" grpId="0"/>
      <p:bldP spid="45102" grpId="0"/>
      <p:bldP spid="45103" grpId="0"/>
      <p:bldP spid="39" grpId="0"/>
      <p:bldP spid="41" grpId="0"/>
      <p:bldP spid="43" grpId="0"/>
      <p:bldP spid="451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01775" y="1365250"/>
            <a:ext cx="3295650" cy="1776413"/>
          </a:xfrm>
          <a:prstGeom prst="rect">
            <a:avLst/>
          </a:prstGeom>
          <a:solidFill>
            <a:srgbClr val="DDDDDD"/>
          </a:solidFill>
          <a:ln w="15875" algn="ctr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6963" y="1365250"/>
            <a:ext cx="3294062" cy="1776413"/>
          </a:xfrm>
          <a:prstGeom prst="rect">
            <a:avLst/>
          </a:prstGeom>
          <a:solidFill>
            <a:srgbClr val="7D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rgbClr val="7DBDC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1775" y="3227388"/>
            <a:ext cx="3295650" cy="1778000"/>
          </a:xfrm>
          <a:prstGeom prst="rect">
            <a:avLst/>
          </a:prstGeom>
          <a:solidFill>
            <a:srgbClr val="7D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0" dirty="0">
              <a:solidFill>
                <a:srgbClr val="7DBDCF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906963" y="3227388"/>
            <a:ext cx="3294062" cy="1778000"/>
          </a:xfrm>
          <a:prstGeom prst="rect">
            <a:avLst/>
          </a:prstGeom>
          <a:solidFill>
            <a:srgbClr val="DDDDDD"/>
          </a:solidFill>
          <a:ln w="15875" algn="ctr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552" name="AutoShape 40"/>
          <p:cNvSpPr>
            <a:spLocks noChangeArrowheads="1"/>
          </p:cNvSpPr>
          <p:nvPr/>
        </p:nvSpPr>
        <p:spPr bwMode="auto">
          <a:xfrm>
            <a:off x="4508500" y="4643438"/>
            <a:ext cx="207963" cy="288925"/>
          </a:xfrm>
          <a:prstGeom prst="chevron">
            <a:avLst>
              <a:gd name="adj" fmla="val 56829"/>
            </a:avLst>
          </a:prstGeom>
          <a:solidFill>
            <a:schemeClr val="bg1"/>
          </a:solidFill>
          <a:ln w="9525">
            <a:noFill/>
            <a:prstDash val="lgDashDotDot"/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553" name="AutoShape 41"/>
          <p:cNvSpPr>
            <a:spLocks noChangeArrowheads="1"/>
          </p:cNvSpPr>
          <p:nvPr/>
        </p:nvSpPr>
        <p:spPr bwMode="auto">
          <a:xfrm flipH="1">
            <a:off x="4989513" y="2771775"/>
            <a:ext cx="231775" cy="288925"/>
          </a:xfrm>
          <a:prstGeom prst="chevron">
            <a:avLst>
              <a:gd name="adj" fmla="val 56829"/>
            </a:avLst>
          </a:prstGeom>
          <a:solidFill>
            <a:schemeClr val="bg1"/>
          </a:solidFill>
          <a:ln w="9525">
            <a:noFill/>
            <a:prstDash val="lgDashDotDot"/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01774" y="1365249"/>
            <a:ext cx="3294062" cy="17764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13165" y="3217862"/>
            <a:ext cx="3295649" cy="1763397"/>
          </a:xfrm>
          <a:prstGeom prst="rect">
            <a:avLst/>
          </a:prstGeom>
        </p:spPr>
      </p:pic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5627340" y="1548209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81005" y="1993740"/>
            <a:ext cx="24557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8"/>
          <p:cNvSpPr txBox="1">
            <a:spLocks noChangeArrowheads="1"/>
          </p:cNvSpPr>
          <p:nvPr/>
        </p:nvSpPr>
        <p:spPr bwMode="auto">
          <a:xfrm>
            <a:off x="1985788" y="3348409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39453" y="3793940"/>
            <a:ext cx="24557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645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645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64552" grpId="0" animBg="1"/>
      <p:bldP spid="64552" grpId="1" animBg="1"/>
      <p:bldP spid="64553" grpId="0" animBg="1"/>
      <p:bldP spid="64553" grpId="1" animBg="1"/>
      <p:bldP spid="24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414" name="Group 46"/>
          <p:cNvGrpSpPr/>
          <p:nvPr/>
        </p:nvGrpSpPr>
        <p:grpSpPr bwMode="auto">
          <a:xfrm>
            <a:off x="3421063" y="1476375"/>
            <a:ext cx="2879725" cy="2879725"/>
            <a:chOff x="2155" y="930"/>
            <a:chExt cx="1814" cy="1814"/>
          </a:xfrm>
        </p:grpSpPr>
        <p:sp>
          <p:nvSpPr>
            <p:cNvPr id="62476" name="椭圆 168"/>
            <p:cNvSpPr>
              <a:spLocks noChangeArrowheads="1"/>
            </p:cNvSpPr>
            <p:nvPr/>
          </p:nvSpPr>
          <p:spPr bwMode="auto">
            <a:xfrm rot="2700000">
              <a:off x="2769" y="930"/>
              <a:ext cx="1200" cy="1200"/>
            </a:xfrm>
            <a:custGeom>
              <a:avLst/>
              <a:gdLst>
                <a:gd name="T0" fmla="*/ 0 w 2207694"/>
                <a:gd name="T1" fmla="*/ 0 h 2207694"/>
                <a:gd name="T2" fmla="*/ 0 w 2207694"/>
                <a:gd name="T3" fmla="*/ 0 h 2207694"/>
                <a:gd name="T4" fmla="*/ 0 w 2207694"/>
                <a:gd name="T5" fmla="*/ 0 h 2207694"/>
                <a:gd name="T6" fmla="*/ 0 w 2207694"/>
                <a:gd name="T7" fmla="*/ 0 h 2207694"/>
                <a:gd name="T8" fmla="*/ 0 w 2207694"/>
                <a:gd name="T9" fmla="*/ 0 h 2207694"/>
                <a:gd name="T10" fmla="*/ 0 w 2207694"/>
                <a:gd name="T11" fmla="*/ 0 h 2207694"/>
                <a:gd name="T12" fmla="*/ 0 w 2207694"/>
                <a:gd name="T13" fmla="*/ 0 h 2207694"/>
                <a:gd name="T14" fmla="*/ 0 w 2207694"/>
                <a:gd name="T15" fmla="*/ 0 h 2207694"/>
                <a:gd name="T16" fmla="*/ 0 w 2207694"/>
                <a:gd name="T17" fmla="*/ 0 h 2207694"/>
                <a:gd name="T18" fmla="*/ 0 w 2207694"/>
                <a:gd name="T19" fmla="*/ 0 h 2207694"/>
                <a:gd name="T20" fmla="*/ 0 w 2207694"/>
                <a:gd name="T21" fmla="*/ 0 h 2207694"/>
                <a:gd name="T22" fmla="*/ 0 w 2207694"/>
                <a:gd name="T23" fmla="*/ 0 h 2207694"/>
                <a:gd name="T24" fmla="*/ 0 w 2207694"/>
                <a:gd name="T25" fmla="*/ 0 h 2207694"/>
                <a:gd name="T26" fmla="*/ 0 w 2207694"/>
                <a:gd name="T27" fmla="*/ 0 h 2207694"/>
                <a:gd name="T28" fmla="*/ 0 w 2207694"/>
                <a:gd name="T29" fmla="*/ 0 h 2207694"/>
                <a:gd name="T30" fmla="*/ 0 w 2207694"/>
                <a:gd name="T31" fmla="*/ 0 h 2207694"/>
                <a:gd name="T32" fmla="*/ 0 w 2207694"/>
                <a:gd name="T33" fmla="*/ 0 h 2207694"/>
                <a:gd name="T34" fmla="*/ 0 w 2207694"/>
                <a:gd name="T35" fmla="*/ 0 h 2207694"/>
                <a:gd name="T36" fmla="*/ 0 w 2207694"/>
                <a:gd name="T37" fmla="*/ 0 h 22076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07694"/>
                <a:gd name="T58" fmla="*/ 0 h 2207694"/>
                <a:gd name="T59" fmla="*/ 2207694 w 2207694"/>
                <a:gd name="T60" fmla="*/ 2207694 h 22076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07694" h="2207694">
                  <a:moveTo>
                    <a:pt x="1240201" y="2198410"/>
                  </a:moveTo>
                  <a:cubicBezTo>
                    <a:pt x="1195601" y="2204855"/>
                    <a:pt x="1150057" y="2207694"/>
                    <a:pt x="1103851" y="2207694"/>
                  </a:cubicBezTo>
                  <a:lnTo>
                    <a:pt x="1240201" y="2198410"/>
                  </a:lnTo>
                  <a:close/>
                  <a:moveTo>
                    <a:pt x="1396176" y="2167304"/>
                  </a:moveTo>
                  <a:cubicBezTo>
                    <a:pt x="1355911" y="2179613"/>
                    <a:pt x="1314389" y="2188486"/>
                    <a:pt x="1271865" y="2193577"/>
                  </a:cubicBezTo>
                  <a:lnTo>
                    <a:pt x="1396176" y="2167304"/>
                  </a:lnTo>
                  <a:close/>
                  <a:moveTo>
                    <a:pt x="7872" y="976750"/>
                  </a:moveTo>
                  <a:lnTo>
                    <a:pt x="1" y="1103847"/>
                  </a:lnTo>
                  <a:cubicBezTo>
                    <a:pt x="1" y="1713485"/>
                    <a:pt x="494210" y="2207694"/>
                    <a:pt x="1103848" y="2207694"/>
                  </a:cubicBezTo>
                  <a:cubicBezTo>
                    <a:pt x="494209" y="2207694"/>
                    <a:pt x="0" y="1713485"/>
                    <a:pt x="0" y="1103847"/>
                  </a:cubicBezTo>
                  <a:cubicBezTo>
                    <a:pt x="0" y="1060839"/>
                    <a:pt x="2460" y="1018405"/>
                    <a:pt x="7872" y="976750"/>
                  </a:cubicBezTo>
                  <a:close/>
                  <a:moveTo>
                    <a:pt x="1103847" y="0"/>
                  </a:moveTo>
                  <a:cubicBezTo>
                    <a:pt x="1713485" y="0"/>
                    <a:pt x="2207694" y="494209"/>
                    <a:pt x="2207694" y="1103847"/>
                  </a:cubicBezTo>
                  <a:cubicBezTo>
                    <a:pt x="2207694" y="1612162"/>
                    <a:pt x="1864110" y="2040229"/>
                    <a:pt x="1396188" y="2167301"/>
                  </a:cubicBezTo>
                  <a:cubicBezTo>
                    <a:pt x="1418536" y="2082435"/>
                    <a:pt x="1429716" y="1993353"/>
                    <a:pt x="1429716" y="1901660"/>
                  </a:cubicBezTo>
                  <a:cubicBezTo>
                    <a:pt x="1429716" y="1292022"/>
                    <a:pt x="935507" y="797813"/>
                    <a:pt x="325869" y="797813"/>
                  </a:cubicBezTo>
                  <a:cubicBezTo>
                    <a:pt x="224547" y="797813"/>
                    <a:pt x="126413" y="811464"/>
                    <a:pt x="33529" y="838206"/>
                  </a:cubicBezTo>
                  <a:cubicBezTo>
                    <a:pt x="23934" y="874644"/>
                    <a:pt x="16397" y="911859"/>
                    <a:pt x="11973" y="949877"/>
                  </a:cubicBezTo>
                  <a:cubicBezTo>
                    <a:pt x="85667" y="413031"/>
                    <a:pt x="546523" y="0"/>
                    <a:pt x="1103847" y="0"/>
                  </a:cubicBezTo>
                  <a:close/>
                </a:path>
              </a:pathLst>
            </a:custGeom>
            <a:solidFill>
              <a:srgbClr val="DDDDDD">
                <a:alpha val="70195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477" name="椭圆 161"/>
            <p:cNvSpPr>
              <a:spLocks noChangeArrowheads="1"/>
            </p:cNvSpPr>
            <p:nvPr/>
          </p:nvSpPr>
          <p:spPr bwMode="auto">
            <a:xfrm rot="2700000">
              <a:off x="2163" y="938"/>
              <a:ext cx="1200" cy="1200"/>
            </a:xfrm>
            <a:custGeom>
              <a:avLst/>
              <a:gdLst>
                <a:gd name="T0" fmla="*/ 0 w 2207690"/>
                <a:gd name="T1" fmla="*/ 0 h 2207691"/>
                <a:gd name="T2" fmla="*/ 0 w 2207690"/>
                <a:gd name="T3" fmla="*/ 0 h 2207691"/>
                <a:gd name="T4" fmla="*/ 0 w 2207690"/>
                <a:gd name="T5" fmla="*/ 0 h 2207691"/>
                <a:gd name="T6" fmla="*/ 0 w 2207690"/>
                <a:gd name="T7" fmla="*/ 0 h 2207691"/>
                <a:gd name="T8" fmla="*/ 0 w 2207690"/>
                <a:gd name="T9" fmla="*/ 0 h 2207691"/>
                <a:gd name="T10" fmla="*/ 0 w 2207690"/>
                <a:gd name="T11" fmla="*/ 0 h 2207691"/>
                <a:gd name="T12" fmla="*/ 0 w 2207690"/>
                <a:gd name="T13" fmla="*/ 0 h 2207691"/>
                <a:gd name="T14" fmla="*/ 0 w 2207690"/>
                <a:gd name="T15" fmla="*/ 0 h 2207691"/>
                <a:gd name="T16" fmla="*/ 0 w 2207690"/>
                <a:gd name="T17" fmla="*/ 0 h 2207691"/>
                <a:gd name="T18" fmla="*/ 0 w 2207690"/>
                <a:gd name="T19" fmla="*/ 0 h 2207691"/>
                <a:gd name="T20" fmla="*/ 0 w 2207690"/>
                <a:gd name="T21" fmla="*/ 0 h 2207691"/>
                <a:gd name="T22" fmla="*/ 0 w 2207690"/>
                <a:gd name="T23" fmla="*/ 0 h 2207691"/>
                <a:gd name="T24" fmla="*/ 0 w 2207690"/>
                <a:gd name="T25" fmla="*/ 0 h 2207691"/>
                <a:gd name="T26" fmla="*/ 0 w 2207690"/>
                <a:gd name="T27" fmla="*/ 0 h 2207691"/>
                <a:gd name="T28" fmla="*/ 0 w 2207690"/>
                <a:gd name="T29" fmla="*/ 0 h 2207691"/>
                <a:gd name="T30" fmla="*/ 0 w 2207690"/>
                <a:gd name="T31" fmla="*/ 0 h 2207691"/>
                <a:gd name="T32" fmla="*/ 0 w 2207690"/>
                <a:gd name="T33" fmla="*/ 0 h 2207691"/>
                <a:gd name="T34" fmla="*/ 0 w 2207690"/>
                <a:gd name="T35" fmla="*/ 0 h 2207691"/>
                <a:gd name="T36" fmla="*/ 0 w 2207690"/>
                <a:gd name="T37" fmla="*/ 0 h 22076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07690"/>
                <a:gd name="T58" fmla="*/ 0 h 2207691"/>
                <a:gd name="T59" fmla="*/ 2207690 w 2207690"/>
                <a:gd name="T60" fmla="*/ 2207691 h 220769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07690" h="2207691">
                  <a:moveTo>
                    <a:pt x="967503" y="2198411"/>
                  </a:moveTo>
                  <a:lnTo>
                    <a:pt x="1103795" y="2207691"/>
                  </a:lnTo>
                  <a:cubicBezTo>
                    <a:pt x="1057608" y="2207692"/>
                    <a:pt x="1012085" y="2204853"/>
                    <a:pt x="967503" y="2198411"/>
                  </a:cubicBezTo>
                  <a:close/>
                  <a:moveTo>
                    <a:pt x="811529" y="2167307"/>
                  </a:moveTo>
                  <a:lnTo>
                    <a:pt x="935821" y="2193576"/>
                  </a:lnTo>
                  <a:cubicBezTo>
                    <a:pt x="893304" y="2188486"/>
                    <a:pt x="851788" y="2179614"/>
                    <a:pt x="811529" y="2167307"/>
                  </a:cubicBezTo>
                  <a:close/>
                  <a:moveTo>
                    <a:pt x="2199826" y="976772"/>
                  </a:moveTo>
                  <a:cubicBezTo>
                    <a:pt x="2205232" y="1018393"/>
                    <a:pt x="2207691" y="1060793"/>
                    <a:pt x="2207690" y="1103766"/>
                  </a:cubicBezTo>
                  <a:lnTo>
                    <a:pt x="2199826" y="976772"/>
                  </a:lnTo>
                  <a:close/>
                  <a:moveTo>
                    <a:pt x="2174170" y="838223"/>
                  </a:moveTo>
                  <a:cubicBezTo>
                    <a:pt x="2184491" y="874470"/>
                    <a:pt x="2191713" y="911752"/>
                    <a:pt x="2195714" y="949832"/>
                  </a:cubicBezTo>
                  <a:lnTo>
                    <a:pt x="2174170" y="838223"/>
                  </a:lnTo>
                  <a:close/>
                  <a:moveTo>
                    <a:pt x="1103847" y="0"/>
                  </a:moveTo>
                  <a:cubicBezTo>
                    <a:pt x="1621792" y="0"/>
                    <a:pt x="2056420" y="356726"/>
                    <a:pt x="2174166" y="838207"/>
                  </a:cubicBezTo>
                  <a:cubicBezTo>
                    <a:pt x="2081282" y="811466"/>
                    <a:pt x="1983150" y="797814"/>
                    <a:pt x="1881827" y="797814"/>
                  </a:cubicBezTo>
                  <a:cubicBezTo>
                    <a:pt x="1272189" y="797814"/>
                    <a:pt x="777980" y="1292023"/>
                    <a:pt x="777980" y="1901661"/>
                  </a:cubicBezTo>
                  <a:cubicBezTo>
                    <a:pt x="777980" y="1993354"/>
                    <a:pt x="789160" y="2082435"/>
                    <a:pt x="811508" y="2167301"/>
                  </a:cubicBezTo>
                  <a:cubicBezTo>
                    <a:pt x="343585" y="2040230"/>
                    <a:pt x="0" y="1612163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7DBDCF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478" name="椭圆 162"/>
            <p:cNvSpPr>
              <a:spLocks noChangeArrowheads="1"/>
            </p:cNvSpPr>
            <p:nvPr/>
          </p:nvSpPr>
          <p:spPr bwMode="auto">
            <a:xfrm rot="2700000">
              <a:off x="2761" y="1538"/>
              <a:ext cx="1201" cy="1200"/>
            </a:xfrm>
            <a:custGeom>
              <a:avLst/>
              <a:gdLst>
                <a:gd name="T0" fmla="*/ 0 w 2207694"/>
                <a:gd name="T1" fmla="*/ 0 h 2207694"/>
                <a:gd name="T2" fmla="*/ 0 w 2207694"/>
                <a:gd name="T3" fmla="*/ 0 h 2207694"/>
                <a:gd name="T4" fmla="*/ 0 w 2207694"/>
                <a:gd name="T5" fmla="*/ 0 h 2207694"/>
                <a:gd name="T6" fmla="*/ 0 w 2207694"/>
                <a:gd name="T7" fmla="*/ 0 h 2207694"/>
                <a:gd name="T8" fmla="*/ 0 w 2207694"/>
                <a:gd name="T9" fmla="*/ 0 h 2207694"/>
                <a:gd name="T10" fmla="*/ 0 w 2207694"/>
                <a:gd name="T11" fmla="*/ 0 h 2207694"/>
                <a:gd name="T12" fmla="*/ 0 w 2207694"/>
                <a:gd name="T13" fmla="*/ 0 h 2207694"/>
                <a:gd name="T14" fmla="*/ 0 w 2207694"/>
                <a:gd name="T15" fmla="*/ 0 h 2207694"/>
                <a:gd name="T16" fmla="*/ 0 w 2207694"/>
                <a:gd name="T17" fmla="*/ 0 h 2207694"/>
                <a:gd name="T18" fmla="*/ 0 w 2207694"/>
                <a:gd name="T19" fmla="*/ 0 h 2207694"/>
                <a:gd name="T20" fmla="*/ 0 w 2207694"/>
                <a:gd name="T21" fmla="*/ 0 h 2207694"/>
                <a:gd name="T22" fmla="*/ 0 w 2207694"/>
                <a:gd name="T23" fmla="*/ 0 h 2207694"/>
                <a:gd name="T24" fmla="*/ 0 w 2207694"/>
                <a:gd name="T25" fmla="*/ 0 h 2207694"/>
                <a:gd name="T26" fmla="*/ 0 w 2207694"/>
                <a:gd name="T27" fmla="*/ 0 h 2207694"/>
                <a:gd name="T28" fmla="*/ 0 w 2207694"/>
                <a:gd name="T29" fmla="*/ 0 h 2207694"/>
                <a:gd name="T30" fmla="*/ 0 w 2207694"/>
                <a:gd name="T31" fmla="*/ 0 h 22076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07694"/>
                <a:gd name="T49" fmla="*/ 0 h 2207694"/>
                <a:gd name="T50" fmla="*/ 2207694 w 2207694"/>
                <a:gd name="T51" fmla="*/ 2207694 h 22076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07694" h="2207694">
                  <a:moveTo>
                    <a:pt x="1269814" y="13804"/>
                  </a:moveTo>
                  <a:cubicBezTo>
                    <a:pt x="1800820" y="92567"/>
                    <a:pt x="2207694" y="550692"/>
                    <a:pt x="2207694" y="1103847"/>
                  </a:cubicBezTo>
                  <a:cubicBezTo>
                    <a:pt x="2207694" y="1713485"/>
                    <a:pt x="1713485" y="2207694"/>
                    <a:pt x="1103847" y="2207694"/>
                  </a:cubicBezTo>
                  <a:cubicBezTo>
                    <a:pt x="546709" y="2207694"/>
                    <a:pt x="85975" y="1794939"/>
                    <a:pt x="12055" y="1258354"/>
                  </a:cubicBezTo>
                  <a:lnTo>
                    <a:pt x="33789" y="1370498"/>
                  </a:lnTo>
                  <a:cubicBezTo>
                    <a:pt x="125494" y="1396610"/>
                    <a:pt x="222299" y="1409882"/>
                    <a:pt x="322205" y="1409882"/>
                  </a:cubicBezTo>
                  <a:cubicBezTo>
                    <a:pt x="931843" y="1409882"/>
                    <a:pt x="1426052" y="915673"/>
                    <a:pt x="1426052" y="306035"/>
                  </a:cubicBezTo>
                  <a:cubicBezTo>
                    <a:pt x="1426052" y="213979"/>
                    <a:pt x="1414784" y="124554"/>
                    <a:pt x="1392265" y="39385"/>
                  </a:cubicBezTo>
                  <a:cubicBezTo>
                    <a:pt x="1352416" y="28038"/>
                    <a:pt x="1311604" y="19116"/>
                    <a:pt x="1269814" y="13804"/>
                  </a:cubicBezTo>
                  <a:close/>
                  <a:moveTo>
                    <a:pt x="1103847" y="0"/>
                  </a:moveTo>
                  <a:cubicBezTo>
                    <a:pt x="1149577" y="0"/>
                    <a:pt x="1194657" y="2781"/>
                    <a:pt x="1238818" y="9073"/>
                  </a:cubicBezTo>
                  <a:lnTo>
                    <a:pt x="1103848" y="1"/>
                  </a:lnTo>
                  <a:cubicBezTo>
                    <a:pt x="494210" y="1"/>
                    <a:pt x="1" y="494210"/>
                    <a:pt x="1" y="1103848"/>
                  </a:cubicBezTo>
                  <a:cubicBezTo>
                    <a:pt x="1" y="1146981"/>
                    <a:pt x="2475" y="1189536"/>
                    <a:pt x="7924" y="1231287"/>
                  </a:cubicBezTo>
                  <a:cubicBezTo>
                    <a:pt x="2473" y="1189523"/>
                    <a:pt x="0" y="1146974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7DBDCF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479" name="椭圆 163"/>
            <p:cNvSpPr>
              <a:spLocks noChangeArrowheads="1"/>
            </p:cNvSpPr>
            <p:nvPr/>
          </p:nvSpPr>
          <p:spPr bwMode="auto">
            <a:xfrm rot="2700000">
              <a:off x="2155" y="1544"/>
              <a:ext cx="1200" cy="1200"/>
            </a:xfrm>
            <a:custGeom>
              <a:avLst/>
              <a:gdLst>
                <a:gd name="T0" fmla="*/ 0 w 2207690"/>
                <a:gd name="T1" fmla="*/ 0 h 2207692"/>
                <a:gd name="T2" fmla="*/ 0 w 2207690"/>
                <a:gd name="T3" fmla="*/ 0 h 2207692"/>
                <a:gd name="T4" fmla="*/ 0 w 2207690"/>
                <a:gd name="T5" fmla="*/ 0 h 2207692"/>
                <a:gd name="T6" fmla="*/ 0 w 2207690"/>
                <a:gd name="T7" fmla="*/ 0 h 2207692"/>
                <a:gd name="T8" fmla="*/ 0 w 2207690"/>
                <a:gd name="T9" fmla="*/ 0 h 2207692"/>
                <a:gd name="T10" fmla="*/ 0 w 2207690"/>
                <a:gd name="T11" fmla="*/ 0 h 2207692"/>
                <a:gd name="T12" fmla="*/ 0 w 2207690"/>
                <a:gd name="T13" fmla="*/ 0 h 2207692"/>
                <a:gd name="T14" fmla="*/ 0 w 2207690"/>
                <a:gd name="T15" fmla="*/ 0 h 2207692"/>
                <a:gd name="T16" fmla="*/ 0 w 2207690"/>
                <a:gd name="T17" fmla="*/ 0 h 2207692"/>
                <a:gd name="T18" fmla="*/ 0 w 2207690"/>
                <a:gd name="T19" fmla="*/ 0 h 2207692"/>
                <a:gd name="T20" fmla="*/ 0 w 2207690"/>
                <a:gd name="T21" fmla="*/ 0 h 2207692"/>
                <a:gd name="T22" fmla="*/ 0 w 2207690"/>
                <a:gd name="T23" fmla="*/ 0 h 2207692"/>
                <a:gd name="T24" fmla="*/ 0 w 2207690"/>
                <a:gd name="T25" fmla="*/ 0 h 2207692"/>
                <a:gd name="T26" fmla="*/ 0 w 2207690"/>
                <a:gd name="T27" fmla="*/ 0 h 2207692"/>
                <a:gd name="T28" fmla="*/ 0 w 2207690"/>
                <a:gd name="T29" fmla="*/ 0 h 2207692"/>
                <a:gd name="T30" fmla="*/ 0 w 2207690"/>
                <a:gd name="T31" fmla="*/ 0 h 2207692"/>
                <a:gd name="T32" fmla="*/ 0 w 2207690"/>
                <a:gd name="T33" fmla="*/ 0 h 2207692"/>
                <a:gd name="T34" fmla="*/ 0 w 2207690"/>
                <a:gd name="T35" fmla="*/ 0 h 2207692"/>
                <a:gd name="T36" fmla="*/ 0 w 2207690"/>
                <a:gd name="T37" fmla="*/ 0 h 22076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07690"/>
                <a:gd name="T58" fmla="*/ 0 h 2207692"/>
                <a:gd name="T59" fmla="*/ 2207690 w 2207690"/>
                <a:gd name="T60" fmla="*/ 2207692 h 22076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07690" h="2207692">
                  <a:moveTo>
                    <a:pt x="2195631" y="1258405"/>
                  </a:moveTo>
                  <a:cubicBezTo>
                    <a:pt x="2191595" y="1296645"/>
                    <a:pt x="2184315" y="1334081"/>
                    <a:pt x="2173913" y="1370472"/>
                  </a:cubicBezTo>
                  <a:lnTo>
                    <a:pt x="2195631" y="1258405"/>
                  </a:lnTo>
                  <a:close/>
                  <a:moveTo>
                    <a:pt x="2207690" y="1103924"/>
                  </a:moveTo>
                  <a:cubicBezTo>
                    <a:pt x="2207691" y="1147015"/>
                    <a:pt x="2205219" y="1189529"/>
                    <a:pt x="2199774" y="1231259"/>
                  </a:cubicBezTo>
                  <a:lnTo>
                    <a:pt x="2207690" y="1103924"/>
                  </a:lnTo>
                  <a:close/>
                  <a:moveTo>
                    <a:pt x="815432" y="39382"/>
                  </a:moveTo>
                  <a:cubicBezTo>
                    <a:pt x="792913" y="124550"/>
                    <a:pt x="781644" y="213975"/>
                    <a:pt x="781644" y="306031"/>
                  </a:cubicBezTo>
                  <a:cubicBezTo>
                    <a:pt x="781644" y="915669"/>
                    <a:pt x="1275853" y="1409878"/>
                    <a:pt x="1885491" y="1409878"/>
                  </a:cubicBezTo>
                  <a:cubicBezTo>
                    <a:pt x="1985397" y="1409878"/>
                    <a:pt x="2082202" y="1396606"/>
                    <a:pt x="2173907" y="1370494"/>
                  </a:cubicBezTo>
                  <a:cubicBezTo>
                    <a:pt x="2055810" y="1851467"/>
                    <a:pt x="1621429" y="2207692"/>
                    <a:pt x="1103847" y="2207692"/>
                  </a:cubicBezTo>
                  <a:cubicBezTo>
                    <a:pt x="494209" y="2207692"/>
                    <a:pt x="0" y="1713483"/>
                    <a:pt x="0" y="1103845"/>
                  </a:cubicBezTo>
                  <a:cubicBezTo>
                    <a:pt x="0" y="594112"/>
                    <a:pt x="345503" y="165076"/>
                    <a:pt x="815432" y="39382"/>
                  </a:cubicBezTo>
                  <a:close/>
                  <a:moveTo>
                    <a:pt x="937859" y="13805"/>
                  </a:moveTo>
                  <a:lnTo>
                    <a:pt x="815433" y="39382"/>
                  </a:lnTo>
                  <a:cubicBezTo>
                    <a:pt x="855095" y="27337"/>
                    <a:pt x="895991" y="18718"/>
                    <a:pt x="937859" y="13805"/>
                  </a:cubicBezTo>
                  <a:close/>
                  <a:moveTo>
                    <a:pt x="1103792" y="1"/>
                  </a:moveTo>
                  <a:lnTo>
                    <a:pt x="968896" y="9068"/>
                  </a:lnTo>
                  <a:cubicBezTo>
                    <a:pt x="1013034" y="2780"/>
                    <a:pt x="1058088" y="0"/>
                    <a:pt x="1103792" y="1"/>
                  </a:cubicBezTo>
                  <a:close/>
                </a:path>
              </a:pathLst>
            </a:custGeom>
            <a:solidFill>
              <a:srgbClr val="DDDDDD">
                <a:alpha val="70195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extBox 38"/>
          <p:cNvSpPr txBox="1">
            <a:spLocks noChangeArrowheads="1"/>
          </p:cNvSpPr>
          <p:nvPr/>
        </p:nvSpPr>
        <p:spPr bwMode="auto">
          <a:xfrm>
            <a:off x="1352030" y="1487288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32533" y="1775320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8"/>
          <p:cNvSpPr txBox="1">
            <a:spLocks noChangeArrowheads="1"/>
          </p:cNvSpPr>
          <p:nvPr/>
        </p:nvSpPr>
        <p:spPr bwMode="auto">
          <a:xfrm>
            <a:off x="1375421" y="3346966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55924" y="3634998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6548899" y="1487288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29402" y="1775320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38"/>
          <p:cNvSpPr txBox="1">
            <a:spLocks noChangeArrowheads="1"/>
          </p:cNvSpPr>
          <p:nvPr/>
        </p:nvSpPr>
        <p:spPr bwMode="auto">
          <a:xfrm>
            <a:off x="6633669" y="3348409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14172" y="3636441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714303" y="1692225"/>
            <a:ext cx="2370758" cy="23707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412" name="椭圆 23"/>
          <p:cNvSpPr>
            <a:spLocks noChangeArrowheads="1"/>
          </p:cNvSpPr>
          <p:nvPr/>
        </p:nvSpPr>
        <p:spPr bwMode="auto">
          <a:xfrm>
            <a:off x="3816249" y="1794171"/>
            <a:ext cx="2166867" cy="2166866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9525">
            <a:noFill/>
            <a:round/>
          </a:ln>
        </p:spPr>
        <p:txBody>
          <a:bodyPr anchor="ctr"/>
          <a:lstStyle/>
          <a:p>
            <a:pPr algn="ctr" defTabSz="914400">
              <a:buFont typeface="Arial" panose="020B0604020202020204" pitchFamily="34" charset="0"/>
              <a:buNone/>
            </a:pPr>
            <a:endParaRPr lang="zh-CN" altLang="zh-CN" sz="20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8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4" grpId="0"/>
      <p:bldP spid="27" grpId="0"/>
      <p:bldP spid="584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51" name="右箭头 1"/>
          <p:cNvSpPr/>
          <p:nvPr/>
        </p:nvSpPr>
        <p:spPr bwMode="auto">
          <a:xfrm rot="905815">
            <a:off x="4117892" y="1310349"/>
            <a:ext cx="3914775" cy="1598613"/>
          </a:xfrm>
          <a:custGeom>
            <a:avLst/>
            <a:gdLst>
              <a:gd name="T0" fmla="*/ 0 w 3771900"/>
              <a:gd name="T1" fmla="*/ 826294 h 1362075"/>
              <a:gd name="T2" fmla="*/ 3186112 w 3771900"/>
              <a:gd name="T3" fmla="*/ 316706 h 1362075"/>
              <a:gd name="T4" fmla="*/ 3243262 w 3771900"/>
              <a:gd name="T5" fmla="*/ 0 h 1362075"/>
              <a:gd name="T6" fmla="*/ 3771900 w 3771900"/>
              <a:gd name="T7" fmla="*/ 833438 h 1362075"/>
              <a:gd name="T8" fmla="*/ 2995612 w 3771900"/>
              <a:gd name="T9" fmla="*/ 1362075 h 1362075"/>
              <a:gd name="T10" fmla="*/ 3052762 w 3771900"/>
              <a:gd name="T11" fmla="*/ 1045369 h 1362075"/>
              <a:gd name="T12" fmla="*/ 0 w 3771900"/>
              <a:gd name="T13" fmla="*/ 826294 h 13620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71900"/>
              <a:gd name="T22" fmla="*/ 0 h 1362075"/>
              <a:gd name="T23" fmla="*/ 3771900 w 3771900"/>
              <a:gd name="T24" fmla="*/ 1362075 h 13620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71900" h="1362075">
                <a:moveTo>
                  <a:pt x="0" y="826294"/>
                </a:moveTo>
                <a:cubicBezTo>
                  <a:pt x="1163638" y="335756"/>
                  <a:pt x="2174875" y="273844"/>
                  <a:pt x="3186113" y="316706"/>
                </a:cubicBezTo>
                <a:lnTo>
                  <a:pt x="3243263" y="0"/>
                </a:lnTo>
                <a:lnTo>
                  <a:pt x="3771900" y="833438"/>
                </a:lnTo>
                <a:lnTo>
                  <a:pt x="2995613" y="1362075"/>
                </a:lnTo>
                <a:lnTo>
                  <a:pt x="3052763" y="1045369"/>
                </a:lnTo>
                <a:cubicBezTo>
                  <a:pt x="2212975" y="838994"/>
                  <a:pt x="1363663" y="718344"/>
                  <a:pt x="0" y="826294"/>
                </a:cubicBezTo>
                <a:close/>
              </a:path>
            </a:pathLst>
          </a:custGeom>
          <a:solidFill>
            <a:srgbClr val="7DBDCF"/>
          </a:solidFill>
          <a:ln w="15875" cap="flat" cmpd="sng" algn="ctr">
            <a:noFill/>
            <a:prstDash val="solid"/>
            <a:round/>
          </a:ln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149" name="右箭头 1"/>
          <p:cNvSpPr/>
          <p:nvPr/>
        </p:nvSpPr>
        <p:spPr bwMode="auto">
          <a:xfrm rot="905815" flipH="1" flipV="1">
            <a:off x="1830620" y="2966889"/>
            <a:ext cx="3914775" cy="1577975"/>
          </a:xfrm>
          <a:custGeom>
            <a:avLst/>
            <a:gdLst>
              <a:gd name="T0" fmla="*/ 0 w 3771900"/>
              <a:gd name="T1" fmla="*/ 826294 h 1362075"/>
              <a:gd name="T2" fmla="*/ 3186112 w 3771900"/>
              <a:gd name="T3" fmla="*/ 316706 h 1362075"/>
              <a:gd name="T4" fmla="*/ 3243262 w 3771900"/>
              <a:gd name="T5" fmla="*/ 0 h 1362075"/>
              <a:gd name="T6" fmla="*/ 3771900 w 3771900"/>
              <a:gd name="T7" fmla="*/ 833438 h 1362075"/>
              <a:gd name="T8" fmla="*/ 2995612 w 3771900"/>
              <a:gd name="T9" fmla="*/ 1362075 h 1362075"/>
              <a:gd name="T10" fmla="*/ 3052762 w 3771900"/>
              <a:gd name="T11" fmla="*/ 1045369 h 1362075"/>
              <a:gd name="T12" fmla="*/ 0 w 3771900"/>
              <a:gd name="T13" fmla="*/ 826294 h 13620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71900"/>
              <a:gd name="T22" fmla="*/ 0 h 1362075"/>
              <a:gd name="T23" fmla="*/ 3771900 w 3771900"/>
              <a:gd name="T24" fmla="*/ 1362075 h 13620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71900" h="1362075">
                <a:moveTo>
                  <a:pt x="0" y="826294"/>
                </a:moveTo>
                <a:cubicBezTo>
                  <a:pt x="1163638" y="335756"/>
                  <a:pt x="2174875" y="273844"/>
                  <a:pt x="3186113" y="316706"/>
                </a:cubicBezTo>
                <a:lnTo>
                  <a:pt x="3243263" y="0"/>
                </a:lnTo>
                <a:lnTo>
                  <a:pt x="3771900" y="833438"/>
                </a:lnTo>
                <a:lnTo>
                  <a:pt x="2995613" y="1362075"/>
                </a:lnTo>
                <a:lnTo>
                  <a:pt x="3052763" y="1045369"/>
                </a:lnTo>
                <a:cubicBezTo>
                  <a:pt x="2212975" y="838994"/>
                  <a:pt x="1363663" y="718344"/>
                  <a:pt x="0" y="826294"/>
                </a:cubicBezTo>
                <a:close/>
              </a:path>
            </a:pathLst>
          </a:custGeom>
          <a:solidFill>
            <a:srgbClr val="7DBDCF"/>
          </a:solidFill>
          <a:ln w="12700" cap="flat" cmpd="sng" algn="ctr">
            <a:noFill/>
            <a:prstDash val="solid"/>
            <a:miter lim="800000"/>
          </a:ln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8"/>
          <p:cNvSpPr txBox="1">
            <a:spLocks noChangeArrowheads="1"/>
          </p:cNvSpPr>
          <p:nvPr/>
        </p:nvSpPr>
        <p:spPr bwMode="auto">
          <a:xfrm rot="1207056">
            <a:off x="2249621" y="3572455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29077" y="3539189"/>
            <a:ext cx="2217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78657" y="1264876"/>
            <a:ext cx="22986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 rot="1207056">
            <a:off x="5851850" y="2153023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流程图: 数据 1"/>
          <p:cNvSpPr/>
          <p:nvPr/>
        </p:nvSpPr>
        <p:spPr>
          <a:xfrm rot="1196254">
            <a:off x="3055081" y="2337497"/>
            <a:ext cx="3671538" cy="1284312"/>
          </a:xfrm>
          <a:prstGeom prst="flowChartInputOutput">
            <a:avLst/>
          </a:prstGeom>
          <a:blipFill>
            <a:blip r:embed="rId1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-11675"/>
            <a:ext cx="9721850" cy="5400675"/>
          </a:xfrm>
          <a:prstGeom prst="rect">
            <a:avLst/>
          </a:prstGeom>
        </p:spPr>
      </p:pic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1584176" y="2575306"/>
            <a:ext cx="7021165" cy="1212329"/>
          </a:xfrm>
          <a:prstGeom prst="rect">
            <a:avLst/>
          </a:prstGeom>
          <a:solidFill>
            <a:srgbClr val="3C718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124621" y="2529026"/>
            <a:ext cx="6121499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defTabSz="914400">
              <a:spcBef>
                <a:spcPct val="50000"/>
              </a:spcBef>
            </a:pPr>
            <a:r>
              <a:rPr lang="zh-CN" altLang="en-US" sz="8000" b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谢谢聆听</a:t>
            </a:r>
            <a:endParaRPr lang="en-US" altLang="zh-CN" sz="8000" b="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933576" y="1211976"/>
            <a:ext cx="430361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72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en-US" altLang="zh-CN" sz="72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2711132" y="2270030"/>
            <a:ext cx="387798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一、输入文字内容</a:t>
            </a:r>
            <a:endParaRPr lang="zh-CN" altLang="en-US" sz="36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8557" y="1332185"/>
            <a:ext cx="2940843" cy="19605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32452" y="1332185"/>
            <a:ext cx="2946381" cy="19605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1" name="矩形 20"/>
          <p:cNvSpPr/>
          <p:nvPr/>
        </p:nvSpPr>
        <p:spPr>
          <a:xfrm>
            <a:off x="1836589" y="3924473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，不仅有利于弘扬孝道亲情、唤醒家族共同记忆，还可促进家族成员乃至民族的凝聚力和认同感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628949" y="1119157"/>
            <a:ext cx="6480720" cy="2445276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 bwMode="auto">
          <a:xfrm>
            <a:off x="1205285" y="3671887"/>
            <a:ext cx="7328048" cy="390525"/>
            <a:chOff x="698575" y="4912345"/>
            <a:chExt cx="10873208" cy="494764"/>
          </a:xfrm>
        </p:grpSpPr>
        <p:cxnSp>
          <p:nvCxnSpPr>
            <p:cNvPr id="74768" name="直接连接符 39"/>
            <p:cNvCxnSpPr>
              <a:cxnSpLocks noChangeShapeType="1"/>
            </p:cNvCxnSpPr>
            <p:nvPr/>
          </p:nvCxnSpPr>
          <p:spPr bwMode="auto">
            <a:xfrm>
              <a:off x="698575" y="5167425"/>
              <a:ext cx="10873208" cy="0"/>
            </a:xfrm>
            <a:prstGeom prst="line">
              <a:avLst/>
            </a:prstGeom>
            <a:noFill/>
            <a:ln w="38100" algn="ctr">
              <a:solidFill>
                <a:srgbClr val="7DBDCF"/>
              </a:solidFill>
              <a:round/>
            </a:ln>
          </p:spPr>
        </p:cxnSp>
        <p:sp>
          <p:nvSpPr>
            <p:cNvPr id="74769" name="矩形 43"/>
            <p:cNvSpPr>
              <a:spLocks noChangeArrowheads="1"/>
            </p:cNvSpPr>
            <p:nvPr/>
          </p:nvSpPr>
          <p:spPr bwMode="auto">
            <a:xfrm>
              <a:off x="2906138" y="4912345"/>
              <a:ext cx="6222919" cy="494764"/>
            </a:xfrm>
            <a:prstGeom prst="rect">
              <a:avLst/>
            </a:prstGeom>
            <a:solidFill>
              <a:srgbClr val="7DBDCF"/>
            </a:solidFill>
            <a:ln w="25400" algn="ctr">
              <a:noFill/>
              <a:miter lim="800000"/>
            </a:ln>
          </p:spPr>
          <p:txBody>
            <a:bodyPr lIns="72558" tIns="36279" rIns="72558" bIns="36279" anchor="ctr"/>
            <a:lstStyle/>
            <a:p>
              <a:pPr algn="ctr" defTabSz="863600"/>
              <a:endParaRPr lang="zh-CN" altLang="en-US" sz="1700" b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TextBox 38"/>
          <p:cNvSpPr txBox="1">
            <a:spLocks noChangeArrowheads="1"/>
          </p:cNvSpPr>
          <p:nvPr/>
        </p:nvSpPr>
        <p:spPr bwMode="auto">
          <a:xfrm>
            <a:off x="3811017" y="3716628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72965" y="4214246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3421063" y="1647825"/>
            <a:ext cx="2927350" cy="2601913"/>
            <a:chOff x="3218020" y="2137420"/>
            <a:chExt cx="2752869" cy="2753319"/>
          </a:xfrm>
          <a:solidFill>
            <a:srgbClr val="7DBDCF"/>
          </a:solidFill>
        </p:grpSpPr>
        <p:sp>
          <p:nvSpPr>
            <p:cNvPr id="8" name="椭圆 6"/>
            <p:cNvSpPr/>
            <p:nvPr/>
          </p:nvSpPr>
          <p:spPr>
            <a:xfrm flipH="1" flipV="1">
              <a:off x="4618341" y="3331813"/>
              <a:ext cx="1352548" cy="1558926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9" name="椭圆 61"/>
            <p:cNvSpPr/>
            <p:nvPr/>
          </p:nvSpPr>
          <p:spPr>
            <a:xfrm flipH="1" flipV="1">
              <a:off x="3218020" y="3536758"/>
              <a:ext cx="1558566" cy="1353981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10" name="椭圆 6"/>
            <p:cNvSpPr/>
            <p:nvPr/>
          </p:nvSpPr>
          <p:spPr>
            <a:xfrm>
              <a:off x="3218020" y="2137420"/>
              <a:ext cx="1352548" cy="1558926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 dirty="0">
                <a:cs typeface="+mn-ea"/>
                <a:sym typeface="+mn-lt"/>
              </a:endParaRPr>
            </a:p>
          </p:txBody>
        </p:sp>
        <p:sp>
          <p:nvSpPr>
            <p:cNvPr id="11" name="椭圆 61"/>
            <p:cNvSpPr/>
            <p:nvPr/>
          </p:nvSpPr>
          <p:spPr>
            <a:xfrm>
              <a:off x="4412323" y="2137420"/>
              <a:ext cx="1558566" cy="1353981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269007" y="3214222"/>
              <a:ext cx="650895" cy="6517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76811" name="TextBox 12"/>
            <p:cNvSpPr txBox="1">
              <a:spLocks noChangeArrowheads="1"/>
            </p:cNvSpPr>
            <p:nvPr/>
          </p:nvSpPr>
          <p:spPr bwMode="auto">
            <a:xfrm>
              <a:off x="4442746" y="3401664"/>
              <a:ext cx="303417" cy="19541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>
              <a:spLocks noChangeArrowheads="1"/>
            </p:cNvSpPr>
            <p:nvPr/>
          </p:nvSpPr>
          <p:spPr bwMode="auto">
            <a:xfrm>
              <a:off x="4306328" y="3251179"/>
              <a:ext cx="576251" cy="577878"/>
            </a:xfrm>
            <a:prstGeom prst="ellipse">
              <a:avLst/>
            </a:prstGeom>
            <a:grpFill/>
            <a:ln w="15875" algn="ctr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0"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360856" y="1647825"/>
            <a:ext cx="1951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87687" y="3566300"/>
            <a:ext cx="1951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00813" y="1702286"/>
            <a:ext cx="1951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66986" y="3525524"/>
            <a:ext cx="1951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38"/>
          <p:cNvSpPr txBox="1">
            <a:spLocks noChangeArrowheads="1"/>
          </p:cNvSpPr>
          <p:nvPr/>
        </p:nvSpPr>
        <p:spPr bwMode="auto">
          <a:xfrm>
            <a:off x="3757654" y="2117785"/>
            <a:ext cx="7476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38"/>
          <p:cNvSpPr txBox="1">
            <a:spLocks noChangeArrowheads="1"/>
          </p:cNvSpPr>
          <p:nvPr/>
        </p:nvSpPr>
        <p:spPr bwMode="auto">
          <a:xfrm>
            <a:off x="5145902" y="2069326"/>
            <a:ext cx="7476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38"/>
          <p:cNvSpPr txBox="1">
            <a:spLocks noChangeArrowheads="1"/>
          </p:cNvSpPr>
          <p:nvPr/>
        </p:nvSpPr>
        <p:spPr bwMode="auto">
          <a:xfrm>
            <a:off x="3850231" y="3289301"/>
            <a:ext cx="7476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8"/>
          <p:cNvSpPr txBox="1">
            <a:spLocks noChangeArrowheads="1"/>
          </p:cNvSpPr>
          <p:nvPr/>
        </p:nvSpPr>
        <p:spPr bwMode="auto">
          <a:xfrm>
            <a:off x="5241925" y="3236139"/>
            <a:ext cx="7476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8"/>
          <p:cNvSpPr txBox="1">
            <a:spLocks noChangeArrowheads="1"/>
          </p:cNvSpPr>
          <p:nvPr/>
        </p:nvSpPr>
        <p:spPr bwMode="auto">
          <a:xfrm>
            <a:off x="3139294" y="1241823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920468" y="1652380"/>
            <a:ext cx="1801737" cy="1801737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571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22205" y="2189798"/>
            <a:ext cx="2044700" cy="2044700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 w="571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399894" y="1426489"/>
            <a:ext cx="1191419" cy="1191419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 w="571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14777" y="2988369"/>
            <a:ext cx="25301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 animBg="1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52613" y="1332185"/>
            <a:ext cx="6336704" cy="35201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5" name="矩形 34"/>
          <p:cNvSpPr/>
          <p:nvPr/>
        </p:nvSpPr>
        <p:spPr>
          <a:xfrm>
            <a:off x="2869771" y="2377171"/>
            <a:ext cx="4295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8"/>
          <p:cNvSpPr txBox="1">
            <a:spLocks noChangeArrowheads="1"/>
          </p:cNvSpPr>
          <p:nvPr/>
        </p:nvSpPr>
        <p:spPr bwMode="auto">
          <a:xfrm>
            <a:off x="4140845" y="1908249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2711132" y="2270030"/>
            <a:ext cx="387798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二</a:t>
            </a:r>
            <a:r>
              <a:rPr lang="zh-CN" altLang="en-US" sz="3600" dirty="0" smtClean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输入文字内容</a:t>
            </a:r>
            <a:endParaRPr lang="zh-CN" altLang="en-US" sz="36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ags/tag1.xml><?xml version="1.0" encoding="utf-8"?>
<p:tagLst xmlns:p="http://schemas.openxmlformats.org/presentationml/2006/main">
  <p:tag name="ISPRING_RESOURCE_PATHS_HASH_2" val="ccf779f76140b889421db1ee92d38cd6ed4ffff"/>
  <p:tag name="ISPRING_RESOURCE_PATHS_HASH_PRESENTER" val="ecdd5e327c4efff999ae583afac36d791cae2b"/>
</p:tagLst>
</file>

<file path=ppt/theme/theme1.xml><?xml version="1.0" encoding="utf-8"?>
<a:theme xmlns:a="http://schemas.openxmlformats.org/drawingml/2006/main" name="office主题">
  <a:themeElements>
    <a:clrScheme name="">
      <a:dk1>
        <a:srgbClr val="000000"/>
      </a:dk1>
      <a:lt1>
        <a:srgbClr val="FFFFFF"/>
      </a:lt1>
      <a:dk2>
        <a:srgbClr val="009900"/>
      </a:dk2>
      <a:lt2>
        <a:srgbClr val="00A800"/>
      </a:lt2>
      <a:accent1>
        <a:srgbClr val="FFFFFF"/>
      </a:accent1>
      <a:accent2>
        <a:srgbClr val="FFFFFF"/>
      </a:accent2>
      <a:accent3>
        <a:srgbClr val="FFFFFF"/>
      </a:accent3>
      <a:accent4>
        <a:srgbClr val="000000"/>
      </a:accent4>
      <a:accent5>
        <a:srgbClr val="FFFFFF"/>
      </a:accent5>
      <a:accent6>
        <a:srgbClr val="E7E7E7"/>
      </a:accent6>
      <a:hlink>
        <a:srgbClr val="FFFFFF"/>
      </a:hlink>
      <a:folHlink>
        <a:srgbClr val="FFFFFF"/>
      </a:folHlink>
    </a:clrScheme>
    <a:fontScheme name="ogsz015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复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B2B2B2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D5D5D5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B2B2B2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D5D5D5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660066"/>
        </a:dk2>
        <a:lt2>
          <a:srgbClr val="80008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0000"/>
        </a:dk1>
        <a:lt1>
          <a:srgbClr val="FFFFFF"/>
        </a:lt1>
        <a:dk2>
          <a:srgbClr val="660066"/>
        </a:dk2>
        <a:lt2>
          <a:srgbClr val="CC0099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B2B2B2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D5D5D5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B2B2B2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D5D5D5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3">
        <a:dk1>
          <a:srgbClr val="000000"/>
        </a:dk1>
        <a:lt1>
          <a:srgbClr val="FFFFFF"/>
        </a:lt1>
        <a:dk2>
          <a:srgbClr val="660066"/>
        </a:dk2>
        <a:lt2>
          <a:srgbClr val="80008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4">
        <a:dk1>
          <a:srgbClr val="000000"/>
        </a:dk1>
        <a:lt1>
          <a:srgbClr val="FFFFFF"/>
        </a:lt1>
        <a:dk2>
          <a:srgbClr val="660066"/>
        </a:dk2>
        <a:lt2>
          <a:srgbClr val="CC0099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5">
        <a:dk1>
          <a:srgbClr val="000000"/>
        </a:dk1>
        <a:lt1>
          <a:srgbClr val="FFFFFF"/>
        </a:lt1>
        <a:dk2>
          <a:srgbClr val="99CC00"/>
        </a:dk2>
        <a:lt2>
          <a:srgbClr val="00CC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6">
        <a:dk1>
          <a:srgbClr val="000000"/>
        </a:dk1>
        <a:lt1>
          <a:srgbClr val="FFFFFF"/>
        </a:lt1>
        <a:dk2>
          <a:srgbClr val="669900"/>
        </a:dk2>
        <a:lt2>
          <a:srgbClr val="008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2913</Words>
  <Application>WPS 演示</Application>
  <PresentationFormat>自定义</PresentationFormat>
  <Paragraphs>241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华文中宋</vt:lpstr>
      <vt:lpstr>方正姚体</vt:lpstr>
      <vt:lpstr>Calibri</vt:lpstr>
      <vt:lpstr>Arial Unicode MS</vt:lpstr>
      <vt:lpstr>Arial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清明踏青</dc:title>
  <dc:creator>第一PPT</dc:creator>
  <cp:keywords>www.1ppt.com</cp:keywords>
  <dc:description>www.1ppt.com</dc:description>
  <cp:lastModifiedBy>铭</cp:lastModifiedBy>
  <cp:revision>374</cp:revision>
  <dcterms:created xsi:type="dcterms:W3CDTF">2013-07-25T03:25:00Z</dcterms:created>
  <dcterms:modified xsi:type="dcterms:W3CDTF">2022-02-22T01:28:36Z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ABFAB281042F46F9BDC257CB4E8755B9</vt:lpwstr>
  </property>
  <property fmtid="{D5CDD505-2E9C-101B-9397-08002B2CF9AE}" pid="3" name="KSOProductBuildVer">
    <vt:lpwstr>2052-11.1.0.11194</vt:lpwstr>
  </property>
</Properties>
</file>