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7" r:id="rId3"/>
    <p:sldId id="505" r:id="rId5"/>
    <p:sldId id="506" r:id="rId6"/>
    <p:sldId id="430" r:id="rId7"/>
    <p:sldId id="457" r:id="rId8"/>
    <p:sldId id="458" r:id="rId9"/>
    <p:sldId id="459" r:id="rId10"/>
    <p:sldId id="460" r:id="rId11"/>
    <p:sldId id="492" r:id="rId12"/>
    <p:sldId id="493" r:id="rId13"/>
    <p:sldId id="494" r:id="rId14"/>
    <p:sldId id="495" r:id="rId15"/>
    <p:sldId id="496" r:id="rId16"/>
    <p:sldId id="497" r:id="rId17"/>
    <p:sldId id="498" r:id="rId18"/>
    <p:sldId id="499" r:id="rId19"/>
    <p:sldId id="500" r:id="rId20"/>
    <p:sldId id="501" r:id="rId21"/>
    <p:sldId id="507" r:id="rId22"/>
    <p:sldId id="503" r:id="rId23"/>
    <p:sldId id="50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DBE"/>
    <a:srgbClr val="B0BFFE"/>
    <a:srgbClr val="9BDAF9"/>
    <a:srgbClr val="7C7A85"/>
    <a:srgbClr val="409CC3"/>
    <a:srgbClr val="445469"/>
    <a:srgbClr val="185C99"/>
    <a:srgbClr val="429CC1"/>
    <a:srgbClr val="7C7A87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1" autoAdjust="0"/>
    <p:restoredTop sz="88384" autoAdjust="0"/>
  </p:normalViewPr>
  <p:slideViewPr>
    <p:cSldViewPr snapToGrid="0" showGuides="1">
      <p:cViewPr varScale="1">
        <p:scale>
          <a:sx n="94" d="100"/>
          <a:sy n="94" d="100"/>
        </p:scale>
        <p:origin x="90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AABF9-EF9A-41BB-ACD4-3704F73A32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图形 7391"/>
          <p:cNvSpPr/>
          <p:nvPr userDrawn="1"/>
        </p:nvSpPr>
        <p:spPr>
          <a:xfrm rot="4327210">
            <a:off x="760431" y="-1031691"/>
            <a:ext cx="1139509" cy="2502396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6178839"/>
            <a:ext cx="12192000" cy="690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9" cstate="screen">
            <a:grayscl/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Freeform 695"/>
          <p:cNvSpPr/>
          <p:nvPr/>
        </p:nvSpPr>
        <p:spPr bwMode="auto">
          <a:xfrm flipV="1">
            <a:off x="2804441" y="3348807"/>
            <a:ext cx="7500702" cy="529718"/>
          </a:xfrm>
          <a:custGeom>
            <a:avLst/>
            <a:gdLst>
              <a:gd name="T0" fmla="*/ 448 w 495"/>
              <a:gd name="T1" fmla="*/ 101 h 116"/>
              <a:gd name="T2" fmla="*/ 439 w 495"/>
              <a:gd name="T3" fmla="*/ 98 h 116"/>
              <a:gd name="T4" fmla="*/ 408 w 495"/>
              <a:gd name="T5" fmla="*/ 92 h 116"/>
              <a:gd name="T6" fmla="*/ 413 w 495"/>
              <a:gd name="T7" fmla="*/ 93 h 116"/>
              <a:gd name="T8" fmla="*/ 431 w 495"/>
              <a:gd name="T9" fmla="*/ 92 h 116"/>
              <a:gd name="T10" fmla="*/ 432 w 495"/>
              <a:gd name="T11" fmla="*/ 89 h 116"/>
              <a:gd name="T12" fmla="*/ 463 w 495"/>
              <a:gd name="T13" fmla="*/ 89 h 116"/>
              <a:gd name="T14" fmla="*/ 481 w 495"/>
              <a:gd name="T15" fmla="*/ 83 h 116"/>
              <a:gd name="T16" fmla="*/ 393 w 495"/>
              <a:gd name="T17" fmla="*/ 71 h 116"/>
              <a:gd name="T18" fmla="*/ 384 w 495"/>
              <a:gd name="T19" fmla="*/ 67 h 116"/>
              <a:gd name="T20" fmla="*/ 489 w 495"/>
              <a:gd name="T21" fmla="*/ 70 h 116"/>
              <a:gd name="T22" fmla="*/ 463 w 495"/>
              <a:gd name="T23" fmla="*/ 63 h 116"/>
              <a:gd name="T24" fmla="*/ 430 w 495"/>
              <a:gd name="T25" fmla="*/ 57 h 116"/>
              <a:gd name="T26" fmla="*/ 433 w 495"/>
              <a:gd name="T27" fmla="*/ 50 h 116"/>
              <a:gd name="T28" fmla="*/ 417 w 495"/>
              <a:gd name="T29" fmla="*/ 47 h 116"/>
              <a:gd name="T30" fmla="*/ 426 w 495"/>
              <a:gd name="T31" fmla="*/ 45 h 116"/>
              <a:gd name="T32" fmla="*/ 353 w 495"/>
              <a:gd name="T33" fmla="*/ 37 h 116"/>
              <a:gd name="T34" fmla="*/ 335 w 495"/>
              <a:gd name="T35" fmla="*/ 33 h 116"/>
              <a:gd name="T36" fmla="*/ 300 w 495"/>
              <a:gd name="T37" fmla="*/ 28 h 116"/>
              <a:gd name="T38" fmla="*/ 366 w 495"/>
              <a:gd name="T39" fmla="*/ 29 h 116"/>
              <a:gd name="T40" fmla="*/ 399 w 495"/>
              <a:gd name="T41" fmla="*/ 29 h 116"/>
              <a:gd name="T42" fmla="*/ 396 w 495"/>
              <a:gd name="T43" fmla="*/ 27 h 116"/>
              <a:gd name="T44" fmla="*/ 326 w 495"/>
              <a:gd name="T45" fmla="*/ 19 h 116"/>
              <a:gd name="T46" fmla="*/ 401 w 495"/>
              <a:gd name="T47" fmla="*/ 22 h 116"/>
              <a:gd name="T48" fmla="*/ 284 w 495"/>
              <a:gd name="T49" fmla="*/ 11 h 116"/>
              <a:gd name="T50" fmla="*/ 196 w 495"/>
              <a:gd name="T51" fmla="*/ 7 h 116"/>
              <a:gd name="T52" fmla="*/ 40 w 495"/>
              <a:gd name="T53" fmla="*/ 3 h 116"/>
              <a:gd name="T54" fmla="*/ 21 w 495"/>
              <a:gd name="T55" fmla="*/ 10 h 116"/>
              <a:gd name="T56" fmla="*/ 32 w 495"/>
              <a:gd name="T57" fmla="*/ 13 h 116"/>
              <a:gd name="T58" fmla="*/ 39 w 495"/>
              <a:gd name="T59" fmla="*/ 14 h 116"/>
              <a:gd name="T60" fmla="*/ 30 w 495"/>
              <a:gd name="T61" fmla="*/ 17 h 116"/>
              <a:gd name="T62" fmla="*/ 33 w 495"/>
              <a:gd name="T63" fmla="*/ 19 h 116"/>
              <a:gd name="T64" fmla="*/ 24 w 495"/>
              <a:gd name="T65" fmla="*/ 21 h 116"/>
              <a:gd name="T66" fmla="*/ 22 w 495"/>
              <a:gd name="T67" fmla="*/ 28 h 116"/>
              <a:gd name="T68" fmla="*/ 4 w 495"/>
              <a:gd name="T69" fmla="*/ 34 h 116"/>
              <a:gd name="T70" fmla="*/ 15 w 495"/>
              <a:gd name="T71" fmla="*/ 37 h 116"/>
              <a:gd name="T72" fmla="*/ 15 w 495"/>
              <a:gd name="T73" fmla="*/ 38 h 116"/>
              <a:gd name="T74" fmla="*/ 19 w 495"/>
              <a:gd name="T75" fmla="*/ 47 h 116"/>
              <a:gd name="T76" fmla="*/ 5 w 495"/>
              <a:gd name="T77" fmla="*/ 51 h 116"/>
              <a:gd name="T78" fmla="*/ 11 w 495"/>
              <a:gd name="T79" fmla="*/ 60 h 116"/>
              <a:gd name="T80" fmla="*/ 0 w 495"/>
              <a:gd name="T81" fmla="*/ 66 h 116"/>
              <a:gd name="T82" fmla="*/ 9 w 495"/>
              <a:gd name="T83" fmla="*/ 70 h 116"/>
              <a:gd name="T84" fmla="*/ 13 w 495"/>
              <a:gd name="T85" fmla="*/ 72 h 116"/>
              <a:gd name="T86" fmla="*/ 12 w 495"/>
              <a:gd name="T87" fmla="*/ 83 h 116"/>
              <a:gd name="T88" fmla="*/ 4 w 495"/>
              <a:gd name="T89" fmla="*/ 81 h 116"/>
              <a:gd name="T90" fmla="*/ 3 w 495"/>
              <a:gd name="T91" fmla="*/ 82 h 116"/>
              <a:gd name="T92" fmla="*/ 5 w 495"/>
              <a:gd name="T93" fmla="*/ 92 h 116"/>
              <a:gd name="T94" fmla="*/ 28 w 495"/>
              <a:gd name="T95" fmla="*/ 103 h 116"/>
              <a:gd name="T96" fmla="*/ 141 w 495"/>
              <a:gd name="T97" fmla="*/ 110 h 116"/>
              <a:gd name="T98" fmla="*/ 280 w 495"/>
              <a:gd name="T99" fmla="*/ 116 h 116"/>
              <a:gd name="T100" fmla="*/ 286 w 495"/>
              <a:gd name="T101" fmla="*/ 116 h 116"/>
              <a:gd name="T102" fmla="*/ 288 w 495"/>
              <a:gd name="T103" fmla="*/ 115 h 116"/>
              <a:gd name="T104" fmla="*/ 290 w 495"/>
              <a:gd name="T105" fmla="*/ 113 h 116"/>
              <a:gd name="T106" fmla="*/ 339 w 495"/>
              <a:gd name="T107" fmla="*/ 113 h 116"/>
              <a:gd name="T108" fmla="*/ 422 w 495"/>
              <a:gd name="T109" fmla="*/ 113 h 116"/>
              <a:gd name="T110" fmla="*/ 420 w 495"/>
              <a:gd name="T111" fmla="*/ 109 h 116"/>
              <a:gd name="T112" fmla="*/ 452 w 495"/>
              <a:gd name="T113" fmla="*/ 107 h 116"/>
              <a:gd name="T114" fmla="*/ 467 w 495"/>
              <a:gd name="T115" fmla="*/ 10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95" h="116">
                <a:moveTo>
                  <a:pt x="449" y="103"/>
                </a:moveTo>
                <a:cubicBezTo>
                  <a:pt x="449" y="102"/>
                  <a:pt x="448" y="102"/>
                  <a:pt x="448" y="101"/>
                </a:cubicBezTo>
                <a:cubicBezTo>
                  <a:pt x="442" y="101"/>
                  <a:pt x="438" y="100"/>
                  <a:pt x="433" y="99"/>
                </a:cubicBezTo>
                <a:cubicBezTo>
                  <a:pt x="435" y="98"/>
                  <a:pt x="437" y="100"/>
                  <a:pt x="439" y="98"/>
                </a:cubicBezTo>
                <a:cubicBezTo>
                  <a:pt x="430" y="97"/>
                  <a:pt x="422" y="96"/>
                  <a:pt x="413" y="95"/>
                </a:cubicBezTo>
                <a:cubicBezTo>
                  <a:pt x="412" y="94"/>
                  <a:pt x="409" y="93"/>
                  <a:pt x="408" y="92"/>
                </a:cubicBezTo>
                <a:cubicBezTo>
                  <a:pt x="409" y="92"/>
                  <a:pt x="410" y="92"/>
                  <a:pt x="411" y="92"/>
                </a:cubicBezTo>
                <a:cubicBezTo>
                  <a:pt x="412" y="92"/>
                  <a:pt x="413" y="92"/>
                  <a:pt x="413" y="93"/>
                </a:cubicBezTo>
                <a:cubicBezTo>
                  <a:pt x="434" y="94"/>
                  <a:pt x="454" y="96"/>
                  <a:pt x="475" y="96"/>
                </a:cubicBezTo>
                <a:cubicBezTo>
                  <a:pt x="461" y="94"/>
                  <a:pt x="446" y="92"/>
                  <a:pt x="431" y="92"/>
                </a:cubicBezTo>
                <a:cubicBezTo>
                  <a:pt x="429" y="91"/>
                  <a:pt x="429" y="91"/>
                  <a:pt x="429" y="91"/>
                </a:cubicBezTo>
                <a:cubicBezTo>
                  <a:pt x="429" y="89"/>
                  <a:pt x="431" y="90"/>
                  <a:pt x="432" y="89"/>
                </a:cubicBezTo>
                <a:cubicBezTo>
                  <a:pt x="443" y="90"/>
                  <a:pt x="452" y="92"/>
                  <a:pt x="461" y="92"/>
                </a:cubicBezTo>
                <a:cubicBezTo>
                  <a:pt x="463" y="89"/>
                  <a:pt x="463" y="89"/>
                  <a:pt x="463" y="89"/>
                </a:cubicBezTo>
                <a:cubicBezTo>
                  <a:pt x="473" y="86"/>
                  <a:pt x="485" y="88"/>
                  <a:pt x="495" y="89"/>
                </a:cubicBezTo>
                <a:cubicBezTo>
                  <a:pt x="491" y="87"/>
                  <a:pt x="485" y="87"/>
                  <a:pt x="481" y="83"/>
                </a:cubicBezTo>
                <a:cubicBezTo>
                  <a:pt x="454" y="78"/>
                  <a:pt x="426" y="74"/>
                  <a:pt x="398" y="73"/>
                </a:cubicBezTo>
                <a:cubicBezTo>
                  <a:pt x="393" y="71"/>
                  <a:pt x="393" y="71"/>
                  <a:pt x="393" y="71"/>
                </a:cubicBezTo>
                <a:cubicBezTo>
                  <a:pt x="395" y="69"/>
                  <a:pt x="398" y="70"/>
                  <a:pt x="401" y="69"/>
                </a:cubicBezTo>
                <a:cubicBezTo>
                  <a:pt x="395" y="68"/>
                  <a:pt x="389" y="69"/>
                  <a:pt x="384" y="67"/>
                </a:cubicBezTo>
                <a:cubicBezTo>
                  <a:pt x="401" y="65"/>
                  <a:pt x="420" y="68"/>
                  <a:pt x="438" y="67"/>
                </a:cubicBezTo>
                <a:cubicBezTo>
                  <a:pt x="454" y="64"/>
                  <a:pt x="472" y="69"/>
                  <a:pt x="489" y="70"/>
                </a:cubicBezTo>
                <a:cubicBezTo>
                  <a:pt x="473" y="66"/>
                  <a:pt x="473" y="66"/>
                  <a:pt x="473" y="66"/>
                </a:cubicBezTo>
                <a:cubicBezTo>
                  <a:pt x="470" y="65"/>
                  <a:pt x="466" y="65"/>
                  <a:pt x="463" y="63"/>
                </a:cubicBezTo>
                <a:cubicBezTo>
                  <a:pt x="463" y="62"/>
                  <a:pt x="463" y="61"/>
                  <a:pt x="462" y="60"/>
                </a:cubicBezTo>
                <a:cubicBezTo>
                  <a:pt x="451" y="61"/>
                  <a:pt x="441" y="57"/>
                  <a:pt x="430" y="57"/>
                </a:cubicBezTo>
                <a:cubicBezTo>
                  <a:pt x="426" y="54"/>
                  <a:pt x="420" y="55"/>
                  <a:pt x="416" y="53"/>
                </a:cubicBezTo>
                <a:cubicBezTo>
                  <a:pt x="423" y="54"/>
                  <a:pt x="427" y="48"/>
                  <a:pt x="433" y="50"/>
                </a:cubicBezTo>
                <a:cubicBezTo>
                  <a:pt x="433" y="49"/>
                  <a:pt x="432" y="50"/>
                  <a:pt x="431" y="50"/>
                </a:cubicBezTo>
                <a:cubicBezTo>
                  <a:pt x="427" y="49"/>
                  <a:pt x="421" y="48"/>
                  <a:pt x="417" y="47"/>
                </a:cubicBezTo>
                <a:cubicBezTo>
                  <a:pt x="423" y="46"/>
                  <a:pt x="427" y="47"/>
                  <a:pt x="433" y="47"/>
                </a:cubicBezTo>
                <a:cubicBezTo>
                  <a:pt x="430" y="47"/>
                  <a:pt x="428" y="46"/>
                  <a:pt x="426" y="45"/>
                </a:cubicBezTo>
                <a:cubicBezTo>
                  <a:pt x="405" y="44"/>
                  <a:pt x="385" y="43"/>
                  <a:pt x="365" y="40"/>
                </a:cubicBezTo>
                <a:cubicBezTo>
                  <a:pt x="362" y="36"/>
                  <a:pt x="357" y="38"/>
                  <a:pt x="353" y="37"/>
                </a:cubicBezTo>
                <a:cubicBezTo>
                  <a:pt x="366" y="35"/>
                  <a:pt x="383" y="37"/>
                  <a:pt x="396" y="37"/>
                </a:cubicBezTo>
                <a:cubicBezTo>
                  <a:pt x="376" y="33"/>
                  <a:pt x="355" y="36"/>
                  <a:pt x="335" y="33"/>
                </a:cubicBezTo>
                <a:cubicBezTo>
                  <a:pt x="342" y="32"/>
                  <a:pt x="347" y="33"/>
                  <a:pt x="354" y="32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3" y="28"/>
                  <a:pt x="307" y="29"/>
                  <a:pt x="309" y="26"/>
                </a:cubicBezTo>
                <a:cubicBezTo>
                  <a:pt x="329" y="27"/>
                  <a:pt x="348" y="29"/>
                  <a:pt x="366" y="29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69" y="26"/>
                  <a:pt x="385" y="28"/>
                  <a:pt x="399" y="29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6" y="28"/>
                  <a:pt x="396" y="28"/>
                  <a:pt x="396" y="27"/>
                </a:cubicBezTo>
                <a:cubicBezTo>
                  <a:pt x="373" y="24"/>
                  <a:pt x="350" y="22"/>
                  <a:pt x="327" y="20"/>
                </a:cubicBezTo>
                <a:cubicBezTo>
                  <a:pt x="326" y="19"/>
                  <a:pt x="326" y="19"/>
                  <a:pt x="326" y="19"/>
                </a:cubicBezTo>
                <a:cubicBezTo>
                  <a:pt x="348" y="18"/>
                  <a:pt x="375" y="23"/>
                  <a:pt x="399" y="24"/>
                </a:cubicBezTo>
                <a:cubicBezTo>
                  <a:pt x="401" y="22"/>
                  <a:pt x="401" y="22"/>
                  <a:pt x="401" y="22"/>
                </a:cubicBezTo>
                <a:cubicBezTo>
                  <a:pt x="393" y="20"/>
                  <a:pt x="382" y="19"/>
                  <a:pt x="373" y="18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12"/>
                  <a:pt x="281" y="12"/>
                  <a:pt x="281" y="12"/>
                </a:cubicBezTo>
                <a:cubicBezTo>
                  <a:pt x="254" y="7"/>
                  <a:pt x="223" y="10"/>
                  <a:pt x="196" y="7"/>
                </a:cubicBezTo>
                <a:cubicBezTo>
                  <a:pt x="151" y="1"/>
                  <a:pt x="103" y="2"/>
                  <a:pt x="58" y="4"/>
                </a:cubicBezTo>
                <a:cubicBezTo>
                  <a:pt x="52" y="3"/>
                  <a:pt x="46" y="2"/>
                  <a:pt x="40" y="3"/>
                </a:cubicBezTo>
                <a:cubicBezTo>
                  <a:pt x="34" y="0"/>
                  <a:pt x="29" y="5"/>
                  <a:pt x="23" y="7"/>
                </a:cubicBezTo>
                <a:cubicBezTo>
                  <a:pt x="25" y="10"/>
                  <a:pt x="21" y="9"/>
                  <a:pt x="21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5" y="14"/>
                  <a:pt x="29" y="11"/>
                  <a:pt x="32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9" y="14"/>
                  <a:pt x="39" y="14"/>
                  <a:pt x="39" y="14"/>
                </a:cubicBezTo>
                <a:cubicBezTo>
                  <a:pt x="29" y="18"/>
                  <a:pt x="18" y="11"/>
                  <a:pt x="8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8"/>
                  <a:pt x="32" y="17"/>
                  <a:pt x="33" y="19"/>
                </a:cubicBezTo>
                <a:cubicBezTo>
                  <a:pt x="32" y="21"/>
                  <a:pt x="29" y="19"/>
                  <a:pt x="28" y="20"/>
                </a:cubicBezTo>
                <a:cubicBezTo>
                  <a:pt x="27" y="21"/>
                  <a:pt x="25" y="21"/>
                  <a:pt x="24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8" y="25"/>
                  <a:pt x="22" y="26"/>
                  <a:pt x="22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17" y="31"/>
                  <a:pt x="11" y="34"/>
                  <a:pt x="4" y="34"/>
                </a:cubicBezTo>
                <a:cubicBezTo>
                  <a:pt x="7" y="37"/>
                  <a:pt x="10" y="33"/>
                  <a:pt x="14" y="34"/>
                </a:cubicBezTo>
                <a:cubicBezTo>
                  <a:pt x="15" y="34"/>
                  <a:pt x="16" y="36"/>
                  <a:pt x="15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2"/>
                  <a:pt x="16" y="45"/>
                  <a:pt x="19" y="47"/>
                </a:cubicBezTo>
                <a:cubicBezTo>
                  <a:pt x="15" y="48"/>
                  <a:pt x="11" y="45"/>
                  <a:pt x="7" y="46"/>
                </a:cubicBezTo>
                <a:cubicBezTo>
                  <a:pt x="6" y="48"/>
                  <a:pt x="6" y="49"/>
                  <a:pt x="5" y="51"/>
                </a:cubicBezTo>
                <a:cubicBezTo>
                  <a:pt x="7" y="54"/>
                  <a:pt x="10" y="56"/>
                  <a:pt x="13" y="56"/>
                </a:cubicBezTo>
                <a:cubicBezTo>
                  <a:pt x="13" y="58"/>
                  <a:pt x="9" y="57"/>
                  <a:pt x="11" y="60"/>
                </a:cubicBezTo>
                <a:cubicBezTo>
                  <a:pt x="8" y="62"/>
                  <a:pt x="6" y="60"/>
                  <a:pt x="3" y="60"/>
                </a:cubicBezTo>
                <a:cubicBezTo>
                  <a:pt x="3" y="61"/>
                  <a:pt x="0" y="64"/>
                  <a:pt x="0" y="66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70"/>
                  <a:pt x="9" y="70"/>
                  <a:pt x="9" y="70"/>
                </a:cubicBezTo>
                <a:cubicBezTo>
                  <a:pt x="6" y="70"/>
                  <a:pt x="4" y="68"/>
                  <a:pt x="2" y="69"/>
                </a:cubicBezTo>
                <a:cubicBezTo>
                  <a:pt x="5" y="73"/>
                  <a:pt x="9" y="70"/>
                  <a:pt x="13" y="72"/>
                </a:cubicBezTo>
                <a:cubicBezTo>
                  <a:pt x="19" y="75"/>
                  <a:pt x="10" y="79"/>
                  <a:pt x="16" y="83"/>
                </a:cubicBezTo>
                <a:cubicBezTo>
                  <a:pt x="15" y="83"/>
                  <a:pt x="13" y="83"/>
                  <a:pt x="12" y="83"/>
                </a:cubicBezTo>
                <a:cubicBezTo>
                  <a:pt x="10" y="82"/>
                  <a:pt x="7" y="81"/>
                  <a:pt x="5" y="80"/>
                </a:cubicBezTo>
                <a:cubicBezTo>
                  <a:pt x="4" y="81"/>
                  <a:pt x="4" y="81"/>
                  <a:pt x="4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81"/>
                  <a:pt x="3" y="82"/>
                  <a:pt x="3" y="82"/>
                </a:cubicBezTo>
                <a:cubicBezTo>
                  <a:pt x="2" y="82"/>
                  <a:pt x="2" y="83"/>
                  <a:pt x="1" y="83"/>
                </a:cubicBezTo>
                <a:cubicBezTo>
                  <a:pt x="2" y="86"/>
                  <a:pt x="3" y="89"/>
                  <a:pt x="5" y="92"/>
                </a:cubicBezTo>
                <a:cubicBezTo>
                  <a:pt x="7" y="98"/>
                  <a:pt x="10" y="97"/>
                  <a:pt x="16" y="98"/>
                </a:cubicBezTo>
                <a:cubicBezTo>
                  <a:pt x="19" y="102"/>
                  <a:pt x="26" y="99"/>
                  <a:pt x="28" y="103"/>
                </a:cubicBezTo>
                <a:cubicBezTo>
                  <a:pt x="35" y="102"/>
                  <a:pt x="43" y="105"/>
                  <a:pt x="50" y="105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62" y="112"/>
                  <a:pt x="181" y="113"/>
                  <a:pt x="201" y="114"/>
                </a:cubicBezTo>
                <a:cubicBezTo>
                  <a:pt x="280" y="116"/>
                  <a:pt x="280" y="116"/>
                  <a:pt x="280" y="116"/>
                </a:cubicBezTo>
                <a:cubicBezTo>
                  <a:pt x="283" y="115"/>
                  <a:pt x="283" y="116"/>
                  <a:pt x="285" y="115"/>
                </a:cubicBezTo>
                <a:cubicBezTo>
                  <a:pt x="285" y="115"/>
                  <a:pt x="286" y="116"/>
                  <a:pt x="286" y="116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1" y="116"/>
                  <a:pt x="289" y="116"/>
                  <a:pt x="288" y="115"/>
                </a:cubicBezTo>
                <a:cubicBezTo>
                  <a:pt x="292" y="115"/>
                  <a:pt x="296" y="115"/>
                  <a:pt x="301" y="115"/>
                </a:cubicBezTo>
                <a:cubicBezTo>
                  <a:pt x="298" y="112"/>
                  <a:pt x="293" y="115"/>
                  <a:pt x="290" y="113"/>
                </a:cubicBezTo>
                <a:cubicBezTo>
                  <a:pt x="266" y="111"/>
                  <a:pt x="242" y="113"/>
                  <a:pt x="216" y="110"/>
                </a:cubicBezTo>
                <a:cubicBezTo>
                  <a:pt x="256" y="109"/>
                  <a:pt x="298" y="113"/>
                  <a:pt x="339" y="113"/>
                </a:cubicBezTo>
                <a:cubicBezTo>
                  <a:pt x="340" y="110"/>
                  <a:pt x="340" y="110"/>
                  <a:pt x="340" y="110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27" y="112"/>
                  <a:pt x="432" y="112"/>
                  <a:pt x="437" y="111"/>
                </a:cubicBezTo>
                <a:cubicBezTo>
                  <a:pt x="420" y="109"/>
                  <a:pt x="420" y="109"/>
                  <a:pt x="420" y="109"/>
                </a:cubicBezTo>
                <a:cubicBezTo>
                  <a:pt x="420" y="109"/>
                  <a:pt x="419" y="108"/>
                  <a:pt x="419" y="108"/>
                </a:cubicBezTo>
                <a:cubicBezTo>
                  <a:pt x="430" y="107"/>
                  <a:pt x="442" y="108"/>
                  <a:pt x="452" y="107"/>
                </a:cubicBezTo>
                <a:cubicBezTo>
                  <a:pt x="463" y="105"/>
                  <a:pt x="474" y="108"/>
                  <a:pt x="484" y="109"/>
                </a:cubicBezTo>
                <a:cubicBezTo>
                  <a:pt x="478" y="109"/>
                  <a:pt x="473" y="106"/>
                  <a:pt x="467" y="106"/>
                </a:cubicBezTo>
                <a:cubicBezTo>
                  <a:pt x="462" y="103"/>
                  <a:pt x="455" y="104"/>
                  <a:pt x="449" y="1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8" name="图形 7391"/>
          <p:cNvSpPr/>
          <p:nvPr/>
        </p:nvSpPr>
        <p:spPr>
          <a:xfrm rot="4327210">
            <a:off x="4034766" y="-4615168"/>
            <a:ext cx="4112812" cy="9031854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1481" y="2228671"/>
            <a:ext cx="54793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水彩文艺风工作汇报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8181" y="3429001"/>
            <a:ext cx="5585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807F83"/>
                </a:solidFill>
                <a:latin typeface="+mn-ea"/>
                <a:cs typeface="+mn-ea"/>
                <a:sym typeface="+mn-lt"/>
              </a:rPr>
              <a:t> WATERCOLOR WIND WORK REPORT PPT TEMPLATE </a:t>
            </a:r>
            <a:endParaRPr lang="zh-CN" altLang="en-US" dirty="0">
              <a:solidFill>
                <a:srgbClr val="807F83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41044" y="4333962"/>
            <a:ext cx="17170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5802671" y="1657973"/>
            <a:ext cx="5461929" cy="364161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359539" y="4001067"/>
            <a:ext cx="711200" cy="715962"/>
            <a:chOff x="1359539" y="5031581"/>
            <a:chExt cx="711200" cy="715962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359539" y="5031581"/>
              <a:ext cx="711200" cy="715962"/>
            </a:xfrm>
            <a:prstGeom prst="ellipse">
              <a:avLst/>
            </a:prstGeom>
            <a:solidFill>
              <a:srgbClr val="185C99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" name="Group 2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42101" y="5228431"/>
              <a:ext cx="390525" cy="32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359539" y="2943792"/>
            <a:ext cx="711200" cy="715962"/>
            <a:chOff x="1359539" y="3974306"/>
            <a:chExt cx="711200" cy="715962"/>
          </a:xfrm>
        </p:grpSpPr>
        <p:sp>
          <p:nvSpPr>
            <p:cNvPr id="22" name="Oval 16"/>
            <p:cNvSpPr>
              <a:spLocks noChangeArrowheads="1"/>
            </p:cNvSpPr>
            <p:nvPr/>
          </p:nvSpPr>
          <p:spPr bwMode="auto">
            <a:xfrm>
              <a:off x="1359539" y="3974306"/>
              <a:ext cx="711200" cy="715962"/>
            </a:xfrm>
            <a:prstGeom prst="ellipse">
              <a:avLst/>
            </a:prstGeom>
            <a:solidFill>
              <a:srgbClr val="409CC3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3" name="Group 3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37339" y="4137818"/>
              <a:ext cx="371475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359539" y="1886517"/>
            <a:ext cx="711200" cy="715962"/>
            <a:chOff x="1359539" y="2917031"/>
            <a:chExt cx="711200" cy="715962"/>
          </a:xfrm>
        </p:grpSpPr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1359539" y="2917031"/>
              <a:ext cx="711200" cy="715962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5" name="Group 8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54801" y="3082131"/>
              <a:ext cx="347663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2240601" y="1927792"/>
            <a:ext cx="3289342" cy="978247"/>
            <a:chOff x="2240601" y="2958306"/>
            <a:chExt cx="2806700" cy="978247"/>
          </a:xfrm>
        </p:grpSpPr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2240601" y="2958306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3"/>
            <p:cNvSpPr txBox="1">
              <a:spLocks noChangeArrowheads="1"/>
            </p:cNvSpPr>
            <p:nvPr/>
          </p:nvSpPr>
          <p:spPr bwMode="auto">
            <a:xfrm>
              <a:off x="2245364" y="3244056"/>
              <a:ext cx="2801937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0601" y="2959667"/>
            <a:ext cx="3289342" cy="978247"/>
            <a:chOff x="2240601" y="3990181"/>
            <a:chExt cx="2806700" cy="978247"/>
          </a:xfrm>
        </p:grpSpPr>
        <p:sp>
          <p:nvSpPr>
            <p:cNvPr id="28" name="TextBox 13"/>
            <p:cNvSpPr txBox="1">
              <a:spLocks noChangeArrowheads="1"/>
            </p:cNvSpPr>
            <p:nvPr/>
          </p:nvSpPr>
          <p:spPr bwMode="auto">
            <a:xfrm>
              <a:off x="2240601" y="3990181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2245364" y="4275931"/>
              <a:ext cx="2801937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ts val="18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 smtClean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40601" y="4035992"/>
            <a:ext cx="3289342" cy="978247"/>
            <a:chOff x="2240601" y="5066506"/>
            <a:chExt cx="2806700" cy="978247"/>
          </a:xfrm>
        </p:grpSpPr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>
              <a:off x="2240601" y="5066506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2245364" y="5352256"/>
              <a:ext cx="2801937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ts val="18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 smtClean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 6"/>
          <p:cNvGrpSpPr/>
          <p:nvPr/>
        </p:nvGrpSpPr>
        <p:grpSpPr>
          <a:xfrm>
            <a:off x="400052" y="2929021"/>
            <a:ext cx="2907472" cy="720295"/>
            <a:chOff x="0" y="2743200"/>
            <a:chExt cx="2806262" cy="662152"/>
          </a:xfrm>
          <a:solidFill>
            <a:srgbClr val="409CC3"/>
          </a:solidFill>
        </p:grpSpPr>
        <p:grpSp>
          <p:nvGrpSpPr>
            <p:cNvPr id="20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22" name="矩形 21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645629" y="2979685"/>
              <a:ext cx="1515020" cy="3395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393131" y="1962982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6427" y="3882145"/>
            <a:ext cx="2083014" cy="2168041"/>
            <a:chOff x="826427" y="4230488"/>
            <a:chExt cx="2083014" cy="2168041"/>
          </a:xfrm>
        </p:grpSpPr>
        <p:sp>
          <p:nvSpPr>
            <p:cNvPr id="25" name="Freeform 6"/>
            <p:cNvSpPr/>
            <p:nvPr/>
          </p:nvSpPr>
          <p:spPr bwMode="auto">
            <a:xfrm>
              <a:off x="1496592" y="4230488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6427" y="5382866"/>
              <a:ext cx="20830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94295" y="4930434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 64"/>
          <p:cNvGrpSpPr/>
          <p:nvPr/>
        </p:nvGrpSpPr>
        <p:grpSpPr>
          <a:xfrm>
            <a:off x="3270280" y="3118756"/>
            <a:ext cx="2841538" cy="720295"/>
            <a:chOff x="3046442" y="3471861"/>
            <a:chExt cx="3052676" cy="720295"/>
          </a:xfrm>
          <a:solidFill>
            <a:srgbClr val="185C99"/>
          </a:solidFill>
        </p:grpSpPr>
        <p:grpSp>
          <p:nvGrpSpPr>
            <p:cNvPr id="30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grpFill/>
          </p:grpSpPr>
          <p:sp>
            <p:nvSpPr>
              <p:cNvPr id="32" name="矩形 31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3729635" y="3523187"/>
              <a:ext cx="168629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344372" y="3882145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40301" y="1170188"/>
            <a:ext cx="2277519" cy="1704866"/>
            <a:chOff x="3540301" y="1518531"/>
            <a:chExt cx="2277519" cy="1704866"/>
          </a:xfrm>
        </p:grpSpPr>
        <p:sp>
          <p:nvSpPr>
            <p:cNvPr id="28" name="Freeform 7"/>
            <p:cNvSpPr/>
            <p:nvPr/>
          </p:nvSpPr>
          <p:spPr bwMode="auto">
            <a:xfrm rot="2557485">
              <a:off x="4267048" y="1518531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540301" y="2438567"/>
              <a:ext cx="227751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797567" y="2003012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 42"/>
          <p:cNvGrpSpPr/>
          <p:nvPr/>
        </p:nvGrpSpPr>
        <p:grpSpPr>
          <a:xfrm>
            <a:off x="6109552" y="2929021"/>
            <a:ext cx="2841538" cy="720295"/>
            <a:chOff x="0" y="2743200"/>
            <a:chExt cx="2806262" cy="662152"/>
          </a:xfrm>
          <a:solidFill>
            <a:srgbClr val="7C7A85"/>
          </a:solidFill>
        </p:grpSpPr>
        <p:grpSp>
          <p:nvGrpSpPr>
            <p:cNvPr id="39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41" name="矩形 40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628045" y="2979685"/>
              <a:ext cx="1550174" cy="3395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027278" y="1962982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32487" y="4031039"/>
            <a:ext cx="2083014" cy="2244390"/>
            <a:chOff x="6632487" y="4379382"/>
            <a:chExt cx="2083014" cy="2244390"/>
          </a:xfrm>
        </p:grpSpPr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447916" y="4379382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rgbClr val="B0BF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632487" y="5608109"/>
              <a:ext cx="20830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877404" y="515665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 65"/>
          <p:cNvGrpSpPr/>
          <p:nvPr/>
        </p:nvGrpSpPr>
        <p:grpSpPr>
          <a:xfrm>
            <a:off x="8950413" y="3118756"/>
            <a:ext cx="2841538" cy="720295"/>
            <a:chOff x="9139324" y="3471861"/>
            <a:chExt cx="3052676" cy="720295"/>
          </a:xfrm>
          <a:solidFill>
            <a:srgbClr val="9BDAF9"/>
          </a:solidFill>
        </p:grpSpPr>
        <p:grpSp>
          <p:nvGrpSpPr>
            <p:cNvPr id="48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9822517" y="3523187"/>
              <a:ext cx="168629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9965947" y="3826666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309689" y="1091377"/>
            <a:ext cx="2138512" cy="1854032"/>
            <a:chOff x="9309689" y="1439720"/>
            <a:chExt cx="2138512" cy="1854032"/>
          </a:xfrm>
        </p:grpSpPr>
        <p:sp>
          <p:nvSpPr>
            <p:cNvPr id="46" name="Freeform 34"/>
            <p:cNvSpPr/>
            <p:nvPr/>
          </p:nvSpPr>
          <p:spPr bwMode="auto">
            <a:xfrm>
              <a:off x="9996404" y="1439720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rgbClr val="266D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309689" y="2508922"/>
              <a:ext cx="213851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577317" y="2041435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56" name="文本框 55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18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9757827" y="3062334"/>
            <a:ext cx="1282391" cy="85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19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1102558" y="4470357"/>
            <a:ext cx="1255713" cy="83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20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1155700" y="1631506"/>
            <a:ext cx="1255713" cy="89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Rectangle 9"/>
          <p:cNvSpPr>
            <a:spLocks noChangeArrowheads="1"/>
          </p:cNvSpPr>
          <p:nvPr/>
        </p:nvSpPr>
        <p:spPr bwMode="auto">
          <a:xfrm>
            <a:off x="2508250" y="1421493"/>
            <a:ext cx="101600" cy="1311275"/>
          </a:xfrm>
          <a:prstGeom prst="rect">
            <a:avLst/>
          </a:prstGeom>
          <a:solidFill>
            <a:srgbClr val="7C7A85"/>
          </a:solidFill>
          <a:ln>
            <a:noFill/>
          </a:ln>
        </p:spPr>
        <p:txBody>
          <a:bodyPr anchor="ctr"/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Rectangle 13"/>
          <p:cNvSpPr>
            <a:spLocks noChangeArrowheads="1"/>
          </p:cNvSpPr>
          <p:nvPr/>
        </p:nvSpPr>
        <p:spPr bwMode="auto">
          <a:xfrm>
            <a:off x="2455108" y="4233291"/>
            <a:ext cx="101600" cy="1311275"/>
          </a:xfrm>
          <a:prstGeom prst="rect">
            <a:avLst/>
          </a:prstGeom>
          <a:solidFill>
            <a:srgbClr val="266DBE"/>
          </a:solidFill>
          <a:ln>
            <a:noFill/>
          </a:ln>
        </p:spPr>
        <p:txBody>
          <a:bodyPr anchor="ctr"/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9539876" y="2838129"/>
            <a:ext cx="101600" cy="1311275"/>
          </a:xfrm>
          <a:prstGeom prst="rect">
            <a:avLst/>
          </a:prstGeom>
          <a:solidFill>
            <a:srgbClr val="B0BFFE"/>
          </a:solidFill>
          <a:ln>
            <a:noFill/>
          </a:ln>
        </p:spPr>
        <p:txBody>
          <a:bodyPr anchor="ctr"/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20"/>
          <p:cNvSpPr txBox="1">
            <a:spLocks noChangeArrowheads="1"/>
          </p:cNvSpPr>
          <p:nvPr/>
        </p:nvSpPr>
        <p:spPr bwMode="auto">
          <a:xfrm>
            <a:off x="2609850" y="1250953"/>
            <a:ext cx="41069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25"/>
          <p:cNvSpPr txBox="1">
            <a:spLocks noChangeArrowheads="1"/>
          </p:cNvSpPr>
          <p:nvPr/>
        </p:nvSpPr>
        <p:spPr bwMode="auto">
          <a:xfrm>
            <a:off x="2604333" y="4052771"/>
            <a:ext cx="41069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Box 20"/>
          <p:cNvSpPr txBox="1">
            <a:spLocks noChangeArrowheads="1"/>
          </p:cNvSpPr>
          <p:nvPr/>
        </p:nvSpPr>
        <p:spPr bwMode="auto">
          <a:xfrm>
            <a:off x="9073151" y="2692986"/>
            <a:ext cx="41069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15"/>
          <p:cNvSpPr>
            <a:spLocks noChangeArrowheads="1"/>
          </p:cNvSpPr>
          <p:nvPr/>
        </p:nvSpPr>
        <p:spPr bwMode="auto">
          <a:xfrm>
            <a:off x="2847975" y="1745343"/>
            <a:ext cx="7077075" cy="4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16"/>
          <p:cNvSpPr>
            <a:spLocks noChangeArrowheads="1"/>
          </p:cNvSpPr>
          <p:nvPr/>
        </p:nvSpPr>
        <p:spPr bwMode="auto">
          <a:xfrm>
            <a:off x="1856376" y="3301679"/>
            <a:ext cx="7077075" cy="4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17"/>
          <p:cNvSpPr>
            <a:spLocks noChangeArrowheads="1"/>
          </p:cNvSpPr>
          <p:nvPr/>
        </p:nvSpPr>
        <p:spPr bwMode="auto">
          <a:xfrm>
            <a:off x="2794833" y="4634928"/>
            <a:ext cx="7077075" cy="4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60474" y="1075959"/>
            <a:ext cx="10339167" cy="4718723"/>
            <a:chOff x="960474" y="1308188"/>
            <a:chExt cx="10339167" cy="4718723"/>
          </a:xfrm>
        </p:grpSpPr>
        <p:grpSp>
          <p:nvGrpSpPr>
            <p:cNvPr id="18" name="组 6"/>
            <p:cNvGrpSpPr/>
            <p:nvPr/>
          </p:nvGrpSpPr>
          <p:grpSpPr>
            <a:xfrm>
              <a:off x="960474" y="1308188"/>
              <a:ext cx="2569779" cy="2569779"/>
              <a:chOff x="914400" y="1371601"/>
              <a:chExt cx="2569779" cy="256977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914400" y="1371601"/>
                <a:ext cx="2569779" cy="2569779"/>
              </a:xfrm>
              <a:prstGeom prst="ellipse">
                <a:avLst/>
              </a:prstGeom>
              <a:solidFill>
                <a:srgbClr val="7C7A8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6"/>
              <p:cNvSpPr/>
              <p:nvPr/>
            </p:nvSpPr>
            <p:spPr bwMode="auto">
              <a:xfrm>
                <a:off x="1882928" y="1859354"/>
                <a:ext cx="632722" cy="538434"/>
              </a:xfrm>
              <a:custGeom>
                <a:avLst/>
                <a:gdLst>
                  <a:gd name="T0" fmla="*/ 466 w 510"/>
                  <a:gd name="T1" fmla="*/ 4 h 434"/>
                  <a:gd name="T2" fmla="*/ 458 w 510"/>
                  <a:gd name="T3" fmla="*/ 0 h 434"/>
                  <a:gd name="T4" fmla="*/ 448 w 510"/>
                  <a:gd name="T5" fmla="*/ 0 h 434"/>
                  <a:gd name="T6" fmla="*/ 440 w 510"/>
                  <a:gd name="T7" fmla="*/ 6 h 434"/>
                  <a:gd name="T8" fmla="*/ 398 w 510"/>
                  <a:gd name="T9" fmla="*/ 58 h 434"/>
                  <a:gd name="T10" fmla="*/ 278 w 510"/>
                  <a:gd name="T11" fmla="*/ 206 h 434"/>
                  <a:gd name="T12" fmla="*/ 224 w 510"/>
                  <a:gd name="T13" fmla="*/ 262 h 434"/>
                  <a:gd name="T14" fmla="*/ 214 w 510"/>
                  <a:gd name="T15" fmla="*/ 270 h 434"/>
                  <a:gd name="T16" fmla="*/ 186 w 510"/>
                  <a:gd name="T17" fmla="*/ 284 h 434"/>
                  <a:gd name="T18" fmla="*/ 154 w 510"/>
                  <a:gd name="T19" fmla="*/ 288 h 434"/>
                  <a:gd name="T20" fmla="*/ 126 w 510"/>
                  <a:gd name="T21" fmla="*/ 278 h 434"/>
                  <a:gd name="T22" fmla="*/ 108 w 510"/>
                  <a:gd name="T23" fmla="*/ 264 h 434"/>
                  <a:gd name="T24" fmla="*/ 108 w 510"/>
                  <a:gd name="T25" fmla="*/ 264 h 434"/>
                  <a:gd name="T26" fmla="*/ 100 w 510"/>
                  <a:gd name="T27" fmla="*/ 260 h 434"/>
                  <a:gd name="T28" fmla="*/ 82 w 510"/>
                  <a:gd name="T29" fmla="*/ 260 h 434"/>
                  <a:gd name="T30" fmla="*/ 74 w 510"/>
                  <a:gd name="T31" fmla="*/ 262 h 434"/>
                  <a:gd name="T32" fmla="*/ 74 w 510"/>
                  <a:gd name="T33" fmla="*/ 262 h 434"/>
                  <a:gd name="T34" fmla="*/ 32 w 510"/>
                  <a:gd name="T35" fmla="*/ 274 h 434"/>
                  <a:gd name="T36" fmla="*/ 18 w 510"/>
                  <a:gd name="T37" fmla="*/ 280 h 434"/>
                  <a:gd name="T38" fmla="*/ 8 w 510"/>
                  <a:gd name="T39" fmla="*/ 292 h 434"/>
                  <a:gd name="T40" fmla="*/ 0 w 510"/>
                  <a:gd name="T41" fmla="*/ 318 h 434"/>
                  <a:gd name="T42" fmla="*/ 0 w 510"/>
                  <a:gd name="T43" fmla="*/ 326 h 434"/>
                  <a:gd name="T44" fmla="*/ 8 w 510"/>
                  <a:gd name="T45" fmla="*/ 354 h 434"/>
                  <a:gd name="T46" fmla="*/ 18 w 510"/>
                  <a:gd name="T47" fmla="*/ 368 h 434"/>
                  <a:gd name="T48" fmla="*/ 30 w 510"/>
                  <a:gd name="T49" fmla="*/ 380 h 434"/>
                  <a:gd name="T50" fmla="*/ 58 w 510"/>
                  <a:gd name="T51" fmla="*/ 400 h 434"/>
                  <a:gd name="T52" fmla="*/ 94 w 510"/>
                  <a:gd name="T53" fmla="*/ 416 h 434"/>
                  <a:gd name="T54" fmla="*/ 136 w 510"/>
                  <a:gd name="T55" fmla="*/ 428 h 434"/>
                  <a:gd name="T56" fmla="*/ 156 w 510"/>
                  <a:gd name="T57" fmla="*/ 432 h 434"/>
                  <a:gd name="T58" fmla="*/ 198 w 510"/>
                  <a:gd name="T59" fmla="*/ 432 h 434"/>
                  <a:gd name="T60" fmla="*/ 222 w 510"/>
                  <a:gd name="T61" fmla="*/ 424 h 434"/>
                  <a:gd name="T62" fmla="*/ 234 w 510"/>
                  <a:gd name="T63" fmla="*/ 416 h 434"/>
                  <a:gd name="T64" fmla="*/ 238 w 510"/>
                  <a:gd name="T65" fmla="*/ 412 h 434"/>
                  <a:gd name="T66" fmla="*/ 316 w 510"/>
                  <a:gd name="T67" fmla="*/ 302 h 434"/>
                  <a:gd name="T68" fmla="*/ 316 w 510"/>
                  <a:gd name="T69" fmla="*/ 302 h 434"/>
                  <a:gd name="T70" fmla="*/ 328 w 510"/>
                  <a:gd name="T71" fmla="*/ 286 h 434"/>
                  <a:gd name="T72" fmla="*/ 364 w 510"/>
                  <a:gd name="T73" fmla="*/ 250 h 434"/>
                  <a:gd name="T74" fmla="*/ 388 w 510"/>
                  <a:gd name="T75" fmla="*/ 230 h 434"/>
                  <a:gd name="T76" fmla="*/ 394 w 510"/>
                  <a:gd name="T77" fmla="*/ 228 h 434"/>
                  <a:gd name="T78" fmla="*/ 400 w 510"/>
                  <a:gd name="T79" fmla="*/ 228 h 434"/>
                  <a:gd name="T80" fmla="*/ 414 w 510"/>
                  <a:gd name="T81" fmla="*/ 232 h 434"/>
                  <a:gd name="T82" fmla="*/ 422 w 510"/>
                  <a:gd name="T83" fmla="*/ 242 h 434"/>
                  <a:gd name="T84" fmla="*/ 432 w 510"/>
                  <a:gd name="T85" fmla="*/ 416 h 434"/>
                  <a:gd name="T86" fmla="*/ 432 w 510"/>
                  <a:gd name="T87" fmla="*/ 418 h 434"/>
                  <a:gd name="T88" fmla="*/ 434 w 510"/>
                  <a:gd name="T89" fmla="*/ 422 h 434"/>
                  <a:gd name="T90" fmla="*/ 434 w 510"/>
                  <a:gd name="T91" fmla="*/ 426 h 434"/>
                  <a:gd name="T92" fmla="*/ 440 w 510"/>
                  <a:gd name="T93" fmla="*/ 432 h 434"/>
                  <a:gd name="T94" fmla="*/ 444 w 510"/>
                  <a:gd name="T95" fmla="*/ 434 h 434"/>
                  <a:gd name="T96" fmla="*/ 452 w 510"/>
                  <a:gd name="T97" fmla="*/ 428 h 434"/>
                  <a:gd name="T98" fmla="*/ 454 w 510"/>
                  <a:gd name="T99" fmla="*/ 418 h 434"/>
                  <a:gd name="T100" fmla="*/ 460 w 510"/>
                  <a:gd name="T101" fmla="*/ 368 h 434"/>
                  <a:gd name="T102" fmla="*/ 476 w 510"/>
                  <a:gd name="T103" fmla="*/ 230 h 434"/>
                  <a:gd name="T104" fmla="*/ 488 w 510"/>
                  <a:gd name="T105" fmla="*/ 188 h 434"/>
                  <a:gd name="T106" fmla="*/ 496 w 510"/>
                  <a:gd name="T107" fmla="*/ 168 h 434"/>
                  <a:gd name="T108" fmla="*/ 506 w 510"/>
                  <a:gd name="T109" fmla="*/ 132 h 434"/>
                  <a:gd name="T110" fmla="*/ 510 w 510"/>
                  <a:gd name="T111" fmla="*/ 100 h 434"/>
                  <a:gd name="T112" fmla="*/ 508 w 510"/>
                  <a:gd name="T113" fmla="*/ 74 h 434"/>
                  <a:gd name="T114" fmla="*/ 498 w 510"/>
                  <a:gd name="T115" fmla="*/ 42 h 434"/>
                  <a:gd name="T116" fmla="*/ 476 w 510"/>
                  <a:gd name="T117" fmla="*/ 12 h 434"/>
                  <a:gd name="T118" fmla="*/ 466 w 510"/>
                  <a:gd name="T119" fmla="*/ 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0" h="434">
                    <a:moveTo>
                      <a:pt x="466" y="4"/>
                    </a:moveTo>
                    <a:lnTo>
                      <a:pt x="466" y="4"/>
                    </a:lnTo>
                    <a:lnTo>
                      <a:pt x="464" y="2"/>
                    </a:lnTo>
                    <a:lnTo>
                      <a:pt x="458" y="0"/>
                    </a:lnTo>
                    <a:lnTo>
                      <a:pt x="454" y="0"/>
                    </a:lnTo>
                    <a:lnTo>
                      <a:pt x="448" y="0"/>
                    </a:lnTo>
                    <a:lnTo>
                      <a:pt x="444" y="2"/>
                    </a:lnTo>
                    <a:lnTo>
                      <a:pt x="440" y="6"/>
                    </a:lnTo>
                    <a:lnTo>
                      <a:pt x="440" y="6"/>
                    </a:lnTo>
                    <a:lnTo>
                      <a:pt x="398" y="58"/>
                    </a:lnTo>
                    <a:lnTo>
                      <a:pt x="340" y="132"/>
                    </a:lnTo>
                    <a:lnTo>
                      <a:pt x="278" y="206"/>
                    </a:lnTo>
                    <a:lnTo>
                      <a:pt x="248" y="236"/>
                    </a:lnTo>
                    <a:lnTo>
                      <a:pt x="224" y="262"/>
                    </a:lnTo>
                    <a:lnTo>
                      <a:pt x="224" y="262"/>
                    </a:lnTo>
                    <a:lnTo>
                      <a:pt x="214" y="270"/>
                    </a:lnTo>
                    <a:lnTo>
                      <a:pt x="204" y="276"/>
                    </a:lnTo>
                    <a:lnTo>
                      <a:pt x="186" y="284"/>
                    </a:lnTo>
                    <a:lnTo>
                      <a:pt x="170" y="288"/>
                    </a:lnTo>
                    <a:lnTo>
                      <a:pt x="154" y="288"/>
                    </a:lnTo>
                    <a:lnTo>
                      <a:pt x="140" y="284"/>
                    </a:lnTo>
                    <a:lnTo>
                      <a:pt x="126" y="278"/>
                    </a:lnTo>
                    <a:lnTo>
                      <a:pt x="116" y="272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6" y="264"/>
                    </a:lnTo>
                    <a:lnTo>
                      <a:pt x="100" y="260"/>
                    </a:lnTo>
                    <a:lnTo>
                      <a:pt x="88" y="258"/>
                    </a:lnTo>
                    <a:lnTo>
                      <a:pt x="82" y="260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32" y="274"/>
                    </a:lnTo>
                    <a:lnTo>
                      <a:pt x="32" y="274"/>
                    </a:lnTo>
                    <a:lnTo>
                      <a:pt x="24" y="276"/>
                    </a:lnTo>
                    <a:lnTo>
                      <a:pt x="18" y="280"/>
                    </a:lnTo>
                    <a:lnTo>
                      <a:pt x="12" y="286"/>
                    </a:lnTo>
                    <a:lnTo>
                      <a:pt x="8" y="292"/>
                    </a:lnTo>
                    <a:lnTo>
                      <a:pt x="2" y="304"/>
                    </a:lnTo>
                    <a:lnTo>
                      <a:pt x="0" y="318"/>
                    </a:lnTo>
                    <a:lnTo>
                      <a:pt x="0" y="318"/>
                    </a:lnTo>
                    <a:lnTo>
                      <a:pt x="0" y="326"/>
                    </a:lnTo>
                    <a:lnTo>
                      <a:pt x="4" y="338"/>
                    </a:lnTo>
                    <a:lnTo>
                      <a:pt x="8" y="354"/>
                    </a:lnTo>
                    <a:lnTo>
                      <a:pt x="12" y="362"/>
                    </a:lnTo>
                    <a:lnTo>
                      <a:pt x="18" y="368"/>
                    </a:lnTo>
                    <a:lnTo>
                      <a:pt x="18" y="368"/>
                    </a:lnTo>
                    <a:lnTo>
                      <a:pt x="30" y="380"/>
                    </a:lnTo>
                    <a:lnTo>
                      <a:pt x="44" y="390"/>
                    </a:lnTo>
                    <a:lnTo>
                      <a:pt x="58" y="400"/>
                    </a:lnTo>
                    <a:lnTo>
                      <a:pt x="76" y="408"/>
                    </a:lnTo>
                    <a:lnTo>
                      <a:pt x="94" y="416"/>
                    </a:lnTo>
                    <a:lnTo>
                      <a:pt x="114" y="424"/>
                    </a:lnTo>
                    <a:lnTo>
                      <a:pt x="136" y="428"/>
                    </a:lnTo>
                    <a:lnTo>
                      <a:pt x="156" y="432"/>
                    </a:lnTo>
                    <a:lnTo>
                      <a:pt x="156" y="432"/>
                    </a:lnTo>
                    <a:lnTo>
                      <a:pt x="178" y="434"/>
                    </a:lnTo>
                    <a:lnTo>
                      <a:pt x="198" y="432"/>
                    </a:lnTo>
                    <a:lnTo>
                      <a:pt x="212" y="428"/>
                    </a:lnTo>
                    <a:lnTo>
                      <a:pt x="222" y="424"/>
                    </a:lnTo>
                    <a:lnTo>
                      <a:pt x="230" y="420"/>
                    </a:lnTo>
                    <a:lnTo>
                      <a:pt x="234" y="416"/>
                    </a:lnTo>
                    <a:lnTo>
                      <a:pt x="238" y="412"/>
                    </a:lnTo>
                    <a:lnTo>
                      <a:pt x="238" y="412"/>
                    </a:lnTo>
                    <a:lnTo>
                      <a:pt x="264" y="378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28" y="286"/>
                    </a:lnTo>
                    <a:lnTo>
                      <a:pt x="342" y="272"/>
                    </a:lnTo>
                    <a:lnTo>
                      <a:pt x="364" y="250"/>
                    </a:lnTo>
                    <a:lnTo>
                      <a:pt x="382" y="236"/>
                    </a:lnTo>
                    <a:lnTo>
                      <a:pt x="388" y="230"/>
                    </a:lnTo>
                    <a:lnTo>
                      <a:pt x="388" y="230"/>
                    </a:lnTo>
                    <a:lnTo>
                      <a:pt x="394" y="228"/>
                    </a:lnTo>
                    <a:lnTo>
                      <a:pt x="394" y="228"/>
                    </a:lnTo>
                    <a:lnTo>
                      <a:pt x="400" y="228"/>
                    </a:lnTo>
                    <a:lnTo>
                      <a:pt x="410" y="228"/>
                    </a:lnTo>
                    <a:lnTo>
                      <a:pt x="414" y="232"/>
                    </a:lnTo>
                    <a:lnTo>
                      <a:pt x="418" y="236"/>
                    </a:lnTo>
                    <a:lnTo>
                      <a:pt x="422" y="242"/>
                    </a:lnTo>
                    <a:lnTo>
                      <a:pt x="424" y="252"/>
                    </a:lnTo>
                    <a:lnTo>
                      <a:pt x="432" y="416"/>
                    </a:lnTo>
                    <a:lnTo>
                      <a:pt x="432" y="418"/>
                    </a:lnTo>
                    <a:lnTo>
                      <a:pt x="432" y="418"/>
                    </a:lnTo>
                    <a:lnTo>
                      <a:pt x="432" y="418"/>
                    </a:lnTo>
                    <a:lnTo>
                      <a:pt x="434" y="422"/>
                    </a:lnTo>
                    <a:lnTo>
                      <a:pt x="434" y="422"/>
                    </a:lnTo>
                    <a:lnTo>
                      <a:pt x="434" y="426"/>
                    </a:lnTo>
                    <a:lnTo>
                      <a:pt x="436" y="428"/>
                    </a:lnTo>
                    <a:lnTo>
                      <a:pt x="440" y="432"/>
                    </a:lnTo>
                    <a:lnTo>
                      <a:pt x="444" y="434"/>
                    </a:lnTo>
                    <a:lnTo>
                      <a:pt x="444" y="434"/>
                    </a:lnTo>
                    <a:lnTo>
                      <a:pt x="450" y="432"/>
                    </a:lnTo>
                    <a:lnTo>
                      <a:pt x="452" y="428"/>
                    </a:lnTo>
                    <a:lnTo>
                      <a:pt x="454" y="420"/>
                    </a:lnTo>
                    <a:lnTo>
                      <a:pt x="454" y="418"/>
                    </a:lnTo>
                    <a:lnTo>
                      <a:pt x="454" y="418"/>
                    </a:lnTo>
                    <a:lnTo>
                      <a:pt x="460" y="368"/>
                    </a:lnTo>
                    <a:lnTo>
                      <a:pt x="468" y="298"/>
                    </a:lnTo>
                    <a:lnTo>
                      <a:pt x="476" y="230"/>
                    </a:lnTo>
                    <a:lnTo>
                      <a:pt x="482" y="204"/>
                    </a:lnTo>
                    <a:lnTo>
                      <a:pt x="488" y="188"/>
                    </a:lnTo>
                    <a:lnTo>
                      <a:pt x="488" y="188"/>
                    </a:lnTo>
                    <a:lnTo>
                      <a:pt x="496" y="168"/>
                    </a:lnTo>
                    <a:lnTo>
                      <a:pt x="502" y="148"/>
                    </a:lnTo>
                    <a:lnTo>
                      <a:pt x="506" y="132"/>
                    </a:lnTo>
                    <a:lnTo>
                      <a:pt x="508" y="114"/>
                    </a:lnTo>
                    <a:lnTo>
                      <a:pt x="510" y="100"/>
                    </a:lnTo>
                    <a:lnTo>
                      <a:pt x="508" y="86"/>
                    </a:lnTo>
                    <a:lnTo>
                      <a:pt x="508" y="74"/>
                    </a:lnTo>
                    <a:lnTo>
                      <a:pt x="504" y="62"/>
                    </a:lnTo>
                    <a:lnTo>
                      <a:pt x="498" y="42"/>
                    </a:lnTo>
                    <a:lnTo>
                      <a:pt x="488" y="26"/>
                    </a:lnTo>
                    <a:lnTo>
                      <a:pt x="476" y="12"/>
                    </a:lnTo>
                    <a:lnTo>
                      <a:pt x="466" y="4"/>
                    </a:lnTo>
                    <a:lnTo>
                      <a:pt x="46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275041" y="2934778"/>
                <a:ext cx="1848495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800"/>
                  </a:lnSpc>
                  <a:spcBef>
                    <a:spcPct val="20000"/>
                  </a:spcBef>
                </a:pPr>
                <a:r>
                  <a:rPr lang="zh-CN" altLang="en-US" sz="9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90836" y="2615682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 13"/>
            <p:cNvGrpSpPr/>
            <p:nvPr/>
          </p:nvGrpSpPr>
          <p:grpSpPr>
            <a:xfrm>
              <a:off x="3571078" y="3457132"/>
              <a:ext cx="2569779" cy="2569779"/>
              <a:chOff x="3525004" y="3582630"/>
              <a:chExt cx="2569779" cy="256977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525004" y="3582630"/>
                <a:ext cx="2569779" cy="2569779"/>
              </a:xfrm>
              <a:prstGeom prst="ellipse">
                <a:avLst/>
              </a:prstGeom>
              <a:solidFill>
                <a:srgbClr val="9BDAF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901338" y="5199121"/>
                <a:ext cx="1846603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 smtClean="0"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001440" y="4826711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4500725" y="4079279"/>
                <a:ext cx="618336" cy="591664"/>
              </a:xfrm>
              <a:custGeom>
                <a:avLst/>
                <a:gdLst>
                  <a:gd name="T0" fmla="*/ 438 w 510"/>
                  <a:gd name="T1" fmla="*/ 48 h 488"/>
                  <a:gd name="T2" fmla="*/ 396 w 510"/>
                  <a:gd name="T3" fmla="*/ 116 h 488"/>
                  <a:gd name="T4" fmla="*/ 362 w 510"/>
                  <a:gd name="T5" fmla="*/ 88 h 488"/>
                  <a:gd name="T6" fmla="*/ 334 w 510"/>
                  <a:gd name="T7" fmla="*/ 64 h 488"/>
                  <a:gd name="T8" fmla="*/ 304 w 510"/>
                  <a:gd name="T9" fmla="*/ 40 h 488"/>
                  <a:gd name="T10" fmla="*/ 274 w 510"/>
                  <a:gd name="T11" fmla="*/ 24 h 488"/>
                  <a:gd name="T12" fmla="*/ 242 w 510"/>
                  <a:gd name="T13" fmla="*/ 16 h 488"/>
                  <a:gd name="T14" fmla="*/ 206 w 510"/>
                  <a:gd name="T15" fmla="*/ 14 h 488"/>
                  <a:gd name="T16" fmla="*/ 198 w 510"/>
                  <a:gd name="T17" fmla="*/ 16 h 488"/>
                  <a:gd name="T18" fmla="*/ 188 w 510"/>
                  <a:gd name="T19" fmla="*/ 20 h 488"/>
                  <a:gd name="T20" fmla="*/ 178 w 510"/>
                  <a:gd name="T21" fmla="*/ 34 h 488"/>
                  <a:gd name="T22" fmla="*/ 166 w 510"/>
                  <a:gd name="T23" fmla="*/ 70 h 488"/>
                  <a:gd name="T24" fmla="*/ 152 w 510"/>
                  <a:gd name="T25" fmla="*/ 96 h 488"/>
                  <a:gd name="T26" fmla="*/ 148 w 510"/>
                  <a:gd name="T27" fmla="*/ 98 h 488"/>
                  <a:gd name="T28" fmla="*/ 128 w 510"/>
                  <a:gd name="T29" fmla="*/ 100 h 488"/>
                  <a:gd name="T30" fmla="*/ 78 w 510"/>
                  <a:gd name="T31" fmla="*/ 96 h 488"/>
                  <a:gd name="T32" fmla="*/ 54 w 510"/>
                  <a:gd name="T33" fmla="*/ 100 h 488"/>
                  <a:gd name="T34" fmla="*/ 42 w 510"/>
                  <a:gd name="T35" fmla="*/ 110 h 488"/>
                  <a:gd name="T36" fmla="*/ 38 w 510"/>
                  <a:gd name="T37" fmla="*/ 118 h 488"/>
                  <a:gd name="T38" fmla="*/ 26 w 510"/>
                  <a:gd name="T39" fmla="*/ 168 h 488"/>
                  <a:gd name="T40" fmla="*/ 28 w 510"/>
                  <a:gd name="T41" fmla="*/ 218 h 488"/>
                  <a:gd name="T42" fmla="*/ 44 w 510"/>
                  <a:gd name="T43" fmla="*/ 268 h 488"/>
                  <a:gd name="T44" fmla="*/ 74 w 510"/>
                  <a:gd name="T45" fmla="*/ 314 h 488"/>
                  <a:gd name="T46" fmla="*/ 96 w 510"/>
                  <a:gd name="T47" fmla="*/ 342 h 488"/>
                  <a:gd name="T48" fmla="*/ 122 w 510"/>
                  <a:gd name="T49" fmla="*/ 378 h 488"/>
                  <a:gd name="T50" fmla="*/ 50 w 510"/>
                  <a:gd name="T51" fmla="*/ 416 h 488"/>
                  <a:gd name="T52" fmla="*/ 34 w 510"/>
                  <a:gd name="T53" fmla="*/ 426 h 488"/>
                  <a:gd name="T54" fmla="*/ 10 w 510"/>
                  <a:gd name="T55" fmla="*/ 446 h 488"/>
                  <a:gd name="T56" fmla="*/ 0 w 510"/>
                  <a:gd name="T57" fmla="*/ 464 h 488"/>
                  <a:gd name="T58" fmla="*/ 2 w 510"/>
                  <a:gd name="T59" fmla="*/ 472 h 488"/>
                  <a:gd name="T60" fmla="*/ 10 w 510"/>
                  <a:gd name="T61" fmla="*/ 480 h 488"/>
                  <a:gd name="T62" fmla="*/ 22 w 510"/>
                  <a:gd name="T63" fmla="*/ 486 h 488"/>
                  <a:gd name="T64" fmla="*/ 38 w 510"/>
                  <a:gd name="T65" fmla="*/ 488 h 488"/>
                  <a:gd name="T66" fmla="*/ 62 w 510"/>
                  <a:gd name="T67" fmla="*/ 482 h 488"/>
                  <a:gd name="T68" fmla="*/ 128 w 510"/>
                  <a:gd name="T69" fmla="*/ 446 h 488"/>
                  <a:gd name="T70" fmla="*/ 214 w 510"/>
                  <a:gd name="T71" fmla="*/ 386 h 488"/>
                  <a:gd name="T72" fmla="*/ 310 w 510"/>
                  <a:gd name="T73" fmla="*/ 302 h 488"/>
                  <a:gd name="T74" fmla="*/ 358 w 510"/>
                  <a:gd name="T75" fmla="*/ 254 h 488"/>
                  <a:gd name="T76" fmla="*/ 436 w 510"/>
                  <a:gd name="T77" fmla="*/ 166 h 488"/>
                  <a:gd name="T78" fmla="*/ 488 w 510"/>
                  <a:gd name="T79" fmla="*/ 92 h 488"/>
                  <a:gd name="T80" fmla="*/ 508 w 510"/>
                  <a:gd name="T81" fmla="*/ 50 h 488"/>
                  <a:gd name="T82" fmla="*/ 510 w 510"/>
                  <a:gd name="T83" fmla="*/ 30 h 488"/>
                  <a:gd name="T84" fmla="*/ 510 w 510"/>
                  <a:gd name="T85" fmla="*/ 22 h 488"/>
                  <a:gd name="T86" fmla="*/ 500 w 510"/>
                  <a:gd name="T87" fmla="*/ 6 h 488"/>
                  <a:gd name="T88" fmla="*/ 492 w 510"/>
                  <a:gd name="T89" fmla="*/ 0 h 488"/>
                  <a:gd name="T90" fmla="*/ 478 w 510"/>
                  <a:gd name="T91" fmla="*/ 2 h 488"/>
                  <a:gd name="T92" fmla="*/ 458 w 510"/>
                  <a:gd name="T93" fmla="*/ 20 h 488"/>
                  <a:gd name="T94" fmla="*/ 438 w 510"/>
                  <a:gd name="T95" fmla="*/ 4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0" h="488">
                    <a:moveTo>
                      <a:pt x="438" y="48"/>
                    </a:moveTo>
                    <a:lnTo>
                      <a:pt x="438" y="48"/>
                    </a:lnTo>
                    <a:lnTo>
                      <a:pt x="416" y="80"/>
                    </a:lnTo>
                    <a:lnTo>
                      <a:pt x="396" y="116"/>
                    </a:lnTo>
                    <a:lnTo>
                      <a:pt x="396" y="116"/>
                    </a:lnTo>
                    <a:lnTo>
                      <a:pt x="362" y="88"/>
                    </a:lnTo>
                    <a:lnTo>
                      <a:pt x="334" y="64"/>
                    </a:lnTo>
                    <a:lnTo>
                      <a:pt x="334" y="64"/>
                    </a:lnTo>
                    <a:lnTo>
                      <a:pt x="318" y="52"/>
                    </a:lnTo>
                    <a:lnTo>
                      <a:pt x="304" y="40"/>
                    </a:lnTo>
                    <a:lnTo>
                      <a:pt x="288" y="32"/>
                    </a:lnTo>
                    <a:lnTo>
                      <a:pt x="274" y="24"/>
                    </a:lnTo>
                    <a:lnTo>
                      <a:pt x="258" y="18"/>
                    </a:lnTo>
                    <a:lnTo>
                      <a:pt x="242" y="16"/>
                    </a:lnTo>
                    <a:lnTo>
                      <a:pt x="224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198" y="16"/>
                    </a:lnTo>
                    <a:lnTo>
                      <a:pt x="192" y="18"/>
                    </a:lnTo>
                    <a:lnTo>
                      <a:pt x="188" y="20"/>
                    </a:lnTo>
                    <a:lnTo>
                      <a:pt x="184" y="24"/>
                    </a:lnTo>
                    <a:lnTo>
                      <a:pt x="178" y="34"/>
                    </a:lnTo>
                    <a:lnTo>
                      <a:pt x="174" y="44"/>
                    </a:lnTo>
                    <a:lnTo>
                      <a:pt x="166" y="70"/>
                    </a:lnTo>
                    <a:lnTo>
                      <a:pt x="160" y="84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48" y="98"/>
                    </a:lnTo>
                    <a:lnTo>
                      <a:pt x="142" y="100"/>
                    </a:lnTo>
                    <a:lnTo>
                      <a:pt x="128" y="100"/>
                    </a:lnTo>
                    <a:lnTo>
                      <a:pt x="96" y="98"/>
                    </a:lnTo>
                    <a:lnTo>
                      <a:pt x="78" y="96"/>
                    </a:lnTo>
                    <a:lnTo>
                      <a:pt x="62" y="98"/>
                    </a:lnTo>
                    <a:lnTo>
                      <a:pt x="54" y="100"/>
                    </a:lnTo>
                    <a:lnTo>
                      <a:pt x="48" y="104"/>
                    </a:lnTo>
                    <a:lnTo>
                      <a:pt x="42" y="110"/>
                    </a:lnTo>
                    <a:lnTo>
                      <a:pt x="38" y="118"/>
                    </a:lnTo>
                    <a:lnTo>
                      <a:pt x="38" y="118"/>
                    </a:lnTo>
                    <a:lnTo>
                      <a:pt x="30" y="142"/>
                    </a:lnTo>
                    <a:lnTo>
                      <a:pt x="26" y="168"/>
                    </a:lnTo>
                    <a:lnTo>
                      <a:pt x="24" y="194"/>
                    </a:lnTo>
                    <a:lnTo>
                      <a:pt x="28" y="218"/>
                    </a:lnTo>
                    <a:lnTo>
                      <a:pt x="34" y="244"/>
                    </a:lnTo>
                    <a:lnTo>
                      <a:pt x="44" y="268"/>
                    </a:lnTo>
                    <a:lnTo>
                      <a:pt x="56" y="292"/>
                    </a:lnTo>
                    <a:lnTo>
                      <a:pt x="74" y="314"/>
                    </a:lnTo>
                    <a:lnTo>
                      <a:pt x="74" y="314"/>
                    </a:lnTo>
                    <a:lnTo>
                      <a:pt x="96" y="342"/>
                    </a:lnTo>
                    <a:lnTo>
                      <a:pt x="122" y="378"/>
                    </a:lnTo>
                    <a:lnTo>
                      <a:pt x="122" y="378"/>
                    </a:lnTo>
                    <a:lnTo>
                      <a:pt x="86" y="398"/>
                    </a:lnTo>
                    <a:lnTo>
                      <a:pt x="50" y="416"/>
                    </a:lnTo>
                    <a:lnTo>
                      <a:pt x="50" y="416"/>
                    </a:lnTo>
                    <a:lnTo>
                      <a:pt x="34" y="426"/>
                    </a:lnTo>
                    <a:lnTo>
                      <a:pt x="22" y="436"/>
                    </a:lnTo>
                    <a:lnTo>
                      <a:pt x="10" y="446"/>
                    </a:lnTo>
                    <a:lnTo>
                      <a:pt x="4" y="456"/>
                    </a:lnTo>
                    <a:lnTo>
                      <a:pt x="0" y="464"/>
                    </a:lnTo>
                    <a:lnTo>
                      <a:pt x="0" y="468"/>
                    </a:lnTo>
                    <a:lnTo>
                      <a:pt x="2" y="472"/>
                    </a:lnTo>
                    <a:lnTo>
                      <a:pt x="4" y="476"/>
                    </a:lnTo>
                    <a:lnTo>
                      <a:pt x="10" y="480"/>
                    </a:lnTo>
                    <a:lnTo>
                      <a:pt x="22" y="486"/>
                    </a:lnTo>
                    <a:lnTo>
                      <a:pt x="22" y="486"/>
                    </a:lnTo>
                    <a:lnTo>
                      <a:pt x="30" y="488"/>
                    </a:lnTo>
                    <a:lnTo>
                      <a:pt x="38" y="488"/>
                    </a:lnTo>
                    <a:lnTo>
                      <a:pt x="50" y="486"/>
                    </a:lnTo>
                    <a:lnTo>
                      <a:pt x="62" y="482"/>
                    </a:lnTo>
                    <a:lnTo>
                      <a:pt x="92" y="468"/>
                    </a:lnTo>
                    <a:lnTo>
                      <a:pt x="128" y="446"/>
                    </a:lnTo>
                    <a:lnTo>
                      <a:pt x="170" y="420"/>
                    </a:lnTo>
                    <a:lnTo>
                      <a:pt x="214" y="386"/>
                    </a:lnTo>
                    <a:lnTo>
                      <a:pt x="262" y="346"/>
                    </a:lnTo>
                    <a:lnTo>
                      <a:pt x="310" y="302"/>
                    </a:lnTo>
                    <a:lnTo>
                      <a:pt x="310" y="302"/>
                    </a:lnTo>
                    <a:lnTo>
                      <a:pt x="358" y="254"/>
                    </a:lnTo>
                    <a:lnTo>
                      <a:pt x="400" y="208"/>
                    </a:lnTo>
                    <a:lnTo>
                      <a:pt x="436" y="166"/>
                    </a:lnTo>
                    <a:lnTo>
                      <a:pt x="464" y="126"/>
                    </a:lnTo>
                    <a:lnTo>
                      <a:pt x="488" y="92"/>
                    </a:lnTo>
                    <a:lnTo>
                      <a:pt x="502" y="62"/>
                    </a:lnTo>
                    <a:lnTo>
                      <a:pt x="508" y="50"/>
                    </a:lnTo>
                    <a:lnTo>
                      <a:pt x="510" y="40"/>
                    </a:lnTo>
                    <a:lnTo>
                      <a:pt x="510" y="30"/>
                    </a:lnTo>
                    <a:lnTo>
                      <a:pt x="510" y="22"/>
                    </a:lnTo>
                    <a:lnTo>
                      <a:pt x="510" y="22"/>
                    </a:lnTo>
                    <a:lnTo>
                      <a:pt x="504" y="10"/>
                    </a:lnTo>
                    <a:lnTo>
                      <a:pt x="500" y="6"/>
                    </a:lnTo>
                    <a:lnTo>
                      <a:pt x="496" y="2"/>
                    </a:lnTo>
                    <a:lnTo>
                      <a:pt x="492" y="0"/>
                    </a:lnTo>
                    <a:lnTo>
                      <a:pt x="488" y="0"/>
                    </a:lnTo>
                    <a:lnTo>
                      <a:pt x="478" y="2"/>
                    </a:lnTo>
                    <a:lnTo>
                      <a:pt x="468" y="10"/>
                    </a:lnTo>
                    <a:lnTo>
                      <a:pt x="458" y="20"/>
                    </a:lnTo>
                    <a:lnTo>
                      <a:pt x="448" y="32"/>
                    </a:lnTo>
                    <a:lnTo>
                      <a:pt x="438" y="48"/>
                    </a:lnTo>
                    <a:lnTo>
                      <a:pt x="43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 26"/>
            <p:cNvGrpSpPr/>
            <p:nvPr/>
          </p:nvGrpSpPr>
          <p:grpSpPr>
            <a:xfrm>
              <a:off x="6119258" y="1308188"/>
              <a:ext cx="2569779" cy="2569779"/>
              <a:chOff x="6073184" y="1371601"/>
              <a:chExt cx="2569779" cy="256977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073184" y="1371601"/>
                <a:ext cx="2569779" cy="2569779"/>
              </a:xfrm>
              <a:prstGeom prst="ellipse">
                <a:avLst/>
              </a:prstGeom>
              <a:solidFill>
                <a:srgbClr val="B0BFF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6490344" y="2988092"/>
                <a:ext cx="180577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 smtClean="0"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549620" y="2615682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8"/>
              <p:cNvSpPr>
                <a:spLocks noEditPoints="1"/>
              </p:cNvSpPr>
              <p:nvPr/>
            </p:nvSpPr>
            <p:spPr bwMode="auto">
              <a:xfrm>
                <a:off x="7124834" y="1744537"/>
                <a:ext cx="466478" cy="677384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 27"/>
            <p:cNvGrpSpPr/>
            <p:nvPr/>
          </p:nvGrpSpPr>
          <p:grpSpPr>
            <a:xfrm>
              <a:off x="8729862" y="3457132"/>
              <a:ext cx="2569779" cy="2569779"/>
              <a:chOff x="8683788" y="3582630"/>
              <a:chExt cx="2569779" cy="256977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8683788" y="3582630"/>
                <a:ext cx="2569779" cy="2569779"/>
              </a:xfrm>
              <a:prstGeom prst="ellipse">
                <a:avLst/>
              </a:prstGeom>
              <a:solidFill>
                <a:srgbClr val="266DB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060122" y="5199121"/>
                <a:ext cx="1846603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 smtClean="0"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160224" y="4826711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34"/>
              <p:cNvSpPr/>
              <p:nvPr/>
            </p:nvSpPr>
            <p:spPr bwMode="auto">
              <a:xfrm>
                <a:off x="9623249" y="4031983"/>
                <a:ext cx="669258" cy="528616"/>
              </a:xfrm>
              <a:custGeom>
                <a:avLst/>
                <a:gdLst>
                  <a:gd name="T0" fmla="*/ 550 w 552"/>
                  <a:gd name="T1" fmla="*/ 176 h 436"/>
                  <a:gd name="T2" fmla="*/ 432 w 552"/>
                  <a:gd name="T3" fmla="*/ 26 h 436"/>
                  <a:gd name="T4" fmla="*/ 432 w 552"/>
                  <a:gd name="T5" fmla="*/ 26 h 436"/>
                  <a:gd name="T6" fmla="*/ 428 w 552"/>
                  <a:gd name="T7" fmla="*/ 22 h 436"/>
                  <a:gd name="T8" fmla="*/ 428 w 552"/>
                  <a:gd name="T9" fmla="*/ 22 h 436"/>
                  <a:gd name="T10" fmla="*/ 418 w 552"/>
                  <a:gd name="T11" fmla="*/ 14 h 436"/>
                  <a:gd name="T12" fmla="*/ 408 w 552"/>
                  <a:gd name="T13" fmla="*/ 6 h 436"/>
                  <a:gd name="T14" fmla="*/ 394 w 552"/>
                  <a:gd name="T15" fmla="*/ 2 h 436"/>
                  <a:gd name="T16" fmla="*/ 380 w 552"/>
                  <a:gd name="T17" fmla="*/ 0 h 436"/>
                  <a:gd name="T18" fmla="*/ 348 w 552"/>
                  <a:gd name="T19" fmla="*/ 0 h 436"/>
                  <a:gd name="T20" fmla="*/ 348 w 552"/>
                  <a:gd name="T21" fmla="*/ 0 h 436"/>
                  <a:gd name="T22" fmla="*/ 344 w 552"/>
                  <a:gd name="T23" fmla="*/ 12 h 436"/>
                  <a:gd name="T24" fmla="*/ 338 w 552"/>
                  <a:gd name="T25" fmla="*/ 24 h 436"/>
                  <a:gd name="T26" fmla="*/ 332 w 552"/>
                  <a:gd name="T27" fmla="*/ 34 h 436"/>
                  <a:gd name="T28" fmla="*/ 322 w 552"/>
                  <a:gd name="T29" fmla="*/ 42 h 436"/>
                  <a:gd name="T30" fmla="*/ 312 w 552"/>
                  <a:gd name="T31" fmla="*/ 50 h 436"/>
                  <a:gd name="T32" fmla="*/ 300 w 552"/>
                  <a:gd name="T33" fmla="*/ 56 h 436"/>
                  <a:gd name="T34" fmla="*/ 288 w 552"/>
                  <a:gd name="T35" fmla="*/ 58 h 436"/>
                  <a:gd name="T36" fmla="*/ 276 w 552"/>
                  <a:gd name="T37" fmla="*/ 60 h 436"/>
                  <a:gd name="T38" fmla="*/ 276 w 552"/>
                  <a:gd name="T39" fmla="*/ 60 h 436"/>
                  <a:gd name="T40" fmla="*/ 262 w 552"/>
                  <a:gd name="T41" fmla="*/ 58 h 436"/>
                  <a:gd name="T42" fmla="*/ 250 w 552"/>
                  <a:gd name="T43" fmla="*/ 56 h 436"/>
                  <a:gd name="T44" fmla="*/ 238 w 552"/>
                  <a:gd name="T45" fmla="*/ 50 h 436"/>
                  <a:gd name="T46" fmla="*/ 228 w 552"/>
                  <a:gd name="T47" fmla="*/ 42 h 436"/>
                  <a:gd name="T48" fmla="*/ 220 w 552"/>
                  <a:gd name="T49" fmla="*/ 34 h 436"/>
                  <a:gd name="T50" fmla="*/ 212 w 552"/>
                  <a:gd name="T51" fmla="*/ 24 h 436"/>
                  <a:gd name="T52" fmla="*/ 208 w 552"/>
                  <a:gd name="T53" fmla="*/ 12 h 436"/>
                  <a:gd name="T54" fmla="*/ 204 w 552"/>
                  <a:gd name="T55" fmla="*/ 0 h 436"/>
                  <a:gd name="T56" fmla="*/ 170 w 552"/>
                  <a:gd name="T57" fmla="*/ 0 h 436"/>
                  <a:gd name="T58" fmla="*/ 170 w 552"/>
                  <a:gd name="T59" fmla="*/ 0 h 436"/>
                  <a:gd name="T60" fmla="*/ 156 w 552"/>
                  <a:gd name="T61" fmla="*/ 2 h 436"/>
                  <a:gd name="T62" fmla="*/ 142 w 552"/>
                  <a:gd name="T63" fmla="*/ 6 h 436"/>
                  <a:gd name="T64" fmla="*/ 130 w 552"/>
                  <a:gd name="T65" fmla="*/ 14 h 436"/>
                  <a:gd name="T66" fmla="*/ 120 w 552"/>
                  <a:gd name="T67" fmla="*/ 24 h 436"/>
                  <a:gd name="T68" fmla="*/ 120 w 552"/>
                  <a:gd name="T69" fmla="*/ 24 h 436"/>
                  <a:gd name="T70" fmla="*/ 120 w 552"/>
                  <a:gd name="T71" fmla="*/ 26 h 436"/>
                  <a:gd name="T72" fmla="*/ 0 w 552"/>
                  <a:gd name="T73" fmla="*/ 176 h 436"/>
                  <a:gd name="T74" fmla="*/ 0 w 552"/>
                  <a:gd name="T75" fmla="*/ 176 h 436"/>
                  <a:gd name="T76" fmla="*/ 0 w 552"/>
                  <a:gd name="T77" fmla="*/ 178 h 436"/>
                  <a:gd name="T78" fmla="*/ 0 w 552"/>
                  <a:gd name="T79" fmla="*/ 182 h 436"/>
                  <a:gd name="T80" fmla="*/ 0 w 552"/>
                  <a:gd name="T81" fmla="*/ 182 h 436"/>
                  <a:gd name="T82" fmla="*/ 0 w 552"/>
                  <a:gd name="T83" fmla="*/ 184 h 436"/>
                  <a:gd name="T84" fmla="*/ 4 w 552"/>
                  <a:gd name="T85" fmla="*/ 186 h 436"/>
                  <a:gd name="T86" fmla="*/ 110 w 552"/>
                  <a:gd name="T87" fmla="*/ 242 h 436"/>
                  <a:gd name="T88" fmla="*/ 110 w 552"/>
                  <a:gd name="T89" fmla="*/ 436 h 436"/>
                  <a:gd name="T90" fmla="*/ 438 w 552"/>
                  <a:gd name="T91" fmla="*/ 436 h 436"/>
                  <a:gd name="T92" fmla="*/ 438 w 552"/>
                  <a:gd name="T93" fmla="*/ 244 h 436"/>
                  <a:gd name="T94" fmla="*/ 548 w 552"/>
                  <a:gd name="T95" fmla="*/ 186 h 436"/>
                  <a:gd name="T96" fmla="*/ 548 w 552"/>
                  <a:gd name="T97" fmla="*/ 186 h 436"/>
                  <a:gd name="T98" fmla="*/ 550 w 552"/>
                  <a:gd name="T99" fmla="*/ 184 h 436"/>
                  <a:gd name="T100" fmla="*/ 552 w 552"/>
                  <a:gd name="T101" fmla="*/ 182 h 436"/>
                  <a:gd name="T102" fmla="*/ 552 w 552"/>
                  <a:gd name="T103" fmla="*/ 182 h 436"/>
                  <a:gd name="T104" fmla="*/ 552 w 552"/>
                  <a:gd name="T105" fmla="*/ 178 h 436"/>
                  <a:gd name="T106" fmla="*/ 550 w 552"/>
                  <a:gd name="T107" fmla="*/ 176 h 436"/>
                  <a:gd name="T108" fmla="*/ 550 w 552"/>
                  <a:gd name="T109" fmla="*/ 176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2" h="436">
                    <a:moveTo>
                      <a:pt x="550" y="176"/>
                    </a:moveTo>
                    <a:lnTo>
                      <a:pt x="432" y="26"/>
                    </a:lnTo>
                    <a:lnTo>
                      <a:pt x="432" y="26"/>
                    </a:lnTo>
                    <a:lnTo>
                      <a:pt x="428" y="22"/>
                    </a:lnTo>
                    <a:lnTo>
                      <a:pt x="428" y="22"/>
                    </a:lnTo>
                    <a:lnTo>
                      <a:pt x="418" y="14"/>
                    </a:lnTo>
                    <a:lnTo>
                      <a:pt x="408" y="6"/>
                    </a:lnTo>
                    <a:lnTo>
                      <a:pt x="394" y="2"/>
                    </a:lnTo>
                    <a:lnTo>
                      <a:pt x="380" y="0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344" y="12"/>
                    </a:lnTo>
                    <a:lnTo>
                      <a:pt x="338" y="24"/>
                    </a:lnTo>
                    <a:lnTo>
                      <a:pt x="332" y="34"/>
                    </a:lnTo>
                    <a:lnTo>
                      <a:pt x="322" y="42"/>
                    </a:lnTo>
                    <a:lnTo>
                      <a:pt x="312" y="50"/>
                    </a:lnTo>
                    <a:lnTo>
                      <a:pt x="300" y="56"/>
                    </a:lnTo>
                    <a:lnTo>
                      <a:pt x="288" y="58"/>
                    </a:lnTo>
                    <a:lnTo>
                      <a:pt x="276" y="60"/>
                    </a:lnTo>
                    <a:lnTo>
                      <a:pt x="276" y="60"/>
                    </a:lnTo>
                    <a:lnTo>
                      <a:pt x="262" y="58"/>
                    </a:lnTo>
                    <a:lnTo>
                      <a:pt x="250" y="56"/>
                    </a:lnTo>
                    <a:lnTo>
                      <a:pt x="238" y="50"/>
                    </a:lnTo>
                    <a:lnTo>
                      <a:pt x="228" y="42"/>
                    </a:lnTo>
                    <a:lnTo>
                      <a:pt x="220" y="34"/>
                    </a:lnTo>
                    <a:lnTo>
                      <a:pt x="212" y="24"/>
                    </a:lnTo>
                    <a:lnTo>
                      <a:pt x="208" y="12"/>
                    </a:lnTo>
                    <a:lnTo>
                      <a:pt x="204" y="0"/>
                    </a:lnTo>
                    <a:lnTo>
                      <a:pt x="170" y="0"/>
                    </a:lnTo>
                    <a:lnTo>
                      <a:pt x="170" y="0"/>
                    </a:lnTo>
                    <a:lnTo>
                      <a:pt x="156" y="2"/>
                    </a:lnTo>
                    <a:lnTo>
                      <a:pt x="142" y="6"/>
                    </a:lnTo>
                    <a:lnTo>
                      <a:pt x="130" y="14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20" y="26"/>
                    </a:lnTo>
                    <a:lnTo>
                      <a:pt x="0" y="176"/>
                    </a:lnTo>
                    <a:lnTo>
                      <a:pt x="0" y="176"/>
                    </a:lnTo>
                    <a:lnTo>
                      <a:pt x="0" y="17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4" y="186"/>
                    </a:lnTo>
                    <a:lnTo>
                      <a:pt x="110" y="242"/>
                    </a:lnTo>
                    <a:lnTo>
                      <a:pt x="110" y="436"/>
                    </a:lnTo>
                    <a:lnTo>
                      <a:pt x="438" y="436"/>
                    </a:lnTo>
                    <a:lnTo>
                      <a:pt x="438" y="244"/>
                    </a:lnTo>
                    <a:lnTo>
                      <a:pt x="548" y="186"/>
                    </a:lnTo>
                    <a:lnTo>
                      <a:pt x="548" y="186"/>
                    </a:lnTo>
                    <a:lnTo>
                      <a:pt x="550" y="184"/>
                    </a:lnTo>
                    <a:lnTo>
                      <a:pt x="552" y="182"/>
                    </a:lnTo>
                    <a:lnTo>
                      <a:pt x="552" y="182"/>
                    </a:lnTo>
                    <a:lnTo>
                      <a:pt x="552" y="178"/>
                    </a:lnTo>
                    <a:lnTo>
                      <a:pt x="550" y="176"/>
                    </a:lnTo>
                    <a:lnTo>
                      <a:pt x="550" y="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9" name="直线连接符 29"/>
            <p:cNvCxnSpPr>
              <a:stCxn id="20" idx="5"/>
              <a:endCxn id="25" idx="1"/>
            </p:cNvCxnSpPr>
            <p:nvPr/>
          </p:nvCxnSpPr>
          <p:spPr>
            <a:xfrm>
              <a:off x="3153918" y="3501632"/>
              <a:ext cx="793495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0"/>
            <p:cNvCxnSpPr>
              <a:stCxn id="25" idx="7"/>
              <a:endCxn id="30" idx="3"/>
            </p:cNvCxnSpPr>
            <p:nvPr/>
          </p:nvCxnSpPr>
          <p:spPr>
            <a:xfrm flipV="1">
              <a:off x="5764522" y="3501632"/>
              <a:ext cx="731071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33"/>
            <p:cNvCxnSpPr>
              <a:stCxn id="30" idx="5"/>
              <a:endCxn id="35" idx="1"/>
            </p:cNvCxnSpPr>
            <p:nvPr/>
          </p:nvCxnSpPr>
          <p:spPr>
            <a:xfrm>
              <a:off x="8312702" y="3501632"/>
              <a:ext cx="793495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1885751" y="4107827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2018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496355" y="2851631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2019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085360" y="4107275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2020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95964" y="2851079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2021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20"/>
          <p:cNvGrpSpPr/>
          <p:nvPr/>
        </p:nvGrpSpPr>
        <p:grpSpPr bwMode="auto">
          <a:xfrm>
            <a:off x="3476625" y="1935843"/>
            <a:ext cx="5238750" cy="3257550"/>
            <a:chOff x="0" y="0"/>
            <a:chExt cx="5238751" cy="3257551"/>
          </a:xfrm>
        </p:grpSpPr>
        <p:pic>
          <p:nvPicPr>
            <p:cNvPr id="20" name="图片 12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0" y="0"/>
              <a:ext cx="5238751" cy="325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724339" y="376897"/>
              <a:ext cx="3733800" cy="2324100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21750" y="2094383"/>
            <a:ext cx="2895088" cy="953602"/>
            <a:chOff x="721750" y="2254040"/>
            <a:chExt cx="2895088" cy="953602"/>
          </a:xfrm>
        </p:grpSpPr>
        <p:sp>
          <p:nvSpPr>
            <p:cNvPr id="25" name="文本框 21"/>
            <p:cNvSpPr>
              <a:spLocks noChangeArrowheads="1"/>
            </p:cNvSpPr>
            <p:nvPr/>
          </p:nvSpPr>
          <p:spPr bwMode="auto">
            <a:xfrm>
              <a:off x="755601" y="2254040"/>
              <a:ext cx="2861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22"/>
            <p:cNvSpPr>
              <a:spLocks noChangeArrowheads="1"/>
            </p:cNvSpPr>
            <p:nvPr/>
          </p:nvSpPr>
          <p:spPr bwMode="auto">
            <a:xfrm>
              <a:off x="721750" y="2602348"/>
              <a:ext cx="2861238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2631" y="3711103"/>
            <a:ext cx="2970356" cy="1004192"/>
            <a:chOff x="612631" y="3870760"/>
            <a:chExt cx="2970356" cy="1004192"/>
          </a:xfrm>
        </p:grpSpPr>
        <p:sp>
          <p:nvSpPr>
            <p:cNvPr id="27" name="文本框 23"/>
            <p:cNvSpPr>
              <a:spLocks noChangeArrowheads="1"/>
            </p:cNvSpPr>
            <p:nvPr/>
          </p:nvSpPr>
          <p:spPr bwMode="auto">
            <a:xfrm>
              <a:off x="612631" y="3870760"/>
              <a:ext cx="2970356" cy="46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文本框 24"/>
            <p:cNvSpPr>
              <a:spLocks noChangeArrowheads="1"/>
            </p:cNvSpPr>
            <p:nvPr/>
          </p:nvSpPr>
          <p:spPr bwMode="auto">
            <a:xfrm>
              <a:off x="721748" y="4269658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42805" y="2043793"/>
            <a:ext cx="2926181" cy="970289"/>
            <a:chOff x="8642805" y="2203450"/>
            <a:chExt cx="2926181" cy="970289"/>
          </a:xfrm>
        </p:grpSpPr>
        <p:sp>
          <p:nvSpPr>
            <p:cNvPr id="30" name="文本框 25"/>
            <p:cNvSpPr>
              <a:spLocks noChangeArrowheads="1"/>
            </p:cNvSpPr>
            <p:nvPr/>
          </p:nvSpPr>
          <p:spPr bwMode="auto">
            <a:xfrm>
              <a:off x="8642805" y="2203450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文本框 26"/>
            <p:cNvSpPr>
              <a:spLocks noChangeArrowheads="1"/>
            </p:cNvSpPr>
            <p:nvPr/>
          </p:nvSpPr>
          <p:spPr bwMode="auto">
            <a:xfrm>
              <a:off x="8658225" y="2568445"/>
              <a:ext cx="2812025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42804" y="3710508"/>
            <a:ext cx="2926181" cy="970290"/>
            <a:chOff x="8642804" y="3870165"/>
            <a:chExt cx="2926181" cy="970290"/>
          </a:xfrm>
        </p:grpSpPr>
        <p:sp>
          <p:nvSpPr>
            <p:cNvPr id="32" name="文本框 27"/>
            <p:cNvSpPr>
              <a:spLocks noChangeArrowheads="1"/>
            </p:cNvSpPr>
            <p:nvPr/>
          </p:nvSpPr>
          <p:spPr bwMode="auto">
            <a:xfrm>
              <a:off x="8642804" y="3870165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28"/>
            <p:cNvSpPr>
              <a:spLocks noChangeArrowheads="1"/>
            </p:cNvSpPr>
            <p:nvPr/>
          </p:nvSpPr>
          <p:spPr bwMode="auto">
            <a:xfrm>
              <a:off x="8658225" y="4235161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90625" y="1645330"/>
            <a:ext cx="2019300" cy="2019300"/>
            <a:chOff x="1190625" y="2109788"/>
            <a:chExt cx="2019300" cy="2019300"/>
          </a:xfrm>
        </p:grpSpPr>
        <p:sp>
          <p:nvSpPr>
            <p:cNvPr id="18" name="对角圆角矩形 11"/>
            <p:cNvSpPr>
              <a:spLocks noChangeArrowheads="1"/>
            </p:cNvSpPr>
            <p:nvPr/>
          </p:nvSpPr>
          <p:spPr bwMode="auto">
            <a:xfrm flipH="1">
              <a:off x="1190625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文本框 15"/>
            <p:cNvSpPr>
              <a:spLocks noChangeArrowheads="1"/>
            </p:cNvSpPr>
            <p:nvPr/>
          </p:nvSpPr>
          <p:spPr bwMode="auto">
            <a:xfrm>
              <a:off x="1457325" y="2290763"/>
              <a:ext cx="14859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60%</a:t>
              </a:r>
              <a:endParaRPr lang="zh-CN" altLang="en-US" sz="4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7" name="直接连接符 20"/>
            <p:cNvSpPr>
              <a:spLocks noChangeShapeType="1"/>
            </p:cNvSpPr>
            <p:nvPr/>
          </p:nvSpPr>
          <p:spPr bwMode="auto">
            <a:xfrm>
              <a:off x="1562100" y="3095625"/>
              <a:ext cx="1485900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24"/>
            <p:cNvSpPr>
              <a:spLocks noChangeArrowheads="1"/>
            </p:cNvSpPr>
            <p:nvPr/>
          </p:nvSpPr>
          <p:spPr bwMode="auto">
            <a:xfrm>
              <a:off x="1565275" y="3140528"/>
              <a:ext cx="1546225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56025" y="1645330"/>
            <a:ext cx="2019300" cy="2019300"/>
            <a:chOff x="3756025" y="2109788"/>
            <a:chExt cx="2019300" cy="2019300"/>
          </a:xfrm>
        </p:grpSpPr>
        <p:sp>
          <p:nvSpPr>
            <p:cNvPr id="20" name="对角圆角矩形 12"/>
            <p:cNvSpPr>
              <a:spLocks noChangeArrowheads="1"/>
            </p:cNvSpPr>
            <p:nvPr/>
          </p:nvSpPr>
          <p:spPr bwMode="auto">
            <a:xfrm flipH="1">
              <a:off x="3756025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>
              <a:spLocks noChangeArrowheads="1"/>
            </p:cNvSpPr>
            <p:nvPr/>
          </p:nvSpPr>
          <p:spPr bwMode="auto">
            <a:xfrm>
              <a:off x="4024313" y="2290763"/>
              <a:ext cx="14843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25%</a:t>
              </a:r>
              <a:endParaRPr lang="zh-CN" altLang="en-US" sz="40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直接连接符 21"/>
            <p:cNvSpPr>
              <a:spLocks noChangeShapeType="1"/>
            </p:cNvSpPr>
            <p:nvPr/>
          </p:nvSpPr>
          <p:spPr bwMode="auto">
            <a:xfrm>
              <a:off x="4095750" y="3095625"/>
              <a:ext cx="1485900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25"/>
            <p:cNvSpPr>
              <a:spLocks noChangeArrowheads="1"/>
            </p:cNvSpPr>
            <p:nvPr/>
          </p:nvSpPr>
          <p:spPr bwMode="auto">
            <a:xfrm>
              <a:off x="4117975" y="3096078"/>
              <a:ext cx="1544638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24600" y="1645330"/>
            <a:ext cx="2019300" cy="2019300"/>
            <a:chOff x="6324600" y="2109788"/>
            <a:chExt cx="2019300" cy="2019300"/>
          </a:xfrm>
        </p:grpSpPr>
        <p:sp>
          <p:nvSpPr>
            <p:cNvPr id="21" name="对角圆角矩形 13"/>
            <p:cNvSpPr>
              <a:spLocks noChangeArrowheads="1"/>
            </p:cNvSpPr>
            <p:nvPr/>
          </p:nvSpPr>
          <p:spPr bwMode="auto">
            <a:xfrm flipH="1">
              <a:off x="6324600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B0BFFE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" name="文本框 17"/>
            <p:cNvSpPr>
              <a:spLocks noChangeArrowheads="1"/>
            </p:cNvSpPr>
            <p:nvPr/>
          </p:nvSpPr>
          <p:spPr bwMode="auto">
            <a:xfrm>
              <a:off x="6672263" y="2290763"/>
              <a:ext cx="14843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41%</a:t>
              </a:r>
              <a:endParaRPr lang="zh-CN" altLang="en-US" sz="40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直接连接符 22"/>
            <p:cNvSpPr>
              <a:spLocks noChangeShapeType="1"/>
            </p:cNvSpPr>
            <p:nvPr/>
          </p:nvSpPr>
          <p:spPr bwMode="auto">
            <a:xfrm>
              <a:off x="6678613" y="3095625"/>
              <a:ext cx="1484312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26"/>
            <p:cNvSpPr>
              <a:spLocks noChangeArrowheads="1"/>
            </p:cNvSpPr>
            <p:nvPr/>
          </p:nvSpPr>
          <p:spPr bwMode="auto">
            <a:xfrm>
              <a:off x="6729413" y="3096078"/>
              <a:ext cx="1544637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90000" y="1645330"/>
            <a:ext cx="2019300" cy="2019300"/>
            <a:chOff x="8890000" y="2109788"/>
            <a:chExt cx="2019300" cy="2019300"/>
          </a:xfrm>
        </p:grpSpPr>
        <p:sp>
          <p:nvSpPr>
            <p:cNvPr id="22" name="对角圆角矩形 14"/>
            <p:cNvSpPr>
              <a:spLocks noChangeArrowheads="1"/>
            </p:cNvSpPr>
            <p:nvPr/>
          </p:nvSpPr>
          <p:spPr bwMode="auto">
            <a:xfrm flipH="1">
              <a:off x="8890000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266DBE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18"/>
            <p:cNvSpPr>
              <a:spLocks noChangeArrowheads="1"/>
            </p:cNvSpPr>
            <p:nvPr/>
          </p:nvSpPr>
          <p:spPr bwMode="auto">
            <a:xfrm>
              <a:off x="9177338" y="2290763"/>
              <a:ext cx="14859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89%</a:t>
              </a:r>
              <a:endParaRPr lang="zh-CN" altLang="en-US" sz="40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直接连接符 23"/>
            <p:cNvSpPr>
              <a:spLocks noChangeShapeType="1"/>
            </p:cNvSpPr>
            <p:nvPr/>
          </p:nvSpPr>
          <p:spPr bwMode="auto">
            <a:xfrm>
              <a:off x="9212263" y="3095625"/>
              <a:ext cx="1484312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27"/>
            <p:cNvSpPr>
              <a:spLocks noChangeArrowheads="1"/>
            </p:cNvSpPr>
            <p:nvPr/>
          </p:nvSpPr>
          <p:spPr bwMode="auto">
            <a:xfrm>
              <a:off x="9228138" y="3113541"/>
              <a:ext cx="1544637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5" name="文本框 29"/>
          <p:cNvSpPr>
            <a:spLocks noChangeArrowheads="1"/>
          </p:cNvSpPr>
          <p:nvPr/>
        </p:nvSpPr>
        <p:spPr bwMode="auto">
          <a:xfrm>
            <a:off x="1111250" y="3999592"/>
            <a:ext cx="2309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文本框 32"/>
          <p:cNvSpPr>
            <a:spLocks noChangeArrowheads="1"/>
          </p:cNvSpPr>
          <p:nvPr/>
        </p:nvSpPr>
        <p:spPr bwMode="auto">
          <a:xfrm>
            <a:off x="3611563" y="3999592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文本框 33"/>
          <p:cNvSpPr>
            <a:spLocks noChangeArrowheads="1"/>
          </p:cNvSpPr>
          <p:nvPr/>
        </p:nvSpPr>
        <p:spPr bwMode="auto">
          <a:xfrm>
            <a:off x="6259513" y="3999592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文本框 34"/>
          <p:cNvSpPr>
            <a:spLocks noChangeArrowheads="1"/>
          </p:cNvSpPr>
          <p:nvPr/>
        </p:nvSpPr>
        <p:spPr bwMode="auto">
          <a:xfrm>
            <a:off x="8766175" y="3999592"/>
            <a:ext cx="2308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文本框 35"/>
          <p:cNvSpPr>
            <a:spLocks noChangeArrowheads="1"/>
          </p:cNvSpPr>
          <p:nvPr/>
        </p:nvSpPr>
        <p:spPr bwMode="auto">
          <a:xfrm>
            <a:off x="1190625" y="4641112"/>
            <a:ext cx="9801225" cy="96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1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ts val="2000"/>
              </a:lnSpc>
              <a:spcBef>
                <a:spcPct val="20000"/>
              </a:spcBef>
            </a:pPr>
            <a:endParaRPr lang="en-US" altLang="zh-CN" sz="16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4440" y="1300480"/>
            <a:ext cx="9753600" cy="4243977"/>
            <a:chOff x="1234440" y="1402080"/>
            <a:chExt cx="9753600" cy="4754880"/>
          </a:xfrm>
        </p:grpSpPr>
        <p:sp>
          <p:nvSpPr>
            <p:cNvPr id="40" name="矩形 39"/>
            <p:cNvSpPr/>
            <p:nvPr/>
          </p:nvSpPr>
          <p:spPr>
            <a:xfrm>
              <a:off x="1234440" y="1402080"/>
              <a:ext cx="2255520" cy="2255520"/>
            </a:xfrm>
            <a:prstGeom prst="rect">
              <a:avLst/>
            </a:prstGeom>
            <a:solidFill>
              <a:srgbClr val="7C7A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  <a:spcBef>
                  <a:spcPct val="20000"/>
                </a:spcBef>
              </a:pP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234440" y="3901440"/>
              <a:ext cx="2255520" cy="2255520"/>
            </a:xfrm>
            <a:prstGeom prst="rect">
              <a:avLst/>
            </a:prstGeom>
            <a:blipFill rotWithShape="1"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733800" y="3901440"/>
              <a:ext cx="2255520" cy="2255520"/>
            </a:xfrm>
            <a:prstGeom prst="rect">
              <a:avLst/>
            </a:prstGeom>
            <a:solidFill>
              <a:srgbClr val="B0B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在此处添加具体内容。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233160" y="3901440"/>
              <a:ext cx="2255520" cy="2255520"/>
            </a:xfrm>
            <a:prstGeom prst="rect">
              <a:avLst/>
            </a:pr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732520" y="3901440"/>
              <a:ext cx="2255520" cy="2255520"/>
            </a:xfrm>
            <a:prstGeom prst="rect">
              <a:avLst/>
            </a:prstGeom>
            <a:solidFill>
              <a:srgbClr val="266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在此处添加具体内容。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733800" y="1402080"/>
              <a:ext cx="2255520" cy="2255520"/>
            </a:xfrm>
            <a:prstGeom prst="rect">
              <a:avLst/>
            </a:prstGeom>
            <a:blipFill rotWithShape="1"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3160" y="1402080"/>
              <a:ext cx="2255520" cy="2255520"/>
            </a:xfrm>
            <a:prstGeom prst="rect">
              <a:avLst/>
            </a:prstGeom>
            <a:solidFill>
              <a:srgbClr val="9BD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732520" y="1402080"/>
              <a:ext cx="2255520" cy="2255520"/>
            </a:xfrm>
            <a:prstGeom prst="rect">
              <a:avLst/>
            </a:prstGeom>
            <a:blipFill rotWithShape="1"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21"/>
          <p:cNvGrpSpPr/>
          <p:nvPr/>
        </p:nvGrpSpPr>
        <p:grpSpPr bwMode="auto">
          <a:xfrm>
            <a:off x="4738688" y="2178504"/>
            <a:ext cx="2714625" cy="2714625"/>
            <a:chOff x="0" y="0"/>
            <a:chExt cx="2714171" cy="2714171"/>
          </a:xfrm>
        </p:grpSpPr>
        <p:sp>
          <p:nvSpPr>
            <p:cNvPr id="20" name="椭圆 11"/>
            <p:cNvSpPr>
              <a:spLocks noChangeArrowheads="1"/>
            </p:cNvSpPr>
            <p:nvPr/>
          </p:nvSpPr>
          <p:spPr bwMode="auto">
            <a:xfrm>
              <a:off x="0" y="0"/>
              <a:ext cx="2714171" cy="2714171"/>
            </a:xfrm>
            <a:prstGeom prst="ellipse">
              <a:avLst/>
            </a:prstGeom>
            <a:noFill/>
            <a:ln w="57150">
              <a:solidFill>
                <a:srgbClr val="222A35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21" name="图片 13"/>
            <p:cNvPicPr>
              <a:picLocks noChangeAspect="1" noChangeArrowheads="1"/>
            </p:cNvPicPr>
            <p:nvPr/>
          </p:nvPicPr>
          <p:blipFill>
            <a:blip r:embed="rId1">
              <a:grayscl/>
            </a:blip>
            <a:srcRect/>
            <a:stretch>
              <a:fillRect/>
            </a:stretch>
          </p:blipFill>
          <p:spPr bwMode="auto">
            <a:xfrm>
              <a:off x="748614" y="305143"/>
              <a:ext cx="1216939" cy="106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14"/>
            <p:cNvSpPr>
              <a:spLocks noChangeArrowheads="1"/>
            </p:cNvSpPr>
            <p:nvPr/>
          </p:nvSpPr>
          <p:spPr bwMode="auto">
            <a:xfrm>
              <a:off x="624939" y="1525987"/>
              <a:ext cx="1464287" cy="759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222A35"/>
                  </a:solidFill>
                  <a:latin typeface="+mn-lt"/>
                  <a:cs typeface="+mn-ea"/>
                  <a:sym typeface="+mn-lt"/>
                </a:rPr>
                <a:t>输入</a:t>
              </a:r>
              <a:endParaRPr lang="en-US" altLang="zh-CN" sz="2000" dirty="0">
                <a:solidFill>
                  <a:srgbClr val="222A35"/>
                </a:solidFill>
                <a:latin typeface="+mn-lt"/>
                <a:cs typeface="+mn-ea"/>
                <a:sym typeface="+mn-lt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222A35"/>
                  </a:solidFill>
                  <a:latin typeface="+mn-lt"/>
                  <a:cs typeface="+mn-ea"/>
                  <a:sym typeface="+mn-lt"/>
                </a:rPr>
                <a:t>标题</a:t>
              </a:r>
              <a:endParaRPr lang="zh-CN" altLang="en-US" sz="2000" dirty="0">
                <a:solidFill>
                  <a:srgbClr val="222A35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38600" y="1670504"/>
            <a:ext cx="3086100" cy="3295650"/>
            <a:chOff x="4038600" y="2047875"/>
            <a:chExt cx="3086100" cy="3295650"/>
          </a:xfrm>
        </p:grpSpPr>
        <p:grpSp>
          <p:nvGrpSpPr>
            <p:cNvPr id="25" name="组合 22"/>
            <p:cNvGrpSpPr/>
            <p:nvPr/>
          </p:nvGrpSpPr>
          <p:grpSpPr bwMode="auto">
            <a:xfrm>
              <a:off x="4103688" y="2047875"/>
              <a:ext cx="3021012" cy="3295650"/>
              <a:chOff x="0" y="0"/>
              <a:chExt cx="3019750" cy="3296085"/>
            </a:xfrm>
          </p:grpSpPr>
          <p:sp>
            <p:nvSpPr>
              <p:cNvPr id="26" name="椭圆 15"/>
              <p:cNvSpPr>
                <a:spLocks noChangeArrowheads="1"/>
              </p:cNvSpPr>
              <p:nvPr/>
            </p:nvSpPr>
            <p:spPr bwMode="auto">
              <a:xfrm>
                <a:off x="0" y="316521"/>
                <a:ext cx="633251" cy="633251"/>
              </a:xfrm>
              <a:prstGeom prst="ellipse">
                <a:avLst/>
              </a:prstGeom>
              <a:solidFill>
                <a:srgbClr val="7C7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7" name="椭圆 17"/>
              <p:cNvSpPr>
                <a:spLocks noChangeArrowheads="1"/>
              </p:cNvSpPr>
              <p:nvPr/>
            </p:nvSpPr>
            <p:spPr bwMode="auto">
              <a:xfrm>
                <a:off x="0" y="2657419"/>
                <a:ext cx="633251" cy="633251"/>
              </a:xfrm>
              <a:prstGeom prst="ellipse">
                <a:avLst/>
              </a:prstGeom>
              <a:solidFill>
                <a:srgbClr val="B0B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8" name="弧形 19"/>
              <p:cNvSpPr>
                <a:spLocks noChangeArrowheads="1"/>
              </p:cNvSpPr>
              <p:nvPr/>
            </p:nvSpPr>
            <p:spPr bwMode="auto">
              <a:xfrm rot="-8184208">
                <a:off x="64564" y="0"/>
                <a:ext cx="2955186" cy="3296085"/>
              </a:xfrm>
              <a:custGeom>
                <a:avLst/>
                <a:gdLst>
                  <a:gd name="T0" fmla="*/ 1714891 w 2955186"/>
                  <a:gd name="T1" fmla="*/ 21391 h 3296085"/>
                  <a:gd name="T2" fmla="*/ 2917810 w 2955186"/>
                  <a:gd name="T3" fmla="*/ 1278084 h 3296085"/>
                  <a:gd name="T4" fmla="*/ 1477593 w 2955186"/>
                  <a:gd name="T5" fmla="*/ 1648042 h 3296085"/>
                  <a:gd name="T6" fmla="*/ 1714891 w 2955186"/>
                  <a:gd name="T7" fmla="*/ 21391 h 3296085"/>
                  <a:gd name="T8" fmla="*/ 2917810 w 2955186"/>
                  <a:gd name="T9" fmla="*/ 1278084 h 3296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5186" h="3296085" stroke="0">
                    <a:moveTo>
                      <a:pt x="1714891" y="21391"/>
                    </a:moveTo>
                    <a:cubicBezTo>
                      <a:pt x="2309571" y="128542"/>
                      <a:pt x="2784871" y="630763"/>
                      <a:pt x="2917810" y="1278084"/>
                    </a:cubicBezTo>
                    <a:lnTo>
                      <a:pt x="1477593" y="1648042"/>
                    </a:lnTo>
                    <a:close/>
                  </a:path>
                  <a:path w="2955186" h="3296085" fill="none">
                    <a:moveTo>
                      <a:pt x="1714891" y="21391"/>
                    </a:moveTo>
                    <a:cubicBezTo>
                      <a:pt x="2309571" y="128542"/>
                      <a:pt x="2784871" y="630763"/>
                      <a:pt x="2917810" y="1278084"/>
                    </a:cubicBezTo>
                  </a:path>
                </a:pathLst>
              </a:custGeom>
              <a:noFill/>
              <a:ln w="6350">
                <a:solidFill>
                  <a:srgbClr val="222A35"/>
                </a:solidFill>
                <a:prstDash val="dash"/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3"/>
            <p:cNvSpPr>
              <a:spLocks noChangeArrowheads="1"/>
            </p:cNvSpPr>
            <p:nvPr/>
          </p:nvSpPr>
          <p:spPr bwMode="auto">
            <a:xfrm>
              <a:off x="4041775" y="2449513"/>
              <a:ext cx="7588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文本框 25"/>
            <p:cNvSpPr>
              <a:spLocks noChangeArrowheads="1"/>
            </p:cNvSpPr>
            <p:nvPr/>
          </p:nvSpPr>
          <p:spPr bwMode="auto">
            <a:xfrm>
              <a:off x="4038600" y="4791075"/>
              <a:ext cx="758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54600" y="1670504"/>
            <a:ext cx="3152775" cy="3295650"/>
            <a:chOff x="5054600" y="2047875"/>
            <a:chExt cx="3152775" cy="3295650"/>
          </a:xfrm>
        </p:grpSpPr>
        <p:sp>
          <p:nvSpPr>
            <p:cNvPr id="23" name="椭圆 16"/>
            <p:cNvSpPr>
              <a:spLocks noChangeArrowheads="1"/>
            </p:cNvSpPr>
            <p:nvPr/>
          </p:nvSpPr>
          <p:spPr bwMode="auto">
            <a:xfrm>
              <a:off x="7489825" y="2363788"/>
              <a:ext cx="633413" cy="633412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椭圆 18"/>
            <p:cNvSpPr>
              <a:spLocks noChangeArrowheads="1"/>
            </p:cNvSpPr>
            <p:nvPr/>
          </p:nvSpPr>
          <p:spPr bwMode="auto">
            <a:xfrm>
              <a:off x="7489825" y="4705350"/>
              <a:ext cx="633413" cy="633413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弧形 20"/>
            <p:cNvSpPr>
              <a:spLocks noChangeArrowheads="1"/>
            </p:cNvSpPr>
            <p:nvPr/>
          </p:nvSpPr>
          <p:spPr bwMode="auto">
            <a:xfrm rot="8184208" flipH="1">
              <a:off x="5054600" y="2047875"/>
              <a:ext cx="2955925" cy="3295650"/>
            </a:xfrm>
            <a:custGeom>
              <a:avLst/>
              <a:gdLst>
                <a:gd name="T0" fmla="*/ 2700 w 4654"/>
                <a:gd name="T1" fmla="*/ 33 h 5191"/>
                <a:gd name="T2" fmla="*/ 4595 w 4654"/>
                <a:gd name="T3" fmla="*/ 2011 h 5191"/>
                <a:gd name="T4" fmla="*/ 2327 w 4654"/>
                <a:gd name="T5" fmla="*/ 2595 h 5191"/>
                <a:gd name="T6" fmla="*/ 2700 w 4654"/>
                <a:gd name="T7" fmla="*/ 33 h 5191"/>
                <a:gd name="T8" fmla="*/ 4595 w 4654"/>
                <a:gd name="T9" fmla="*/ 201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4" h="5191" stroke="0">
                  <a:moveTo>
                    <a:pt x="2700" y="33"/>
                  </a:moveTo>
                  <a:cubicBezTo>
                    <a:pt x="3637" y="201"/>
                    <a:pt x="4386" y="992"/>
                    <a:pt x="4595" y="2011"/>
                  </a:cubicBezTo>
                  <a:lnTo>
                    <a:pt x="2327" y="2595"/>
                  </a:lnTo>
                  <a:close/>
                </a:path>
                <a:path w="4654" h="5191" fill="none">
                  <a:moveTo>
                    <a:pt x="2700" y="33"/>
                  </a:moveTo>
                  <a:cubicBezTo>
                    <a:pt x="3637" y="201"/>
                    <a:pt x="4386" y="992"/>
                    <a:pt x="4595" y="2011"/>
                  </a:cubicBezTo>
                </a:path>
              </a:pathLst>
            </a:custGeom>
            <a:noFill/>
            <a:ln w="6350">
              <a:solidFill>
                <a:srgbClr val="222A35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文本框 24"/>
            <p:cNvSpPr>
              <a:spLocks noChangeArrowheads="1"/>
            </p:cNvSpPr>
            <p:nvPr/>
          </p:nvSpPr>
          <p:spPr bwMode="auto">
            <a:xfrm>
              <a:off x="7448550" y="2451100"/>
              <a:ext cx="758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26"/>
            <p:cNvSpPr>
              <a:spLocks noChangeArrowheads="1"/>
            </p:cNvSpPr>
            <p:nvPr/>
          </p:nvSpPr>
          <p:spPr bwMode="auto">
            <a:xfrm>
              <a:off x="7429500" y="4791075"/>
              <a:ext cx="758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1750" y="1876669"/>
            <a:ext cx="2895088" cy="953602"/>
            <a:chOff x="721750" y="2254040"/>
            <a:chExt cx="2895088" cy="953602"/>
          </a:xfrm>
        </p:grpSpPr>
        <p:sp>
          <p:nvSpPr>
            <p:cNvPr id="45" name="文本框 21"/>
            <p:cNvSpPr>
              <a:spLocks noChangeArrowheads="1"/>
            </p:cNvSpPr>
            <p:nvPr/>
          </p:nvSpPr>
          <p:spPr bwMode="auto">
            <a:xfrm>
              <a:off x="755601" y="2254040"/>
              <a:ext cx="2861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文本框 22"/>
            <p:cNvSpPr>
              <a:spLocks noChangeArrowheads="1"/>
            </p:cNvSpPr>
            <p:nvPr/>
          </p:nvSpPr>
          <p:spPr bwMode="auto">
            <a:xfrm>
              <a:off x="721750" y="2602348"/>
              <a:ext cx="2861238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12631" y="3493389"/>
            <a:ext cx="2970356" cy="1004192"/>
            <a:chOff x="612631" y="3870760"/>
            <a:chExt cx="2970356" cy="1004192"/>
          </a:xfrm>
        </p:grpSpPr>
        <p:sp>
          <p:nvSpPr>
            <p:cNvPr id="48" name="文本框 23"/>
            <p:cNvSpPr>
              <a:spLocks noChangeArrowheads="1"/>
            </p:cNvSpPr>
            <p:nvPr/>
          </p:nvSpPr>
          <p:spPr bwMode="auto">
            <a:xfrm>
              <a:off x="612631" y="3870760"/>
              <a:ext cx="2970356" cy="46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9" name="文本框 24"/>
            <p:cNvSpPr>
              <a:spLocks noChangeArrowheads="1"/>
            </p:cNvSpPr>
            <p:nvPr/>
          </p:nvSpPr>
          <p:spPr bwMode="auto">
            <a:xfrm>
              <a:off x="721748" y="4269658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42805" y="1826079"/>
            <a:ext cx="2926181" cy="970289"/>
            <a:chOff x="8642805" y="2203450"/>
            <a:chExt cx="2926181" cy="970289"/>
          </a:xfrm>
        </p:grpSpPr>
        <p:sp>
          <p:nvSpPr>
            <p:cNvPr id="51" name="文本框 25"/>
            <p:cNvSpPr>
              <a:spLocks noChangeArrowheads="1"/>
            </p:cNvSpPr>
            <p:nvPr/>
          </p:nvSpPr>
          <p:spPr bwMode="auto">
            <a:xfrm>
              <a:off x="8642805" y="2203450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2" name="文本框 26"/>
            <p:cNvSpPr>
              <a:spLocks noChangeArrowheads="1"/>
            </p:cNvSpPr>
            <p:nvPr/>
          </p:nvSpPr>
          <p:spPr bwMode="auto">
            <a:xfrm>
              <a:off x="8658225" y="2568445"/>
              <a:ext cx="2812025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642804" y="3492794"/>
            <a:ext cx="2926181" cy="970290"/>
            <a:chOff x="8642804" y="3870165"/>
            <a:chExt cx="2926181" cy="970290"/>
          </a:xfrm>
        </p:grpSpPr>
        <p:sp>
          <p:nvSpPr>
            <p:cNvPr id="54" name="文本框 27"/>
            <p:cNvSpPr>
              <a:spLocks noChangeArrowheads="1"/>
            </p:cNvSpPr>
            <p:nvPr/>
          </p:nvSpPr>
          <p:spPr bwMode="auto">
            <a:xfrm>
              <a:off x="8642804" y="3870165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5" name="文本框 28"/>
            <p:cNvSpPr>
              <a:spLocks noChangeArrowheads="1"/>
            </p:cNvSpPr>
            <p:nvPr/>
          </p:nvSpPr>
          <p:spPr bwMode="auto">
            <a:xfrm>
              <a:off x="8658225" y="4235161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36" name="文本框 35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/>
        </p:nvSpPr>
        <p:spPr>
          <a:xfrm>
            <a:off x="5462088" y="1285781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8126384" y="1285781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5462088" y="3552929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8131026" y="3556851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70371" y="1533569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5469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0260" y="1870529"/>
            <a:ext cx="424307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请</a:t>
            </a:r>
            <a:r>
              <a:rPr lang="zh-CN" altLang="en-US" sz="1100" dirty="0">
                <a:solidFill>
                  <a:srgbClr val="445469"/>
                </a:solidFill>
                <a:cs typeface="+mn-ea"/>
                <a:sym typeface="+mn-lt"/>
              </a:rPr>
              <a:t>在此处添加具体内容。</a:t>
            </a:r>
            <a:endParaRPr lang="en-US" altLang="zh-CN" sz="1100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0371" y="3015024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445469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0260" y="3334204"/>
            <a:ext cx="424307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请</a:t>
            </a:r>
            <a:r>
              <a:rPr lang="zh-CN" altLang="en-US" sz="1100" dirty="0">
                <a:solidFill>
                  <a:srgbClr val="445469"/>
                </a:solidFill>
                <a:cs typeface="+mn-ea"/>
                <a:sym typeface="+mn-lt"/>
              </a:rPr>
              <a:t>在此处添加具体内容。</a:t>
            </a:r>
            <a:endParaRPr lang="en-US" altLang="zh-CN" sz="1100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70371" y="4572679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5469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0260" y="4891859"/>
            <a:ext cx="424307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请</a:t>
            </a:r>
            <a:r>
              <a:rPr lang="zh-CN" altLang="en-US" sz="1100" dirty="0">
                <a:solidFill>
                  <a:srgbClr val="445469"/>
                </a:solidFill>
                <a:cs typeface="+mn-ea"/>
                <a:sym typeface="+mn-lt"/>
              </a:rPr>
              <a:t>在此处添加具体内容。</a:t>
            </a:r>
            <a:endParaRPr lang="en-US" altLang="zh-CN" sz="1100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911599"/>
            <a:ext cx="12192000" cy="2946401"/>
          </a:xfrm>
          <a:prstGeom prst="rect">
            <a:avLst/>
          </a:prstGeom>
        </p:spPr>
      </p:pic>
      <p:grpSp>
        <p:nvGrpSpPr>
          <p:cNvPr id="28" name="组合 26"/>
          <p:cNvGrpSpPr/>
          <p:nvPr/>
        </p:nvGrpSpPr>
        <p:grpSpPr bwMode="auto">
          <a:xfrm>
            <a:off x="2493963" y="1244177"/>
            <a:ext cx="3387725" cy="934472"/>
            <a:chOff x="0" y="0"/>
            <a:chExt cx="3388126" cy="934576"/>
          </a:xfrm>
        </p:grpSpPr>
        <p:sp>
          <p:nvSpPr>
            <p:cNvPr id="38" name="文本框 20"/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文本框 21"/>
            <p:cNvSpPr>
              <a:spLocks noChangeArrowheads="1"/>
            </p:cNvSpPr>
            <p:nvPr/>
          </p:nvSpPr>
          <p:spPr bwMode="auto">
            <a:xfrm>
              <a:off x="22620" y="329215"/>
              <a:ext cx="3365506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9" name="组合 27"/>
          <p:cNvGrpSpPr/>
          <p:nvPr/>
        </p:nvGrpSpPr>
        <p:grpSpPr bwMode="auto">
          <a:xfrm>
            <a:off x="2493963" y="2309624"/>
            <a:ext cx="3353763" cy="950676"/>
            <a:chOff x="0" y="0"/>
            <a:chExt cx="3354160" cy="950782"/>
          </a:xfrm>
        </p:grpSpPr>
        <p:sp>
          <p:nvSpPr>
            <p:cNvPr id="36" name="文本框 28"/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文本框 29"/>
            <p:cNvSpPr>
              <a:spLocks noChangeArrowheads="1"/>
            </p:cNvSpPr>
            <p:nvPr/>
          </p:nvSpPr>
          <p:spPr bwMode="auto">
            <a:xfrm>
              <a:off x="22621" y="345421"/>
              <a:ext cx="3331539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1" name="组合 38"/>
          <p:cNvGrpSpPr/>
          <p:nvPr/>
        </p:nvGrpSpPr>
        <p:grpSpPr bwMode="auto">
          <a:xfrm>
            <a:off x="7529513" y="1244177"/>
            <a:ext cx="3353764" cy="936163"/>
            <a:chOff x="0" y="0"/>
            <a:chExt cx="3354162" cy="936267"/>
          </a:xfrm>
        </p:grpSpPr>
        <p:sp>
          <p:nvSpPr>
            <p:cNvPr id="51" name="文本框 48"/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2" name="文本框 49"/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2" name="组合 39"/>
          <p:cNvGrpSpPr/>
          <p:nvPr/>
        </p:nvGrpSpPr>
        <p:grpSpPr bwMode="auto">
          <a:xfrm>
            <a:off x="7529513" y="2309624"/>
            <a:ext cx="3353764" cy="936163"/>
            <a:chOff x="0" y="0"/>
            <a:chExt cx="3354162" cy="936267"/>
          </a:xfrm>
        </p:grpSpPr>
        <p:sp>
          <p:nvSpPr>
            <p:cNvPr id="49" name="文本框 46"/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0" name="文本框 47"/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24000" y="1244177"/>
            <a:ext cx="800100" cy="800100"/>
            <a:chOff x="1524000" y="1600200"/>
            <a:chExt cx="800100" cy="800100"/>
          </a:xfrm>
        </p:grpSpPr>
        <p:sp>
          <p:nvSpPr>
            <p:cNvPr id="18" name="椭圆 11"/>
            <p:cNvSpPr>
              <a:spLocks noChangeArrowheads="1"/>
            </p:cNvSpPr>
            <p:nvPr/>
          </p:nvSpPr>
          <p:spPr bwMode="auto">
            <a:xfrm>
              <a:off x="1524000" y="1600200"/>
              <a:ext cx="800100" cy="800100"/>
            </a:xfrm>
            <a:prstGeom prst="ellipse">
              <a:avLst/>
            </a:prstGeom>
            <a:solidFill>
              <a:srgbClr val="7C7A85"/>
            </a:solidFill>
            <a:ln w="12700">
              <a:noFill/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3" name="图片 50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695450" y="1812925"/>
              <a:ext cx="460375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524000" y="2309390"/>
            <a:ext cx="800100" cy="800100"/>
            <a:chOff x="1524000" y="2665413"/>
            <a:chExt cx="800100" cy="800100"/>
          </a:xfrm>
        </p:grpSpPr>
        <p:sp>
          <p:nvSpPr>
            <p:cNvPr id="20" name="椭圆 12"/>
            <p:cNvSpPr>
              <a:spLocks noChangeArrowheads="1"/>
            </p:cNvSpPr>
            <p:nvPr/>
          </p:nvSpPr>
          <p:spPr bwMode="auto">
            <a:xfrm>
              <a:off x="1524000" y="2665413"/>
              <a:ext cx="800100" cy="800100"/>
            </a:xfrm>
            <a:prstGeom prst="ellipse">
              <a:avLst/>
            </a:prstGeom>
            <a:solidFill>
              <a:srgbClr val="B0BFFE"/>
            </a:solidFill>
            <a:ln w="12700">
              <a:noFill/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4" name="图片 5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725613" y="2827338"/>
              <a:ext cx="404812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6515100" y="1244177"/>
            <a:ext cx="800100" cy="800100"/>
            <a:chOff x="6515100" y="1600200"/>
            <a:chExt cx="800100" cy="800100"/>
          </a:xfrm>
        </p:grpSpPr>
        <p:sp>
          <p:nvSpPr>
            <p:cNvPr id="23" name="椭圆 16"/>
            <p:cNvSpPr>
              <a:spLocks noChangeArrowheads="1"/>
            </p:cNvSpPr>
            <p:nvPr/>
          </p:nvSpPr>
          <p:spPr bwMode="auto">
            <a:xfrm>
              <a:off x="6515100" y="1600200"/>
              <a:ext cx="800100" cy="800100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7" name="图片 54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6680200" y="1768475"/>
              <a:ext cx="469900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6515100" y="2309390"/>
            <a:ext cx="800100" cy="800100"/>
            <a:chOff x="6515100" y="2665413"/>
            <a:chExt cx="800100" cy="800100"/>
          </a:xfrm>
        </p:grpSpPr>
        <p:sp>
          <p:nvSpPr>
            <p:cNvPr id="24" name="椭圆 17"/>
            <p:cNvSpPr>
              <a:spLocks noChangeArrowheads="1"/>
            </p:cNvSpPr>
            <p:nvPr/>
          </p:nvSpPr>
          <p:spPr bwMode="auto">
            <a:xfrm>
              <a:off x="6515100" y="2665413"/>
              <a:ext cx="800100" cy="800100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8" name="图片 55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6715125" y="2851150"/>
              <a:ext cx="401638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矩形 60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62" name="文本框 61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图形 7391"/>
          <p:cNvSpPr/>
          <p:nvPr/>
        </p:nvSpPr>
        <p:spPr>
          <a:xfrm rot="4327210">
            <a:off x="1052425" y="-1847092"/>
            <a:ext cx="2202686" cy="4837163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72367" y="190756"/>
            <a:ext cx="13612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目录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4745" y="1101947"/>
            <a:ext cx="189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66DBE"/>
                </a:solidFill>
                <a:latin typeface="+mn-ea"/>
                <a:cs typeface="+mn-ea"/>
                <a:sym typeface="+mn-lt"/>
              </a:rPr>
              <a:t>CONTENTS</a:t>
            </a:r>
            <a:endParaRPr lang="zh-CN" altLang="en-US" dirty="0">
              <a:solidFill>
                <a:srgbClr val="266DBE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69853" y="1471279"/>
            <a:ext cx="5842637" cy="3567767"/>
            <a:chOff x="3169853" y="1941183"/>
            <a:chExt cx="5842637" cy="3567767"/>
          </a:xfrm>
        </p:grpSpPr>
        <p:grpSp>
          <p:nvGrpSpPr>
            <p:cNvPr id="3" name="组合 2"/>
            <p:cNvGrpSpPr/>
            <p:nvPr/>
          </p:nvGrpSpPr>
          <p:grpSpPr>
            <a:xfrm>
              <a:off x="3169853" y="1941183"/>
              <a:ext cx="5842637" cy="468655"/>
              <a:chOff x="2904649" y="2278743"/>
              <a:chExt cx="5842637" cy="468655"/>
            </a:xfrm>
          </p:grpSpPr>
          <p:sp>
            <p:nvSpPr>
              <p:cNvPr id="2" name="平行四边形 1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01</a:t>
                </a:r>
                <a:endParaRPr lang="zh-CN" altLang="en-US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169853" y="2715961"/>
              <a:ext cx="5842637" cy="468655"/>
              <a:chOff x="2904649" y="2278743"/>
              <a:chExt cx="5842637" cy="468655"/>
            </a:xfrm>
          </p:grpSpPr>
          <p:sp>
            <p:nvSpPr>
              <p:cNvPr id="16" name="平行四边形 15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02</a:t>
                </a:r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169853" y="3490739"/>
              <a:ext cx="5842637" cy="468655"/>
              <a:chOff x="2904649" y="2278743"/>
              <a:chExt cx="5842637" cy="468655"/>
            </a:xfrm>
          </p:grpSpPr>
          <p:sp>
            <p:nvSpPr>
              <p:cNvPr id="21" name="平行四边形 20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平行四边形 21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03</a:t>
                </a:r>
                <a:endParaRPr lang="zh-CN" altLang="en-US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169853" y="4265517"/>
              <a:ext cx="5842637" cy="468655"/>
              <a:chOff x="2904649" y="2278743"/>
              <a:chExt cx="5842637" cy="468655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04</a:t>
                </a:r>
                <a:endParaRPr lang="zh-CN" altLang="en-US" dirty="0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69853" y="5040295"/>
              <a:ext cx="5842637" cy="468655"/>
              <a:chOff x="2904649" y="2278743"/>
              <a:chExt cx="5842637" cy="468655"/>
            </a:xfrm>
          </p:grpSpPr>
          <p:sp>
            <p:nvSpPr>
              <p:cNvPr id="33" name="平行四边形 32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05</a:t>
                </a:r>
                <a:endParaRPr lang="zh-CN" altLang="en-US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1137832" y="932723"/>
            <a:ext cx="10046733" cy="5269568"/>
            <a:chOff x="611188" y="803187"/>
            <a:chExt cx="7535050" cy="3952176"/>
          </a:xfrm>
        </p:grpSpPr>
        <p:sp>
          <p:nvSpPr>
            <p:cNvPr id="62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266DB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B0BFF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45"/>
            <p:cNvSpPr txBox="1"/>
            <p:nvPr/>
          </p:nvSpPr>
          <p:spPr bwMode="auto">
            <a:xfrm>
              <a:off x="6156176" y="113159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58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47"/>
            <p:cNvSpPr txBox="1"/>
            <p:nvPr/>
          </p:nvSpPr>
          <p:spPr bwMode="auto">
            <a:xfrm>
              <a:off x="1675539" y="224981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矩形 1"/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415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49"/>
            <p:cNvSpPr txBox="1"/>
            <p:nvPr/>
          </p:nvSpPr>
          <p:spPr bwMode="auto">
            <a:xfrm>
              <a:off x="6155289" y="322950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58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B0BFFE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TextBox 682"/>
            <p:cNvSpPr txBox="1"/>
            <p:nvPr/>
          </p:nvSpPr>
          <p:spPr>
            <a:xfrm>
              <a:off x="5686953" y="1301196"/>
              <a:ext cx="322445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zh-CN" alt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Box 682"/>
            <p:cNvSpPr txBox="1"/>
            <p:nvPr/>
          </p:nvSpPr>
          <p:spPr>
            <a:xfrm>
              <a:off x="5691762" y="3379577"/>
              <a:ext cx="312826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Box 682"/>
            <p:cNvSpPr txBox="1"/>
            <p:nvPr/>
          </p:nvSpPr>
          <p:spPr>
            <a:xfrm>
              <a:off x="2998994" y="2397162"/>
              <a:ext cx="309219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26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Freeform 695"/>
          <p:cNvSpPr/>
          <p:nvPr/>
        </p:nvSpPr>
        <p:spPr bwMode="auto">
          <a:xfrm flipV="1">
            <a:off x="2804441" y="3348807"/>
            <a:ext cx="7500702" cy="529718"/>
          </a:xfrm>
          <a:custGeom>
            <a:avLst/>
            <a:gdLst>
              <a:gd name="T0" fmla="*/ 448 w 495"/>
              <a:gd name="T1" fmla="*/ 101 h 116"/>
              <a:gd name="T2" fmla="*/ 439 w 495"/>
              <a:gd name="T3" fmla="*/ 98 h 116"/>
              <a:gd name="T4" fmla="*/ 408 w 495"/>
              <a:gd name="T5" fmla="*/ 92 h 116"/>
              <a:gd name="T6" fmla="*/ 413 w 495"/>
              <a:gd name="T7" fmla="*/ 93 h 116"/>
              <a:gd name="T8" fmla="*/ 431 w 495"/>
              <a:gd name="T9" fmla="*/ 92 h 116"/>
              <a:gd name="T10" fmla="*/ 432 w 495"/>
              <a:gd name="T11" fmla="*/ 89 h 116"/>
              <a:gd name="T12" fmla="*/ 463 w 495"/>
              <a:gd name="T13" fmla="*/ 89 h 116"/>
              <a:gd name="T14" fmla="*/ 481 w 495"/>
              <a:gd name="T15" fmla="*/ 83 h 116"/>
              <a:gd name="T16" fmla="*/ 393 w 495"/>
              <a:gd name="T17" fmla="*/ 71 h 116"/>
              <a:gd name="T18" fmla="*/ 384 w 495"/>
              <a:gd name="T19" fmla="*/ 67 h 116"/>
              <a:gd name="T20" fmla="*/ 489 w 495"/>
              <a:gd name="T21" fmla="*/ 70 h 116"/>
              <a:gd name="T22" fmla="*/ 463 w 495"/>
              <a:gd name="T23" fmla="*/ 63 h 116"/>
              <a:gd name="T24" fmla="*/ 430 w 495"/>
              <a:gd name="T25" fmla="*/ 57 h 116"/>
              <a:gd name="T26" fmla="*/ 433 w 495"/>
              <a:gd name="T27" fmla="*/ 50 h 116"/>
              <a:gd name="T28" fmla="*/ 417 w 495"/>
              <a:gd name="T29" fmla="*/ 47 h 116"/>
              <a:gd name="T30" fmla="*/ 426 w 495"/>
              <a:gd name="T31" fmla="*/ 45 h 116"/>
              <a:gd name="T32" fmla="*/ 353 w 495"/>
              <a:gd name="T33" fmla="*/ 37 h 116"/>
              <a:gd name="T34" fmla="*/ 335 w 495"/>
              <a:gd name="T35" fmla="*/ 33 h 116"/>
              <a:gd name="T36" fmla="*/ 300 w 495"/>
              <a:gd name="T37" fmla="*/ 28 h 116"/>
              <a:gd name="T38" fmla="*/ 366 w 495"/>
              <a:gd name="T39" fmla="*/ 29 h 116"/>
              <a:gd name="T40" fmla="*/ 399 w 495"/>
              <a:gd name="T41" fmla="*/ 29 h 116"/>
              <a:gd name="T42" fmla="*/ 396 w 495"/>
              <a:gd name="T43" fmla="*/ 27 h 116"/>
              <a:gd name="T44" fmla="*/ 326 w 495"/>
              <a:gd name="T45" fmla="*/ 19 h 116"/>
              <a:gd name="T46" fmla="*/ 401 w 495"/>
              <a:gd name="T47" fmla="*/ 22 h 116"/>
              <a:gd name="T48" fmla="*/ 284 w 495"/>
              <a:gd name="T49" fmla="*/ 11 h 116"/>
              <a:gd name="T50" fmla="*/ 196 w 495"/>
              <a:gd name="T51" fmla="*/ 7 h 116"/>
              <a:gd name="T52" fmla="*/ 40 w 495"/>
              <a:gd name="T53" fmla="*/ 3 h 116"/>
              <a:gd name="T54" fmla="*/ 21 w 495"/>
              <a:gd name="T55" fmla="*/ 10 h 116"/>
              <a:gd name="T56" fmla="*/ 32 w 495"/>
              <a:gd name="T57" fmla="*/ 13 h 116"/>
              <a:gd name="T58" fmla="*/ 39 w 495"/>
              <a:gd name="T59" fmla="*/ 14 h 116"/>
              <a:gd name="T60" fmla="*/ 30 w 495"/>
              <a:gd name="T61" fmla="*/ 17 h 116"/>
              <a:gd name="T62" fmla="*/ 33 w 495"/>
              <a:gd name="T63" fmla="*/ 19 h 116"/>
              <a:gd name="T64" fmla="*/ 24 w 495"/>
              <a:gd name="T65" fmla="*/ 21 h 116"/>
              <a:gd name="T66" fmla="*/ 22 w 495"/>
              <a:gd name="T67" fmla="*/ 28 h 116"/>
              <a:gd name="T68" fmla="*/ 4 w 495"/>
              <a:gd name="T69" fmla="*/ 34 h 116"/>
              <a:gd name="T70" fmla="*/ 15 w 495"/>
              <a:gd name="T71" fmla="*/ 37 h 116"/>
              <a:gd name="T72" fmla="*/ 15 w 495"/>
              <a:gd name="T73" fmla="*/ 38 h 116"/>
              <a:gd name="T74" fmla="*/ 19 w 495"/>
              <a:gd name="T75" fmla="*/ 47 h 116"/>
              <a:gd name="T76" fmla="*/ 5 w 495"/>
              <a:gd name="T77" fmla="*/ 51 h 116"/>
              <a:gd name="T78" fmla="*/ 11 w 495"/>
              <a:gd name="T79" fmla="*/ 60 h 116"/>
              <a:gd name="T80" fmla="*/ 0 w 495"/>
              <a:gd name="T81" fmla="*/ 66 h 116"/>
              <a:gd name="T82" fmla="*/ 9 w 495"/>
              <a:gd name="T83" fmla="*/ 70 h 116"/>
              <a:gd name="T84" fmla="*/ 13 w 495"/>
              <a:gd name="T85" fmla="*/ 72 h 116"/>
              <a:gd name="T86" fmla="*/ 12 w 495"/>
              <a:gd name="T87" fmla="*/ 83 h 116"/>
              <a:gd name="T88" fmla="*/ 4 w 495"/>
              <a:gd name="T89" fmla="*/ 81 h 116"/>
              <a:gd name="T90" fmla="*/ 3 w 495"/>
              <a:gd name="T91" fmla="*/ 82 h 116"/>
              <a:gd name="T92" fmla="*/ 5 w 495"/>
              <a:gd name="T93" fmla="*/ 92 h 116"/>
              <a:gd name="T94" fmla="*/ 28 w 495"/>
              <a:gd name="T95" fmla="*/ 103 h 116"/>
              <a:gd name="T96" fmla="*/ 141 w 495"/>
              <a:gd name="T97" fmla="*/ 110 h 116"/>
              <a:gd name="T98" fmla="*/ 280 w 495"/>
              <a:gd name="T99" fmla="*/ 116 h 116"/>
              <a:gd name="T100" fmla="*/ 286 w 495"/>
              <a:gd name="T101" fmla="*/ 116 h 116"/>
              <a:gd name="T102" fmla="*/ 288 w 495"/>
              <a:gd name="T103" fmla="*/ 115 h 116"/>
              <a:gd name="T104" fmla="*/ 290 w 495"/>
              <a:gd name="T105" fmla="*/ 113 h 116"/>
              <a:gd name="T106" fmla="*/ 339 w 495"/>
              <a:gd name="T107" fmla="*/ 113 h 116"/>
              <a:gd name="T108" fmla="*/ 422 w 495"/>
              <a:gd name="T109" fmla="*/ 113 h 116"/>
              <a:gd name="T110" fmla="*/ 420 w 495"/>
              <a:gd name="T111" fmla="*/ 109 h 116"/>
              <a:gd name="T112" fmla="*/ 452 w 495"/>
              <a:gd name="T113" fmla="*/ 107 h 116"/>
              <a:gd name="T114" fmla="*/ 467 w 495"/>
              <a:gd name="T115" fmla="*/ 10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95" h="116">
                <a:moveTo>
                  <a:pt x="449" y="103"/>
                </a:moveTo>
                <a:cubicBezTo>
                  <a:pt x="449" y="102"/>
                  <a:pt x="448" y="102"/>
                  <a:pt x="448" y="101"/>
                </a:cubicBezTo>
                <a:cubicBezTo>
                  <a:pt x="442" y="101"/>
                  <a:pt x="438" y="100"/>
                  <a:pt x="433" y="99"/>
                </a:cubicBezTo>
                <a:cubicBezTo>
                  <a:pt x="435" y="98"/>
                  <a:pt x="437" y="100"/>
                  <a:pt x="439" y="98"/>
                </a:cubicBezTo>
                <a:cubicBezTo>
                  <a:pt x="430" y="97"/>
                  <a:pt x="422" y="96"/>
                  <a:pt x="413" y="95"/>
                </a:cubicBezTo>
                <a:cubicBezTo>
                  <a:pt x="412" y="94"/>
                  <a:pt x="409" y="93"/>
                  <a:pt x="408" y="92"/>
                </a:cubicBezTo>
                <a:cubicBezTo>
                  <a:pt x="409" y="92"/>
                  <a:pt x="410" y="92"/>
                  <a:pt x="411" y="92"/>
                </a:cubicBezTo>
                <a:cubicBezTo>
                  <a:pt x="412" y="92"/>
                  <a:pt x="413" y="92"/>
                  <a:pt x="413" y="93"/>
                </a:cubicBezTo>
                <a:cubicBezTo>
                  <a:pt x="434" y="94"/>
                  <a:pt x="454" y="96"/>
                  <a:pt x="475" y="96"/>
                </a:cubicBezTo>
                <a:cubicBezTo>
                  <a:pt x="461" y="94"/>
                  <a:pt x="446" y="92"/>
                  <a:pt x="431" y="92"/>
                </a:cubicBezTo>
                <a:cubicBezTo>
                  <a:pt x="429" y="91"/>
                  <a:pt x="429" y="91"/>
                  <a:pt x="429" y="91"/>
                </a:cubicBezTo>
                <a:cubicBezTo>
                  <a:pt x="429" y="89"/>
                  <a:pt x="431" y="90"/>
                  <a:pt x="432" y="89"/>
                </a:cubicBezTo>
                <a:cubicBezTo>
                  <a:pt x="443" y="90"/>
                  <a:pt x="452" y="92"/>
                  <a:pt x="461" y="92"/>
                </a:cubicBezTo>
                <a:cubicBezTo>
                  <a:pt x="463" y="89"/>
                  <a:pt x="463" y="89"/>
                  <a:pt x="463" y="89"/>
                </a:cubicBezTo>
                <a:cubicBezTo>
                  <a:pt x="473" y="86"/>
                  <a:pt x="485" y="88"/>
                  <a:pt x="495" y="89"/>
                </a:cubicBezTo>
                <a:cubicBezTo>
                  <a:pt x="491" y="87"/>
                  <a:pt x="485" y="87"/>
                  <a:pt x="481" y="83"/>
                </a:cubicBezTo>
                <a:cubicBezTo>
                  <a:pt x="454" y="78"/>
                  <a:pt x="426" y="74"/>
                  <a:pt x="398" y="73"/>
                </a:cubicBezTo>
                <a:cubicBezTo>
                  <a:pt x="393" y="71"/>
                  <a:pt x="393" y="71"/>
                  <a:pt x="393" y="71"/>
                </a:cubicBezTo>
                <a:cubicBezTo>
                  <a:pt x="395" y="69"/>
                  <a:pt x="398" y="70"/>
                  <a:pt x="401" y="69"/>
                </a:cubicBezTo>
                <a:cubicBezTo>
                  <a:pt x="395" y="68"/>
                  <a:pt x="389" y="69"/>
                  <a:pt x="384" y="67"/>
                </a:cubicBezTo>
                <a:cubicBezTo>
                  <a:pt x="401" y="65"/>
                  <a:pt x="420" y="68"/>
                  <a:pt x="438" y="67"/>
                </a:cubicBezTo>
                <a:cubicBezTo>
                  <a:pt x="454" y="64"/>
                  <a:pt x="472" y="69"/>
                  <a:pt x="489" y="70"/>
                </a:cubicBezTo>
                <a:cubicBezTo>
                  <a:pt x="473" y="66"/>
                  <a:pt x="473" y="66"/>
                  <a:pt x="473" y="66"/>
                </a:cubicBezTo>
                <a:cubicBezTo>
                  <a:pt x="470" y="65"/>
                  <a:pt x="466" y="65"/>
                  <a:pt x="463" y="63"/>
                </a:cubicBezTo>
                <a:cubicBezTo>
                  <a:pt x="463" y="62"/>
                  <a:pt x="463" y="61"/>
                  <a:pt x="462" y="60"/>
                </a:cubicBezTo>
                <a:cubicBezTo>
                  <a:pt x="451" y="61"/>
                  <a:pt x="441" y="57"/>
                  <a:pt x="430" y="57"/>
                </a:cubicBezTo>
                <a:cubicBezTo>
                  <a:pt x="426" y="54"/>
                  <a:pt x="420" y="55"/>
                  <a:pt x="416" y="53"/>
                </a:cubicBezTo>
                <a:cubicBezTo>
                  <a:pt x="423" y="54"/>
                  <a:pt x="427" y="48"/>
                  <a:pt x="433" y="50"/>
                </a:cubicBezTo>
                <a:cubicBezTo>
                  <a:pt x="433" y="49"/>
                  <a:pt x="432" y="50"/>
                  <a:pt x="431" y="50"/>
                </a:cubicBezTo>
                <a:cubicBezTo>
                  <a:pt x="427" y="49"/>
                  <a:pt x="421" y="48"/>
                  <a:pt x="417" y="47"/>
                </a:cubicBezTo>
                <a:cubicBezTo>
                  <a:pt x="423" y="46"/>
                  <a:pt x="427" y="47"/>
                  <a:pt x="433" y="47"/>
                </a:cubicBezTo>
                <a:cubicBezTo>
                  <a:pt x="430" y="47"/>
                  <a:pt x="428" y="46"/>
                  <a:pt x="426" y="45"/>
                </a:cubicBezTo>
                <a:cubicBezTo>
                  <a:pt x="405" y="44"/>
                  <a:pt x="385" y="43"/>
                  <a:pt x="365" y="40"/>
                </a:cubicBezTo>
                <a:cubicBezTo>
                  <a:pt x="362" y="36"/>
                  <a:pt x="357" y="38"/>
                  <a:pt x="353" y="37"/>
                </a:cubicBezTo>
                <a:cubicBezTo>
                  <a:pt x="366" y="35"/>
                  <a:pt x="383" y="37"/>
                  <a:pt x="396" y="37"/>
                </a:cubicBezTo>
                <a:cubicBezTo>
                  <a:pt x="376" y="33"/>
                  <a:pt x="355" y="36"/>
                  <a:pt x="335" y="33"/>
                </a:cubicBezTo>
                <a:cubicBezTo>
                  <a:pt x="342" y="32"/>
                  <a:pt x="347" y="33"/>
                  <a:pt x="354" y="32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3" y="28"/>
                  <a:pt x="307" y="29"/>
                  <a:pt x="309" y="26"/>
                </a:cubicBezTo>
                <a:cubicBezTo>
                  <a:pt x="329" y="27"/>
                  <a:pt x="348" y="29"/>
                  <a:pt x="366" y="29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69" y="26"/>
                  <a:pt x="385" y="28"/>
                  <a:pt x="399" y="29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6" y="28"/>
                  <a:pt x="396" y="28"/>
                  <a:pt x="396" y="27"/>
                </a:cubicBezTo>
                <a:cubicBezTo>
                  <a:pt x="373" y="24"/>
                  <a:pt x="350" y="22"/>
                  <a:pt x="327" y="20"/>
                </a:cubicBezTo>
                <a:cubicBezTo>
                  <a:pt x="326" y="19"/>
                  <a:pt x="326" y="19"/>
                  <a:pt x="326" y="19"/>
                </a:cubicBezTo>
                <a:cubicBezTo>
                  <a:pt x="348" y="18"/>
                  <a:pt x="375" y="23"/>
                  <a:pt x="399" y="24"/>
                </a:cubicBezTo>
                <a:cubicBezTo>
                  <a:pt x="401" y="22"/>
                  <a:pt x="401" y="22"/>
                  <a:pt x="401" y="22"/>
                </a:cubicBezTo>
                <a:cubicBezTo>
                  <a:pt x="393" y="20"/>
                  <a:pt x="382" y="19"/>
                  <a:pt x="373" y="18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12"/>
                  <a:pt x="281" y="12"/>
                  <a:pt x="281" y="12"/>
                </a:cubicBezTo>
                <a:cubicBezTo>
                  <a:pt x="254" y="7"/>
                  <a:pt x="223" y="10"/>
                  <a:pt x="196" y="7"/>
                </a:cubicBezTo>
                <a:cubicBezTo>
                  <a:pt x="151" y="1"/>
                  <a:pt x="103" y="2"/>
                  <a:pt x="58" y="4"/>
                </a:cubicBezTo>
                <a:cubicBezTo>
                  <a:pt x="52" y="3"/>
                  <a:pt x="46" y="2"/>
                  <a:pt x="40" y="3"/>
                </a:cubicBezTo>
                <a:cubicBezTo>
                  <a:pt x="34" y="0"/>
                  <a:pt x="29" y="5"/>
                  <a:pt x="23" y="7"/>
                </a:cubicBezTo>
                <a:cubicBezTo>
                  <a:pt x="25" y="10"/>
                  <a:pt x="21" y="9"/>
                  <a:pt x="21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5" y="14"/>
                  <a:pt x="29" y="11"/>
                  <a:pt x="32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9" y="14"/>
                  <a:pt x="39" y="14"/>
                  <a:pt x="39" y="14"/>
                </a:cubicBezTo>
                <a:cubicBezTo>
                  <a:pt x="29" y="18"/>
                  <a:pt x="18" y="11"/>
                  <a:pt x="8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8"/>
                  <a:pt x="32" y="17"/>
                  <a:pt x="33" y="19"/>
                </a:cubicBezTo>
                <a:cubicBezTo>
                  <a:pt x="32" y="21"/>
                  <a:pt x="29" y="19"/>
                  <a:pt x="28" y="20"/>
                </a:cubicBezTo>
                <a:cubicBezTo>
                  <a:pt x="27" y="21"/>
                  <a:pt x="25" y="21"/>
                  <a:pt x="24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8" y="25"/>
                  <a:pt x="22" y="26"/>
                  <a:pt x="22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17" y="31"/>
                  <a:pt x="11" y="34"/>
                  <a:pt x="4" y="34"/>
                </a:cubicBezTo>
                <a:cubicBezTo>
                  <a:pt x="7" y="37"/>
                  <a:pt x="10" y="33"/>
                  <a:pt x="14" y="34"/>
                </a:cubicBezTo>
                <a:cubicBezTo>
                  <a:pt x="15" y="34"/>
                  <a:pt x="16" y="36"/>
                  <a:pt x="15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2"/>
                  <a:pt x="16" y="45"/>
                  <a:pt x="19" y="47"/>
                </a:cubicBezTo>
                <a:cubicBezTo>
                  <a:pt x="15" y="48"/>
                  <a:pt x="11" y="45"/>
                  <a:pt x="7" y="46"/>
                </a:cubicBezTo>
                <a:cubicBezTo>
                  <a:pt x="6" y="48"/>
                  <a:pt x="6" y="49"/>
                  <a:pt x="5" y="51"/>
                </a:cubicBezTo>
                <a:cubicBezTo>
                  <a:pt x="7" y="54"/>
                  <a:pt x="10" y="56"/>
                  <a:pt x="13" y="56"/>
                </a:cubicBezTo>
                <a:cubicBezTo>
                  <a:pt x="13" y="58"/>
                  <a:pt x="9" y="57"/>
                  <a:pt x="11" y="60"/>
                </a:cubicBezTo>
                <a:cubicBezTo>
                  <a:pt x="8" y="62"/>
                  <a:pt x="6" y="60"/>
                  <a:pt x="3" y="60"/>
                </a:cubicBezTo>
                <a:cubicBezTo>
                  <a:pt x="3" y="61"/>
                  <a:pt x="0" y="64"/>
                  <a:pt x="0" y="66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70"/>
                  <a:pt x="9" y="70"/>
                  <a:pt x="9" y="70"/>
                </a:cubicBezTo>
                <a:cubicBezTo>
                  <a:pt x="6" y="70"/>
                  <a:pt x="4" y="68"/>
                  <a:pt x="2" y="69"/>
                </a:cubicBezTo>
                <a:cubicBezTo>
                  <a:pt x="5" y="73"/>
                  <a:pt x="9" y="70"/>
                  <a:pt x="13" y="72"/>
                </a:cubicBezTo>
                <a:cubicBezTo>
                  <a:pt x="19" y="75"/>
                  <a:pt x="10" y="79"/>
                  <a:pt x="16" y="83"/>
                </a:cubicBezTo>
                <a:cubicBezTo>
                  <a:pt x="15" y="83"/>
                  <a:pt x="13" y="83"/>
                  <a:pt x="12" y="83"/>
                </a:cubicBezTo>
                <a:cubicBezTo>
                  <a:pt x="10" y="82"/>
                  <a:pt x="7" y="81"/>
                  <a:pt x="5" y="80"/>
                </a:cubicBezTo>
                <a:cubicBezTo>
                  <a:pt x="4" y="81"/>
                  <a:pt x="4" y="81"/>
                  <a:pt x="4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81"/>
                  <a:pt x="3" y="82"/>
                  <a:pt x="3" y="82"/>
                </a:cubicBezTo>
                <a:cubicBezTo>
                  <a:pt x="2" y="82"/>
                  <a:pt x="2" y="83"/>
                  <a:pt x="1" y="83"/>
                </a:cubicBezTo>
                <a:cubicBezTo>
                  <a:pt x="2" y="86"/>
                  <a:pt x="3" y="89"/>
                  <a:pt x="5" y="92"/>
                </a:cubicBezTo>
                <a:cubicBezTo>
                  <a:pt x="7" y="98"/>
                  <a:pt x="10" y="97"/>
                  <a:pt x="16" y="98"/>
                </a:cubicBezTo>
                <a:cubicBezTo>
                  <a:pt x="19" y="102"/>
                  <a:pt x="26" y="99"/>
                  <a:pt x="28" y="103"/>
                </a:cubicBezTo>
                <a:cubicBezTo>
                  <a:pt x="35" y="102"/>
                  <a:pt x="43" y="105"/>
                  <a:pt x="50" y="105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62" y="112"/>
                  <a:pt x="181" y="113"/>
                  <a:pt x="201" y="114"/>
                </a:cubicBezTo>
                <a:cubicBezTo>
                  <a:pt x="280" y="116"/>
                  <a:pt x="280" y="116"/>
                  <a:pt x="280" y="116"/>
                </a:cubicBezTo>
                <a:cubicBezTo>
                  <a:pt x="283" y="115"/>
                  <a:pt x="283" y="116"/>
                  <a:pt x="285" y="115"/>
                </a:cubicBezTo>
                <a:cubicBezTo>
                  <a:pt x="285" y="115"/>
                  <a:pt x="286" y="116"/>
                  <a:pt x="286" y="116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1" y="116"/>
                  <a:pt x="289" y="116"/>
                  <a:pt x="288" y="115"/>
                </a:cubicBezTo>
                <a:cubicBezTo>
                  <a:pt x="292" y="115"/>
                  <a:pt x="296" y="115"/>
                  <a:pt x="301" y="115"/>
                </a:cubicBezTo>
                <a:cubicBezTo>
                  <a:pt x="298" y="112"/>
                  <a:pt x="293" y="115"/>
                  <a:pt x="290" y="113"/>
                </a:cubicBezTo>
                <a:cubicBezTo>
                  <a:pt x="266" y="111"/>
                  <a:pt x="242" y="113"/>
                  <a:pt x="216" y="110"/>
                </a:cubicBezTo>
                <a:cubicBezTo>
                  <a:pt x="256" y="109"/>
                  <a:pt x="298" y="113"/>
                  <a:pt x="339" y="113"/>
                </a:cubicBezTo>
                <a:cubicBezTo>
                  <a:pt x="340" y="110"/>
                  <a:pt x="340" y="110"/>
                  <a:pt x="340" y="110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27" y="112"/>
                  <a:pt x="432" y="112"/>
                  <a:pt x="437" y="111"/>
                </a:cubicBezTo>
                <a:cubicBezTo>
                  <a:pt x="420" y="109"/>
                  <a:pt x="420" y="109"/>
                  <a:pt x="420" y="109"/>
                </a:cubicBezTo>
                <a:cubicBezTo>
                  <a:pt x="420" y="109"/>
                  <a:pt x="419" y="108"/>
                  <a:pt x="419" y="108"/>
                </a:cubicBezTo>
                <a:cubicBezTo>
                  <a:pt x="430" y="107"/>
                  <a:pt x="442" y="108"/>
                  <a:pt x="452" y="107"/>
                </a:cubicBezTo>
                <a:cubicBezTo>
                  <a:pt x="463" y="105"/>
                  <a:pt x="474" y="108"/>
                  <a:pt x="484" y="109"/>
                </a:cubicBezTo>
                <a:cubicBezTo>
                  <a:pt x="478" y="109"/>
                  <a:pt x="473" y="106"/>
                  <a:pt x="467" y="106"/>
                </a:cubicBezTo>
                <a:cubicBezTo>
                  <a:pt x="462" y="103"/>
                  <a:pt x="455" y="104"/>
                  <a:pt x="449" y="1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8" name="图形 7391"/>
          <p:cNvSpPr/>
          <p:nvPr/>
        </p:nvSpPr>
        <p:spPr>
          <a:xfrm rot="4327210">
            <a:off x="4034766" y="-4615168"/>
            <a:ext cx="4112812" cy="9031854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08902" y="2228671"/>
            <a:ext cx="39645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感谢您的聆听！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8181" y="3429001"/>
            <a:ext cx="5585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807F83"/>
                </a:solidFill>
                <a:latin typeface="+mn-ea"/>
                <a:cs typeface="+mn-ea"/>
                <a:sym typeface="+mn-lt"/>
              </a:rPr>
              <a:t> WATERCOLOR WIND WORK REPORT PPT TEMPLATE </a:t>
            </a:r>
            <a:endParaRPr lang="zh-CN" altLang="en-US" dirty="0">
              <a:solidFill>
                <a:srgbClr val="807F83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41044" y="4333962"/>
            <a:ext cx="17170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图形 7391"/>
          <p:cNvSpPr/>
          <p:nvPr/>
        </p:nvSpPr>
        <p:spPr>
          <a:xfrm rot="4327210">
            <a:off x="4708417" y="-352120"/>
            <a:ext cx="2202686" cy="4837163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67837" y="1340696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7743" y="2251887"/>
            <a:ext cx="189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66DBE"/>
                </a:solidFill>
                <a:latin typeface="+mn-ea"/>
                <a:cs typeface="+mn-ea"/>
                <a:sym typeface="+mn-lt"/>
              </a:rPr>
              <a:t>PART</a:t>
            </a:r>
            <a:endParaRPr lang="zh-CN" altLang="en-US" dirty="0">
              <a:solidFill>
                <a:srgbClr val="266DBE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911" y="2770539"/>
            <a:ext cx="6270176" cy="650763"/>
            <a:chOff x="2811821" y="2278743"/>
            <a:chExt cx="6270176" cy="650763"/>
          </a:xfrm>
        </p:grpSpPr>
        <p:sp>
          <p:nvSpPr>
            <p:cNvPr id="2" name="平行四边形 1"/>
            <p:cNvSpPr/>
            <p:nvPr/>
          </p:nvSpPr>
          <p:spPr>
            <a:xfrm>
              <a:off x="2811821" y="2278743"/>
              <a:ext cx="6270176" cy="650763"/>
            </a:xfrm>
            <a:prstGeom prst="parallelogram">
              <a:avLst/>
            </a:prstGeom>
            <a:gradFill>
              <a:gsLst>
                <a:gs pos="100000">
                  <a:srgbClr val="9BDAF9"/>
                </a:gs>
                <a:gs pos="0">
                  <a:srgbClr val="B0BFFE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96243" y="2390381"/>
              <a:ext cx="350277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048000" y="36456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361656" y="3175062"/>
            <a:ext cx="751993" cy="751993"/>
            <a:chOff x="5457969" y="3185823"/>
            <a:chExt cx="1266825" cy="1266825"/>
          </a:xfrm>
        </p:grpSpPr>
        <p:sp>
          <p:nvSpPr>
            <p:cNvPr id="20" name="椭圆 19"/>
            <p:cNvSpPr/>
            <p:nvPr/>
          </p:nvSpPr>
          <p:spPr>
            <a:xfrm>
              <a:off x="545796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534168" y="3262022"/>
              <a:ext cx="1114425" cy="1114425"/>
            </a:xfrm>
            <a:prstGeom prst="ellipse">
              <a:avLst/>
            </a:prstGeom>
            <a:solidFill>
              <a:srgbClr val="B0BFFE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61656" y="4429718"/>
            <a:ext cx="751993" cy="751993"/>
            <a:chOff x="8944119" y="3185823"/>
            <a:chExt cx="1266825" cy="1266825"/>
          </a:xfrm>
        </p:grpSpPr>
        <p:sp>
          <p:nvSpPr>
            <p:cNvPr id="23" name="椭圆 22"/>
            <p:cNvSpPr/>
            <p:nvPr/>
          </p:nvSpPr>
          <p:spPr>
            <a:xfrm>
              <a:off x="894411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9010937" y="3262022"/>
              <a:ext cx="1114425" cy="1114425"/>
            </a:xfrm>
            <a:prstGeom prst="ellipse">
              <a:avLst/>
            </a:prstGeom>
            <a:solidFill>
              <a:srgbClr val="266DBE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56086" y="1920406"/>
            <a:ext cx="751993" cy="751993"/>
            <a:chOff x="1971819" y="3185823"/>
            <a:chExt cx="1266825" cy="1266825"/>
          </a:xfrm>
        </p:grpSpPr>
        <p:sp>
          <p:nvSpPr>
            <p:cNvPr id="26" name="椭圆 25"/>
            <p:cNvSpPr/>
            <p:nvPr/>
          </p:nvSpPr>
          <p:spPr>
            <a:xfrm>
              <a:off x="197181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048018" y="3262022"/>
              <a:ext cx="1114425" cy="1114425"/>
            </a:xfrm>
            <a:prstGeom prst="ellipse">
              <a:avLst/>
            </a:prstGeom>
            <a:solidFill>
              <a:srgbClr val="9BDAF9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Group 29"/>
          <p:cNvGrpSpPr/>
          <p:nvPr/>
        </p:nvGrpSpPr>
        <p:grpSpPr>
          <a:xfrm>
            <a:off x="8193846" y="2003864"/>
            <a:ext cx="2467003" cy="720657"/>
            <a:chOff x="524630" y="1762944"/>
            <a:chExt cx="1643074" cy="720657"/>
          </a:xfrm>
        </p:grpSpPr>
        <p:sp>
          <p:nvSpPr>
            <p:cNvPr id="29" name="Rectangle 42"/>
            <p:cNvSpPr/>
            <p:nvPr/>
          </p:nvSpPr>
          <p:spPr>
            <a:xfrm>
              <a:off x="524630" y="1762944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cs typeface="+mn-ea"/>
                  <a:sym typeface="+mn-lt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cs typeface="+mn-ea"/>
                  <a:sym typeface="+mn-lt"/>
                </a:rPr>
                <a:t> 1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43"/>
            <p:cNvSpPr/>
            <p:nvPr/>
          </p:nvSpPr>
          <p:spPr>
            <a:xfrm>
              <a:off x="524630" y="2000264"/>
              <a:ext cx="1643074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29"/>
          <p:cNvGrpSpPr/>
          <p:nvPr/>
        </p:nvGrpSpPr>
        <p:grpSpPr>
          <a:xfrm>
            <a:off x="8195652" y="3220294"/>
            <a:ext cx="2498916" cy="733563"/>
            <a:chOff x="535354" y="1744969"/>
            <a:chExt cx="1664330" cy="733563"/>
          </a:xfrm>
        </p:grpSpPr>
        <p:sp>
          <p:nvSpPr>
            <p:cNvPr id="32" name="Rectangle 42"/>
            <p:cNvSpPr/>
            <p:nvPr/>
          </p:nvSpPr>
          <p:spPr>
            <a:xfrm>
              <a:off x="535354" y="1744969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cs typeface="+mn-ea"/>
                  <a:sym typeface="+mn-lt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cs typeface="+mn-ea"/>
                  <a:sym typeface="+mn-lt"/>
                </a:rPr>
                <a:t> 2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43"/>
            <p:cNvSpPr/>
            <p:nvPr/>
          </p:nvSpPr>
          <p:spPr>
            <a:xfrm>
              <a:off x="556610" y="1995195"/>
              <a:ext cx="1643074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29"/>
          <p:cNvGrpSpPr/>
          <p:nvPr/>
        </p:nvGrpSpPr>
        <p:grpSpPr>
          <a:xfrm>
            <a:off x="8193847" y="4429718"/>
            <a:ext cx="2500722" cy="730234"/>
            <a:chOff x="557399" y="1723247"/>
            <a:chExt cx="1665532" cy="730234"/>
          </a:xfrm>
        </p:grpSpPr>
        <p:sp>
          <p:nvSpPr>
            <p:cNvPr id="35" name="Rectangle 42"/>
            <p:cNvSpPr/>
            <p:nvPr/>
          </p:nvSpPr>
          <p:spPr>
            <a:xfrm>
              <a:off x="557399" y="1723247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cs typeface="+mn-ea"/>
                  <a:sym typeface="+mn-lt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cs typeface="+mn-ea"/>
                  <a:sym typeface="+mn-lt"/>
                </a:rPr>
                <a:t> 3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43"/>
            <p:cNvSpPr/>
            <p:nvPr/>
          </p:nvSpPr>
          <p:spPr>
            <a:xfrm>
              <a:off x="579857" y="1950779"/>
              <a:ext cx="1643074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02649" y="2174493"/>
            <a:ext cx="278580" cy="243817"/>
            <a:chOff x="2461470" y="3669644"/>
            <a:chExt cx="366051" cy="320373"/>
          </a:xfrm>
        </p:grpSpPr>
        <p:sp>
          <p:nvSpPr>
            <p:cNvPr id="38" name="AutoShape 103"/>
            <p:cNvSpPr/>
            <p:nvPr/>
          </p:nvSpPr>
          <p:spPr bwMode="auto">
            <a:xfrm>
              <a:off x="2519037" y="3726585"/>
              <a:ext cx="131403" cy="86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04"/>
            <p:cNvSpPr/>
            <p:nvPr/>
          </p:nvSpPr>
          <p:spPr bwMode="auto">
            <a:xfrm>
              <a:off x="2461470" y="3669644"/>
              <a:ext cx="366051" cy="3203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41936" y="3390286"/>
            <a:ext cx="191435" cy="279056"/>
            <a:chOff x="5956238" y="3605879"/>
            <a:chExt cx="251543" cy="366676"/>
          </a:xfrm>
          <a:solidFill>
            <a:schemeClr val="bg1"/>
          </a:solidFill>
        </p:grpSpPr>
        <p:sp>
          <p:nvSpPr>
            <p:cNvPr id="41" name="AutoShape 113"/>
            <p:cNvSpPr/>
            <p:nvPr/>
          </p:nvSpPr>
          <p:spPr bwMode="auto">
            <a:xfrm>
              <a:off x="5956238" y="3605879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14"/>
            <p:cNvSpPr/>
            <p:nvPr/>
          </p:nvSpPr>
          <p:spPr bwMode="auto">
            <a:xfrm>
              <a:off x="6013179" y="3663446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3" name="AutoShape 4"/>
          <p:cNvSpPr/>
          <p:nvPr/>
        </p:nvSpPr>
        <p:spPr bwMode="auto">
          <a:xfrm>
            <a:off x="7616319" y="4657250"/>
            <a:ext cx="269533" cy="2704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6" name="图片占位符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74340" y="4455101"/>
            <a:ext cx="1363444" cy="908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图片占位符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10236" y="2724521"/>
            <a:ext cx="336725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图片占位符 1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70991" y="1407146"/>
            <a:ext cx="2101482" cy="159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209675" y="1670731"/>
            <a:ext cx="2078038" cy="3514982"/>
            <a:chOff x="1209675" y="2135188"/>
            <a:chExt cx="2078038" cy="3514982"/>
          </a:xfrm>
        </p:grpSpPr>
        <p:grpSp>
          <p:nvGrpSpPr>
            <p:cNvPr id="8" name="组合 7"/>
            <p:cNvGrpSpPr/>
            <p:nvPr/>
          </p:nvGrpSpPr>
          <p:grpSpPr>
            <a:xfrm>
              <a:off x="1627516" y="2536619"/>
              <a:ext cx="826263" cy="826263"/>
              <a:chOff x="1627516" y="2536619"/>
              <a:chExt cx="826263" cy="826263"/>
            </a:xfrm>
          </p:grpSpPr>
          <p:sp>
            <p:nvSpPr>
              <p:cNvPr id="41" name="等腰三角形 40"/>
              <p:cNvSpPr/>
              <p:nvPr/>
            </p:nvSpPr>
            <p:spPr>
              <a:xfrm rot="16200000">
                <a:off x="1661245" y="2810580"/>
                <a:ext cx="616308" cy="307386"/>
              </a:xfrm>
              <a:prstGeom prst="triangle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06386" y="2860689"/>
                <a:ext cx="120650" cy="207169"/>
              </a:xfrm>
              <a:prstGeom prst="rect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弧形 42"/>
              <p:cNvSpPr/>
              <p:nvPr/>
            </p:nvSpPr>
            <p:spPr>
              <a:xfrm rot="2859882">
                <a:off x="1910140" y="2815360"/>
                <a:ext cx="286797" cy="286797"/>
              </a:xfrm>
              <a:prstGeom prst="arc">
                <a:avLst/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3911700">
                <a:off x="1766162" y="2692566"/>
                <a:ext cx="548972" cy="548972"/>
              </a:xfrm>
              <a:prstGeom prst="arc">
                <a:avLst>
                  <a:gd name="adj1" fmla="val 14336397"/>
                  <a:gd name="adj2" fmla="val 20879301"/>
                </a:avLst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 rot="3911700">
                <a:off x="1627516" y="2536619"/>
                <a:ext cx="826263" cy="826263"/>
              </a:xfrm>
              <a:prstGeom prst="arc">
                <a:avLst>
                  <a:gd name="adj1" fmla="val 14544405"/>
                  <a:gd name="adj2" fmla="val 20879301"/>
                </a:avLst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Arc 2"/>
            <p:cNvSpPr/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7C7A85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4"/>
            <p:cNvSpPr txBox="1">
              <a:spLocks noChangeArrowheads="1"/>
            </p:cNvSpPr>
            <p:nvPr/>
          </p:nvSpPr>
          <p:spPr bwMode="auto">
            <a:xfrm>
              <a:off x="1789113" y="3594100"/>
              <a:ext cx="70802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135%</a:t>
              </a:r>
              <a:endParaRPr lang="en-US" altLang="zh-CN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24"/>
            <p:cNvSpPr>
              <a:spLocks noChangeArrowheads="1"/>
            </p:cNvSpPr>
            <p:nvPr/>
          </p:nvSpPr>
          <p:spPr bwMode="auto">
            <a:xfrm>
              <a:off x="1209675" y="4638675"/>
              <a:ext cx="2078038" cy="101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1601788" y="4257675"/>
              <a:ext cx="129381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22700" y="1670731"/>
            <a:ext cx="2078038" cy="3514982"/>
            <a:chOff x="3822700" y="2135188"/>
            <a:chExt cx="2078038" cy="3514982"/>
          </a:xfrm>
        </p:grpSpPr>
        <p:grpSp>
          <p:nvGrpSpPr>
            <p:cNvPr id="9" name="组合 8"/>
            <p:cNvGrpSpPr/>
            <p:nvPr/>
          </p:nvGrpSpPr>
          <p:grpSpPr>
            <a:xfrm>
              <a:off x="4541838" y="2691030"/>
              <a:ext cx="591191" cy="616308"/>
              <a:chOff x="4541838" y="2691030"/>
              <a:chExt cx="591191" cy="616308"/>
            </a:xfrm>
          </p:grpSpPr>
          <p:sp>
            <p:nvSpPr>
              <p:cNvPr id="3" name="等腰三角形 2"/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弧形 5"/>
              <p:cNvSpPr/>
              <p:nvPr/>
            </p:nvSpPr>
            <p:spPr>
              <a:xfrm rot="2334975">
                <a:off x="4683116" y="2863383"/>
                <a:ext cx="286797" cy="286797"/>
              </a:xfrm>
              <a:prstGeom prst="arc">
                <a:avLst/>
              </a:prstGeom>
              <a:ln w="57150">
                <a:solidFill>
                  <a:srgbClr val="9BDA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弧形 39"/>
              <p:cNvSpPr/>
              <p:nvPr/>
            </p:nvSpPr>
            <p:spPr>
              <a:xfrm rot="3911700">
                <a:off x="4584057" y="2708426"/>
                <a:ext cx="548972" cy="548972"/>
              </a:xfrm>
              <a:prstGeom prst="arc">
                <a:avLst>
                  <a:gd name="adj1" fmla="val 14336397"/>
                  <a:gd name="adj2" fmla="val 0"/>
                </a:avLst>
              </a:prstGeom>
              <a:ln w="57150">
                <a:solidFill>
                  <a:srgbClr val="9BDA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Arc 20"/>
            <p:cNvSpPr/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9BDAF9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TextBox 21"/>
            <p:cNvSpPr txBox="1">
              <a:spLocks noChangeArrowheads="1"/>
            </p:cNvSpPr>
            <p:nvPr/>
          </p:nvSpPr>
          <p:spPr bwMode="auto">
            <a:xfrm>
              <a:off x="4487863" y="3594100"/>
              <a:ext cx="70961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174%</a:t>
              </a:r>
              <a:endParaRPr lang="en-US" altLang="zh-CN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26"/>
            <p:cNvSpPr>
              <a:spLocks noChangeArrowheads="1"/>
            </p:cNvSpPr>
            <p:nvPr/>
          </p:nvSpPr>
          <p:spPr bwMode="auto">
            <a:xfrm>
              <a:off x="3822700" y="4638675"/>
              <a:ext cx="2078038" cy="101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42148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36367" y="2227763"/>
            <a:ext cx="456648" cy="616308"/>
            <a:chOff x="4541838" y="2691030"/>
            <a:chExt cx="456648" cy="616308"/>
          </a:xfrm>
        </p:grpSpPr>
        <p:sp>
          <p:nvSpPr>
            <p:cNvPr id="47" name="等腰三角形 46"/>
            <p:cNvSpPr/>
            <p:nvPr/>
          </p:nvSpPr>
          <p:spPr>
            <a:xfrm rot="16200000">
              <a:off x="4396697" y="2845491"/>
              <a:ext cx="616308" cy="307386"/>
            </a:xfrm>
            <a:prstGeom prst="triangle">
              <a:avLst/>
            </a:prstGeom>
            <a:solidFill>
              <a:srgbClr val="B0B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541838" y="2895600"/>
              <a:ext cx="120650" cy="207169"/>
            </a:xfrm>
            <a:prstGeom prst="rect">
              <a:avLst/>
            </a:prstGeom>
            <a:solidFill>
              <a:srgbClr val="B0B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弧形 48"/>
            <p:cNvSpPr/>
            <p:nvPr/>
          </p:nvSpPr>
          <p:spPr>
            <a:xfrm rot="2334975">
              <a:off x="4711689" y="2863383"/>
              <a:ext cx="286797" cy="286797"/>
            </a:xfrm>
            <a:prstGeom prst="arc">
              <a:avLst/>
            </a:prstGeom>
            <a:solidFill>
              <a:srgbClr val="B0BFFE"/>
            </a:solidFill>
            <a:ln w="57150">
              <a:solidFill>
                <a:srgbClr val="B0BF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Arc 16"/>
          <p:cNvSpPr/>
          <p:nvPr/>
        </p:nvSpPr>
        <p:spPr bwMode="auto">
          <a:xfrm flipV="1">
            <a:off x="6689725" y="1670731"/>
            <a:ext cx="1695450" cy="1695450"/>
          </a:xfrm>
          <a:custGeom>
            <a:avLst/>
            <a:gdLst>
              <a:gd name="T0" fmla="*/ 1203741 w 1695236"/>
              <a:gd name="T1" fmla="*/ 78260 h 1695236"/>
              <a:gd name="T2" fmla="*/ 1679130 w 1695236"/>
              <a:gd name="T3" fmla="*/ 1015640 h 1695236"/>
              <a:gd name="T4" fmla="*/ 877474 w 1695236"/>
              <a:gd name="T5" fmla="*/ 1695364 h 1695236"/>
              <a:gd name="T6" fmla="*/ 30442 w 1695236"/>
              <a:gd name="T7" fmla="*/ 1073097 h 1695236"/>
              <a:gd name="T8" fmla="*/ 439418 w 1695236"/>
              <a:gd name="T9" fmla="*/ 104896 h 1695236"/>
              <a:gd name="T10" fmla="*/ 847939 w 1695236"/>
              <a:gd name="T11" fmla="*/ 847939 h 1695236"/>
              <a:gd name="T12" fmla="*/ 1203741 w 1695236"/>
              <a:gd name="T13" fmla="*/ 78260 h 1695236"/>
              <a:gd name="T14" fmla="*/ 1203741 w 1695236"/>
              <a:gd name="T15" fmla="*/ 78260 h 1695236"/>
              <a:gd name="T16" fmla="*/ 1679130 w 1695236"/>
              <a:gd name="T17" fmla="*/ 1015640 h 1695236"/>
              <a:gd name="T18" fmla="*/ 877474 w 1695236"/>
              <a:gd name="T19" fmla="*/ 1695364 h 1695236"/>
              <a:gd name="T20" fmla="*/ 30442 w 1695236"/>
              <a:gd name="T21" fmla="*/ 1073097 h 1695236"/>
              <a:gd name="T22" fmla="*/ 439418 w 1695236"/>
              <a:gd name="T23" fmla="*/ 104896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B0BFFE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7181850" y="3129643"/>
            <a:ext cx="708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105%</a:t>
            </a:r>
            <a:endParaRPr lang="en-US" altLang="zh-CN" sz="1600" b="1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28"/>
          <p:cNvSpPr>
            <a:spLocks noChangeArrowheads="1"/>
          </p:cNvSpPr>
          <p:nvPr/>
        </p:nvSpPr>
        <p:spPr bwMode="auto">
          <a:xfrm>
            <a:off x="6527800" y="4174218"/>
            <a:ext cx="2078038" cy="102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zh-CN" altLang="en-US" sz="14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6919913" y="3793218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此处输入标题</a:t>
            </a:r>
            <a:endParaRPr lang="en-US" altLang="zh-CN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232900" y="1656443"/>
            <a:ext cx="2078038" cy="3543697"/>
            <a:chOff x="9232900" y="2120900"/>
            <a:chExt cx="2078038" cy="3543697"/>
          </a:xfrm>
        </p:grpSpPr>
        <p:sp>
          <p:nvSpPr>
            <p:cNvPr id="28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266DBE"/>
              </a:solidFill>
              <a:round/>
              <a:tailEnd type="oval" w="sm" len="sm"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0063415" y="2646363"/>
              <a:ext cx="316706" cy="616308"/>
              <a:chOff x="4541838" y="2691030"/>
              <a:chExt cx="316706" cy="616308"/>
            </a:xfrm>
            <a:solidFill>
              <a:srgbClr val="185C99"/>
            </a:solidFill>
          </p:grpSpPr>
          <p:sp>
            <p:nvSpPr>
              <p:cNvPr id="52" name="等腰三角形 51"/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9877425" y="3579813"/>
              <a:ext cx="7096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188%</a:t>
              </a:r>
              <a:endParaRPr lang="en-US" altLang="zh-CN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0"/>
            <p:cNvSpPr>
              <a:spLocks noChangeArrowheads="1"/>
            </p:cNvSpPr>
            <p:nvPr/>
          </p:nvSpPr>
          <p:spPr bwMode="auto">
            <a:xfrm>
              <a:off x="9232900" y="4638675"/>
              <a:ext cx="2078038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13"/>
            <p:cNvSpPr txBox="1">
              <a:spLocks noChangeArrowheads="1"/>
            </p:cNvSpPr>
            <p:nvPr/>
          </p:nvSpPr>
          <p:spPr bwMode="auto">
            <a:xfrm>
              <a:off x="96250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54" name="文本框 53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6125766" y="1720641"/>
            <a:ext cx="5241130" cy="348135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092700" y="2636611"/>
            <a:ext cx="1643063" cy="1641475"/>
            <a:chOff x="5092700" y="2955925"/>
            <a:chExt cx="1643063" cy="1641475"/>
          </a:xfrm>
        </p:grpSpPr>
        <p:sp>
          <p:nvSpPr>
            <p:cNvPr id="20" name="Oval 47"/>
            <p:cNvSpPr>
              <a:spLocks noChangeArrowheads="1"/>
            </p:cNvSpPr>
            <p:nvPr/>
          </p:nvSpPr>
          <p:spPr bwMode="auto">
            <a:xfrm>
              <a:off x="5092700" y="2955925"/>
              <a:ext cx="1643063" cy="1641475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22"/>
            <p:cNvSpPr/>
            <p:nvPr/>
          </p:nvSpPr>
          <p:spPr bwMode="auto">
            <a:xfrm>
              <a:off x="5630863" y="3508375"/>
              <a:ext cx="569912" cy="569913"/>
            </a:xfrm>
            <a:custGeom>
              <a:avLst/>
              <a:gdLst>
                <a:gd name="T0" fmla="*/ 2147483647 w 290"/>
                <a:gd name="T1" fmla="*/ 2147483647 h 290"/>
                <a:gd name="T2" fmla="*/ 2147483647 w 290"/>
                <a:gd name="T3" fmla="*/ 2147483647 h 290"/>
                <a:gd name="T4" fmla="*/ 2147483647 w 290"/>
                <a:gd name="T5" fmla="*/ 2147483647 h 290"/>
                <a:gd name="T6" fmla="*/ 2147483647 w 290"/>
                <a:gd name="T7" fmla="*/ 2147483647 h 290"/>
                <a:gd name="T8" fmla="*/ 2147483647 w 290"/>
                <a:gd name="T9" fmla="*/ 2147483647 h 290"/>
                <a:gd name="T10" fmla="*/ 2147483647 w 290"/>
                <a:gd name="T11" fmla="*/ 2147483647 h 290"/>
                <a:gd name="T12" fmla="*/ 2147483647 w 290"/>
                <a:gd name="T13" fmla="*/ 2147483647 h 290"/>
                <a:gd name="T14" fmla="*/ 2147483647 w 290"/>
                <a:gd name="T15" fmla="*/ 2147483647 h 290"/>
                <a:gd name="T16" fmla="*/ 2147483647 w 290"/>
                <a:gd name="T17" fmla="*/ 2147483647 h 290"/>
                <a:gd name="T18" fmla="*/ 2147483647 w 290"/>
                <a:gd name="T19" fmla="*/ 2147483647 h 290"/>
                <a:gd name="T20" fmla="*/ 2147483647 w 290"/>
                <a:gd name="T21" fmla="*/ 2147483647 h 290"/>
                <a:gd name="T22" fmla="*/ 2147483647 w 290"/>
                <a:gd name="T23" fmla="*/ 2147483647 h 290"/>
                <a:gd name="T24" fmla="*/ 2147483647 w 290"/>
                <a:gd name="T25" fmla="*/ 2147483647 h 290"/>
                <a:gd name="T26" fmla="*/ 2147483647 w 290"/>
                <a:gd name="T27" fmla="*/ 2147483647 h 290"/>
                <a:gd name="T28" fmla="*/ 2147483647 w 290"/>
                <a:gd name="T29" fmla="*/ 2147483647 h 290"/>
                <a:gd name="T30" fmla="*/ 2147483647 w 290"/>
                <a:gd name="T31" fmla="*/ 2147483647 h 290"/>
                <a:gd name="T32" fmla="*/ 2147483647 w 290"/>
                <a:gd name="T33" fmla="*/ 2147483647 h 290"/>
                <a:gd name="T34" fmla="*/ 2147483647 w 290"/>
                <a:gd name="T35" fmla="*/ 2147483647 h 290"/>
                <a:gd name="T36" fmla="*/ 2147483647 w 290"/>
                <a:gd name="T37" fmla="*/ 2147483647 h 2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1027113" y="2636611"/>
            <a:ext cx="355600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044575" y="2206399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请输入此处标题</a:t>
            </a:r>
            <a:endParaRPr lang="en-US" altLang="zh-CN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8"/>
          <p:cNvSpPr>
            <a:spLocks noChangeArrowheads="1"/>
          </p:cNvSpPr>
          <p:nvPr/>
        </p:nvSpPr>
        <p:spPr bwMode="auto">
          <a:xfrm>
            <a:off x="1044575" y="3854224"/>
            <a:ext cx="3584575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200"/>
              </a:lnSpc>
            </a:pP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1346" y="1679743"/>
            <a:ext cx="10720387" cy="3417887"/>
            <a:chOff x="751346" y="2086143"/>
            <a:chExt cx="10720387" cy="3417887"/>
          </a:xfrm>
        </p:grpSpPr>
        <p:sp>
          <p:nvSpPr>
            <p:cNvPr id="18" name="Rounded Rectangle 34"/>
            <p:cNvSpPr>
              <a:spLocks noChangeArrowheads="1"/>
            </p:cNvSpPr>
            <p:nvPr/>
          </p:nvSpPr>
          <p:spPr bwMode="auto">
            <a:xfrm>
              <a:off x="787858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ounded Rectangle 35"/>
            <p:cNvSpPr>
              <a:spLocks noChangeAspect="1" noChangeArrowheads="1"/>
            </p:cNvSpPr>
            <p:nvPr/>
          </p:nvSpPr>
          <p:spPr bwMode="auto">
            <a:xfrm>
              <a:off x="1499058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7C7A85"/>
            </a:solidFill>
            <a:ln>
              <a:noFill/>
            </a:ln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ounded Rectangle 53"/>
            <p:cNvSpPr>
              <a:spLocks noChangeArrowheads="1"/>
            </p:cNvSpPr>
            <p:nvPr/>
          </p:nvSpPr>
          <p:spPr bwMode="auto">
            <a:xfrm>
              <a:off x="3572333" y="2086143"/>
              <a:ext cx="2363788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ounded Rectangle 54"/>
            <p:cNvSpPr>
              <a:spLocks noChangeArrowheads="1"/>
            </p:cNvSpPr>
            <p:nvPr/>
          </p:nvSpPr>
          <p:spPr bwMode="auto">
            <a:xfrm>
              <a:off x="6310771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ounded Rectangle 55"/>
            <p:cNvSpPr>
              <a:spLocks noChangeArrowheads="1"/>
            </p:cNvSpPr>
            <p:nvPr/>
          </p:nvSpPr>
          <p:spPr bwMode="auto">
            <a:xfrm>
              <a:off x="9095246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52"/>
            <p:cNvSpPr>
              <a:spLocks noEditPoints="1"/>
            </p:cNvSpPr>
            <p:nvPr/>
          </p:nvSpPr>
          <p:spPr bwMode="auto">
            <a:xfrm>
              <a:off x="1692733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751346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>
              <a:off x="1084721" y="4164180"/>
              <a:ext cx="1671637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3572333" y="3873668"/>
              <a:ext cx="2336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3904121" y="4164180"/>
              <a:ext cx="1673225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13"/>
            <p:cNvSpPr txBox="1">
              <a:spLocks noChangeArrowheads="1"/>
            </p:cNvSpPr>
            <p:nvPr/>
          </p:nvSpPr>
          <p:spPr bwMode="auto">
            <a:xfrm>
              <a:off x="6310771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6644146" y="4164180"/>
              <a:ext cx="1671637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13"/>
            <p:cNvSpPr txBox="1">
              <a:spLocks noChangeArrowheads="1"/>
            </p:cNvSpPr>
            <p:nvPr/>
          </p:nvSpPr>
          <p:spPr bwMode="auto">
            <a:xfrm>
              <a:off x="9133346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9466721" y="4164180"/>
              <a:ext cx="1671637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ounded Rectangle 35"/>
            <p:cNvSpPr>
              <a:spLocks noChangeAspect="1" noChangeArrowheads="1"/>
            </p:cNvSpPr>
            <p:nvPr/>
          </p:nvSpPr>
          <p:spPr bwMode="auto">
            <a:xfrm>
              <a:off x="4338482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9BDAF9"/>
            </a:solidFill>
            <a:ln>
              <a:noFill/>
            </a:ln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252"/>
            <p:cNvSpPr>
              <a:spLocks noEditPoints="1"/>
            </p:cNvSpPr>
            <p:nvPr/>
          </p:nvSpPr>
          <p:spPr bwMode="auto">
            <a:xfrm>
              <a:off x="4532157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Rounded Rectangle 35"/>
            <p:cNvSpPr>
              <a:spLocks noChangeAspect="1" noChangeArrowheads="1"/>
            </p:cNvSpPr>
            <p:nvPr/>
          </p:nvSpPr>
          <p:spPr bwMode="auto">
            <a:xfrm>
              <a:off x="7080708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B0BFFE"/>
            </a:solidFill>
            <a:ln>
              <a:noFill/>
            </a:ln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252"/>
            <p:cNvSpPr>
              <a:spLocks noEditPoints="1"/>
            </p:cNvSpPr>
            <p:nvPr/>
          </p:nvSpPr>
          <p:spPr bwMode="auto">
            <a:xfrm>
              <a:off x="7274383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Rounded Rectangle 35"/>
            <p:cNvSpPr>
              <a:spLocks noChangeAspect="1" noChangeArrowheads="1"/>
            </p:cNvSpPr>
            <p:nvPr/>
          </p:nvSpPr>
          <p:spPr bwMode="auto">
            <a:xfrm>
              <a:off x="9885543" y="2419686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266DBE"/>
            </a:solidFill>
            <a:ln>
              <a:noFill/>
            </a:ln>
          </p:spPr>
          <p:txBody>
            <a:bodyPr anchor="ctr"/>
            <a:lstStyle>
              <a:lvl1pPr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3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3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252"/>
            <p:cNvSpPr>
              <a:spLocks noEditPoints="1"/>
            </p:cNvSpPr>
            <p:nvPr/>
          </p:nvSpPr>
          <p:spPr bwMode="auto">
            <a:xfrm>
              <a:off x="10079218" y="2635586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37" name="文本框 36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/>
          <p:cNvSpPr/>
          <p:nvPr/>
        </p:nvSpPr>
        <p:spPr>
          <a:xfrm>
            <a:off x="6357672" y="1430040"/>
            <a:ext cx="3364524" cy="3240336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/>
          <p:cNvSpPr/>
          <p:nvPr/>
        </p:nvSpPr>
        <p:spPr>
          <a:xfrm>
            <a:off x="8675740" y="3434497"/>
            <a:ext cx="2325166" cy="2325166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Group 74"/>
          <p:cNvGrpSpPr/>
          <p:nvPr/>
        </p:nvGrpSpPr>
        <p:grpSpPr>
          <a:xfrm>
            <a:off x="1360037" y="1818670"/>
            <a:ext cx="3773170" cy="857389"/>
            <a:chOff x="336337" y="2984337"/>
            <a:chExt cx="2830614" cy="643209"/>
          </a:xfrm>
        </p:grpSpPr>
        <p:sp>
          <p:nvSpPr>
            <p:cNvPr id="24" name="文本框 11"/>
            <p:cNvSpPr txBox="1"/>
            <p:nvPr/>
          </p:nvSpPr>
          <p:spPr>
            <a:xfrm>
              <a:off x="336337" y="2984337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rgbClr val="445469"/>
                  </a:solidFill>
                  <a:cs typeface="+mn-ea"/>
                  <a:sym typeface="+mn-lt"/>
                </a:rPr>
                <a:t>单击此处输入标题</a:t>
              </a:r>
              <a:endParaRPr lang="zh-CN" altLang="en-US" sz="14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9"/>
            <p:cNvSpPr/>
            <p:nvPr/>
          </p:nvSpPr>
          <p:spPr>
            <a:xfrm>
              <a:off x="336813" y="3173457"/>
              <a:ext cx="2830138" cy="454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360805" y="2903582"/>
            <a:ext cx="3520440" cy="0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74"/>
          <p:cNvGrpSpPr/>
          <p:nvPr/>
        </p:nvGrpSpPr>
        <p:grpSpPr>
          <a:xfrm>
            <a:off x="1360037" y="3115093"/>
            <a:ext cx="3773170" cy="857389"/>
            <a:chOff x="336337" y="3084374"/>
            <a:chExt cx="2830614" cy="643210"/>
          </a:xfrm>
        </p:grpSpPr>
        <p:sp>
          <p:nvSpPr>
            <p:cNvPr id="28" name="文本框 11"/>
            <p:cNvSpPr txBox="1"/>
            <p:nvPr/>
          </p:nvSpPr>
          <p:spPr>
            <a:xfrm>
              <a:off x="336337" y="3084374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rgbClr val="445469"/>
                  </a:solidFill>
                  <a:cs typeface="+mn-ea"/>
                  <a:sym typeface="+mn-lt"/>
                </a:rPr>
                <a:t>单击此处输入标题</a:t>
              </a:r>
              <a:endParaRPr lang="zh-CN" altLang="en-US" sz="14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9"/>
            <p:cNvSpPr/>
            <p:nvPr/>
          </p:nvSpPr>
          <p:spPr>
            <a:xfrm>
              <a:off x="336813" y="3273495"/>
              <a:ext cx="2830138" cy="454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360805" y="4217306"/>
            <a:ext cx="3520440" cy="0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74"/>
          <p:cNvGrpSpPr/>
          <p:nvPr/>
        </p:nvGrpSpPr>
        <p:grpSpPr>
          <a:xfrm>
            <a:off x="1360037" y="4462131"/>
            <a:ext cx="3773170" cy="857388"/>
            <a:chOff x="336337" y="2984337"/>
            <a:chExt cx="2830614" cy="643209"/>
          </a:xfrm>
        </p:grpSpPr>
        <p:sp>
          <p:nvSpPr>
            <p:cNvPr id="32" name="文本框 11"/>
            <p:cNvSpPr txBox="1"/>
            <p:nvPr/>
          </p:nvSpPr>
          <p:spPr>
            <a:xfrm>
              <a:off x="336337" y="2984337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445469"/>
                  </a:solidFill>
                  <a:cs typeface="+mn-ea"/>
                  <a:sym typeface="+mn-lt"/>
                </a:rPr>
                <a:t>单击此处输入标题</a:t>
              </a:r>
              <a:endParaRPr lang="zh-CN" altLang="en-US" sz="14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9"/>
            <p:cNvSpPr/>
            <p:nvPr/>
          </p:nvSpPr>
          <p:spPr>
            <a:xfrm>
              <a:off x="336813" y="3173457"/>
              <a:ext cx="2830138" cy="454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159951" y="2118520"/>
            <a:ext cx="613516" cy="157160"/>
            <a:chOff x="2581275" y="4152901"/>
            <a:chExt cx="613516" cy="157160"/>
          </a:xfrm>
        </p:grpSpPr>
        <p:sp>
          <p:nvSpPr>
            <p:cNvPr id="20" name="椭圆 19"/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5789243" y="2118520"/>
            <a:ext cx="613516" cy="157160"/>
            <a:chOff x="2581275" y="4152901"/>
            <a:chExt cx="613516" cy="157160"/>
          </a:xfrm>
        </p:grpSpPr>
        <p:sp>
          <p:nvSpPr>
            <p:cNvPr id="27" name="椭圆 26"/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/>
          <p:cNvGrpSpPr/>
          <p:nvPr/>
        </p:nvGrpSpPr>
        <p:grpSpPr>
          <a:xfrm>
            <a:off x="8418535" y="2118520"/>
            <a:ext cx="613516" cy="157160"/>
            <a:chOff x="2581275" y="4152901"/>
            <a:chExt cx="613516" cy="157160"/>
          </a:xfrm>
        </p:grpSpPr>
        <p:sp>
          <p:nvSpPr>
            <p:cNvPr id="34" name="椭圆 33"/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/>
          <p:cNvGrpSpPr/>
          <p:nvPr/>
        </p:nvGrpSpPr>
        <p:grpSpPr>
          <a:xfrm>
            <a:off x="1192769" y="3692722"/>
            <a:ext cx="2086918" cy="1576238"/>
            <a:chOff x="3178893" y="1672364"/>
            <a:chExt cx="2086918" cy="1436267"/>
          </a:xfrm>
        </p:grpSpPr>
        <p:sp>
          <p:nvSpPr>
            <p:cNvPr id="41" name="文本框 40"/>
            <p:cNvSpPr txBox="1"/>
            <p:nvPr/>
          </p:nvSpPr>
          <p:spPr>
            <a:xfrm>
              <a:off x="3468776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178893" y="2003674"/>
              <a:ext cx="2086918" cy="1104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48813" y="1593850"/>
            <a:ext cx="1206500" cy="1789643"/>
            <a:chOff x="1548813" y="1833335"/>
            <a:chExt cx="1206500" cy="1789643"/>
          </a:xfrm>
        </p:grpSpPr>
        <p:grpSp>
          <p:nvGrpSpPr>
            <p:cNvPr id="44" name="组合 43"/>
            <p:cNvGrpSpPr/>
            <p:nvPr/>
          </p:nvGrpSpPr>
          <p:grpSpPr>
            <a:xfrm>
              <a:off x="1548813" y="1833335"/>
              <a:ext cx="1206500" cy="1206500"/>
              <a:chOff x="1548813" y="1833335"/>
              <a:chExt cx="1206500" cy="1206500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548813" y="1833335"/>
                <a:ext cx="1206500" cy="1206500"/>
                <a:chOff x="1200150" y="2457450"/>
                <a:chExt cx="1206500" cy="1206500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1320800" y="2578100"/>
                  <a:ext cx="965200" cy="965200"/>
                </a:xfrm>
                <a:prstGeom prst="ellipse">
                  <a:avLst/>
                </a:prstGeom>
                <a:solidFill>
                  <a:srgbClr val="7C7A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>
                  <a:off x="1200150" y="2457450"/>
                  <a:ext cx="1206500" cy="1206500"/>
                </a:xfrm>
                <a:prstGeom prst="arc">
                  <a:avLst>
                    <a:gd name="adj1" fmla="val 109779"/>
                    <a:gd name="adj2" fmla="val 5274116"/>
                  </a:avLst>
                </a:prstGeom>
                <a:noFill/>
                <a:ln w="127000" cap="rnd">
                  <a:solidFill>
                    <a:srgbClr val="7C7A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Freeform 136"/>
              <p:cNvSpPr>
                <a:spLocks noEditPoints="1"/>
              </p:cNvSpPr>
              <p:nvPr/>
            </p:nvSpPr>
            <p:spPr bwMode="auto">
              <a:xfrm>
                <a:off x="1966143" y="2279620"/>
                <a:ext cx="371840" cy="313930"/>
              </a:xfrm>
              <a:custGeom>
                <a:avLst/>
                <a:gdLst>
                  <a:gd name="T0" fmla="*/ 190 w 206"/>
                  <a:gd name="T1" fmla="*/ 0 h 174"/>
                  <a:gd name="T2" fmla="*/ 15 w 206"/>
                  <a:gd name="T3" fmla="*/ 0 h 174"/>
                  <a:gd name="T4" fmla="*/ 0 w 206"/>
                  <a:gd name="T5" fmla="*/ 15 h 174"/>
                  <a:gd name="T6" fmla="*/ 0 w 206"/>
                  <a:gd name="T7" fmla="*/ 113 h 174"/>
                  <a:gd name="T8" fmla="*/ 0 w 206"/>
                  <a:gd name="T9" fmla="*/ 121 h 174"/>
                  <a:gd name="T10" fmla="*/ 0 w 206"/>
                  <a:gd name="T11" fmla="*/ 131 h 174"/>
                  <a:gd name="T12" fmla="*/ 15 w 206"/>
                  <a:gd name="T13" fmla="*/ 147 h 174"/>
                  <a:gd name="T14" fmla="*/ 84 w 206"/>
                  <a:gd name="T15" fmla="*/ 147 h 174"/>
                  <a:gd name="T16" fmla="*/ 82 w 206"/>
                  <a:gd name="T17" fmla="*/ 164 h 174"/>
                  <a:gd name="T18" fmla="*/ 70 w 206"/>
                  <a:gd name="T19" fmla="*/ 164 h 174"/>
                  <a:gd name="T20" fmla="*/ 64 w 206"/>
                  <a:gd name="T21" fmla="*/ 169 h 174"/>
                  <a:gd name="T22" fmla="*/ 70 w 206"/>
                  <a:gd name="T23" fmla="*/ 174 h 174"/>
                  <a:gd name="T24" fmla="*/ 136 w 206"/>
                  <a:gd name="T25" fmla="*/ 174 h 174"/>
                  <a:gd name="T26" fmla="*/ 141 w 206"/>
                  <a:gd name="T27" fmla="*/ 169 h 174"/>
                  <a:gd name="T28" fmla="*/ 136 w 206"/>
                  <a:gd name="T29" fmla="*/ 164 h 174"/>
                  <a:gd name="T30" fmla="*/ 124 w 206"/>
                  <a:gd name="T31" fmla="*/ 164 h 174"/>
                  <a:gd name="T32" fmla="*/ 121 w 206"/>
                  <a:gd name="T33" fmla="*/ 147 h 174"/>
                  <a:gd name="T34" fmla="*/ 190 w 206"/>
                  <a:gd name="T35" fmla="*/ 147 h 174"/>
                  <a:gd name="T36" fmla="*/ 206 w 206"/>
                  <a:gd name="T37" fmla="*/ 131 h 174"/>
                  <a:gd name="T38" fmla="*/ 206 w 206"/>
                  <a:gd name="T39" fmla="*/ 121 h 174"/>
                  <a:gd name="T40" fmla="*/ 206 w 206"/>
                  <a:gd name="T41" fmla="*/ 113 h 174"/>
                  <a:gd name="T42" fmla="*/ 206 w 206"/>
                  <a:gd name="T43" fmla="*/ 15 h 174"/>
                  <a:gd name="T44" fmla="*/ 190 w 206"/>
                  <a:gd name="T45" fmla="*/ 0 h 174"/>
                  <a:gd name="T46" fmla="*/ 198 w 206"/>
                  <a:gd name="T47" fmla="*/ 131 h 174"/>
                  <a:gd name="T48" fmla="*/ 190 w 206"/>
                  <a:gd name="T49" fmla="*/ 139 h 174"/>
                  <a:gd name="T50" fmla="*/ 15 w 206"/>
                  <a:gd name="T51" fmla="*/ 139 h 174"/>
                  <a:gd name="T52" fmla="*/ 8 w 206"/>
                  <a:gd name="T53" fmla="*/ 131 h 174"/>
                  <a:gd name="T54" fmla="*/ 8 w 206"/>
                  <a:gd name="T55" fmla="*/ 121 h 174"/>
                  <a:gd name="T56" fmla="*/ 198 w 206"/>
                  <a:gd name="T57" fmla="*/ 121 h 174"/>
                  <a:gd name="T58" fmla="*/ 198 w 206"/>
                  <a:gd name="T59" fmla="*/ 131 h 174"/>
                  <a:gd name="T60" fmla="*/ 8 w 206"/>
                  <a:gd name="T61" fmla="*/ 113 h 174"/>
                  <a:gd name="T62" fmla="*/ 8 w 206"/>
                  <a:gd name="T63" fmla="*/ 15 h 174"/>
                  <a:gd name="T64" fmla="*/ 15 w 206"/>
                  <a:gd name="T65" fmla="*/ 8 h 174"/>
                  <a:gd name="T66" fmla="*/ 190 w 206"/>
                  <a:gd name="T67" fmla="*/ 8 h 174"/>
                  <a:gd name="T68" fmla="*/ 198 w 206"/>
                  <a:gd name="T69" fmla="*/ 15 h 174"/>
                  <a:gd name="T70" fmla="*/ 198 w 206"/>
                  <a:gd name="T71" fmla="*/ 113 h 174"/>
                  <a:gd name="T72" fmla="*/ 8 w 206"/>
                  <a:gd name="T73" fmla="*/ 11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6" h="174">
                    <a:moveTo>
                      <a:pt x="19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0"/>
                      <a:pt x="7" y="147"/>
                      <a:pt x="15" y="147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4" y="152"/>
                      <a:pt x="84" y="159"/>
                      <a:pt x="82" y="164"/>
                    </a:cubicBezTo>
                    <a:cubicBezTo>
                      <a:pt x="70" y="164"/>
                      <a:pt x="70" y="164"/>
                      <a:pt x="70" y="164"/>
                    </a:cubicBezTo>
                    <a:cubicBezTo>
                      <a:pt x="67" y="164"/>
                      <a:pt x="64" y="166"/>
                      <a:pt x="64" y="169"/>
                    </a:cubicBezTo>
                    <a:cubicBezTo>
                      <a:pt x="64" y="172"/>
                      <a:pt x="67" y="174"/>
                      <a:pt x="70" y="174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39" y="174"/>
                      <a:pt x="141" y="172"/>
                      <a:pt x="141" y="169"/>
                    </a:cubicBezTo>
                    <a:cubicBezTo>
                      <a:pt x="141" y="166"/>
                      <a:pt x="139" y="164"/>
                      <a:pt x="136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2" y="159"/>
                      <a:pt x="121" y="152"/>
                      <a:pt x="121" y="147"/>
                    </a:cubicBezTo>
                    <a:cubicBezTo>
                      <a:pt x="190" y="147"/>
                      <a:pt x="190" y="147"/>
                      <a:pt x="190" y="147"/>
                    </a:cubicBezTo>
                    <a:cubicBezTo>
                      <a:pt x="199" y="147"/>
                      <a:pt x="206" y="140"/>
                      <a:pt x="206" y="131"/>
                    </a:cubicBezTo>
                    <a:cubicBezTo>
                      <a:pt x="206" y="121"/>
                      <a:pt x="206" y="121"/>
                      <a:pt x="206" y="121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206" y="7"/>
                      <a:pt x="199" y="0"/>
                      <a:pt x="190" y="0"/>
                    </a:cubicBezTo>
                    <a:close/>
                    <a:moveTo>
                      <a:pt x="198" y="131"/>
                    </a:moveTo>
                    <a:cubicBezTo>
                      <a:pt x="198" y="135"/>
                      <a:pt x="195" y="139"/>
                      <a:pt x="190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1" y="139"/>
                      <a:pt x="8" y="135"/>
                      <a:pt x="8" y="13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198" y="121"/>
                      <a:pt x="198" y="121"/>
                      <a:pt x="198" y="121"/>
                    </a:cubicBezTo>
                    <a:lnTo>
                      <a:pt x="198" y="131"/>
                    </a:lnTo>
                    <a:close/>
                    <a:moveTo>
                      <a:pt x="8" y="113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1"/>
                      <a:pt x="11" y="8"/>
                      <a:pt x="15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5" y="8"/>
                      <a:pt x="198" y="11"/>
                      <a:pt x="198" y="15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8" y="1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752920" y="3253646"/>
              <a:ext cx="798286" cy="369332"/>
              <a:chOff x="1752920" y="3339937"/>
              <a:chExt cx="798286" cy="369332"/>
            </a:xfrm>
          </p:grpSpPr>
          <p:sp>
            <p:nvSpPr>
              <p:cNvPr id="46" name="圆角矩形 128"/>
              <p:cNvSpPr/>
              <p:nvPr/>
            </p:nvSpPr>
            <p:spPr>
              <a:xfrm>
                <a:off x="1752920" y="3352673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848934" y="3339937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782826" y="3692722"/>
            <a:ext cx="2086918" cy="1566903"/>
            <a:chOff x="3139658" y="1672364"/>
            <a:chExt cx="2086918" cy="1427761"/>
          </a:xfrm>
        </p:grpSpPr>
        <p:sp>
          <p:nvSpPr>
            <p:cNvPr id="53" name="文本框 52"/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139658" y="1995168"/>
              <a:ext cx="2086918" cy="1104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78105" y="1593850"/>
            <a:ext cx="1206500" cy="1780878"/>
            <a:chOff x="4178105" y="1833335"/>
            <a:chExt cx="1206500" cy="1780878"/>
          </a:xfrm>
        </p:grpSpPr>
        <p:grpSp>
          <p:nvGrpSpPr>
            <p:cNvPr id="56" name="组合 55"/>
            <p:cNvGrpSpPr/>
            <p:nvPr/>
          </p:nvGrpSpPr>
          <p:grpSpPr>
            <a:xfrm>
              <a:off x="4178105" y="1833335"/>
              <a:ext cx="1206500" cy="1206500"/>
              <a:chOff x="1200150" y="2457450"/>
              <a:chExt cx="1206500" cy="12065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弧形 61"/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10659274"/>
                </a:avLst>
              </a:prstGeom>
              <a:ln w="127000" cap="rnd">
                <a:solidFill>
                  <a:srgbClr val="419C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4615089" y="2279620"/>
              <a:ext cx="332532" cy="278874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82212" y="3244881"/>
              <a:ext cx="798286" cy="369332"/>
              <a:chOff x="4382212" y="3331172"/>
              <a:chExt cx="798286" cy="369332"/>
            </a:xfrm>
          </p:grpSpPr>
          <p:sp>
            <p:nvSpPr>
              <p:cNvPr id="59" name="圆角矩形 141"/>
              <p:cNvSpPr/>
              <p:nvPr/>
            </p:nvSpPr>
            <p:spPr>
              <a:xfrm>
                <a:off x="4382212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4458191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363261" y="3692725"/>
            <a:ext cx="2139602" cy="1566900"/>
            <a:chOff x="3090801" y="1672364"/>
            <a:chExt cx="2139602" cy="1427757"/>
          </a:xfrm>
        </p:grpSpPr>
        <p:sp>
          <p:nvSpPr>
            <p:cNvPr id="64" name="文本框 63"/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090801" y="1995165"/>
              <a:ext cx="2139602" cy="1104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07397" y="1593850"/>
            <a:ext cx="1206500" cy="1780878"/>
            <a:chOff x="6807397" y="1833335"/>
            <a:chExt cx="1206500" cy="1780878"/>
          </a:xfrm>
        </p:grpSpPr>
        <p:grpSp>
          <p:nvGrpSpPr>
            <p:cNvPr id="67" name="组合 66"/>
            <p:cNvGrpSpPr/>
            <p:nvPr/>
          </p:nvGrpSpPr>
          <p:grpSpPr>
            <a:xfrm>
              <a:off x="6807397" y="1833335"/>
              <a:ext cx="1206500" cy="1206500"/>
              <a:chOff x="1200150" y="2457450"/>
              <a:chExt cx="1206500" cy="120650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弧形 72"/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16379080"/>
                </a:avLst>
              </a:prstGeom>
              <a:ln w="127000" cap="rnd">
                <a:solidFill>
                  <a:srgbClr val="B0BF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8" name="Freeform 120"/>
            <p:cNvSpPr>
              <a:spLocks noEditPoints="1"/>
            </p:cNvSpPr>
            <p:nvPr/>
          </p:nvSpPr>
          <p:spPr bwMode="auto">
            <a:xfrm>
              <a:off x="7238732" y="2279620"/>
              <a:ext cx="343830" cy="337476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011504" y="3244881"/>
              <a:ext cx="798286" cy="369332"/>
              <a:chOff x="7011504" y="3331172"/>
              <a:chExt cx="798286" cy="369332"/>
            </a:xfrm>
          </p:grpSpPr>
          <p:sp>
            <p:nvSpPr>
              <p:cNvPr id="70" name="圆角矩形 152"/>
              <p:cNvSpPr/>
              <p:nvPr/>
            </p:nvSpPr>
            <p:spPr>
              <a:xfrm>
                <a:off x="7011504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7087482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9031843" y="3692724"/>
            <a:ext cx="2086918" cy="1566901"/>
            <a:chOff x="3130093" y="1672364"/>
            <a:chExt cx="2086918" cy="1427758"/>
          </a:xfrm>
        </p:grpSpPr>
        <p:sp>
          <p:nvSpPr>
            <p:cNvPr id="75" name="文本框 74"/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130093" y="1995166"/>
              <a:ext cx="2086918" cy="1104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436687" y="1593850"/>
            <a:ext cx="1206500" cy="1780878"/>
            <a:chOff x="9436687" y="1833335"/>
            <a:chExt cx="1206500" cy="1780878"/>
          </a:xfrm>
        </p:grpSpPr>
        <p:grpSp>
          <p:nvGrpSpPr>
            <p:cNvPr id="78" name="组合 77"/>
            <p:cNvGrpSpPr/>
            <p:nvPr/>
          </p:nvGrpSpPr>
          <p:grpSpPr>
            <a:xfrm>
              <a:off x="9436687" y="1833335"/>
              <a:ext cx="1206500" cy="1206500"/>
              <a:chOff x="1200150" y="2457450"/>
              <a:chExt cx="1206500" cy="1206500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弧形 83"/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21563245"/>
                </a:avLst>
              </a:prstGeom>
              <a:ln w="127000" cap="rnd">
                <a:solidFill>
                  <a:srgbClr val="266D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9" name="Freeform 67"/>
            <p:cNvSpPr>
              <a:spLocks noEditPoints="1"/>
            </p:cNvSpPr>
            <p:nvPr/>
          </p:nvSpPr>
          <p:spPr bwMode="auto">
            <a:xfrm>
              <a:off x="9870675" y="2279620"/>
              <a:ext cx="338524" cy="338522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640794" y="3244881"/>
              <a:ext cx="798286" cy="369332"/>
              <a:chOff x="9640794" y="3331172"/>
              <a:chExt cx="798286" cy="369332"/>
            </a:xfrm>
          </p:grpSpPr>
          <p:sp>
            <p:nvSpPr>
              <p:cNvPr id="81" name="圆角矩形 163"/>
              <p:cNvSpPr/>
              <p:nvPr/>
            </p:nvSpPr>
            <p:spPr>
              <a:xfrm>
                <a:off x="9640794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9716772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5" name="矩形 84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  <a:endParaRPr lang="zh-CN" altLang="en-US" sz="2000" b="1" dirty="0"/>
          </a:p>
        </p:txBody>
      </p:sp>
      <p:sp>
        <p:nvSpPr>
          <p:cNvPr id="86" name="文本框 85"/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D959AA0A-A926-40AB-9288-50E16911824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演示文稿3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4YixM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+GIsT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D4YixM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PhiLEw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PhiLEx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PhiLE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hiLEya+ZZkawAAAGsAAAAcAAAAdW5pdmVyc2FsL2xvY2FsX3NldHRpbmdzLnhtbLOxr8jNUShLLSrOzM+zVTLUM1BSSM1Lzk/JzEu3VQoNcdO1UFIoLknMS0nMyc9LtVXKy1dSsLfjssnJT07MCU4tKQEqLFYoyEmsTC0KSc0FMkpS/RJzgSqf7ZnyfMmuZ9Pan6/Yr6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hiLEywhyP0bAEAAPcCAAApAAAAdW5pdmVyc2FsL3NraW5fY3VzdG9taXphdGlvbl9zZXR0aW5ncy54bWyNUttKJDEQffcrgj8wSSq3hnYgt5Z5UdEBn5vp7NKsppdOxGXJx5t2dxhHRzT1VHVOnaIqp02/xmifUp4ex799Hqd4F3Ie48+0PkOo3U0P03wzhxRyWh0q92McpudN/DEttVpNuY9DPw92QdMao+71ISW1cqpmzDCKJPPUK+Q8txVrwDVgK+Yose3qncQ/3TnsQsynVdvVEfqxYRNTmPMmDuHPGo7Zb6HjDS7nfhgrL60FW6LspxbHlkCMcMl9oRoABLLcEYeLlI3UBHnMOIZiFAUKiHBOGlGIpBxq1jWiqjDfCMQkY9QV6mntRlobR22R0BCi6zSvGlu6zkiMESEEmCtcQGcwqmyoGhrUckBwYEAUbTRRgDrbmY4V77ywHCnqBcaFGQMYH4572O7tuQ7Vb6+zP+cXgie/4CS6eGt1wlzt7mmeK3kbHn8/9Dmgcbg4v7n1d/5qq7eb66vz/7589fCetZi1bv2pt18AUEsDBBQAAgAIAPhiLEwF2YnISg0AANUhAAAXAAAAdW5pdmVyc2FsL3VuaXZlcnNhbC5wbmftmvlXUuv6wKnTaVbzVNecS715rjmUJ6fjQJkTp2ulDWZOtcy8YYKoaChi03VIiaKWlomerJPigKmZuhGwQ0keROo4oOJQcRQFwYEQFZG7qc69a931Xd8/4C5+YG+e57Pf/T7Pu9/neZ/9Qu6xI/46G402QiAQHViATzAEsgYGgXyDXL8W1OxqujEBnlYlBft7QyhdJpOgsCb2YOBBCKSOsGn53LegvCEhIDQJAtFlaj6rWMiK82A7OMzn4InLkZLho3m28gHWB1nR3Oq51fU65/Xr9VO/I57c/P33u3Mu6OfvDFjzrnrzTznnLS1e/XPt1vU7fG5vKTNWX/lZ+vf9G1TY6S6Z+yLpR8Wn0gcXPY8nbQ//VEyplFJEUreIUkplS92DLC5UjZWtKKeRIxmK4ZqmUZwxaNJZJz9ZxUqQ6XkzhB9RD7r8jGSo0dZUZuefM4Z5qT51p3iDiiuNVfb1eKso7Kyv+ypQbkMHZfzhZ3q9G78GlJrtKwlDC+Io9eCtf4sTfuA3SLiLxQbwdCDHSiPtImqONwJWg8ctWqAFWqAFWqAFWqAFWqAFWqAFWqAFWqAFWqAFWvC/B1ACc/UCS7Nl+h7YCtNovK00W4rr72j2Dnf6fKfZbtzy/4OP4Xf+aOB68Vs//X74oXUpNlH2xpJwCbcsMB9FiVC9gipWKKEpTBe8sg85kiV5YV57M215rImhkgTxW5ziOT+MTyOUlRWszN8ky48tO/zNM55jZl6u469LL69khRGoYWaapmKaYoQazRhi5Ax21cSICzCnusMb4xcO9SSlvZkzF08EzA0lcRv1Zo6EgC1K8pY4SFxDLz4MUK8oXabpSmk8T/1BL7PfY/bV1jCul3IqXuBGahpJE48DmYtjhUhDF6iD07AH4hR34L5UQIDSY4aaV94K5dW8NzFDLPqkWcandyQ2JiiJxshXP5myWwtp85LHLBp90zHT+QP3Oduz6iKA4f1cwmeP7Po4EZB4ctMJTykCY1/m7MyYxSMvuXhQZw+njmYo4nknz5LFcddbseKw0cFI+3LBfvhwiAkZvcI0X5m58D15y76SvDnSNFbY2XZS1hvDCevGo+RAxcwxQTtX1kqSOiUaKurigDN9gCrNjreAobMTRZ5vRS8kGpuq6QHpU3WsQS4h7nc7ZfXD2ECRG73TIZBwy2r4OmADjLnVDlZU43uBanwXoig0/myq8bNGYVvruTNN6DcSFKpxRPj+WHrQiR3k0sJdj66d9gyRJ/2zZrYY/8bxaRWP2d9QUcZs5bFcGIsc5+ebY2l+XenmjZsFwojuXkcCT0a26AipWzdInv/LN5D38ErPW1QuPq77syHxohZpgcrDh5hklP1XEyMnuGX6yFvPPE8Y/Ud5sW0p9eYGdEt+iFzWz37s3Z6zbbtx+/6YVjObA7aKjeTM6TQENw1frPASCdNI0oeIV8RFgD1/cupqyk3aawikuUgUvn04tt1JVJDZx2lwbrRLCBVa68Ps/3HpWYrggjxQtRyIK3fuZI1sLI5UDOED6jevlcsc99/bp9qLaHiIi7rhKnZKfKd0TQYyCNMWgELwt2SFDqRNHpwdWb3oYXV4+Mf7aFl1kGlKt526zoe4yci4erh5INESfcq43Sly5yIczR3mGcIAvoNFxwdAuRbyPi1UlvuT+5d2J1UPBAhTk0NWLT/XvRzEG4u23Gx4Sj4QLLw20eX78mLvrh+S7hdxYcE8wiH4b9gjxNBAqG7I3wTYXejh5ppzPDdYCs3PPs08+4g1GMYJvbTZdmOJ8JWTuI8JjitnBCvjpHiaiOLyrNgf3qIM3tlxfU2/g9lcKZaXn4xjphfvTTqNaE00aizZ85d84dOSPH1vG+8eWbB+3I1q/UBR4qsbmBKA5OZ14v59YWjWzQE67w1G+jiykOVR4G5HbJ37bY9ETsVZfxmQBBGj4nK5qO+1pmf7pUIHX+KmSp2uullMwdgjXaZr54WLoxIUBh7B+2Ab43NnH+XXVztC0pH5YuHWpltXHJ8+LKXq7xctAUPbd4ow0xQHIY0AcPQjdTG2VG+OL3qa1dDj0MhQq6Zj6QouQP/a6R2oIizqrZ1KFMIA3Ohee7gCnII6Go9bZEchcLN5UVM00tyyjDvail/ClJT3xPc2A+G3+OVhBg2IkgxRXY9jFw/POs0OUlPGKjJT4dgaxhImkvALoolSy1XJPA4LQw2Yvl1HLYgQax7N3F2eNyPjQtXq1BUJw2CcfSR1FAKpjiLllSmxlysasvQ3ipJEoUw+kkFTpIgOtxlBvcT2isuL76/rveARIKh8REYngJk3ZJrY2IR38vAOztRH7SEHKh8VYGyR3941al/qd+pR9e4Xokdkd3Os2jpAt8/xnhUj6FOf/QVosi53SSwzumev89Dh13cWAX3YuI5io1EpbmlyfknfBX4fGTvJzVyRpRRhHPBFTVkb/yp7ni3q6wAfSum+njm8uOumVTQ2tvM4O+LReZ+ymM1G4lQe4E5Ii08Wnze4s8a1RapynTJqX5DWdw+7QCDiFMNMztOssbVL/dTHOKkFDCNp5IG+JBxjUnRUdamvTXz8bk/qMt18mo5cGPZQdjJPj8t8iI59gvu4Fl022QJGcwbQ9XkBq4vDFTiTFJ1obOrApNQYcgUt9jIwq8oavF+Llzt+9JcsHhMI8QuDbxzYF9slyUyTte0j1gLsbksLW72Xbie+3L3nGPsMoaagdn7ZdQ/RNjtmYse5iiwM994A2M9kX4e9RYduppI/6nzUU94z/+2+KjE83EUvgfpfLvVl2Hv0hTJdJyf6c8yvPs66uQ7tRRz0K0aWU2rxqoHWwjc5e9Chsr5j2Y/zZ1lfB89IhCKMUcY89hA72aHwlnF+kV4DeVbWfNAqdyxhojlvoqD8+KonkdXQhZd6zlDlANeZAF1ZsDPDLXzgeCqGGkh+tldVYPp4FrdDQP06cfiWBI/fcc4efjqyEivLNZujLXFT+o7XXjqu73mGPJTp9WjStefCosHZW+9q7oa6cL2c8sd2CIPImby9fZwFhUdU+erDOpZ7OcJow/Yl2lRAcC0eQZqyINpi5zqsH5qrJvz5W4Ideho8VJ+6+Rfhg0XlVLv3jM82nD7iEpWiyUZnhyMz5L3zDR/2wfsbr9LzrWJMdjcsi52zL01w058Uo9f/9ghAO4rHB8qz6kxkJTudTLbC4HpFRvBBN138IXzWcV/i16lz/tH8thZwOR3c+zv5YlyJ9MUVtWiEQAr6g7WXYKw2KyRJ6asgpxlgFVCvAoPFKCX+59Q7501sjjPXr3NKzubbItOnDgYzE5H3otHiaDBXH9WRRVPiR/fZWna05h/yvX0G2mj/kypclj9GaduPoBZbEHviysLMlTlWd8HVOi59B8fxxpSMNp2BlH3Mc0CszBUyEl63zvy6ic+sdA1TXROPOLAmRgix5Kjbj0+kCv7MIUsZ8wOxQq/Zi2S8LKKuzGsrbz+bceC4sQqtyrGWy0LHF22M8sX+B1xrvwQvmdUYbo7uD4yAzq8mz0YbFsCLzoDXzc0Uodwb7TwpxmJF2ct/VPC8absBeR0hwJG8tb7PLaBA/0nJEC8qM6MKF3lLPXk0E8BMPMoexCdIsRE73p8aVo7tGFaiCpd+OcWwoqL+nVVnutynn5fq8yifM1ZjuozjwkejcmrtiFhTYOxBhlo5OorL81x3uzKSjRcBiJKnKYJFaSojnZ8crhOx7c8bz277vPQsXZ78pXCQmxvXV5MNTqgicGImSdJc7wU4tiilVGSu+S/8Cnv2JF0lQTZ1o4TiMkiT6Muolb/VhA6PHU3w7MOdCq9CmIJj0Ve5UsTB6DUY+hBzAxI90UFXwtDThdHJ06zjE5oQF489JngBbxdhlKIv14vASi2O93KfDxGW2hxIun6+JYjm4ZDLjKe8sN+YUCVVJebXfoSSAYJmrjTjRMXb/rN0+yFbZ/2oy6zvYLvl5Vjq1qaVFQWD0XIwAurA4uWGiY+u4hqPhJv+6TM6/KyipPXvBp7zW8Bcs2jjdX1kAxBTCq65nBjEJhNTGEWEOJyNZS+zoCso6sHm/J3KITQv4mGUeoknWeua+gKqmjza9O0qBHqapngBelWcVsgCJF9No8Nr1VKZ4EyPmyswVtK7f7g1LoiLahoSopOtWiqdpG/rP7V9o3dJE/3OWclfQy9TtNB2fNn6ZBPGkGW2GvLMKw4K7djFb4kbeTy+LarADLTpY97U/e0KzY//3MC5u6XLT/AWzO6jUBrp6dMaDMAHi/T34pNRFTX77pkAJGrfsRPs5JsOh8ESbuzE6PrSXzH0GMpEkNCazNwsSjQMwK3ISpF6hypQq8G6vo0ksYlnmn3slwyJ6css1xCrFntN7HM0z0jV3dYAUNrRMk3VHnL3/3obKFUvx7qv/vw6UOGVKGA7MC75a8Rwg15/xLIQqr74H/GSY//Dz/8woFTm9TzDWzkti6PUcGuN6nSVaFd0syEMvqBgqGmLYKQOPtB00Fe25I++rdZ5yFGvyo17E+y9+eqKRg/zPeJD8T577V9QSwMEFAACAAgA+GIsTCsLwG1KAAAAawAAABsAAAB1bml2ZXJzYWwvdW5pdmVyc2FsLnBuZy54bWyzsa/IzVEoSy0qzszPs1Uy1DNQsrfj5bIpKEoty0wtV6gAihnpGUCAkkIlKrc8M6UkAyhkYG6MEMxIzUzPKLFVsjAwhQvqA80EAFBLAQIAABQAAgAIAEOUV0cNwDEewAEAANoDAAAPAAAAAAAAAAEAAAAAAAAAAABub25lL3BsYXllci54bWxQSwECAAAUAAIACAD4YixMFQ6tKGQEAAAHEQAAHQAAAAAAAAABAAAAAADtAQAAdW5pdmVyc2FsL2NvbW1vbl9tZXNzYWdlcy5sbmdQSwECAAAUAAIACAD4YixMCH4LIykDAACGDAAAJwAAAAAAAAABAAAAAACMBgAAdW5pdmVyc2FsL2ZsYXNoX3B1Ymxpc2hpbmdfc2V0dGluZ3MueG1sUEsBAgAAFAACAAgA+GIsTLX8CWS6AgAAVQoAACEAAAAAAAAAAQAAAAAA+gkAAHVuaXZlcnNhbC9mbGFzaF9za2luX3NldHRpbmdzLnhtbFBLAQIAABQAAgAIAPhiLEwqlg9n/gIAAJcLAAAmAAAAAAAAAAEAAAAAAPMMAAB1bml2ZXJzYWwvaHRtbF9wdWJsaXNoaW5nX3NldHRpbmdzLnhtbFBLAQIAABQAAgAIAPhiLExocVKRmgEAAB8GAAAfAAAAAAAAAAEAAAAAADUQAAB1bml2ZXJzYWwvaHRtbF9za2luX3NldHRpbmdzLmpzUEsBAgAAFAACAAgA+GIsTD08L9HBAAAA5QEAABoAAAAAAAAAAQAAAAAADBIAAHVuaXZlcnNhbC9pMThuX3ByZXNldHMueG1sUEsBAgAAFAACAAgA+GIsTJr5lmRrAAAAawAAABwAAAAAAAAAAQAAAAAABRMAAHVuaXZlcnNhbC9sb2NhbF9zZXR0aW5ncy54bWxQSwECAAAUAAIACABElFdHI7RO+/sCAACwCAAAFAAAAAAAAAABAAAAAACqEwAAdW5pdmVyc2FsL3BsYXllci54bWxQSwECAAAUAAIACAD4YixMsIcj9GwBAAD3AgAAKQAAAAAAAAABAAAAAADXFgAAdW5pdmVyc2FsL3NraW5fY3VzdG9taXphdGlvbl9zZXR0aW5ncy54bWxQSwECAAAUAAIACAD4YixMBdmJyEoNAADVIQAAFwAAAAAAAAAAAAAAAACKGAAAdW5pdmVyc2FsL3VuaXZlcnNhbC5wbmdQSwECAAAUAAIACAD4YixMKwvAbUoAAABrAAAAGwAAAAAAAAABAAAAAAAJJgAAdW5pdmVyc2FsL3VuaXZlcnNhbC5wbmcueG1sUEsFBgAAAAAMAAwAhgMAAIwm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shzuvgg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7200">
            <a:solidFill>
              <a:schemeClr val="tx1">
                <a:lumMod val="85000"/>
                <a:lumOff val="15000"/>
              </a:schemeClr>
            </a:solidFill>
            <a:latin typeface="Montserrat Extra Bold" panose="00000900000000000000" pitchFamily="50" charset="-94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3708</Words>
  <Application>WPS 演示</Application>
  <PresentationFormat>宽屏</PresentationFormat>
  <Paragraphs>413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Montserrat Extra Bold</vt:lpstr>
      <vt:lpstr>Menk Amglang Tig</vt:lpstr>
      <vt:lpstr>站酷庆科黄油体</vt:lpstr>
      <vt:lpstr>Calibri</vt:lpstr>
      <vt:lpstr>微软雅黑</vt:lpstr>
      <vt:lpstr>阿里巴巴普惠体 2.0 55 Regular</vt:lpstr>
      <vt:lpstr>阿里巴巴普惠体</vt:lpstr>
      <vt:lpstr>Arial Unicode MS</vt:lpstr>
      <vt:lpstr>等线</vt:lpstr>
      <vt:lpstr>方正中等线简体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www.51pptmoban.com1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清新水彩文艺风工作汇报ppt模板</dc:title>
  <dc:creator>东方之P</dc:creator>
  <cp:keywords>www.51pptmoban.com</cp:keywords>
  <dc:description>www.51pptmoban.com</dc:description>
  <cp:lastModifiedBy>铭</cp:lastModifiedBy>
  <cp:revision>287</cp:revision>
  <dcterms:created xsi:type="dcterms:W3CDTF">2017-11-28T05:50:00Z</dcterms:created>
  <dcterms:modified xsi:type="dcterms:W3CDTF">2022-01-22T02:23:01Z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5B2755740535487CA6D8050A8FBA9EC1</vt:lpwstr>
  </property>
  <property fmtid="{D5CDD505-2E9C-101B-9397-08002B2CF9AE}" pid="3" name="KSOProductBuildVer">
    <vt:lpwstr>2052-11.1.0.11194</vt:lpwstr>
  </property>
</Properties>
</file>