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410" r:id="rId3"/>
    <p:sldId id="412" r:id="rId4"/>
    <p:sldId id="413" r:id="rId5"/>
    <p:sldId id="418" r:id="rId6"/>
    <p:sldId id="419" r:id="rId7"/>
    <p:sldId id="415" r:id="rId8"/>
    <p:sldId id="420" r:id="rId9"/>
    <p:sldId id="421" r:id="rId10"/>
    <p:sldId id="416" r:id="rId11"/>
    <p:sldId id="422" r:id="rId12"/>
    <p:sldId id="423" r:id="rId13"/>
    <p:sldId id="417" r:id="rId14"/>
    <p:sldId id="424" r:id="rId15"/>
    <p:sldId id="425" r:id="rId16"/>
    <p:sldId id="426" r:id="rId17"/>
  </p:sldIdLst>
  <p:sldSz cx="12192000" cy="6858000"/>
  <p:notesSz cx="6858000" cy="9144000"/>
  <p:embeddedFontLst>
    <p:embeddedFont>
      <p:font typeface="微软雅黑" panose="020B0503020204020204" pitchFamily="34" charset="-122"/>
      <p:regular r:id="rId23"/>
    </p:embeddedFont>
    <p:embeddedFont>
      <p:font typeface="汉仪中简黑简" panose="00020600040101010101" charset="-122"/>
      <p:regular r:id="rId24"/>
    </p:embeddedFont>
    <p:embeddedFont>
      <p:font typeface="Calibri" panose="020F0502020204030204" charset="0"/>
      <p:regular r:id="rId25"/>
      <p:bold r:id="rId26"/>
      <p:italic r:id="rId27"/>
      <p:boldItalic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376"/>
    <a:srgbClr val="FFFFFF"/>
    <a:srgbClr val="E9C515"/>
    <a:srgbClr val="B20000"/>
    <a:srgbClr val="E3E3E3"/>
    <a:srgbClr val="0198CE"/>
    <a:srgbClr val="0E65A7"/>
    <a:srgbClr val="DCDCDC"/>
    <a:srgbClr val="F0F0F0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231"/>
        <p:guide pos="381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oleObject" Target="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4376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600" b="0" i="0" u="none" strike="noStrike" kern="1200" baseline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  <a:sym typeface="汉仪中简黑简" panose="00020600040101010101" charset="-122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9C51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600" b="0" i="0" u="none" strike="noStrike" kern="1200" baseline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  <a:sym typeface="汉仪中简黑简" panose="00020600040101010101" charset="-122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959011919"/>
        <c:axId val="958351615"/>
      </c:barChart>
      <c:catAx>
        <c:axId val="959011919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85000"/>
                <a:lumOff val="15000"/>
                <a:alpha val="4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汉仪中简黑简" panose="00020600040101010101" charset="-122"/>
              </a:defRPr>
            </a:pPr>
          </a:p>
        </c:txPr>
        <c:crossAx val="958351615"/>
        <c:crosses val="autoZero"/>
        <c:auto val="1"/>
        <c:lblAlgn val="ctr"/>
        <c:lblOffset val="100"/>
        <c:noMultiLvlLbl val="0"/>
      </c:catAx>
      <c:valAx>
        <c:axId val="958351615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590119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2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3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4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5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76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5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67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8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9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70.xml"/><Relationship Id="rId2" Type="http://schemas.openxmlformats.org/officeDocument/2006/relationships/image" Target="../media/image3.png"/><Relationship Id="rId1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1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4" name="圆角矩形 33"/>
          <p:cNvSpPr/>
          <p:nvPr/>
        </p:nvSpPr>
        <p:spPr>
          <a:xfrm>
            <a:off x="2454275" y="4675505"/>
            <a:ext cx="2099310" cy="391160"/>
          </a:xfrm>
          <a:prstGeom prst="roundRect">
            <a:avLst>
              <a:gd name="adj" fmla="val 0"/>
            </a:avLst>
          </a:prstGeom>
          <a:solidFill>
            <a:srgbClr val="E9C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latin typeface="汉仪中简黑简" panose="00020600040101010101" charset="-122"/>
                <a:ea typeface="汉仪中简黑简" panose="00020600040101010101" charset="-122"/>
              </a:rPr>
              <a:t>汇报人：</a:t>
            </a:r>
            <a:r>
              <a:rPr lang="en-US" altLang="zh-CN" sz="2000">
                <a:latin typeface="汉仪中简黑简" panose="00020600040101010101" charset="-122"/>
                <a:ea typeface="汉仪中简黑简" panose="00020600040101010101" charset="-122"/>
              </a:rPr>
              <a:t>XXX</a:t>
            </a:r>
            <a:endParaRPr lang="en-US" altLang="zh-CN" sz="2000"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>
        <p:nvSpPr>
          <p:cNvPr id="35" name="剪去单角的矩形 34"/>
          <p:cNvSpPr/>
          <p:nvPr/>
        </p:nvSpPr>
        <p:spPr>
          <a:xfrm rot="10800000" flipH="1">
            <a:off x="2000250" y="1541145"/>
            <a:ext cx="3088640" cy="3731895"/>
          </a:xfrm>
          <a:prstGeom prst="snip1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文本框 35"/>
          <p:cNvSpPr txBox="1"/>
          <p:nvPr/>
        </p:nvSpPr>
        <p:spPr>
          <a:xfrm>
            <a:off x="2454275" y="2696210"/>
            <a:ext cx="8141335" cy="1014730"/>
          </a:xfrm>
          <a:prstGeom prst="rect">
            <a:avLst/>
          </a:prstGeom>
        </p:spPr>
        <p:txBody>
          <a:bodyPr wrap="square" rtlCol="0">
            <a:spAutoFit/>
          </a:bodyPr>
          <a:p>
            <a:pPr algn="l"/>
            <a:r>
              <a:rPr lang="zh-CN" altLang="en-US" sz="6000" b="1">
                <a:solidFill>
                  <a:schemeClr val="bg1"/>
                </a:solidFill>
                <a:latin typeface="汉仪中简黑简" panose="00020600040101010101" charset="-122"/>
                <a:ea typeface="汉仪中简黑简" panose="00020600040101010101" charset="-122"/>
              </a:rPr>
              <a:t>市场营销</a:t>
            </a:r>
            <a:r>
              <a:rPr lang="zh-CN" altLang="en-US" sz="6000">
                <a:solidFill>
                  <a:schemeClr val="bg1"/>
                </a:solidFill>
                <a:latin typeface="汉仪中简黑简" panose="00020600040101010101" charset="-122"/>
                <a:ea typeface="汉仪中简黑简" panose="00020600040101010101" charset="-122"/>
              </a:rPr>
              <a:t>工作总结汇报</a:t>
            </a:r>
            <a:endParaRPr lang="zh-CN" altLang="en-US" sz="6000">
              <a:solidFill>
                <a:schemeClr val="bg1"/>
              </a:solidFill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 useBgFill="1">
        <p:nvSpPr>
          <p:cNvPr id="37" name="文本框 36"/>
          <p:cNvSpPr txBox="1"/>
          <p:nvPr/>
        </p:nvSpPr>
        <p:spPr>
          <a:xfrm>
            <a:off x="1325245" y="1924050"/>
            <a:ext cx="7882890" cy="768350"/>
          </a:xfrm>
          <a:prstGeom prst="rect">
            <a:avLst/>
          </a:prstGeom>
        </p:spPr>
        <p:txBody>
          <a:bodyPr wrap="square" rtlCol="0">
            <a:spAutoFit/>
          </a:bodyPr>
          <a:p>
            <a:pPr algn="l"/>
            <a:r>
              <a:rPr lang="en-US" sz="4400" b="1">
                <a:solidFill>
                  <a:srgbClr val="EEF1F0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BUSINESS </a:t>
            </a:r>
            <a:r>
              <a:rPr lang="en-US" altLang="zh-CN" sz="4400" b="1">
                <a:solidFill>
                  <a:schemeClr val="bg1"/>
                </a:solidFill>
                <a:latin typeface="汉仪中简黑简" panose="00020600040101010101" charset="-122"/>
                <a:ea typeface="汉仪中简黑简" panose="00020600040101010101" charset="-122"/>
              </a:rPr>
              <a:t>REPORT</a:t>
            </a:r>
            <a:endParaRPr lang="en-US" altLang="zh-CN" sz="4400" b="1">
              <a:solidFill>
                <a:schemeClr val="bg1"/>
              </a:solidFill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 useBgFill="1">
        <p:nvSpPr>
          <p:cNvPr id="38" name="文本框 37"/>
          <p:cNvSpPr txBox="1"/>
          <p:nvPr/>
        </p:nvSpPr>
        <p:spPr>
          <a:xfrm>
            <a:off x="2454275" y="3677285"/>
            <a:ext cx="8347075" cy="583565"/>
          </a:xfrm>
          <a:prstGeom prst="rect">
            <a:avLst/>
          </a:prstGeom>
        </p:spPr>
        <p:txBody>
          <a:bodyPr wrap="square" rtlCol="0">
            <a:spAutoFit/>
          </a:bodyPr>
          <a:p>
            <a:pPr algn="l"/>
            <a:r>
              <a:rPr sz="1600">
                <a:solidFill>
                  <a:srgbClr val="EEF1F0"/>
                </a:solidFill>
                <a:latin typeface="汉仪中简黑简" panose="00020600040101010101" charset="-122"/>
                <a:ea typeface="汉仪中简黑简" panose="00020600040101010101" charset="-122"/>
              </a:rPr>
              <a:t>business affairs Work  summary report</a:t>
            </a:r>
            <a:r>
              <a:rPr sz="1600">
                <a:solidFill>
                  <a:srgbClr val="EEF1F0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business affairs Work  summary reportbusiness affairs Work  summary report</a:t>
            </a:r>
            <a:endParaRPr sz="1600">
              <a:solidFill>
                <a:srgbClr val="EEF1F0"/>
              </a:solidFill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>
        <p:nvSpPr>
          <p:cNvPr id="39" name="直角三角形 38"/>
          <p:cNvSpPr/>
          <p:nvPr/>
        </p:nvSpPr>
        <p:spPr>
          <a:xfrm rot="16200000">
            <a:off x="1450975" y="1503045"/>
            <a:ext cx="393065" cy="393065"/>
          </a:xfrm>
          <a:prstGeom prst="rtTriangle">
            <a:avLst/>
          </a:prstGeom>
          <a:solidFill>
            <a:srgbClr val="E9C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-20955" y="225425"/>
            <a:ext cx="3811905" cy="706755"/>
            <a:chOff x="9187" y="1124"/>
            <a:chExt cx="6003" cy="1113"/>
          </a:xfrm>
        </p:grpSpPr>
        <p:grpSp>
          <p:nvGrpSpPr>
            <p:cNvPr id="17" name="组合 16"/>
            <p:cNvGrpSpPr/>
            <p:nvPr/>
          </p:nvGrpSpPr>
          <p:grpSpPr>
            <a:xfrm>
              <a:off x="9187" y="1124"/>
              <a:ext cx="1358" cy="1113"/>
              <a:chOff x="9187" y="1124"/>
              <a:chExt cx="1358" cy="1113"/>
            </a:xfrm>
          </p:grpSpPr>
          <p:sp>
            <p:nvSpPr>
              <p:cNvPr id="18" name="直角三角形 17"/>
              <p:cNvSpPr/>
              <p:nvPr/>
            </p:nvSpPr>
            <p:spPr>
              <a:xfrm rot="16200000">
                <a:off x="9796" y="1588"/>
                <a:ext cx="619" cy="619"/>
              </a:xfrm>
              <a:prstGeom prst="rtTriangle">
                <a:avLst/>
              </a:prstGeom>
              <a:solidFill>
                <a:srgbClr val="E9C5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9187" y="1124"/>
                <a:ext cx="1358" cy="1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r"/>
                <a:r>
                  <a:rPr lang="en-US" altLang="zh-CN" sz="4000" b="1">
                    <a:solidFill>
                      <a:srgbClr val="004376"/>
                    </a:solidFill>
                    <a:latin typeface="汉仪中简黑简" panose="00020600040101010101" charset="-122"/>
                    <a:ea typeface="汉仪中简黑简" panose="00020600040101010101" charset="-122"/>
                  </a:rPr>
                  <a:t>03</a:t>
                </a:r>
                <a:endParaRPr lang="en-US" altLang="zh-CN" sz="4000" b="1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</a:endParaRPr>
              </a:p>
            </p:txBody>
          </p:sp>
        </p:grpSp>
        <p:sp useBgFill="1">
          <p:nvSpPr>
            <p:cNvPr id="20" name="文本框 19"/>
            <p:cNvSpPr txBox="1"/>
            <p:nvPr/>
          </p:nvSpPr>
          <p:spPr>
            <a:xfrm>
              <a:off x="10729" y="1263"/>
              <a:ext cx="4461" cy="919"/>
            </a:xfrm>
            <a:prstGeom prst="rect">
              <a:avLst/>
            </a:prstGeom>
          </p:spPr>
          <p:txBody>
            <a:bodyPr wrap="square" rtlCol="0">
              <a:spAutoFit/>
            </a:bodyPr>
            <a:p>
              <a:pPr algn="l"/>
              <a:r>
                <a:rPr lang="zh-CN" altLang="en-US" sz="3200" b="1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</a:rPr>
                <a:t>项目问题反馈</a:t>
              </a:r>
              <a:endParaRPr lang="zh-CN" altLang="en-US" sz="3200" b="1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810895" y="1482725"/>
            <a:ext cx="10525125" cy="4381500"/>
            <a:chOff x="1387" y="2293"/>
            <a:chExt cx="16575" cy="6900"/>
          </a:xfrm>
        </p:grpSpPr>
        <p:sp>
          <p:nvSpPr>
            <p:cNvPr id="32" name="剪去单角的矩形 31"/>
            <p:cNvSpPr/>
            <p:nvPr/>
          </p:nvSpPr>
          <p:spPr>
            <a:xfrm rot="10800000" flipH="1">
              <a:off x="9796" y="5890"/>
              <a:ext cx="7895" cy="3212"/>
            </a:xfrm>
            <a:prstGeom prst="snip1Rect">
              <a:avLst/>
            </a:prstGeom>
            <a:noFill/>
            <a:ln>
              <a:solidFill>
                <a:srgbClr val="0043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3" name="剪去单角的矩形 32"/>
            <p:cNvSpPr/>
            <p:nvPr/>
          </p:nvSpPr>
          <p:spPr>
            <a:xfrm flipH="1">
              <a:off x="1621" y="2353"/>
              <a:ext cx="7895" cy="3212"/>
            </a:xfrm>
            <a:prstGeom prst="snip1Rect">
              <a:avLst/>
            </a:prstGeom>
            <a:noFill/>
            <a:ln>
              <a:solidFill>
                <a:srgbClr val="0043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4" name="剪去单角的矩形 33"/>
            <p:cNvSpPr/>
            <p:nvPr/>
          </p:nvSpPr>
          <p:spPr>
            <a:xfrm>
              <a:off x="9796" y="2353"/>
              <a:ext cx="7898" cy="3212"/>
            </a:xfrm>
            <a:prstGeom prst="snip1Rect">
              <a:avLst/>
            </a:prstGeom>
            <a:noFill/>
            <a:ln>
              <a:solidFill>
                <a:srgbClr val="0043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2" name="剪去单角的矩形 41"/>
            <p:cNvSpPr/>
            <p:nvPr/>
          </p:nvSpPr>
          <p:spPr>
            <a:xfrm rot="10800000">
              <a:off x="1619" y="5890"/>
              <a:ext cx="7898" cy="3212"/>
            </a:xfrm>
            <a:prstGeom prst="snip1Rect">
              <a:avLst/>
            </a:prstGeom>
            <a:solidFill>
              <a:srgbClr val="004376"/>
            </a:solidFill>
            <a:ln>
              <a:solidFill>
                <a:srgbClr val="0043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3" name="直角三角形 42"/>
            <p:cNvSpPr/>
            <p:nvPr/>
          </p:nvSpPr>
          <p:spPr>
            <a:xfrm rot="10800000">
              <a:off x="17354" y="2293"/>
              <a:ext cx="608" cy="608"/>
            </a:xfrm>
            <a:prstGeom prst="rtTriangle">
              <a:avLst/>
            </a:prstGeom>
            <a:solidFill>
              <a:srgbClr val="E9C5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2269" y="2897"/>
              <a:ext cx="6599" cy="2125"/>
              <a:chOff x="2254" y="2769"/>
              <a:chExt cx="6599" cy="2125"/>
            </a:xfrm>
          </p:grpSpPr>
          <p:sp>
            <p:nvSpPr>
              <p:cNvPr id="44" name="camille"/>
              <p:cNvSpPr txBox="1"/>
              <p:nvPr/>
            </p:nvSpPr>
            <p:spPr>
              <a:xfrm>
                <a:off x="2254" y="2769"/>
                <a:ext cx="5101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/>
                <a:r>
                  <a:rPr lang="zh-CN" sz="2000" b="1">
                    <a:solidFill>
                      <a:srgbClr val="004376"/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+mn-ea"/>
                  </a:rPr>
                  <a:t>点击添加标题</a:t>
                </a:r>
                <a:endParaRPr lang="zh-CN" sz="2000" b="1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  <a:cs typeface="+mn-ea"/>
                </a:endParaRPr>
              </a:p>
            </p:txBody>
          </p:sp>
          <p:sp>
            <p:nvSpPr>
              <p:cNvPr id="45" name="camille"/>
              <p:cNvSpPr txBox="1"/>
              <p:nvPr/>
            </p:nvSpPr>
            <p:spPr>
              <a:xfrm>
                <a:off x="2254" y="3357"/>
                <a:ext cx="6599" cy="15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点击此处添加章节的描述内容，言简意赅，字数不超过</a:t>
                </a:r>
                <a:r>
                  <a:rPr lang="en-US" altLang="zh-CN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30</a:t>
                </a:r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字，</a:t>
                </a:r>
                <a:r>
                  <a:rPr lang="en-US" altLang="zh-CN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20</a:t>
                </a:r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号字。</a:t>
                </a:r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  <a:sym typeface="+mn-ea"/>
                  </a:rPr>
                  <a:t>点击此处添加章节的描述内容，字数不超过</a:t>
                </a:r>
                <a:r>
                  <a:rPr lang="en-US" altLang="zh-CN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  <a:sym typeface="+mn-ea"/>
                  </a:rPr>
                  <a:t>30</a:t>
                </a:r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  <a:sym typeface="+mn-ea"/>
                  </a:rPr>
                  <a:t>字，</a:t>
                </a:r>
                <a:r>
                  <a:rPr lang="en-US" altLang="zh-CN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  <a:sym typeface="+mn-ea"/>
                  </a:rPr>
                  <a:t>20</a:t>
                </a:r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  <a:sym typeface="+mn-ea"/>
                  </a:rPr>
                  <a:t>号字。</a:t>
                </a:r>
                <a:endPara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2269" y="6434"/>
              <a:ext cx="6599" cy="2125"/>
              <a:chOff x="2254" y="2769"/>
              <a:chExt cx="6599" cy="2125"/>
            </a:xfrm>
          </p:grpSpPr>
          <p:sp>
            <p:nvSpPr>
              <p:cNvPr id="48" name="camille"/>
              <p:cNvSpPr txBox="1"/>
              <p:nvPr/>
            </p:nvSpPr>
            <p:spPr>
              <a:xfrm>
                <a:off x="2254" y="2769"/>
                <a:ext cx="5101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/>
                <a:r>
                  <a:rPr lang="zh-CN" sz="2000" b="1">
                    <a:solidFill>
                      <a:schemeClr val="bg1"/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+mn-ea"/>
                  </a:rPr>
                  <a:t>点击添加标题</a:t>
                </a:r>
                <a:endParaRPr lang="zh-CN" sz="2000" b="1">
                  <a:solidFill>
                    <a:schemeClr val="bg1"/>
                  </a:solidFill>
                  <a:latin typeface="汉仪中简黑简" panose="00020600040101010101" charset="-122"/>
                  <a:ea typeface="汉仪中简黑简" panose="00020600040101010101" charset="-122"/>
                  <a:cs typeface="+mn-ea"/>
                </a:endParaRPr>
              </a:p>
            </p:txBody>
          </p:sp>
          <p:sp>
            <p:nvSpPr>
              <p:cNvPr id="49" name="camille"/>
              <p:cNvSpPr txBox="1"/>
              <p:nvPr/>
            </p:nvSpPr>
            <p:spPr>
              <a:xfrm>
                <a:off x="2254" y="3357"/>
                <a:ext cx="6599" cy="15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600">
                    <a:solidFill>
                      <a:schemeClr val="bg1"/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点击此处添加章节的描述内容，言简意赅，字数不超过</a:t>
                </a:r>
                <a:r>
                  <a:rPr lang="en-US" altLang="zh-CN" sz="1600">
                    <a:solidFill>
                      <a:schemeClr val="bg1"/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30</a:t>
                </a:r>
                <a:r>
                  <a:rPr lang="zh-CN" altLang="en-US" sz="1600">
                    <a:solidFill>
                      <a:schemeClr val="bg1"/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字，</a:t>
                </a:r>
                <a:r>
                  <a:rPr lang="en-US" altLang="zh-CN" sz="1600">
                    <a:solidFill>
                      <a:schemeClr val="bg1"/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20</a:t>
                </a:r>
                <a:r>
                  <a:rPr lang="zh-CN" altLang="en-US" sz="1600">
                    <a:solidFill>
                      <a:schemeClr val="bg1"/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号字。</a:t>
                </a:r>
                <a:r>
                  <a:rPr lang="zh-CN" altLang="en-US" sz="1600">
                    <a:solidFill>
                      <a:schemeClr val="bg1"/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  <a:sym typeface="+mn-ea"/>
                  </a:rPr>
                  <a:t>点击此处添加章节的描述内容，字数不超过</a:t>
                </a:r>
                <a:r>
                  <a:rPr lang="en-US" altLang="zh-CN" sz="1600">
                    <a:solidFill>
                      <a:schemeClr val="bg1"/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  <a:sym typeface="+mn-ea"/>
                  </a:rPr>
                  <a:t>30</a:t>
                </a:r>
                <a:r>
                  <a:rPr lang="zh-CN" altLang="en-US" sz="1600">
                    <a:solidFill>
                      <a:schemeClr val="bg1"/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  <a:sym typeface="+mn-ea"/>
                  </a:rPr>
                  <a:t>字，</a:t>
                </a:r>
                <a:r>
                  <a:rPr lang="en-US" altLang="zh-CN" sz="1600">
                    <a:solidFill>
                      <a:schemeClr val="bg1"/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  <a:sym typeface="+mn-ea"/>
                  </a:rPr>
                  <a:t>20</a:t>
                </a:r>
                <a:r>
                  <a:rPr lang="zh-CN" altLang="en-US" sz="1600">
                    <a:solidFill>
                      <a:schemeClr val="bg1"/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  <a:sym typeface="+mn-ea"/>
                  </a:rPr>
                  <a:t>号字。</a:t>
                </a:r>
                <a:endParaRPr lang="zh-CN" altLang="en-US" sz="1600">
                  <a:solidFill>
                    <a:schemeClr val="bg1"/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  <a:sym typeface="+mn-ea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10446" y="2897"/>
              <a:ext cx="6598" cy="2124"/>
              <a:chOff x="10427" y="2770"/>
              <a:chExt cx="6598" cy="2124"/>
            </a:xfrm>
          </p:grpSpPr>
          <p:sp>
            <p:nvSpPr>
              <p:cNvPr id="51" name="camille"/>
              <p:cNvSpPr txBox="1"/>
              <p:nvPr/>
            </p:nvSpPr>
            <p:spPr>
              <a:xfrm>
                <a:off x="11925" y="2770"/>
                <a:ext cx="5101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r"/>
                <a:r>
                  <a:rPr lang="zh-CN" sz="2000" b="1">
                    <a:solidFill>
                      <a:srgbClr val="004376"/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+mn-ea"/>
                  </a:rPr>
                  <a:t>点击添加标题</a:t>
                </a:r>
                <a:endParaRPr lang="zh-CN" sz="2000" b="1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  <a:cs typeface="+mn-ea"/>
                </a:endParaRPr>
              </a:p>
            </p:txBody>
          </p:sp>
          <p:sp>
            <p:nvSpPr>
              <p:cNvPr id="52" name="camille"/>
              <p:cNvSpPr txBox="1"/>
              <p:nvPr/>
            </p:nvSpPr>
            <p:spPr>
              <a:xfrm>
                <a:off x="10427" y="3358"/>
                <a:ext cx="6599" cy="15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r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点击此处添加章节的描述内容，言简意赅，字数不超过</a:t>
                </a:r>
                <a:r>
                  <a:rPr lang="en-US" altLang="zh-CN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30</a:t>
                </a:r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字，</a:t>
                </a:r>
                <a:r>
                  <a:rPr lang="en-US" altLang="zh-CN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20</a:t>
                </a:r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号字。</a:t>
                </a:r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  <a:sym typeface="+mn-ea"/>
                  </a:rPr>
                  <a:t>点击此处添加章节的描述内容，字数不超过</a:t>
                </a:r>
                <a:r>
                  <a:rPr lang="en-US" altLang="zh-CN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  <a:sym typeface="+mn-ea"/>
                  </a:rPr>
                  <a:t>30</a:t>
                </a:r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  <a:sym typeface="+mn-ea"/>
                  </a:rPr>
                  <a:t>字，</a:t>
                </a:r>
                <a:r>
                  <a:rPr lang="en-US" altLang="zh-CN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  <a:sym typeface="+mn-ea"/>
                  </a:rPr>
                  <a:t>20</a:t>
                </a:r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  <a:sym typeface="+mn-ea"/>
                  </a:rPr>
                  <a:t>号字。</a:t>
                </a:r>
                <a:endPara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10445" y="6434"/>
              <a:ext cx="6598" cy="2124"/>
              <a:chOff x="10427" y="2770"/>
              <a:chExt cx="6598" cy="2124"/>
            </a:xfrm>
          </p:grpSpPr>
          <p:sp>
            <p:nvSpPr>
              <p:cNvPr id="55" name="camille"/>
              <p:cNvSpPr txBox="1"/>
              <p:nvPr/>
            </p:nvSpPr>
            <p:spPr>
              <a:xfrm>
                <a:off x="11925" y="2770"/>
                <a:ext cx="5101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r"/>
                <a:r>
                  <a:rPr lang="zh-CN" sz="2000" b="1">
                    <a:solidFill>
                      <a:srgbClr val="004376"/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+mn-ea"/>
                  </a:rPr>
                  <a:t>点击添加标题</a:t>
                </a:r>
                <a:endParaRPr lang="zh-CN" sz="2000" b="1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  <a:cs typeface="+mn-ea"/>
                </a:endParaRPr>
              </a:p>
            </p:txBody>
          </p:sp>
          <p:sp>
            <p:nvSpPr>
              <p:cNvPr id="56" name="camille"/>
              <p:cNvSpPr txBox="1"/>
              <p:nvPr/>
            </p:nvSpPr>
            <p:spPr>
              <a:xfrm>
                <a:off x="10427" y="3358"/>
                <a:ext cx="6599" cy="15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r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点击此处添加章节的描述内容，言简意赅，字数不超过</a:t>
                </a:r>
                <a:r>
                  <a:rPr lang="en-US" altLang="zh-CN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30</a:t>
                </a:r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字，</a:t>
                </a:r>
                <a:r>
                  <a:rPr lang="en-US" altLang="zh-CN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20</a:t>
                </a:r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号字。</a:t>
                </a:r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  <a:sym typeface="+mn-ea"/>
                  </a:rPr>
                  <a:t>点击此处添加章节的描述内容，字数不超过</a:t>
                </a:r>
                <a:r>
                  <a:rPr lang="en-US" altLang="zh-CN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  <a:sym typeface="+mn-ea"/>
                  </a:rPr>
                  <a:t>30</a:t>
                </a:r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  <a:sym typeface="+mn-ea"/>
                  </a:rPr>
                  <a:t>字，</a:t>
                </a:r>
                <a:r>
                  <a:rPr lang="en-US" altLang="zh-CN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  <a:sym typeface="+mn-ea"/>
                  </a:rPr>
                  <a:t>20</a:t>
                </a:r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  <a:sym typeface="+mn-ea"/>
                  </a:rPr>
                  <a:t>号字。</a:t>
                </a:r>
                <a:endPara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endParaRPr>
              </a:p>
            </p:txBody>
          </p:sp>
        </p:grpSp>
        <p:sp>
          <p:nvSpPr>
            <p:cNvPr id="57" name="直角三角形 56"/>
            <p:cNvSpPr/>
            <p:nvPr/>
          </p:nvSpPr>
          <p:spPr>
            <a:xfrm>
              <a:off x="1387" y="8585"/>
              <a:ext cx="608" cy="608"/>
            </a:xfrm>
            <a:prstGeom prst="rtTriangle">
              <a:avLst/>
            </a:prstGeom>
            <a:solidFill>
              <a:srgbClr val="E9C5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8" name="文本框 27"/>
          <p:cNvSpPr txBox="1"/>
          <p:nvPr/>
        </p:nvSpPr>
        <p:spPr>
          <a:xfrm>
            <a:off x="1049655" y="1321435"/>
            <a:ext cx="10570210" cy="6813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点击此处添加章节的描述内容，言简意赅，字数不超过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50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字，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20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号字。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点击此处添加章节的描述内容，言简意赅，字数不超过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50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字，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20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号字。点击此处添加章节的描述内容，言简意赅，字数不超过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50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字，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20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号字。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  <a:sym typeface="+mn-ea"/>
            </a:endParaRPr>
          </a:p>
        </p:txBody>
      </p:sp>
      <p:grpSp>
        <p:nvGrpSpPr>
          <p:cNvPr id="99" name="组合 98"/>
          <p:cNvGrpSpPr/>
          <p:nvPr/>
        </p:nvGrpSpPr>
        <p:grpSpPr>
          <a:xfrm rot="0">
            <a:off x="643255" y="2640965"/>
            <a:ext cx="2424430" cy="3098800"/>
            <a:chOff x="1037" y="4223"/>
            <a:chExt cx="3818" cy="4880"/>
          </a:xfrm>
        </p:grpSpPr>
        <p:sp>
          <p:nvSpPr>
            <p:cNvPr id="36" name="剪去单角的矩形 35"/>
            <p:cNvSpPr/>
            <p:nvPr/>
          </p:nvSpPr>
          <p:spPr>
            <a:xfrm rot="10800000" flipH="1">
              <a:off x="1037" y="4223"/>
              <a:ext cx="3819" cy="4881"/>
            </a:xfrm>
            <a:prstGeom prst="snip1Rect">
              <a:avLst/>
            </a:prstGeom>
            <a:noFill/>
            <a:ln>
              <a:solidFill>
                <a:srgbClr val="0043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38" name="组合 37"/>
            <p:cNvGrpSpPr/>
            <p:nvPr/>
          </p:nvGrpSpPr>
          <p:grpSpPr>
            <a:xfrm rot="0">
              <a:off x="1222" y="5106"/>
              <a:ext cx="3450" cy="3116"/>
              <a:chOff x="9129" y="5224"/>
              <a:chExt cx="3450" cy="3116"/>
            </a:xfrm>
          </p:grpSpPr>
          <p:sp>
            <p:nvSpPr>
              <p:cNvPr id="40" name="文本框 39"/>
              <p:cNvSpPr txBox="1"/>
              <p:nvPr/>
            </p:nvSpPr>
            <p:spPr>
              <a:xfrm>
                <a:off x="9129" y="6338"/>
                <a:ext cx="3450" cy="20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点击此处添加章节的描述内容，言简意赅，字数不超过</a:t>
                </a:r>
                <a:r>
                  <a:rPr lang="en-US" altLang="zh-CN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50</a:t>
                </a:r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字，</a:t>
                </a:r>
                <a:r>
                  <a:rPr lang="en-US" altLang="zh-CN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20</a:t>
                </a:r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号字。</a:t>
                </a:r>
                <a:endPara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9612" y="5224"/>
                <a:ext cx="2484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zh-CN" altLang="en-US" sz="3200" b="1">
                    <a:solidFill>
                      <a:srgbClr val="004376"/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项目名</a:t>
                </a:r>
                <a:endParaRPr lang="zh-CN" altLang="en-US" sz="3200" b="1">
                  <a:solidFill>
                    <a:srgbClr val="004376"/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endParaRPr>
              </a:p>
            </p:txBody>
          </p:sp>
        </p:grpSp>
      </p:grpSp>
      <p:grpSp>
        <p:nvGrpSpPr>
          <p:cNvPr id="100" name="组合 99"/>
          <p:cNvGrpSpPr/>
          <p:nvPr/>
        </p:nvGrpSpPr>
        <p:grpSpPr>
          <a:xfrm rot="0">
            <a:off x="3453765" y="2640965"/>
            <a:ext cx="2424430" cy="3098800"/>
            <a:chOff x="1037" y="4223"/>
            <a:chExt cx="3818" cy="4880"/>
          </a:xfrm>
        </p:grpSpPr>
        <p:sp>
          <p:nvSpPr>
            <p:cNvPr id="101" name="剪去单角的矩形 100"/>
            <p:cNvSpPr/>
            <p:nvPr/>
          </p:nvSpPr>
          <p:spPr>
            <a:xfrm rot="10800000" flipH="1">
              <a:off x="1037" y="4223"/>
              <a:ext cx="3819" cy="4881"/>
            </a:xfrm>
            <a:prstGeom prst="snip1Rect">
              <a:avLst/>
            </a:prstGeom>
            <a:solidFill>
              <a:srgbClr val="004376"/>
            </a:solidFill>
            <a:ln>
              <a:solidFill>
                <a:srgbClr val="0043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102" name="组合 101"/>
            <p:cNvGrpSpPr/>
            <p:nvPr/>
          </p:nvGrpSpPr>
          <p:grpSpPr>
            <a:xfrm rot="0">
              <a:off x="1222" y="5106"/>
              <a:ext cx="3450" cy="3116"/>
              <a:chOff x="9129" y="5224"/>
              <a:chExt cx="3450" cy="3116"/>
            </a:xfrm>
          </p:grpSpPr>
          <p:sp>
            <p:nvSpPr>
              <p:cNvPr id="103" name="文本框 102"/>
              <p:cNvSpPr txBox="1"/>
              <p:nvPr/>
            </p:nvSpPr>
            <p:spPr>
              <a:xfrm>
                <a:off x="9129" y="6338"/>
                <a:ext cx="3450" cy="20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600">
                    <a:solidFill>
                      <a:schemeClr val="bg1"/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点击此处添加章节的描述内容，言简意赅，字数不超过</a:t>
                </a:r>
                <a:r>
                  <a:rPr lang="en-US" altLang="zh-CN" sz="1600">
                    <a:solidFill>
                      <a:schemeClr val="bg1"/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50</a:t>
                </a:r>
                <a:r>
                  <a:rPr lang="zh-CN" altLang="en-US" sz="1600">
                    <a:solidFill>
                      <a:schemeClr val="bg1"/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字，</a:t>
                </a:r>
                <a:r>
                  <a:rPr lang="en-US" altLang="zh-CN" sz="1600">
                    <a:solidFill>
                      <a:schemeClr val="bg1"/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20</a:t>
                </a:r>
                <a:r>
                  <a:rPr lang="zh-CN" altLang="en-US" sz="1600">
                    <a:solidFill>
                      <a:schemeClr val="bg1"/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号字。</a:t>
                </a:r>
                <a:endParaRPr lang="zh-CN" altLang="en-US" sz="1600">
                  <a:solidFill>
                    <a:schemeClr val="bg1"/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endParaRPr>
              </a:p>
            </p:txBody>
          </p:sp>
          <p:sp>
            <p:nvSpPr>
              <p:cNvPr id="114" name="文本框 113"/>
              <p:cNvSpPr txBox="1"/>
              <p:nvPr/>
            </p:nvSpPr>
            <p:spPr>
              <a:xfrm>
                <a:off x="9612" y="5224"/>
                <a:ext cx="2484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zh-CN" altLang="en-US" sz="3200" b="1">
                    <a:solidFill>
                      <a:schemeClr val="bg1"/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项目名</a:t>
                </a:r>
                <a:endParaRPr lang="zh-CN" altLang="en-US" sz="3200" b="1">
                  <a:solidFill>
                    <a:schemeClr val="bg1"/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endParaRPr>
              </a:p>
            </p:txBody>
          </p:sp>
        </p:grpSp>
      </p:grpSp>
      <p:grpSp>
        <p:nvGrpSpPr>
          <p:cNvPr id="115" name="组合 114"/>
          <p:cNvGrpSpPr/>
          <p:nvPr/>
        </p:nvGrpSpPr>
        <p:grpSpPr>
          <a:xfrm rot="0">
            <a:off x="6264275" y="2640965"/>
            <a:ext cx="2424430" cy="3098800"/>
            <a:chOff x="1037" y="4223"/>
            <a:chExt cx="3818" cy="4880"/>
          </a:xfrm>
        </p:grpSpPr>
        <p:sp>
          <p:nvSpPr>
            <p:cNvPr id="116" name="剪去单角的矩形 115"/>
            <p:cNvSpPr/>
            <p:nvPr/>
          </p:nvSpPr>
          <p:spPr>
            <a:xfrm rot="10800000" flipH="1">
              <a:off x="1037" y="4223"/>
              <a:ext cx="3819" cy="4881"/>
            </a:xfrm>
            <a:prstGeom prst="snip1Rect">
              <a:avLst/>
            </a:prstGeom>
            <a:noFill/>
            <a:ln>
              <a:solidFill>
                <a:srgbClr val="0043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117" name="组合 116"/>
            <p:cNvGrpSpPr/>
            <p:nvPr/>
          </p:nvGrpSpPr>
          <p:grpSpPr>
            <a:xfrm rot="0">
              <a:off x="1222" y="5106"/>
              <a:ext cx="3450" cy="3116"/>
              <a:chOff x="9129" y="5224"/>
              <a:chExt cx="3450" cy="3116"/>
            </a:xfrm>
          </p:grpSpPr>
          <p:sp>
            <p:nvSpPr>
              <p:cNvPr id="118" name="文本框 117"/>
              <p:cNvSpPr txBox="1"/>
              <p:nvPr/>
            </p:nvSpPr>
            <p:spPr>
              <a:xfrm>
                <a:off x="9129" y="6338"/>
                <a:ext cx="3450" cy="20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点击此处添加章节的描述内容，言简意赅，字数不超过</a:t>
                </a:r>
                <a:r>
                  <a:rPr lang="en-US" altLang="zh-CN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50</a:t>
                </a:r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字，</a:t>
                </a:r>
                <a:r>
                  <a:rPr lang="en-US" altLang="zh-CN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20</a:t>
                </a:r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号字。</a:t>
                </a:r>
                <a:endPara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endParaRPr>
              </a:p>
            </p:txBody>
          </p:sp>
          <p:sp>
            <p:nvSpPr>
              <p:cNvPr id="119" name="文本框 118"/>
              <p:cNvSpPr txBox="1"/>
              <p:nvPr/>
            </p:nvSpPr>
            <p:spPr>
              <a:xfrm>
                <a:off x="9612" y="5224"/>
                <a:ext cx="2484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zh-CN" altLang="en-US" sz="3200" b="1">
                    <a:solidFill>
                      <a:srgbClr val="004376"/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项目名</a:t>
                </a:r>
                <a:endParaRPr lang="zh-CN" altLang="en-US" sz="3200" b="1">
                  <a:solidFill>
                    <a:srgbClr val="004376"/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endParaRPr>
              </a:p>
            </p:txBody>
          </p:sp>
        </p:grpSp>
      </p:grpSp>
      <p:grpSp>
        <p:nvGrpSpPr>
          <p:cNvPr id="120" name="组合 119"/>
          <p:cNvGrpSpPr/>
          <p:nvPr/>
        </p:nvGrpSpPr>
        <p:grpSpPr>
          <a:xfrm rot="0">
            <a:off x="9074785" y="2640965"/>
            <a:ext cx="2424430" cy="3098800"/>
            <a:chOff x="1037" y="4223"/>
            <a:chExt cx="3818" cy="4880"/>
          </a:xfrm>
        </p:grpSpPr>
        <p:sp>
          <p:nvSpPr>
            <p:cNvPr id="121" name="剪去单角的矩形 120"/>
            <p:cNvSpPr/>
            <p:nvPr/>
          </p:nvSpPr>
          <p:spPr>
            <a:xfrm rot="10800000" flipH="1">
              <a:off x="1037" y="4223"/>
              <a:ext cx="3819" cy="4881"/>
            </a:xfrm>
            <a:prstGeom prst="snip1Rect">
              <a:avLst/>
            </a:prstGeom>
            <a:noFill/>
            <a:ln>
              <a:solidFill>
                <a:srgbClr val="0043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122" name="组合 121"/>
            <p:cNvGrpSpPr/>
            <p:nvPr/>
          </p:nvGrpSpPr>
          <p:grpSpPr>
            <a:xfrm rot="0">
              <a:off x="1222" y="5106"/>
              <a:ext cx="3450" cy="3116"/>
              <a:chOff x="9129" y="5224"/>
              <a:chExt cx="3450" cy="3116"/>
            </a:xfrm>
          </p:grpSpPr>
          <p:sp>
            <p:nvSpPr>
              <p:cNvPr id="123" name="文本框 122"/>
              <p:cNvSpPr txBox="1"/>
              <p:nvPr/>
            </p:nvSpPr>
            <p:spPr>
              <a:xfrm>
                <a:off x="9129" y="6338"/>
                <a:ext cx="3450" cy="20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点击此处添加章节的描述内容，言简意赅，字数不超过</a:t>
                </a:r>
                <a:r>
                  <a:rPr lang="en-US" altLang="zh-CN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50</a:t>
                </a:r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字，</a:t>
                </a:r>
                <a:r>
                  <a:rPr lang="en-US" altLang="zh-CN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20</a:t>
                </a:r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号字。</a:t>
                </a:r>
                <a:endPara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endParaRPr>
              </a:p>
            </p:txBody>
          </p:sp>
          <p:sp>
            <p:nvSpPr>
              <p:cNvPr id="124" name="文本框 123"/>
              <p:cNvSpPr txBox="1"/>
              <p:nvPr/>
            </p:nvSpPr>
            <p:spPr>
              <a:xfrm>
                <a:off x="9612" y="5224"/>
                <a:ext cx="2484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zh-CN" altLang="en-US" sz="3200" b="1">
                    <a:solidFill>
                      <a:srgbClr val="004376"/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rPr>
                  <a:t>项目名</a:t>
                </a:r>
                <a:endParaRPr lang="zh-CN" altLang="en-US" sz="3200" b="1">
                  <a:solidFill>
                    <a:srgbClr val="004376"/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-20955" y="225425"/>
            <a:ext cx="3811905" cy="706755"/>
            <a:chOff x="9187" y="1124"/>
            <a:chExt cx="6003" cy="1113"/>
          </a:xfrm>
        </p:grpSpPr>
        <p:grpSp>
          <p:nvGrpSpPr>
            <p:cNvPr id="17" name="组合 16"/>
            <p:cNvGrpSpPr/>
            <p:nvPr/>
          </p:nvGrpSpPr>
          <p:grpSpPr>
            <a:xfrm>
              <a:off x="9187" y="1124"/>
              <a:ext cx="1358" cy="1113"/>
              <a:chOff x="9187" y="1124"/>
              <a:chExt cx="1358" cy="1113"/>
            </a:xfrm>
          </p:grpSpPr>
          <p:sp>
            <p:nvSpPr>
              <p:cNvPr id="18" name="直角三角形 17"/>
              <p:cNvSpPr/>
              <p:nvPr/>
            </p:nvSpPr>
            <p:spPr>
              <a:xfrm rot="16200000">
                <a:off x="9796" y="1588"/>
                <a:ext cx="619" cy="619"/>
              </a:xfrm>
              <a:prstGeom prst="rtTriangle">
                <a:avLst/>
              </a:prstGeom>
              <a:solidFill>
                <a:srgbClr val="E9C5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9187" y="1124"/>
                <a:ext cx="1358" cy="1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r"/>
                <a:r>
                  <a:rPr lang="en-US" altLang="zh-CN" sz="4000" b="1">
                    <a:solidFill>
                      <a:srgbClr val="004376"/>
                    </a:solidFill>
                    <a:latin typeface="汉仪中简黑简" panose="00020600040101010101" charset="-122"/>
                    <a:ea typeface="汉仪中简黑简" panose="00020600040101010101" charset="-122"/>
                  </a:rPr>
                  <a:t>03</a:t>
                </a:r>
                <a:endParaRPr lang="en-US" altLang="zh-CN" sz="4000" b="1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</a:endParaRPr>
              </a:p>
            </p:txBody>
          </p:sp>
        </p:grpSp>
        <p:sp useBgFill="1">
          <p:nvSpPr>
            <p:cNvPr id="20" name="文本框 19"/>
            <p:cNvSpPr txBox="1"/>
            <p:nvPr/>
          </p:nvSpPr>
          <p:spPr>
            <a:xfrm>
              <a:off x="10729" y="1263"/>
              <a:ext cx="4461" cy="919"/>
            </a:xfrm>
            <a:prstGeom prst="rect">
              <a:avLst/>
            </a:prstGeom>
          </p:spPr>
          <p:txBody>
            <a:bodyPr wrap="square" rtlCol="0">
              <a:spAutoFit/>
            </a:bodyPr>
            <a:p>
              <a:pPr algn="l"/>
              <a:r>
                <a:rPr lang="zh-CN" altLang="en-US" sz="3200" b="1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</a:rPr>
                <a:t>项目问题反馈</a:t>
              </a:r>
              <a:endParaRPr lang="zh-CN" altLang="en-US" sz="3200" b="1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</p:grpSp>
      <p:sp>
        <p:nvSpPr>
          <p:cNvPr id="2" name="直角三角形 1"/>
          <p:cNvSpPr/>
          <p:nvPr/>
        </p:nvSpPr>
        <p:spPr>
          <a:xfrm rot="16200000">
            <a:off x="5537200" y="5432425"/>
            <a:ext cx="413385" cy="413385"/>
          </a:xfrm>
          <a:prstGeom prst="rtTriangle">
            <a:avLst/>
          </a:prstGeom>
          <a:solidFill>
            <a:srgbClr val="E9C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5" name="剪去单角的矩形 34"/>
          <p:cNvSpPr/>
          <p:nvPr/>
        </p:nvSpPr>
        <p:spPr>
          <a:xfrm rot="10800000" flipH="1">
            <a:off x="3583305" y="1828800"/>
            <a:ext cx="2440940" cy="3306445"/>
          </a:xfrm>
          <a:prstGeom prst="snip1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文本框 35"/>
          <p:cNvSpPr txBox="1"/>
          <p:nvPr/>
        </p:nvSpPr>
        <p:spPr>
          <a:xfrm>
            <a:off x="4037330" y="2945765"/>
            <a:ext cx="6447155" cy="1014730"/>
          </a:xfrm>
          <a:prstGeom prst="rect">
            <a:avLst/>
          </a:prstGeom>
        </p:spPr>
        <p:txBody>
          <a:bodyPr wrap="square" rtlCol="0">
            <a:spAutoFit/>
          </a:bodyPr>
          <a:p>
            <a:pPr algn="l"/>
            <a:r>
              <a:rPr lang="zh-CN" altLang="en-US" sz="6000">
                <a:solidFill>
                  <a:schemeClr val="bg1"/>
                </a:solidFill>
                <a:latin typeface="汉仪中简黑简" panose="00020600040101010101" charset="-122"/>
                <a:ea typeface="汉仪中简黑简" panose="00020600040101010101" charset="-122"/>
              </a:rPr>
              <a:t>下阶段工作计划</a:t>
            </a:r>
            <a:endParaRPr lang="zh-CN" altLang="en-US" sz="6000">
              <a:solidFill>
                <a:schemeClr val="bg1"/>
              </a:solidFill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 useBgFill="1">
        <p:nvSpPr>
          <p:cNvPr id="37" name="文本框 36"/>
          <p:cNvSpPr txBox="1"/>
          <p:nvPr/>
        </p:nvSpPr>
        <p:spPr>
          <a:xfrm>
            <a:off x="2908300" y="2173605"/>
            <a:ext cx="2510790" cy="768350"/>
          </a:xfrm>
          <a:prstGeom prst="rect">
            <a:avLst/>
          </a:prstGeom>
        </p:spPr>
        <p:txBody>
          <a:bodyPr wrap="square" rtlCol="0">
            <a:spAutoFit/>
          </a:bodyPr>
          <a:p>
            <a:pPr algn="l"/>
            <a:r>
              <a:rPr lang="en-US" sz="4400" b="1">
                <a:solidFill>
                  <a:srgbClr val="EEF1F0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PART</a:t>
            </a:r>
            <a:r>
              <a:rPr lang="en-US" sz="4400" b="1">
                <a:solidFill>
                  <a:srgbClr val="E9C515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 04</a:t>
            </a:r>
            <a:endParaRPr lang="en-US" altLang="zh-CN" sz="4400" b="1">
              <a:solidFill>
                <a:srgbClr val="E9C515"/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  <p:sp useBgFill="1">
        <p:nvSpPr>
          <p:cNvPr id="38" name="文本框 37"/>
          <p:cNvSpPr txBox="1"/>
          <p:nvPr/>
        </p:nvSpPr>
        <p:spPr>
          <a:xfrm>
            <a:off x="4037330" y="3926840"/>
            <a:ext cx="4654550" cy="583565"/>
          </a:xfrm>
          <a:prstGeom prst="rect">
            <a:avLst/>
          </a:prstGeom>
        </p:spPr>
        <p:txBody>
          <a:bodyPr wrap="square" rtlCol="0">
            <a:spAutoFit/>
          </a:bodyPr>
          <a:p>
            <a:pPr algn="l"/>
            <a:r>
              <a:rPr sz="1600">
                <a:solidFill>
                  <a:srgbClr val="EEF1F0"/>
                </a:solidFill>
                <a:latin typeface="汉仪中简黑简" panose="00020600040101010101" charset="-122"/>
                <a:ea typeface="汉仪中简黑简" panose="00020600040101010101" charset="-122"/>
              </a:rPr>
              <a:t>点击此处添加章节的描述内容，言简意赅，字数不超过50字，20号字。</a:t>
            </a:r>
            <a:endParaRPr sz="1600">
              <a:solidFill>
                <a:srgbClr val="EEF1F0"/>
              </a:solidFill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>
        <p:nvSpPr>
          <p:cNvPr id="39" name="直角三角形 38"/>
          <p:cNvSpPr/>
          <p:nvPr/>
        </p:nvSpPr>
        <p:spPr>
          <a:xfrm rot="16200000">
            <a:off x="5968365" y="4742180"/>
            <a:ext cx="393065" cy="393065"/>
          </a:xfrm>
          <a:prstGeom prst="rtTriangle">
            <a:avLst/>
          </a:prstGeom>
          <a:solidFill>
            <a:srgbClr val="E9C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1" name="组合 20"/>
          <p:cNvGrpSpPr/>
          <p:nvPr/>
        </p:nvGrpSpPr>
        <p:grpSpPr>
          <a:xfrm>
            <a:off x="99060" y="218440"/>
            <a:ext cx="4197350" cy="706755"/>
            <a:chOff x="9187" y="1124"/>
            <a:chExt cx="6610" cy="1113"/>
          </a:xfrm>
        </p:grpSpPr>
        <p:grpSp>
          <p:nvGrpSpPr>
            <p:cNvPr id="22" name="组合 21"/>
            <p:cNvGrpSpPr/>
            <p:nvPr/>
          </p:nvGrpSpPr>
          <p:grpSpPr>
            <a:xfrm>
              <a:off x="9187" y="1124"/>
              <a:ext cx="1358" cy="1113"/>
              <a:chOff x="9187" y="1124"/>
              <a:chExt cx="1358" cy="1113"/>
            </a:xfrm>
          </p:grpSpPr>
          <p:sp>
            <p:nvSpPr>
              <p:cNvPr id="23" name="直角三角形 22"/>
              <p:cNvSpPr/>
              <p:nvPr/>
            </p:nvSpPr>
            <p:spPr>
              <a:xfrm rot="16200000">
                <a:off x="9796" y="1588"/>
                <a:ext cx="619" cy="619"/>
              </a:xfrm>
              <a:prstGeom prst="rtTriangle">
                <a:avLst/>
              </a:prstGeom>
              <a:solidFill>
                <a:srgbClr val="E9C5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9187" y="1124"/>
                <a:ext cx="1358" cy="1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r"/>
                <a:r>
                  <a:rPr lang="en-US" altLang="zh-CN" sz="4000" b="1">
                    <a:solidFill>
                      <a:srgbClr val="004376"/>
                    </a:solidFill>
                    <a:latin typeface="汉仪中简黑简" panose="00020600040101010101" charset="-122"/>
                    <a:ea typeface="汉仪中简黑简" panose="00020600040101010101" charset="-122"/>
                  </a:rPr>
                  <a:t>04</a:t>
                </a:r>
                <a:endParaRPr lang="en-US" altLang="zh-CN" sz="4000" b="1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</a:endParaRPr>
              </a:p>
            </p:txBody>
          </p:sp>
        </p:grpSp>
        <p:sp useBgFill="1">
          <p:nvSpPr>
            <p:cNvPr id="25" name="文本框 24"/>
            <p:cNvSpPr txBox="1"/>
            <p:nvPr/>
          </p:nvSpPr>
          <p:spPr>
            <a:xfrm>
              <a:off x="10729" y="1263"/>
              <a:ext cx="5068" cy="919"/>
            </a:xfrm>
            <a:prstGeom prst="rect">
              <a:avLst/>
            </a:prstGeom>
          </p:spPr>
          <p:txBody>
            <a:bodyPr wrap="square" rtlCol="0">
              <a:spAutoFit/>
            </a:bodyPr>
            <a:p>
              <a:pPr algn="l"/>
              <a:r>
                <a:rPr lang="zh-CN" altLang="en-US" sz="3200" b="1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</a:rPr>
                <a:t>下阶段工作计划</a:t>
              </a:r>
              <a:endParaRPr lang="zh-CN" altLang="en-US" sz="3200" b="1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</p:grpSp>
      <p:sp>
        <p:nvSpPr>
          <p:cNvPr id="35" name="任意多边形 34"/>
          <p:cNvSpPr/>
          <p:nvPr/>
        </p:nvSpPr>
        <p:spPr>
          <a:xfrm>
            <a:off x="5099050" y="3444875"/>
            <a:ext cx="1699895" cy="8553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677" h="1347">
                <a:moveTo>
                  <a:pt x="0" y="0"/>
                </a:moveTo>
                <a:lnTo>
                  <a:pt x="470" y="0"/>
                </a:lnTo>
                <a:lnTo>
                  <a:pt x="1337" y="874"/>
                </a:lnTo>
                <a:lnTo>
                  <a:pt x="2210" y="0"/>
                </a:lnTo>
                <a:lnTo>
                  <a:pt x="2677" y="0"/>
                </a:lnTo>
                <a:lnTo>
                  <a:pt x="1337" y="1347"/>
                </a:lnTo>
                <a:lnTo>
                  <a:pt x="0" y="0"/>
                </a:lnTo>
                <a:close/>
              </a:path>
            </a:pathLst>
          </a:custGeom>
          <a:solidFill>
            <a:srgbClr val="E9C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955040" y="3444875"/>
            <a:ext cx="1534795" cy="8553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417" h="1347">
                <a:moveTo>
                  <a:pt x="0" y="0"/>
                </a:moveTo>
                <a:lnTo>
                  <a:pt x="1080" y="0"/>
                </a:lnTo>
                <a:lnTo>
                  <a:pt x="2417" y="1347"/>
                </a:lnTo>
                <a:lnTo>
                  <a:pt x="0" y="1347"/>
                </a:lnTo>
                <a:lnTo>
                  <a:pt x="0" y="0"/>
                </a:lnTo>
                <a:close/>
              </a:path>
            </a:pathLst>
          </a:custGeom>
          <a:solidFill>
            <a:srgbClr val="0043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 rot="10800000">
            <a:off x="6535420" y="3444875"/>
            <a:ext cx="1699895" cy="8553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677" h="1347">
                <a:moveTo>
                  <a:pt x="0" y="0"/>
                </a:moveTo>
                <a:lnTo>
                  <a:pt x="470" y="0"/>
                </a:lnTo>
                <a:lnTo>
                  <a:pt x="1337" y="874"/>
                </a:lnTo>
                <a:lnTo>
                  <a:pt x="2210" y="0"/>
                </a:lnTo>
                <a:lnTo>
                  <a:pt x="2677" y="0"/>
                </a:lnTo>
                <a:lnTo>
                  <a:pt x="1337" y="1347"/>
                </a:lnTo>
                <a:lnTo>
                  <a:pt x="0" y="0"/>
                </a:lnTo>
                <a:close/>
              </a:path>
            </a:pathLst>
          </a:custGeom>
          <a:solidFill>
            <a:srgbClr val="0043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2226310" y="3444875"/>
            <a:ext cx="1699895" cy="8553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677" h="1347">
                <a:moveTo>
                  <a:pt x="0" y="0"/>
                </a:moveTo>
                <a:lnTo>
                  <a:pt x="470" y="0"/>
                </a:lnTo>
                <a:lnTo>
                  <a:pt x="1337" y="874"/>
                </a:lnTo>
                <a:lnTo>
                  <a:pt x="2210" y="0"/>
                </a:lnTo>
                <a:lnTo>
                  <a:pt x="2677" y="0"/>
                </a:lnTo>
                <a:lnTo>
                  <a:pt x="1337" y="1347"/>
                </a:lnTo>
                <a:lnTo>
                  <a:pt x="0" y="0"/>
                </a:lnTo>
                <a:close/>
              </a:path>
            </a:pathLst>
          </a:custGeom>
          <a:solidFill>
            <a:srgbClr val="E9C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 rot="10800000">
            <a:off x="3662680" y="3444875"/>
            <a:ext cx="1699895" cy="8553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677" h="1347">
                <a:moveTo>
                  <a:pt x="0" y="0"/>
                </a:moveTo>
                <a:lnTo>
                  <a:pt x="470" y="0"/>
                </a:lnTo>
                <a:lnTo>
                  <a:pt x="1337" y="874"/>
                </a:lnTo>
                <a:lnTo>
                  <a:pt x="2210" y="0"/>
                </a:lnTo>
                <a:lnTo>
                  <a:pt x="2677" y="0"/>
                </a:lnTo>
                <a:lnTo>
                  <a:pt x="1337" y="1347"/>
                </a:lnTo>
                <a:lnTo>
                  <a:pt x="0" y="0"/>
                </a:lnTo>
                <a:close/>
              </a:path>
            </a:pathLst>
          </a:custGeom>
          <a:solidFill>
            <a:srgbClr val="0043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7971790" y="3444875"/>
            <a:ext cx="1699895" cy="8553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677" h="1347">
                <a:moveTo>
                  <a:pt x="0" y="0"/>
                </a:moveTo>
                <a:lnTo>
                  <a:pt x="470" y="0"/>
                </a:lnTo>
                <a:lnTo>
                  <a:pt x="1337" y="874"/>
                </a:lnTo>
                <a:lnTo>
                  <a:pt x="2210" y="0"/>
                </a:lnTo>
                <a:lnTo>
                  <a:pt x="2677" y="0"/>
                </a:lnTo>
                <a:lnTo>
                  <a:pt x="1337" y="1347"/>
                </a:lnTo>
                <a:lnTo>
                  <a:pt x="0" y="0"/>
                </a:lnTo>
                <a:close/>
              </a:path>
            </a:pathLst>
          </a:custGeom>
          <a:solidFill>
            <a:srgbClr val="E9C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6" name="任意多边形 35"/>
          <p:cNvSpPr/>
          <p:nvPr/>
        </p:nvSpPr>
        <p:spPr>
          <a:xfrm>
            <a:off x="9408160" y="3444875"/>
            <a:ext cx="1786255" cy="8553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813" h="1347">
                <a:moveTo>
                  <a:pt x="1340" y="0"/>
                </a:moveTo>
                <a:lnTo>
                  <a:pt x="1723" y="0"/>
                </a:lnTo>
                <a:lnTo>
                  <a:pt x="2143" y="0"/>
                </a:lnTo>
                <a:lnTo>
                  <a:pt x="2813" y="674"/>
                </a:lnTo>
                <a:lnTo>
                  <a:pt x="2143" y="1347"/>
                </a:lnTo>
                <a:lnTo>
                  <a:pt x="1723" y="1347"/>
                </a:lnTo>
                <a:lnTo>
                  <a:pt x="1340" y="1347"/>
                </a:lnTo>
                <a:lnTo>
                  <a:pt x="0" y="1347"/>
                </a:lnTo>
                <a:lnTo>
                  <a:pt x="1340" y="0"/>
                </a:lnTo>
                <a:close/>
              </a:path>
            </a:pathLst>
          </a:custGeom>
          <a:solidFill>
            <a:srgbClr val="0043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>
            <a:off x="3079750" y="3213100"/>
            <a:ext cx="0" cy="516890"/>
          </a:xfrm>
          <a:prstGeom prst="straightConnector1">
            <a:avLst/>
          </a:prstGeom>
          <a:ln w="38100">
            <a:solidFill>
              <a:srgbClr val="E9C515"/>
            </a:solidFill>
            <a:prstDash val="dash"/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8809990" y="3213100"/>
            <a:ext cx="0" cy="516890"/>
          </a:xfrm>
          <a:prstGeom prst="straightConnector1">
            <a:avLst/>
          </a:prstGeom>
          <a:ln w="38100">
            <a:solidFill>
              <a:srgbClr val="E9C515"/>
            </a:solidFill>
            <a:prstDash val="dash"/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>
            <a:off x="5942965" y="3213100"/>
            <a:ext cx="0" cy="516890"/>
          </a:xfrm>
          <a:prstGeom prst="straightConnector1">
            <a:avLst/>
          </a:prstGeom>
          <a:ln w="38100">
            <a:solidFill>
              <a:srgbClr val="E9C515"/>
            </a:solidFill>
            <a:prstDash val="dash"/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7378065" y="3953510"/>
            <a:ext cx="0" cy="516890"/>
          </a:xfrm>
          <a:prstGeom prst="straightConnector1">
            <a:avLst/>
          </a:prstGeom>
          <a:ln w="38100">
            <a:solidFill>
              <a:srgbClr val="004376"/>
            </a:solidFill>
            <a:prstDash val="dash"/>
            <a:headEnd type="arrow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4513580" y="3953510"/>
            <a:ext cx="0" cy="516890"/>
          </a:xfrm>
          <a:prstGeom prst="straightConnector1">
            <a:avLst/>
          </a:prstGeom>
          <a:ln w="38100">
            <a:solidFill>
              <a:srgbClr val="004376"/>
            </a:solidFill>
            <a:prstDash val="dash"/>
            <a:headEnd type="arrow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 rot="0">
            <a:off x="1755140" y="1719580"/>
            <a:ext cx="2649220" cy="1369695"/>
            <a:chOff x="2764" y="2096"/>
            <a:chExt cx="4172" cy="2157"/>
          </a:xfrm>
        </p:grpSpPr>
        <p:sp>
          <p:nvSpPr>
            <p:cNvPr id="18" name="文本框 17"/>
            <p:cNvSpPr txBox="1"/>
            <p:nvPr/>
          </p:nvSpPr>
          <p:spPr>
            <a:xfrm>
              <a:off x="2764" y="3625"/>
              <a:ext cx="417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sz="2000" b="1">
                  <a:solidFill>
                    <a:srgbClr val="E9C515"/>
                  </a:solidFill>
                  <a:latin typeface="汉仪中简黑简" panose="00020600040101010101" charset="-122"/>
                  <a:ea typeface="汉仪中简黑简" panose="00020600040101010101" charset="-122"/>
                  <a:cs typeface="+mn-ea"/>
                </a:rPr>
                <a:t>点击添加标题</a:t>
              </a:r>
              <a:endParaRPr lang="zh-CN" sz="2000" b="1">
                <a:solidFill>
                  <a:srgbClr val="E9C515"/>
                </a:solidFill>
                <a:latin typeface="汉仪中简黑简" panose="00020600040101010101" charset="-122"/>
                <a:ea typeface="汉仪中简黑简" panose="00020600040101010101" charset="-122"/>
                <a:cs typeface="+mn-ea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843" y="2096"/>
              <a:ext cx="4014" cy="1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点击此处添加章节的描述内容，言简意赅，字数不超过</a:t>
              </a:r>
              <a:r>
                <a:rPr lang="en-US" altLang="zh-CN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30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字，</a:t>
              </a:r>
              <a:r>
                <a:rPr lang="en-US" altLang="zh-CN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20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号字。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 rot="0">
            <a:off x="7486015" y="1719580"/>
            <a:ext cx="2649855" cy="1369695"/>
            <a:chOff x="2764" y="2096"/>
            <a:chExt cx="4173" cy="2157"/>
          </a:xfrm>
        </p:grpSpPr>
        <p:sp>
          <p:nvSpPr>
            <p:cNvPr id="26" name="文本框 25"/>
            <p:cNvSpPr txBox="1"/>
            <p:nvPr/>
          </p:nvSpPr>
          <p:spPr>
            <a:xfrm>
              <a:off x="2764" y="3625"/>
              <a:ext cx="417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sz="2000" b="1">
                  <a:solidFill>
                    <a:srgbClr val="E9C515"/>
                  </a:solidFill>
                  <a:latin typeface="汉仪中简黑简" panose="00020600040101010101" charset="-122"/>
                  <a:ea typeface="汉仪中简黑简" panose="00020600040101010101" charset="-122"/>
                  <a:cs typeface="+mn-ea"/>
                </a:rPr>
                <a:t>点击添加标题</a:t>
              </a:r>
              <a:endParaRPr lang="zh-CN" sz="2000" b="1">
                <a:solidFill>
                  <a:srgbClr val="E9C515"/>
                </a:solidFill>
                <a:latin typeface="汉仪中简黑简" panose="00020600040101010101" charset="-122"/>
                <a:ea typeface="汉仪中简黑简" panose="00020600040101010101" charset="-122"/>
                <a:cs typeface="+mn-ea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843" y="2096"/>
              <a:ext cx="4014" cy="1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点击此处添加章节的描述内容，言简意赅，字数不超过</a:t>
              </a:r>
              <a:r>
                <a:rPr lang="en-US" altLang="zh-CN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30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字，</a:t>
              </a:r>
              <a:r>
                <a:rPr lang="en-US" altLang="zh-CN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20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号字。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 rot="0">
            <a:off x="4618355" y="1719580"/>
            <a:ext cx="2649220" cy="1369695"/>
            <a:chOff x="2764" y="2096"/>
            <a:chExt cx="4172" cy="2157"/>
          </a:xfrm>
        </p:grpSpPr>
        <p:sp>
          <p:nvSpPr>
            <p:cNvPr id="29" name="文本框 28"/>
            <p:cNvSpPr txBox="1"/>
            <p:nvPr/>
          </p:nvSpPr>
          <p:spPr>
            <a:xfrm>
              <a:off x="2764" y="3625"/>
              <a:ext cx="417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sz="2000" b="1">
                  <a:solidFill>
                    <a:srgbClr val="E9C515"/>
                  </a:solidFill>
                  <a:latin typeface="汉仪中简黑简" panose="00020600040101010101" charset="-122"/>
                  <a:ea typeface="汉仪中简黑简" panose="00020600040101010101" charset="-122"/>
                  <a:cs typeface="+mn-ea"/>
                </a:rPr>
                <a:t>点击添加标题</a:t>
              </a:r>
              <a:endParaRPr lang="zh-CN" sz="2000" b="1">
                <a:solidFill>
                  <a:srgbClr val="E9C515"/>
                </a:solidFill>
                <a:latin typeface="汉仪中简黑简" panose="00020600040101010101" charset="-122"/>
                <a:ea typeface="汉仪中简黑简" panose="00020600040101010101" charset="-122"/>
                <a:cs typeface="+mn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843" y="2096"/>
              <a:ext cx="4014" cy="1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点击此处添加章节的描述内容，言简意赅，字数不超过</a:t>
              </a:r>
              <a:r>
                <a:rPr lang="en-US" altLang="zh-CN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30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字，</a:t>
              </a:r>
              <a:r>
                <a:rPr lang="en-US" altLang="zh-CN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20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号字。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 rot="0">
            <a:off x="6055995" y="4627245"/>
            <a:ext cx="2649220" cy="1362710"/>
            <a:chOff x="9767" y="7112"/>
            <a:chExt cx="4172" cy="2146"/>
          </a:xfrm>
        </p:grpSpPr>
        <p:sp>
          <p:nvSpPr>
            <p:cNvPr id="32" name="文本框 31"/>
            <p:cNvSpPr txBox="1"/>
            <p:nvPr/>
          </p:nvSpPr>
          <p:spPr>
            <a:xfrm>
              <a:off x="9767" y="7112"/>
              <a:ext cx="417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sz="2000" b="1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  <a:cs typeface="+mn-ea"/>
                </a:rPr>
                <a:t>点击添加标题</a:t>
              </a:r>
              <a:endParaRPr lang="zh-CN" sz="2000" b="1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  <a:cs typeface="+mn-ea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9846" y="7722"/>
              <a:ext cx="4014" cy="1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点击此处添加章节的描述内容，言简意赅，字数不超过</a:t>
              </a:r>
              <a:r>
                <a:rPr lang="en-US" altLang="zh-CN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30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字，</a:t>
              </a:r>
              <a:r>
                <a:rPr lang="en-US" altLang="zh-CN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20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号字。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 rot="0">
            <a:off x="3176905" y="4671695"/>
            <a:ext cx="2649220" cy="1362710"/>
            <a:chOff x="9767" y="7112"/>
            <a:chExt cx="4172" cy="2146"/>
          </a:xfrm>
        </p:grpSpPr>
        <p:sp>
          <p:nvSpPr>
            <p:cNvPr id="38" name="文本框 37"/>
            <p:cNvSpPr txBox="1"/>
            <p:nvPr/>
          </p:nvSpPr>
          <p:spPr>
            <a:xfrm>
              <a:off x="9767" y="7112"/>
              <a:ext cx="417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sz="2000" b="1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  <a:cs typeface="+mn-ea"/>
                </a:rPr>
                <a:t>点击添加标题</a:t>
              </a:r>
              <a:endParaRPr lang="zh-CN" sz="2000" b="1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  <a:cs typeface="+mn-ea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9846" y="7722"/>
              <a:ext cx="4014" cy="1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点击此处添加章节的描述内容，言简意赅，字数不超过</a:t>
              </a:r>
              <a:r>
                <a:rPr lang="en-US" altLang="zh-CN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30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字，</a:t>
              </a:r>
              <a:r>
                <a:rPr lang="en-US" altLang="zh-CN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20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号字。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</p:txBody>
        </p:sp>
      </p:grpSp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1" name="组合 20"/>
          <p:cNvGrpSpPr/>
          <p:nvPr/>
        </p:nvGrpSpPr>
        <p:grpSpPr>
          <a:xfrm>
            <a:off x="85725" y="218440"/>
            <a:ext cx="4197350" cy="706755"/>
            <a:chOff x="9187" y="1124"/>
            <a:chExt cx="6610" cy="1113"/>
          </a:xfrm>
        </p:grpSpPr>
        <p:grpSp>
          <p:nvGrpSpPr>
            <p:cNvPr id="22" name="组合 21"/>
            <p:cNvGrpSpPr/>
            <p:nvPr/>
          </p:nvGrpSpPr>
          <p:grpSpPr>
            <a:xfrm>
              <a:off x="9187" y="1124"/>
              <a:ext cx="1358" cy="1113"/>
              <a:chOff x="9187" y="1124"/>
              <a:chExt cx="1358" cy="1113"/>
            </a:xfrm>
          </p:grpSpPr>
          <p:sp>
            <p:nvSpPr>
              <p:cNvPr id="23" name="直角三角形 22"/>
              <p:cNvSpPr/>
              <p:nvPr/>
            </p:nvSpPr>
            <p:spPr>
              <a:xfrm rot="16200000">
                <a:off x="9796" y="1588"/>
                <a:ext cx="619" cy="619"/>
              </a:xfrm>
              <a:prstGeom prst="rtTriangle">
                <a:avLst/>
              </a:prstGeom>
              <a:solidFill>
                <a:srgbClr val="E9C5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9187" y="1124"/>
                <a:ext cx="1358" cy="1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r"/>
                <a:r>
                  <a:rPr lang="en-US" altLang="zh-CN" sz="4000" b="1">
                    <a:solidFill>
                      <a:srgbClr val="004376"/>
                    </a:solidFill>
                    <a:latin typeface="汉仪中简黑简" panose="00020600040101010101" charset="-122"/>
                    <a:ea typeface="汉仪中简黑简" panose="00020600040101010101" charset="-122"/>
                  </a:rPr>
                  <a:t>04</a:t>
                </a:r>
                <a:endParaRPr lang="en-US" altLang="zh-CN" sz="4000" b="1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</a:endParaRPr>
              </a:p>
            </p:txBody>
          </p:sp>
        </p:grpSp>
        <p:sp useBgFill="1">
          <p:nvSpPr>
            <p:cNvPr id="25" name="文本框 24"/>
            <p:cNvSpPr txBox="1"/>
            <p:nvPr/>
          </p:nvSpPr>
          <p:spPr>
            <a:xfrm>
              <a:off x="10729" y="1263"/>
              <a:ext cx="5068" cy="919"/>
            </a:xfrm>
            <a:prstGeom prst="rect">
              <a:avLst/>
            </a:prstGeom>
          </p:spPr>
          <p:txBody>
            <a:bodyPr wrap="square" rtlCol="0">
              <a:spAutoFit/>
            </a:bodyPr>
            <a:p>
              <a:pPr algn="l"/>
              <a:r>
                <a:rPr lang="zh-CN" altLang="en-US" sz="3200" b="1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</a:rPr>
                <a:t>下阶段工作计划</a:t>
              </a:r>
              <a:endParaRPr lang="zh-CN" altLang="en-US" sz="3200" b="1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35330" y="1767205"/>
            <a:ext cx="10643196" cy="4217035"/>
            <a:chOff x="658" y="2475"/>
            <a:chExt cx="17867" cy="7079"/>
          </a:xfrm>
        </p:grpSpPr>
        <p:pic>
          <p:nvPicPr>
            <p:cNvPr id="6" name="图片 5" descr="pexels-photo-744461"/>
            <p:cNvPicPr>
              <a:picLocks noChangeAspect="1"/>
            </p:cNvPicPr>
            <p:nvPr/>
          </p:nvPicPr>
          <p:blipFill>
            <a:blip r:embed="rId2"/>
            <a:srcRect l="8763" t="21481" r="14729" b="10920"/>
            <a:stretch>
              <a:fillRect/>
            </a:stretch>
          </p:blipFill>
          <p:spPr>
            <a:xfrm>
              <a:off x="658" y="6168"/>
              <a:ext cx="5745" cy="338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745" h="3386">
                  <a:moveTo>
                    <a:pt x="0" y="0"/>
                  </a:moveTo>
                  <a:lnTo>
                    <a:pt x="5745" y="0"/>
                  </a:lnTo>
                  <a:lnTo>
                    <a:pt x="5745" y="3386"/>
                  </a:lnTo>
                  <a:lnTo>
                    <a:pt x="0" y="33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DCCED"/>
            </a:solidFill>
            <a:ln>
              <a:noFill/>
            </a:ln>
          </p:spPr>
        </p:pic>
        <p:pic>
          <p:nvPicPr>
            <p:cNvPr id="8" name="图片 7" descr="pexels-photo-212286"/>
            <p:cNvPicPr>
              <a:picLocks noChangeAspect="1"/>
            </p:cNvPicPr>
            <p:nvPr/>
          </p:nvPicPr>
          <p:blipFill>
            <a:blip r:embed="rId3"/>
            <a:srcRect l="2870" t="8360" r="2903" b="8385"/>
            <a:stretch>
              <a:fillRect/>
            </a:stretch>
          </p:blipFill>
          <p:spPr>
            <a:xfrm>
              <a:off x="6727" y="2475"/>
              <a:ext cx="5745" cy="338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745" h="3386">
                  <a:moveTo>
                    <a:pt x="0" y="0"/>
                  </a:moveTo>
                  <a:lnTo>
                    <a:pt x="5745" y="0"/>
                  </a:lnTo>
                  <a:lnTo>
                    <a:pt x="5745" y="3386"/>
                  </a:lnTo>
                  <a:lnTo>
                    <a:pt x="0" y="33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DCCED"/>
            </a:solidFill>
            <a:ln>
              <a:noFill/>
            </a:ln>
          </p:spPr>
        </p:pic>
        <p:sp>
          <p:nvSpPr>
            <p:cNvPr id="9" name="矩形 8"/>
            <p:cNvSpPr/>
            <p:nvPr/>
          </p:nvSpPr>
          <p:spPr>
            <a:xfrm>
              <a:off x="674" y="2475"/>
              <a:ext cx="5745" cy="3386"/>
            </a:xfrm>
            <a:prstGeom prst="rect">
              <a:avLst/>
            </a:prstGeom>
            <a:solidFill>
              <a:srgbClr val="0043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692" y="6168"/>
              <a:ext cx="5745" cy="3386"/>
            </a:xfrm>
            <a:prstGeom prst="rect">
              <a:avLst/>
            </a:prstGeom>
            <a:solidFill>
              <a:srgbClr val="8DCC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  <p:sp>
          <p:nvSpPr>
            <p:cNvPr id="33" name="剪去单角的矩形 32"/>
            <p:cNvSpPr/>
            <p:nvPr/>
          </p:nvSpPr>
          <p:spPr>
            <a:xfrm>
              <a:off x="12780" y="2475"/>
              <a:ext cx="5745" cy="3386"/>
            </a:xfrm>
            <a:prstGeom prst="snip1Rect">
              <a:avLst/>
            </a:prstGeom>
            <a:noFill/>
            <a:ln>
              <a:solidFill>
                <a:srgbClr val="0043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719" y="6168"/>
              <a:ext cx="5745" cy="3386"/>
            </a:xfrm>
            <a:prstGeom prst="rect">
              <a:avLst/>
            </a:prstGeom>
            <a:solidFill>
              <a:srgbClr val="0043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  <p:pic>
          <p:nvPicPr>
            <p:cNvPr id="36" name="图片 35" descr="pexels-photo-374016"/>
            <p:cNvPicPr>
              <a:picLocks noChangeAspect="1"/>
            </p:cNvPicPr>
            <p:nvPr/>
          </p:nvPicPr>
          <p:blipFill>
            <a:blip r:embed="rId4"/>
            <a:srcRect l="17574" t="11187" r="5938" b="21175"/>
            <a:stretch>
              <a:fillRect/>
            </a:stretch>
          </p:blipFill>
          <p:spPr>
            <a:xfrm>
              <a:off x="12780" y="6168"/>
              <a:ext cx="5745" cy="338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745" h="3386">
                  <a:moveTo>
                    <a:pt x="0" y="0"/>
                  </a:moveTo>
                  <a:lnTo>
                    <a:pt x="5745" y="0"/>
                  </a:lnTo>
                  <a:lnTo>
                    <a:pt x="5745" y="3386"/>
                  </a:lnTo>
                  <a:lnTo>
                    <a:pt x="0" y="33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DCCED"/>
            </a:solidFill>
            <a:ln>
              <a:noFill/>
            </a:ln>
          </p:spPr>
        </p:pic>
        <p:sp>
          <p:nvSpPr>
            <p:cNvPr id="49" name="文本框 48"/>
            <p:cNvSpPr txBox="1"/>
            <p:nvPr/>
          </p:nvSpPr>
          <p:spPr>
            <a:xfrm>
              <a:off x="1431" y="3933"/>
              <a:ext cx="4232" cy="13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>
                  <a:solidFill>
                    <a:schemeClr val="bg1"/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点击此处添加章节的描述内容，言简意赅，字数不超过</a:t>
              </a:r>
              <a:r>
                <a:rPr lang="en-US" altLang="zh-CN" sz="1600">
                  <a:solidFill>
                    <a:schemeClr val="bg1"/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50</a:t>
              </a:r>
              <a:r>
                <a:rPr lang="zh-CN" altLang="en-US" sz="1600">
                  <a:solidFill>
                    <a:schemeClr val="bg1"/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字，</a:t>
              </a:r>
              <a:r>
                <a:rPr lang="en-US" altLang="zh-CN" sz="1600">
                  <a:solidFill>
                    <a:schemeClr val="bg1"/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20</a:t>
              </a:r>
              <a:r>
                <a:rPr lang="zh-CN" altLang="en-US" sz="1600">
                  <a:solidFill>
                    <a:schemeClr val="bg1"/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号字。</a:t>
              </a:r>
              <a:endParaRPr lang="zh-CN" altLang="en-US" sz="1600">
                <a:solidFill>
                  <a:schemeClr val="bg1"/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974" y="3097"/>
              <a:ext cx="3146" cy="6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2000">
                  <a:solidFill>
                    <a:schemeClr val="bg1"/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点击</a:t>
              </a:r>
              <a:r>
                <a:rPr lang="zh-CN" sz="2000">
                  <a:solidFill>
                    <a:schemeClr val="bg1"/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添加标题</a:t>
              </a:r>
              <a:endParaRPr lang="zh-CN" sz="2000">
                <a:solidFill>
                  <a:schemeClr val="bg1"/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3463" y="3911"/>
              <a:ext cx="4232" cy="13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点击此处添加章节的描述内容，言简意赅，字数不超过</a:t>
              </a:r>
              <a:r>
                <a:rPr lang="en-US" altLang="zh-CN" sz="1600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50</a:t>
              </a:r>
              <a:r>
                <a:rPr lang="zh-CN" altLang="en-US" sz="1600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字，</a:t>
              </a:r>
              <a:r>
                <a:rPr lang="en-US" altLang="zh-CN" sz="1600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20</a:t>
              </a:r>
              <a:r>
                <a:rPr lang="zh-CN" altLang="en-US" sz="1600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号字。</a:t>
              </a:r>
              <a:endParaRPr lang="zh-CN" altLang="en-US" sz="1600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4006" y="3075"/>
              <a:ext cx="3146" cy="6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2000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点击</a:t>
              </a:r>
              <a:r>
                <a:rPr lang="zh-CN" sz="2000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添加标题</a:t>
              </a:r>
              <a:endParaRPr lang="zh-CN" sz="2000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620" y="7605"/>
              <a:ext cx="4232" cy="13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>
                  <a:solidFill>
                    <a:schemeClr val="bg1"/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点击此处添加章节的描述内容，言简意赅，字数不超过</a:t>
              </a:r>
              <a:r>
                <a:rPr lang="en-US" altLang="zh-CN" sz="1600">
                  <a:solidFill>
                    <a:schemeClr val="bg1"/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50</a:t>
              </a:r>
              <a:r>
                <a:rPr lang="zh-CN" altLang="en-US" sz="1600">
                  <a:solidFill>
                    <a:schemeClr val="bg1"/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字，</a:t>
              </a:r>
              <a:r>
                <a:rPr lang="en-US" altLang="zh-CN" sz="1600">
                  <a:solidFill>
                    <a:schemeClr val="bg1"/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20</a:t>
              </a:r>
              <a:r>
                <a:rPr lang="zh-CN" altLang="en-US" sz="1600">
                  <a:solidFill>
                    <a:schemeClr val="bg1"/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号字。</a:t>
              </a:r>
              <a:endParaRPr lang="zh-CN" altLang="en-US" sz="1600">
                <a:solidFill>
                  <a:schemeClr val="bg1"/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163" y="6769"/>
              <a:ext cx="3146" cy="6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2000">
                  <a:solidFill>
                    <a:schemeClr val="bg1"/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点击</a:t>
              </a:r>
              <a:r>
                <a:rPr lang="zh-CN" sz="2000">
                  <a:solidFill>
                    <a:schemeClr val="bg1"/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添加标题</a:t>
              </a:r>
              <a:endParaRPr lang="zh-CN" sz="2000">
                <a:solidFill>
                  <a:schemeClr val="bg1"/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</p:txBody>
        </p:sp>
      </p:grpSp>
      <p:sp>
        <p:nvSpPr>
          <p:cNvPr id="43" name="直角三角形 42"/>
          <p:cNvSpPr/>
          <p:nvPr/>
        </p:nvSpPr>
        <p:spPr>
          <a:xfrm rot="10800000">
            <a:off x="11115040" y="1689100"/>
            <a:ext cx="386080" cy="386080"/>
          </a:xfrm>
          <a:prstGeom prst="rtTriangle">
            <a:avLst/>
          </a:prstGeom>
          <a:solidFill>
            <a:srgbClr val="E9C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5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33" name="组合 32"/>
          <p:cNvGrpSpPr/>
          <p:nvPr/>
        </p:nvGrpSpPr>
        <p:grpSpPr>
          <a:xfrm>
            <a:off x="1325245" y="1503045"/>
            <a:ext cx="9476105" cy="3769995"/>
            <a:chOff x="2276" y="2409"/>
            <a:chExt cx="14923" cy="5937"/>
          </a:xfrm>
        </p:grpSpPr>
        <p:sp>
          <p:nvSpPr>
            <p:cNvPr id="34" name="圆角矩形 33"/>
            <p:cNvSpPr/>
            <p:nvPr/>
          </p:nvSpPr>
          <p:spPr>
            <a:xfrm>
              <a:off x="4054" y="7405"/>
              <a:ext cx="3306" cy="616"/>
            </a:xfrm>
            <a:prstGeom prst="roundRect">
              <a:avLst>
                <a:gd name="adj" fmla="val 0"/>
              </a:avLst>
            </a:prstGeom>
            <a:solidFill>
              <a:srgbClr val="E9C5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000">
                  <a:latin typeface="汉仪中简黑简" panose="00020600040101010101" charset="-122"/>
                  <a:ea typeface="汉仪中简黑简" panose="00020600040101010101" charset="-122"/>
                </a:rPr>
                <a:t>汇报人：</a:t>
              </a:r>
              <a:r>
                <a:rPr lang="en-US" altLang="zh-CN" sz="2000">
                  <a:latin typeface="汉仪中简黑简" panose="00020600040101010101" charset="-122"/>
                  <a:ea typeface="汉仪中简黑简" panose="00020600040101010101" charset="-122"/>
                </a:rPr>
                <a:t>XXX</a:t>
              </a:r>
              <a:endParaRPr lang="en-US" altLang="zh-CN" sz="2000"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  <p:sp>
          <p:nvSpPr>
            <p:cNvPr id="35" name="剪去单角的矩形 34"/>
            <p:cNvSpPr/>
            <p:nvPr/>
          </p:nvSpPr>
          <p:spPr>
            <a:xfrm rot="10800000" flipH="1">
              <a:off x="3339" y="2469"/>
              <a:ext cx="4864" cy="5877"/>
            </a:xfrm>
            <a:prstGeom prst="snip1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 useBgFill="1">
          <p:nvSpPr>
            <p:cNvPr id="36" name="文本框 35"/>
            <p:cNvSpPr txBox="1"/>
            <p:nvPr/>
          </p:nvSpPr>
          <p:spPr>
            <a:xfrm>
              <a:off x="4054" y="4288"/>
              <a:ext cx="12821" cy="1598"/>
            </a:xfrm>
            <a:prstGeom prst="rect">
              <a:avLst/>
            </a:prstGeom>
          </p:spPr>
          <p:txBody>
            <a:bodyPr wrap="square" rtlCol="0">
              <a:spAutoFit/>
            </a:bodyPr>
            <a:p>
              <a:pPr algn="l"/>
              <a:r>
                <a:rPr lang="zh-CN" altLang="en-US" sz="6000" b="1">
                  <a:solidFill>
                    <a:schemeClr val="bg1"/>
                  </a:solidFill>
                  <a:latin typeface="汉仪中简黑简" panose="00020600040101010101" charset="-122"/>
                  <a:ea typeface="汉仪中简黑简" panose="00020600040101010101" charset="-122"/>
                </a:rPr>
                <a:t>勿忘初心 </a:t>
              </a:r>
              <a:r>
                <a:rPr lang="zh-CN" altLang="en-US" sz="6000" b="1">
                  <a:solidFill>
                    <a:schemeClr val="bg1"/>
                  </a:solidFill>
                  <a:latin typeface="汉仪中简黑简" panose="00020600040101010101" charset="-122"/>
                  <a:ea typeface="汉仪中简黑简" panose="00020600040101010101" charset="-122"/>
                </a:rPr>
                <a:t>再创佳绩</a:t>
              </a:r>
              <a:endParaRPr lang="zh-CN" altLang="en-US" sz="6000" b="1">
                <a:solidFill>
                  <a:schemeClr val="bg1"/>
                </a:solidFill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  <p:sp useBgFill="1">
          <p:nvSpPr>
            <p:cNvPr id="37" name="文本框 36"/>
            <p:cNvSpPr txBox="1"/>
            <p:nvPr/>
          </p:nvSpPr>
          <p:spPr>
            <a:xfrm>
              <a:off x="2276" y="3072"/>
              <a:ext cx="12414" cy="1210"/>
            </a:xfrm>
            <a:prstGeom prst="rect">
              <a:avLst/>
            </a:prstGeom>
          </p:spPr>
          <p:txBody>
            <a:bodyPr wrap="square" rtlCol="0">
              <a:spAutoFit/>
            </a:bodyPr>
            <a:p>
              <a:pPr algn="l"/>
              <a:r>
                <a:rPr lang="en-US" sz="4400" b="1">
                  <a:solidFill>
                    <a:srgbClr val="EEF1F0"/>
                  </a:solidFill>
                  <a:latin typeface="汉仪中简黑简" panose="00020600040101010101" charset="-122"/>
                  <a:ea typeface="汉仪中简黑简" panose="00020600040101010101" charset="-122"/>
                  <a:sym typeface="+mn-ea"/>
                </a:rPr>
                <a:t>BUSINESS </a:t>
              </a:r>
              <a:r>
                <a:rPr lang="en-US" altLang="zh-CN" sz="4400" b="1">
                  <a:solidFill>
                    <a:schemeClr val="bg1"/>
                  </a:solidFill>
                  <a:latin typeface="汉仪中简黑简" panose="00020600040101010101" charset="-122"/>
                  <a:ea typeface="汉仪中简黑简" panose="00020600040101010101" charset="-122"/>
                </a:rPr>
                <a:t>REPORT</a:t>
              </a:r>
              <a:endParaRPr lang="en-US" altLang="zh-CN" sz="4400" b="1">
                <a:solidFill>
                  <a:schemeClr val="bg1"/>
                </a:solidFill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  <p:sp useBgFill="1">
          <p:nvSpPr>
            <p:cNvPr id="38" name="文本框 37"/>
            <p:cNvSpPr txBox="1"/>
            <p:nvPr/>
          </p:nvSpPr>
          <p:spPr>
            <a:xfrm>
              <a:off x="4054" y="5833"/>
              <a:ext cx="13145" cy="919"/>
            </a:xfrm>
            <a:prstGeom prst="rect">
              <a:avLst/>
            </a:prstGeom>
          </p:spPr>
          <p:txBody>
            <a:bodyPr wrap="square" rtlCol="0">
              <a:spAutoFit/>
            </a:bodyPr>
            <a:p>
              <a:pPr algn="l"/>
              <a:r>
                <a:rPr sz="1600">
                  <a:solidFill>
                    <a:srgbClr val="EEF1F0"/>
                  </a:solidFill>
                  <a:latin typeface="汉仪中简黑简" panose="00020600040101010101" charset="-122"/>
                  <a:ea typeface="汉仪中简黑简" panose="00020600040101010101" charset="-122"/>
                </a:rPr>
                <a:t>business affairs Work  summary report</a:t>
              </a:r>
              <a:r>
                <a:rPr sz="1600">
                  <a:solidFill>
                    <a:srgbClr val="EEF1F0"/>
                  </a:solidFill>
                  <a:latin typeface="汉仪中简黑简" panose="00020600040101010101" charset="-122"/>
                  <a:ea typeface="汉仪中简黑简" panose="00020600040101010101" charset="-122"/>
                  <a:sym typeface="+mn-ea"/>
                </a:rPr>
                <a:t>business affairs Work  summary reportbusiness affairs Work  summary report</a:t>
              </a:r>
              <a:endParaRPr sz="1600">
                <a:solidFill>
                  <a:srgbClr val="EEF1F0"/>
                </a:solidFill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  <p:sp>
          <p:nvSpPr>
            <p:cNvPr id="39" name="直角三角形 38"/>
            <p:cNvSpPr/>
            <p:nvPr/>
          </p:nvSpPr>
          <p:spPr>
            <a:xfrm rot="16200000">
              <a:off x="2474" y="2409"/>
              <a:ext cx="619" cy="619"/>
            </a:xfrm>
            <a:prstGeom prst="rtTriangle">
              <a:avLst/>
            </a:prstGeom>
            <a:solidFill>
              <a:srgbClr val="E9C5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 useBgFill="1">
        <p:nvSpPr>
          <p:cNvPr id="36" name="文本框 35"/>
          <p:cNvSpPr txBox="1"/>
          <p:nvPr/>
        </p:nvSpPr>
        <p:spPr>
          <a:xfrm>
            <a:off x="1949450" y="1802130"/>
            <a:ext cx="1978025" cy="1014730"/>
          </a:xfrm>
          <a:prstGeom prst="rect">
            <a:avLst/>
          </a:prstGeom>
        </p:spPr>
        <p:txBody>
          <a:bodyPr wrap="square" rtlCol="0">
            <a:spAutoFit/>
          </a:bodyPr>
          <a:p>
            <a:pPr algn="r"/>
            <a:r>
              <a:rPr lang="zh-CN" altLang="en-US" sz="6000" b="1">
                <a:solidFill>
                  <a:schemeClr val="bg1"/>
                </a:solidFill>
                <a:latin typeface="汉仪中简黑简" panose="00020600040101010101" charset="-122"/>
                <a:ea typeface="汉仪中简黑简" panose="00020600040101010101" charset="-122"/>
              </a:rPr>
              <a:t>目录</a:t>
            </a:r>
            <a:endParaRPr lang="zh-CN" altLang="en-US" sz="6000" b="1">
              <a:solidFill>
                <a:schemeClr val="bg1"/>
              </a:solidFill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3196590" y="2953385"/>
            <a:ext cx="690880" cy="0"/>
          </a:xfrm>
          <a:prstGeom prst="line">
            <a:avLst/>
          </a:prstGeom>
          <a:ln w="63500">
            <a:solidFill>
              <a:srgbClr val="E9C5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4" name="文本框 3"/>
          <p:cNvSpPr txBox="1"/>
          <p:nvPr/>
        </p:nvSpPr>
        <p:spPr>
          <a:xfrm>
            <a:off x="1949450" y="3089910"/>
            <a:ext cx="1978025" cy="583565"/>
          </a:xfrm>
          <a:prstGeom prst="rect">
            <a:avLst/>
          </a:prstGeom>
        </p:spPr>
        <p:txBody>
          <a:bodyPr wrap="square" rtlCol="0">
            <a:spAutoFit/>
          </a:bodyPr>
          <a:p>
            <a:pPr algn="r"/>
            <a:r>
              <a:rPr lang="en-US" altLang="zh-CN" sz="3200">
                <a:solidFill>
                  <a:schemeClr val="bg1"/>
                </a:solidFill>
                <a:latin typeface="汉仪中简黑简" panose="00020600040101010101" charset="-122"/>
                <a:ea typeface="汉仪中简黑简" panose="00020600040101010101" charset="-122"/>
              </a:rPr>
              <a:t>contents</a:t>
            </a:r>
            <a:endParaRPr lang="en-US" altLang="zh-CN" sz="3200">
              <a:solidFill>
                <a:schemeClr val="bg1"/>
              </a:solidFill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550025" y="865505"/>
            <a:ext cx="3811270" cy="706120"/>
            <a:chOff x="9187" y="1124"/>
            <a:chExt cx="6002" cy="1112"/>
          </a:xfrm>
        </p:grpSpPr>
        <p:grpSp>
          <p:nvGrpSpPr>
            <p:cNvPr id="8" name="组合 7"/>
            <p:cNvGrpSpPr/>
            <p:nvPr/>
          </p:nvGrpSpPr>
          <p:grpSpPr>
            <a:xfrm>
              <a:off x="9187" y="1124"/>
              <a:ext cx="1358" cy="1112"/>
              <a:chOff x="9187" y="1124"/>
              <a:chExt cx="1358" cy="1112"/>
            </a:xfrm>
          </p:grpSpPr>
          <p:sp>
            <p:nvSpPr>
              <p:cNvPr id="39" name="直角三角形 38"/>
              <p:cNvSpPr/>
              <p:nvPr/>
            </p:nvSpPr>
            <p:spPr>
              <a:xfrm rot="16200000">
                <a:off x="9796" y="1588"/>
                <a:ext cx="619" cy="619"/>
              </a:xfrm>
              <a:prstGeom prst="rtTriangle">
                <a:avLst/>
              </a:prstGeom>
              <a:solidFill>
                <a:srgbClr val="E9C5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9187" y="1124"/>
                <a:ext cx="1358" cy="1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r"/>
                <a:r>
                  <a:rPr lang="en-US" altLang="zh-CN" sz="4000" b="1">
                    <a:solidFill>
                      <a:srgbClr val="004376"/>
                    </a:solidFill>
                    <a:latin typeface="汉仪中简黑简" panose="00020600040101010101" charset="-122"/>
                    <a:ea typeface="汉仪中简黑简" panose="00020600040101010101" charset="-122"/>
                  </a:rPr>
                  <a:t>01</a:t>
                </a:r>
                <a:endParaRPr lang="en-US" altLang="zh-CN" sz="4000" b="1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</a:endParaRPr>
              </a:p>
            </p:txBody>
          </p:sp>
        </p:grpSp>
        <p:sp useBgFill="1">
          <p:nvSpPr>
            <p:cNvPr id="9" name="文本框 8"/>
            <p:cNvSpPr txBox="1"/>
            <p:nvPr/>
          </p:nvSpPr>
          <p:spPr>
            <a:xfrm>
              <a:off x="10729" y="1263"/>
              <a:ext cx="4461" cy="919"/>
            </a:xfrm>
            <a:prstGeom prst="rect">
              <a:avLst/>
            </a:prstGeom>
          </p:spPr>
          <p:txBody>
            <a:bodyPr wrap="square" rtlCol="0">
              <a:spAutoFit/>
            </a:bodyPr>
            <a:p>
              <a:pPr algn="l"/>
              <a:r>
                <a:rPr lang="zh-CN" altLang="en-US" sz="3200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</a:rPr>
                <a:t>工作内容回顾</a:t>
              </a:r>
              <a:endParaRPr lang="zh-CN" altLang="en-US" sz="3200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550025" y="2082165"/>
            <a:ext cx="3811905" cy="706755"/>
            <a:chOff x="9187" y="1124"/>
            <a:chExt cx="6003" cy="1113"/>
          </a:xfrm>
        </p:grpSpPr>
        <p:grpSp>
          <p:nvGrpSpPr>
            <p:cNvPr id="12" name="组合 11"/>
            <p:cNvGrpSpPr/>
            <p:nvPr/>
          </p:nvGrpSpPr>
          <p:grpSpPr>
            <a:xfrm>
              <a:off x="9187" y="1124"/>
              <a:ext cx="1358" cy="1113"/>
              <a:chOff x="9187" y="1124"/>
              <a:chExt cx="1358" cy="1113"/>
            </a:xfrm>
          </p:grpSpPr>
          <p:sp>
            <p:nvSpPr>
              <p:cNvPr id="13" name="直角三角形 12"/>
              <p:cNvSpPr/>
              <p:nvPr/>
            </p:nvSpPr>
            <p:spPr>
              <a:xfrm rot="16200000">
                <a:off x="9796" y="1588"/>
                <a:ext cx="619" cy="619"/>
              </a:xfrm>
              <a:prstGeom prst="rtTriangle">
                <a:avLst/>
              </a:prstGeom>
              <a:solidFill>
                <a:srgbClr val="E9C5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9187" y="1124"/>
                <a:ext cx="1358" cy="1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r"/>
                <a:r>
                  <a:rPr lang="en-US" altLang="zh-CN" sz="4000" b="1">
                    <a:solidFill>
                      <a:srgbClr val="004376"/>
                    </a:solidFill>
                    <a:latin typeface="汉仪中简黑简" panose="00020600040101010101" charset="-122"/>
                    <a:ea typeface="汉仪中简黑简" panose="00020600040101010101" charset="-122"/>
                  </a:rPr>
                  <a:t>02</a:t>
                </a:r>
                <a:endParaRPr lang="en-US" altLang="zh-CN" sz="4000" b="1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</a:endParaRPr>
              </a:p>
            </p:txBody>
          </p:sp>
        </p:grpSp>
        <p:sp useBgFill="1">
          <p:nvSpPr>
            <p:cNvPr id="15" name="文本框 14"/>
            <p:cNvSpPr txBox="1"/>
            <p:nvPr/>
          </p:nvSpPr>
          <p:spPr>
            <a:xfrm>
              <a:off x="10729" y="1263"/>
              <a:ext cx="4461" cy="919"/>
            </a:xfrm>
            <a:prstGeom prst="rect">
              <a:avLst/>
            </a:prstGeom>
          </p:spPr>
          <p:txBody>
            <a:bodyPr wrap="square" rtlCol="0">
              <a:spAutoFit/>
            </a:bodyPr>
            <a:p>
              <a:pPr algn="l"/>
              <a:r>
                <a:rPr lang="zh-CN" altLang="en-US" sz="3200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</a:rPr>
                <a:t>项目</a:t>
              </a:r>
              <a:r>
                <a:rPr lang="zh-CN" altLang="en-US" sz="3200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</a:rPr>
                <a:t>数据分析</a:t>
              </a:r>
              <a:endParaRPr lang="zh-CN" altLang="en-US" sz="3200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550025" y="3299460"/>
            <a:ext cx="3811905" cy="706755"/>
            <a:chOff x="9187" y="1124"/>
            <a:chExt cx="6003" cy="1113"/>
          </a:xfrm>
        </p:grpSpPr>
        <p:grpSp>
          <p:nvGrpSpPr>
            <p:cNvPr id="17" name="组合 16"/>
            <p:cNvGrpSpPr/>
            <p:nvPr/>
          </p:nvGrpSpPr>
          <p:grpSpPr>
            <a:xfrm>
              <a:off x="9187" y="1124"/>
              <a:ext cx="1358" cy="1113"/>
              <a:chOff x="9187" y="1124"/>
              <a:chExt cx="1358" cy="1113"/>
            </a:xfrm>
          </p:grpSpPr>
          <p:sp>
            <p:nvSpPr>
              <p:cNvPr id="18" name="直角三角形 17"/>
              <p:cNvSpPr/>
              <p:nvPr/>
            </p:nvSpPr>
            <p:spPr>
              <a:xfrm rot="16200000">
                <a:off x="9796" y="1588"/>
                <a:ext cx="619" cy="619"/>
              </a:xfrm>
              <a:prstGeom prst="rtTriangle">
                <a:avLst/>
              </a:prstGeom>
              <a:solidFill>
                <a:srgbClr val="E9C5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9187" y="1124"/>
                <a:ext cx="1358" cy="1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r"/>
                <a:r>
                  <a:rPr lang="en-US" altLang="zh-CN" sz="4000" b="1">
                    <a:solidFill>
                      <a:srgbClr val="004376"/>
                    </a:solidFill>
                    <a:latin typeface="汉仪中简黑简" panose="00020600040101010101" charset="-122"/>
                    <a:ea typeface="汉仪中简黑简" panose="00020600040101010101" charset="-122"/>
                  </a:rPr>
                  <a:t>03</a:t>
                </a:r>
                <a:endParaRPr lang="en-US" altLang="zh-CN" sz="4000" b="1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</a:endParaRPr>
              </a:p>
            </p:txBody>
          </p:sp>
        </p:grpSp>
        <p:sp useBgFill="1">
          <p:nvSpPr>
            <p:cNvPr id="20" name="文本框 19"/>
            <p:cNvSpPr txBox="1"/>
            <p:nvPr/>
          </p:nvSpPr>
          <p:spPr>
            <a:xfrm>
              <a:off x="10729" y="1263"/>
              <a:ext cx="4461" cy="919"/>
            </a:xfrm>
            <a:prstGeom prst="rect">
              <a:avLst/>
            </a:prstGeom>
          </p:spPr>
          <p:txBody>
            <a:bodyPr wrap="square" rtlCol="0">
              <a:spAutoFit/>
            </a:bodyPr>
            <a:p>
              <a:pPr algn="l"/>
              <a:r>
                <a:rPr lang="zh-CN" altLang="en-US" sz="3200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</a:rPr>
                <a:t>项目问题反馈</a:t>
              </a:r>
              <a:endParaRPr lang="zh-CN" altLang="en-US" sz="3200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550025" y="4516755"/>
            <a:ext cx="4197350" cy="706755"/>
            <a:chOff x="9187" y="1124"/>
            <a:chExt cx="6610" cy="1113"/>
          </a:xfrm>
        </p:grpSpPr>
        <p:grpSp>
          <p:nvGrpSpPr>
            <p:cNvPr id="22" name="组合 21"/>
            <p:cNvGrpSpPr/>
            <p:nvPr/>
          </p:nvGrpSpPr>
          <p:grpSpPr>
            <a:xfrm>
              <a:off x="9187" y="1124"/>
              <a:ext cx="1358" cy="1113"/>
              <a:chOff x="9187" y="1124"/>
              <a:chExt cx="1358" cy="1113"/>
            </a:xfrm>
          </p:grpSpPr>
          <p:sp>
            <p:nvSpPr>
              <p:cNvPr id="23" name="直角三角形 22"/>
              <p:cNvSpPr/>
              <p:nvPr/>
            </p:nvSpPr>
            <p:spPr>
              <a:xfrm rot="16200000">
                <a:off x="9796" y="1588"/>
                <a:ext cx="619" cy="619"/>
              </a:xfrm>
              <a:prstGeom prst="rtTriangle">
                <a:avLst/>
              </a:prstGeom>
              <a:solidFill>
                <a:srgbClr val="E9C5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9187" y="1124"/>
                <a:ext cx="1358" cy="1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r"/>
                <a:r>
                  <a:rPr lang="en-US" altLang="zh-CN" sz="4000" b="1">
                    <a:solidFill>
                      <a:srgbClr val="004376"/>
                    </a:solidFill>
                    <a:latin typeface="汉仪中简黑简" panose="00020600040101010101" charset="-122"/>
                    <a:ea typeface="汉仪中简黑简" panose="00020600040101010101" charset="-122"/>
                  </a:rPr>
                  <a:t>04</a:t>
                </a:r>
                <a:endParaRPr lang="en-US" altLang="zh-CN" sz="4000" b="1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</a:endParaRPr>
              </a:p>
            </p:txBody>
          </p:sp>
        </p:grpSp>
        <p:sp useBgFill="1">
          <p:nvSpPr>
            <p:cNvPr id="25" name="文本框 24"/>
            <p:cNvSpPr txBox="1"/>
            <p:nvPr/>
          </p:nvSpPr>
          <p:spPr>
            <a:xfrm>
              <a:off x="10729" y="1263"/>
              <a:ext cx="5068" cy="919"/>
            </a:xfrm>
            <a:prstGeom prst="rect">
              <a:avLst/>
            </a:prstGeom>
          </p:spPr>
          <p:txBody>
            <a:bodyPr wrap="square" rtlCol="0">
              <a:spAutoFit/>
            </a:bodyPr>
            <a:p>
              <a:pPr algn="l"/>
              <a:r>
                <a:rPr lang="zh-CN" altLang="en-US" sz="3200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</a:rPr>
                <a:t>下阶段工作计划</a:t>
              </a:r>
              <a:endParaRPr lang="zh-CN" altLang="en-US" sz="3200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</p:grp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5" name="剪去单角的矩形 34"/>
          <p:cNvSpPr/>
          <p:nvPr/>
        </p:nvSpPr>
        <p:spPr>
          <a:xfrm rot="10800000" flipH="1">
            <a:off x="3583305" y="1828800"/>
            <a:ext cx="2440940" cy="3306445"/>
          </a:xfrm>
          <a:prstGeom prst="snip1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文本框 35"/>
          <p:cNvSpPr txBox="1"/>
          <p:nvPr/>
        </p:nvSpPr>
        <p:spPr>
          <a:xfrm>
            <a:off x="4037330" y="2945765"/>
            <a:ext cx="5193665" cy="1014730"/>
          </a:xfrm>
          <a:prstGeom prst="rect">
            <a:avLst/>
          </a:prstGeom>
        </p:spPr>
        <p:txBody>
          <a:bodyPr wrap="square" rtlCol="0">
            <a:spAutoFit/>
          </a:bodyPr>
          <a:p>
            <a:pPr algn="l"/>
            <a:r>
              <a:rPr lang="zh-CN" altLang="en-US" sz="6000">
                <a:solidFill>
                  <a:schemeClr val="bg1"/>
                </a:solidFill>
                <a:latin typeface="汉仪中简黑简" panose="00020600040101010101" charset="-122"/>
                <a:ea typeface="汉仪中简黑简" panose="00020600040101010101" charset="-122"/>
              </a:rPr>
              <a:t>工作内容回顾</a:t>
            </a:r>
            <a:endParaRPr lang="zh-CN" altLang="en-US" sz="6000">
              <a:solidFill>
                <a:schemeClr val="bg1"/>
              </a:solidFill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 useBgFill="1">
        <p:nvSpPr>
          <p:cNvPr id="37" name="文本框 36"/>
          <p:cNvSpPr txBox="1"/>
          <p:nvPr/>
        </p:nvSpPr>
        <p:spPr>
          <a:xfrm>
            <a:off x="2908300" y="2173605"/>
            <a:ext cx="2510790" cy="768350"/>
          </a:xfrm>
          <a:prstGeom prst="rect">
            <a:avLst/>
          </a:prstGeom>
        </p:spPr>
        <p:txBody>
          <a:bodyPr wrap="square" rtlCol="0">
            <a:spAutoFit/>
          </a:bodyPr>
          <a:p>
            <a:pPr algn="l"/>
            <a:r>
              <a:rPr lang="en-US" sz="4400" b="1">
                <a:solidFill>
                  <a:srgbClr val="EEF1F0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PART</a:t>
            </a:r>
            <a:r>
              <a:rPr lang="en-US" sz="4400" b="1">
                <a:solidFill>
                  <a:srgbClr val="E9C515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 01</a:t>
            </a:r>
            <a:endParaRPr lang="en-US" altLang="zh-CN" sz="4400" b="1">
              <a:solidFill>
                <a:srgbClr val="E9C515"/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  <p:sp useBgFill="1">
        <p:nvSpPr>
          <p:cNvPr id="38" name="文本框 37"/>
          <p:cNvSpPr txBox="1"/>
          <p:nvPr/>
        </p:nvSpPr>
        <p:spPr>
          <a:xfrm>
            <a:off x="4037330" y="3926840"/>
            <a:ext cx="4654550" cy="583565"/>
          </a:xfrm>
          <a:prstGeom prst="rect">
            <a:avLst/>
          </a:prstGeom>
        </p:spPr>
        <p:txBody>
          <a:bodyPr wrap="square" rtlCol="0">
            <a:spAutoFit/>
          </a:bodyPr>
          <a:p>
            <a:pPr algn="l"/>
            <a:r>
              <a:rPr sz="1600">
                <a:solidFill>
                  <a:srgbClr val="EEF1F0"/>
                </a:solidFill>
                <a:latin typeface="汉仪中简黑简" panose="00020600040101010101" charset="-122"/>
                <a:ea typeface="汉仪中简黑简" panose="00020600040101010101" charset="-122"/>
              </a:rPr>
              <a:t>点击此处添加章节的描述内容，言简意赅，字数不超过50字，20号字。</a:t>
            </a:r>
            <a:endParaRPr sz="1600">
              <a:solidFill>
                <a:srgbClr val="EEF1F0"/>
              </a:solidFill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>
        <p:nvSpPr>
          <p:cNvPr id="39" name="直角三角形 38"/>
          <p:cNvSpPr/>
          <p:nvPr/>
        </p:nvSpPr>
        <p:spPr>
          <a:xfrm rot="16200000">
            <a:off x="5968365" y="4742180"/>
            <a:ext cx="393065" cy="393065"/>
          </a:xfrm>
          <a:prstGeom prst="rtTriangle">
            <a:avLst/>
          </a:prstGeom>
          <a:solidFill>
            <a:srgbClr val="E9C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9" name="直角三角形 38"/>
          <p:cNvSpPr/>
          <p:nvPr/>
        </p:nvSpPr>
        <p:spPr>
          <a:xfrm rot="16200000">
            <a:off x="475615" y="485140"/>
            <a:ext cx="393065" cy="393065"/>
          </a:xfrm>
          <a:prstGeom prst="rtTriangle">
            <a:avLst/>
          </a:prstGeom>
          <a:solidFill>
            <a:srgbClr val="E9C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8900" y="190500"/>
            <a:ext cx="8623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en-US" altLang="zh-CN" sz="4000" b="1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</a:rPr>
              <a:t>01</a:t>
            </a:r>
            <a:endParaRPr lang="en-US" altLang="zh-CN" sz="4000" b="1">
              <a:solidFill>
                <a:srgbClr val="004376"/>
              </a:solidFill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 useBgFill="1">
        <p:nvSpPr>
          <p:cNvPr id="9" name="文本框 8"/>
          <p:cNvSpPr txBox="1"/>
          <p:nvPr/>
        </p:nvSpPr>
        <p:spPr>
          <a:xfrm>
            <a:off x="1068070" y="278765"/>
            <a:ext cx="2832735" cy="583565"/>
          </a:xfrm>
          <a:prstGeom prst="rect">
            <a:avLst/>
          </a:prstGeom>
        </p:spPr>
        <p:txBody>
          <a:bodyPr wrap="square" rtlCol="0">
            <a:spAutoFit/>
          </a:bodyPr>
          <a:p>
            <a:pPr algn="l"/>
            <a:r>
              <a:rPr lang="zh-CN" altLang="en-US" sz="3200" b="1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</a:rPr>
              <a:t>工作内容回顾</a:t>
            </a:r>
            <a:endParaRPr lang="zh-CN" altLang="en-US" sz="3200" b="1">
              <a:solidFill>
                <a:srgbClr val="004376"/>
              </a:solidFill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grpSp>
        <p:nvGrpSpPr>
          <p:cNvPr id="126" name="组合 125"/>
          <p:cNvGrpSpPr/>
          <p:nvPr/>
        </p:nvGrpSpPr>
        <p:grpSpPr>
          <a:xfrm>
            <a:off x="739775" y="2715895"/>
            <a:ext cx="3309620" cy="3040380"/>
            <a:chOff x="850" y="4190"/>
            <a:chExt cx="5212" cy="4788"/>
          </a:xfrm>
        </p:grpSpPr>
        <p:grpSp>
          <p:nvGrpSpPr>
            <p:cNvPr id="127" name="组合 126"/>
            <p:cNvGrpSpPr/>
            <p:nvPr/>
          </p:nvGrpSpPr>
          <p:grpSpPr>
            <a:xfrm>
              <a:off x="850" y="4190"/>
              <a:ext cx="5212" cy="4789"/>
              <a:chOff x="2087" y="2367"/>
              <a:chExt cx="5212" cy="4789"/>
            </a:xfrm>
          </p:grpSpPr>
          <p:sp>
            <p:nvSpPr>
              <p:cNvPr id="128" name="剪去单角的矩形 127"/>
              <p:cNvSpPr/>
              <p:nvPr/>
            </p:nvSpPr>
            <p:spPr>
              <a:xfrm rot="10800000" flipH="1">
                <a:off x="3150" y="2427"/>
                <a:ext cx="4149" cy="4729"/>
              </a:xfrm>
              <a:prstGeom prst="snip1Rect">
                <a:avLst/>
              </a:prstGeom>
              <a:noFill/>
              <a:ln>
                <a:solidFill>
                  <a:srgbClr val="00437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rgbClr val="004376"/>
                  </a:solidFill>
                </a:endParaRPr>
              </a:p>
            </p:txBody>
          </p:sp>
          <p:sp useBgFill="1">
            <p:nvSpPr>
              <p:cNvPr id="129" name="文本框 128"/>
              <p:cNvSpPr txBox="1"/>
              <p:nvPr/>
            </p:nvSpPr>
            <p:spPr>
              <a:xfrm>
                <a:off x="2087" y="3030"/>
                <a:ext cx="3389" cy="919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p>
                <a:pPr algn="l"/>
                <a:r>
                  <a:rPr lang="zh-CN" altLang="en-US" sz="3200" b="1">
                    <a:solidFill>
                      <a:srgbClr val="004376"/>
                    </a:solidFill>
                    <a:latin typeface="汉仪中简黑简" panose="00020600040101010101" charset="-122"/>
                    <a:ea typeface="汉仪中简黑简" panose="00020600040101010101" charset="-122"/>
                    <a:sym typeface="+mn-ea"/>
                  </a:rPr>
                  <a:t>项目一</a:t>
                </a:r>
                <a:endParaRPr lang="zh-CN" altLang="en-US" sz="3200" b="1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  <a:sym typeface="+mn-ea"/>
                </a:endParaRPr>
              </a:p>
            </p:txBody>
          </p:sp>
          <p:sp>
            <p:nvSpPr>
              <p:cNvPr id="130" name="直角三角形 129"/>
              <p:cNvSpPr/>
              <p:nvPr/>
            </p:nvSpPr>
            <p:spPr>
              <a:xfrm rot="16200000">
                <a:off x="2285" y="2367"/>
                <a:ext cx="619" cy="619"/>
              </a:xfrm>
              <a:prstGeom prst="rtTriangle">
                <a:avLst/>
              </a:prstGeom>
              <a:solidFill>
                <a:srgbClr val="E9C5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rgbClr val="004376"/>
                  </a:solidFill>
                </a:endParaRPr>
              </a:p>
            </p:txBody>
          </p:sp>
        </p:grpSp>
        <p:sp>
          <p:nvSpPr>
            <p:cNvPr id="131" name="文本框 130"/>
            <p:cNvSpPr txBox="1"/>
            <p:nvPr/>
          </p:nvSpPr>
          <p:spPr>
            <a:xfrm>
              <a:off x="2326" y="5918"/>
              <a:ext cx="3450" cy="2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点击此处添加章节的描述内容，言简意赅，字数不超过</a:t>
              </a:r>
              <a:r>
                <a:rPr lang="en-US" altLang="zh-CN" sz="16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50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字，</a:t>
              </a:r>
              <a:r>
                <a:rPr lang="en-US" altLang="zh-CN" sz="16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20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号字。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</p:txBody>
        </p:sp>
      </p:grpSp>
      <p:sp>
        <p:nvSpPr>
          <p:cNvPr id="132" name="camille"/>
          <p:cNvSpPr txBox="1"/>
          <p:nvPr/>
        </p:nvSpPr>
        <p:spPr>
          <a:xfrm>
            <a:off x="1207770" y="1061720"/>
            <a:ext cx="9765030" cy="10883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</a:rPr>
              <a:t>本季度营业额</a:t>
            </a:r>
            <a:r>
              <a:rPr lang="en-US" altLang="zh-CN" sz="5400" b="1">
                <a:solidFill>
                  <a:srgbClr val="E9C515"/>
                </a:solidFill>
                <a:latin typeface="汉仪中简黑简" panose="00020600040101010101" charset="-122"/>
                <a:ea typeface="汉仪中简黑简" panose="00020600040101010101" charset="-122"/>
              </a:rPr>
              <a:t>62.877.170</a:t>
            </a:r>
            <a:r>
              <a:rPr lang="zh-CN" altLang="en-US" sz="3200" b="1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</a:rPr>
              <a:t>元</a:t>
            </a:r>
            <a:endParaRPr lang="zh-CN" altLang="en-US" sz="3200" b="1">
              <a:solidFill>
                <a:srgbClr val="004376"/>
              </a:solidFill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grpSp>
        <p:nvGrpSpPr>
          <p:cNvPr id="133" name="组合 132"/>
          <p:cNvGrpSpPr/>
          <p:nvPr/>
        </p:nvGrpSpPr>
        <p:grpSpPr>
          <a:xfrm>
            <a:off x="4356100" y="2715895"/>
            <a:ext cx="3309620" cy="3040380"/>
            <a:chOff x="850" y="4190"/>
            <a:chExt cx="5212" cy="4788"/>
          </a:xfrm>
        </p:grpSpPr>
        <p:grpSp>
          <p:nvGrpSpPr>
            <p:cNvPr id="134" name="组合 133"/>
            <p:cNvGrpSpPr/>
            <p:nvPr/>
          </p:nvGrpSpPr>
          <p:grpSpPr>
            <a:xfrm>
              <a:off x="850" y="4190"/>
              <a:ext cx="5212" cy="4789"/>
              <a:chOff x="2087" y="2367"/>
              <a:chExt cx="5212" cy="4789"/>
            </a:xfrm>
          </p:grpSpPr>
          <p:sp>
            <p:nvSpPr>
              <p:cNvPr id="135" name="剪去单角的矩形 134"/>
              <p:cNvSpPr/>
              <p:nvPr/>
            </p:nvSpPr>
            <p:spPr>
              <a:xfrm rot="10800000" flipH="1">
                <a:off x="3150" y="2427"/>
                <a:ext cx="4149" cy="4729"/>
              </a:xfrm>
              <a:prstGeom prst="snip1Rect">
                <a:avLst/>
              </a:prstGeom>
              <a:noFill/>
              <a:ln>
                <a:solidFill>
                  <a:srgbClr val="00437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rgbClr val="004376"/>
                  </a:solidFill>
                </a:endParaRPr>
              </a:p>
            </p:txBody>
          </p:sp>
          <p:sp useBgFill="1">
            <p:nvSpPr>
              <p:cNvPr id="136" name="文本框 135"/>
              <p:cNvSpPr txBox="1"/>
              <p:nvPr/>
            </p:nvSpPr>
            <p:spPr>
              <a:xfrm>
                <a:off x="2087" y="3030"/>
                <a:ext cx="3389" cy="919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p>
                <a:pPr algn="l"/>
                <a:r>
                  <a:rPr lang="zh-CN" altLang="en-US" sz="3200" b="1">
                    <a:solidFill>
                      <a:srgbClr val="004376"/>
                    </a:solidFill>
                    <a:latin typeface="汉仪中简黑简" panose="00020600040101010101" charset="-122"/>
                    <a:ea typeface="汉仪中简黑简" panose="00020600040101010101" charset="-122"/>
                    <a:sym typeface="+mn-ea"/>
                  </a:rPr>
                  <a:t>项目二</a:t>
                </a:r>
                <a:endParaRPr lang="zh-CN" altLang="en-US" sz="3200" b="1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  <a:sym typeface="+mn-ea"/>
                </a:endParaRPr>
              </a:p>
            </p:txBody>
          </p:sp>
          <p:sp>
            <p:nvSpPr>
              <p:cNvPr id="137" name="直角三角形 136"/>
              <p:cNvSpPr/>
              <p:nvPr/>
            </p:nvSpPr>
            <p:spPr>
              <a:xfrm rot="16200000">
                <a:off x="2285" y="2367"/>
                <a:ext cx="619" cy="619"/>
              </a:xfrm>
              <a:prstGeom prst="rtTriangle">
                <a:avLst/>
              </a:prstGeom>
              <a:solidFill>
                <a:srgbClr val="E9C5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rgbClr val="004376"/>
                  </a:solidFill>
                </a:endParaRPr>
              </a:p>
            </p:txBody>
          </p:sp>
        </p:grpSp>
        <p:sp>
          <p:nvSpPr>
            <p:cNvPr id="138" name="文本框 137"/>
            <p:cNvSpPr txBox="1"/>
            <p:nvPr/>
          </p:nvSpPr>
          <p:spPr>
            <a:xfrm>
              <a:off x="2326" y="5918"/>
              <a:ext cx="3450" cy="2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点击此处添加章节的描述内容，言简意赅，字数不超过</a:t>
              </a:r>
              <a:r>
                <a:rPr lang="en-US" altLang="zh-CN" sz="16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50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字，</a:t>
              </a:r>
              <a:r>
                <a:rPr lang="en-US" altLang="zh-CN" sz="16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20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号字。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7972425" y="2715895"/>
            <a:ext cx="3309620" cy="3040380"/>
            <a:chOff x="850" y="4190"/>
            <a:chExt cx="5212" cy="4788"/>
          </a:xfrm>
        </p:grpSpPr>
        <p:grpSp>
          <p:nvGrpSpPr>
            <p:cNvPr id="140" name="组合 139"/>
            <p:cNvGrpSpPr/>
            <p:nvPr/>
          </p:nvGrpSpPr>
          <p:grpSpPr>
            <a:xfrm>
              <a:off x="850" y="4190"/>
              <a:ext cx="5212" cy="4789"/>
              <a:chOff x="2087" y="2367"/>
              <a:chExt cx="5212" cy="4789"/>
            </a:xfrm>
          </p:grpSpPr>
          <p:sp>
            <p:nvSpPr>
              <p:cNvPr id="141" name="剪去单角的矩形 140"/>
              <p:cNvSpPr/>
              <p:nvPr/>
            </p:nvSpPr>
            <p:spPr>
              <a:xfrm rot="10800000" flipH="1">
                <a:off x="3150" y="2427"/>
                <a:ext cx="4149" cy="4729"/>
              </a:xfrm>
              <a:prstGeom prst="snip1Rect">
                <a:avLst/>
              </a:prstGeom>
              <a:noFill/>
              <a:ln>
                <a:solidFill>
                  <a:srgbClr val="00437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rgbClr val="004376"/>
                  </a:solidFill>
                </a:endParaRPr>
              </a:p>
            </p:txBody>
          </p:sp>
          <p:sp useBgFill="1">
            <p:nvSpPr>
              <p:cNvPr id="142" name="文本框 141"/>
              <p:cNvSpPr txBox="1"/>
              <p:nvPr/>
            </p:nvSpPr>
            <p:spPr>
              <a:xfrm>
                <a:off x="2087" y="3030"/>
                <a:ext cx="3389" cy="919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p>
                <a:pPr algn="l"/>
                <a:r>
                  <a:rPr lang="zh-CN" altLang="en-US" sz="3200" b="1">
                    <a:solidFill>
                      <a:srgbClr val="004376"/>
                    </a:solidFill>
                    <a:latin typeface="汉仪中简黑简" panose="00020600040101010101" charset="-122"/>
                    <a:ea typeface="汉仪中简黑简" panose="00020600040101010101" charset="-122"/>
                    <a:sym typeface="+mn-ea"/>
                  </a:rPr>
                  <a:t>项目三</a:t>
                </a:r>
                <a:endParaRPr lang="zh-CN" altLang="en-US" sz="3200" b="1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  <a:sym typeface="+mn-ea"/>
                </a:endParaRPr>
              </a:p>
            </p:txBody>
          </p:sp>
          <p:sp>
            <p:nvSpPr>
              <p:cNvPr id="143" name="直角三角形 142"/>
              <p:cNvSpPr/>
              <p:nvPr/>
            </p:nvSpPr>
            <p:spPr>
              <a:xfrm rot="16200000">
                <a:off x="2285" y="2367"/>
                <a:ext cx="619" cy="619"/>
              </a:xfrm>
              <a:prstGeom prst="rtTriangle">
                <a:avLst/>
              </a:prstGeom>
              <a:solidFill>
                <a:srgbClr val="E9C5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rgbClr val="004376"/>
                  </a:solidFill>
                </a:endParaRPr>
              </a:p>
            </p:txBody>
          </p:sp>
        </p:grpSp>
        <p:sp>
          <p:nvSpPr>
            <p:cNvPr id="144" name="文本框 143"/>
            <p:cNvSpPr txBox="1"/>
            <p:nvPr/>
          </p:nvSpPr>
          <p:spPr>
            <a:xfrm>
              <a:off x="2326" y="5918"/>
              <a:ext cx="3450" cy="2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点击此处添加章节的描述内容，言简意赅，字数不超过</a:t>
              </a:r>
              <a:r>
                <a:rPr lang="en-US" altLang="zh-CN" sz="16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50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字，</a:t>
              </a:r>
              <a:r>
                <a:rPr lang="en-US" altLang="zh-CN" sz="16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20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号字。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</p:txBody>
        </p:sp>
      </p:grp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0" name="组合 9"/>
          <p:cNvGrpSpPr/>
          <p:nvPr/>
        </p:nvGrpSpPr>
        <p:grpSpPr>
          <a:xfrm>
            <a:off x="88900" y="190500"/>
            <a:ext cx="3811905" cy="706120"/>
            <a:chOff x="9187" y="1124"/>
            <a:chExt cx="6003" cy="1112"/>
          </a:xfrm>
        </p:grpSpPr>
        <p:grpSp>
          <p:nvGrpSpPr>
            <p:cNvPr id="8" name="组合 7"/>
            <p:cNvGrpSpPr/>
            <p:nvPr/>
          </p:nvGrpSpPr>
          <p:grpSpPr>
            <a:xfrm>
              <a:off x="9187" y="1124"/>
              <a:ext cx="1358" cy="1112"/>
              <a:chOff x="9187" y="1124"/>
              <a:chExt cx="1358" cy="1112"/>
            </a:xfrm>
          </p:grpSpPr>
          <p:sp>
            <p:nvSpPr>
              <p:cNvPr id="39" name="直角三角形 38"/>
              <p:cNvSpPr/>
              <p:nvPr/>
            </p:nvSpPr>
            <p:spPr>
              <a:xfrm rot="16200000">
                <a:off x="9796" y="1588"/>
                <a:ext cx="619" cy="619"/>
              </a:xfrm>
              <a:prstGeom prst="rtTriangle">
                <a:avLst/>
              </a:prstGeom>
              <a:solidFill>
                <a:srgbClr val="E9C5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9187" y="1124"/>
                <a:ext cx="1358" cy="1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r"/>
                <a:r>
                  <a:rPr lang="en-US" altLang="zh-CN" sz="4000" b="1">
                    <a:solidFill>
                      <a:srgbClr val="004376"/>
                    </a:solidFill>
                    <a:latin typeface="汉仪中简黑简" panose="00020600040101010101" charset="-122"/>
                    <a:ea typeface="汉仪中简黑简" panose="00020600040101010101" charset="-122"/>
                  </a:rPr>
                  <a:t>01</a:t>
                </a:r>
                <a:endParaRPr lang="en-US" altLang="zh-CN" sz="4000" b="1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</a:endParaRPr>
              </a:p>
            </p:txBody>
          </p:sp>
        </p:grpSp>
        <p:sp useBgFill="1">
          <p:nvSpPr>
            <p:cNvPr id="9" name="文本框 8"/>
            <p:cNvSpPr txBox="1"/>
            <p:nvPr/>
          </p:nvSpPr>
          <p:spPr>
            <a:xfrm>
              <a:off x="10729" y="1263"/>
              <a:ext cx="4461" cy="919"/>
            </a:xfrm>
            <a:prstGeom prst="rect">
              <a:avLst/>
            </a:prstGeom>
          </p:spPr>
          <p:txBody>
            <a:bodyPr wrap="square" rtlCol="0">
              <a:spAutoFit/>
            </a:bodyPr>
            <a:p>
              <a:pPr algn="l"/>
              <a:r>
                <a:rPr lang="zh-CN" altLang="en-US" sz="3200" b="1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</a:rPr>
                <a:t>工作内容回顾</a:t>
              </a:r>
              <a:endParaRPr lang="zh-CN" altLang="en-US" sz="3200" b="1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670040" y="1107440"/>
            <a:ext cx="3857625" cy="4657090"/>
            <a:chOff x="8933" y="1896"/>
            <a:chExt cx="4622" cy="7376"/>
          </a:xfrm>
        </p:grpSpPr>
        <p:sp>
          <p:nvSpPr>
            <p:cNvPr id="43" name="剪去单角的矩形 42"/>
            <p:cNvSpPr/>
            <p:nvPr/>
          </p:nvSpPr>
          <p:spPr>
            <a:xfrm>
              <a:off x="8933" y="1896"/>
              <a:ext cx="4622" cy="7376"/>
            </a:xfrm>
            <a:prstGeom prst="snip1Rect">
              <a:avLst/>
            </a:prstGeom>
            <a:blipFill rotWithShape="1"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8933" y="5454"/>
              <a:ext cx="4622" cy="3211"/>
            </a:xfrm>
            <a:prstGeom prst="rect">
              <a:avLst/>
            </a:prstGeom>
            <a:solidFill>
              <a:srgbClr val="004376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393623" y="3730625"/>
            <a:ext cx="2438400" cy="1325245"/>
            <a:chOff x="3933" y="7595"/>
            <a:chExt cx="3840" cy="2087"/>
          </a:xfrm>
        </p:grpSpPr>
        <p:sp>
          <p:nvSpPr>
            <p:cNvPr id="54" name="文本框 53"/>
            <p:cNvSpPr txBox="1"/>
            <p:nvPr/>
          </p:nvSpPr>
          <p:spPr>
            <a:xfrm>
              <a:off x="3933" y="8145"/>
              <a:ext cx="3840" cy="1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solidFill>
                    <a:schemeClr val="bg1"/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点击此处添加章节的描述内容，言简意赅，字数不超过</a:t>
              </a:r>
              <a:r>
                <a:rPr lang="en-US" altLang="zh-CN" sz="1600">
                  <a:solidFill>
                    <a:schemeClr val="bg1"/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50</a:t>
              </a:r>
              <a:r>
                <a:rPr lang="zh-CN" altLang="en-US" sz="1600">
                  <a:solidFill>
                    <a:schemeClr val="bg1"/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字，</a:t>
              </a:r>
              <a:r>
                <a:rPr lang="en-US" altLang="zh-CN" sz="1600">
                  <a:solidFill>
                    <a:schemeClr val="bg1"/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20</a:t>
              </a:r>
              <a:r>
                <a:rPr lang="zh-CN" altLang="en-US" sz="1600">
                  <a:solidFill>
                    <a:schemeClr val="bg1"/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号字。</a:t>
              </a:r>
              <a:endParaRPr lang="zh-CN" altLang="en-US" sz="1600">
                <a:solidFill>
                  <a:schemeClr val="bg1"/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3933" y="7595"/>
              <a:ext cx="3416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2000" b="1">
                  <a:solidFill>
                    <a:schemeClr val="bg1"/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点击</a:t>
              </a:r>
              <a:r>
                <a:rPr lang="zh-CN" sz="2000" b="1">
                  <a:solidFill>
                    <a:schemeClr val="bg1"/>
                  </a:solidFill>
                  <a:effectLst/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添加标题</a:t>
              </a:r>
              <a:endParaRPr lang="zh-CN" sz="2000" b="1">
                <a:solidFill>
                  <a:schemeClr val="bg1"/>
                </a:solidFill>
                <a:effectLst/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078865" y="1236980"/>
            <a:ext cx="38874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4000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项目完成</a:t>
            </a:r>
            <a:r>
              <a:rPr lang="en-US" altLang="zh-CN" sz="4000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98%</a:t>
            </a:r>
            <a:endParaRPr lang="en-US" altLang="zh-CN" sz="4000">
              <a:solidFill>
                <a:srgbClr val="004376"/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304925" y="2242820"/>
            <a:ext cx="1244600" cy="0"/>
          </a:xfrm>
          <a:prstGeom prst="line">
            <a:avLst/>
          </a:prstGeom>
          <a:ln w="38100">
            <a:solidFill>
              <a:srgbClr val="E9C5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1078865" y="2464435"/>
            <a:ext cx="4839970" cy="21558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点击此处添加章节的描述内容，言简意赅，字数不超过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50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字，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20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号字。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点击此处添加章节的描述内容，言简意赅，字数不超过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50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字，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20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号字。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  <a:sym typeface="+mn-ea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  <a:sym typeface="+mn-ea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点击此处添加章节的描述内容，言简意赅，字数不超过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50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字，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20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号字。点击此处添加章节的描述内容，言简意赅，字数不超过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50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字，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20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  <a:sym typeface="+mn-ea"/>
              </a:rPr>
              <a:t>号字。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159510" y="5066665"/>
            <a:ext cx="1958975" cy="457835"/>
          </a:xfrm>
          <a:prstGeom prst="rect">
            <a:avLst/>
          </a:prstGeom>
          <a:solidFill>
            <a:srgbClr val="0043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sz="2000" b="1">
                <a:solidFill>
                  <a:schemeClr val="bg1"/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关键字</a:t>
            </a:r>
            <a:endParaRPr lang="zh-CN" sz="2000" b="1">
              <a:solidFill>
                <a:schemeClr val="bg1"/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451860" y="5066665"/>
            <a:ext cx="1958975" cy="457835"/>
          </a:xfrm>
          <a:prstGeom prst="rect">
            <a:avLst/>
          </a:prstGeom>
          <a:solidFill>
            <a:srgbClr val="0043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sz="2000" b="1">
                <a:solidFill>
                  <a:schemeClr val="bg1"/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关键字</a:t>
            </a:r>
            <a:endParaRPr lang="zh-CN" sz="2000" b="1">
              <a:solidFill>
                <a:schemeClr val="bg1"/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</p:txBody>
      </p:sp>
      <p:sp>
        <p:nvSpPr>
          <p:cNvPr id="17" name="直角三角形 16"/>
          <p:cNvSpPr/>
          <p:nvPr/>
        </p:nvSpPr>
        <p:spPr>
          <a:xfrm rot="10800000">
            <a:off x="10111105" y="1072515"/>
            <a:ext cx="578485" cy="578485"/>
          </a:xfrm>
          <a:prstGeom prst="rtTriangle">
            <a:avLst/>
          </a:prstGeom>
          <a:solidFill>
            <a:srgbClr val="E9C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5" name="剪去单角的矩形 34"/>
          <p:cNvSpPr/>
          <p:nvPr/>
        </p:nvSpPr>
        <p:spPr>
          <a:xfrm rot="10800000" flipH="1">
            <a:off x="3583305" y="1828800"/>
            <a:ext cx="2440940" cy="3306445"/>
          </a:xfrm>
          <a:prstGeom prst="snip1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文本框 35"/>
          <p:cNvSpPr txBox="1"/>
          <p:nvPr/>
        </p:nvSpPr>
        <p:spPr>
          <a:xfrm>
            <a:off x="4037330" y="2945765"/>
            <a:ext cx="5193665" cy="1014730"/>
          </a:xfrm>
          <a:prstGeom prst="rect">
            <a:avLst/>
          </a:prstGeom>
        </p:spPr>
        <p:txBody>
          <a:bodyPr wrap="square" rtlCol="0">
            <a:spAutoFit/>
          </a:bodyPr>
          <a:p>
            <a:pPr algn="l"/>
            <a:r>
              <a:rPr lang="zh-CN" altLang="en-US" sz="6000">
                <a:solidFill>
                  <a:schemeClr val="bg1"/>
                </a:solidFill>
                <a:latin typeface="汉仪中简黑简" panose="00020600040101010101" charset="-122"/>
                <a:ea typeface="汉仪中简黑简" panose="00020600040101010101" charset="-122"/>
              </a:rPr>
              <a:t>项目数据分析</a:t>
            </a:r>
            <a:endParaRPr lang="zh-CN" altLang="en-US" sz="6000">
              <a:solidFill>
                <a:schemeClr val="bg1"/>
              </a:solidFill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 useBgFill="1">
        <p:nvSpPr>
          <p:cNvPr id="37" name="文本框 36"/>
          <p:cNvSpPr txBox="1"/>
          <p:nvPr/>
        </p:nvSpPr>
        <p:spPr>
          <a:xfrm>
            <a:off x="2908300" y="2173605"/>
            <a:ext cx="2510790" cy="768350"/>
          </a:xfrm>
          <a:prstGeom prst="rect">
            <a:avLst/>
          </a:prstGeom>
        </p:spPr>
        <p:txBody>
          <a:bodyPr wrap="square" rtlCol="0">
            <a:spAutoFit/>
          </a:bodyPr>
          <a:p>
            <a:pPr algn="l"/>
            <a:r>
              <a:rPr lang="en-US" sz="4400" b="1">
                <a:solidFill>
                  <a:srgbClr val="EEF1F0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PART</a:t>
            </a:r>
            <a:r>
              <a:rPr lang="en-US" sz="4400" b="1">
                <a:solidFill>
                  <a:srgbClr val="E9C515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 02</a:t>
            </a:r>
            <a:endParaRPr lang="en-US" altLang="zh-CN" sz="4400" b="1">
              <a:solidFill>
                <a:srgbClr val="E9C515"/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  <p:sp useBgFill="1">
        <p:nvSpPr>
          <p:cNvPr id="38" name="文本框 37"/>
          <p:cNvSpPr txBox="1"/>
          <p:nvPr/>
        </p:nvSpPr>
        <p:spPr>
          <a:xfrm>
            <a:off x="4037330" y="3926840"/>
            <a:ext cx="4654550" cy="583565"/>
          </a:xfrm>
          <a:prstGeom prst="rect">
            <a:avLst/>
          </a:prstGeom>
        </p:spPr>
        <p:txBody>
          <a:bodyPr wrap="square" rtlCol="0">
            <a:spAutoFit/>
          </a:bodyPr>
          <a:p>
            <a:pPr algn="l"/>
            <a:r>
              <a:rPr sz="1600">
                <a:solidFill>
                  <a:srgbClr val="EEF1F0"/>
                </a:solidFill>
                <a:latin typeface="汉仪中简黑简" panose="00020600040101010101" charset="-122"/>
                <a:ea typeface="汉仪中简黑简" panose="00020600040101010101" charset="-122"/>
              </a:rPr>
              <a:t>点击此处添加章节的描述内容，言简意赅，字数不超过50字，20号字。</a:t>
            </a:r>
            <a:endParaRPr sz="1600">
              <a:solidFill>
                <a:srgbClr val="EEF1F0"/>
              </a:solidFill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>
        <p:nvSpPr>
          <p:cNvPr id="39" name="直角三角形 38"/>
          <p:cNvSpPr/>
          <p:nvPr/>
        </p:nvSpPr>
        <p:spPr>
          <a:xfrm rot="16200000">
            <a:off x="5968365" y="4742180"/>
            <a:ext cx="393065" cy="393065"/>
          </a:xfrm>
          <a:prstGeom prst="rtTriangle">
            <a:avLst/>
          </a:prstGeom>
          <a:solidFill>
            <a:srgbClr val="E9C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1" name="组合 10"/>
          <p:cNvGrpSpPr/>
          <p:nvPr/>
        </p:nvGrpSpPr>
        <p:grpSpPr>
          <a:xfrm>
            <a:off x="-7620" y="222250"/>
            <a:ext cx="3811905" cy="706755"/>
            <a:chOff x="9187" y="1124"/>
            <a:chExt cx="6003" cy="1113"/>
          </a:xfrm>
        </p:grpSpPr>
        <p:grpSp>
          <p:nvGrpSpPr>
            <p:cNvPr id="12" name="组合 11"/>
            <p:cNvGrpSpPr/>
            <p:nvPr/>
          </p:nvGrpSpPr>
          <p:grpSpPr>
            <a:xfrm>
              <a:off x="9187" y="1124"/>
              <a:ext cx="1358" cy="1113"/>
              <a:chOff x="9187" y="1124"/>
              <a:chExt cx="1358" cy="1113"/>
            </a:xfrm>
          </p:grpSpPr>
          <p:sp>
            <p:nvSpPr>
              <p:cNvPr id="13" name="直角三角形 12"/>
              <p:cNvSpPr/>
              <p:nvPr/>
            </p:nvSpPr>
            <p:spPr>
              <a:xfrm rot="16200000">
                <a:off x="9796" y="1588"/>
                <a:ext cx="619" cy="619"/>
              </a:xfrm>
              <a:prstGeom prst="rtTriangle">
                <a:avLst/>
              </a:prstGeom>
              <a:solidFill>
                <a:srgbClr val="E9C5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9187" y="1124"/>
                <a:ext cx="1358" cy="1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r"/>
                <a:r>
                  <a:rPr lang="en-US" altLang="zh-CN" sz="4000" b="1">
                    <a:solidFill>
                      <a:srgbClr val="004376"/>
                    </a:solidFill>
                    <a:latin typeface="汉仪中简黑简" panose="00020600040101010101" charset="-122"/>
                    <a:ea typeface="汉仪中简黑简" panose="00020600040101010101" charset="-122"/>
                  </a:rPr>
                  <a:t>02</a:t>
                </a:r>
                <a:endParaRPr lang="en-US" altLang="zh-CN" sz="4000" b="1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</a:endParaRPr>
              </a:p>
            </p:txBody>
          </p:sp>
        </p:grpSp>
        <p:sp useBgFill="1">
          <p:nvSpPr>
            <p:cNvPr id="15" name="文本框 14"/>
            <p:cNvSpPr txBox="1"/>
            <p:nvPr/>
          </p:nvSpPr>
          <p:spPr>
            <a:xfrm>
              <a:off x="10729" y="1263"/>
              <a:ext cx="4461" cy="919"/>
            </a:xfrm>
            <a:prstGeom prst="rect">
              <a:avLst/>
            </a:prstGeom>
          </p:spPr>
          <p:txBody>
            <a:bodyPr wrap="square" rtlCol="0">
              <a:spAutoFit/>
            </a:bodyPr>
            <a:p>
              <a:pPr algn="l"/>
              <a:r>
                <a:rPr lang="zh-CN" altLang="en-US" sz="3200" b="1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</a:rPr>
                <a:t>项目数据分析</a:t>
              </a:r>
              <a:endParaRPr lang="zh-CN" altLang="en-US" sz="3200" b="1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191635" y="1410335"/>
            <a:ext cx="7432675" cy="4370070"/>
            <a:chOff x="6874" y="2221"/>
            <a:chExt cx="11705" cy="6882"/>
          </a:xfrm>
        </p:grpSpPr>
        <p:sp>
          <p:nvSpPr>
            <p:cNvPr id="2" name="camille"/>
            <p:cNvSpPr/>
            <p:nvPr/>
          </p:nvSpPr>
          <p:spPr>
            <a:xfrm>
              <a:off x="11372" y="3365"/>
              <a:ext cx="1120" cy="4704"/>
            </a:xfrm>
            <a:prstGeom prst="leftBracket">
              <a:avLst/>
            </a:prstGeom>
            <a:ln>
              <a:solidFill>
                <a:srgbClr val="00437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3" name="camille"/>
            <p:cNvCxnSpPr/>
            <p:nvPr/>
          </p:nvCxnSpPr>
          <p:spPr>
            <a:xfrm flipH="1">
              <a:off x="10742" y="5725"/>
              <a:ext cx="1719" cy="1"/>
            </a:xfrm>
            <a:prstGeom prst="line">
              <a:avLst/>
            </a:prstGeom>
            <a:ln>
              <a:solidFill>
                <a:srgbClr val="00437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camille"/>
            <p:cNvSpPr/>
            <p:nvPr/>
          </p:nvSpPr>
          <p:spPr>
            <a:xfrm>
              <a:off x="7203" y="6193"/>
              <a:ext cx="3246" cy="144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246" h="1446">
                  <a:moveTo>
                    <a:pt x="2273" y="0"/>
                  </a:moveTo>
                  <a:lnTo>
                    <a:pt x="2634" y="501"/>
                  </a:lnTo>
                  <a:cubicBezTo>
                    <a:pt x="2634" y="501"/>
                    <a:pt x="2634" y="501"/>
                    <a:pt x="3246" y="466"/>
                  </a:cubicBezTo>
                  <a:cubicBezTo>
                    <a:pt x="2944" y="1005"/>
                    <a:pt x="2387" y="1389"/>
                    <a:pt x="1724" y="1440"/>
                  </a:cubicBezTo>
                  <a:cubicBezTo>
                    <a:pt x="1018" y="1494"/>
                    <a:pt x="373" y="1156"/>
                    <a:pt x="0" y="611"/>
                  </a:cubicBezTo>
                  <a:cubicBezTo>
                    <a:pt x="0" y="611"/>
                    <a:pt x="0" y="611"/>
                    <a:pt x="272" y="74"/>
                  </a:cubicBezTo>
                  <a:cubicBezTo>
                    <a:pt x="272" y="74"/>
                    <a:pt x="272" y="74"/>
                    <a:pt x="894" y="10"/>
                  </a:cubicBezTo>
                  <a:cubicBezTo>
                    <a:pt x="1057" y="246"/>
                    <a:pt x="1338" y="390"/>
                    <a:pt x="1642" y="367"/>
                  </a:cubicBezTo>
                  <a:cubicBezTo>
                    <a:pt x="1908" y="347"/>
                    <a:pt x="2135" y="205"/>
                    <a:pt x="2273" y="0"/>
                  </a:cubicBezTo>
                  <a:close/>
                </a:path>
              </a:pathLst>
            </a:custGeom>
            <a:pattFill prst="wdUpDiag">
              <a:fgClr>
                <a:srgbClr val="0E65A7"/>
              </a:fgClr>
              <a:bgClr>
                <a:srgbClr val="E9C515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8" name="camille"/>
            <p:cNvSpPr/>
            <p:nvPr/>
          </p:nvSpPr>
          <p:spPr>
            <a:xfrm>
              <a:off x="8746" y="3821"/>
              <a:ext cx="1946" cy="2763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46" h="2763">
                  <a:moveTo>
                    <a:pt x="47" y="0"/>
                  </a:moveTo>
                  <a:cubicBezTo>
                    <a:pt x="1031" y="4"/>
                    <a:pt x="1863" y="764"/>
                    <a:pt x="1940" y="1762"/>
                  </a:cubicBezTo>
                  <a:cubicBezTo>
                    <a:pt x="1966" y="2108"/>
                    <a:pt x="1900" y="2438"/>
                    <a:pt x="1761" y="2728"/>
                  </a:cubicBezTo>
                  <a:cubicBezTo>
                    <a:pt x="1761" y="2728"/>
                    <a:pt x="1761" y="2728"/>
                    <a:pt x="1143" y="2763"/>
                  </a:cubicBezTo>
                  <a:cubicBezTo>
                    <a:pt x="1143" y="2763"/>
                    <a:pt x="1143" y="2763"/>
                    <a:pt x="786" y="2273"/>
                  </a:cubicBezTo>
                  <a:cubicBezTo>
                    <a:pt x="849" y="2144"/>
                    <a:pt x="881" y="1996"/>
                    <a:pt x="870" y="1844"/>
                  </a:cubicBezTo>
                  <a:cubicBezTo>
                    <a:pt x="837" y="1420"/>
                    <a:pt x="491" y="1093"/>
                    <a:pt x="76" y="1075"/>
                  </a:cubicBezTo>
                  <a:lnTo>
                    <a:pt x="331" y="507"/>
                  </a:lnTo>
                  <a:cubicBezTo>
                    <a:pt x="331" y="507"/>
                    <a:pt x="331" y="507"/>
                    <a:pt x="0" y="0"/>
                  </a:cubicBezTo>
                  <a:cubicBezTo>
                    <a:pt x="16" y="0"/>
                    <a:pt x="31" y="0"/>
                    <a:pt x="47" y="0"/>
                  </a:cubicBezTo>
                  <a:close/>
                </a:path>
              </a:pathLst>
            </a:custGeom>
            <a:solidFill>
              <a:srgbClr val="0043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9" name="camille"/>
            <p:cNvSpPr/>
            <p:nvPr/>
          </p:nvSpPr>
          <p:spPr>
            <a:xfrm>
              <a:off x="6874" y="3826"/>
              <a:ext cx="2083" cy="2874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083" h="2874">
                  <a:moveTo>
                    <a:pt x="1750" y="0"/>
                  </a:moveTo>
                  <a:cubicBezTo>
                    <a:pt x="1750" y="0"/>
                    <a:pt x="1750" y="0"/>
                    <a:pt x="2083" y="511"/>
                  </a:cubicBezTo>
                  <a:cubicBezTo>
                    <a:pt x="2083" y="511"/>
                    <a:pt x="2083" y="511"/>
                    <a:pt x="1830" y="1073"/>
                  </a:cubicBezTo>
                  <a:cubicBezTo>
                    <a:pt x="1378" y="1116"/>
                    <a:pt x="1042" y="1512"/>
                    <a:pt x="1076" y="1967"/>
                  </a:cubicBezTo>
                  <a:cubicBezTo>
                    <a:pt x="1085" y="2078"/>
                    <a:pt x="1116" y="2183"/>
                    <a:pt x="1164" y="2277"/>
                  </a:cubicBezTo>
                  <a:lnTo>
                    <a:pt x="533" y="2342"/>
                  </a:lnTo>
                  <a:cubicBezTo>
                    <a:pt x="533" y="2342"/>
                    <a:pt x="533" y="2342"/>
                    <a:pt x="263" y="2874"/>
                  </a:cubicBezTo>
                  <a:cubicBezTo>
                    <a:pt x="121" y="2630"/>
                    <a:pt x="29" y="2349"/>
                    <a:pt x="6" y="2049"/>
                  </a:cubicBezTo>
                  <a:cubicBezTo>
                    <a:pt x="-74" y="1001"/>
                    <a:pt x="705" y="88"/>
                    <a:pt x="1750" y="0"/>
                  </a:cubicBezTo>
                  <a:close/>
                </a:path>
              </a:pathLst>
            </a:custGeom>
            <a:solidFill>
              <a:srgbClr val="E9C5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0" name="camille"/>
            <p:cNvSpPr>
              <a:spLocks noEditPoints="1"/>
            </p:cNvSpPr>
            <p:nvPr/>
          </p:nvSpPr>
          <p:spPr bwMode="auto">
            <a:xfrm>
              <a:off x="8474" y="5222"/>
              <a:ext cx="587" cy="1047"/>
            </a:xfrm>
            <a:custGeom>
              <a:avLst/>
              <a:gdLst>
                <a:gd name="T0" fmla="*/ 122 w 140"/>
                <a:gd name="T1" fmla="*/ 0 h 255"/>
                <a:gd name="T2" fmla="*/ 140 w 140"/>
                <a:gd name="T3" fmla="*/ 153 h 255"/>
                <a:gd name="T4" fmla="*/ 138 w 140"/>
                <a:gd name="T5" fmla="*/ 140 h 255"/>
                <a:gd name="T6" fmla="*/ 125 w 140"/>
                <a:gd name="T7" fmla="*/ 137 h 255"/>
                <a:gd name="T8" fmla="*/ 124 w 140"/>
                <a:gd name="T9" fmla="*/ 109 h 255"/>
                <a:gd name="T10" fmla="*/ 110 w 140"/>
                <a:gd name="T11" fmla="*/ 127 h 255"/>
                <a:gd name="T12" fmla="*/ 109 w 140"/>
                <a:gd name="T13" fmla="*/ 115 h 255"/>
                <a:gd name="T14" fmla="*/ 107 w 140"/>
                <a:gd name="T15" fmla="*/ 64 h 255"/>
                <a:gd name="T16" fmla="*/ 56 w 140"/>
                <a:gd name="T17" fmla="*/ 64 h 255"/>
                <a:gd name="T18" fmla="*/ 56 w 140"/>
                <a:gd name="T19" fmla="*/ 116 h 255"/>
                <a:gd name="T20" fmla="*/ 65 w 140"/>
                <a:gd name="T21" fmla="*/ 130 h 255"/>
                <a:gd name="T22" fmla="*/ 49 w 140"/>
                <a:gd name="T23" fmla="*/ 123 h 255"/>
                <a:gd name="T24" fmla="*/ 49 w 140"/>
                <a:gd name="T25" fmla="*/ 57 h 255"/>
                <a:gd name="T26" fmla="*/ 115 w 140"/>
                <a:gd name="T27" fmla="*/ 57 h 255"/>
                <a:gd name="T28" fmla="*/ 124 w 140"/>
                <a:gd name="T29" fmla="*/ 31 h 255"/>
                <a:gd name="T30" fmla="*/ 16 w 140"/>
                <a:gd name="T31" fmla="*/ 180 h 255"/>
                <a:gd name="T32" fmla="*/ 59 w 140"/>
                <a:gd name="T33" fmla="*/ 213 h 255"/>
                <a:gd name="T34" fmla="*/ 0 w 140"/>
                <a:gd name="T35" fmla="*/ 194 h 255"/>
                <a:gd name="T36" fmla="*/ 19 w 140"/>
                <a:gd name="T37" fmla="*/ 0 h 255"/>
                <a:gd name="T38" fmla="*/ 73 w 140"/>
                <a:gd name="T39" fmla="*/ 236 h 255"/>
                <a:gd name="T40" fmla="*/ 137 w 140"/>
                <a:gd name="T41" fmla="*/ 240 h 255"/>
                <a:gd name="T42" fmla="*/ 93 w 140"/>
                <a:gd name="T43" fmla="*/ 99 h 255"/>
                <a:gd name="T44" fmla="*/ 79 w 140"/>
                <a:gd name="T45" fmla="*/ 160 h 255"/>
                <a:gd name="T46" fmla="*/ 74 w 140"/>
                <a:gd name="T47" fmla="*/ 140 h 255"/>
                <a:gd name="T48" fmla="*/ 81 w 140"/>
                <a:gd name="T49" fmla="*/ 225 h 255"/>
                <a:gd name="T50" fmla="*/ 134 w 140"/>
                <a:gd name="T51" fmla="*/ 165 h 255"/>
                <a:gd name="T52" fmla="*/ 127 w 140"/>
                <a:gd name="T53" fmla="*/ 151 h 255"/>
                <a:gd name="T54" fmla="*/ 115 w 140"/>
                <a:gd name="T55" fmla="*/ 155 h 255"/>
                <a:gd name="T56" fmla="*/ 112 w 140"/>
                <a:gd name="T57" fmla="*/ 141 h 255"/>
                <a:gd name="T58" fmla="*/ 99 w 140"/>
                <a:gd name="T59" fmla="*/ 147 h 255"/>
                <a:gd name="T60" fmla="*/ 93 w 140"/>
                <a:gd name="T61" fmla="*/ 99 h 255"/>
                <a:gd name="T62" fmla="*/ 63 w 140"/>
                <a:gd name="T63" fmla="*/ 72 h 255"/>
                <a:gd name="T64" fmla="*/ 63 w 140"/>
                <a:gd name="T65" fmla="*/ 108 h 255"/>
                <a:gd name="T66" fmla="*/ 68 w 140"/>
                <a:gd name="T67" fmla="*/ 99 h 255"/>
                <a:gd name="T68" fmla="*/ 70 w 140"/>
                <a:gd name="T69" fmla="*/ 79 h 255"/>
                <a:gd name="T70" fmla="*/ 93 w 140"/>
                <a:gd name="T71" fmla="*/ 79 h 255"/>
                <a:gd name="T72" fmla="*/ 106 w 140"/>
                <a:gd name="T73" fmla="*/ 99 h 255"/>
                <a:gd name="T74" fmla="*/ 100 w 140"/>
                <a:gd name="T75" fmla="*/ 72 h 255"/>
                <a:gd name="T76" fmla="*/ 44 w 140"/>
                <a:gd name="T77" fmla="*/ 10 h 255"/>
                <a:gd name="T78" fmla="*/ 93 w 140"/>
                <a:gd name="T79" fmla="*/ 18 h 255"/>
                <a:gd name="T80" fmla="*/ 44 w 140"/>
                <a:gd name="T81" fmla="*/ 10 h 255"/>
                <a:gd name="T82" fmla="*/ 25 w 140"/>
                <a:gd name="T83" fmla="*/ 197 h 255"/>
                <a:gd name="T84" fmla="*/ 49 w 140"/>
                <a:gd name="T85" fmla="*/ 193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0" h="255">
                  <a:moveTo>
                    <a:pt x="19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132" y="0"/>
                    <a:pt x="140" y="9"/>
                    <a:pt x="140" y="19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0" y="151"/>
                    <a:pt x="140" y="150"/>
                    <a:pt x="140" y="149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0" y="138"/>
                    <a:pt x="130" y="138"/>
                    <a:pt x="130" y="138"/>
                  </a:cubicBezTo>
                  <a:cubicBezTo>
                    <a:pt x="128" y="138"/>
                    <a:pt x="126" y="138"/>
                    <a:pt x="125" y="137"/>
                  </a:cubicBezTo>
                  <a:cubicBezTo>
                    <a:pt x="124" y="135"/>
                    <a:pt x="124" y="135"/>
                    <a:pt x="124" y="135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2" y="114"/>
                    <a:pt x="119" y="119"/>
                    <a:pt x="115" y="123"/>
                  </a:cubicBezTo>
                  <a:cubicBezTo>
                    <a:pt x="113" y="124"/>
                    <a:pt x="112" y="126"/>
                    <a:pt x="110" y="127"/>
                  </a:cubicBezTo>
                  <a:cubicBezTo>
                    <a:pt x="109" y="127"/>
                    <a:pt x="109" y="127"/>
                    <a:pt x="109" y="127"/>
                  </a:cubicBezTo>
                  <a:cubicBezTo>
                    <a:pt x="109" y="123"/>
                    <a:pt x="109" y="119"/>
                    <a:pt x="109" y="115"/>
                  </a:cubicBezTo>
                  <a:cubicBezTo>
                    <a:pt x="115" y="108"/>
                    <a:pt x="118" y="100"/>
                    <a:pt x="118" y="90"/>
                  </a:cubicBezTo>
                  <a:cubicBezTo>
                    <a:pt x="118" y="80"/>
                    <a:pt x="114" y="71"/>
                    <a:pt x="107" y="64"/>
                  </a:cubicBezTo>
                  <a:cubicBezTo>
                    <a:pt x="101" y="58"/>
                    <a:pt x="92" y="54"/>
                    <a:pt x="82" y="54"/>
                  </a:cubicBezTo>
                  <a:cubicBezTo>
                    <a:pt x="72" y="54"/>
                    <a:pt x="63" y="58"/>
                    <a:pt x="56" y="64"/>
                  </a:cubicBezTo>
                  <a:cubicBezTo>
                    <a:pt x="50" y="71"/>
                    <a:pt x="45" y="80"/>
                    <a:pt x="45" y="90"/>
                  </a:cubicBezTo>
                  <a:cubicBezTo>
                    <a:pt x="45" y="100"/>
                    <a:pt x="50" y="109"/>
                    <a:pt x="56" y="116"/>
                  </a:cubicBezTo>
                  <a:cubicBezTo>
                    <a:pt x="59" y="118"/>
                    <a:pt x="62" y="121"/>
                    <a:pt x="65" y="122"/>
                  </a:cubicBezTo>
                  <a:cubicBezTo>
                    <a:pt x="65" y="125"/>
                    <a:pt x="65" y="128"/>
                    <a:pt x="65" y="130"/>
                  </a:cubicBezTo>
                  <a:cubicBezTo>
                    <a:pt x="62" y="132"/>
                    <a:pt x="62" y="132"/>
                    <a:pt x="62" y="132"/>
                  </a:cubicBezTo>
                  <a:cubicBezTo>
                    <a:pt x="57" y="130"/>
                    <a:pt x="53" y="127"/>
                    <a:pt x="49" y="123"/>
                  </a:cubicBezTo>
                  <a:cubicBezTo>
                    <a:pt x="41" y="114"/>
                    <a:pt x="36" y="103"/>
                    <a:pt x="36" y="90"/>
                  </a:cubicBezTo>
                  <a:cubicBezTo>
                    <a:pt x="36" y="77"/>
                    <a:pt x="41" y="66"/>
                    <a:pt x="49" y="57"/>
                  </a:cubicBezTo>
                  <a:cubicBezTo>
                    <a:pt x="57" y="49"/>
                    <a:pt x="69" y="44"/>
                    <a:pt x="82" y="44"/>
                  </a:cubicBezTo>
                  <a:cubicBezTo>
                    <a:pt x="95" y="44"/>
                    <a:pt x="106" y="49"/>
                    <a:pt x="115" y="57"/>
                  </a:cubicBezTo>
                  <a:cubicBezTo>
                    <a:pt x="119" y="61"/>
                    <a:pt x="122" y="66"/>
                    <a:pt x="124" y="71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180"/>
                    <a:pt x="16" y="180"/>
                    <a:pt x="16" y="180"/>
                  </a:cubicBezTo>
                  <a:cubicBezTo>
                    <a:pt x="51" y="180"/>
                    <a:pt x="51" y="180"/>
                    <a:pt x="51" y="180"/>
                  </a:cubicBezTo>
                  <a:cubicBezTo>
                    <a:pt x="53" y="191"/>
                    <a:pt x="55" y="202"/>
                    <a:pt x="59" y="213"/>
                  </a:cubicBezTo>
                  <a:cubicBezTo>
                    <a:pt x="19" y="213"/>
                    <a:pt x="19" y="213"/>
                    <a:pt x="19" y="213"/>
                  </a:cubicBezTo>
                  <a:cubicBezTo>
                    <a:pt x="9" y="213"/>
                    <a:pt x="0" y="204"/>
                    <a:pt x="0" y="19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19" y="0"/>
                  </a:cubicBezTo>
                  <a:close/>
                  <a:moveTo>
                    <a:pt x="133" y="222"/>
                  </a:moveTo>
                  <a:cubicBezTo>
                    <a:pt x="73" y="236"/>
                    <a:pt x="73" y="236"/>
                    <a:pt x="73" y="236"/>
                  </a:cubicBezTo>
                  <a:cubicBezTo>
                    <a:pt x="77" y="255"/>
                    <a:pt x="77" y="255"/>
                    <a:pt x="77" y="255"/>
                  </a:cubicBezTo>
                  <a:cubicBezTo>
                    <a:pt x="137" y="240"/>
                    <a:pt x="137" y="240"/>
                    <a:pt x="137" y="240"/>
                  </a:cubicBezTo>
                  <a:cubicBezTo>
                    <a:pt x="133" y="222"/>
                    <a:pt x="133" y="222"/>
                    <a:pt x="133" y="222"/>
                  </a:cubicBezTo>
                  <a:close/>
                  <a:moveTo>
                    <a:pt x="93" y="99"/>
                  </a:moveTo>
                  <a:cubicBezTo>
                    <a:pt x="89" y="99"/>
                    <a:pt x="85" y="99"/>
                    <a:pt x="82" y="99"/>
                  </a:cubicBezTo>
                  <a:cubicBezTo>
                    <a:pt x="77" y="118"/>
                    <a:pt x="77" y="141"/>
                    <a:pt x="79" y="160"/>
                  </a:cubicBezTo>
                  <a:cubicBezTo>
                    <a:pt x="74" y="163"/>
                    <a:pt x="74" y="163"/>
                    <a:pt x="74" y="163"/>
                  </a:cubicBezTo>
                  <a:cubicBezTo>
                    <a:pt x="74" y="140"/>
                    <a:pt x="74" y="140"/>
                    <a:pt x="74" y="140"/>
                  </a:cubicBezTo>
                  <a:cubicBezTo>
                    <a:pt x="62" y="150"/>
                    <a:pt x="62" y="150"/>
                    <a:pt x="62" y="150"/>
                  </a:cubicBezTo>
                  <a:cubicBezTo>
                    <a:pt x="63" y="181"/>
                    <a:pt x="68" y="211"/>
                    <a:pt x="81" y="225"/>
                  </a:cubicBezTo>
                  <a:cubicBezTo>
                    <a:pt x="94" y="223"/>
                    <a:pt x="107" y="222"/>
                    <a:pt x="120" y="220"/>
                  </a:cubicBezTo>
                  <a:cubicBezTo>
                    <a:pt x="126" y="206"/>
                    <a:pt x="132" y="189"/>
                    <a:pt x="134" y="165"/>
                  </a:cubicBezTo>
                  <a:cubicBezTo>
                    <a:pt x="134" y="165"/>
                    <a:pt x="131" y="164"/>
                    <a:pt x="127" y="162"/>
                  </a:cubicBezTo>
                  <a:cubicBezTo>
                    <a:pt x="128" y="158"/>
                    <a:pt x="127" y="155"/>
                    <a:pt x="127" y="151"/>
                  </a:cubicBezTo>
                  <a:cubicBezTo>
                    <a:pt x="124" y="151"/>
                    <a:pt x="120" y="150"/>
                    <a:pt x="117" y="149"/>
                  </a:cubicBezTo>
                  <a:cubicBezTo>
                    <a:pt x="116" y="151"/>
                    <a:pt x="115" y="153"/>
                    <a:pt x="115" y="155"/>
                  </a:cubicBezTo>
                  <a:cubicBezTo>
                    <a:pt x="112" y="154"/>
                    <a:pt x="112" y="154"/>
                    <a:pt x="112" y="154"/>
                  </a:cubicBezTo>
                  <a:cubicBezTo>
                    <a:pt x="113" y="149"/>
                    <a:pt x="113" y="145"/>
                    <a:pt x="112" y="141"/>
                  </a:cubicBezTo>
                  <a:cubicBezTo>
                    <a:pt x="109" y="140"/>
                    <a:pt x="106" y="139"/>
                    <a:pt x="102" y="139"/>
                  </a:cubicBezTo>
                  <a:cubicBezTo>
                    <a:pt x="101" y="141"/>
                    <a:pt x="100" y="144"/>
                    <a:pt x="99" y="147"/>
                  </a:cubicBezTo>
                  <a:cubicBezTo>
                    <a:pt x="98" y="146"/>
                    <a:pt x="96" y="146"/>
                    <a:pt x="95" y="145"/>
                  </a:cubicBezTo>
                  <a:cubicBezTo>
                    <a:pt x="97" y="130"/>
                    <a:pt x="96" y="114"/>
                    <a:pt x="93" y="99"/>
                  </a:cubicBezTo>
                  <a:close/>
                  <a:moveTo>
                    <a:pt x="82" y="64"/>
                  </a:moveTo>
                  <a:cubicBezTo>
                    <a:pt x="75" y="64"/>
                    <a:pt x="68" y="67"/>
                    <a:pt x="63" y="72"/>
                  </a:cubicBezTo>
                  <a:cubicBezTo>
                    <a:pt x="59" y="76"/>
                    <a:pt x="56" y="83"/>
                    <a:pt x="56" y="90"/>
                  </a:cubicBezTo>
                  <a:cubicBezTo>
                    <a:pt x="56" y="97"/>
                    <a:pt x="59" y="104"/>
                    <a:pt x="63" y="108"/>
                  </a:cubicBezTo>
                  <a:cubicBezTo>
                    <a:pt x="64" y="109"/>
                    <a:pt x="65" y="110"/>
                    <a:pt x="66" y="111"/>
                  </a:cubicBezTo>
                  <a:cubicBezTo>
                    <a:pt x="67" y="107"/>
                    <a:pt x="67" y="103"/>
                    <a:pt x="68" y="99"/>
                  </a:cubicBezTo>
                  <a:cubicBezTo>
                    <a:pt x="67" y="96"/>
                    <a:pt x="66" y="93"/>
                    <a:pt x="66" y="90"/>
                  </a:cubicBezTo>
                  <a:cubicBezTo>
                    <a:pt x="66" y="86"/>
                    <a:pt x="68" y="82"/>
                    <a:pt x="70" y="79"/>
                  </a:cubicBezTo>
                  <a:cubicBezTo>
                    <a:pt x="73" y="76"/>
                    <a:pt x="77" y="74"/>
                    <a:pt x="82" y="74"/>
                  </a:cubicBezTo>
                  <a:cubicBezTo>
                    <a:pt x="86" y="74"/>
                    <a:pt x="90" y="76"/>
                    <a:pt x="93" y="79"/>
                  </a:cubicBezTo>
                  <a:cubicBezTo>
                    <a:pt x="95" y="81"/>
                    <a:pt x="97" y="83"/>
                    <a:pt x="97" y="86"/>
                  </a:cubicBezTo>
                  <a:cubicBezTo>
                    <a:pt x="102" y="89"/>
                    <a:pt x="105" y="94"/>
                    <a:pt x="106" y="99"/>
                  </a:cubicBezTo>
                  <a:cubicBezTo>
                    <a:pt x="107" y="96"/>
                    <a:pt x="108" y="93"/>
                    <a:pt x="108" y="90"/>
                  </a:cubicBezTo>
                  <a:cubicBezTo>
                    <a:pt x="108" y="83"/>
                    <a:pt x="105" y="76"/>
                    <a:pt x="100" y="72"/>
                  </a:cubicBezTo>
                  <a:cubicBezTo>
                    <a:pt x="95" y="67"/>
                    <a:pt x="89" y="64"/>
                    <a:pt x="82" y="64"/>
                  </a:cubicBezTo>
                  <a:close/>
                  <a:moveTo>
                    <a:pt x="44" y="10"/>
                  </a:moveTo>
                  <a:cubicBezTo>
                    <a:pt x="44" y="18"/>
                    <a:pt x="44" y="18"/>
                    <a:pt x="44" y="18"/>
                  </a:cubicBezTo>
                  <a:cubicBezTo>
                    <a:pt x="93" y="18"/>
                    <a:pt x="93" y="18"/>
                    <a:pt x="93" y="18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44" y="10"/>
                    <a:pt x="44" y="10"/>
                    <a:pt x="44" y="10"/>
                  </a:cubicBezTo>
                  <a:close/>
                  <a:moveTo>
                    <a:pt x="25" y="193"/>
                  </a:moveTo>
                  <a:cubicBezTo>
                    <a:pt x="25" y="197"/>
                    <a:pt x="25" y="197"/>
                    <a:pt x="25" y="197"/>
                  </a:cubicBezTo>
                  <a:cubicBezTo>
                    <a:pt x="49" y="197"/>
                    <a:pt x="49" y="197"/>
                    <a:pt x="49" y="197"/>
                  </a:cubicBezTo>
                  <a:cubicBezTo>
                    <a:pt x="49" y="193"/>
                    <a:pt x="49" y="193"/>
                    <a:pt x="49" y="193"/>
                  </a:cubicBezTo>
                  <a:lnTo>
                    <a:pt x="25" y="193"/>
                  </a:lnTo>
                  <a:close/>
                </a:path>
              </a:pathLst>
            </a:custGeom>
            <a:solidFill>
              <a:srgbClr val="004376"/>
            </a:solidFill>
            <a:ln>
              <a:noFill/>
            </a:ln>
          </p:spPr>
        </p:sp>
        <p:grpSp>
          <p:nvGrpSpPr>
            <p:cNvPr id="20" name="组合 19"/>
            <p:cNvGrpSpPr/>
            <p:nvPr/>
          </p:nvGrpSpPr>
          <p:grpSpPr>
            <a:xfrm>
              <a:off x="12509" y="2221"/>
              <a:ext cx="6002" cy="2086"/>
              <a:chOff x="12636" y="2221"/>
              <a:chExt cx="6002" cy="2086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13950" y="2221"/>
                <a:ext cx="4688" cy="2086"/>
                <a:chOff x="13950" y="2433"/>
                <a:chExt cx="4688" cy="2086"/>
              </a:xfrm>
            </p:grpSpPr>
            <p:sp>
              <p:nvSpPr>
                <p:cNvPr id="7" name="文本框 6"/>
                <p:cNvSpPr txBox="1"/>
                <p:nvPr/>
              </p:nvSpPr>
              <p:spPr>
                <a:xfrm>
                  <a:off x="13950" y="2983"/>
                  <a:ext cx="4688" cy="153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l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zh-CN" altLang="en-US" sz="16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点击此处添加章节的描述内容，言简意赅，字数不超过</a:t>
                  </a:r>
                  <a:r>
                    <a:rPr lang="en-US" altLang="zh-CN" sz="16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50</a:t>
                  </a:r>
                  <a:r>
                    <a:rPr lang="zh-CN" altLang="en-US" sz="16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字，</a:t>
                  </a:r>
                  <a:r>
                    <a:rPr lang="en-US" altLang="zh-CN" sz="16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20</a:t>
                  </a:r>
                  <a:r>
                    <a:rPr lang="zh-CN" altLang="en-US" sz="16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号字。</a:t>
                  </a:r>
                  <a:endPara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endParaRPr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13950" y="2433"/>
                  <a:ext cx="3416" cy="6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l"/>
                  <a:r>
                    <a:rPr lang="zh-CN" altLang="en-US" sz="2000" b="1">
                      <a:solidFill>
                        <a:srgbClr val="004376"/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点击</a:t>
                  </a:r>
                  <a:r>
                    <a:rPr lang="zh-CN" sz="2000" b="1">
                      <a:solidFill>
                        <a:srgbClr val="004376"/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添加标题</a:t>
                  </a:r>
                  <a:endParaRPr lang="zh-CN" sz="2000" b="1">
                    <a:solidFill>
                      <a:srgbClr val="004376"/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endParaRPr>
                </a:p>
              </p:txBody>
            </p:sp>
          </p:grpSp>
          <p:grpSp>
            <p:nvGrpSpPr>
              <p:cNvPr id="6" name="组合 5"/>
              <p:cNvGrpSpPr/>
              <p:nvPr/>
            </p:nvGrpSpPr>
            <p:grpSpPr>
              <a:xfrm rot="0">
                <a:off x="12636" y="2708"/>
                <a:ext cx="1358" cy="1112"/>
                <a:chOff x="9187" y="1124"/>
                <a:chExt cx="1358" cy="1112"/>
              </a:xfrm>
            </p:grpSpPr>
            <p:sp>
              <p:nvSpPr>
                <p:cNvPr id="4" name="直角三角形 3"/>
                <p:cNvSpPr/>
                <p:nvPr/>
              </p:nvSpPr>
              <p:spPr>
                <a:xfrm rot="16200000">
                  <a:off x="9796" y="1588"/>
                  <a:ext cx="619" cy="619"/>
                </a:xfrm>
                <a:prstGeom prst="rtTriangle">
                  <a:avLst/>
                </a:prstGeom>
                <a:solidFill>
                  <a:srgbClr val="E9C51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16" name="文本框 15"/>
                <p:cNvSpPr txBox="1"/>
                <p:nvPr/>
              </p:nvSpPr>
              <p:spPr>
                <a:xfrm>
                  <a:off x="9187" y="1124"/>
                  <a:ext cx="1358" cy="11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r"/>
                  <a:r>
                    <a:rPr lang="en-US" altLang="zh-CN" sz="4000" b="1">
                      <a:solidFill>
                        <a:srgbClr val="004376"/>
                      </a:solidFill>
                      <a:latin typeface="汉仪中简黑简" panose="00020600040101010101" charset="-122"/>
                      <a:ea typeface="汉仪中简黑简" panose="00020600040101010101" charset="-122"/>
                    </a:rPr>
                    <a:t>01</a:t>
                  </a:r>
                  <a:endParaRPr lang="en-US" altLang="zh-CN" sz="4000" b="1">
                    <a:solidFill>
                      <a:srgbClr val="004376"/>
                    </a:solidFill>
                    <a:latin typeface="汉仪中简黑简" panose="00020600040101010101" charset="-122"/>
                    <a:ea typeface="汉仪中简黑简" panose="00020600040101010101" charset="-122"/>
                  </a:endParaRPr>
                </a:p>
              </p:txBody>
            </p:sp>
          </p:grpSp>
        </p:grpSp>
        <p:grpSp>
          <p:nvGrpSpPr>
            <p:cNvPr id="22" name="组合 21"/>
            <p:cNvGrpSpPr/>
            <p:nvPr/>
          </p:nvGrpSpPr>
          <p:grpSpPr>
            <a:xfrm>
              <a:off x="12509" y="4609"/>
              <a:ext cx="6071" cy="2087"/>
              <a:chOff x="12636" y="4609"/>
              <a:chExt cx="6071" cy="2087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13929" y="4609"/>
                <a:ext cx="4778" cy="2087"/>
                <a:chOff x="13929" y="4683"/>
                <a:chExt cx="4778" cy="2087"/>
              </a:xfrm>
            </p:grpSpPr>
            <p:sp>
              <p:nvSpPr>
                <p:cNvPr id="24" name="文本框 23"/>
                <p:cNvSpPr txBox="1"/>
                <p:nvPr/>
              </p:nvSpPr>
              <p:spPr>
                <a:xfrm>
                  <a:off x="13950" y="5233"/>
                  <a:ext cx="4757" cy="153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l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zh-CN" altLang="en-US" sz="16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点击此处添加章节的描述内容，言简意赅，字数不超过</a:t>
                  </a:r>
                  <a:r>
                    <a:rPr lang="en-US" altLang="zh-CN" sz="16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50</a:t>
                  </a:r>
                  <a:r>
                    <a:rPr lang="zh-CN" altLang="en-US" sz="16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字，</a:t>
                  </a:r>
                  <a:r>
                    <a:rPr lang="en-US" altLang="zh-CN" sz="16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20</a:t>
                  </a:r>
                  <a:r>
                    <a:rPr lang="zh-CN" altLang="en-US" sz="16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号字。</a:t>
                  </a:r>
                  <a:endPara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endParaRPr>
                </a:p>
              </p:txBody>
            </p:sp>
            <p:sp>
              <p:nvSpPr>
                <p:cNvPr id="17" name="文本框 16"/>
                <p:cNvSpPr txBox="1"/>
                <p:nvPr/>
              </p:nvSpPr>
              <p:spPr>
                <a:xfrm>
                  <a:off x="13929" y="4683"/>
                  <a:ext cx="3416" cy="6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l"/>
                  <a:r>
                    <a:rPr lang="zh-CN" altLang="en-US" sz="2000" b="1">
                      <a:solidFill>
                        <a:srgbClr val="004376"/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点击</a:t>
                  </a:r>
                  <a:r>
                    <a:rPr lang="zh-CN" sz="2000" b="1">
                      <a:solidFill>
                        <a:srgbClr val="004376"/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添加标题</a:t>
                  </a:r>
                  <a:endParaRPr lang="zh-CN" sz="2000" b="1">
                    <a:solidFill>
                      <a:srgbClr val="004376"/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endParaRPr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 rot="0">
                <a:off x="12636" y="5095"/>
                <a:ext cx="1358" cy="1113"/>
                <a:chOff x="9187" y="1124"/>
                <a:chExt cx="1358" cy="1113"/>
              </a:xfrm>
            </p:grpSpPr>
            <p:sp>
              <p:nvSpPr>
                <p:cNvPr id="23" name="直角三角形 22"/>
                <p:cNvSpPr/>
                <p:nvPr/>
              </p:nvSpPr>
              <p:spPr>
                <a:xfrm rot="16200000">
                  <a:off x="9796" y="1588"/>
                  <a:ext cx="619" cy="619"/>
                </a:xfrm>
                <a:prstGeom prst="rtTriangle">
                  <a:avLst/>
                </a:prstGeom>
                <a:solidFill>
                  <a:srgbClr val="E9C51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25" name="文本框 24"/>
                <p:cNvSpPr txBox="1"/>
                <p:nvPr/>
              </p:nvSpPr>
              <p:spPr>
                <a:xfrm>
                  <a:off x="9187" y="1124"/>
                  <a:ext cx="1358" cy="11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r"/>
                  <a:r>
                    <a:rPr lang="en-US" altLang="zh-CN" sz="4000" b="1">
                      <a:solidFill>
                        <a:srgbClr val="004376"/>
                      </a:solidFill>
                      <a:latin typeface="汉仪中简黑简" panose="00020600040101010101" charset="-122"/>
                      <a:ea typeface="汉仪中简黑简" panose="00020600040101010101" charset="-122"/>
                    </a:rPr>
                    <a:t>02</a:t>
                  </a:r>
                  <a:endParaRPr lang="en-US" altLang="zh-CN" sz="4000" b="1">
                    <a:solidFill>
                      <a:srgbClr val="004376"/>
                    </a:solidFill>
                    <a:latin typeface="汉仪中简黑简" panose="00020600040101010101" charset="-122"/>
                    <a:ea typeface="汉仪中简黑简" panose="00020600040101010101" charset="-122"/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12509" y="7017"/>
              <a:ext cx="5900" cy="2086"/>
              <a:chOff x="12636" y="7017"/>
              <a:chExt cx="5900" cy="2086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13950" y="7017"/>
                <a:ext cx="4586" cy="2086"/>
                <a:chOff x="13950" y="6950"/>
                <a:chExt cx="4586" cy="2086"/>
              </a:xfrm>
            </p:grpSpPr>
            <p:sp>
              <p:nvSpPr>
                <p:cNvPr id="43" name="文本框 42"/>
                <p:cNvSpPr txBox="1"/>
                <p:nvPr/>
              </p:nvSpPr>
              <p:spPr>
                <a:xfrm>
                  <a:off x="13950" y="7500"/>
                  <a:ext cx="4586" cy="153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l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zh-CN" altLang="en-US" sz="16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点击此处添加章节的描述内容，言简意赅，字数不超过</a:t>
                  </a:r>
                  <a:r>
                    <a:rPr lang="en-US" altLang="zh-CN" sz="16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50</a:t>
                  </a:r>
                  <a:r>
                    <a:rPr lang="zh-CN" altLang="en-US" sz="16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字，</a:t>
                  </a:r>
                  <a:r>
                    <a:rPr lang="en-US" altLang="zh-CN" sz="16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20</a:t>
                  </a:r>
                  <a:r>
                    <a:rPr lang="zh-CN" altLang="en-US" sz="16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号字。</a:t>
                  </a:r>
                  <a:endPara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endParaRPr>
                </a:p>
              </p:txBody>
            </p:sp>
            <p:sp>
              <p:nvSpPr>
                <p:cNvPr id="44" name="文本框 43"/>
                <p:cNvSpPr txBox="1"/>
                <p:nvPr/>
              </p:nvSpPr>
              <p:spPr>
                <a:xfrm>
                  <a:off x="13950" y="6950"/>
                  <a:ext cx="3416" cy="6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l"/>
                  <a:r>
                    <a:rPr lang="zh-CN" altLang="en-US" sz="2000" b="1">
                      <a:solidFill>
                        <a:srgbClr val="004376"/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点击</a:t>
                  </a:r>
                  <a:r>
                    <a:rPr lang="zh-CN" sz="2000" b="1">
                      <a:solidFill>
                        <a:srgbClr val="004376"/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添加标题</a:t>
                  </a:r>
                  <a:endParaRPr lang="zh-CN" sz="2000" b="1">
                    <a:solidFill>
                      <a:srgbClr val="004376"/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endParaRPr>
                </a:p>
              </p:txBody>
            </p:sp>
          </p:grpSp>
          <p:grpSp>
            <p:nvGrpSpPr>
              <p:cNvPr id="29" name="组合 28"/>
              <p:cNvGrpSpPr/>
              <p:nvPr/>
            </p:nvGrpSpPr>
            <p:grpSpPr>
              <a:xfrm rot="0">
                <a:off x="12636" y="7503"/>
                <a:ext cx="1358" cy="1113"/>
                <a:chOff x="9187" y="1124"/>
                <a:chExt cx="1358" cy="1113"/>
              </a:xfrm>
            </p:grpSpPr>
            <p:sp>
              <p:nvSpPr>
                <p:cNvPr id="30" name="直角三角形 29"/>
                <p:cNvSpPr/>
                <p:nvPr/>
              </p:nvSpPr>
              <p:spPr>
                <a:xfrm rot="16200000">
                  <a:off x="9796" y="1588"/>
                  <a:ext cx="619" cy="619"/>
                </a:xfrm>
                <a:prstGeom prst="rtTriangle">
                  <a:avLst/>
                </a:prstGeom>
                <a:solidFill>
                  <a:srgbClr val="E9C51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31" name="文本框 30"/>
                <p:cNvSpPr txBox="1"/>
                <p:nvPr/>
              </p:nvSpPr>
              <p:spPr>
                <a:xfrm>
                  <a:off x="9187" y="1124"/>
                  <a:ext cx="1358" cy="11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r"/>
                  <a:r>
                    <a:rPr lang="en-US" altLang="zh-CN" sz="4000" b="1">
                      <a:solidFill>
                        <a:srgbClr val="004376"/>
                      </a:solidFill>
                      <a:latin typeface="汉仪中简黑简" panose="00020600040101010101" charset="-122"/>
                      <a:ea typeface="汉仪中简黑简" panose="00020600040101010101" charset="-122"/>
                    </a:rPr>
                    <a:t>03</a:t>
                  </a:r>
                  <a:endParaRPr lang="en-US" altLang="zh-CN" sz="4000" b="1">
                    <a:solidFill>
                      <a:srgbClr val="004376"/>
                    </a:solidFill>
                    <a:latin typeface="汉仪中简黑简" panose="00020600040101010101" charset="-122"/>
                    <a:ea typeface="汉仪中简黑简" panose="00020600040101010101" charset="-122"/>
                  </a:endParaRPr>
                </a:p>
              </p:txBody>
            </p:sp>
          </p:grpSp>
        </p:grpSp>
      </p:grpSp>
      <p:grpSp>
        <p:nvGrpSpPr>
          <p:cNvPr id="34" name="组合 33"/>
          <p:cNvGrpSpPr/>
          <p:nvPr/>
        </p:nvGrpSpPr>
        <p:grpSpPr>
          <a:xfrm>
            <a:off x="731520" y="1804353"/>
            <a:ext cx="3295015" cy="3582035"/>
            <a:chOff x="1005" y="4329"/>
            <a:chExt cx="5189" cy="5641"/>
          </a:xfrm>
        </p:grpSpPr>
        <p:sp>
          <p:nvSpPr>
            <p:cNvPr id="104" name="camille"/>
            <p:cNvSpPr/>
            <p:nvPr/>
          </p:nvSpPr>
          <p:spPr>
            <a:xfrm>
              <a:off x="1503" y="8843"/>
              <a:ext cx="662" cy="302"/>
            </a:xfrm>
            <a:prstGeom prst="rect">
              <a:avLst/>
            </a:prstGeom>
            <a:solidFill>
              <a:srgbClr val="0E65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b="1" dirty="0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endParaRPr>
            </a:p>
          </p:txBody>
        </p:sp>
        <p:sp>
          <p:nvSpPr>
            <p:cNvPr id="105" name="camille"/>
            <p:cNvSpPr/>
            <p:nvPr/>
          </p:nvSpPr>
          <p:spPr>
            <a:xfrm>
              <a:off x="1503" y="8439"/>
              <a:ext cx="662" cy="302"/>
            </a:xfrm>
            <a:prstGeom prst="rect">
              <a:avLst/>
            </a:prstGeom>
            <a:solidFill>
              <a:srgbClr val="0E65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b="1" dirty="0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endParaRPr>
            </a:p>
          </p:txBody>
        </p:sp>
        <p:sp>
          <p:nvSpPr>
            <p:cNvPr id="106" name="camille"/>
            <p:cNvSpPr/>
            <p:nvPr/>
          </p:nvSpPr>
          <p:spPr>
            <a:xfrm>
              <a:off x="1503" y="8035"/>
              <a:ext cx="662" cy="302"/>
            </a:xfrm>
            <a:prstGeom prst="rect">
              <a:avLst/>
            </a:prstGeom>
            <a:solidFill>
              <a:srgbClr val="0E65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b="1" dirty="0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endParaRPr>
            </a:p>
          </p:txBody>
        </p:sp>
        <p:sp>
          <p:nvSpPr>
            <p:cNvPr id="107" name="camille"/>
            <p:cNvSpPr/>
            <p:nvPr/>
          </p:nvSpPr>
          <p:spPr>
            <a:xfrm>
              <a:off x="1503" y="7631"/>
              <a:ext cx="662" cy="302"/>
            </a:xfrm>
            <a:prstGeom prst="rect">
              <a:avLst/>
            </a:prstGeom>
            <a:solidFill>
              <a:srgbClr val="0E65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b="1" dirty="0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endParaRPr>
            </a:p>
          </p:txBody>
        </p:sp>
        <p:sp>
          <p:nvSpPr>
            <p:cNvPr id="108" name="camille"/>
            <p:cNvSpPr/>
            <p:nvPr/>
          </p:nvSpPr>
          <p:spPr>
            <a:xfrm>
              <a:off x="1503" y="7227"/>
              <a:ext cx="662" cy="302"/>
            </a:xfrm>
            <a:prstGeom prst="rect">
              <a:avLst/>
            </a:prstGeom>
            <a:solidFill>
              <a:srgbClr val="0E65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b="1" dirty="0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endParaRPr>
            </a:p>
          </p:txBody>
        </p:sp>
        <p:sp>
          <p:nvSpPr>
            <p:cNvPr id="109" name="camille"/>
            <p:cNvSpPr/>
            <p:nvPr/>
          </p:nvSpPr>
          <p:spPr>
            <a:xfrm>
              <a:off x="1503" y="6823"/>
              <a:ext cx="662" cy="302"/>
            </a:xfrm>
            <a:prstGeom prst="rect">
              <a:avLst/>
            </a:prstGeom>
            <a:solidFill>
              <a:srgbClr val="0E65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b="1" dirty="0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endParaRPr>
            </a:p>
          </p:txBody>
        </p:sp>
        <p:sp>
          <p:nvSpPr>
            <p:cNvPr id="110" name="camille"/>
            <p:cNvSpPr/>
            <p:nvPr/>
          </p:nvSpPr>
          <p:spPr>
            <a:xfrm>
              <a:off x="1503" y="6419"/>
              <a:ext cx="662" cy="302"/>
            </a:xfrm>
            <a:prstGeom prst="rect">
              <a:avLst/>
            </a:prstGeom>
            <a:solidFill>
              <a:srgbClr val="0E65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b="1" dirty="0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endParaRPr>
            </a:p>
          </p:txBody>
        </p:sp>
        <p:sp>
          <p:nvSpPr>
            <p:cNvPr id="111" name="camille"/>
            <p:cNvSpPr/>
            <p:nvPr/>
          </p:nvSpPr>
          <p:spPr>
            <a:xfrm>
              <a:off x="1503" y="6015"/>
              <a:ext cx="662" cy="30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b="1" dirty="0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endParaRPr>
            </a:p>
          </p:txBody>
        </p:sp>
        <p:sp>
          <p:nvSpPr>
            <p:cNvPr id="112" name="camille"/>
            <p:cNvSpPr/>
            <p:nvPr/>
          </p:nvSpPr>
          <p:spPr>
            <a:xfrm>
              <a:off x="1503" y="5611"/>
              <a:ext cx="662" cy="30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b="1" dirty="0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endParaRPr>
            </a:p>
          </p:txBody>
        </p:sp>
        <p:sp>
          <p:nvSpPr>
            <p:cNvPr id="113" name="camille"/>
            <p:cNvSpPr/>
            <p:nvPr/>
          </p:nvSpPr>
          <p:spPr>
            <a:xfrm>
              <a:off x="1503" y="5207"/>
              <a:ext cx="662" cy="30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b="1" dirty="0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endParaRPr>
            </a:p>
          </p:txBody>
        </p:sp>
        <p:sp>
          <p:nvSpPr>
            <p:cNvPr id="54" name="camille"/>
            <p:cNvSpPr txBox="1"/>
            <p:nvPr/>
          </p:nvSpPr>
          <p:spPr>
            <a:xfrm>
              <a:off x="1224" y="4329"/>
              <a:ext cx="1219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000" b="1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</a:rPr>
                <a:t>70%</a:t>
              </a:r>
              <a:endParaRPr lang="en-US" altLang="zh-CN" sz="2000" b="1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  <p:sp>
          <p:nvSpPr>
            <p:cNvPr id="58" name="camille"/>
            <p:cNvSpPr/>
            <p:nvPr/>
          </p:nvSpPr>
          <p:spPr>
            <a:xfrm>
              <a:off x="4975" y="8843"/>
              <a:ext cx="662" cy="302"/>
            </a:xfrm>
            <a:prstGeom prst="rect">
              <a:avLst/>
            </a:prstGeom>
            <a:solidFill>
              <a:srgbClr val="0E65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b="1" dirty="0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endParaRPr>
            </a:p>
          </p:txBody>
        </p:sp>
        <p:sp>
          <p:nvSpPr>
            <p:cNvPr id="59" name="camille"/>
            <p:cNvSpPr/>
            <p:nvPr/>
          </p:nvSpPr>
          <p:spPr>
            <a:xfrm>
              <a:off x="4975" y="8439"/>
              <a:ext cx="662" cy="302"/>
            </a:xfrm>
            <a:prstGeom prst="rect">
              <a:avLst/>
            </a:prstGeom>
            <a:solidFill>
              <a:srgbClr val="0E65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b="1" dirty="0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endParaRPr>
            </a:p>
          </p:txBody>
        </p:sp>
        <p:sp>
          <p:nvSpPr>
            <p:cNvPr id="60" name="camille"/>
            <p:cNvSpPr/>
            <p:nvPr/>
          </p:nvSpPr>
          <p:spPr>
            <a:xfrm>
              <a:off x="4975" y="8035"/>
              <a:ext cx="662" cy="302"/>
            </a:xfrm>
            <a:prstGeom prst="rect">
              <a:avLst/>
            </a:prstGeom>
            <a:solidFill>
              <a:srgbClr val="0E65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b="1" dirty="0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endParaRPr>
            </a:p>
          </p:txBody>
        </p:sp>
        <p:sp>
          <p:nvSpPr>
            <p:cNvPr id="61" name="camille"/>
            <p:cNvSpPr/>
            <p:nvPr/>
          </p:nvSpPr>
          <p:spPr>
            <a:xfrm>
              <a:off x="4975" y="7631"/>
              <a:ext cx="662" cy="302"/>
            </a:xfrm>
            <a:prstGeom prst="rect">
              <a:avLst/>
            </a:prstGeom>
            <a:solidFill>
              <a:srgbClr val="0E65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b="1" dirty="0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endParaRPr>
            </a:p>
          </p:txBody>
        </p:sp>
        <p:sp>
          <p:nvSpPr>
            <p:cNvPr id="62" name="camille"/>
            <p:cNvSpPr/>
            <p:nvPr/>
          </p:nvSpPr>
          <p:spPr>
            <a:xfrm>
              <a:off x="4975" y="7227"/>
              <a:ext cx="662" cy="302"/>
            </a:xfrm>
            <a:prstGeom prst="rect">
              <a:avLst/>
            </a:prstGeom>
            <a:solidFill>
              <a:srgbClr val="0E65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b="1" dirty="0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endParaRPr>
            </a:p>
          </p:txBody>
        </p:sp>
        <p:sp>
          <p:nvSpPr>
            <p:cNvPr id="63" name="camille"/>
            <p:cNvSpPr/>
            <p:nvPr/>
          </p:nvSpPr>
          <p:spPr>
            <a:xfrm>
              <a:off x="4975" y="6823"/>
              <a:ext cx="662" cy="302"/>
            </a:xfrm>
            <a:prstGeom prst="rect">
              <a:avLst/>
            </a:prstGeom>
            <a:solidFill>
              <a:srgbClr val="0E65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b="1" dirty="0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endParaRPr>
            </a:p>
          </p:txBody>
        </p:sp>
        <p:sp>
          <p:nvSpPr>
            <p:cNvPr id="64" name="camille"/>
            <p:cNvSpPr/>
            <p:nvPr/>
          </p:nvSpPr>
          <p:spPr>
            <a:xfrm>
              <a:off x="4975" y="6419"/>
              <a:ext cx="662" cy="30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b="1" dirty="0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endParaRPr>
            </a:p>
          </p:txBody>
        </p:sp>
        <p:sp>
          <p:nvSpPr>
            <p:cNvPr id="65" name="camille"/>
            <p:cNvSpPr/>
            <p:nvPr/>
          </p:nvSpPr>
          <p:spPr>
            <a:xfrm>
              <a:off x="4975" y="6015"/>
              <a:ext cx="662" cy="30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b="1" dirty="0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endParaRPr>
            </a:p>
          </p:txBody>
        </p:sp>
        <p:sp>
          <p:nvSpPr>
            <p:cNvPr id="66" name="camille"/>
            <p:cNvSpPr/>
            <p:nvPr/>
          </p:nvSpPr>
          <p:spPr>
            <a:xfrm>
              <a:off x="4975" y="5611"/>
              <a:ext cx="662" cy="30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b="1" dirty="0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endParaRPr>
            </a:p>
          </p:txBody>
        </p:sp>
        <p:sp>
          <p:nvSpPr>
            <p:cNvPr id="67" name="camille"/>
            <p:cNvSpPr/>
            <p:nvPr/>
          </p:nvSpPr>
          <p:spPr>
            <a:xfrm>
              <a:off x="4975" y="5207"/>
              <a:ext cx="662" cy="30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b="1" dirty="0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endParaRPr>
            </a:p>
          </p:txBody>
        </p:sp>
        <p:sp>
          <p:nvSpPr>
            <p:cNvPr id="68" name="camille"/>
            <p:cNvSpPr txBox="1"/>
            <p:nvPr/>
          </p:nvSpPr>
          <p:spPr>
            <a:xfrm>
              <a:off x="4416" y="9342"/>
              <a:ext cx="1779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000" b="1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</a:rPr>
                <a:t>关键字</a:t>
              </a:r>
              <a:endParaRPr lang="zh-CN" altLang="en-US" sz="2000" b="1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  <p:sp>
          <p:nvSpPr>
            <p:cNvPr id="69" name="camille"/>
            <p:cNvSpPr txBox="1"/>
            <p:nvPr/>
          </p:nvSpPr>
          <p:spPr>
            <a:xfrm>
              <a:off x="4696" y="4329"/>
              <a:ext cx="1219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000" b="1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</a:rPr>
                <a:t>70%</a:t>
              </a:r>
              <a:endParaRPr lang="en-US" altLang="zh-CN" sz="2000" b="1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  <p:sp>
          <p:nvSpPr>
            <p:cNvPr id="71" name="camille"/>
            <p:cNvSpPr txBox="1"/>
            <p:nvPr/>
          </p:nvSpPr>
          <p:spPr>
            <a:xfrm>
              <a:off x="2723" y="9342"/>
              <a:ext cx="1692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000" b="1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</a:rPr>
                <a:t>关键字</a:t>
              </a:r>
              <a:endParaRPr lang="zh-CN" altLang="en-US" sz="2000" b="1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  <p:sp>
          <p:nvSpPr>
            <p:cNvPr id="74" name="camille"/>
            <p:cNvSpPr/>
            <p:nvPr/>
          </p:nvSpPr>
          <p:spPr>
            <a:xfrm>
              <a:off x="3238" y="8827"/>
              <a:ext cx="662" cy="302"/>
            </a:xfrm>
            <a:prstGeom prst="rect">
              <a:avLst/>
            </a:prstGeom>
            <a:solidFill>
              <a:srgbClr val="0E65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b="1" dirty="0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endParaRPr>
            </a:p>
          </p:txBody>
        </p:sp>
        <p:sp>
          <p:nvSpPr>
            <p:cNvPr id="75" name="camille"/>
            <p:cNvSpPr/>
            <p:nvPr/>
          </p:nvSpPr>
          <p:spPr>
            <a:xfrm>
              <a:off x="3238" y="8423"/>
              <a:ext cx="662" cy="302"/>
            </a:xfrm>
            <a:prstGeom prst="rect">
              <a:avLst/>
            </a:prstGeom>
            <a:solidFill>
              <a:srgbClr val="0E65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b="1" dirty="0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endParaRPr>
            </a:p>
          </p:txBody>
        </p:sp>
        <p:sp>
          <p:nvSpPr>
            <p:cNvPr id="76" name="camille"/>
            <p:cNvSpPr/>
            <p:nvPr/>
          </p:nvSpPr>
          <p:spPr>
            <a:xfrm>
              <a:off x="3238" y="8019"/>
              <a:ext cx="662" cy="302"/>
            </a:xfrm>
            <a:prstGeom prst="rect">
              <a:avLst/>
            </a:prstGeom>
            <a:solidFill>
              <a:srgbClr val="0E65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b="1" dirty="0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endParaRPr>
            </a:p>
          </p:txBody>
        </p:sp>
        <p:sp>
          <p:nvSpPr>
            <p:cNvPr id="77" name="camille"/>
            <p:cNvSpPr/>
            <p:nvPr/>
          </p:nvSpPr>
          <p:spPr>
            <a:xfrm>
              <a:off x="3238" y="7615"/>
              <a:ext cx="662" cy="302"/>
            </a:xfrm>
            <a:prstGeom prst="rect">
              <a:avLst/>
            </a:prstGeom>
            <a:solidFill>
              <a:srgbClr val="0E65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b="1" dirty="0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endParaRPr>
            </a:p>
          </p:txBody>
        </p:sp>
        <p:sp>
          <p:nvSpPr>
            <p:cNvPr id="78" name="camille"/>
            <p:cNvSpPr/>
            <p:nvPr/>
          </p:nvSpPr>
          <p:spPr>
            <a:xfrm>
              <a:off x="3238" y="7211"/>
              <a:ext cx="662" cy="302"/>
            </a:xfrm>
            <a:prstGeom prst="rect">
              <a:avLst/>
            </a:prstGeom>
            <a:solidFill>
              <a:srgbClr val="0E65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b="1" dirty="0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endParaRPr>
            </a:p>
          </p:txBody>
        </p:sp>
        <p:sp>
          <p:nvSpPr>
            <p:cNvPr id="79" name="camille"/>
            <p:cNvSpPr/>
            <p:nvPr/>
          </p:nvSpPr>
          <p:spPr>
            <a:xfrm>
              <a:off x="3238" y="6807"/>
              <a:ext cx="662" cy="302"/>
            </a:xfrm>
            <a:prstGeom prst="rect">
              <a:avLst/>
            </a:prstGeom>
            <a:solidFill>
              <a:srgbClr val="0E65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b="1" dirty="0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endParaRPr>
            </a:p>
          </p:txBody>
        </p:sp>
        <p:sp>
          <p:nvSpPr>
            <p:cNvPr id="80" name="camille"/>
            <p:cNvSpPr/>
            <p:nvPr/>
          </p:nvSpPr>
          <p:spPr>
            <a:xfrm>
              <a:off x="3238" y="6403"/>
              <a:ext cx="662" cy="302"/>
            </a:xfrm>
            <a:prstGeom prst="rect">
              <a:avLst/>
            </a:prstGeom>
            <a:solidFill>
              <a:srgbClr val="0E65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b="1" dirty="0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endParaRPr>
            </a:p>
          </p:txBody>
        </p:sp>
        <p:sp>
          <p:nvSpPr>
            <p:cNvPr id="81" name="camille"/>
            <p:cNvSpPr/>
            <p:nvPr/>
          </p:nvSpPr>
          <p:spPr>
            <a:xfrm>
              <a:off x="3238" y="5999"/>
              <a:ext cx="662" cy="302"/>
            </a:xfrm>
            <a:prstGeom prst="rect">
              <a:avLst/>
            </a:prstGeom>
            <a:solidFill>
              <a:srgbClr val="0E65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b="1" dirty="0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endParaRPr>
            </a:p>
          </p:txBody>
        </p:sp>
        <p:sp>
          <p:nvSpPr>
            <p:cNvPr id="82" name="camille"/>
            <p:cNvSpPr/>
            <p:nvPr/>
          </p:nvSpPr>
          <p:spPr>
            <a:xfrm>
              <a:off x="3238" y="5595"/>
              <a:ext cx="662" cy="30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b="1" dirty="0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endParaRPr>
            </a:p>
          </p:txBody>
        </p:sp>
        <p:sp>
          <p:nvSpPr>
            <p:cNvPr id="83" name="camille"/>
            <p:cNvSpPr/>
            <p:nvPr/>
          </p:nvSpPr>
          <p:spPr>
            <a:xfrm>
              <a:off x="3238" y="5191"/>
              <a:ext cx="662" cy="30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b="1" dirty="0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endParaRPr>
            </a:p>
          </p:txBody>
        </p:sp>
        <p:sp>
          <p:nvSpPr>
            <p:cNvPr id="84" name="camille"/>
            <p:cNvSpPr txBox="1"/>
            <p:nvPr/>
          </p:nvSpPr>
          <p:spPr>
            <a:xfrm>
              <a:off x="2959" y="4336"/>
              <a:ext cx="1219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000" b="1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</a:rPr>
                <a:t>80%</a:t>
              </a:r>
              <a:endParaRPr lang="en-US" altLang="zh-CN" sz="2000" b="1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  <p:sp>
          <p:nvSpPr>
            <p:cNvPr id="51" name="camille"/>
            <p:cNvSpPr txBox="1"/>
            <p:nvPr/>
          </p:nvSpPr>
          <p:spPr>
            <a:xfrm>
              <a:off x="1005" y="9342"/>
              <a:ext cx="1692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000" b="1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</a:rPr>
                <a:t>关键字</a:t>
              </a:r>
              <a:endParaRPr lang="zh-CN" altLang="en-US" sz="2000" b="1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</p:grpSp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1" name="组合 10"/>
          <p:cNvGrpSpPr/>
          <p:nvPr/>
        </p:nvGrpSpPr>
        <p:grpSpPr>
          <a:xfrm>
            <a:off x="-7620" y="222250"/>
            <a:ext cx="3811905" cy="706755"/>
            <a:chOff x="9187" y="1124"/>
            <a:chExt cx="6003" cy="1113"/>
          </a:xfrm>
        </p:grpSpPr>
        <p:grpSp>
          <p:nvGrpSpPr>
            <p:cNvPr id="12" name="组合 11"/>
            <p:cNvGrpSpPr/>
            <p:nvPr/>
          </p:nvGrpSpPr>
          <p:grpSpPr>
            <a:xfrm>
              <a:off x="9187" y="1124"/>
              <a:ext cx="1358" cy="1113"/>
              <a:chOff x="9187" y="1124"/>
              <a:chExt cx="1358" cy="1113"/>
            </a:xfrm>
          </p:grpSpPr>
          <p:sp>
            <p:nvSpPr>
              <p:cNvPr id="13" name="直角三角形 12"/>
              <p:cNvSpPr/>
              <p:nvPr/>
            </p:nvSpPr>
            <p:spPr>
              <a:xfrm rot="16200000">
                <a:off x="9796" y="1588"/>
                <a:ext cx="619" cy="619"/>
              </a:xfrm>
              <a:prstGeom prst="rtTriangle">
                <a:avLst/>
              </a:prstGeom>
              <a:solidFill>
                <a:srgbClr val="E9C5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9187" y="1124"/>
                <a:ext cx="1358" cy="1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r"/>
                <a:r>
                  <a:rPr lang="en-US" altLang="zh-CN" sz="4000" b="1">
                    <a:solidFill>
                      <a:srgbClr val="004376"/>
                    </a:solidFill>
                    <a:latin typeface="汉仪中简黑简" panose="00020600040101010101" charset="-122"/>
                    <a:ea typeface="汉仪中简黑简" panose="00020600040101010101" charset="-122"/>
                  </a:rPr>
                  <a:t>02</a:t>
                </a:r>
                <a:endParaRPr lang="en-US" altLang="zh-CN" sz="4000" b="1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</a:endParaRPr>
              </a:p>
            </p:txBody>
          </p:sp>
        </p:grpSp>
        <p:sp useBgFill="1">
          <p:nvSpPr>
            <p:cNvPr id="15" name="文本框 14"/>
            <p:cNvSpPr txBox="1"/>
            <p:nvPr/>
          </p:nvSpPr>
          <p:spPr>
            <a:xfrm>
              <a:off x="10729" y="1263"/>
              <a:ext cx="4461" cy="919"/>
            </a:xfrm>
            <a:prstGeom prst="rect">
              <a:avLst/>
            </a:prstGeom>
          </p:spPr>
          <p:txBody>
            <a:bodyPr wrap="square" rtlCol="0">
              <a:spAutoFit/>
            </a:bodyPr>
            <a:p>
              <a:pPr algn="l"/>
              <a:r>
                <a:rPr lang="zh-CN" altLang="en-US" sz="3200" b="1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</a:rPr>
                <a:t>项目数据分析</a:t>
              </a:r>
              <a:endParaRPr lang="zh-CN" altLang="en-US" sz="3200" b="1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</p:grpSp>
      <p:graphicFrame>
        <p:nvGraphicFramePr>
          <p:cNvPr id="16" name="camille"/>
          <p:cNvGraphicFramePr/>
          <p:nvPr/>
        </p:nvGraphicFramePr>
        <p:xfrm>
          <a:off x="7746365" y="1509395"/>
          <a:ext cx="3966845" cy="4733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53" name="组合 52"/>
          <p:cNvGrpSpPr/>
          <p:nvPr/>
        </p:nvGrpSpPr>
        <p:grpSpPr>
          <a:xfrm>
            <a:off x="4644390" y="2553018"/>
            <a:ext cx="2818130" cy="2646680"/>
            <a:chOff x="7314" y="4022"/>
            <a:chExt cx="4438" cy="4168"/>
          </a:xfrm>
        </p:grpSpPr>
        <p:sp>
          <p:nvSpPr>
            <p:cNvPr id="30" name="camille"/>
            <p:cNvSpPr/>
            <p:nvPr/>
          </p:nvSpPr>
          <p:spPr>
            <a:xfrm>
              <a:off x="7337" y="7298"/>
              <a:ext cx="412" cy="892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12" h="892">
                  <a:moveTo>
                    <a:pt x="169" y="173"/>
                  </a:moveTo>
                  <a:cubicBezTo>
                    <a:pt x="186" y="173"/>
                    <a:pt x="182" y="173"/>
                    <a:pt x="199" y="173"/>
                  </a:cubicBezTo>
                  <a:cubicBezTo>
                    <a:pt x="204" y="173"/>
                    <a:pt x="208" y="173"/>
                    <a:pt x="213" y="173"/>
                  </a:cubicBezTo>
                  <a:cubicBezTo>
                    <a:pt x="230" y="173"/>
                    <a:pt x="226" y="173"/>
                    <a:pt x="243" y="173"/>
                  </a:cubicBezTo>
                  <a:cubicBezTo>
                    <a:pt x="265" y="173"/>
                    <a:pt x="318" y="186"/>
                    <a:pt x="345" y="251"/>
                  </a:cubicBezTo>
                  <a:cubicBezTo>
                    <a:pt x="345" y="251"/>
                    <a:pt x="345" y="251"/>
                    <a:pt x="349" y="251"/>
                  </a:cubicBezTo>
                  <a:cubicBezTo>
                    <a:pt x="349" y="251"/>
                    <a:pt x="349" y="251"/>
                    <a:pt x="411" y="446"/>
                  </a:cubicBezTo>
                  <a:cubicBezTo>
                    <a:pt x="415" y="463"/>
                    <a:pt x="406" y="481"/>
                    <a:pt x="389" y="489"/>
                  </a:cubicBezTo>
                  <a:cubicBezTo>
                    <a:pt x="376" y="494"/>
                    <a:pt x="358" y="485"/>
                    <a:pt x="349" y="468"/>
                  </a:cubicBezTo>
                  <a:cubicBezTo>
                    <a:pt x="349" y="468"/>
                    <a:pt x="349" y="468"/>
                    <a:pt x="288" y="281"/>
                  </a:cubicBezTo>
                  <a:cubicBezTo>
                    <a:pt x="288" y="281"/>
                    <a:pt x="288" y="281"/>
                    <a:pt x="274" y="281"/>
                  </a:cubicBezTo>
                  <a:cubicBezTo>
                    <a:pt x="274" y="281"/>
                    <a:pt x="274" y="281"/>
                    <a:pt x="380" y="602"/>
                  </a:cubicBezTo>
                  <a:cubicBezTo>
                    <a:pt x="380" y="602"/>
                    <a:pt x="380" y="602"/>
                    <a:pt x="296" y="602"/>
                  </a:cubicBezTo>
                  <a:cubicBezTo>
                    <a:pt x="296" y="602"/>
                    <a:pt x="296" y="602"/>
                    <a:pt x="296" y="857"/>
                  </a:cubicBezTo>
                  <a:cubicBezTo>
                    <a:pt x="296" y="879"/>
                    <a:pt x="279" y="892"/>
                    <a:pt x="257" y="892"/>
                  </a:cubicBezTo>
                  <a:cubicBezTo>
                    <a:pt x="235" y="892"/>
                    <a:pt x="221" y="879"/>
                    <a:pt x="221" y="857"/>
                  </a:cubicBezTo>
                  <a:cubicBezTo>
                    <a:pt x="221" y="857"/>
                    <a:pt x="221" y="857"/>
                    <a:pt x="221" y="602"/>
                  </a:cubicBezTo>
                  <a:cubicBezTo>
                    <a:pt x="221" y="602"/>
                    <a:pt x="221" y="602"/>
                    <a:pt x="191" y="602"/>
                  </a:cubicBezTo>
                  <a:cubicBezTo>
                    <a:pt x="191" y="602"/>
                    <a:pt x="191" y="602"/>
                    <a:pt x="191" y="857"/>
                  </a:cubicBezTo>
                  <a:cubicBezTo>
                    <a:pt x="191" y="879"/>
                    <a:pt x="173" y="892"/>
                    <a:pt x="155" y="892"/>
                  </a:cubicBezTo>
                  <a:cubicBezTo>
                    <a:pt x="133" y="892"/>
                    <a:pt x="116" y="879"/>
                    <a:pt x="116" y="857"/>
                  </a:cubicBezTo>
                  <a:cubicBezTo>
                    <a:pt x="116" y="857"/>
                    <a:pt x="116" y="857"/>
                    <a:pt x="116" y="602"/>
                  </a:cubicBezTo>
                  <a:cubicBezTo>
                    <a:pt x="116" y="602"/>
                    <a:pt x="116" y="602"/>
                    <a:pt x="32" y="602"/>
                  </a:cubicBezTo>
                  <a:cubicBezTo>
                    <a:pt x="32" y="602"/>
                    <a:pt x="32" y="602"/>
                    <a:pt x="138" y="281"/>
                  </a:cubicBezTo>
                  <a:cubicBezTo>
                    <a:pt x="138" y="281"/>
                    <a:pt x="138" y="281"/>
                    <a:pt x="120" y="281"/>
                  </a:cubicBezTo>
                  <a:cubicBezTo>
                    <a:pt x="120" y="281"/>
                    <a:pt x="120" y="281"/>
                    <a:pt x="58" y="468"/>
                  </a:cubicBezTo>
                  <a:cubicBezTo>
                    <a:pt x="54" y="485"/>
                    <a:pt x="36" y="494"/>
                    <a:pt x="19" y="489"/>
                  </a:cubicBezTo>
                  <a:cubicBezTo>
                    <a:pt x="6" y="481"/>
                    <a:pt x="-3" y="463"/>
                    <a:pt x="1" y="446"/>
                  </a:cubicBezTo>
                  <a:cubicBezTo>
                    <a:pt x="1" y="446"/>
                    <a:pt x="1" y="446"/>
                    <a:pt x="63" y="251"/>
                  </a:cubicBezTo>
                  <a:cubicBezTo>
                    <a:pt x="63" y="251"/>
                    <a:pt x="63" y="251"/>
                    <a:pt x="67" y="251"/>
                  </a:cubicBezTo>
                  <a:cubicBezTo>
                    <a:pt x="89" y="186"/>
                    <a:pt x="147" y="173"/>
                    <a:pt x="169" y="173"/>
                  </a:cubicBezTo>
                  <a:close/>
                  <a:moveTo>
                    <a:pt x="206" y="0"/>
                  </a:moveTo>
                  <a:cubicBezTo>
                    <a:pt x="251" y="0"/>
                    <a:pt x="287" y="35"/>
                    <a:pt x="287" y="78"/>
                  </a:cubicBezTo>
                  <a:cubicBezTo>
                    <a:pt x="287" y="121"/>
                    <a:pt x="251" y="156"/>
                    <a:pt x="206" y="156"/>
                  </a:cubicBezTo>
                  <a:cubicBezTo>
                    <a:pt x="161" y="156"/>
                    <a:pt x="125" y="121"/>
                    <a:pt x="125" y="78"/>
                  </a:cubicBezTo>
                  <a:cubicBezTo>
                    <a:pt x="125" y="35"/>
                    <a:pt x="161" y="0"/>
                    <a:pt x="206" y="0"/>
                  </a:cubicBezTo>
                  <a:close/>
                </a:path>
              </a:pathLst>
            </a:custGeom>
            <a:solidFill>
              <a:srgbClr val="0043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  <p:sp>
          <p:nvSpPr>
            <p:cNvPr id="3" name="camille"/>
            <p:cNvSpPr/>
            <p:nvPr/>
          </p:nvSpPr>
          <p:spPr>
            <a:xfrm>
              <a:off x="7314" y="4954"/>
              <a:ext cx="389" cy="91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89" h="919">
                  <a:moveTo>
                    <a:pt x="112" y="181"/>
                  </a:moveTo>
                  <a:cubicBezTo>
                    <a:pt x="224" y="181"/>
                    <a:pt x="224" y="181"/>
                    <a:pt x="224" y="181"/>
                  </a:cubicBezTo>
                  <a:cubicBezTo>
                    <a:pt x="233" y="181"/>
                    <a:pt x="233" y="181"/>
                    <a:pt x="233" y="181"/>
                  </a:cubicBezTo>
                  <a:cubicBezTo>
                    <a:pt x="277" y="181"/>
                    <a:pt x="277" y="181"/>
                    <a:pt x="277" y="181"/>
                  </a:cubicBezTo>
                  <a:cubicBezTo>
                    <a:pt x="335" y="181"/>
                    <a:pt x="389" y="229"/>
                    <a:pt x="389" y="291"/>
                  </a:cubicBezTo>
                  <a:cubicBezTo>
                    <a:pt x="389" y="501"/>
                    <a:pt x="389" y="501"/>
                    <a:pt x="389" y="501"/>
                  </a:cubicBezTo>
                  <a:cubicBezTo>
                    <a:pt x="389" y="523"/>
                    <a:pt x="371" y="537"/>
                    <a:pt x="353" y="537"/>
                  </a:cubicBezTo>
                  <a:cubicBezTo>
                    <a:pt x="331" y="537"/>
                    <a:pt x="317" y="523"/>
                    <a:pt x="317" y="501"/>
                  </a:cubicBezTo>
                  <a:cubicBezTo>
                    <a:pt x="317" y="378"/>
                    <a:pt x="317" y="378"/>
                    <a:pt x="317" y="378"/>
                  </a:cubicBezTo>
                  <a:cubicBezTo>
                    <a:pt x="317" y="304"/>
                    <a:pt x="317" y="304"/>
                    <a:pt x="317" y="304"/>
                  </a:cubicBezTo>
                  <a:cubicBezTo>
                    <a:pt x="300" y="304"/>
                    <a:pt x="300" y="304"/>
                    <a:pt x="300" y="304"/>
                  </a:cubicBezTo>
                  <a:cubicBezTo>
                    <a:pt x="300" y="383"/>
                    <a:pt x="300" y="383"/>
                    <a:pt x="300" y="383"/>
                  </a:cubicBezTo>
                  <a:cubicBezTo>
                    <a:pt x="300" y="519"/>
                    <a:pt x="300" y="519"/>
                    <a:pt x="300" y="519"/>
                  </a:cubicBezTo>
                  <a:cubicBezTo>
                    <a:pt x="300" y="537"/>
                    <a:pt x="300" y="537"/>
                    <a:pt x="300" y="537"/>
                  </a:cubicBezTo>
                  <a:cubicBezTo>
                    <a:pt x="300" y="871"/>
                    <a:pt x="300" y="871"/>
                    <a:pt x="300" y="871"/>
                  </a:cubicBezTo>
                  <a:cubicBezTo>
                    <a:pt x="300" y="897"/>
                    <a:pt x="277" y="919"/>
                    <a:pt x="250" y="919"/>
                  </a:cubicBezTo>
                  <a:cubicBezTo>
                    <a:pt x="224" y="919"/>
                    <a:pt x="206" y="897"/>
                    <a:pt x="206" y="871"/>
                  </a:cubicBezTo>
                  <a:cubicBezTo>
                    <a:pt x="206" y="537"/>
                    <a:pt x="206" y="537"/>
                    <a:pt x="206" y="537"/>
                  </a:cubicBezTo>
                  <a:cubicBezTo>
                    <a:pt x="188" y="537"/>
                    <a:pt x="188" y="537"/>
                    <a:pt x="188" y="537"/>
                  </a:cubicBezTo>
                  <a:cubicBezTo>
                    <a:pt x="188" y="871"/>
                    <a:pt x="188" y="871"/>
                    <a:pt x="188" y="871"/>
                  </a:cubicBezTo>
                  <a:cubicBezTo>
                    <a:pt x="188" y="897"/>
                    <a:pt x="165" y="919"/>
                    <a:pt x="139" y="919"/>
                  </a:cubicBezTo>
                  <a:cubicBezTo>
                    <a:pt x="112" y="919"/>
                    <a:pt x="89" y="897"/>
                    <a:pt x="89" y="871"/>
                  </a:cubicBezTo>
                  <a:cubicBezTo>
                    <a:pt x="89" y="537"/>
                    <a:pt x="89" y="537"/>
                    <a:pt x="89" y="537"/>
                  </a:cubicBezTo>
                  <a:cubicBezTo>
                    <a:pt x="89" y="519"/>
                    <a:pt x="89" y="519"/>
                    <a:pt x="89" y="519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89" y="304"/>
                    <a:pt x="89" y="304"/>
                    <a:pt x="89" y="304"/>
                  </a:cubicBezTo>
                  <a:cubicBezTo>
                    <a:pt x="72" y="304"/>
                    <a:pt x="72" y="304"/>
                    <a:pt x="72" y="304"/>
                  </a:cubicBezTo>
                  <a:cubicBezTo>
                    <a:pt x="72" y="378"/>
                    <a:pt x="72" y="378"/>
                    <a:pt x="72" y="378"/>
                  </a:cubicBezTo>
                  <a:cubicBezTo>
                    <a:pt x="72" y="501"/>
                    <a:pt x="72" y="501"/>
                    <a:pt x="72" y="501"/>
                  </a:cubicBezTo>
                  <a:cubicBezTo>
                    <a:pt x="72" y="523"/>
                    <a:pt x="58" y="537"/>
                    <a:pt x="36" y="537"/>
                  </a:cubicBezTo>
                  <a:cubicBezTo>
                    <a:pt x="18" y="537"/>
                    <a:pt x="0" y="523"/>
                    <a:pt x="0" y="501"/>
                  </a:cubicBezTo>
                  <a:cubicBezTo>
                    <a:pt x="0" y="291"/>
                    <a:pt x="0" y="291"/>
                    <a:pt x="0" y="291"/>
                  </a:cubicBezTo>
                  <a:cubicBezTo>
                    <a:pt x="4" y="229"/>
                    <a:pt x="54" y="181"/>
                    <a:pt x="112" y="181"/>
                  </a:cubicBezTo>
                  <a:close/>
                  <a:moveTo>
                    <a:pt x="194" y="0"/>
                  </a:moveTo>
                  <a:cubicBezTo>
                    <a:pt x="240" y="0"/>
                    <a:pt x="277" y="36"/>
                    <a:pt x="277" y="81"/>
                  </a:cubicBezTo>
                  <a:cubicBezTo>
                    <a:pt x="277" y="126"/>
                    <a:pt x="240" y="163"/>
                    <a:pt x="194" y="163"/>
                  </a:cubicBezTo>
                  <a:cubicBezTo>
                    <a:pt x="149" y="163"/>
                    <a:pt x="111" y="126"/>
                    <a:pt x="111" y="81"/>
                  </a:cubicBezTo>
                  <a:cubicBezTo>
                    <a:pt x="111" y="36"/>
                    <a:pt x="149" y="0"/>
                    <a:pt x="194" y="0"/>
                  </a:cubicBezTo>
                  <a:close/>
                </a:path>
              </a:pathLst>
            </a:custGeom>
            <a:solidFill>
              <a:srgbClr val="E9C5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  <p:sp>
          <p:nvSpPr>
            <p:cNvPr id="4" name="camille"/>
            <p:cNvSpPr txBox="1"/>
            <p:nvPr/>
          </p:nvSpPr>
          <p:spPr>
            <a:xfrm>
              <a:off x="7643" y="4022"/>
              <a:ext cx="3781" cy="82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p>
              <a:pPr algn="l"/>
              <a:r>
                <a:rPr lang="zh-CN" altLang="en-US" sz="2800" b="1">
                  <a:solidFill>
                    <a:srgbClr val="E9C515"/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男性用户</a:t>
              </a:r>
              <a:r>
                <a:rPr lang="en-US" altLang="zh-CN" sz="2000" b="1">
                  <a:solidFill>
                    <a:srgbClr val="E9C515"/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—80%</a:t>
              </a:r>
              <a:endParaRPr lang="en-US" altLang="zh-CN" sz="2000" b="1">
                <a:solidFill>
                  <a:srgbClr val="E9C515"/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</p:txBody>
        </p:sp>
        <p:sp>
          <p:nvSpPr>
            <p:cNvPr id="5" name="camille"/>
            <p:cNvSpPr txBox="1"/>
            <p:nvPr/>
          </p:nvSpPr>
          <p:spPr>
            <a:xfrm>
              <a:off x="7651" y="6345"/>
              <a:ext cx="3764" cy="82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p>
              <a:pPr algn="l"/>
              <a:r>
                <a:rPr lang="zh-CN" altLang="en-US" sz="2800" b="1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女性用户</a:t>
              </a:r>
              <a:r>
                <a:rPr lang="en-US" altLang="zh-CN" sz="2000" b="1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—70%</a:t>
              </a:r>
              <a:endParaRPr lang="en-US" altLang="zh-CN" sz="2000" b="1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</p:txBody>
        </p:sp>
        <p:sp>
          <p:nvSpPr>
            <p:cNvPr id="9" name="camille"/>
            <p:cNvSpPr/>
            <p:nvPr/>
          </p:nvSpPr>
          <p:spPr>
            <a:xfrm>
              <a:off x="7764" y="4954"/>
              <a:ext cx="389" cy="91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89" h="919">
                  <a:moveTo>
                    <a:pt x="112" y="181"/>
                  </a:moveTo>
                  <a:cubicBezTo>
                    <a:pt x="224" y="181"/>
                    <a:pt x="224" y="181"/>
                    <a:pt x="224" y="181"/>
                  </a:cubicBezTo>
                  <a:cubicBezTo>
                    <a:pt x="233" y="181"/>
                    <a:pt x="233" y="181"/>
                    <a:pt x="233" y="181"/>
                  </a:cubicBezTo>
                  <a:cubicBezTo>
                    <a:pt x="277" y="181"/>
                    <a:pt x="277" y="181"/>
                    <a:pt x="277" y="181"/>
                  </a:cubicBezTo>
                  <a:cubicBezTo>
                    <a:pt x="335" y="181"/>
                    <a:pt x="389" y="229"/>
                    <a:pt x="389" y="291"/>
                  </a:cubicBezTo>
                  <a:cubicBezTo>
                    <a:pt x="389" y="501"/>
                    <a:pt x="389" y="501"/>
                    <a:pt x="389" y="501"/>
                  </a:cubicBezTo>
                  <a:cubicBezTo>
                    <a:pt x="389" y="523"/>
                    <a:pt x="371" y="537"/>
                    <a:pt x="353" y="537"/>
                  </a:cubicBezTo>
                  <a:cubicBezTo>
                    <a:pt x="331" y="537"/>
                    <a:pt x="317" y="523"/>
                    <a:pt x="317" y="501"/>
                  </a:cubicBezTo>
                  <a:cubicBezTo>
                    <a:pt x="317" y="378"/>
                    <a:pt x="317" y="378"/>
                    <a:pt x="317" y="378"/>
                  </a:cubicBezTo>
                  <a:cubicBezTo>
                    <a:pt x="317" y="304"/>
                    <a:pt x="317" y="304"/>
                    <a:pt x="317" y="304"/>
                  </a:cubicBezTo>
                  <a:cubicBezTo>
                    <a:pt x="300" y="304"/>
                    <a:pt x="300" y="304"/>
                    <a:pt x="300" y="304"/>
                  </a:cubicBezTo>
                  <a:cubicBezTo>
                    <a:pt x="300" y="383"/>
                    <a:pt x="300" y="383"/>
                    <a:pt x="300" y="383"/>
                  </a:cubicBezTo>
                  <a:cubicBezTo>
                    <a:pt x="300" y="519"/>
                    <a:pt x="300" y="519"/>
                    <a:pt x="300" y="519"/>
                  </a:cubicBezTo>
                  <a:cubicBezTo>
                    <a:pt x="300" y="537"/>
                    <a:pt x="300" y="537"/>
                    <a:pt x="300" y="537"/>
                  </a:cubicBezTo>
                  <a:cubicBezTo>
                    <a:pt x="300" y="871"/>
                    <a:pt x="300" y="871"/>
                    <a:pt x="300" y="871"/>
                  </a:cubicBezTo>
                  <a:cubicBezTo>
                    <a:pt x="300" y="897"/>
                    <a:pt x="277" y="919"/>
                    <a:pt x="250" y="919"/>
                  </a:cubicBezTo>
                  <a:cubicBezTo>
                    <a:pt x="224" y="919"/>
                    <a:pt x="206" y="897"/>
                    <a:pt x="206" y="871"/>
                  </a:cubicBezTo>
                  <a:cubicBezTo>
                    <a:pt x="206" y="537"/>
                    <a:pt x="206" y="537"/>
                    <a:pt x="206" y="537"/>
                  </a:cubicBezTo>
                  <a:cubicBezTo>
                    <a:pt x="188" y="537"/>
                    <a:pt x="188" y="537"/>
                    <a:pt x="188" y="537"/>
                  </a:cubicBezTo>
                  <a:cubicBezTo>
                    <a:pt x="188" y="871"/>
                    <a:pt x="188" y="871"/>
                    <a:pt x="188" y="871"/>
                  </a:cubicBezTo>
                  <a:cubicBezTo>
                    <a:pt x="188" y="897"/>
                    <a:pt x="165" y="919"/>
                    <a:pt x="139" y="919"/>
                  </a:cubicBezTo>
                  <a:cubicBezTo>
                    <a:pt x="112" y="919"/>
                    <a:pt x="89" y="897"/>
                    <a:pt x="89" y="871"/>
                  </a:cubicBezTo>
                  <a:cubicBezTo>
                    <a:pt x="89" y="537"/>
                    <a:pt x="89" y="537"/>
                    <a:pt x="89" y="537"/>
                  </a:cubicBezTo>
                  <a:cubicBezTo>
                    <a:pt x="89" y="519"/>
                    <a:pt x="89" y="519"/>
                    <a:pt x="89" y="519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89" y="304"/>
                    <a:pt x="89" y="304"/>
                    <a:pt x="89" y="304"/>
                  </a:cubicBezTo>
                  <a:cubicBezTo>
                    <a:pt x="72" y="304"/>
                    <a:pt x="72" y="304"/>
                    <a:pt x="72" y="304"/>
                  </a:cubicBezTo>
                  <a:cubicBezTo>
                    <a:pt x="72" y="378"/>
                    <a:pt x="72" y="378"/>
                    <a:pt x="72" y="378"/>
                  </a:cubicBezTo>
                  <a:cubicBezTo>
                    <a:pt x="72" y="501"/>
                    <a:pt x="72" y="501"/>
                    <a:pt x="72" y="501"/>
                  </a:cubicBezTo>
                  <a:cubicBezTo>
                    <a:pt x="72" y="523"/>
                    <a:pt x="58" y="537"/>
                    <a:pt x="36" y="537"/>
                  </a:cubicBezTo>
                  <a:cubicBezTo>
                    <a:pt x="18" y="537"/>
                    <a:pt x="0" y="523"/>
                    <a:pt x="0" y="501"/>
                  </a:cubicBezTo>
                  <a:cubicBezTo>
                    <a:pt x="0" y="291"/>
                    <a:pt x="0" y="291"/>
                    <a:pt x="0" y="291"/>
                  </a:cubicBezTo>
                  <a:cubicBezTo>
                    <a:pt x="4" y="229"/>
                    <a:pt x="54" y="181"/>
                    <a:pt x="112" y="181"/>
                  </a:cubicBezTo>
                  <a:close/>
                  <a:moveTo>
                    <a:pt x="194" y="0"/>
                  </a:moveTo>
                  <a:cubicBezTo>
                    <a:pt x="240" y="0"/>
                    <a:pt x="277" y="36"/>
                    <a:pt x="277" y="81"/>
                  </a:cubicBezTo>
                  <a:cubicBezTo>
                    <a:pt x="277" y="126"/>
                    <a:pt x="240" y="163"/>
                    <a:pt x="194" y="163"/>
                  </a:cubicBezTo>
                  <a:cubicBezTo>
                    <a:pt x="149" y="163"/>
                    <a:pt x="111" y="126"/>
                    <a:pt x="111" y="81"/>
                  </a:cubicBezTo>
                  <a:cubicBezTo>
                    <a:pt x="111" y="36"/>
                    <a:pt x="149" y="0"/>
                    <a:pt x="194" y="0"/>
                  </a:cubicBezTo>
                  <a:close/>
                </a:path>
              </a:pathLst>
            </a:custGeom>
            <a:solidFill>
              <a:srgbClr val="E9C5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  <p:sp>
          <p:nvSpPr>
            <p:cNvPr id="18" name="camille"/>
            <p:cNvSpPr/>
            <p:nvPr/>
          </p:nvSpPr>
          <p:spPr>
            <a:xfrm>
              <a:off x="8214" y="4954"/>
              <a:ext cx="389" cy="91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89" h="919">
                  <a:moveTo>
                    <a:pt x="112" y="181"/>
                  </a:moveTo>
                  <a:cubicBezTo>
                    <a:pt x="224" y="181"/>
                    <a:pt x="224" y="181"/>
                    <a:pt x="224" y="181"/>
                  </a:cubicBezTo>
                  <a:cubicBezTo>
                    <a:pt x="233" y="181"/>
                    <a:pt x="233" y="181"/>
                    <a:pt x="233" y="181"/>
                  </a:cubicBezTo>
                  <a:cubicBezTo>
                    <a:pt x="277" y="181"/>
                    <a:pt x="277" y="181"/>
                    <a:pt x="277" y="181"/>
                  </a:cubicBezTo>
                  <a:cubicBezTo>
                    <a:pt x="335" y="181"/>
                    <a:pt x="389" y="229"/>
                    <a:pt x="389" y="291"/>
                  </a:cubicBezTo>
                  <a:cubicBezTo>
                    <a:pt x="389" y="501"/>
                    <a:pt x="389" y="501"/>
                    <a:pt x="389" y="501"/>
                  </a:cubicBezTo>
                  <a:cubicBezTo>
                    <a:pt x="389" y="523"/>
                    <a:pt x="371" y="537"/>
                    <a:pt x="353" y="537"/>
                  </a:cubicBezTo>
                  <a:cubicBezTo>
                    <a:pt x="331" y="537"/>
                    <a:pt x="317" y="523"/>
                    <a:pt x="317" y="501"/>
                  </a:cubicBezTo>
                  <a:cubicBezTo>
                    <a:pt x="317" y="378"/>
                    <a:pt x="317" y="378"/>
                    <a:pt x="317" y="378"/>
                  </a:cubicBezTo>
                  <a:cubicBezTo>
                    <a:pt x="317" y="304"/>
                    <a:pt x="317" y="304"/>
                    <a:pt x="317" y="304"/>
                  </a:cubicBezTo>
                  <a:cubicBezTo>
                    <a:pt x="300" y="304"/>
                    <a:pt x="300" y="304"/>
                    <a:pt x="300" y="304"/>
                  </a:cubicBezTo>
                  <a:cubicBezTo>
                    <a:pt x="300" y="383"/>
                    <a:pt x="300" y="383"/>
                    <a:pt x="300" y="383"/>
                  </a:cubicBezTo>
                  <a:cubicBezTo>
                    <a:pt x="300" y="519"/>
                    <a:pt x="300" y="519"/>
                    <a:pt x="300" y="519"/>
                  </a:cubicBezTo>
                  <a:cubicBezTo>
                    <a:pt x="300" y="537"/>
                    <a:pt x="300" y="537"/>
                    <a:pt x="300" y="537"/>
                  </a:cubicBezTo>
                  <a:cubicBezTo>
                    <a:pt x="300" y="871"/>
                    <a:pt x="300" y="871"/>
                    <a:pt x="300" y="871"/>
                  </a:cubicBezTo>
                  <a:cubicBezTo>
                    <a:pt x="300" y="897"/>
                    <a:pt x="277" y="919"/>
                    <a:pt x="250" y="919"/>
                  </a:cubicBezTo>
                  <a:cubicBezTo>
                    <a:pt x="224" y="919"/>
                    <a:pt x="206" y="897"/>
                    <a:pt x="206" y="871"/>
                  </a:cubicBezTo>
                  <a:cubicBezTo>
                    <a:pt x="206" y="537"/>
                    <a:pt x="206" y="537"/>
                    <a:pt x="206" y="537"/>
                  </a:cubicBezTo>
                  <a:cubicBezTo>
                    <a:pt x="188" y="537"/>
                    <a:pt x="188" y="537"/>
                    <a:pt x="188" y="537"/>
                  </a:cubicBezTo>
                  <a:cubicBezTo>
                    <a:pt x="188" y="871"/>
                    <a:pt x="188" y="871"/>
                    <a:pt x="188" y="871"/>
                  </a:cubicBezTo>
                  <a:cubicBezTo>
                    <a:pt x="188" y="897"/>
                    <a:pt x="165" y="919"/>
                    <a:pt x="139" y="919"/>
                  </a:cubicBezTo>
                  <a:cubicBezTo>
                    <a:pt x="112" y="919"/>
                    <a:pt x="89" y="897"/>
                    <a:pt x="89" y="871"/>
                  </a:cubicBezTo>
                  <a:cubicBezTo>
                    <a:pt x="89" y="537"/>
                    <a:pt x="89" y="537"/>
                    <a:pt x="89" y="537"/>
                  </a:cubicBezTo>
                  <a:cubicBezTo>
                    <a:pt x="89" y="519"/>
                    <a:pt x="89" y="519"/>
                    <a:pt x="89" y="519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89" y="304"/>
                    <a:pt x="89" y="304"/>
                    <a:pt x="89" y="304"/>
                  </a:cubicBezTo>
                  <a:cubicBezTo>
                    <a:pt x="72" y="304"/>
                    <a:pt x="72" y="304"/>
                    <a:pt x="72" y="304"/>
                  </a:cubicBezTo>
                  <a:cubicBezTo>
                    <a:pt x="72" y="378"/>
                    <a:pt x="72" y="378"/>
                    <a:pt x="72" y="378"/>
                  </a:cubicBezTo>
                  <a:cubicBezTo>
                    <a:pt x="72" y="501"/>
                    <a:pt x="72" y="501"/>
                    <a:pt x="72" y="501"/>
                  </a:cubicBezTo>
                  <a:cubicBezTo>
                    <a:pt x="72" y="523"/>
                    <a:pt x="58" y="537"/>
                    <a:pt x="36" y="537"/>
                  </a:cubicBezTo>
                  <a:cubicBezTo>
                    <a:pt x="18" y="537"/>
                    <a:pt x="0" y="523"/>
                    <a:pt x="0" y="501"/>
                  </a:cubicBezTo>
                  <a:cubicBezTo>
                    <a:pt x="0" y="291"/>
                    <a:pt x="0" y="291"/>
                    <a:pt x="0" y="291"/>
                  </a:cubicBezTo>
                  <a:cubicBezTo>
                    <a:pt x="4" y="229"/>
                    <a:pt x="54" y="181"/>
                    <a:pt x="112" y="181"/>
                  </a:cubicBezTo>
                  <a:close/>
                  <a:moveTo>
                    <a:pt x="194" y="0"/>
                  </a:moveTo>
                  <a:cubicBezTo>
                    <a:pt x="240" y="0"/>
                    <a:pt x="277" y="36"/>
                    <a:pt x="277" y="81"/>
                  </a:cubicBezTo>
                  <a:cubicBezTo>
                    <a:pt x="277" y="126"/>
                    <a:pt x="240" y="163"/>
                    <a:pt x="194" y="163"/>
                  </a:cubicBezTo>
                  <a:cubicBezTo>
                    <a:pt x="149" y="163"/>
                    <a:pt x="111" y="126"/>
                    <a:pt x="111" y="81"/>
                  </a:cubicBezTo>
                  <a:cubicBezTo>
                    <a:pt x="111" y="36"/>
                    <a:pt x="149" y="0"/>
                    <a:pt x="194" y="0"/>
                  </a:cubicBezTo>
                  <a:close/>
                </a:path>
              </a:pathLst>
            </a:custGeom>
            <a:solidFill>
              <a:srgbClr val="E9C5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  <p:sp>
          <p:nvSpPr>
            <p:cNvPr id="19" name="camille"/>
            <p:cNvSpPr/>
            <p:nvPr/>
          </p:nvSpPr>
          <p:spPr>
            <a:xfrm>
              <a:off x="8664" y="4954"/>
              <a:ext cx="389" cy="91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89" h="919">
                  <a:moveTo>
                    <a:pt x="112" y="181"/>
                  </a:moveTo>
                  <a:cubicBezTo>
                    <a:pt x="224" y="181"/>
                    <a:pt x="224" y="181"/>
                    <a:pt x="224" y="181"/>
                  </a:cubicBezTo>
                  <a:cubicBezTo>
                    <a:pt x="233" y="181"/>
                    <a:pt x="233" y="181"/>
                    <a:pt x="233" y="181"/>
                  </a:cubicBezTo>
                  <a:cubicBezTo>
                    <a:pt x="277" y="181"/>
                    <a:pt x="277" y="181"/>
                    <a:pt x="277" y="181"/>
                  </a:cubicBezTo>
                  <a:cubicBezTo>
                    <a:pt x="335" y="181"/>
                    <a:pt x="389" y="229"/>
                    <a:pt x="389" y="291"/>
                  </a:cubicBezTo>
                  <a:cubicBezTo>
                    <a:pt x="389" y="501"/>
                    <a:pt x="389" y="501"/>
                    <a:pt x="389" y="501"/>
                  </a:cubicBezTo>
                  <a:cubicBezTo>
                    <a:pt x="389" y="523"/>
                    <a:pt x="371" y="537"/>
                    <a:pt x="353" y="537"/>
                  </a:cubicBezTo>
                  <a:cubicBezTo>
                    <a:pt x="331" y="537"/>
                    <a:pt x="317" y="523"/>
                    <a:pt x="317" y="501"/>
                  </a:cubicBezTo>
                  <a:cubicBezTo>
                    <a:pt x="317" y="378"/>
                    <a:pt x="317" y="378"/>
                    <a:pt x="317" y="378"/>
                  </a:cubicBezTo>
                  <a:cubicBezTo>
                    <a:pt x="317" y="304"/>
                    <a:pt x="317" y="304"/>
                    <a:pt x="317" y="304"/>
                  </a:cubicBezTo>
                  <a:cubicBezTo>
                    <a:pt x="300" y="304"/>
                    <a:pt x="300" y="304"/>
                    <a:pt x="300" y="304"/>
                  </a:cubicBezTo>
                  <a:cubicBezTo>
                    <a:pt x="300" y="383"/>
                    <a:pt x="300" y="383"/>
                    <a:pt x="300" y="383"/>
                  </a:cubicBezTo>
                  <a:cubicBezTo>
                    <a:pt x="300" y="519"/>
                    <a:pt x="300" y="519"/>
                    <a:pt x="300" y="519"/>
                  </a:cubicBezTo>
                  <a:cubicBezTo>
                    <a:pt x="300" y="537"/>
                    <a:pt x="300" y="537"/>
                    <a:pt x="300" y="537"/>
                  </a:cubicBezTo>
                  <a:cubicBezTo>
                    <a:pt x="300" y="871"/>
                    <a:pt x="300" y="871"/>
                    <a:pt x="300" y="871"/>
                  </a:cubicBezTo>
                  <a:cubicBezTo>
                    <a:pt x="300" y="897"/>
                    <a:pt x="277" y="919"/>
                    <a:pt x="250" y="919"/>
                  </a:cubicBezTo>
                  <a:cubicBezTo>
                    <a:pt x="224" y="919"/>
                    <a:pt x="206" y="897"/>
                    <a:pt x="206" y="871"/>
                  </a:cubicBezTo>
                  <a:cubicBezTo>
                    <a:pt x="206" y="537"/>
                    <a:pt x="206" y="537"/>
                    <a:pt x="206" y="537"/>
                  </a:cubicBezTo>
                  <a:cubicBezTo>
                    <a:pt x="188" y="537"/>
                    <a:pt x="188" y="537"/>
                    <a:pt x="188" y="537"/>
                  </a:cubicBezTo>
                  <a:cubicBezTo>
                    <a:pt x="188" y="871"/>
                    <a:pt x="188" y="871"/>
                    <a:pt x="188" y="871"/>
                  </a:cubicBezTo>
                  <a:cubicBezTo>
                    <a:pt x="188" y="897"/>
                    <a:pt x="165" y="919"/>
                    <a:pt x="139" y="919"/>
                  </a:cubicBezTo>
                  <a:cubicBezTo>
                    <a:pt x="112" y="919"/>
                    <a:pt x="89" y="897"/>
                    <a:pt x="89" y="871"/>
                  </a:cubicBezTo>
                  <a:cubicBezTo>
                    <a:pt x="89" y="537"/>
                    <a:pt x="89" y="537"/>
                    <a:pt x="89" y="537"/>
                  </a:cubicBezTo>
                  <a:cubicBezTo>
                    <a:pt x="89" y="519"/>
                    <a:pt x="89" y="519"/>
                    <a:pt x="89" y="519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89" y="304"/>
                    <a:pt x="89" y="304"/>
                    <a:pt x="89" y="304"/>
                  </a:cubicBezTo>
                  <a:cubicBezTo>
                    <a:pt x="72" y="304"/>
                    <a:pt x="72" y="304"/>
                    <a:pt x="72" y="304"/>
                  </a:cubicBezTo>
                  <a:cubicBezTo>
                    <a:pt x="72" y="378"/>
                    <a:pt x="72" y="378"/>
                    <a:pt x="72" y="378"/>
                  </a:cubicBezTo>
                  <a:cubicBezTo>
                    <a:pt x="72" y="501"/>
                    <a:pt x="72" y="501"/>
                    <a:pt x="72" y="501"/>
                  </a:cubicBezTo>
                  <a:cubicBezTo>
                    <a:pt x="72" y="523"/>
                    <a:pt x="58" y="537"/>
                    <a:pt x="36" y="537"/>
                  </a:cubicBezTo>
                  <a:cubicBezTo>
                    <a:pt x="18" y="537"/>
                    <a:pt x="0" y="523"/>
                    <a:pt x="0" y="501"/>
                  </a:cubicBezTo>
                  <a:cubicBezTo>
                    <a:pt x="0" y="291"/>
                    <a:pt x="0" y="291"/>
                    <a:pt x="0" y="291"/>
                  </a:cubicBezTo>
                  <a:cubicBezTo>
                    <a:pt x="4" y="229"/>
                    <a:pt x="54" y="181"/>
                    <a:pt x="112" y="181"/>
                  </a:cubicBezTo>
                  <a:close/>
                  <a:moveTo>
                    <a:pt x="194" y="0"/>
                  </a:moveTo>
                  <a:cubicBezTo>
                    <a:pt x="240" y="0"/>
                    <a:pt x="277" y="36"/>
                    <a:pt x="277" y="81"/>
                  </a:cubicBezTo>
                  <a:cubicBezTo>
                    <a:pt x="277" y="126"/>
                    <a:pt x="240" y="163"/>
                    <a:pt x="194" y="163"/>
                  </a:cubicBezTo>
                  <a:cubicBezTo>
                    <a:pt x="149" y="163"/>
                    <a:pt x="111" y="126"/>
                    <a:pt x="111" y="81"/>
                  </a:cubicBezTo>
                  <a:cubicBezTo>
                    <a:pt x="111" y="36"/>
                    <a:pt x="149" y="0"/>
                    <a:pt x="194" y="0"/>
                  </a:cubicBezTo>
                  <a:close/>
                </a:path>
              </a:pathLst>
            </a:custGeom>
            <a:solidFill>
              <a:srgbClr val="E9C5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  <p:sp>
          <p:nvSpPr>
            <p:cNvPr id="20" name="camille"/>
            <p:cNvSpPr/>
            <p:nvPr/>
          </p:nvSpPr>
          <p:spPr>
            <a:xfrm>
              <a:off x="9114" y="4954"/>
              <a:ext cx="389" cy="91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89" h="919">
                  <a:moveTo>
                    <a:pt x="112" y="181"/>
                  </a:moveTo>
                  <a:cubicBezTo>
                    <a:pt x="224" y="181"/>
                    <a:pt x="224" y="181"/>
                    <a:pt x="224" y="181"/>
                  </a:cubicBezTo>
                  <a:cubicBezTo>
                    <a:pt x="233" y="181"/>
                    <a:pt x="233" y="181"/>
                    <a:pt x="233" y="181"/>
                  </a:cubicBezTo>
                  <a:cubicBezTo>
                    <a:pt x="277" y="181"/>
                    <a:pt x="277" y="181"/>
                    <a:pt x="277" y="181"/>
                  </a:cubicBezTo>
                  <a:cubicBezTo>
                    <a:pt x="335" y="181"/>
                    <a:pt x="389" y="229"/>
                    <a:pt x="389" y="291"/>
                  </a:cubicBezTo>
                  <a:cubicBezTo>
                    <a:pt x="389" y="501"/>
                    <a:pt x="389" y="501"/>
                    <a:pt x="389" y="501"/>
                  </a:cubicBezTo>
                  <a:cubicBezTo>
                    <a:pt x="389" y="523"/>
                    <a:pt x="371" y="537"/>
                    <a:pt x="353" y="537"/>
                  </a:cubicBezTo>
                  <a:cubicBezTo>
                    <a:pt x="331" y="537"/>
                    <a:pt x="317" y="523"/>
                    <a:pt x="317" y="501"/>
                  </a:cubicBezTo>
                  <a:cubicBezTo>
                    <a:pt x="317" y="378"/>
                    <a:pt x="317" y="378"/>
                    <a:pt x="317" y="378"/>
                  </a:cubicBezTo>
                  <a:cubicBezTo>
                    <a:pt x="317" y="304"/>
                    <a:pt x="317" y="304"/>
                    <a:pt x="317" y="304"/>
                  </a:cubicBezTo>
                  <a:cubicBezTo>
                    <a:pt x="300" y="304"/>
                    <a:pt x="300" y="304"/>
                    <a:pt x="300" y="304"/>
                  </a:cubicBezTo>
                  <a:cubicBezTo>
                    <a:pt x="300" y="383"/>
                    <a:pt x="300" y="383"/>
                    <a:pt x="300" y="383"/>
                  </a:cubicBezTo>
                  <a:cubicBezTo>
                    <a:pt x="300" y="519"/>
                    <a:pt x="300" y="519"/>
                    <a:pt x="300" y="519"/>
                  </a:cubicBezTo>
                  <a:cubicBezTo>
                    <a:pt x="300" y="537"/>
                    <a:pt x="300" y="537"/>
                    <a:pt x="300" y="537"/>
                  </a:cubicBezTo>
                  <a:cubicBezTo>
                    <a:pt x="300" y="871"/>
                    <a:pt x="300" y="871"/>
                    <a:pt x="300" y="871"/>
                  </a:cubicBezTo>
                  <a:cubicBezTo>
                    <a:pt x="300" y="897"/>
                    <a:pt x="277" y="919"/>
                    <a:pt x="250" y="919"/>
                  </a:cubicBezTo>
                  <a:cubicBezTo>
                    <a:pt x="224" y="919"/>
                    <a:pt x="206" y="897"/>
                    <a:pt x="206" y="871"/>
                  </a:cubicBezTo>
                  <a:cubicBezTo>
                    <a:pt x="206" y="537"/>
                    <a:pt x="206" y="537"/>
                    <a:pt x="206" y="537"/>
                  </a:cubicBezTo>
                  <a:cubicBezTo>
                    <a:pt x="188" y="537"/>
                    <a:pt x="188" y="537"/>
                    <a:pt x="188" y="537"/>
                  </a:cubicBezTo>
                  <a:cubicBezTo>
                    <a:pt x="188" y="871"/>
                    <a:pt x="188" y="871"/>
                    <a:pt x="188" y="871"/>
                  </a:cubicBezTo>
                  <a:cubicBezTo>
                    <a:pt x="188" y="897"/>
                    <a:pt x="165" y="919"/>
                    <a:pt x="139" y="919"/>
                  </a:cubicBezTo>
                  <a:cubicBezTo>
                    <a:pt x="112" y="919"/>
                    <a:pt x="89" y="897"/>
                    <a:pt x="89" y="871"/>
                  </a:cubicBezTo>
                  <a:cubicBezTo>
                    <a:pt x="89" y="537"/>
                    <a:pt x="89" y="537"/>
                    <a:pt x="89" y="537"/>
                  </a:cubicBezTo>
                  <a:cubicBezTo>
                    <a:pt x="89" y="519"/>
                    <a:pt x="89" y="519"/>
                    <a:pt x="89" y="519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89" y="304"/>
                    <a:pt x="89" y="304"/>
                    <a:pt x="89" y="304"/>
                  </a:cubicBezTo>
                  <a:cubicBezTo>
                    <a:pt x="72" y="304"/>
                    <a:pt x="72" y="304"/>
                    <a:pt x="72" y="304"/>
                  </a:cubicBezTo>
                  <a:cubicBezTo>
                    <a:pt x="72" y="378"/>
                    <a:pt x="72" y="378"/>
                    <a:pt x="72" y="378"/>
                  </a:cubicBezTo>
                  <a:cubicBezTo>
                    <a:pt x="72" y="501"/>
                    <a:pt x="72" y="501"/>
                    <a:pt x="72" y="501"/>
                  </a:cubicBezTo>
                  <a:cubicBezTo>
                    <a:pt x="72" y="523"/>
                    <a:pt x="58" y="537"/>
                    <a:pt x="36" y="537"/>
                  </a:cubicBezTo>
                  <a:cubicBezTo>
                    <a:pt x="18" y="537"/>
                    <a:pt x="0" y="523"/>
                    <a:pt x="0" y="501"/>
                  </a:cubicBezTo>
                  <a:cubicBezTo>
                    <a:pt x="0" y="291"/>
                    <a:pt x="0" y="291"/>
                    <a:pt x="0" y="291"/>
                  </a:cubicBezTo>
                  <a:cubicBezTo>
                    <a:pt x="4" y="229"/>
                    <a:pt x="54" y="181"/>
                    <a:pt x="112" y="181"/>
                  </a:cubicBezTo>
                  <a:close/>
                  <a:moveTo>
                    <a:pt x="194" y="0"/>
                  </a:moveTo>
                  <a:cubicBezTo>
                    <a:pt x="240" y="0"/>
                    <a:pt x="277" y="36"/>
                    <a:pt x="277" y="81"/>
                  </a:cubicBezTo>
                  <a:cubicBezTo>
                    <a:pt x="277" y="126"/>
                    <a:pt x="240" y="163"/>
                    <a:pt x="194" y="163"/>
                  </a:cubicBezTo>
                  <a:cubicBezTo>
                    <a:pt x="149" y="163"/>
                    <a:pt x="111" y="126"/>
                    <a:pt x="111" y="81"/>
                  </a:cubicBezTo>
                  <a:cubicBezTo>
                    <a:pt x="111" y="36"/>
                    <a:pt x="149" y="0"/>
                    <a:pt x="194" y="0"/>
                  </a:cubicBezTo>
                  <a:close/>
                </a:path>
              </a:pathLst>
            </a:custGeom>
            <a:solidFill>
              <a:srgbClr val="E9C5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  <p:sp>
          <p:nvSpPr>
            <p:cNvPr id="21" name="camille"/>
            <p:cNvSpPr/>
            <p:nvPr/>
          </p:nvSpPr>
          <p:spPr>
            <a:xfrm>
              <a:off x="9564" y="4954"/>
              <a:ext cx="389" cy="91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89" h="919">
                  <a:moveTo>
                    <a:pt x="112" y="181"/>
                  </a:moveTo>
                  <a:cubicBezTo>
                    <a:pt x="224" y="181"/>
                    <a:pt x="224" y="181"/>
                    <a:pt x="224" y="181"/>
                  </a:cubicBezTo>
                  <a:cubicBezTo>
                    <a:pt x="233" y="181"/>
                    <a:pt x="233" y="181"/>
                    <a:pt x="233" y="181"/>
                  </a:cubicBezTo>
                  <a:cubicBezTo>
                    <a:pt x="277" y="181"/>
                    <a:pt x="277" y="181"/>
                    <a:pt x="277" y="181"/>
                  </a:cubicBezTo>
                  <a:cubicBezTo>
                    <a:pt x="335" y="181"/>
                    <a:pt x="389" y="229"/>
                    <a:pt x="389" y="291"/>
                  </a:cubicBezTo>
                  <a:cubicBezTo>
                    <a:pt x="389" y="501"/>
                    <a:pt x="389" y="501"/>
                    <a:pt x="389" y="501"/>
                  </a:cubicBezTo>
                  <a:cubicBezTo>
                    <a:pt x="389" y="523"/>
                    <a:pt x="371" y="537"/>
                    <a:pt x="353" y="537"/>
                  </a:cubicBezTo>
                  <a:cubicBezTo>
                    <a:pt x="331" y="537"/>
                    <a:pt x="317" y="523"/>
                    <a:pt x="317" y="501"/>
                  </a:cubicBezTo>
                  <a:cubicBezTo>
                    <a:pt x="317" y="378"/>
                    <a:pt x="317" y="378"/>
                    <a:pt x="317" y="378"/>
                  </a:cubicBezTo>
                  <a:cubicBezTo>
                    <a:pt x="317" y="304"/>
                    <a:pt x="317" y="304"/>
                    <a:pt x="317" y="304"/>
                  </a:cubicBezTo>
                  <a:cubicBezTo>
                    <a:pt x="300" y="304"/>
                    <a:pt x="300" y="304"/>
                    <a:pt x="300" y="304"/>
                  </a:cubicBezTo>
                  <a:cubicBezTo>
                    <a:pt x="300" y="383"/>
                    <a:pt x="300" y="383"/>
                    <a:pt x="300" y="383"/>
                  </a:cubicBezTo>
                  <a:cubicBezTo>
                    <a:pt x="300" y="519"/>
                    <a:pt x="300" y="519"/>
                    <a:pt x="300" y="519"/>
                  </a:cubicBezTo>
                  <a:cubicBezTo>
                    <a:pt x="300" y="537"/>
                    <a:pt x="300" y="537"/>
                    <a:pt x="300" y="537"/>
                  </a:cubicBezTo>
                  <a:cubicBezTo>
                    <a:pt x="300" y="871"/>
                    <a:pt x="300" y="871"/>
                    <a:pt x="300" y="871"/>
                  </a:cubicBezTo>
                  <a:cubicBezTo>
                    <a:pt x="300" y="897"/>
                    <a:pt x="277" y="919"/>
                    <a:pt x="250" y="919"/>
                  </a:cubicBezTo>
                  <a:cubicBezTo>
                    <a:pt x="224" y="919"/>
                    <a:pt x="206" y="897"/>
                    <a:pt x="206" y="871"/>
                  </a:cubicBezTo>
                  <a:cubicBezTo>
                    <a:pt x="206" y="537"/>
                    <a:pt x="206" y="537"/>
                    <a:pt x="206" y="537"/>
                  </a:cubicBezTo>
                  <a:cubicBezTo>
                    <a:pt x="188" y="537"/>
                    <a:pt x="188" y="537"/>
                    <a:pt x="188" y="537"/>
                  </a:cubicBezTo>
                  <a:cubicBezTo>
                    <a:pt x="188" y="871"/>
                    <a:pt x="188" y="871"/>
                    <a:pt x="188" y="871"/>
                  </a:cubicBezTo>
                  <a:cubicBezTo>
                    <a:pt x="188" y="897"/>
                    <a:pt x="165" y="919"/>
                    <a:pt x="139" y="919"/>
                  </a:cubicBezTo>
                  <a:cubicBezTo>
                    <a:pt x="112" y="919"/>
                    <a:pt x="89" y="897"/>
                    <a:pt x="89" y="871"/>
                  </a:cubicBezTo>
                  <a:cubicBezTo>
                    <a:pt x="89" y="537"/>
                    <a:pt x="89" y="537"/>
                    <a:pt x="89" y="537"/>
                  </a:cubicBezTo>
                  <a:cubicBezTo>
                    <a:pt x="89" y="519"/>
                    <a:pt x="89" y="519"/>
                    <a:pt x="89" y="519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89" y="304"/>
                    <a:pt x="89" y="304"/>
                    <a:pt x="89" y="304"/>
                  </a:cubicBezTo>
                  <a:cubicBezTo>
                    <a:pt x="72" y="304"/>
                    <a:pt x="72" y="304"/>
                    <a:pt x="72" y="304"/>
                  </a:cubicBezTo>
                  <a:cubicBezTo>
                    <a:pt x="72" y="378"/>
                    <a:pt x="72" y="378"/>
                    <a:pt x="72" y="378"/>
                  </a:cubicBezTo>
                  <a:cubicBezTo>
                    <a:pt x="72" y="501"/>
                    <a:pt x="72" y="501"/>
                    <a:pt x="72" y="501"/>
                  </a:cubicBezTo>
                  <a:cubicBezTo>
                    <a:pt x="72" y="523"/>
                    <a:pt x="58" y="537"/>
                    <a:pt x="36" y="537"/>
                  </a:cubicBezTo>
                  <a:cubicBezTo>
                    <a:pt x="18" y="537"/>
                    <a:pt x="0" y="523"/>
                    <a:pt x="0" y="501"/>
                  </a:cubicBezTo>
                  <a:cubicBezTo>
                    <a:pt x="0" y="291"/>
                    <a:pt x="0" y="291"/>
                    <a:pt x="0" y="291"/>
                  </a:cubicBezTo>
                  <a:cubicBezTo>
                    <a:pt x="4" y="229"/>
                    <a:pt x="54" y="181"/>
                    <a:pt x="112" y="181"/>
                  </a:cubicBezTo>
                  <a:close/>
                  <a:moveTo>
                    <a:pt x="194" y="0"/>
                  </a:moveTo>
                  <a:cubicBezTo>
                    <a:pt x="240" y="0"/>
                    <a:pt x="277" y="36"/>
                    <a:pt x="277" y="81"/>
                  </a:cubicBezTo>
                  <a:cubicBezTo>
                    <a:pt x="277" y="126"/>
                    <a:pt x="240" y="163"/>
                    <a:pt x="194" y="163"/>
                  </a:cubicBezTo>
                  <a:cubicBezTo>
                    <a:pt x="149" y="163"/>
                    <a:pt x="111" y="126"/>
                    <a:pt x="111" y="81"/>
                  </a:cubicBezTo>
                  <a:cubicBezTo>
                    <a:pt x="111" y="36"/>
                    <a:pt x="149" y="0"/>
                    <a:pt x="194" y="0"/>
                  </a:cubicBezTo>
                  <a:close/>
                </a:path>
              </a:pathLst>
            </a:custGeom>
            <a:solidFill>
              <a:srgbClr val="E9C5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  <p:sp>
          <p:nvSpPr>
            <p:cNvPr id="22" name="camille"/>
            <p:cNvSpPr/>
            <p:nvPr/>
          </p:nvSpPr>
          <p:spPr>
            <a:xfrm>
              <a:off x="10014" y="4954"/>
              <a:ext cx="389" cy="91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89" h="919">
                  <a:moveTo>
                    <a:pt x="112" y="181"/>
                  </a:moveTo>
                  <a:cubicBezTo>
                    <a:pt x="224" y="181"/>
                    <a:pt x="224" y="181"/>
                    <a:pt x="224" y="181"/>
                  </a:cubicBezTo>
                  <a:cubicBezTo>
                    <a:pt x="233" y="181"/>
                    <a:pt x="233" y="181"/>
                    <a:pt x="233" y="181"/>
                  </a:cubicBezTo>
                  <a:cubicBezTo>
                    <a:pt x="277" y="181"/>
                    <a:pt x="277" y="181"/>
                    <a:pt x="277" y="181"/>
                  </a:cubicBezTo>
                  <a:cubicBezTo>
                    <a:pt x="335" y="181"/>
                    <a:pt x="389" y="229"/>
                    <a:pt x="389" y="291"/>
                  </a:cubicBezTo>
                  <a:cubicBezTo>
                    <a:pt x="389" y="501"/>
                    <a:pt x="389" y="501"/>
                    <a:pt x="389" y="501"/>
                  </a:cubicBezTo>
                  <a:cubicBezTo>
                    <a:pt x="389" y="523"/>
                    <a:pt x="371" y="537"/>
                    <a:pt x="353" y="537"/>
                  </a:cubicBezTo>
                  <a:cubicBezTo>
                    <a:pt x="331" y="537"/>
                    <a:pt x="317" y="523"/>
                    <a:pt x="317" y="501"/>
                  </a:cubicBezTo>
                  <a:cubicBezTo>
                    <a:pt x="317" y="378"/>
                    <a:pt x="317" y="378"/>
                    <a:pt x="317" y="378"/>
                  </a:cubicBezTo>
                  <a:cubicBezTo>
                    <a:pt x="317" y="304"/>
                    <a:pt x="317" y="304"/>
                    <a:pt x="317" y="304"/>
                  </a:cubicBezTo>
                  <a:cubicBezTo>
                    <a:pt x="300" y="304"/>
                    <a:pt x="300" y="304"/>
                    <a:pt x="300" y="304"/>
                  </a:cubicBezTo>
                  <a:cubicBezTo>
                    <a:pt x="300" y="383"/>
                    <a:pt x="300" y="383"/>
                    <a:pt x="300" y="383"/>
                  </a:cubicBezTo>
                  <a:cubicBezTo>
                    <a:pt x="300" y="519"/>
                    <a:pt x="300" y="519"/>
                    <a:pt x="300" y="519"/>
                  </a:cubicBezTo>
                  <a:cubicBezTo>
                    <a:pt x="300" y="537"/>
                    <a:pt x="300" y="537"/>
                    <a:pt x="300" y="537"/>
                  </a:cubicBezTo>
                  <a:cubicBezTo>
                    <a:pt x="300" y="871"/>
                    <a:pt x="300" y="871"/>
                    <a:pt x="300" y="871"/>
                  </a:cubicBezTo>
                  <a:cubicBezTo>
                    <a:pt x="300" y="897"/>
                    <a:pt x="277" y="919"/>
                    <a:pt x="250" y="919"/>
                  </a:cubicBezTo>
                  <a:cubicBezTo>
                    <a:pt x="224" y="919"/>
                    <a:pt x="206" y="897"/>
                    <a:pt x="206" y="871"/>
                  </a:cubicBezTo>
                  <a:cubicBezTo>
                    <a:pt x="206" y="537"/>
                    <a:pt x="206" y="537"/>
                    <a:pt x="206" y="537"/>
                  </a:cubicBezTo>
                  <a:cubicBezTo>
                    <a:pt x="188" y="537"/>
                    <a:pt x="188" y="537"/>
                    <a:pt x="188" y="537"/>
                  </a:cubicBezTo>
                  <a:cubicBezTo>
                    <a:pt x="188" y="871"/>
                    <a:pt x="188" y="871"/>
                    <a:pt x="188" y="871"/>
                  </a:cubicBezTo>
                  <a:cubicBezTo>
                    <a:pt x="188" y="897"/>
                    <a:pt x="165" y="919"/>
                    <a:pt x="139" y="919"/>
                  </a:cubicBezTo>
                  <a:cubicBezTo>
                    <a:pt x="112" y="919"/>
                    <a:pt x="89" y="897"/>
                    <a:pt x="89" y="871"/>
                  </a:cubicBezTo>
                  <a:cubicBezTo>
                    <a:pt x="89" y="537"/>
                    <a:pt x="89" y="537"/>
                    <a:pt x="89" y="537"/>
                  </a:cubicBezTo>
                  <a:cubicBezTo>
                    <a:pt x="89" y="519"/>
                    <a:pt x="89" y="519"/>
                    <a:pt x="89" y="519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89" y="304"/>
                    <a:pt x="89" y="304"/>
                    <a:pt x="89" y="304"/>
                  </a:cubicBezTo>
                  <a:cubicBezTo>
                    <a:pt x="72" y="304"/>
                    <a:pt x="72" y="304"/>
                    <a:pt x="72" y="304"/>
                  </a:cubicBezTo>
                  <a:cubicBezTo>
                    <a:pt x="72" y="378"/>
                    <a:pt x="72" y="378"/>
                    <a:pt x="72" y="378"/>
                  </a:cubicBezTo>
                  <a:cubicBezTo>
                    <a:pt x="72" y="501"/>
                    <a:pt x="72" y="501"/>
                    <a:pt x="72" y="501"/>
                  </a:cubicBezTo>
                  <a:cubicBezTo>
                    <a:pt x="72" y="523"/>
                    <a:pt x="58" y="537"/>
                    <a:pt x="36" y="537"/>
                  </a:cubicBezTo>
                  <a:cubicBezTo>
                    <a:pt x="18" y="537"/>
                    <a:pt x="0" y="523"/>
                    <a:pt x="0" y="501"/>
                  </a:cubicBezTo>
                  <a:cubicBezTo>
                    <a:pt x="0" y="291"/>
                    <a:pt x="0" y="291"/>
                    <a:pt x="0" y="291"/>
                  </a:cubicBezTo>
                  <a:cubicBezTo>
                    <a:pt x="4" y="229"/>
                    <a:pt x="54" y="181"/>
                    <a:pt x="112" y="181"/>
                  </a:cubicBezTo>
                  <a:close/>
                  <a:moveTo>
                    <a:pt x="194" y="0"/>
                  </a:moveTo>
                  <a:cubicBezTo>
                    <a:pt x="240" y="0"/>
                    <a:pt x="277" y="36"/>
                    <a:pt x="277" y="81"/>
                  </a:cubicBezTo>
                  <a:cubicBezTo>
                    <a:pt x="277" y="126"/>
                    <a:pt x="240" y="163"/>
                    <a:pt x="194" y="163"/>
                  </a:cubicBezTo>
                  <a:cubicBezTo>
                    <a:pt x="149" y="163"/>
                    <a:pt x="111" y="126"/>
                    <a:pt x="111" y="81"/>
                  </a:cubicBezTo>
                  <a:cubicBezTo>
                    <a:pt x="111" y="36"/>
                    <a:pt x="149" y="0"/>
                    <a:pt x="194" y="0"/>
                  </a:cubicBezTo>
                  <a:close/>
                </a:path>
              </a:pathLst>
            </a:custGeom>
            <a:solidFill>
              <a:srgbClr val="E9C5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  <p:sp>
          <p:nvSpPr>
            <p:cNvPr id="28" name="camille"/>
            <p:cNvSpPr/>
            <p:nvPr/>
          </p:nvSpPr>
          <p:spPr>
            <a:xfrm>
              <a:off x="10464" y="4954"/>
              <a:ext cx="389" cy="91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89" h="919">
                  <a:moveTo>
                    <a:pt x="112" y="181"/>
                  </a:moveTo>
                  <a:cubicBezTo>
                    <a:pt x="224" y="181"/>
                    <a:pt x="224" y="181"/>
                    <a:pt x="224" y="181"/>
                  </a:cubicBezTo>
                  <a:cubicBezTo>
                    <a:pt x="233" y="181"/>
                    <a:pt x="233" y="181"/>
                    <a:pt x="233" y="181"/>
                  </a:cubicBezTo>
                  <a:cubicBezTo>
                    <a:pt x="277" y="181"/>
                    <a:pt x="277" y="181"/>
                    <a:pt x="277" y="181"/>
                  </a:cubicBezTo>
                  <a:cubicBezTo>
                    <a:pt x="335" y="181"/>
                    <a:pt x="389" y="229"/>
                    <a:pt x="389" y="291"/>
                  </a:cubicBezTo>
                  <a:cubicBezTo>
                    <a:pt x="389" y="501"/>
                    <a:pt x="389" y="501"/>
                    <a:pt x="389" y="501"/>
                  </a:cubicBezTo>
                  <a:cubicBezTo>
                    <a:pt x="389" y="523"/>
                    <a:pt x="371" y="537"/>
                    <a:pt x="353" y="537"/>
                  </a:cubicBezTo>
                  <a:cubicBezTo>
                    <a:pt x="331" y="537"/>
                    <a:pt x="317" y="523"/>
                    <a:pt x="317" y="501"/>
                  </a:cubicBezTo>
                  <a:cubicBezTo>
                    <a:pt x="317" y="378"/>
                    <a:pt x="317" y="378"/>
                    <a:pt x="317" y="378"/>
                  </a:cubicBezTo>
                  <a:cubicBezTo>
                    <a:pt x="317" y="304"/>
                    <a:pt x="317" y="304"/>
                    <a:pt x="317" y="304"/>
                  </a:cubicBezTo>
                  <a:cubicBezTo>
                    <a:pt x="300" y="304"/>
                    <a:pt x="300" y="304"/>
                    <a:pt x="300" y="304"/>
                  </a:cubicBezTo>
                  <a:cubicBezTo>
                    <a:pt x="300" y="383"/>
                    <a:pt x="300" y="383"/>
                    <a:pt x="300" y="383"/>
                  </a:cubicBezTo>
                  <a:cubicBezTo>
                    <a:pt x="300" y="519"/>
                    <a:pt x="300" y="519"/>
                    <a:pt x="300" y="519"/>
                  </a:cubicBezTo>
                  <a:cubicBezTo>
                    <a:pt x="300" y="537"/>
                    <a:pt x="300" y="537"/>
                    <a:pt x="300" y="537"/>
                  </a:cubicBezTo>
                  <a:cubicBezTo>
                    <a:pt x="300" y="871"/>
                    <a:pt x="300" y="871"/>
                    <a:pt x="300" y="871"/>
                  </a:cubicBezTo>
                  <a:cubicBezTo>
                    <a:pt x="300" y="897"/>
                    <a:pt x="277" y="919"/>
                    <a:pt x="250" y="919"/>
                  </a:cubicBezTo>
                  <a:cubicBezTo>
                    <a:pt x="224" y="919"/>
                    <a:pt x="206" y="897"/>
                    <a:pt x="206" y="871"/>
                  </a:cubicBezTo>
                  <a:cubicBezTo>
                    <a:pt x="206" y="537"/>
                    <a:pt x="206" y="537"/>
                    <a:pt x="206" y="537"/>
                  </a:cubicBezTo>
                  <a:cubicBezTo>
                    <a:pt x="188" y="537"/>
                    <a:pt x="188" y="537"/>
                    <a:pt x="188" y="537"/>
                  </a:cubicBezTo>
                  <a:cubicBezTo>
                    <a:pt x="188" y="871"/>
                    <a:pt x="188" y="871"/>
                    <a:pt x="188" y="871"/>
                  </a:cubicBezTo>
                  <a:cubicBezTo>
                    <a:pt x="188" y="897"/>
                    <a:pt x="165" y="919"/>
                    <a:pt x="139" y="919"/>
                  </a:cubicBezTo>
                  <a:cubicBezTo>
                    <a:pt x="112" y="919"/>
                    <a:pt x="89" y="897"/>
                    <a:pt x="89" y="871"/>
                  </a:cubicBezTo>
                  <a:cubicBezTo>
                    <a:pt x="89" y="537"/>
                    <a:pt x="89" y="537"/>
                    <a:pt x="89" y="537"/>
                  </a:cubicBezTo>
                  <a:cubicBezTo>
                    <a:pt x="89" y="519"/>
                    <a:pt x="89" y="519"/>
                    <a:pt x="89" y="519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89" y="304"/>
                    <a:pt x="89" y="304"/>
                    <a:pt x="89" y="304"/>
                  </a:cubicBezTo>
                  <a:cubicBezTo>
                    <a:pt x="72" y="304"/>
                    <a:pt x="72" y="304"/>
                    <a:pt x="72" y="304"/>
                  </a:cubicBezTo>
                  <a:cubicBezTo>
                    <a:pt x="72" y="378"/>
                    <a:pt x="72" y="378"/>
                    <a:pt x="72" y="378"/>
                  </a:cubicBezTo>
                  <a:cubicBezTo>
                    <a:pt x="72" y="501"/>
                    <a:pt x="72" y="501"/>
                    <a:pt x="72" y="501"/>
                  </a:cubicBezTo>
                  <a:cubicBezTo>
                    <a:pt x="72" y="523"/>
                    <a:pt x="58" y="537"/>
                    <a:pt x="36" y="537"/>
                  </a:cubicBezTo>
                  <a:cubicBezTo>
                    <a:pt x="18" y="537"/>
                    <a:pt x="0" y="523"/>
                    <a:pt x="0" y="501"/>
                  </a:cubicBezTo>
                  <a:cubicBezTo>
                    <a:pt x="0" y="291"/>
                    <a:pt x="0" y="291"/>
                    <a:pt x="0" y="291"/>
                  </a:cubicBezTo>
                  <a:cubicBezTo>
                    <a:pt x="4" y="229"/>
                    <a:pt x="54" y="181"/>
                    <a:pt x="112" y="181"/>
                  </a:cubicBezTo>
                  <a:close/>
                  <a:moveTo>
                    <a:pt x="194" y="0"/>
                  </a:moveTo>
                  <a:cubicBezTo>
                    <a:pt x="240" y="0"/>
                    <a:pt x="277" y="36"/>
                    <a:pt x="277" y="81"/>
                  </a:cubicBezTo>
                  <a:cubicBezTo>
                    <a:pt x="277" y="126"/>
                    <a:pt x="240" y="163"/>
                    <a:pt x="194" y="163"/>
                  </a:cubicBezTo>
                  <a:cubicBezTo>
                    <a:pt x="149" y="163"/>
                    <a:pt x="111" y="126"/>
                    <a:pt x="111" y="81"/>
                  </a:cubicBezTo>
                  <a:cubicBezTo>
                    <a:pt x="111" y="36"/>
                    <a:pt x="149" y="0"/>
                    <a:pt x="194" y="0"/>
                  </a:cubicBezTo>
                  <a:close/>
                </a:path>
              </a:pathLst>
            </a:custGeom>
            <a:solidFill>
              <a:srgbClr val="E9C5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  <p:sp>
          <p:nvSpPr>
            <p:cNvPr id="29" name="camille"/>
            <p:cNvSpPr/>
            <p:nvPr/>
          </p:nvSpPr>
          <p:spPr>
            <a:xfrm>
              <a:off x="10914" y="4954"/>
              <a:ext cx="389" cy="91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89" h="919">
                  <a:moveTo>
                    <a:pt x="112" y="181"/>
                  </a:moveTo>
                  <a:cubicBezTo>
                    <a:pt x="224" y="181"/>
                    <a:pt x="224" y="181"/>
                    <a:pt x="224" y="181"/>
                  </a:cubicBezTo>
                  <a:cubicBezTo>
                    <a:pt x="233" y="181"/>
                    <a:pt x="233" y="181"/>
                    <a:pt x="233" y="181"/>
                  </a:cubicBezTo>
                  <a:cubicBezTo>
                    <a:pt x="277" y="181"/>
                    <a:pt x="277" y="181"/>
                    <a:pt x="277" y="181"/>
                  </a:cubicBezTo>
                  <a:cubicBezTo>
                    <a:pt x="335" y="181"/>
                    <a:pt x="389" y="229"/>
                    <a:pt x="389" y="291"/>
                  </a:cubicBezTo>
                  <a:cubicBezTo>
                    <a:pt x="389" y="501"/>
                    <a:pt x="389" y="501"/>
                    <a:pt x="389" y="501"/>
                  </a:cubicBezTo>
                  <a:cubicBezTo>
                    <a:pt x="389" y="523"/>
                    <a:pt x="371" y="537"/>
                    <a:pt x="353" y="537"/>
                  </a:cubicBezTo>
                  <a:cubicBezTo>
                    <a:pt x="331" y="537"/>
                    <a:pt x="317" y="523"/>
                    <a:pt x="317" y="501"/>
                  </a:cubicBezTo>
                  <a:cubicBezTo>
                    <a:pt x="317" y="378"/>
                    <a:pt x="317" y="378"/>
                    <a:pt x="317" y="378"/>
                  </a:cubicBezTo>
                  <a:cubicBezTo>
                    <a:pt x="317" y="304"/>
                    <a:pt x="317" y="304"/>
                    <a:pt x="317" y="304"/>
                  </a:cubicBezTo>
                  <a:cubicBezTo>
                    <a:pt x="300" y="304"/>
                    <a:pt x="300" y="304"/>
                    <a:pt x="300" y="304"/>
                  </a:cubicBezTo>
                  <a:cubicBezTo>
                    <a:pt x="300" y="383"/>
                    <a:pt x="300" y="383"/>
                    <a:pt x="300" y="383"/>
                  </a:cubicBezTo>
                  <a:cubicBezTo>
                    <a:pt x="300" y="519"/>
                    <a:pt x="300" y="519"/>
                    <a:pt x="300" y="519"/>
                  </a:cubicBezTo>
                  <a:cubicBezTo>
                    <a:pt x="300" y="537"/>
                    <a:pt x="300" y="537"/>
                    <a:pt x="300" y="537"/>
                  </a:cubicBezTo>
                  <a:cubicBezTo>
                    <a:pt x="300" y="871"/>
                    <a:pt x="300" y="871"/>
                    <a:pt x="300" y="871"/>
                  </a:cubicBezTo>
                  <a:cubicBezTo>
                    <a:pt x="300" y="897"/>
                    <a:pt x="277" y="919"/>
                    <a:pt x="250" y="919"/>
                  </a:cubicBezTo>
                  <a:cubicBezTo>
                    <a:pt x="224" y="919"/>
                    <a:pt x="206" y="897"/>
                    <a:pt x="206" y="871"/>
                  </a:cubicBezTo>
                  <a:cubicBezTo>
                    <a:pt x="206" y="537"/>
                    <a:pt x="206" y="537"/>
                    <a:pt x="206" y="537"/>
                  </a:cubicBezTo>
                  <a:cubicBezTo>
                    <a:pt x="188" y="537"/>
                    <a:pt x="188" y="537"/>
                    <a:pt x="188" y="537"/>
                  </a:cubicBezTo>
                  <a:cubicBezTo>
                    <a:pt x="188" y="871"/>
                    <a:pt x="188" y="871"/>
                    <a:pt x="188" y="871"/>
                  </a:cubicBezTo>
                  <a:cubicBezTo>
                    <a:pt x="188" y="897"/>
                    <a:pt x="165" y="919"/>
                    <a:pt x="139" y="919"/>
                  </a:cubicBezTo>
                  <a:cubicBezTo>
                    <a:pt x="112" y="919"/>
                    <a:pt x="89" y="897"/>
                    <a:pt x="89" y="871"/>
                  </a:cubicBezTo>
                  <a:cubicBezTo>
                    <a:pt x="89" y="537"/>
                    <a:pt x="89" y="537"/>
                    <a:pt x="89" y="537"/>
                  </a:cubicBezTo>
                  <a:cubicBezTo>
                    <a:pt x="89" y="519"/>
                    <a:pt x="89" y="519"/>
                    <a:pt x="89" y="519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89" y="304"/>
                    <a:pt x="89" y="304"/>
                    <a:pt x="89" y="304"/>
                  </a:cubicBezTo>
                  <a:cubicBezTo>
                    <a:pt x="72" y="304"/>
                    <a:pt x="72" y="304"/>
                    <a:pt x="72" y="304"/>
                  </a:cubicBezTo>
                  <a:cubicBezTo>
                    <a:pt x="72" y="378"/>
                    <a:pt x="72" y="378"/>
                    <a:pt x="72" y="378"/>
                  </a:cubicBezTo>
                  <a:cubicBezTo>
                    <a:pt x="72" y="501"/>
                    <a:pt x="72" y="501"/>
                    <a:pt x="72" y="501"/>
                  </a:cubicBezTo>
                  <a:cubicBezTo>
                    <a:pt x="72" y="523"/>
                    <a:pt x="58" y="537"/>
                    <a:pt x="36" y="537"/>
                  </a:cubicBezTo>
                  <a:cubicBezTo>
                    <a:pt x="18" y="537"/>
                    <a:pt x="0" y="523"/>
                    <a:pt x="0" y="501"/>
                  </a:cubicBezTo>
                  <a:cubicBezTo>
                    <a:pt x="0" y="291"/>
                    <a:pt x="0" y="291"/>
                    <a:pt x="0" y="291"/>
                  </a:cubicBezTo>
                  <a:cubicBezTo>
                    <a:pt x="4" y="229"/>
                    <a:pt x="54" y="181"/>
                    <a:pt x="112" y="181"/>
                  </a:cubicBezTo>
                  <a:close/>
                  <a:moveTo>
                    <a:pt x="194" y="0"/>
                  </a:moveTo>
                  <a:cubicBezTo>
                    <a:pt x="240" y="0"/>
                    <a:pt x="277" y="36"/>
                    <a:pt x="277" y="81"/>
                  </a:cubicBezTo>
                  <a:cubicBezTo>
                    <a:pt x="277" y="126"/>
                    <a:pt x="240" y="163"/>
                    <a:pt x="194" y="163"/>
                  </a:cubicBezTo>
                  <a:cubicBezTo>
                    <a:pt x="149" y="163"/>
                    <a:pt x="111" y="126"/>
                    <a:pt x="111" y="81"/>
                  </a:cubicBezTo>
                  <a:cubicBezTo>
                    <a:pt x="111" y="36"/>
                    <a:pt x="149" y="0"/>
                    <a:pt x="19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  <p:sp>
          <p:nvSpPr>
            <p:cNvPr id="31" name="camille"/>
            <p:cNvSpPr/>
            <p:nvPr/>
          </p:nvSpPr>
          <p:spPr>
            <a:xfrm>
              <a:off x="11364" y="4954"/>
              <a:ext cx="389" cy="91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89" h="919">
                  <a:moveTo>
                    <a:pt x="112" y="181"/>
                  </a:moveTo>
                  <a:cubicBezTo>
                    <a:pt x="224" y="181"/>
                    <a:pt x="224" y="181"/>
                    <a:pt x="224" y="181"/>
                  </a:cubicBezTo>
                  <a:cubicBezTo>
                    <a:pt x="233" y="181"/>
                    <a:pt x="233" y="181"/>
                    <a:pt x="233" y="181"/>
                  </a:cubicBezTo>
                  <a:cubicBezTo>
                    <a:pt x="277" y="181"/>
                    <a:pt x="277" y="181"/>
                    <a:pt x="277" y="181"/>
                  </a:cubicBezTo>
                  <a:cubicBezTo>
                    <a:pt x="335" y="181"/>
                    <a:pt x="389" y="229"/>
                    <a:pt x="389" y="291"/>
                  </a:cubicBezTo>
                  <a:cubicBezTo>
                    <a:pt x="389" y="501"/>
                    <a:pt x="389" y="501"/>
                    <a:pt x="389" y="501"/>
                  </a:cubicBezTo>
                  <a:cubicBezTo>
                    <a:pt x="389" y="523"/>
                    <a:pt x="371" y="537"/>
                    <a:pt x="353" y="537"/>
                  </a:cubicBezTo>
                  <a:cubicBezTo>
                    <a:pt x="331" y="537"/>
                    <a:pt x="317" y="523"/>
                    <a:pt x="317" y="501"/>
                  </a:cubicBezTo>
                  <a:cubicBezTo>
                    <a:pt x="317" y="378"/>
                    <a:pt x="317" y="378"/>
                    <a:pt x="317" y="378"/>
                  </a:cubicBezTo>
                  <a:cubicBezTo>
                    <a:pt x="317" y="304"/>
                    <a:pt x="317" y="304"/>
                    <a:pt x="317" y="304"/>
                  </a:cubicBezTo>
                  <a:cubicBezTo>
                    <a:pt x="300" y="304"/>
                    <a:pt x="300" y="304"/>
                    <a:pt x="300" y="304"/>
                  </a:cubicBezTo>
                  <a:cubicBezTo>
                    <a:pt x="300" y="383"/>
                    <a:pt x="300" y="383"/>
                    <a:pt x="300" y="383"/>
                  </a:cubicBezTo>
                  <a:cubicBezTo>
                    <a:pt x="300" y="519"/>
                    <a:pt x="300" y="519"/>
                    <a:pt x="300" y="519"/>
                  </a:cubicBezTo>
                  <a:cubicBezTo>
                    <a:pt x="300" y="537"/>
                    <a:pt x="300" y="537"/>
                    <a:pt x="300" y="537"/>
                  </a:cubicBezTo>
                  <a:cubicBezTo>
                    <a:pt x="300" y="871"/>
                    <a:pt x="300" y="871"/>
                    <a:pt x="300" y="871"/>
                  </a:cubicBezTo>
                  <a:cubicBezTo>
                    <a:pt x="300" y="897"/>
                    <a:pt x="277" y="919"/>
                    <a:pt x="250" y="919"/>
                  </a:cubicBezTo>
                  <a:cubicBezTo>
                    <a:pt x="224" y="919"/>
                    <a:pt x="206" y="897"/>
                    <a:pt x="206" y="871"/>
                  </a:cubicBezTo>
                  <a:cubicBezTo>
                    <a:pt x="206" y="537"/>
                    <a:pt x="206" y="537"/>
                    <a:pt x="206" y="537"/>
                  </a:cubicBezTo>
                  <a:cubicBezTo>
                    <a:pt x="188" y="537"/>
                    <a:pt x="188" y="537"/>
                    <a:pt x="188" y="537"/>
                  </a:cubicBezTo>
                  <a:cubicBezTo>
                    <a:pt x="188" y="871"/>
                    <a:pt x="188" y="871"/>
                    <a:pt x="188" y="871"/>
                  </a:cubicBezTo>
                  <a:cubicBezTo>
                    <a:pt x="188" y="897"/>
                    <a:pt x="165" y="919"/>
                    <a:pt x="139" y="919"/>
                  </a:cubicBezTo>
                  <a:cubicBezTo>
                    <a:pt x="112" y="919"/>
                    <a:pt x="89" y="897"/>
                    <a:pt x="89" y="871"/>
                  </a:cubicBezTo>
                  <a:cubicBezTo>
                    <a:pt x="89" y="537"/>
                    <a:pt x="89" y="537"/>
                    <a:pt x="89" y="537"/>
                  </a:cubicBezTo>
                  <a:cubicBezTo>
                    <a:pt x="89" y="519"/>
                    <a:pt x="89" y="519"/>
                    <a:pt x="89" y="519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89" y="304"/>
                    <a:pt x="89" y="304"/>
                    <a:pt x="89" y="304"/>
                  </a:cubicBezTo>
                  <a:cubicBezTo>
                    <a:pt x="72" y="304"/>
                    <a:pt x="72" y="304"/>
                    <a:pt x="72" y="304"/>
                  </a:cubicBezTo>
                  <a:cubicBezTo>
                    <a:pt x="72" y="378"/>
                    <a:pt x="72" y="378"/>
                    <a:pt x="72" y="378"/>
                  </a:cubicBezTo>
                  <a:cubicBezTo>
                    <a:pt x="72" y="501"/>
                    <a:pt x="72" y="501"/>
                    <a:pt x="72" y="501"/>
                  </a:cubicBezTo>
                  <a:cubicBezTo>
                    <a:pt x="72" y="523"/>
                    <a:pt x="58" y="537"/>
                    <a:pt x="36" y="537"/>
                  </a:cubicBezTo>
                  <a:cubicBezTo>
                    <a:pt x="18" y="537"/>
                    <a:pt x="0" y="523"/>
                    <a:pt x="0" y="501"/>
                  </a:cubicBezTo>
                  <a:cubicBezTo>
                    <a:pt x="0" y="291"/>
                    <a:pt x="0" y="291"/>
                    <a:pt x="0" y="291"/>
                  </a:cubicBezTo>
                  <a:cubicBezTo>
                    <a:pt x="4" y="229"/>
                    <a:pt x="54" y="181"/>
                    <a:pt x="112" y="181"/>
                  </a:cubicBezTo>
                  <a:close/>
                  <a:moveTo>
                    <a:pt x="194" y="0"/>
                  </a:moveTo>
                  <a:cubicBezTo>
                    <a:pt x="240" y="0"/>
                    <a:pt x="277" y="36"/>
                    <a:pt x="277" y="81"/>
                  </a:cubicBezTo>
                  <a:cubicBezTo>
                    <a:pt x="277" y="126"/>
                    <a:pt x="240" y="163"/>
                    <a:pt x="194" y="163"/>
                  </a:cubicBezTo>
                  <a:cubicBezTo>
                    <a:pt x="149" y="163"/>
                    <a:pt x="111" y="126"/>
                    <a:pt x="111" y="81"/>
                  </a:cubicBezTo>
                  <a:cubicBezTo>
                    <a:pt x="111" y="36"/>
                    <a:pt x="149" y="0"/>
                    <a:pt x="19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  <p:sp>
          <p:nvSpPr>
            <p:cNvPr id="32" name="camille"/>
            <p:cNvSpPr/>
            <p:nvPr/>
          </p:nvSpPr>
          <p:spPr>
            <a:xfrm>
              <a:off x="7779" y="7298"/>
              <a:ext cx="412" cy="892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12" h="892">
                  <a:moveTo>
                    <a:pt x="169" y="173"/>
                  </a:moveTo>
                  <a:cubicBezTo>
                    <a:pt x="186" y="173"/>
                    <a:pt x="182" y="173"/>
                    <a:pt x="199" y="173"/>
                  </a:cubicBezTo>
                  <a:cubicBezTo>
                    <a:pt x="204" y="173"/>
                    <a:pt x="208" y="173"/>
                    <a:pt x="213" y="173"/>
                  </a:cubicBezTo>
                  <a:cubicBezTo>
                    <a:pt x="230" y="173"/>
                    <a:pt x="226" y="173"/>
                    <a:pt x="243" y="173"/>
                  </a:cubicBezTo>
                  <a:cubicBezTo>
                    <a:pt x="265" y="173"/>
                    <a:pt x="318" y="186"/>
                    <a:pt x="345" y="251"/>
                  </a:cubicBezTo>
                  <a:cubicBezTo>
                    <a:pt x="345" y="251"/>
                    <a:pt x="345" y="251"/>
                    <a:pt x="349" y="251"/>
                  </a:cubicBezTo>
                  <a:cubicBezTo>
                    <a:pt x="349" y="251"/>
                    <a:pt x="349" y="251"/>
                    <a:pt x="411" y="446"/>
                  </a:cubicBezTo>
                  <a:cubicBezTo>
                    <a:pt x="415" y="463"/>
                    <a:pt x="406" y="481"/>
                    <a:pt x="389" y="489"/>
                  </a:cubicBezTo>
                  <a:cubicBezTo>
                    <a:pt x="376" y="494"/>
                    <a:pt x="358" y="485"/>
                    <a:pt x="349" y="468"/>
                  </a:cubicBezTo>
                  <a:cubicBezTo>
                    <a:pt x="349" y="468"/>
                    <a:pt x="349" y="468"/>
                    <a:pt x="288" y="281"/>
                  </a:cubicBezTo>
                  <a:cubicBezTo>
                    <a:pt x="288" y="281"/>
                    <a:pt x="288" y="281"/>
                    <a:pt x="274" y="281"/>
                  </a:cubicBezTo>
                  <a:cubicBezTo>
                    <a:pt x="274" y="281"/>
                    <a:pt x="274" y="281"/>
                    <a:pt x="380" y="602"/>
                  </a:cubicBezTo>
                  <a:cubicBezTo>
                    <a:pt x="380" y="602"/>
                    <a:pt x="380" y="602"/>
                    <a:pt x="296" y="602"/>
                  </a:cubicBezTo>
                  <a:cubicBezTo>
                    <a:pt x="296" y="602"/>
                    <a:pt x="296" y="602"/>
                    <a:pt x="296" y="857"/>
                  </a:cubicBezTo>
                  <a:cubicBezTo>
                    <a:pt x="296" y="879"/>
                    <a:pt x="279" y="892"/>
                    <a:pt x="257" y="892"/>
                  </a:cubicBezTo>
                  <a:cubicBezTo>
                    <a:pt x="235" y="892"/>
                    <a:pt x="221" y="879"/>
                    <a:pt x="221" y="857"/>
                  </a:cubicBezTo>
                  <a:cubicBezTo>
                    <a:pt x="221" y="857"/>
                    <a:pt x="221" y="857"/>
                    <a:pt x="221" y="602"/>
                  </a:cubicBezTo>
                  <a:cubicBezTo>
                    <a:pt x="221" y="602"/>
                    <a:pt x="221" y="602"/>
                    <a:pt x="191" y="602"/>
                  </a:cubicBezTo>
                  <a:cubicBezTo>
                    <a:pt x="191" y="602"/>
                    <a:pt x="191" y="602"/>
                    <a:pt x="191" y="857"/>
                  </a:cubicBezTo>
                  <a:cubicBezTo>
                    <a:pt x="191" y="879"/>
                    <a:pt x="173" y="892"/>
                    <a:pt x="155" y="892"/>
                  </a:cubicBezTo>
                  <a:cubicBezTo>
                    <a:pt x="133" y="892"/>
                    <a:pt x="116" y="879"/>
                    <a:pt x="116" y="857"/>
                  </a:cubicBezTo>
                  <a:cubicBezTo>
                    <a:pt x="116" y="857"/>
                    <a:pt x="116" y="857"/>
                    <a:pt x="116" y="602"/>
                  </a:cubicBezTo>
                  <a:cubicBezTo>
                    <a:pt x="116" y="602"/>
                    <a:pt x="116" y="602"/>
                    <a:pt x="32" y="602"/>
                  </a:cubicBezTo>
                  <a:cubicBezTo>
                    <a:pt x="32" y="602"/>
                    <a:pt x="32" y="602"/>
                    <a:pt x="138" y="281"/>
                  </a:cubicBezTo>
                  <a:cubicBezTo>
                    <a:pt x="138" y="281"/>
                    <a:pt x="138" y="281"/>
                    <a:pt x="120" y="281"/>
                  </a:cubicBezTo>
                  <a:cubicBezTo>
                    <a:pt x="120" y="281"/>
                    <a:pt x="120" y="281"/>
                    <a:pt x="58" y="468"/>
                  </a:cubicBezTo>
                  <a:cubicBezTo>
                    <a:pt x="54" y="485"/>
                    <a:pt x="36" y="494"/>
                    <a:pt x="19" y="489"/>
                  </a:cubicBezTo>
                  <a:cubicBezTo>
                    <a:pt x="6" y="481"/>
                    <a:pt x="-3" y="463"/>
                    <a:pt x="1" y="446"/>
                  </a:cubicBezTo>
                  <a:cubicBezTo>
                    <a:pt x="1" y="446"/>
                    <a:pt x="1" y="446"/>
                    <a:pt x="63" y="251"/>
                  </a:cubicBezTo>
                  <a:cubicBezTo>
                    <a:pt x="63" y="251"/>
                    <a:pt x="63" y="251"/>
                    <a:pt x="67" y="251"/>
                  </a:cubicBezTo>
                  <a:cubicBezTo>
                    <a:pt x="89" y="186"/>
                    <a:pt x="147" y="173"/>
                    <a:pt x="169" y="173"/>
                  </a:cubicBezTo>
                  <a:close/>
                  <a:moveTo>
                    <a:pt x="206" y="0"/>
                  </a:moveTo>
                  <a:cubicBezTo>
                    <a:pt x="251" y="0"/>
                    <a:pt x="287" y="35"/>
                    <a:pt x="287" y="78"/>
                  </a:cubicBezTo>
                  <a:cubicBezTo>
                    <a:pt x="287" y="121"/>
                    <a:pt x="251" y="156"/>
                    <a:pt x="206" y="156"/>
                  </a:cubicBezTo>
                  <a:cubicBezTo>
                    <a:pt x="161" y="156"/>
                    <a:pt x="125" y="121"/>
                    <a:pt x="125" y="78"/>
                  </a:cubicBezTo>
                  <a:cubicBezTo>
                    <a:pt x="125" y="35"/>
                    <a:pt x="161" y="0"/>
                    <a:pt x="206" y="0"/>
                  </a:cubicBezTo>
                  <a:close/>
                </a:path>
              </a:pathLst>
            </a:custGeom>
            <a:solidFill>
              <a:srgbClr val="0043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  <p:sp>
          <p:nvSpPr>
            <p:cNvPr id="33" name="camille"/>
            <p:cNvSpPr/>
            <p:nvPr/>
          </p:nvSpPr>
          <p:spPr>
            <a:xfrm>
              <a:off x="8221" y="7298"/>
              <a:ext cx="412" cy="892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12" h="892">
                  <a:moveTo>
                    <a:pt x="169" y="173"/>
                  </a:moveTo>
                  <a:cubicBezTo>
                    <a:pt x="186" y="173"/>
                    <a:pt x="182" y="173"/>
                    <a:pt x="199" y="173"/>
                  </a:cubicBezTo>
                  <a:cubicBezTo>
                    <a:pt x="204" y="173"/>
                    <a:pt x="208" y="173"/>
                    <a:pt x="213" y="173"/>
                  </a:cubicBezTo>
                  <a:cubicBezTo>
                    <a:pt x="230" y="173"/>
                    <a:pt x="226" y="173"/>
                    <a:pt x="243" y="173"/>
                  </a:cubicBezTo>
                  <a:cubicBezTo>
                    <a:pt x="265" y="173"/>
                    <a:pt x="318" y="186"/>
                    <a:pt x="345" y="251"/>
                  </a:cubicBezTo>
                  <a:cubicBezTo>
                    <a:pt x="345" y="251"/>
                    <a:pt x="345" y="251"/>
                    <a:pt x="349" y="251"/>
                  </a:cubicBezTo>
                  <a:cubicBezTo>
                    <a:pt x="349" y="251"/>
                    <a:pt x="349" y="251"/>
                    <a:pt x="411" y="446"/>
                  </a:cubicBezTo>
                  <a:cubicBezTo>
                    <a:pt x="415" y="463"/>
                    <a:pt x="406" y="481"/>
                    <a:pt x="389" y="489"/>
                  </a:cubicBezTo>
                  <a:cubicBezTo>
                    <a:pt x="376" y="494"/>
                    <a:pt x="358" y="485"/>
                    <a:pt x="349" y="468"/>
                  </a:cubicBezTo>
                  <a:cubicBezTo>
                    <a:pt x="349" y="468"/>
                    <a:pt x="349" y="468"/>
                    <a:pt x="288" y="281"/>
                  </a:cubicBezTo>
                  <a:cubicBezTo>
                    <a:pt x="288" y="281"/>
                    <a:pt x="288" y="281"/>
                    <a:pt x="274" y="281"/>
                  </a:cubicBezTo>
                  <a:cubicBezTo>
                    <a:pt x="274" y="281"/>
                    <a:pt x="274" y="281"/>
                    <a:pt x="380" y="602"/>
                  </a:cubicBezTo>
                  <a:cubicBezTo>
                    <a:pt x="380" y="602"/>
                    <a:pt x="380" y="602"/>
                    <a:pt x="296" y="602"/>
                  </a:cubicBezTo>
                  <a:cubicBezTo>
                    <a:pt x="296" y="602"/>
                    <a:pt x="296" y="602"/>
                    <a:pt x="296" y="857"/>
                  </a:cubicBezTo>
                  <a:cubicBezTo>
                    <a:pt x="296" y="879"/>
                    <a:pt x="279" y="892"/>
                    <a:pt x="257" y="892"/>
                  </a:cubicBezTo>
                  <a:cubicBezTo>
                    <a:pt x="235" y="892"/>
                    <a:pt x="221" y="879"/>
                    <a:pt x="221" y="857"/>
                  </a:cubicBezTo>
                  <a:cubicBezTo>
                    <a:pt x="221" y="857"/>
                    <a:pt x="221" y="857"/>
                    <a:pt x="221" y="602"/>
                  </a:cubicBezTo>
                  <a:cubicBezTo>
                    <a:pt x="221" y="602"/>
                    <a:pt x="221" y="602"/>
                    <a:pt x="191" y="602"/>
                  </a:cubicBezTo>
                  <a:cubicBezTo>
                    <a:pt x="191" y="602"/>
                    <a:pt x="191" y="602"/>
                    <a:pt x="191" y="857"/>
                  </a:cubicBezTo>
                  <a:cubicBezTo>
                    <a:pt x="191" y="879"/>
                    <a:pt x="173" y="892"/>
                    <a:pt x="155" y="892"/>
                  </a:cubicBezTo>
                  <a:cubicBezTo>
                    <a:pt x="133" y="892"/>
                    <a:pt x="116" y="879"/>
                    <a:pt x="116" y="857"/>
                  </a:cubicBezTo>
                  <a:cubicBezTo>
                    <a:pt x="116" y="857"/>
                    <a:pt x="116" y="857"/>
                    <a:pt x="116" y="602"/>
                  </a:cubicBezTo>
                  <a:cubicBezTo>
                    <a:pt x="116" y="602"/>
                    <a:pt x="116" y="602"/>
                    <a:pt x="32" y="602"/>
                  </a:cubicBezTo>
                  <a:cubicBezTo>
                    <a:pt x="32" y="602"/>
                    <a:pt x="32" y="602"/>
                    <a:pt x="138" y="281"/>
                  </a:cubicBezTo>
                  <a:cubicBezTo>
                    <a:pt x="138" y="281"/>
                    <a:pt x="138" y="281"/>
                    <a:pt x="120" y="281"/>
                  </a:cubicBezTo>
                  <a:cubicBezTo>
                    <a:pt x="120" y="281"/>
                    <a:pt x="120" y="281"/>
                    <a:pt x="58" y="468"/>
                  </a:cubicBezTo>
                  <a:cubicBezTo>
                    <a:pt x="54" y="485"/>
                    <a:pt x="36" y="494"/>
                    <a:pt x="19" y="489"/>
                  </a:cubicBezTo>
                  <a:cubicBezTo>
                    <a:pt x="6" y="481"/>
                    <a:pt x="-3" y="463"/>
                    <a:pt x="1" y="446"/>
                  </a:cubicBezTo>
                  <a:cubicBezTo>
                    <a:pt x="1" y="446"/>
                    <a:pt x="1" y="446"/>
                    <a:pt x="63" y="251"/>
                  </a:cubicBezTo>
                  <a:cubicBezTo>
                    <a:pt x="63" y="251"/>
                    <a:pt x="63" y="251"/>
                    <a:pt x="67" y="251"/>
                  </a:cubicBezTo>
                  <a:cubicBezTo>
                    <a:pt x="89" y="186"/>
                    <a:pt x="147" y="173"/>
                    <a:pt x="169" y="173"/>
                  </a:cubicBezTo>
                  <a:close/>
                  <a:moveTo>
                    <a:pt x="206" y="0"/>
                  </a:moveTo>
                  <a:cubicBezTo>
                    <a:pt x="251" y="0"/>
                    <a:pt x="287" y="35"/>
                    <a:pt x="287" y="78"/>
                  </a:cubicBezTo>
                  <a:cubicBezTo>
                    <a:pt x="287" y="121"/>
                    <a:pt x="251" y="156"/>
                    <a:pt x="206" y="156"/>
                  </a:cubicBezTo>
                  <a:cubicBezTo>
                    <a:pt x="161" y="156"/>
                    <a:pt x="125" y="121"/>
                    <a:pt x="125" y="78"/>
                  </a:cubicBezTo>
                  <a:cubicBezTo>
                    <a:pt x="125" y="35"/>
                    <a:pt x="161" y="0"/>
                    <a:pt x="206" y="0"/>
                  </a:cubicBezTo>
                  <a:close/>
                </a:path>
              </a:pathLst>
            </a:custGeom>
            <a:solidFill>
              <a:srgbClr val="0043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  <p:sp>
          <p:nvSpPr>
            <p:cNvPr id="34" name="camille"/>
            <p:cNvSpPr/>
            <p:nvPr/>
          </p:nvSpPr>
          <p:spPr>
            <a:xfrm>
              <a:off x="8663" y="7298"/>
              <a:ext cx="412" cy="892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12" h="892">
                  <a:moveTo>
                    <a:pt x="169" y="173"/>
                  </a:moveTo>
                  <a:cubicBezTo>
                    <a:pt x="186" y="173"/>
                    <a:pt x="182" y="173"/>
                    <a:pt x="199" y="173"/>
                  </a:cubicBezTo>
                  <a:cubicBezTo>
                    <a:pt x="204" y="173"/>
                    <a:pt x="208" y="173"/>
                    <a:pt x="213" y="173"/>
                  </a:cubicBezTo>
                  <a:cubicBezTo>
                    <a:pt x="230" y="173"/>
                    <a:pt x="226" y="173"/>
                    <a:pt x="243" y="173"/>
                  </a:cubicBezTo>
                  <a:cubicBezTo>
                    <a:pt x="265" y="173"/>
                    <a:pt x="318" y="186"/>
                    <a:pt x="345" y="251"/>
                  </a:cubicBezTo>
                  <a:cubicBezTo>
                    <a:pt x="345" y="251"/>
                    <a:pt x="345" y="251"/>
                    <a:pt x="349" y="251"/>
                  </a:cubicBezTo>
                  <a:cubicBezTo>
                    <a:pt x="349" y="251"/>
                    <a:pt x="349" y="251"/>
                    <a:pt x="411" y="446"/>
                  </a:cubicBezTo>
                  <a:cubicBezTo>
                    <a:pt x="415" y="463"/>
                    <a:pt x="406" y="481"/>
                    <a:pt x="389" y="489"/>
                  </a:cubicBezTo>
                  <a:cubicBezTo>
                    <a:pt x="376" y="494"/>
                    <a:pt x="358" y="485"/>
                    <a:pt x="349" y="468"/>
                  </a:cubicBezTo>
                  <a:cubicBezTo>
                    <a:pt x="349" y="468"/>
                    <a:pt x="349" y="468"/>
                    <a:pt x="288" y="281"/>
                  </a:cubicBezTo>
                  <a:cubicBezTo>
                    <a:pt x="288" y="281"/>
                    <a:pt x="288" y="281"/>
                    <a:pt x="274" y="281"/>
                  </a:cubicBezTo>
                  <a:cubicBezTo>
                    <a:pt x="274" y="281"/>
                    <a:pt x="274" y="281"/>
                    <a:pt x="380" y="602"/>
                  </a:cubicBezTo>
                  <a:cubicBezTo>
                    <a:pt x="380" y="602"/>
                    <a:pt x="380" y="602"/>
                    <a:pt x="296" y="602"/>
                  </a:cubicBezTo>
                  <a:cubicBezTo>
                    <a:pt x="296" y="602"/>
                    <a:pt x="296" y="602"/>
                    <a:pt x="296" y="857"/>
                  </a:cubicBezTo>
                  <a:cubicBezTo>
                    <a:pt x="296" y="879"/>
                    <a:pt x="279" y="892"/>
                    <a:pt x="257" y="892"/>
                  </a:cubicBezTo>
                  <a:cubicBezTo>
                    <a:pt x="235" y="892"/>
                    <a:pt x="221" y="879"/>
                    <a:pt x="221" y="857"/>
                  </a:cubicBezTo>
                  <a:cubicBezTo>
                    <a:pt x="221" y="857"/>
                    <a:pt x="221" y="857"/>
                    <a:pt x="221" y="602"/>
                  </a:cubicBezTo>
                  <a:cubicBezTo>
                    <a:pt x="221" y="602"/>
                    <a:pt x="221" y="602"/>
                    <a:pt x="191" y="602"/>
                  </a:cubicBezTo>
                  <a:cubicBezTo>
                    <a:pt x="191" y="602"/>
                    <a:pt x="191" y="602"/>
                    <a:pt x="191" y="857"/>
                  </a:cubicBezTo>
                  <a:cubicBezTo>
                    <a:pt x="191" y="879"/>
                    <a:pt x="173" y="892"/>
                    <a:pt x="155" y="892"/>
                  </a:cubicBezTo>
                  <a:cubicBezTo>
                    <a:pt x="133" y="892"/>
                    <a:pt x="116" y="879"/>
                    <a:pt x="116" y="857"/>
                  </a:cubicBezTo>
                  <a:cubicBezTo>
                    <a:pt x="116" y="857"/>
                    <a:pt x="116" y="857"/>
                    <a:pt x="116" y="602"/>
                  </a:cubicBezTo>
                  <a:cubicBezTo>
                    <a:pt x="116" y="602"/>
                    <a:pt x="116" y="602"/>
                    <a:pt x="32" y="602"/>
                  </a:cubicBezTo>
                  <a:cubicBezTo>
                    <a:pt x="32" y="602"/>
                    <a:pt x="32" y="602"/>
                    <a:pt x="138" y="281"/>
                  </a:cubicBezTo>
                  <a:cubicBezTo>
                    <a:pt x="138" y="281"/>
                    <a:pt x="138" y="281"/>
                    <a:pt x="120" y="281"/>
                  </a:cubicBezTo>
                  <a:cubicBezTo>
                    <a:pt x="120" y="281"/>
                    <a:pt x="120" y="281"/>
                    <a:pt x="58" y="468"/>
                  </a:cubicBezTo>
                  <a:cubicBezTo>
                    <a:pt x="54" y="485"/>
                    <a:pt x="36" y="494"/>
                    <a:pt x="19" y="489"/>
                  </a:cubicBezTo>
                  <a:cubicBezTo>
                    <a:pt x="6" y="481"/>
                    <a:pt x="-3" y="463"/>
                    <a:pt x="1" y="446"/>
                  </a:cubicBezTo>
                  <a:cubicBezTo>
                    <a:pt x="1" y="446"/>
                    <a:pt x="1" y="446"/>
                    <a:pt x="63" y="251"/>
                  </a:cubicBezTo>
                  <a:cubicBezTo>
                    <a:pt x="63" y="251"/>
                    <a:pt x="63" y="251"/>
                    <a:pt x="67" y="251"/>
                  </a:cubicBezTo>
                  <a:cubicBezTo>
                    <a:pt x="89" y="186"/>
                    <a:pt x="147" y="173"/>
                    <a:pt x="169" y="173"/>
                  </a:cubicBezTo>
                  <a:close/>
                  <a:moveTo>
                    <a:pt x="206" y="0"/>
                  </a:moveTo>
                  <a:cubicBezTo>
                    <a:pt x="251" y="0"/>
                    <a:pt x="287" y="35"/>
                    <a:pt x="287" y="78"/>
                  </a:cubicBezTo>
                  <a:cubicBezTo>
                    <a:pt x="287" y="121"/>
                    <a:pt x="251" y="156"/>
                    <a:pt x="206" y="156"/>
                  </a:cubicBezTo>
                  <a:cubicBezTo>
                    <a:pt x="161" y="156"/>
                    <a:pt x="125" y="121"/>
                    <a:pt x="125" y="78"/>
                  </a:cubicBezTo>
                  <a:cubicBezTo>
                    <a:pt x="125" y="35"/>
                    <a:pt x="161" y="0"/>
                    <a:pt x="206" y="0"/>
                  </a:cubicBezTo>
                  <a:close/>
                </a:path>
              </a:pathLst>
            </a:custGeom>
            <a:solidFill>
              <a:srgbClr val="0043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  <p:sp>
          <p:nvSpPr>
            <p:cNvPr id="35" name="camille"/>
            <p:cNvSpPr/>
            <p:nvPr/>
          </p:nvSpPr>
          <p:spPr>
            <a:xfrm>
              <a:off x="9105" y="7298"/>
              <a:ext cx="412" cy="892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12" h="892">
                  <a:moveTo>
                    <a:pt x="169" y="173"/>
                  </a:moveTo>
                  <a:cubicBezTo>
                    <a:pt x="186" y="173"/>
                    <a:pt x="182" y="173"/>
                    <a:pt x="199" y="173"/>
                  </a:cubicBezTo>
                  <a:cubicBezTo>
                    <a:pt x="204" y="173"/>
                    <a:pt x="208" y="173"/>
                    <a:pt x="213" y="173"/>
                  </a:cubicBezTo>
                  <a:cubicBezTo>
                    <a:pt x="230" y="173"/>
                    <a:pt x="226" y="173"/>
                    <a:pt x="243" y="173"/>
                  </a:cubicBezTo>
                  <a:cubicBezTo>
                    <a:pt x="265" y="173"/>
                    <a:pt x="318" y="186"/>
                    <a:pt x="345" y="251"/>
                  </a:cubicBezTo>
                  <a:cubicBezTo>
                    <a:pt x="345" y="251"/>
                    <a:pt x="345" y="251"/>
                    <a:pt x="349" y="251"/>
                  </a:cubicBezTo>
                  <a:cubicBezTo>
                    <a:pt x="349" y="251"/>
                    <a:pt x="349" y="251"/>
                    <a:pt x="411" y="446"/>
                  </a:cubicBezTo>
                  <a:cubicBezTo>
                    <a:pt x="415" y="463"/>
                    <a:pt x="406" y="481"/>
                    <a:pt x="389" y="489"/>
                  </a:cubicBezTo>
                  <a:cubicBezTo>
                    <a:pt x="376" y="494"/>
                    <a:pt x="358" y="485"/>
                    <a:pt x="349" y="468"/>
                  </a:cubicBezTo>
                  <a:cubicBezTo>
                    <a:pt x="349" y="468"/>
                    <a:pt x="349" y="468"/>
                    <a:pt x="288" y="281"/>
                  </a:cubicBezTo>
                  <a:cubicBezTo>
                    <a:pt x="288" y="281"/>
                    <a:pt x="288" y="281"/>
                    <a:pt x="274" y="281"/>
                  </a:cubicBezTo>
                  <a:cubicBezTo>
                    <a:pt x="274" y="281"/>
                    <a:pt x="274" y="281"/>
                    <a:pt x="380" y="602"/>
                  </a:cubicBezTo>
                  <a:cubicBezTo>
                    <a:pt x="380" y="602"/>
                    <a:pt x="380" y="602"/>
                    <a:pt x="296" y="602"/>
                  </a:cubicBezTo>
                  <a:cubicBezTo>
                    <a:pt x="296" y="602"/>
                    <a:pt x="296" y="602"/>
                    <a:pt x="296" y="857"/>
                  </a:cubicBezTo>
                  <a:cubicBezTo>
                    <a:pt x="296" y="879"/>
                    <a:pt x="279" y="892"/>
                    <a:pt x="257" y="892"/>
                  </a:cubicBezTo>
                  <a:cubicBezTo>
                    <a:pt x="235" y="892"/>
                    <a:pt x="221" y="879"/>
                    <a:pt x="221" y="857"/>
                  </a:cubicBezTo>
                  <a:cubicBezTo>
                    <a:pt x="221" y="857"/>
                    <a:pt x="221" y="857"/>
                    <a:pt x="221" y="602"/>
                  </a:cubicBezTo>
                  <a:cubicBezTo>
                    <a:pt x="221" y="602"/>
                    <a:pt x="221" y="602"/>
                    <a:pt x="191" y="602"/>
                  </a:cubicBezTo>
                  <a:cubicBezTo>
                    <a:pt x="191" y="602"/>
                    <a:pt x="191" y="602"/>
                    <a:pt x="191" y="857"/>
                  </a:cubicBezTo>
                  <a:cubicBezTo>
                    <a:pt x="191" y="879"/>
                    <a:pt x="173" y="892"/>
                    <a:pt x="155" y="892"/>
                  </a:cubicBezTo>
                  <a:cubicBezTo>
                    <a:pt x="133" y="892"/>
                    <a:pt x="116" y="879"/>
                    <a:pt x="116" y="857"/>
                  </a:cubicBezTo>
                  <a:cubicBezTo>
                    <a:pt x="116" y="857"/>
                    <a:pt x="116" y="857"/>
                    <a:pt x="116" y="602"/>
                  </a:cubicBezTo>
                  <a:cubicBezTo>
                    <a:pt x="116" y="602"/>
                    <a:pt x="116" y="602"/>
                    <a:pt x="32" y="602"/>
                  </a:cubicBezTo>
                  <a:cubicBezTo>
                    <a:pt x="32" y="602"/>
                    <a:pt x="32" y="602"/>
                    <a:pt x="138" y="281"/>
                  </a:cubicBezTo>
                  <a:cubicBezTo>
                    <a:pt x="138" y="281"/>
                    <a:pt x="138" y="281"/>
                    <a:pt x="120" y="281"/>
                  </a:cubicBezTo>
                  <a:cubicBezTo>
                    <a:pt x="120" y="281"/>
                    <a:pt x="120" y="281"/>
                    <a:pt x="58" y="468"/>
                  </a:cubicBezTo>
                  <a:cubicBezTo>
                    <a:pt x="54" y="485"/>
                    <a:pt x="36" y="494"/>
                    <a:pt x="19" y="489"/>
                  </a:cubicBezTo>
                  <a:cubicBezTo>
                    <a:pt x="6" y="481"/>
                    <a:pt x="-3" y="463"/>
                    <a:pt x="1" y="446"/>
                  </a:cubicBezTo>
                  <a:cubicBezTo>
                    <a:pt x="1" y="446"/>
                    <a:pt x="1" y="446"/>
                    <a:pt x="63" y="251"/>
                  </a:cubicBezTo>
                  <a:cubicBezTo>
                    <a:pt x="63" y="251"/>
                    <a:pt x="63" y="251"/>
                    <a:pt x="67" y="251"/>
                  </a:cubicBezTo>
                  <a:cubicBezTo>
                    <a:pt x="89" y="186"/>
                    <a:pt x="147" y="173"/>
                    <a:pt x="169" y="173"/>
                  </a:cubicBezTo>
                  <a:close/>
                  <a:moveTo>
                    <a:pt x="206" y="0"/>
                  </a:moveTo>
                  <a:cubicBezTo>
                    <a:pt x="251" y="0"/>
                    <a:pt x="287" y="35"/>
                    <a:pt x="287" y="78"/>
                  </a:cubicBezTo>
                  <a:cubicBezTo>
                    <a:pt x="287" y="121"/>
                    <a:pt x="251" y="156"/>
                    <a:pt x="206" y="156"/>
                  </a:cubicBezTo>
                  <a:cubicBezTo>
                    <a:pt x="161" y="156"/>
                    <a:pt x="125" y="121"/>
                    <a:pt x="125" y="78"/>
                  </a:cubicBezTo>
                  <a:cubicBezTo>
                    <a:pt x="125" y="35"/>
                    <a:pt x="161" y="0"/>
                    <a:pt x="206" y="0"/>
                  </a:cubicBezTo>
                  <a:close/>
                </a:path>
              </a:pathLst>
            </a:custGeom>
            <a:solidFill>
              <a:srgbClr val="0043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  <p:sp>
          <p:nvSpPr>
            <p:cNvPr id="36" name="camille"/>
            <p:cNvSpPr/>
            <p:nvPr/>
          </p:nvSpPr>
          <p:spPr>
            <a:xfrm>
              <a:off x="9547" y="7298"/>
              <a:ext cx="412" cy="892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12" h="892">
                  <a:moveTo>
                    <a:pt x="169" y="173"/>
                  </a:moveTo>
                  <a:cubicBezTo>
                    <a:pt x="186" y="173"/>
                    <a:pt x="182" y="173"/>
                    <a:pt x="199" y="173"/>
                  </a:cubicBezTo>
                  <a:cubicBezTo>
                    <a:pt x="204" y="173"/>
                    <a:pt x="208" y="173"/>
                    <a:pt x="213" y="173"/>
                  </a:cubicBezTo>
                  <a:cubicBezTo>
                    <a:pt x="230" y="173"/>
                    <a:pt x="226" y="173"/>
                    <a:pt x="243" y="173"/>
                  </a:cubicBezTo>
                  <a:cubicBezTo>
                    <a:pt x="265" y="173"/>
                    <a:pt x="318" y="186"/>
                    <a:pt x="345" y="251"/>
                  </a:cubicBezTo>
                  <a:cubicBezTo>
                    <a:pt x="345" y="251"/>
                    <a:pt x="345" y="251"/>
                    <a:pt x="349" y="251"/>
                  </a:cubicBezTo>
                  <a:cubicBezTo>
                    <a:pt x="349" y="251"/>
                    <a:pt x="349" y="251"/>
                    <a:pt x="411" y="446"/>
                  </a:cubicBezTo>
                  <a:cubicBezTo>
                    <a:pt x="415" y="463"/>
                    <a:pt x="406" y="481"/>
                    <a:pt x="389" y="489"/>
                  </a:cubicBezTo>
                  <a:cubicBezTo>
                    <a:pt x="376" y="494"/>
                    <a:pt x="358" y="485"/>
                    <a:pt x="349" y="468"/>
                  </a:cubicBezTo>
                  <a:cubicBezTo>
                    <a:pt x="349" y="468"/>
                    <a:pt x="349" y="468"/>
                    <a:pt x="288" y="281"/>
                  </a:cubicBezTo>
                  <a:cubicBezTo>
                    <a:pt x="288" y="281"/>
                    <a:pt x="288" y="281"/>
                    <a:pt x="274" y="281"/>
                  </a:cubicBezTo>
                  <a:cubicBezTo>
                    <a:pt x="274" y="281"/>
                    <a:pt x="274" y="281"/>
                    <a:pt x="380" y="602"/>
                  </a:cubicBezTo>
                  <a:cubicBezTo>
                    <a:pt x="380" y="602"/>
                    <a:pt x="380" y="602"/>
                    <a:pt x="296" y="602"/>
                  </a:cubicBezTo>
                  <a:cubicBezTo>
                    <a:pt x="296" y="602"/>
                    <a:pt x="296" y="602"/>
                    <a:pt x="296" y="857"/>
                  </a:cubicBezTo>
                  <a:cubicBezTo>
                    <a:pt x="296" y="879"/>
                    <a:pt x="279" y="892"/>
                    <a:pt x="257" y="892"/>
                  </a:cubicBezTo>
                  <a:cubicBezTo>
                    <a:pt x="235" y="892"/>
                    <a:pt x="221" y="879"/>
                    <a:pt x="221" y="857"/>
                  </a:cubicBezTo>
                  <a:cubicBezTo>
                    <a:pt x="221" y="857"/>
                    <a:pt x="221" y="857"/>
                    <a:pt x="221" y="602"/>
                  </a:cubicBezTo>
                  <a:cubicBezTo>
                    <a:pt x="221" y="602"/>
                    <a:pt x="221" y="602"/>
                    <a:pt x="191" y="602"/>
                  </a:cubicBezTo>
                  <a:cubicBezTo>
                    <a:pt x="191" y="602"/>
                    <a:pt x="191" y="602"/>
                    <a:pt x="191" y="857"/>
                  </a:cubicBezTo>
                  <a:cubicBezTo>
                    <a:pt x="191" y="879"/>
                    <a:pt x="173" y="892"/>
                    <a:pt x="155" y="892"/>
                  </a:cubicBezTo>
                  <a:cubicBezTo>
                    <a:pt x="133" y="892"/>
                    <a:pt x="116" y="879"/>
                    <a:pt x="116" y="857"/>
                  </a:cubicBezTo>
                  <a:cubicBezTo>
                    <a:pt x="116" y="857"/>
                    <a:pt x="116" y="857"/>
                    <a:pt x="116" y="602"/>
                  </a:cubicBezTo>
                  <a:cubicBezTo>
                    <a:pt x="116" y="602"/>
                    <a:pt x="116" y="602"/>
                    <a:pt x="32" y="602"/>
                  </a:cubicBezTo>
                  <a:cubicBezTo>
                    <a:pt x="32" y="602"/>
                    <a:pt x="32" y="602"/>
                    <a:pt x="138" y="281"/>
                  </a:cubicBezTo>
                  <a:cubicBezTo>
                    <a:pt x="138" y="281"/>
                    <a:pt x="138" y="281"/>
                    <a:pt x="120" y="281"/>
                  </a:cubicBezTo>
                  <a:cubicBezTo>
                    <a:pt x="120" y="281"/>
                    <a:pt x="120" y="281"/>
                    <a:pt x="58" y="468"/>
                  </a:cubicBezTo>
                  <a:cubicBezTo>
                    <a:pt x="54" y="485"/>
                    <a:pt x="36" y="494"/>
                    <a:pt x="19" y="489"/>
                  </a:cubicBezTo>
                  <a:cubicBezTo>
                    <a:pt x="6" y="481"/>
                    <a:pt x="-3" y="463"/>
                    <a:pt x="1" y="446"/>
                  </a:cubicBezTo>
                  <a:cubicBezTo>
                    <a:pt x="1" y="446"/>
                    <a:pt x="1" y="446"/>
                    <a:pt x="63" y="251"/>
                  </a:cubicBezTo>
                  <a:cubicBezTo>
                    <a:pt x="63" y="251"/>
                    <a:pt x="63" y="251"/>
                    <a:pt x="67" y="251"/>
                  </a:cubicBezTo>
                  <a:cubicBezTo>
                    <a:pt x="89" y="186"/>
                    <a:pt x="147" y="173"/>
                    <a:pt x="169" y="173"/>
                  </a:cubicBezTo>
                  <a:close/>
                  <a:moveTo>
                    <a:pt x="206" y="0"/>
                  </a:moveTo>
                  <a:cubicBezTo>
                    <a:pt x="251" y="0"/>
                    <a:pt x="287" y="35"/>
                    <a:pt x="287" y="78"/>
                  </a:cubicBezTo>
                  <a:cubicBezTo>
                    <a:pt x="287" y="121"/>
                    <a:pt x="251" y="156"/>
                    <a:pt x="206" y="156"/>
                  </a:cubicBezTo>
                  <a:cubicBezTo>
                    <a:pt x="161" y="156"/>
                    <a:pt x="125" y="121"/>
                    <a:pt x="125" y="78"/>
                  </a:cubicBezTo>
                  <a:cubicBezTo>
                    <a:pt x="125" y="35"/>
                    <a:pt x="161" y="0"/>
                    <a:pt x="206" y="0"/>
                  </a:cubicBezTo>
                  <a:close/>
                </a:path>
              </a:pathLst>
            </a:custGeom>
            <a:solidFill>
              <a:srgbClr val="0043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  <p:sp>
          <p:nvSpPr>
            <p:cNvPr id="37" name="camille"/>
            <p:cNvSpPr/>
            <p:nvPr/>
          </p:nvSpPr>
          <p:spPr>
            <a:xfrm>
              <a:off x="9989" y="7298"/>
              <a:ext cx="412" cy="892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12" h="892">
                  <a:moveTo>
                    <a:pt x="169" y="173"/>
                  </a:moveTo>
                  <a:cubicBezTo>
                    <a:pt x="186" y="173"/>
                    <a:pt x="182" y="173"/>
                    <a:pt x="199" y="173"/>
                  </a:cubicBezTo>
                  <a:cubicBezTo>
                    <a:pt x="204" y="173"/>
                    <a:pt x="208" y="173"/>
                    <a:pt x="213" y="173"/>
                  </a:cubicBezTo>
                  <a:cubicBezTo>
                    <a:pt x="230" y="173"/>
                    <a:pt x="226" y="173"/>
                    <a:pt x="243" y="173"/>
                  </a:cubicBezTo>
                  <a:cubicBezTo>
                    <a:pt x="265" y="173"/>
                    <a:pt x="318" y="186"/>
                    <a:pt x="345" y="251"/>
                  </a:cubicBezTo>
                  <a:cubicBezTo>
                    <a:pt x="345" y="251"/>
                    <a:pt x="345" y="251"/>
                    <a:pt x="349" y="251"/>
                  </a:cubicBezTo>
                  <a:cubicBezTo>
                    <a:pt x="349" y="251"/>
                    <a:pt x="349" y="251"/>
                    <a:pt x="411" y="446"/>
                  </a:cubicBezTo>
                  <a:cubicBezTo>
                    <a:pt x="415" y="463"/>
                    <a:pt x="406" y="481"/>
                    <a:pt x="389" y="489"/>
                  </a:cubicBezTo>
                  <a:cubicBezTo>
                    <a:pt x="376" y="494"/>
                    <a:pt x="358" y="485"/>
                    <a:pt x="349" y="468"/>
                  </a:cubicBezTo>
                  <a:cubicBezTo>
                    <a:pt x="349" y="468"/>
                    <a:pt x="349" y="468"/>
                    <a:pt x="288" y="281"/>
                  </a:cubicBezTo>
                  <a:cubicBezTo>
                    <a:pt x="288" y="281"/>
                    <a:pt x="288" y="281"/>
                    <a:pt x="274" y="281"/>
                  </a:cubicBezTo>
                  <a:cubicBezTo>
                    <a:pt x="274" y="281"/>
                    <a:pt x="274" y="281"/>
                    <a:pt x="380" y="602"/>
                  </a:cubicBezTo>
                  <a:cubicBezTo>
                    <a:pt x="380" y="602"/>
                    <a:pt x="380" y="602"/>
                    <a:pt x="296" y="602"/>
                  </a:cubicBezTo>
                  <a:cubicBezTo>
                    <a:pt x="296" y="602"/>
                    <a:pt x="296" y="602"/>
                    <a:pt x="296" y="857"/>
                  </a:cubicBezTo>
                  <a:cubicBezTo>
                    <a:pt x="296" y="879"/>
                    <a:pt x="279" y="892"/>
                    <a:pt x="257" y="892"/>
                  </a:cubicBezTo>
                  <a:cubicBezTo>
                    <a:pt x="235" y="892"/>
                    <a:pt x="221" y="879"/>
                    <a:pt x="221" y="857"/>
                  </a:cubicBezTo>
                  <a:cubicBezTo>
                    <a:pt x="221" y="857"/>
                    <a:pt x="221" y="857"/>
                    <a:pt x="221" y="602"/>
                  </a:cubicBezTo>
                  <a:cubicBezTo>
                    <a:pt x="221" y="602"/>
                    <a:pt x="221" y="602"/>
                    <a:pt x="191" y="602"/>
                  </a:cubicBezTo>
                  <a:cubicBezTo>
                    <a:pt x="191" y="602"/>
                    <a:pt x="191" y="602"/>
                    <a:pt x="191" y="857"/>
                  </a:cubicBezTo>
                  <a:cubicBezTo>
                    <a:pt x="191" y="879"/>
                    <a:pt x="173" y="892"/>
                    <a:pt x="155" y="892"/>
                  </a:cubicBezTo>
                  <a:cubicBezTo>
                    <a:pt x="133" y="892"/>
                    <a:pt x="116" y="879"/>
                    <a:pt x="116" y="857"/>
                  </a:cubicBezTo>
                  <a:cubicBezTo>
                    <a:pt x="116" y="857"/>
                    <a:pt x="116" y="857"/>
                    <a:pt x="116" y="602"/>
                  </a:cubicBezTo>
                  <a:cubicBezTo>
                    <a:pt x="116" y="602"/>
                    <a:pt x="116" y="602"/>
                    <a:pt x="32" y="602"/>
                  </a:cubicBezTo>
                  <a:cubicBezTo>
                    <a:pt x="32" y="602"/>
                    <a:pt x="32" y="602"/>
                    <a:pt x="138" y="281"/>
                  </a:cubicBezTo>
                  <a:cubicBezTo>
                    <a:pt x="138" y="281"/>
                    <a:pt x="138" y="281"/>
                    <a:pt x="120" y="281"/>
                  </a:cubicBezTo>
                  <a:cubicBezTo>
                    <a:pt x="120" y="281"/>
                    <a:pt x="120" y="281"/>
                    <a:pt x="58" y="468"/>
                  </a:cubicBezTo>
                  <a:cubicBezTo>
                    <a:pt x="54" y="485"/>
                    <a:pt x="36" y="494"/>
                    <a:pt x="19" y="489"/>
                  </a:cubicBezTo>
                  <a:cubicBezTo>
                    <a:pt x="6" y="481"/>
                    <a:pt x="-3" y="463"/>
                    <a:pt x="1" y="446"/>
                  </a:cubicBezTo>
                  <a:cubicBezTo>
                    <a:pt x="1" y="446"/>
                    <a:pt x="1" y="446"/>
                    <a:pt x="63" y="251"/>
                  </a:cubicBezTo>
                  <a:cubicBezTo>
                    <a:pt x="63" y="251"/>
                    <a:pt x="63" y="251"/>
                    <a:pt x="67" y="251"/>
                  </a:cubicBezTo>
                  <a:cubicBezTo>
                    <a:pt x="89" y="186"/>
                    <a:pt x="147" y="173"/>
                    <a:pt x="169" y="173"/>
                  </a:cubicBezTo>
                  <a:close/>
                  <a:moveTo>
                    <a:pt x="206" y="0"/>
                  </a:moveTo>
                  <a:cubicBezTo>
                    <a:pt x="251" y="0"/>
                    <a:pt x="287" y="35"/>
                    <a:pt x="287" y="78"/>
                  </a:cubicBezTo>
                  <a:cubicBezTo>
                    <a:pt x="287" y="121"/>
                    <a:pt x="251" y="156"/>
                    <a:pt x="206" y="156"/>
                  </a:cubicBezTo>
                  <a:cubicBezTo>
                    <a:pt x="161" y="156"/>
                    <a:pt x="125" y="121"/>
                    <a:pt x="125" y="78"/>
                  </a:cubicBezTo>
                  <a:cubicBezTo>
                    <a:pt x="125" y="35"/>
                    <a:pt x="161" y="0"/>
                    <a:pt x="206" y="0"/>
                  </a:cubicBezTo>
                  <a:close/>
                </a:path>
              </a:pathLst>
            </a:custGeom>
            <a:solidFill>
              <a:srgbClr val="0043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  <p:sp>
          <p:nvSpPr>
            <p:cNvPr id="38" name="camille"/>
            <p:cNvSpPr/>
            <p:nvPr/>
          </p:nvSpPr>
          <p:spPr>
            <a:xfrm>
              <a:off x="10431" y="7298"/>
              <a:ext cx="412" cy="892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12" h="892">
                  <a:moveTo>
                    <a:pt x="169" y="173"/>
                  </a:moveTo>
                  <a:cubicBezTo>
                    <a:pt x="186" y="173"/>
                    <a:pt x="182" y="173"/>
                    <a:pt x="199" y="173"/>
                  </a:cubicBezTo>
                  <a:cubicBezTo>
                    <a:pt x="204" y="173"/>
                    <a:pt x="208" y="173"/>
                    <a:pt x="213" y="173"/>
                  </a:cubicBezTo>
                  <a:cubicBezTo>
                    <a:pt x="230" y="173"/>
                    <a:pt x="226" y="173"/>
                    <a:pt x="243" y="173"/>
                  </a:cubicBezTo>
                  <a:cubicBezTo>
                    <a:pt x="265" y="173"/>
                    <a:pt x="318" y="186"/>
                    <a:pt x="345" y="251"/>
                  </a:cubicBezTo>
                  <a:cubicBezTo>
                    <a:pt x="345" y="251"/>
                    <a:pt x="345" y="251"/>
                    <a:pt x="349" y="251"/>
                  </a:cubicBezTo>
                  <a:cubicBezTo>
                    <a:pt x="349" y="251"/>
                    <a:pt x="349" y="251"/>
                    <a:pt x="411" y="446"/>
                  </a:cubicBezTo>
                  <a:cubicBezTo>
                    <a:pt x="415" y="463"/>
                    <a:pt x="406" y="481"/>
                    <a:pt x="389" y="489"/>
                  </a:cubicBezTo>
                  <a:cubicBezTo>
                    <a:pt x="376" y="494"/>
                    <a:pt x="358" y="485"/>
                    <a:pt x="349" y="468"/>
                  </a:cubicBezTo>
                  <a:cubicBezTo>
                    <a:pt x="349" y="468"/>
                    <a:pt x="349" y="468"/>
                    <a:pt x="288" y="281"/>
                  </a:cubicBezTo>
                  <a:cubicBezTo>
                    <a:pt x="288" y="281"/>
                    <a:pt x="288" y="281"/>
                    <a:pt x="274" y="281"/>
                  </a:cubicBezTo>
                  <a:cubicBezTo>
                    <a:pt x="274" y="281"/>
                    <a:pt x="274" y="281"/>
                    <a:pt x="380" y="602"/>
                  </a:cubicBezTo>
                  <a:cubicBezTo>
                    <a:pt x="380" y="602"/>
                    <a:pt x="380" y="602"/>
                    <a:pt x="296" y="602"/>
                  </a:cubicBezTo>
                  <a:cubicBezTo>
                    <a:pt x="296" y="602"/>
                    <a:pt x="296" y="602"/>
                    <a:pt x="296" y="857"/>
                  </a:cubicBezTo>
                  <a:cubicBezTo>
                    <a:pt x="296" y="879"/>
                    <a:pt x="279" y="892"/>
                    <a:pt x="257" y="892"/>
                  </a:cubicBezTo>
                  <a:cubicBezTo>
                    <a:pt x="235" y="892"/>
                    <a:pt x="221" y="879"/>
                    <a:pt x="221" y="857"/>
                  </a:cubicBezTo>
                  <a:cubicBezTo>
                    <a:pt x="221" y="857"/>
                    <a:pt x="221" y="857"/>
                    <a:pt x="221" y="602"/>
                  </a:cubicBezTo>
                  <a:cubicBezTo>
                    <a:pt x="221" y="602"/>
                    <a:pt x="221" y="602"/>
                    <a:pt x="191" y="602"/>
                  </a:cubicBezTo>
                  <a:cubicBezTo>
                    <a:pt x="191" y="602"/>
                    <a:pt x="191" y="602"/>
                    <a:pt x="191" y="857"/>
                  </a:cubicBezTo>
                  <a:cubicBezTo>
                    <a:pt x="191" y="879"/>
                    <a:pt x="173" y="892"/>
                    <a:pt x="155" y="892"/>
                  </a:cubicBezTo>
                  <a:cubicBezTo>
                    <a:pt x="133" y="892"/>
                    <a:pt x="116" y="879"/>
                    <a:pt x="116" y="857"/>
                  </a:cubicBezTo>
                  <a:cubicBezTo>
                    <a:pt x="116" y="857"/>
                    <a:pt x="116" y="857"/>
                    <a:pt x="116" y="602"/>
                  </a:cubicBezTo>
                  <a:cubicBezTo>
                    <a:pt x="116" y="602"/>
                    <a:pt x="116" y="602"/>
                    <a:pt x="32" y="602"/>
                  </a:cubicBezTo>
                  <a:cubicBezTo>
                    <a:pt x="32" y="602"/>
                    <a:pt x="32" y="602"/>
                    <a:pt x="138" y="281"/>
                  </a:cubicBezTo>
                  <a:cubicBezTo>
                    <a:pt x="138" y="281"/>
                    <a:pt x="138" y="281"/>
                    <a:pt x="120" y="281"/>
                  </a:cubicBezTo>
                  <a:cubicBezTo>
                    <a:pt x="120" y="281"/>
                    <a:pt x="120" y="281"/>
                    <a:pt x="58" y="468"/>
                  </a:cubicBezTo>
                  <a:cubicBezTo>
                    <a:pt x="54" y="485"/>
                    <a:pt x="36" y="494"/>
                    <a:pt x="19" y="489"/>
                  </a:cubicBezTo>
                  <a:cubicBezTo>
                    <a:pt x="6" y="481"/>
                    <a:pt x="-3" y="463"/>
                    <a:pt x="1" y="446"/>
                  </a:cubicBezTo>
                  <a:cubicBezTo>
                    <a:pt x="1" y="446"/>
                    <a:pt x="1" y="446"/>
                    <a:pt x="63" y="251"/>
                  </a:cubicBezTo>
                  <a:cubicBezTo>
                    <a:pt x="63" y="251"/>
                    <a:pt x="63" y="251"/>
                    <a:pt x="67" y="251"/>
                  </a:cubicBezTo>
                  <a:cubicBezTo>
                    <a:pt x="89" y="186"/>
                    <a:pt x="147" y="173"/>
                    <a:pt x="169" y="173"/>
                  </a:cubicBezTo>
                  <a:close/>
                  <a:moveTo>
                    <a:pt x="206" y="0"/>
                  </a:moveTo>
                  <a:cubicBezTo>
                    <a:pt x="251" y="0"/>
                    <a:pt x="287" y="35"/>
                    <a:pt x="287" y="78"/>
                  </a:cubicBezTo>
                  <a:cubicBezTo>
                    <a:pt x="287" y="121"/>
                    <a:pt x="251" y="156"/>
                    <a:pt x="206" y="156"/>
                  </a:cubicBezTo>
                  <a:cubicBezTo>
                    <a:pt x="161" y="156"/>
                    <a:pt x="125" y="121"/>
                    <a:pt x="125" y="78"/>
                  </a:cubicBezTo>
                  <a:cubicBezTo>
                    <a:pt x="125" y="35"/>
                    <a:pt x="161" y="0"/>
                    <a:pt x="20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  <p:sp>
          <p:nvSpPr>
            <p:cNvPr id="39" name="camille"/>
            <p:cNvSpPr/>
            <p:nvPr/>
          </p:nvSpPr>
          <p:spPr>
            <a:xfrm>
              <a:off x="10873" y="7298"/>
              <a:ext cx="412" cy="892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12" h="892">
                  <a:moveTo>
                    <a:pt x="169" y="173"/>
                  </a:moveTo>
                  <a:cubicBezTo>
                    <a:pt x="186" y="173"/>
                    <a:pt x="182" y="173"/>
                    <a:pt x="199" y="173"/>
                  </a:cubicBezTo>
                  <a:cubicBezTo>
                    <a:pt x="204" y="173"/>
                    <a:pt x="208" y="173"/>
                    <a:pt x="213" y="173"/>
                  </a:cubicBezTo>
                  <a:cubicBezTo>
                    <a:pt x="230" y="173"/>
                    <a:pt x="226" y="173"/>
                    <a:pt x="243" y="173"/>
                  </a:cubicBezTo>
                  <a:cubicBezTo>
                    <a:pt x="265" y="173"/>
                    <a:pt x="318" y="186"/>
                    <a:pt x="345" y="251"/>
                  </a:cubicBezTo>
                  <a:cubicBezTo>
                    <a:pt x="345" y="251"/>
                    <a:pt x="345" y="251"/>
                    <a:pt x="349" y="251"/>
                  </a:cubicBezTo>
                  <a:cubicBezTo>
                    <a:pt x="349" y="251"/>
                    <a:pt x="349" y="251"/>
                    <a:pt x="411" y="446"/>
                  </a:cubicBezTo>
                  <a:cubicBezTo>
                    <a:pt x="415" y="463"/>
                    <a:pt x="406" y="481"/>
                    <a:pt x="389" y="489"/>
                  </a:cubicBezTo>
                  <a:cubicBezTo>
                    <a:pt x="376" y="494"/>
                    <a:pt x="358" y="485"/>
                    <a:pt x="349" y="468"/>
                  </a:cubicBezTo>
                  <a:cubicBezTo>
                    <a:pt x="349" y="468"/>
                    <a:pt x="349" y="468"/>
                    <a:pt x="288" y="281"/>
                  </a:cubicBezTo>
                  <a:cubicBezTo>
                    <a:pt x="288" y="281"/>
                    <a:pt x="288" y="281"/>
                    <a:pt x="274" y="281"/>
                  </a:cubicBezTo>
                  <a:cubicBezTo>
                    <a:pt x="274" y="281"/>
                    <a:pt x="274" y="281"/>
                    <a:pt x="380" y="602"/>
                  </a:cubicBezTo>
                  <a:cubicBezTo>
                    <a:pt x="380" y="602"/>
                    <a:pt x="380" y="602"/>
                    <a:pt x="296" y="602"/>
                  </a:cubicBezTo>
                  <a:cubicBezTo>
                    <a:pt x="296" y="602"/>
                    <a:pt x="296" y="602"/>
                    <a:pt x="296" y="857"/>
                  </a:cubicBezTo>
                  <a:cubicBezTo>
                    <a:pt x="296" y="879"/>
                    <a:pt x="279" y="892"/>
                    <a:pt x="257" y="892"/>
                  </a:cubicBezTo>
                  <a:cubicBezTo>
                    <a:pt x="235" y="892"/>
                    <a:pt x="221" y="879"/>
                    <a:pt x="221" y="857"/>
                  </a:cubicBezTo>
                  <a:cubicBezTo>
                    <a:pt x="221" y="857"/>
                    <a:pt x="221" y="857"/>
                    <a:pt x="221" y="602"/>
                  </a:cubicBezTo>
                  <a:cubicBezTo>
                    <a:pt x="221" y="602"/>
                    <a:pt x="221" y="602"/>
                    <a:pt x="191" y="602"/>
                  </a:cubicBezTo>
                  <a:cubicBezTo>
                    <a:pt x="191" y="602"/>
                    <a:pt x="191" y="602"/>
                    <a:pt x="191" y="857"/>
                  </a:cubicBezTo>
                  <a:cubicBezTo>
                    <a:pt x="191" y="879"/>
                    <a:pt x="173" y="892"/>
                    <a:pt x="155" y="892"/>
                  </a:cubicBezTo>
                  <a:cubicBezTo>
                    <a:pt x="133" y="892"/>
                    <a:pt x="116" y="879"/>
                    <a:pt x="116" y="857"/>
                  </a:cubicBezTo>
                  <a:cubicBezTo>
                    <a:pt x="116" y="857"/>
                    <a:pt x="116" y="857"/>
                    <a:pt x="116" y="602"/>
                  </a:cubicBezTo>
                  <a:cubicBezTo>
                    <a:pt x="116" y="602"/>
                    <a:pt x="116" y="602"/>
                    <a:pt x="32" y="602"/>
                  </a:cubicBezTo>
                  <a:cubicBezTo>
                    <a:pt x="32" y="602"/>
                    <a:pt x="32" y="602"/>
                    <a:pt x="138" y="281"/>
                  </a:cubicBezTo>
                  <a:cubicBezTo>
                    <a:pt x="138" y="281"/>
                    <a:pt x="138" y="281"/>
                    <a:pt x="120" y="281"/>
                  </a:cubicBezTo>
                  <a:cubicBezTo>
                    <a:pt x="120" y="281"/>
                    <a:pt x="120" y="281"/>
                    <a:pt x="58" y="468"/>
                  </a:cubicBezTo>
                  <a:cubicBezTo>
                    <a:pt x="54" y="485"/>
                    <a:pt x="36" y="494"/>
                    <a:pt x="19" y="489"/>
                  </a:cubicBezTo>
                  <a:cubicBezTo>
                    <a:pt x="6" y="481"/>
                    <a:pt x="-3" y="463"/>
                    <a:pt x="1" y="446"/>
                  </a:cubicBezTo>
                  <a:cubicBezTo>
                    <a:pt x="1" y="446"/>
                    <a:pt x="1" y="446"/>
                    <a:pt x="63" y="251"/>
                  </a:cubicBezTo>
                  <a:cubicBezTo>
                    <a:pt x="63" y="251"/>
                    <a:pt x="63" y="251"/>
                    <a:pt x="67" y="251"/>
                  </a:cubicBezTo>
                  <a:cubicBezTo>
                    <a:pt x="89" y="186"/>
                    <a:pt x="147" y="173"/>
                    <a:pt x="169" y="173"/>
                  </a:cubicBezTo>
                  <a:close/>
                  <a:moveTo>
                    <a:pt x="206" y="0"/>
                  </a:moveTo>
                  <a:cubicBezTo>
                    <a:pt x="251" y="0"/>
                    <a:pt x="287" y="35"/>
                    <a:pt x="287" y="78"/>
                  </a:cubicBezTo>
                  <a:cubicBezTo>
                    <a:pt x="287" y="121"/>
                    <a:pt x="251" y="156"/>
                    <a:pt x="206" y="156"/>
                  </a:cubicBezTo>
                  <a:cubicBezTo>
                    <a:pt x="161" y="156"/>
                    <a:pt x="125" y="121"/>
                    <a:pt x="125" y="78"/>
                  </a:cubicBezTo>
                  <a:cubicBezTo>
                    <a:pt x="125" y="35"/>
                    <a:pt x="161" y="0"/>
                    <a:pt x="20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  <p:sp>
          <p:nvSpPr>
            <p:cNvPr id="41" name="camille"/>
            <p:cNvSpPr/>
            <p:nvPr/>
          </p:nvSpPr>
          <p:spPr>
            <a:xfrm>
              <a:off x="11315" y="7298"/>
              <a:ext cx="412" cy="892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12" h="892">
                  <a:moveTo>
                    <a:pt x="169" y="173"/>
                  </a:moveTo>
                  <a:cubicBezTo>
                    <a:pt x="186" y="173"/>
                    <a:pt x="182" y="173"/>
                    <a:pt x="199" y="173"/>
                  </a:cubicBezTo>
                  <a:cubicBezTo>
                    <a:pt x="204" y="173"/>
                    <a:pt x="208" y="173"/>
                    <a:pt x="213" y="173"/>
                  </a:cubicBezTo>
                  <a:cubicBezTo>
                    <a:pt x="230" y="173"/>
                    <a:pt x="226" y="173"/>
                    <a:pt x="243" y="173"/>
                  </a:cubicBezTo>
                  <a:cubicBezTo>
                    <a:pt x="265" y="173"/>
                    <a:pt x="318" y="186"/>
                    <a:pt x="345" y="251"/>
                  </a:cubicBezTo>
                  <a:cubicBezTo>
                    <a:pt x="345" y="251"/>
                    <a:pt x="345" y="251"/>
                    <a:pt x="349" y="251"/>
                  </a:cubicBezTo>
                  <a:cubicBezTo>
                    <a:pt x="349" y="251"/>
                    <a:pt x="349" y="251"/>
                    <a:pt x="411" y="446"/>
                  </a:cubicBezTo>
                  <a:cubicBezTo>
                    <a:pt x="415" y="463"/>
                    <a:pt x="406" y="481"/>
                    <a:pt x="389" y="489"/>
                  </a:cubicBezTo>
                  <a:cubicBezTo>
                    <a:pt x="376" y="494"/>
                    <a:pt x="358" y="485"/>
                    <a:pt x="349" y="468"/>
                  </a:cubicBezTo>
                  <a:cubicBezTo>
                    <a:pt x="349" y="468"/>
                    <a:pt x="349" y="468"/>
                    <a:pt x="288" y="281"/>
                  </a:cubicBezTo>
                  <a:cubicBezTo>
                    <a:pt x="288" y="281"/>
                    <a:pt x="288" y="281"/>
                    <a:pt x="274" y="281"/>
                  </a:cubicBezTo>
                  <a:cubicBezTo>
                    <a:pt x="274" y="281"/>
                    <a:pt x="274" y="281"/>
                    <a:pt x="380" y="602"/>
                  </a:cubicBezTo>
                  <a:cubicBezTo>
                    <a:pt x="380" y="602"/>
                    <a:pt x="380" y="602"/>
                    <a:pt x="296" y="602"/>
                  </a:cubicBezTo>
                  <a:cubicBezTo>
                    <a:pt x="296" y="602"/>
                    <a:pt x="296" y="602"/>
                    <a:pt x="296" y="857"/>
                  </a:cubicBezTo>
                  <a:cubicBezTo>
                    <a:pt x="296" y="879"/>
                    <a:pt x="279" y="892"/>
                    <a:pt x="257" y="892"/>
                  </a:cubicBezTo>
                  <a:cubicBezTo>
                    <a:pt x="235" y="892"/>
                    <a:pt x="221" y="879"/>
                    <a:pt x="221" y="857"/>
                  </a:cubicBezTo>
                  <a:cubicBezTo>
                    <a:pt x="221" y="857"/>
                    <a:pt x="221" y="857"/>
                    <a:pt x="221" y="602"/>
                  </a:cubicBezTo>
                  <a:cubicBezTo>
                    <a:pt x="221" y="602"/>
                    <a:pt x="221" y="602"/>
                    <a:pt x="191" y="602"/>
                  </a:cubicBezTo>
                  <a:cubicBezTo>
                    <a:pt x="191" y="602"/>
                    <a:pt x="191" y="602"/>
                    <a:pt x="191" y="857"/>
                  </a:cubicBezTo>
                  <a:cubicBezTo>
                    <a:pt x="191" y="879"/>
                    <a:pt x="173" y="892"/>
                    <a:pt x="155" y="892"/>
                  </a:cubicBezTo>
                  <a:cubicBezTo>
                    <a:pt x="133" y="892"/>
                    <a:pt x="116" y="879"/>
                    <a:pt x="116" y="857"/>
                  </a:cubicBezTo>
                  <a:cubicBezTo>
                    <a:pt x="116" y="857"/>
                    <a:pt x="116" y="857"/>
                    <a:pt x="116" y="602"/>
                  </a:cubicBezTo>
                  <a:cubicBezTo>
                    <a:pt x="116" y="602"/>
                    <a:pt x="116" y="602"/>
                    <a:pt x="32" y="602"/>
                  </a:cubicBezTo>
                  <a:cubicBezTo>
                    <a:pt x="32" y="602"/>
                    <a:pt x="32" y="602"/>
                    <a:pt x="138" y="281"/>
                  </a:cubicBezTo>
                  <a:cubicBezTo>
                    <a:pt x="138" y="281"/>
                    <a:pt x="138" y="281"/>
                    <a:pt x="120" y="281"/>
                  </a:cubicBezTo>
                  <a:cubicBezTo>
                    <a:pt x="120" y="281"/>
                    <a:pt x="120" y="281"/>
                    <a:pt x="58" y="468"/>
                  </a:cubicBezTo>
                  <a:cubicBezTo>
                    <a:pt x="54" y="485"/>
                    <a:pt x="36" y="494"/>
                    <a:pt x="19" y="489"/>
                  </a:cubicBezTo>
                  <a:cubicBezTo>
                    <a:pt x="6" y="481"/>
                    <a:pt x="-3" y="463"/>
                    <a:pt x="1" y="446"/>
                  </a:cubicBezTo>
                  <a:cubicBezTo>
                    <a:pt x="1" y="446"/>
                    <a:pt x="1" y="446"/>
                    <a:pt x="63" y="251"/>
                  </a:cubicBezTo>
                  <a:cubicBezTo>
                    <a:pt x="63" y="251"/>
                    <a:pt x="63" y="251"/>
                    <a:pt x="67" y="251"/>
                  </a:cubicBezTo>
                  <a:cubicBezTo>
                    <a:pt x="89" y="186"/>
                    <a:pt x="147" y="173"/>
                    <a:pt x="169" y="173"/>
                  </a:cubicBezTo>
                  <a:close/>
                  <a:moveTo>
                    <a:pt x="206" y="0"/>
                  </a:moveTo>
                  <a:cubicBezTo>
                    <a:pt x="251" y="0"/>
                    <a:pt x="287" y="35"/>
                    <a:pt x="287" y="78"/>
                  </a:cubicBezTo>
                  <a:cubicBezTo>
                    <a:pt x="287" y="121"/>
                    <a:pt x="251" y="156"/>
                    <a:pt x="206" y="156"/>
                  </a:cubicBezTo>
                  <a:cubicBezTo>
                    <a:pt x="161" y="156"/>
                    <a:pt x="125" y="121"/>
                    <a:pt x="125" y="78"/>
                  </a:cubicBezTo>
                  <a:cubicBezTo>
                    <a:pt x="125" y="35"/>
                    <a:pt x="161" y="0"/>
                    <a:pt x="20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59435" y="1438275"/>
            <a:ext cx="3890645" cy="4876165"/>
            <a:chOff x="881" y="2292"/>
            <a:chExt cx="6127" cy="7679"/>
          </a:xfrm>
        </p:grpSpPr>
        <p:sp>
          <p:nvSpPr>
            <p:cNvPr id="8" name="camille"/>
            <p:cNvSpPr txBox="1"/>
            <p:nvPr/>
          </p:nvSpPr>
          <p:spPr>
            <a:xfrm>
              <a:off x="996" y="2292"/>
              <a:ext cx="51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sz="2800">
                  <a:solidFill>
                    <a:srgbClr val="004376"/>
                  </a:solidFill>
                  <a:latin typeface="汉仪中简黑简" panose="00020600040101010101" charset="-122"/>
                  <a:ea typeface="汉仪中简黑简" panose="00020600040101010101" charset="-122"/>
                  <a:cs typeface="+mn-ea"/>
                </a:rPr>
                <a:t>点击添加标题</a:t>
              </a:r>
              <a:endParaRPr lang="zh-CN" sz="2800">
                <a:solidFill>
                  <a:srgbClr val="004376"/>
                </a:solidFill>
                <a:latin typeface="汉仪中简黑简" panose="00020600040101010101" charset="-122"/>
                <a:ea typeface="汉仪中简黑简" panose="00020600040101010101" charset="-122"/>
                <a:cs typeface="+mn-ea"/>
              </a:endParaRPr>
            </a:p>
          </p:txBody>
        </p:sp>
        <p:sp>
          <p:nvSpPr>
            <p:cNvPr id="10" name="camille"/>
            <p:cNvSpPr txBox="1"/>
            <p:nvPr/>
          </p:nvSpPr>
          <p:spPr>
            <a:xfrm>
              <a:off x="996" y="3140"/>
              <a:ext cx="6013" cy="2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点击此处添加章节的描述内容，言简意赅，字数不超过</a:t>
              </a:r>
              <a:r>
                <a:rPr lang="en-US" altLang="zh-CN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30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字，</a:t>
              </a:r>
              <a:r>
                <a:rPr lang="en-US" altLang="zh-CN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20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号字。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  <a:sym typeface="+mn-ea"/>
                </a:rPr>
                <a:t>点击此处添加章节的描述内容，言简意赅，字数不超过</a:t>
              </a:r>
              <a:r>
                <a:rPr lang="en-US" altLang="zh-CN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  <a:sym typeface="+mn-ea"/>
                </a:rPr>
                <a:t>30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  <a:sym typeface="+mn-ea"/>
                </a:rPr>
                <a:t>字，</a:t>
              </a:r>
              <a:r>
                <a:rPr lang="en-US" altLang="zh-CN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  <a:sym typeface="+mn-ea"/>
                </a:rPr>
                <a:t>20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  <a:sym typeface="+mn-ea"/>
                </a:rPr>
                <a:t>号字。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881" y="5497"/>
              <a:ext cx="6002" cy="2086"/>
              <a:chOff x="12636" y="2221"/>
              <a:chExt cx="6002" cy="2086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13950" y="2221"/>
                <a:ext cx="4688" cy="2086"/>
                <a:chOff x="13950" y="2433"/>
                <a:chExt cx="4688" cy="2086"/>
              </a:xfrm>
            </p:grpSpPr>
            <p:sp>
              <p:nvSpPr>
                <p:cNvPr id="25" name="文本框 24"/>
                <p:cNvSpPr txBox="1"/>
                <p:nvPr/>
              </p:nvSpPr>
              <p:spPr>
                <a:xfrm>
                  <a:off x="13950" y="2983"/>
                  <a:ext cx="4688" cy="153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l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zh-CN" altLang="en-US" sz="16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点击此处添加章节的描述内容，言简意赅，字数不超过</a:t>
                  </a:r>
                  <a:r>
                    <a:rPr lang="en-US" altLang="zh-CN" sz="16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50</a:t>
                  </a:r>
                  <a:r>
                    <a:rPr lang="zh-CN" altLang="en-US" sz="16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字，</a:t>
                  </a:r>
                  <a:r>
                    <a:rPr lang="en-US" altLang="zh-CN" sz="16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20</a:t>
                  </a:r>
                  <a:r>
                    <a:rPr lang="zh-CN" altLang="en-US" sz="16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号字。</a:t>
                  </a:r>
                  <a:endPara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endParaRPr>
                </a:p>
              </p:txBody>
            </p:sp>
            <p:sp>
              <p:nvSpPr>
                <p:cNvPr id="40" name="文本框 39"/>
                <p:cNvSpPr txBox="1"/>
                <p:nvPr/>
              </p:nvSpPr>
              <p:spPr>
                <a:xfrm>
                  <a:off x="13950" y="2433"/>
                  <a:ext cx="3416" cy="6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l"/>
                  <a:r>
                    <a:rPr lang="zh-CN" altLang="en-US" sz="2000" b="1">
                      <a:solidFill>
                        <a:srgbClr val="004376"/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点击</a:t>
                  </a:r>
                  <a:r>
                    <a:rPr lang="zh-CN" sz="2000" b="1">
                      <a:solidFill>
                        <a:srgbClr val="004376"/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添加标题</a:t>
                  </a:r>
                  <a:endParaRPr lang="zh-CN" sz="2000" b="1">
                    <a:solidFill>
                      <a:srgbClr val="004376"/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endParaRPr>
                </a:p>
              </p:txBody>
            </p:sp>
          </p:grpSp>
          <p:grpSp>
            <p:nvGrpSpPr>
              <p:cNvPr id="42" name="组合 41"/>
              <p:cNvGrpSpPr/>
              <p:nvPr/>
            </p:nvGrpSpPr>
            <p:grpSpPr>
              <a:xfrm rot="0">
                <a:off x="12636" y="2708"/>
                <a:ext cx="1358" cy="1112"/>
                <a:chOff x="9187" y="1124"/>
                <a:chExt cx="1358" cy="1112"/>
              </a:xfrm>
            </p:grpSpPr>
            <p:sp>
              <p:nvSpPr>
                <p:cNvPr id="43" name="直角三角形 42"/>
                <p:cNvSpPr/>
                <p:nvPr/>
              </p:nvSpPr>
              <p:spPr>
                <a:xfrm rot="16200000">
                  <a:off x="9796" y="1588"/>
                  <a:ext cx="619" cy="619"/>
                </a:xfrm>
                <a:prstGeom prst="rtTriangle">
                  <a:avLst/>
                </a:prstGeom>
                <a:solidFill>
                  <a:srgbClr val="E9C51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44" name="文本框 43"/>
                <p:cNvSpPr txBox="1"/>
                <p:nvPr/>
              </p:nvSpPr>
              <p:spPr>
                <a:xfrm>
                  <a:off x="9187" y="1124"/>
                  <a:ext cx="1358" cy="11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r"/>
                  <a:r>
                    <a:rPr lang="en-US" altLang="zh-CN" sz="4000" b="1">
                      <a:solidFill>
                        <a:srgbClr val="004376"/>
                      </a:solidFill>
                      <a:latin typeface="汉仪中简黑简" panose="00020600040101010101" charset="-122"/>
                      <a:ea typeface="汉仪中简黑简" panose="00020600040101010101" charset="-122"/>
                    </a:rPr>
                    <a:t>01</a:t>
                  </a:r>
                  <a:endParaRPr lang="en-US" altLang="zh-CN" sz="4000" b="1">
                    <a:solidFill>
                      <a:srgbClr val="004376"/>
                    </a:solidFill>
                    <a:latin typeface="汉仪中简黑简" panose="00020600040101010101" charset="-122"/>
                    <a:ea typeface="汉仪中简黑简" panose="00020600040101010101" charset="-122"/>
                  </a:endParaRPr>
                </a:p>
              </p:txBody>
            </p:sp>
          </p:grpSp>
        </p:grpSp>
        <p:grpSp>
          <p:nvGrpSpPr>
            <p:cNvPr id="45" name="组合 44"/>
            <p:cNvGrpSpPr/>
            <p:nvPr/>
          </p:nvGrpSpPr>
          <p:grpSpPr>
            <a:xfrm>
              <a:off x="881" y="7885"/>
              <a:ext cx="6070" cy="2086"/>
              <a:chOff x="12636" y="4609"/>
              <a:chExt cx="6070" cy="2086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13950" y="4609"/>
                <a:ext cx="4756" cy="2086"/>
                <a:chOff x="13950" y="4683"/>
                <a:chExt cx="4756" cy="2086"/>
              </a:xfrm>
            </p:grpSpPr>
            <p:sp>
              <p:nvSpPr>
                <p:cNvPr id="47" name="文本框 46"/>
                <p:cNvSpPr txBox="1"/>
                <p:nvPr/>
              </p:nvSpPr>
              <p:spPr>
                <a:xfrm>
                  <a:off x="13950" y="5233"/>
                  <a:ext cx="4757" cy="153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l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zh-CN" altLang="en-US" sz="16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点击此处添加章节的描述内容，言简意赅，字数不超过</a:t>
                  </a:r>
                  <a:r>
                    <a:rPr lang="en-US" altLang="zh-CN" sz="16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50</a:t>
                  </a:r>
                  <a:r>
                    <a:rPr lang="zh-CN" altLang="en-US" sz="16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字，</a:t>
                  </a:r>
                  <a:r>
                    <a:rPr lang="en-US" altLang="zh-CN" sz="16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20</a:t>
                  </a:r>
                  <a:r>
                    <a:rPr lang="zh-CN" altLang="en-US" sz="16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号字。</a:t>
                  </a:r>
                  <a:endPara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endParaRPr>
                </a:p>
              </p:txBody>
            </p:sp>
            <p:sp>
              <p:nvSpPr>
                <p:cNvPr id="48" name="文本框 47"/>
                <p:cNvSpPr txBox="1"/>
                <p:nvPr/>
              </p:nvSpPr>
              <p:spPr>
                <a:xfrm>
                  <a:off x="13950" y="4683"/>
                  <a:ext cx="3416" cy="6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l"/>
                  <a:r>
                    <a:rPr lang="zh-CN" altLang="en-US" sz="2000" b="1">
                      <a:solidFill>
                        <a:srgbClr val="004376"/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点击</a:t>
                  </a:r>
                  <a:r>
                    <a:rPr lang="zh-CN" sz="2000" b="1">
                      <a:solidFill>
                        <a:srgbClr val="004376"/>
                      </a:solidFill>
                      <a:effectLst/>
                      <a:latin typeface="汉仪中简黑简" panose="00020600040101010101" charset="-122"/>
                      <a:ea typeface="汉仪中简黑简" panose="00020600040101010101" charset="-122"/>
                      <a:cs typeface="汉仪中简黑简" panose="00020600040101010101" charset="-122"/>
                    </a:rPr>
                    <a:t>添加标题</a:t>
                  </a:r>
                  <a:endParaRPr lang="zh-CN" sz="2000" b="1">
                    <a:solidFill>
                      <a:srgbClr val="004376"/>
                    </a:solidFill>
                    <a:effectLst/>
                    <a:latin typeface="汉仪中简黑简" panose="00020600040101010101" charset="-122"/>
                    <a:ea typeface="汉仪中简黑简" panose="00020600040101010101" charset="-122"/>
                    <a:cs typeface="汉仪中简黑简" panose="00020600040101010101" charset="-122"/>
                  </a:endParaRPr>
                </a:p>
              </p:txBody>
            </p:sp>
          </p:grpSp>
          <p:grpSp>
            <p:nvGrpSpPr>
              <p:cNvPr id="49" name="组合 48"/>
              <p:cNvGrpSpPr/>
              <p:nvPr/>
            </p:nvGrpSpPr>
            <p:grpSpPr>
              <a:xfrm rot="0">
                <a:off x="12636" y="5095"/>
                <a:ext cx="1358" cy="1113"/>
                <a:chOff x="9187" y="1124"/>
                <a:chExt cx="1358" cy="1113"/>
              </a:xfrm>
            </p:grpSpPr>
            <p:sp>
              <p:nvSpPr>
                <p:cNvPr id="50" name="直角三角形 49"/>
                <p:cNvSpPr/>
                <p:nvPr/>
              </p:nvSpPr>
              <p:spPr>
                <a:xfrm rot="16200000">
                  <a:off x="9796" y="1588"/>
                  <a:ext cx="619" cy="619"/>
                </a:xfrm>
                <a:prstGeom prst="rtTriangle">
                  <a:avLst/>
                </a:prstGeom>
                <a:solidFill>
                  <a:srgbClr val="E9C51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51" name="文本框 50"/>
                <p:cNvSpPr txBox="1"/>
                <p:nvPr/>
              </p:nvSpPr>
              <p:spPr>
                <a:xfrm>
                  <a:off x="9187" y="1124"/>
                  <a:ext cx="1358" cy="11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pPr algn="r"/>
                  <a:r>
                    <a:rPr lang="en-US" altLang="zh-CN" sz="4000" b="1">
                      <a:solidFill>
                        <a:srgbClr val="004376"/>
                      </a:solidFill>
                      <a:latin typeface="汉仪中简黑简" panose="00020600040101010101" charset="-122"/>
                      <a:ea typeface="汉仪中简黑简" panose="00020600040101010101" charset="-122"/>
                    </a:rPr>
                    <a:t>02</a:t>
                  </a:r>
                  <a:endParaRPr lang="en-US" altLang="zh-CN" sz="4000" b="1">
                    <a:solidFill>
                      <a:srgbClr val="004376"/>
                    </a:solidFill>
                    <a:latin typeface="汉仪中简黑简" panose="00020600040101010101" charset="-122"/>
                    <a:ea typeface="汉仪中简黑简" panose="00020600040101010101" charset="-122"/>
                  </a:endParaRPr>
                </a:p>
              </p:txBody>
            </p:sp>
          </p:grpSp>
        </p:grpSp>
      </p:grpSp>
    </p:spTree>
    <p:custDataLst>
      <p:tags r:id="rId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5" name="剪去单角的矩形 34"/>
          <p:cNvSpPr/>
          <p:nvPr/>
        </p:nvSpPr>
        <p:spPr>
          <a:xfrm rot="10800000" flipH="1">
            <a:off x="3583305" y="1828800"/>
            <a:ext cx="2440940" cy="3306445"/>
          </a:xfrm>
          <a:prstGeom prst="snip1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文本框 35"/>
          <p:cNvSpPr txBox="1"/>
          <p:nvPr/>
        </p:nvSpPr>
        <p:spPr>
          <a:xfrm>
            <a:off x="4037330" y="2945765"/>
            <a:ext cx="5193665" cy="1014730"/>
          </a:xfrm>
          <a:prstGeom prst="rect">
            <a:avLst/>
          </a:prstGeom>
        </p:spPr>
        <p:txBody>
          <a:bodyPr wrap="square" rtlCol="0">
            <a:spAutoFit/>
          </a:bodyPr>
          <a:p>
            <a:pPr algn="l"/>
            <a:r>
              <a:rPr lang="zh-CN" altLang="en-US" sz="6000">
                <a:solidFill>
                  <a:schemeClr val="bg1"/>
                </a:solidFill>
                <a:latin typeface="汉仪中简黑简" panose="00020600040101010101" charset="-122"/>
                <a:ea typeface="汉仪中简黑简" panose="00020600040101010101" charset="-122"/>
              </a:rPr>
              <a:t>项目问题反馈</a:t>
            </a:r>
            <a:endParaRPr lang="zh-CN" altLang="en-US" sz="6000">
              <a:solidFill>
                <a:schemeClr val="bg1"/>
              </a:solidFill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 useBgFill="1">
        <p:nvSpPr>
          <p:cNvPr id="37" name="文本框 36"/>
          <p:cNvSpPr txBox="1"/>
          <p:nvPr/>
        </p:nvSpPr>
        <p:spPr>
          <a:xfrm>
            <a:off x="2908300" y="2173605"/>
            <a:ext cx="2510790" cy="768350"/>
          </a:xfrm>
          <a:prstGeom prst="rect">
            <a:avLst/>
          </a:prstGeom>
        </p:spPr>
        <p:txBody>
          <a:bodyPr wrap="square" rtlCol="0">
            <a:spAutoFit/>
          </a:bodyPr>
          <a:p>
            <a:pPr algn="l"/>
            <a:r>
              <a:rPr lang="en-US" sz="4400" b="1">
                <a:solidFill>
                  <a:srgbClr val="EEF1F0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PART</a:t>
            </a:r>
            <a:r>
              <a:rPr lang="en-US" sz="4400" b="1">
                <a:solidFill>
                  <a:srgbClr val="E9C515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 03</a:t>
            </a:r>
            <a:endParaRPr lang="en-US" altLang="zh-CN" sz="4400" b="1">
              <a:solidFill>
                <a:srgbClr val="E9C515"/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  <p:sp useBgFill="1">
        <p:nvSpPr>
          <p:cNvPr id="38" name="文本框 37"/>
          <p:cNvSpPr txBox="1"/>
          <p:nvPr/>
        </p:nvSpPr>
        <p:spPr>
          <a:xfrm>
            <a:off x="4037330" y="3926840"/>
            <a:ext cx="4654550" cy="583565"/>
          </a:xfrm>
          <a:prstGeom prst="rect">
            <a:avLst/>
          </a:prstGeom>
        </p:spPr>
        <p:txBody>
          <a:bodyPr wrap="square" rtlCol="0">
            <a:spAutoFit/>
          </a:bodyPr>
          <a:p>
            <a:pPr algn="l"/>
            <a:r>
              <a:rPr sz="1600">
                <a:solidFill>
                  <a:srgbClr val="EEF1F0"/>
                </a:solidFill>
                <a:latin typeface="汉仪中简黑简" panose="00020600040101010101" charset="-122"/>
                <a:ea typeface="汉仪中简黑简" panose="00020600040101010101" charset="-122"/>
              </a:rPr>
              <a:t>点击此处添加章节的描述内容，言简意赅，字数不超过50字，20号字。</a:t>
            </a:r>
            <a:endParaRPr sz="1600">
              <a:solidFill>
                <a:srgbClr val="EEF1F0"/>
              </a:solidFill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>
        <p:nvSpPr>
          <p:cNvPr id="39" name="直角三角形 38"/>
          <p:cNvSpPr/>
          <p:nvPr/>
        </p:nvSpPr>
        <p:spPr>
          <a:xfrm rot="16200000">
            <a:off x="5968365" y="4742180"/>
            <a:ext cx="393065" cy="393065"/>
          </a:xfrm>
          <a:prstGeom prst="rtTriangle">
            <a:avLst/>
          </a:prstGeom>
          <a:solidFill>
            <a:srgbClr val="E9C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2022</Words>
  <Application>WPS 演示</Application>
  <PresentationFormat>宽屏</PresentationFormat>
  <Paragraphs>237</Paragraphs>
  <Slides>15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Wingdings</vt:lpstr>
      <vt:lpstr>汉仪中简黑简</vt:lpstr>
      <vt:lpstr>汉仪书宋二S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市场营销工作总结汇报</dc:title>
  <dc:creator>蔡圆圆camille（卡米设计）</dc:creator>
  <cp:lastModifiedBy>铭</cp:lastModifiedBy>
  <cp:revision>152</cp:revision>
  <dcterms:created xsi:type="dcterms:W3CDTF">2019-06-19T02:08:00Z</dcterms:created>
  <dcterms:modified xsi:type="dcterms:W3CDTF">2022-03-07T07:29:04Z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KSOTemplateUUID">
    <vt:lpwstr>v1.0_mb_kqpl9U56fV7cAJM5pSyuuQ==</vt:lpwstr>
  </property>
  <property fmtid="{D5CDD505-2E9C-101B-9397-08002B2CF9AE}" pid="4" name="ICV">
    <vt:lpwstr>ED086ABCC047483388E30269B72CBA9D</vt:lpwstr>
  </property>
</Properties>
</file>