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1" r:id="rId3"/>
    <p:sldId id="370" r:id="rId4"/>
    <p:sldId id="372" r:id="rId5"/>
    <p:sldId id="365" r:id="rId6"/>
    <p:sldId id="338" r:id="rId7"/>
    <p:sldId id="339" r:id="rId8"/>
    <p:sldId id="367" r:id="rId9"/>
    <p:sldId id="353" r:id="rId10"/>
    <p:sldId id="335" r:id="rId11"/>
    <p:sldId id="340" r:id="rId12"/>
    <p:sldId id="359" r:id="rId13"/>
    <p:sldId id="341" r:id="rId14"/>
    <p:sldId id="349" r:id="rId15"/>
    <p:sldId id="350" r:id="rId16"/>
    <p:sldId id="343" r:id="rId17"/>
    <p:sldId id="344" r:id="rId18"/>
    <p:sldId id="345" r:id="rId19"/>
    <p:sldId id="351" r:id="rId20"/>
    <p:sldId id="366" r:id="rId21"/>
    <p:sldId id="355" r:id="rId22"/>
    <p:sldId id="375" r:id="rId23"/>
    <p:sldId id="364" r:id="rId24"/>
    <p:sldId id="356" r:id="rId25"/>
    <p:sldId id="357" r:id="rId26"/>
    <p:sldId id="358" r:id="rId27"/>
    <p:sldId id="361" r:id="rId28"/>
    <p:sldId id="362" r:id="rId29"/>
    <p:sldId id="368" r:id="rId30"/>
    <p:sldId id="376" r:id="rId31"/>
    <p:sldId id="352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4ABC6"/>
    <a:srgbClr val="F1A1C1"/>
    <a:srgbClr val="E13D30"/>
    <a:srgbClr val="EFA740"/>
    <a:srgbClr val="0D666A"/>
    <a:srgbClr val="13493C"/>
    <a:srgbClr val="8C1415"/>
    <a:srgbClr val="B02620"/>
    <a:srgbClr val="FD4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32" y="96"/>
      </p:cViewPr>
      <p:guideLst>
        <p:guide orient="horz" pos="2160"/>
        <p:guide pos="3840"/>
        <p:guide orient="horz" pos="642"/>
        <p:guide pos="347"/>
        <p:guide pos="7333"/>
        <p:guide pos="19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</c:v>
                </c:pt>
              </c:strCache>
            </c:strRef>
          </c:tx>
          <c:spPr>
            <a:gradFill>
              <a:gsLst>
                <a:gs pos="80000">
                  <a:schemeClr val="accent1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8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8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gradFill>
                <a:gsLst>
                  <a:gs pos="8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佩奇</c:v>
                </c:pt>
                <c:pt idx="1">
                  <c:v>乔治</c:v>
                </c:pt>
                <c:pt idx="2">
                  <c:v>米奇</c:v>
                </c:pt>
                <c:pt idx="3">
                  <c:v>米妮</c:v>
                </c:pt>
                <c:pt idx="4">
                  <c:v>犇犇</c:v>
                </c:pt>
                <c:pt idx="5">
                  <c:v>妞妞</c:v>
                </c:pt>
                <c:pt idx="6">
                  <c:v>哈哈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2.5</c:v>
                </c:pt>
                <c:pt idx="2">
                  <c:v>2</c:v>
                </c:pt>
                <c:pt idx="3">
                  <c:v>3.5</c:v>
                </c:pt>
                <c:pt idx="4">
                  <c:v>3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99930512"/>
        <c:axId val="699932144"/>
      </c:barChart>
      <c:catAx>
        <c:axId val="699930512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99932144"/>
        <c:crosses val="autoZero"/>
        <c:auto val="1"/>
        <c:lblAlgn val="ctr"/>
        <c:lblOffset val="100"/>
        <c:noMultiLvlLbl val="0"/>
      </c:catAx>
      <c:valAx>
        <c:axId val="6999321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999305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here</c:v>
                </c:pt>
              </c:strCache>
            </c:strRef>
          </c:tx>
          <c:spPr>
            <a:gradFill>
              <a:gsLst>
                <a:gs pos="80000">
                  <a:schemeClr val="accent1">
                    <a:lumMod val="60000"/>
                    <a:lumOff val="4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8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8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gradFill>
                <a:gsLst>
                  <a:gs pos="8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gradFill>
                <a:gsLst>
                  <a:gs pos="8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Sheet1!$A$2:$A$8</c:f>
              <c:strCache>
                <c:ptCount val="7"/>
                <c:pt idx="0">
                  <c:v>佩奇</c:v>
                </c:pt>
                <c:pt idx="1">
                  <c:v>乔治</c:v>
                </c:pt>
                <c:pt idx="2">
                  <c:v>米奇</c:v>
                </c:pt>
                <c:pt idx="3">
                  <c:v>米妮</c:v>
                </c:pt>
                <c:pt idx="4">
                  <c:v>犇犇</c:v>
                </c:pt>
                <c:pt idx="5">
                  <c:v>妞妞</c:v>
                </c:pt>
                <c:pt idx="6">
                  <c:v>哈哈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2.5</c:v>
                </c:pt>
                <c:pt idx="2">
                  <c:v>2</c:v>
                </c:pt>
                <c:pt idx="3">
                  <c:v>3.5</c:v>
                </c:pt>
                <c:pt idx="4">
                  <c:v>3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99934864"/>
        <c:axId val="705139936"/>
      </c:barChart>
      <c:catAx>
        <c:axId val="699934864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05139936"/>
        <c:crosses val="autoZero"/>
        <c:auto val="1"/>
        <c:lblAlgn val="ctr"/>
        <c:lblOffset val="100"/>
        <c:noMultiLvlLbl val="0"/>
      </c:catAx>
      <c:valAx>
        <c:axId val="705139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9993486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412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/>
            </c:spPr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人员</c:v>
                </c:pt>
                <c:pt idx="1">
                  <c:v>经费</c:v>
                </c:pt>
                <c:pt idx="2">
                  <c:v>场地</c:v>
                </c:pt>
                <c:pt idx="3">
                  <c:v>难度</c:v>
                </c:pt>
                <c:pt idx="4">
                  <c:v>时间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5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60466144"/>
        <c:axId val="1960465056"/>
      </c:radarChart>
      <c:catAx>
        <c:axId val="196046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</a:p>
        </c:txPr>
        <c:crossAx val="1960465056"/>
        <c:crosses val="autoZero"/>
        <c:auto val="1"/>
        <c:lblAlgn val="ctr"/>
        <c:lblOffset val="100"/>
        <c:noMultiLvlLbl val="0"/>
      </c:catAx>
      <c:valAx>
        <c:axId val="1960465056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accent3">
                  <a:lumMod val="20000"/>
                  <a:lumOff val="80000"/>
                  <a:alpha val="7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</a:p>
        </c:txPr>
        <c:crossAx val="196046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solidFill>
            <a:schemeClr val="bg1"/>
          </a:solidFill>
          <a:latin typeface="+mj-ea"/>
          <a:ea typeface="+mj-ea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食物, 花&#10;&#10;描述已自动生成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528484"/>
            <a:ext cx="12192000" cy="3329517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/>
        </p:nvSpPr>
        <p:spPr>
          <a:xfrm flipV="1">
            <a:off x="1" y="3736852"/>
            <a:ext cx="12191998" cy="1274671"/>
          </a:xfrm>
          <a:custGeom>
            <a:avLst/>
            <a:gdLst>
              <a:gd name="connsiteX0" fmla="*/ 0 w 12191998"/>
              <a:gd name="connsiteY0" fmla="*/ 1274671 h 1274671"/>
              <a:gd name="connsiteX1" fmla="*/ 188660 w 12191998"/>
              <a:gd name="connsiteY1" fmla="*/ 1173792 h 1274671"/>
              <a:gd name="connsiteX2" fmla="*/ 6095999 w 12191998"/>
              <a:gd name="connsiteY2" fmla="*/ 85725 h 1274671"/>
              <a:gd name="connsiteX3" fmla="*/ 12003338 w 12191998"/>
              <a:gd name="connsiteY3" fmla="*/ 1173792 h 1274671"/>
              <a:gd name="connsiteX4" fmla="*/ 12191998 w 12191998"/>
              <a:gd name="connsiteY4" fmla="*/ 1274671 h 1274671"/>
              <a:gd name="connsiteX5" fmla="*/ 12191998 w 12191998"/>
              <a:gd name="connsiteY5" fmla="*/ 1187175 h 1274671"/>
              <a:gd name="connsiteX6" fmla="*/ 11836462 w 12191998"/>
              <a:gd name="connsiteY6" fmla="*/ 1009824 h 1274671"/>
              <a:gd name="connsiteX7" fmla="*/ 6095999 w 12191998"/>
              <a:gd name="connsiteY7" fmla="*/ 0 h 1274671"/>
              <a:gd name="connsiteX8" fmla="*/ 355537 w 12191998"/>
              <a:gd name="connsiteY8" fmla="*/ 1009824 h 1274671"/>
              <a:gd name="connsiteX9" fmla="*/ 0 w 12191998"/>
              <a:gd name="connsiteY9" fmla="*/ 1187176 h 127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8" h="1274671">
                <a:moveTo>
                  <a:pt x="0" y="1274671"/>
                </a:moveTo>
                <a:lnTo>
                  <a:pt x="188660" y="1173792"/>
                </a:lnTo>
                <a:cubicBezTo>
                  <a:pt x="1548349" y="512265"/>
                  <a:pt x="3688636" y="85725"/>
                  <a:pt x="6095999" y="85725"/>
                </a:cubicBezTo>
                <a:cubicBezTo>
                  <a:pt x="8503363" y="85725"/>
                  <a:pt x="10643650" y="512265"/>
                  <a:pt x="12003338" y="1173792"/>
                </a:cubicBezTo>
                <a:lnTo>
                  <a:pt x="12191998" y="1274671"/>
                </a:lnTo>
                <a:lnTo>
                  <a:pt x="12191998" y="1187175"/>
                </a:lnTo>
                <a:lnTo>
                  <a:pt x="11836462" y="1009824"/>
                </a:lnTo>
                <a:cubicBezTo>
                  <a:pt x="10472000" y="393099"/>
                  <a:pt x="8407068" y="0"/>
                  <a:pt x="6095999" y="0"/>
                </a:cubicBezTo>
                <a:cubicBezTo>
                  <a:pt x="3784930" y="0"/>
                  <a:pt x="1719999" y="393099"/>
                  <a:pt x="355537" y="1009824"/>
                </a:cubicBezTo>
                <a:lnTo>
                  <a:pt x="0" y="11871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16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0" y="0"/>
            <a:ext cx="12191997" cy="4947403"/>
          </a:xfrm>
          <a:custGeom>
            <a:avLst/>
            <a:gdLst>
              <a:gd name="connsiteX0" fmla="*/ 0 w 12191997"/>
              <a:gd name="connsiteY0" fmla="*/ 0 h 4947403"/>
              <a:gd name="connsiteX1" fmla="*/ 12191997 w 12191997"/>
              <a:gd name="connsiteY1" fmla="*/ 0 h 4947403"/>
              <a:gd name="connsiteX2" fmla="*/ 12191997 w 12191997"/>
              <a:gd name="connsiteY2" fmla="*/ 3757182 h 4947403"/>
              <a:gd name="connsiteX3" fmla="*/ 11750994 w 12191997"/>
              <a:gd name="connsiteY3" fmla="*/ 3961428 h 4947403"/>
              <a:gd name="connsiteX4" fmla="*/ 6095999 w 12191997"/>
              <a:gd name="connsiteY4" fmla="*/ 4947403 h 4947403"/>
              <a:gd name="connsiteX5" fmla="*/ 441004 w 12191997"/>
              <a:gd name="connsiteY5" fmla="*/ 3961428 h 4947403"/>
              <a:gd name="connsiteX6" fmla="*/ 0 w 12191997"/>
              <a:gd name="connsiteY6" fmla="*/ 3757181 h 494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7" h="4947403">
                <a:moveTo>
                  <a:pt x="0" y="0"/>
                </a:moveTo>
                <a:lnTo>
                  <a:pt x="12191997" y="0"/>
                </a:lnTo>
                <a:lnTo>
                  <a:pt x="12191997" y="3757182"/>
                </a:lnTo>
                <a:lnTo>
                  <a:pt x="11750994" y="3961428"/>
                </a:lnTo>
                <a:cubicBezTo>
                  <a:pt x="10303755" y="4570614"/>
                  <a:pt x="8304412" y="4947403"/>
                  <a:pt x="6095999" y="4947403"/>
                </a:cubicBezTo>
                <a:cubicBezTo>
                  <a:pt x="3887587" y="4947403"/>
                  <a:pt x="1888244" y="4570614"/>
                  <a:pt x="441004" y="3961428"/>
                </a:cubicBezTo>
                <a:lnTo>
                  <a:pt x="0" y="3757181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3" cstate="screen"/>
          <a:srcRect b="-470"/>
          <a:stretch>
            <a:fillRect/>
          </a:stretch>
        </p:blipFill>
        <p:spPr>
          <a:xfrm>
            <a:off x="9980288" y="0"/>
            <a:ext cx="1684662" cy="15872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1">
                  <a:alpha val="9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0" y="0"/>
            <a:ext cx="12191999" cy="1472620"/>
          </a:xfrm>
          <a:custGeom>
            <a:avLst/>
            <a:gdLst>
              <a:gd name="connsiteX0" fmla="*/ 0 w 12146786"/>
              <a:gd name="connsiteY0" fmla="*/ 0 h 1179752"/>
              <a:gd name="connsiteX1" fmla="*/ 12146786 w 12146786"/>
              <a:gd name="connsiteY1" fmla="*/ 0 h 1179752"/>
              <a:gd name="connsiteX2" fmla="*/ 11728387 w 12146786"/>
              <a:gd name="connsiteY2" fmla="*/ 193777 h 1179752"/>
              <a:gd name="connsiteX3" fmla="*/ 6073392 w 12146786"/>
              <a:gd name="connsiteY3" fmla="*/ 1179752 h 1179752"/>
              <a:gd name="connsiteX4" fmla="*/ 418397 w 12146786"/>
              <a:gd name="connsiteY4" fmla="*/ 193777 h 1179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6786" h="1179752">
                <a:moveTo>
                  <a:pt x="0" y="0"/>
                </a:moveTo>
                <a:lnTo>
                  <a:pt x="12146786" y="0"/>
                </a:lnTo>
                <a:lnTo>
                  <a:pt x="11728387" y="193777"/>
                </a:lnTo>
                <a:cubicBezTo>
                  <a:pt x="10281148" y="802963"/>
                  <a:pt x="8281805" y="1179752"/>
                  <a:pt x="6073392" y="1179752"/>
                </a:cubicBezTo>
                <a:cubicBezTo>
                  <a:pt x="3864980" y="1179752"/>
                  <a:pt x="1865637" y="802963"/>
                  <a:pt x="418397" y="193777"/>
                </a:cubicBez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1" y="0"/>
            <a:ext cx="12191999" cy="1588087"/>
          </a:xfrm>
          <a:custGeom>
            <a:avLst/>
            <a:gdLst>
              <a:gd name="connsiteX0" fmla="*/ 0 w 12191999"/>
              <a:gd name="connsiteY0" fmla="*/ 0 h 1588087"/>
              <a:gd name="connsiteX1" fmla="*/ 419954 w 12191999"/>
              <a:gd name="connsiteY1" fmla="*/ 241881 h 1588087"/>
              <a:gd name="connsiteX2" fmla="*/ 6095999 w 12191999"/>
              <a:gd name="connsiteY2" fmla="*/ 1472620 h 1588087"/>
              <a:gd name="connsiteX3" fmla="*/ 11772043 w 12191999"/>
              <a:gd name="connsiteY3" fmla="*/ 241881 h 1588087"/>
              <a:gd name="connsiteX4" fmla="*/ 12191999 w 12191999"/>
              <a:gd name="connsiteY4" fmla="*/ 0 h 1588087"/>
              <a:gd name="connsiteX5" fmla="*/ 11772043 w 12191999"/>
              <a:gd name="connsiteY5" fmla="*/ 260847 h 1588087"/>
              <a:gd name="connsiteX6" fmla="*/ 6095999 w 12191999"/>
              <a:gd name="connsiteY6" fmla="*/ 1588087 h 1588087"/>
              <a:gd name="connsiteX7" fmla="*/ 419954 w 12191999"/>
              <a:gd name="connsiteY7" fmla="*/ 260847 h 158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1588087">
                <a:moveTo>
                  <a:pt x="0" y="0"/>
                </a:moveTo>
                <a:lnTo>
                  <a:pt x="419954" y="241881"/>
                </a:lnTo>
                <a:cubicBezTo>
                  <a:pt x="1872581" y="1002295"/>
                  <a:pt x="3879366" y="1472620"/>
                  <a:pt x="6095999" y="1472620"/>
                </a:cubicBezTo>
                <a:cubicBezTo>
                  <a:pt x="8312632" y="1472620"/>
                  <a:pt x="10319417" y="1002295"/>
                  <a:pt x="11772043" y="241881"/>
                </a:cubicBezTo>
                <a:lnTo>
                  <a:pt x="12191999" y="0"/>
                </a:lnTo>
                <a:lnTo>
                  <a:pt x="11772043" y="260847"/>
                </a:lnTo>
                <a:cubicBezTo>
                  <a:pt x="10319417" y="1080884"/>
                  <a:pt x="8312632" y="1588087"/>
                  <a:pt x="6095999" y="1588087"/>
                </a:cubicBezTo>
                <a:cubicBezTo>
                  <a:pt x="3879366" y="1588087"/>
                  <a:pt x="1872581" y="1080884"/>
                  <a:pt x="419954" y="2608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50825"/>
            <a:ext cx="10515600" cy="701675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kumimoji="0" lang="zh-CN" altLang="en-US" sz="4800" i="0" u="none" strike="noStrike" kern="1200" cap="none" spc="0" normalizeH="0" baseline="0" dirty="0">
                <a:ln w="44450">
                  <a:noFill/>
                </a:ln>
                <a:solidFill>
                  <a:schemeClr val="bg1"/>
                </a:solidFill>
                <a:effectLst>
                  <a:outerShdw blurRad="190500" dist="50800" dir="5400000" sx="102000" sy="102000" algn="t" rotWithShape="0">
                    <a:prstClr val="black"/>
                  </a:outerShdw>
                </a:effectLst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" name="文本占位符 11"/>
          <p:cNvSpPr>
            <a:spLocks noGrp="1"/>
          </p:cNvSpPr>
          <p:nvPr>
            <p:ph type="body" sz="quarter" idx="10"/>
          </p:nvPr>
        </p:nvSpPr>
        <p:spPr>
          <a:xfrm>
            <a:off x="4379056" y="863600"/>
            <a:ext cx="3433886" cy="33640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FontTx/>
              <a:buNone/>
              <a:defRPr lang="zh-CN" altLang="en-US" sz="2000" kern="1200" dirty="0">
                <a:ln w="44450">
                  <a:noFill/>
                </a:ln>
                <a:solidFill>
                  <a:schemeClr val="bg1"/>
                </a:solidFill>
                <a:effectLst>
                  <a:outerShdw blurRad="190500" dist="50800" dir="5400000" sx="102000" sy="102000" algn="t" rotWithShape="0">
                    <a:prstClr val="black"/>
                  </a:outerShdw>
                </a:effectLst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树上的叶子&#10;&#10;中度可信度描述已自动生成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20138"/>
          <a:stretch>
            <a:fillRect/>
          </a:stretch>
        </p:blipFill>
        <p:spPr>
          <a:xfrm>
            <a:off x="0" y="0"/>
            <a:ext cx="9735004" cy="68580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 rot="5400000">
            <a:off x="4772888" y="-561109"/>
            <a:ext cx="6858001" cy="7980219"/>
            <a:chOff x="-1" y="0"/>
            <a:chExt cx="12192000" cy="5011523"/>
          </a:xfrm>
        </p:grpSpPr>
        <p:sp>
          <p:nvSpPr>
            <p:cNvPr id="7" name="任意多边形: 形状 6"/>
            <p:cNvSpPr/>
            <p:nvPr/>
          </p:nvSpPr>
          <p:spPr>
            <a:xfrm flipV="1">
              <a:off x="1" y="3736852"/>
              <a:ext cx="12191998" cy="1274671"/>
            </a:xfrm>
            <a:custGeom>
              <a:avLst/>
              <a:gdLst>
                <a:gd name="connsiteX0" fmla="*/ 0 w 12191998"/>
                <a:gd name="connsiteY0" fmla="*/ 1274671 h 1274671"/>
                <a:gd name="connsiteX1" fmla="*/ 188660 w 12191998"/>
                <a:gd name="connsiteY1" fmla="*/ 1173792 h 1274671"/>
                <a:gd name="connsiteX2" fmla="*/ 6095999 w 12191998"/>
                <a:gd name="connsiteY2" fmla="*/ 85725 h 1274671"/>
                <a:gd name="connsiteX3" fmla="*/ 12003338 w 12191998"/>
                <a:gd name="connsiteY3" fmla="*/ 1173792 h 1274671"/>
                <a:gd name="connsiteX4" fmla="*/ 12191998 w 12191998"/>
                <a:gd name="connsiteY4" fmla="*/ 1274671 h 1274671"/>
                <a:gd name="connsiteX5" fmla="*/ 12191998 w 12191998"/>
                <a:gd name="connsiteY5" fmla="*/ 1187175 h 1274671"/>
                <a:gd name="connsiteX6" fmla="*/ 11836462 w 12191998"/>
                <a:gd name="connsiteY6" fmla="*/ 1009824 h 1274671"/>
                <a:gd name="connsiteX7" fmla="*/ 6095999 w 12191998"/>
                <a:gd name="connsiteY7" fmla="*/ 0 h 1274671"/>
                <a:gd name="connsiteX8" fmla="*/ 355537 w 12191998"/>
                <a:gd name="connsiteY8" fmla="*/ 1009824 h 1274671"/>
                <a:gd name="connsiteX9" fmla="*/ 0 w 12191998"/>
                <a:gd name="connsiteY9" fmla="*/ 1187176 h 1274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1998" h="1274671">
                  <a:moveTo>
                    <a:pt x="0" y="1274671"/>
                  </a:moveTo>
                  <a:lnTo>
                    <a:pt x="188660" y="1173792"/>
                  </a:lnTo>
                  <a:cubicBezTo>
                    <a:pt x="1548349" y="512265"/>
                    <a:pt x="3688636" y="85725"/>
                    <a:pt x="6095999" y="85725"/>
                  </a:cubicBezTo>
                  <a:cubicBezTo>
                    <a:pt x="8503363" y="85725"/>
                    <a:pt x="10643650" y="512265"/>
                    <a:pt x="12003338" y="1173792"/>
                  </a:cubicBezTo>
                  <a:lnTo>
                    <a:pt x="12191998" y="1274671"/>
                  </a:lnTo>
                  <a:lnTo>
                    <a:pt x="12191998" y="1187175"/>
                  </a:lnTo>
                  <a:lnTo>
                    <a:pt x="11836462" y="1009824"/>
                  </a:lnTo>
                  <a:cubicBezTo>
                    <a:pt x="10472000" y="393099"/>
                    <a:pt x="8407068" y="0"/>
                    <a:pt x="6095999" y="0"/>
                  </a:cubicBezTo>
                  <a:cubicBezTo>
                    <a:pt x="3784930" y="0"/>
                    <a:pt x="1719999" y="393099"/>
                    <a:pt x="355537" y="1009824"/>
                  </a:cubicBezTo>
                  <a:lnTo>
                    <a:pt x="0" y="11871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-1" y="0"/>
              <a:ext cx="12191997" cy="4947403"/>
            </a:xfrm>
            <a:custGeom>
              <a:avLst/>
              <a:gdLst>
                <a:gd name="connsiteX0" fmla="*/ 0 w 12191997"/>
                <a:gd name="connsiteY0" fmla="*/ 0 h 4947403"/>
                <a:gd name="connsiteX1" fmla="*/ 12191997 w 12191997"/>
                <a:gd name="connsiteY1" fmla="*/ 0 h 4947403"/>
                <a:gd name="connsiteX2" fmla="*/ 12191997 w 12191997"/>
                <a:gd name="connsiteY2" fmla="*/ 3757182 h 4947403"/>
                <a:gd name="connsiteX3" fmla="*/ 11750994 w 12191997"/>
                <a:gd name="connsiteY3" fmla="*/ 3961428 h 4947403"/>
                <a:gd name="connsiteX4" fmla="*/ 6095999 w 12191997"/>
                <a:gd name="connsiteY4" fmla="*/ 4947403 h 4947403"/>
                <a:gd name="connsiteX5" fmla="*/ 441004 w 12191997"/>
                <a:gd name="connsiteY5" fmla="*/ 3961428 h 4947403"/>
                <a:gd name="connsiteX6" fmla="*/ 0 w 12191997"/>
                <a:gd name="connsiteY6" fmla="*/ 3757181 h 4947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1997" h="4947403">
                  <a:moveTo>
                    <a:pt x="0" y="0"/>
                  </a:moveTo>
                  <a:lnTo>
                    <a:pt x="12191997" y="0"/>
                  </a:lnTo>
                  <a:lnTo>
                    <a:pt x="12191997" y="3757182"/>
                  </a:lnTo>
                  <a:lnTo>
                    <a:pt x="11750994" y="3961428"/>
                  </a:lnTo>
                  <a:cubicBezTo>
                    <a:pt x="10303755" y="4570614"/>
                    <a:pt x="8304412" y="4947403"/>
                    <a:pt x="6095999" y="4947403"/>
                  </a:cubicBezTo>
                  <a:cubicBezTo>
                    <a:pt x="3887587" y="4947403"/>
                    <a:pt x="1888244" y="4570614"/>
                    <a:pt x="441004" y="3961428"/>
                  </a:cubicBezTo>
                  <a:lnTo>
                    <a:pt x="0" y="375718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screen"/>
          <a:srcRect b="-470"/>
          <a:stretch>
            <a:fillRect/>
          </a:stretch>
        </p:blipFill>
        <p:spPr>
          <a:xfrm>
            <a:off x="10588368" y="1"/>
            <a:ext cx="1267081" cy="1193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顶角 3"/>
          <p:cNvSpPr/>
          <p:nvPr userDrawn="1"/>
        </p:nvSpPr>
        <p:spPr>
          <a:xfrm rot="5400000">
            <a:off x="2619165" y="-2360630"/>
            <a:ext cx="678088" cy="5916422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0"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654800"/>
            <a:ext cx="12192000" cy="203200"/>
          </a:xfrm>
          <a:prstGeom prst="rect">
            <a:avLst/>
          </a:prstGeom>
          <a:gradFill flip="none" rotWithShape="1">
            <a:gsLst>
              <a:gs pos="100000">
                <a:schemeClr val="accent4">
                  <a:lumMod val="75000"/>
                  <a:lumOff val="25000"/>
                </a:schemeClr>
              </a:gs>
              <a:gs pos="2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11437228" y="6679456"/>
            <a:ext cx="48571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900" i="1" dirty="0">
                <a:solidFill>
                  <a:schemeClr val="bg1"/>
                </a:solidFill>
              </a:rPr>
              <a:t>- Page</a:t>
            </a:r>
            <a:fld id="{CFE7C94E-B2C0-498C-A9AE-D7B5096FD1B8}" type="slidenum">
              <a:rPr lang="en-US" altLang="zh-CN" sz="900" i="1" smtClean="0">
                <a:solidFill>
                  <a:schemeClr val="bg1"/>
                </a:solidFill>
              </a:rPr>
            </a:fld>
            <a:r>
              <a:rPr lang="en-US" altLang="zh-CN" sz="900" i="1" dirty="0">
                <a:solidFill>
                  <a:schemeClr val="bg1"/>
                </a:solidFill>
              </a:rPr>
              <a:t> -</a:t>
            </a:r>
            <a:endParaRPr lang="zh-CN" altLang="en-US" sz="900" i="1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441471" y="349931"/>
            <a:ext cx="5776720" cy="4953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zh-CN" altLang="en-US" sz="3200" kern="12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defRPr>
            </a:lvl1pPr>
          </a:lstStyle>
          <a:p>
            <a:r>
              <a:rPr lang="zh-CN" altLang="en-US" dirty="0"/>
              <a:t>此处为标题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>
          <a:xfrm>
            <a:off x="2305428" y="513865"/>
            <a:ext cx="3433886" cy="336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FontTx/>
              <a:buNone/>
              <a:defRPr lang="zh-CN" altLang="en-US" sz="2000" kern="1200" dirty="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microsoft.com/office/2007/relationships/hdphoto" Target="../media/image49.wdp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59.png"/><Relationship Id="rId7" Type="http://schemas.microsoft.com/office/2007/relationships/hdphoto" Target="../media/image58.wdp"/><Relationship Id="rId6" Type="http://schemas.openxmlformats.org/officeDocument/2006/relationships/image" Target="../media/image57.png"/><Relationship Id="rId5" Type="http://schemas.microsoft.com/office/2007/relationships/hdphoto" Target="../media/image56.wdp"/><Relationship Id="rId4" Type="http://schemas.openxmlformats.org/officeDocument/2006/relationships/image" Target="../media/image55.png"/><Relationship Id="rId3" Type="http://schemas.microsoft.com/office/2007/relationships/hdphoto" Target="../media/image54.wdp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61.wdp"/><Relationship Id="rId1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61.wdp"/><Relationship Id="rId2" Type="http://schemas.openxmlformats.org/officeDocument/2006/relationships/image" Target="../media/image60.png"/><Relationship Id="rId1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9380" y="2255613"/>
            <a:ext cx="90332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660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+mj-ea"/>
                <a:ea typeface="+mj-ea"/>
              </a:rPr>
              <a:t>圣诞节亲子活动策划案</a:t>
            </a:r>
            <a:endParaRPr lang="zh-CN" altLang="en-US" sz="6600" spc="300" dirty="0"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30000"/>
                  </a:prst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7339" y="1443304"/>
            <a:ext cx="2956260" cy="749034"/>
            <a:chOff x="1777339" y="1443304"/>
            <a:chExt cx="2956260" cy="749034"/>
          </a:xfrm>
        </p:grpSpPr>
        <p:sp>
          <p:nvSpPr>
            <p:cNvPr id="3" name="矩形: 圆角 2"/>
            <p:cNvSpPr/>
            <p:nvPr/>
          </p:nvSpPr>
          <p:spPr>
            <a:xfrm>
              <a:off x="1777339" y="1443304"/>
              <a:ext cx="2956260" cy="647700"/>
            </a:xfrm>
            <a:prstGeom prst="roundRect">
              <a:avLst>
                <a:gd name="adj" fmla="val 5346"/>
              </a:avLst>
            </a:prstGeom>
            <a:solidFill>
              <a:srgbClr val="F8BD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021030" y="1443989"/>
              <a:ext cx="2468880" cy="64516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altLang="zh-CN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</a:rPr>
                <a:t>XX</a:t>
              </a:r>
              <a:r>
                <a:rPr kumimoji="0" lang="zh-CN" altLang="en-US" sz="360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</a:rPr>
                <a:t>幼儿教育</a:t>
              </a:r>
              <a:endParaRPr lang="zh-CN" altLang="en-US" sz="36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800000">
              <a:off x="2378338" y="2091234"/>
              <a:ext cx="165328" cy="10110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68256" y="3221268"/>
            <a:ext cx="88554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Planning Of Christmas Parent-child Activities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45944" y="3935453"/>
            <a:ext cx="2671762" cy="384048"/>
            <a:chOff x="2771776" y="4662488"/>
            <a:chExt cx="2671762" cy="384048"/>
          </a:xfrm>
        </p:grpSpPr>
        <p:sp>
          <p:nvSpPr>
            <p:cNvPr id="8" name="任意多边形: 形状 7" descr="© INSCALE GmbH, 26.05.2010&#10;http://www.presentationload.com/"/>
            <p:cNvSpPr/>
            <p:nvPr/>
          </p:nvSpPr>
          <p:spPr bwMode="gray">
            <a:xfrm>
              <a:off x="2771776" y="4662488"/>
              <a:ext cx="2671762" cy="379412"/>
            </a:xfrm>
            <a:custGeom>
              <a:avLst/>
              <a:gdLst>
                <a:gd name="connsiteX0" fmla="*/ 0 w 1770288"/>
                <a:gd name="connsiteY0" fmla="*/ 0 h 297696"/>
                <a:gd name="connsiteX1" fmla="*/ 1317850 w 1770288"/>
                <a:gd name="connsiteY1" fmla="*/ 0 h 297696"/>
                <a:gd name="connsiteX2" fmla="*/ 1317850 w 1770288"/>
                <a:gd name="connsiteY2" fmla="*/ 296 h 297696"/>
                <a:gd name="connsiteX3" fmla="*/ 1603529 w 1770288"/>
                <a:gd name="connsiteY3" fmla="*/ 0 h 297696"/>
                <a:gd name="connsiteX4" fmla="*/ 1716535 w 1770288"/>
                <a:gd name="connsiteY4" fmla="*/ 79291 h 297696"/>
                <a:gd name="connsiteX5" fmla="*/ 1770288 w 1770288"/>
                <a:gd name="connsiteY5" fmla="*/ 297696 h 297696"/>
                <a:gd name="connsiteX6" fmla="*/ 452438 w 1770288"/>
                <a:gd name="connsiteY6" fmla="*/ 297696 h 297696"/>
                <a:gd name="connsiteX7" fmla="*/ 452438 w 1770288"/>
                <a:gd name="connsiteY7" fmla="*/ 297400 h 297696"/>
                <a:gd name="connsiteX8" fmla="*/ 166759 w 1770288"/>
                <a:gd name="connsiteY8" fmla="*/ 297696 h 297696"/>
                <a:gd name="connsiteX9" fmla="*/ 53753 w 1770288"/>
                <a:gd name="connsiteY9" fmla="*/ 218405 h 297696"/>
                <a:gd name="connsiteX0-1" fmla="*/ 0 w 1770288"/>
                <a:gd name="connsiteY0-2" fmla="*/ 1870 h 299566"/>
                <a:gd name="connsiteX1-3" fmla="*/ 33383 w 1770288"/>
                <a:gd name="connsiteY1-4" fmla="*/ 0 h 299566"/>
                <a:gd name="connsiteX2-5" fmla="*/ 1317850 w 1770288"/>
                <a:gd name="connsiteY2-6" fmla="*/ 1870 h 299566"/>
                <a:gd name="connsiteX3-7" fmla="*/ 1317850 w 1770288"/>
                <a:gd name="connsiteY3-8" fmla="*/ 2166 h 299566"/>
                <a:gd name="connsiteX4-9" fmla="*/ 1603529 w 1770288"/>
                <a:gd name="connsiteY4-10" fmla="*/ 1870 h 299566"/>
                <a:gd name="connsiteX5-11" fmla="*/ 1716535 w 1770288"/>
                <a:gd name="connsiteY5-12" fmla="*/ 81161 h 299566"/>
                <a:gd name="connsiteX6-13" fmla="*/ 1770288 w 1770288"/>
                <a:gd name="connsiteY6-14" fmla="*/ 299566 h 299566"/>
                <a:gd name="connsiteX7-15" fmla="*/ 452438 w 1770288"/>
                <a:gd name="connsiteY7-16" fmla="*/ 299566 h 299566"/>
                <a:gd name="connsiteX8-17" fmla="*/ 452438 w 1770288"/>
                <a:gd name="connsiteY8-18" fmla="*/ 299270 h 299566"/>
                <a:gd name="connsiteX9-19" fmla="*/ 166759 w 1770288"/>
                <a:gd name="connsiteY9-20" fmla="*/ 299566 h 299566"/>
                <a:gd name="connsiteX10" fmla="*/ 53753 w 1770288"/>
                <a:gd name="connsiteY10" fmla="*/ 220275 h 299566"/>
                <a:gd name="connsiteX11" fmla="*/ 0 w 1770288"/>
                <a:gd name="connsiteY11" fmla="*/ 1870 h 299566"/>
                <a:gd name="connsiteX0-21" fmla="*/ 20370 w 1736905"/>
                <a:gd name="connsiteY0-22" fmla="*/ 220275 h 299566"/>
                <a:gd name="connsiteX1-23" fmla="*/ 0 w 1736905"/>
                <a:gd name="connsiteY1-24" fmla="*/ 0 h 299566"/>
                <a:gd name="connsiteX2-25" fmla="*/ 1284467 w 1736905"/>
                <a:gd name="connsiteY2-26" fmla="*/ 1870 h 299566"/>
                <a:gd name="connsiteX3-27" fmla="*/ 1284467 w 1736905"/>
                <a:gd name="connsiteY3-28" fmla="*/ 2166 h 299566"/>
                <a:gd name="connsiteX4-29" fmla="*/ 1570146 w 1736905"/>
                <a:gd name="connsiteY4-30" fmla="*/ 1870 h 299566"/>
                <a:gd name="connsiteX5-31" fmla="*/ 1683152 w 1736905"/>
                <a:gd name="connsiteY5-32" fmla="*/ 81161 h 299566"/>
                <a:gd name="connsiteX6-33" fmla="*/ 1736905 w 1736905"/>
                <a:gd name="connsiteY6-34" fmla="*/ 299566 h 299566"/>
                <a:gd name="connsiteX7-35" fmla="*/ 419055 w 1736905"/>
                <a:gd name="connsiteY7-36" fmla="*/ 299566 h 299566"/>
                <a:gd name="connsiteX8-37" fmla="*/ 419055 w 1736905"/>
                <a:gd name="connsiteY8-38" fmla="*/ 299270 h 299566"/>
                <a:gd name="connsiteX9-39" fmla="*/ 133376 w 1736905"/>
                <a:gd name="connsiteY9-40" fmla="*/ 299566 h 299566"/>
                <a:gd name="connsiteX10-41" fmla="*/ 20370 w 1736905"/>
                <a:gd name="connsiteY10-42" fmla="*/ 220275 h 299566"/>
                <a:gd name="connsiteX0-43" fmla="*/ 20370 w 1736905"/>
                <a:gd name="connsiteY0-44" fmla="*/ 220275 h 299566"/>
                <a:gd name="connsiteX1-45" fmla="*/ 0 w 1736905"/>
                <a:gd name="connsiteY1-46" fmla="*/ 0 h 299566"/>
                <a:gd name="connsiteX2-47" fmla="*/ 1284467 w 1736905"/>
                <a:gd name="connsiteY2-48" fmla="*/ 1870 h 299566"/>
                <a:gd name="connsiteX3-49" fmla="*/ 1284467 w 1736905"/>
                <a:gd name="connsiteY3-50" fmla="*/ 2166 h 299566"/>
                <a:gd name="connsiteX4-51" fmla="*/ 1570146 w 1736905"/>
                <a:gd name="connsiteY4-52" fmla="*/ 1870 h 299566"/>
                <a:gd name="connsiteX5-53" fmla="*/ 1683152 w 1736905"/>
                <a:gd name="connsiteY5-54" fmla="*/ 81161 h 299566"/>
                <a:gd name="connsiteX6-55" fmla="*/ 1736905 w 1736905"/>
                <a:gd name="connsiteY6-56" fmla="*/ 299566 h 299566"/>
                <a:gd name="connsiteX7-57" fmla="*/ 1705272 w 1736905"/>
                <a:gd name="connsiteY7-58" fmla="*/ 297059 h 299566"/>
                <a:gd name="connsiteX8-59" fmla="*/ 419055 w 1736905"/>
                <a:gd name="connsiteY8-60" fmla="*/ 299566 h 299566"/>
                <a:gd name="connsiteX9-61" fmla="*/ 419055 w 1736905"/>
                <a:gd name="connsiteY9-62" fmla="*/ 299270 h 299566"/>
                <a:gd name="connsiteX10-63" fmla="*/ 133376 w 1736905"/>
                <a:gd name="connsiteY10-64" fmla="*/ 299566 h 299566"/>
                <a:gd name="connsiteX11-65" fmla="*/ 20370 w 1736905"/>
                <a:gd name="connsiteY11-66" fmla="*/ 220275 h 299566"/>
                <a:gd name="connsiteX0-67" fmla="*/ 20370 w 1705272"/>
                <a:gd name="connsiteY0-68" fmla="*/ 220275 h 299566"/>
                <a:gd name="connsiteX1-69" fmla="*/ 0 w 1705272"/>
                <a:gd name="connsiteY1-70" fmla="*/ 0 h 299566"/>
                <a:gd name="connsiteX2-71" fmla="*/ 1284467 w 1705272"/>
                <a:gd name="connsiteY2-72" fmla="*/ 1870 h 299566"/>
                <a:gd name="connsiteX3-73" fmla="*/ 1284467 w 1705272"/>
                <a:gd name="connsiteY3-74" fmla="*/ 2166 h 299566"/>
                <a:gd name="connsiteX4-75" fmla="*/ 1570146 w 1705272"/>
                <a:gd name="connsiteY4-76" fmla="*/ 1870 h 299566"/>
                <a:gd name="connsiteX5-77" fmla="*/ 1683152 w 1705272"/>
                <a:gd name="connsiteY5-78" fmla="*/ 81161 h 299566"/>
                <a:gd name="connsiteX6-79" fmla="*/ 1705272 w 1705272"/>
                <a:gd name="connsiteY6-80" fmla="*/ 297059 h 299566"/>
                <a:gd name="connsiteX7-81" fmla="*/ 419055 w 1705272"/>
                <a:gd name="connsiteY7-82" fmla="*/ 299566 h 299566"/>
                <a:gd name="connsiteX8-83" fmla="*/ 419055 w 1705272"/>
                <a:gd name="connsiteY8-84" fmla="*/ 299270 h 299566"/>
                <a:gd name="connsiteX9-85" fmla="*/ 133376 w 1705272"/>
                <a:gd name="connsiteY9-86" fmla="*/ 299566 h 299566"/>
                <a:gd name="connsiteX10-87" fmla="*/ 20370 w 1705272"/>
                <a:gd name="connsiteY10-88" fmla="*/ 220275 h 2995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41" y="connsiteY10-42"/>
                </a:cxn>
              </a:cxnLst>
              <a:rect l="l" t="t" r="r" b="b"/>
              <a:pathLst>
                <a:path w="1705272" h="299566">
                  <a:moveTo>
                    <a:pt x="20370" y="220275"/>
                  </a:moveTo>
                  <a:lnTo>
                    <a:pt x="0" y="0"/>
                  </a:lnTo>
                  <a:lnTo>
                    <a:pt x="1284467" y="1870"/>
                  </a:lnTo>
                  <a:lnTo>
                    <a:pt x="1284467" y="2166"/>
                  </a:lnTo>
                  <a:lnTo>
                    <a:pt x="1570146" y="1870"/>
                  </a:lnTo>
                  <a:cubicBezTo>
                    <a:pt x="1658995" y="2258"/>
                    <a:pt x="1675427" y="53865"/>
                    <a:pt x="1683152" y="81161"/>
                  </a:cubicBezTo>
                  <a:lnTo>
                    <a:pt x="1705272" y="297059"/>
                  </a:lnTo>
                  <a:lnTo>
                    <a:pt x="419055" y="299566"/>
                  </a:lnTo>
                  <a:lnTo>
                    <a:pt x="419055" y="299270"/>
                  </a:lnTo>
                  <a:lnTo>
                    <a:pt x="133376" y="299566"/>
                  </a:lnTo>
                  <a:cubicBezTo>
                    <a:pt x="44527" y="299178"/>
                    <a:pt x="28095" y="247572"/>
                    <a:pt x="20370" y="22027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75000"/>
                    <a:lumOff val="25000"/>
                  </a:schemeClr>
                </a:gs>
                <a:gs pos="20000">
                  <a:schemeClr val="accent4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 dirty="0">
                <a:solidFill>
                  <a:schemeClr val="lt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336665" y="4678236"/>
              <a:ext cx="153924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83032" y="3935453"/>
            <a:ext cx="2671762" cy="385080"/>
            <a:chOff x="2771776" y="4662488"/>
            <a:chExt cx="2671762" cy="385080"/>
          </a:xfrm>
        </p:grpSpPr>
        <p:sp>
          <p:nvSpPr>
            <p:cNvPr id="11" name="任意多边形: 形状 10" descr="© INSCALE GmbH, 26.05.2010&#10;http://www.presentationload.com/"/>
            <p:cNvSpPr/>
            <p:nvPr/>
          </p:nvSpPr>
          <p:spPr bwMode="gray">
            <a:xfrm>
              <a:off x="2771776" y="4662488"/>
              <a:ext cx="2671762" cy="379412"/>
            </a:xfrm>
            <a:custGeom>
              <a:avLst/>
              <a:gdLst>
                <a:gd name="connsiteX0" fmla="*/ 0 w 1770288"/>
                <a:gd name="connsiteY0" fmla="*/ 0 h 297696"/>
                <a:gd name="connsiteX1" fmla="*/ 1317850 w 1770288"/>
                <a:gd name="connsiteY1" fmla="*/ 0 h 297696"/>
                <a:gd name="connsiteX2" fmla="*/ 1317850 w 1770288"/>
                <a:gd name="connsiteY2" fmla="*/ 296 h 297696"/>
                <a:gd name="connsiteX3" fmla="*/ 1603529 w 1770288"/>
                <a:gd name="connsiteY3" fmla="*/ 0 h 297696"/>
                <a:gd name="connsiteX4" fmla="*/ 1716535 w 1770288"/>
                <a:gd name="connsiteY4" fmla="*/ 79291 h 297696"/>
                <a:gd name="connsiteX5" fmla="*/ 1770288 w 1770288"/>
                <a:gd name="connsiteY5" fmla="*/ 297696 h 297696"/>
                <a:gd name="connsiteX6" fmla="*/ 452438 w 1770288"/>
                <a:gd name="connsiteY6" fmla="*/ 297696 h 297696"/>
                <a:gd name="connsiteX7" fmla="*/ 452438 w 1770288"/>
                <a:gd name="connsiteY7" fmla="*/ 297400 h 297696"/>
                <a:gd name="connsiteX8" fmla="*/ 166759 w 1770288"/>
                <a:gd name="connsiteY8" fmla="*/ 297696 h 297696"/>
                <a:gd name="connsiteX9" fmla="*/ 53753 w 1770288"/>
                <a:gd name="connsiteY9" fmla="*/ 218405 h 297696"/>
                <a:gd name="connsiteX0-1" fmla="*/ 0 w 1770288"/>
                <a:gd name="connsiteY0-2" fmla="*/ 1870 h 299566"/>
                <a:gd name="connsiteX1-3" fmla="*/ 33383 w 1770288"/>
                <a:gd name="connsiteY1-4" fmla="*/ 0 h 299566"/>
                <a:gd name="connsiteX2-5" fmla="*/ 1317850 w 1770288"/>
                <a:gd name="connsiteY2-6" fmla="*/ 1870 h 299566"/>
                <a:gd name="connsiteX3-7" fmla="*/ 1317850 w 1770288"/>
                <a:gd name="connsiteY3-8" fmla="*/ 2166 h 299566"/>
                <a:gd name="connsiteX4-9" fmla="*/ 1603529 w 1770288"/>
                <a:gd name="connsiteY4-10" fmla="*/ 1870 h 299566"/>
                <a:gd name="connsiteX5-11" fmla="*/ 1716535 w 1770288"/>
                <a:gd name="connsiteY5-12" fmla="*/ 81161 h 299566"/>
                <a:gd name="connsiteX6-13" fmla="*/ 1770288 w 1770288"/>
                <a:gd name="connsiteY6-14" fmla="*/ 299566 h 299566"/>
                <a:gd name="connsiteX7-15" fmla="*/ 452438 w 1770288"/>
                <a:gd name="connsiteY7-16" fmla="*/ 299566 h 299566"/>
                <a:gd name="connsiteX8-17" fmla="*/ 452438 w 1770288"/>
                <a:gd name="connsiteY8-18" fmla="*/ 299270 h 299566"/>
                <a:gd name="connsiteX9-19" fmla="*/ 166759 w 1770288"/>
                <a:gd name="connsiteY9-20" fmla="*/ 299566 h 299566"/>
                <a:gd name="connsiteX10" fmla="*/ 53753 w 1770288"/>
                <a:gd name="connsiteY10" fmla="*/ 220275 h 299566"/>
                <a:gd name="connsiteX11" fmla="*/ 0 w 1770288"/>
                <a:gd name="connsiteY11" fmla="*/ 1870 h 299566"/>
                <a:gd name="connsiteX0-21" fmla="*/ 20370 w 1736905"/>
                <a:gd name="connsiteY0-22" fmla="*/ 220275 h 299566"/>
                <a:gd name="connsiteX1-23" fmla="*/ 0 w 1736905"/>
                <a:gd name="connsiteY1-24" fmla="*/ 0 h 299566"/>
                <a:gd name="connsiteX2-25" fmla="*/ 1284467 w 1736905"/>
                <a:gd name="connsiteY2-26" fmla="*/ 1870 h 299566"/>
                <a:gd name="connsiteX3-27" fmla="*/ 1284467 w 1736905"/>
                <a:gd name="connsiteY3-28" fmla="*/ 2166 h 299566"/>
                <a:gd name="connsiteX4-29" fmla="*/ 1570146 w 1736905"/>
                <a:gd name="connsiteY4-30" fmla="*/ 1870 h 299566"/>
                <a:gd name="connsiteX5-31" fmla="*/ 1683152 w 1736905"/>
                <a:gd name="connsiteY5-32" fmla="*/ 81161 h 299566"/>
                <a:gd name="connsiteX6-33" fmla="*/ 1736905 w 1736905"/>
                <a:gd name="connsiteY6-34" fmla="*/ 299566 h 299566"/>
                <a:gd name="connsiteX7-35" fmla="*/ 419055 w 1736905"/>
                <a:gd name="connsiteY7-36" fmla="*/ 299566 h 299566"/>
                <a:gd name="connsiteX8-37" fmla="*/ 419055 w 1736905"/>
                <a:gd name="connsiteY8-38" fmla="*/ 299270 h 299566"/>
                <a:gd name="connsiteX9-39" fmla="*/ 133376 w 1736905"/>
                <a:gd name="connsiteY9-40" fmla="*/ 299566 h 299566"/>
                <a:gd name="connsiteX10-41" fmla="*/ 20370 w 1736905"/>
                <a:gd name="connsiteY10-42" fmla="*/ 220275 h 299566"/>
                <a:gd name="connsiteX0-43" fmla="*/ 20370 w 1736905"/>
                <a:gd name="connsiteY0-44" fmla="*/ 220275 h 299566"/>
                <a:gd name="connsiteX1-45" fmla="*/ 0 w 1736905"/>
                <a:gd name="connsiteY1-46" fmla="*/ 0 h 299566"/>
                <a:gd name="connsiteX2-47" fmla="*/ 1284467 w 1736905"/>
                <a:gd name="connsiteY2-48" fmla="*/ 1870 h 299566"/>
                <a:gd name="connsiteX3-49" fmla="*/ 1284467 w 1736905"/>
                <a:gd name="connsiteY3-50" fmla="*/ 2166 h 299566"/>
                <a:gd name="connsiteX4-51" fmla="*/ 1570146 w 1736905"/>
                <a:gd name="connsiteY4-52" fmla="*/ 1870 h 299566"/>
                <a:gd name="connsiteX5-53" fmla="*/ 1683152 w 1736905"/>
                <a:gd name="connsiteY5-54" fmla="*/ 81161 h 299566"/>
                <a:gd name="connsiteX6-55" fmla="*/ 1736905 w 1736905"/>
                <a:gd name="connsiteY6-56" fmla="*/ 299566 h 299566"/>
                <a:gd name="connsiteX7-57" fmla="*/ 1705272 w 1736905"/>
                <a:gd name="connsiteY7-58" fmla="*/ 297059 h 299566"/>
                <a:gd name="connsiteX8-59" fmla="*/ 419055 w 1736905"/>
                <a:gd name="connsiteY8-60" fmla="*/ 299566 h 299566"/>
                <a:gd name="connsiteX9-61" fmla="*/ 419055 w 1736905"/>
                <a:gd name="connsiteY9-62" fmla="*/ 299270 h 299566"/>
                <a:gd name="connsiteX10-63" fmla="*/ 133376 w 1736905"/>
                <a:gd name="connsiteY10-64" fmla="*/ 299566 h 299566"/>
                <a:gd name="connsiteX11-65" fmla="*/ 20370 w 1736905"/>
                <a:gd name="connsiteY11-66" fmla="*/ 220275 h 299566"/>
                <a:gd name="connsiteX0-67" fmla="*/ 20370 w 1705272"/>
                <a:gd name="connsiteY0-68" fmla="*/ 220275 h 299566"/>
                <a:gd name="connsiteX1-69" fmla="*/ 0 w 1705272"/>
                <a:gd name="connsiteY1-70" fmla="*/ 0 h 299566"/>
                <a:gd name="connsiteX2-71" fmla="*/ 1284467 w 1705272"/>
                <a:gd name="connsiteY2-72" fmla="*/ 1870 h 299566"/>
                <a:gd name="connsiteX3-73" fmla="*/ 1284467 w 1705272"/>
                <a:gd name="connsiteY3-74" fmla="*/ 2166 h 299566"/>
                <a:gd name="connsiteX4-75" fmla="*/ 1570146 w 1705272"/>
                <a:gd name="connsiteY4-76" fmla="*/ 1870 h 299566"/>
                <a:gd name="connsiteX5-77" fmla="*/ 1683152 w 1705272"/>
                <a:gd name="connsiteY5-78" fmla="*/ 81161 h 299566"/>
                <a:gd name="connsiteX6-79" fmla="*/ 1705272 w 1705272"/>
                <a:gd name="connsiteY6-80" fmla="*/ 297059 h 299566"/>
                <a:gd name="connsiteX7-81" fmla="*/ 419055 w 1705272"/>
                <a:gd name="connsiteY7-82" fmla="*/ 299566 h 299566"/>
                <a:gd name="connsiteX8-83" fmla="*/ 419055 w 1705272"/>
                <a:gd name="connsiteY8-84" fmla="*/ 299270 h 299566"/>
                <a:gd name="connsiteX9-85" fmla="*/ 133376 w 1705272"/>
                <a:gd name="connsiteY9-86" fmla="*/ 299566 h 299566"/>
                <a:gd name="connsiteX10-87" fmla="*/ 20370 w 1705272"/>
                <a:gd name="connsiteY10-88" fmla="*/ 220275 h 2995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41" y="connsiteY10-42"/>
                </a:cxn>
              </a:cxnLst>
              <a:rect l="l" t="t" r="r" b="b"/>
              <a:pathLst>
                <a:path w="1705272" h="299566">
                  <a:moveTo>
                    <a:pt x="20370" y="220275"/>
                  </a:moveTo>
                  <a:lnTo>
                    <a:pt x="0" y="0"/>
                  </a:lnTo>
                  <a:lnTo>
                    <a:pt x="1284467" y="1870"/>
                  </a:lnTo>
                  <a:lnTo>
                    <a:pt x="1284467" y="2166"/>
                  </a:lnTo>
                  <a:lnTo>
                    <a:pt x="1570146" y="1870"/>
                  </a:lnTo>
                  <a:cubicBezTo>
                    <a:pt x="1658995" y="2258"/>
                    <a:pt x="1675427" y="53865"/>
                    <a:pt x="1683152" y="81161"/>
                  </a:cubicBezTo>
                  <a:lnTo>
                    <a:pt x="1705272" y="297059"/>
                  </a:lnTo>
                  <a:lnTo>
                    <a:pt x="419055" y="299566"/>
                  </a:lnTo>
                  <a:lnTo>
                    <a:pt x="419055" y="299270"/>
                  </a:lnTo>
                  <a:lnTo>
                    <a:pt x="133376" y="299566"/>
                  </a:lnTo>
                  <a:cubicBezTo>
                    <a:pt x="44527" y="299178"/>
                    <a:pt x="28095" y="247572"/>
                    <a:pt x="20370" y="22027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75000"/>
                    <a:lumOff val="25000"/>
                  </a:schemeClr>
                </a:gs>
                <a:gs pos="20000">
                  <a:schemeClr val="accent4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de-DE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37724" y="4678236"/>
              <a:ext cx="2137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463774" y="2199443"/>
            <a:ext cx="3148639" cy="3036866"/>
            <a:chOff x="4463774" y="2199443"/>
            <a:chExt cx="3148639" cy="3036866"/>
          </a:xfrm>
        </p:grpSpPr>
        <p:sp>
          <p:nvSpPr>
            <p:cNvPr id="15" name="矩形 14"/>
            <p:cNvSpPr/>
            <p:nvPr/>
          </p:nvSpPr>
          <p:spPr>
            <a:xfrm>
              <a:off x="4710833" y="2345085"/>
              <a:ext cx="2901580" cy="2891224"/>
            </a:xfrm>
            <a:prstGeom prst="rect">
              <a:avLst/>
            </a:prstGeom>
            <a:noFill/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581692" y="2199443"/>
              <a:ext cx="2901580" cy="29015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463774" y="4983106"/>
              <a:ext cx="235836" cy="2358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签到进场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Sign In To Play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4804827" y="2586929"/>
            <a:ext cx="2673461" cy="212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家长和孩子在签到墙上许下圣诞愿望并留下个人信息，即可领取一个充满祝福的平安果和一双可爱的圣诞袜。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6567" y="2064158"/>
            <a:ext cx="3139522" cy="3172151"/>
            <a:chOff x="596567" y="2064158"/>
            <a:chExt cx="3139522" cy="3172151"/>
          </a:xfrm>
        </p:grpSpPr>
        <p:grpSp>
          <p:nvGrpSpPr>
            <p:cNvPr id="17" name="组合 16"/>
            <p:cNvGrpSpPr/>
            <p:nvPr/>
          </p:nvGrpSpPr>
          <p:grpSpPr>
            <a:xfrm>
              <a:off x="703262" y="2199443"/>
              <a:ext cx="3032827" cy="3036866"/>
              <a:chOff x="846580" y="2199443"/>
              <a:chExt cx="3032827" cy="3036866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77827" y="2345085"/>
                <a:ext cx="2901580" cy="2891224"/>
              </a:xfrm>
              <a:prstGeom prst="rect">
                <a:avLst/>
              </a:prstGeom>
              <a:noFill/>
              <a:ln w="63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 descr="娃娃放在一起&#10;&#10;描述已自动生成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846580" y="2199443"/>
                <a:ext cx="2901581" cy="2901581"/>
              </a:xfrm>
              <a:prstGeom prst="rect">
                <a:avLst/>
              </a:prstGeom>
            </p:spPr>
          </p:pic>
        </p:grpSp>
        <p:sp>
          <p:nvSpPr>
            <p:cNvPr id="19" name="椭圆 18"/>
            <p:cNvSpPr/>
            <p:nvPr/>
          </p:nvSpPr>
          <p:spPr>
            <a:xfrm>
              <a:off x="596567" y="2064158"/>
              <a:ext cx="235836" cy="2358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27362" y="2081525"/>
            <a:ext cx="3161376" cy="3154784"/>
            <a:chOff x="8327362" y="2081525"/>
            <a:chExt cx="3161376" cy="3154784"/>
          </a:xfrm>
        </p:grpSpPr>
        <p:grpSp>
          <p:nvGrpSpPr>
            <p:cNvPr id="16" name="组合 15"/>
            <p:cNvGrpSpPr/>
            <p:nvPr/>
          </p:nvGrpSpPr>
          <p:grpSpPr>
            <a:xfrm>
              <a:off x="8458016" y="2199443"/>
              <a:ext cx="3030722" cy="3036866"/>
              <a:chOff x="4715429" y="2199443"/>
              <a:chExt cx="3030722" cy="303686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844571" y="2345085"/>
                <a:ext cx="2901580" cy="2891224"/>
              </a:xfrm>
              <a:prstGeom prst="rect">
                <a:avLst/>
              </a:prstGeom>
              <a:noFill/>
              <a:ln w="63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15429" y="2199443"/>
                <a:ext cx="2901581" cy="29015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椭圆 20"/>
            <p:cNvSpPr/>
            <p:nvPr/>
          </p:nvSpPr>
          <p:spPr>
            <a:xfrm>
              <a:off x="8327362" y="2081525"/>
              <a:ext cx="235836" cy="2358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圣诞老人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305428" y="513865"/>
            <a:ext cx="3433886" cy="336400"/>
          </a:xfrm>
        </p:spPr>
        <p:txBody>
          <a:bodyPr/>
          <a:lstStyle/>
          <a:p>
            <a:r>
              <a:rPr lang="en-US" altLang="zh-CN" dirty="0"/>
              <a:t>/ Santa Claus Comes Out</a:t>
            </a:r>
            <a:endParaRPr lang="en-US" altLang="zh-CN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screen"/>
          <a:srcRect b="5805"/>
          <a:stretch>
            <a:fillRect/>
          </a:stretch>
        </p:blipFill>
        <p:spPr>
          <a:xfrm>
            <a:off x="755878" y="1623006"/>
            <a:ext cx="6938508" cy="434599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974989" y="2268528"/>
            <a:ext cx="3511196" cy="1653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圣诞老人背着礼物袋以猜拳的方式赠出礼物，猜拳胜利的一方可以获得圣诞发夹、圣诞手环、糖果等礼物。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029576" y="4390687"/>
            <a:ext cx="1047852" cy="1034809"/>
          </a:xfrm>
          <a:prstGeom prst="round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153475" y="4390687"/>
            <a:ext cx="1047852" cy="1034809"/>
          </a:xfrm>
          <a:prstGeom prst="round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277374" y="4391208"/>
            <a:ext cx="1047852" cy="104785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8061063" y="4070825"/>
            <a:ext cx="325120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061063" y="2134075"/>
            <a:ext cx="325120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缺角矩形 10"/>
          <p:cNvSpPr/>
          <p:nvPr/>
        </p:nvSpPr>
        <p:spPr>
          <a:xfrm>
            <a:off x="673100" y="1447800"/>
            <a:ext cx="10845800" cy="4470400"/>
          </a:xfrm>
          <a:prstGeom prst="plaque">
            <a:avLst>
              <a:gd name="adj" fmla="val 565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顶角 4"/>
          <p:cNvSpPr/>
          <p:nvPr/>
        </p:nvSpPr>
        <p:spPr>
          <a:xfrm rot="10800000">
            <a:off x="4883888" y="1450033"/>
            <a:ext cx="2424224" cy="495300"/>
          </a:xfrm>
          <a:prstGeom prst="round2Same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了解圣诞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Understand The Christmas</a:t>
            </a:r>
            <a:endParaRPr lang="en-US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5520239" y="2488017"/>
            <a:ext cx="5705548" cy="2814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705" indent="-179705">
              <a:lnSpc>
                <a:spcPct val="13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圣诞节是基督教纪念耶稣诞生的重要节日。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日原是罗马帝国规定的太阳神诞辰。有人认为选择这天庆祝圣诞，是因为基督教徒认为耶稣就是正义、永恒的太阳。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179705" indent="-179705">
              <a:lnSpc>
                <a:spcPct val="13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现在西方在圣诞节常互赠礼物，举行欢宴，并以圣诞老人、圣诞树等增添节日气氛，已成为普遍习俗。圣诞节也成为西方世界以及其他很多地区的公共假日。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93884" y="2337088"/>
            <a:ext cx="4168692" cy="3116346"/>
          </a:xfrm>
          <a:prstGeom prst="roundRect">
            <a:avLst>
              <a:gd name="adj" fmla="val 2007"/>
            </a:avLst>
          </a:prstGeom>
        </p:spPr>
      </p:pic>
      <p:sp>
        <p:nvSpPr>
          <p:cNvPr id="4" name="文本框 3"/>
          <p:cNvSpPr txBox="1"/>
          <p:nvPr/>
        </p:nvSpPr>
        <p:spPr>
          <a:xfrm>
            <a:off x="5080337" y="146685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圣诞节的由来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缺角矩形 10"/>
          <p:cNvSpPr/>
          <p:nvPr/>
        </p:nvSpPr>
        <p:spPr>
          <a:xfrm>
            <a:off x="673100" y="1447800"/>
            <a:ext cx="10845800" cy="4470400"/>
          </a:xfrm>
          <a:prstGeom prst="plaque">
            <a:avLst>
              <a:gd name="adj" fmla="val 565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顶角 4"/>
          <p:cNvSpPr/>
          <p:nvPr/>
        </p:nvSpPr>
        <p:spPr>
          <a:xfrm rot="10800000">
            <a:off x="4883888" y="1450033"/>
            <a:ext cx="2424224" cy="495300"/>
          </a:xfrm>
          <a:prstGeom prst="round2Same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了解圣诞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Understand The Christmas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4926447" y="1466850"/>
            <a:ext cx="2339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圣诞老人的由来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6602" y="2216567"/>
            <a:ext cx="4891598" cy="150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>
              <a:lnSpc>
                <a:spcPct val="130000"/>
              </a:lnSpc>
              <a:spcAft>
                <a:spcPts val="18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圣诞老人（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Santa Claus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）是西方神话传说中的人物，在传说中西方圣诞节前夜时悄悄赠送礼物给小孩子，是耶稣基督诞辰瞻礼即西方圣诞节的代表角色之一。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03752" y="2216567"/>
            <a:ext cx="4984947" cy="1503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>
              <a:lnSpc>
                <a:spcPct val="130000"/>
              </a:lnSpc>
              <a:spcAft>
                <a:spcPts val="18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传说每到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12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24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日晚上，有个神秘人会乘驾由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只驯鹿拉的雪橇在天上飞翔，挨家挨户地从烟囱进入屋里，然后偷偷把礼物放在孩子床头的袜子里，或者堆在壁炉旁的圣诞树下。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6601" y="3936348"/>
            <a:ext cx="4891598" cy="1539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>
              <a:lnSpc>
                <a:spcPct val="130000"/>
              </a:lnSpc>
              <a:spcAft>
                <a:spcPts val="18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他头戴红色帽子，大大的白色胡子，一身红色棉衣，脚穿黑色靴子的样子，拿着装有礼物的大袋子，因为总在圣诞节前夜出现派发礼物，所以习惯地称他为“</a:t>
            </a: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圣诞老人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”。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95827" y="3867294"/>
            <a:ext cx="4877284" cy="1641469"/>
            <a:chOff x="6372270" y="3726968"/>
            <a:chExt cx="4877284" cy="164146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1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72270" y="3726968"/>
              <a:ext cx="2191816" cy="1641469"/>
            </a:xfrm>
            <a:prstGeom prst="roundRect">
              <a:avLst>
                <a:gd name="adj" fmla="val 4288"/>
              </a:avLst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611758" y="3726968"/>
              <a:ext cx="2637796" cy="1641469"/>
            </a:xfrm>
            <a:prstGeom prst="roundRect">
              <a:avLst>
                <a:gd name="adj" fmla="val 4288"/>
              </a:avLst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缺角矩形 10"/>
          <p:cNvSpPr/>
          <p:nvPr/>
        </p:nvSpPr>
        <p:spPr>
          <a:xfrm>
            <a:off x="673100" y="1447800"/>
            <a:ext cx="10845800" cy="4470400"/>
          </a:xfrm>
          <a:prstGeom prst="plaque">
            <a:avLst>
              <a:gd name="adj" fmla="val 565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顶角 4"/>
          <p:cNvSpPr/>
          <p:nvPr/>
        </p:nvSpPr>
        <p:spPr>
          <a:xfrm rot="10800000">
            <a:off x="4883888" y="1450033"/>
            <a:ext cx="2424224" cy="495300"/>
          </a:xfrm>
          <a:prstGeom prst="round2Same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了解圣诞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Understand The Christmas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5080336" y="1466850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圣诞树的由来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56825" y="2356262"/>
            <a:ext cx="4891598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45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圣诞树，是指用灯烛和装饰品把枞树或洋松装点起来的常青树。作为是圣诞节重要的组成元素之一，近代圣诞树起源于德国，后来逐步在世界范围内流行起来，成为圣诞节庆祝中最有名的传统之一。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82014" y="2258766"/>
            <a:ext cx="4095511" cy="2547687"/>
          </a:xfrm>
          <a:prstGeom prst="roundRect">
            <a:avLst>
              <a:gd name="adj" fmla="val 3399"/>
            </a:avLst>
          </a:prstGeom>
        </p:spPr>
      </p:pic>
      <p:grpSp>
        <p:nvGrpSpPr>
          <p:cNvPr id="20" name="组合 19"/>
          <p:cNvGrpSpPr/>
          <p:nvPr/>
        </p:nvGrpSpPr>
        <p:grpSpPr>
          <a:xfrm>
            <a:off x="1429468" y="5155037"/>
            <a:ext cx="9333064" cy="307777"/>
            <a:chOff x="1235161" y="5345537"/>
            <a:chExt cx="9333064" cy="307777"/>
          </a:xfrm>
        </p:grpSpPr>
        <p:sp>
          <p:nvSpPr>
            <p:cNvPr id="17" name="文本框 16"/>
            <p:cNvSpPr txBox="1"/>
            <p:nvPr/>
          </p:nvSpPr>
          <p:spPr>
            <a:xfrm>
              <a:off x="1235161" y="5345537"/>
              <a:ext cx="2448106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微软雅黑" panose="020B0503020204020204" pitchFamily="34" charset="-122"/>
                <a:buChar char="◇"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C0B1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一棵常绿植物（如松树）</a:t>
              </a:r>
              <a:endPara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28799" y="5345537"/>
              <a:ext cx="2807179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微软雅黑" panose="020B0503020204020204" pitchFamily="34" charset="-122"/>
                <a:buChar char="◇"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C0B1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用圣诞灯和彩色的装饰物装饰</a:t>
              </a:r>
              <a:endPara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81510" y="5345537"/>
              <a:ext cx="2986715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buFont typeface="微软雅黑" panose="020B0503020204020204" pitchFamily="34" charset="-122"/>
                <a:buChar char="◇"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C0B12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把一个天使或星星放在树的顶上</a:t>
              </a:r>
              <a:endPara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>
          <a:xfrm>
            <a:off x="3908071" y="2667000"/>
            <a:ext cx="6848829" cy="1346200"/>
          </a:xfrm>
          <a:prstGeom prst="roundRect">
            <a:avLst>
              <a:gd name="adj" fmla="val 3459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3908071" y="4324350"/>
            <a:ext cx="6848829" cy="1182020"/>
          </a:xfrm>
          <a:prstGeom prst="roundRect">
            <a:avLst>
              <a:gd name="adj" fmla="val 5346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</a:t>
            </a:r>
            <a:r>
              <a:rPr lang="zh-CN" altLang="en-US" dirty="0"/>
              <a:t>台表演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238753" y="513865"/>
            <a:ext cx="3433886" cy="336400"/>
          </a:xfrm>
        </p:spPr>
        <p:txBody>
          <a:bodyPr/>
          <a:lstStyle/>
          <a:p>
            <a:r>
              <a:rPr lang="en-US" altLang="zh-CN" dirty="0"/>
              <a:t>/ T Stage Show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 r="3216"/>
          <a:stretch>
            <a:fillRect/>
          </a:stretch>
        </p:blipFill>
        <p:spPr>
          <a:xfrm>
            <a:off x="1444625" y="1722437"/>
            <a:ext cx="3226544" cy="4276725"/>
          </a:xfrm>
          <a:prstGeom prst="roundRect">
            <a:avLst>
              <a:gd name="adj" fmla="val 2572"/>
            </a:avLst>
          </a:prstGeom>
        </p:spPr>
      </p:pic>
      <p:sp>
        <p:nvSpPr>
          <p:cNvPr id="10" name="文本框 9"/>
          <p:cNvSpPr txBox="1"/>
          <p:nvPr/>
        </p:nvSpPr>
        <p:spPr>
          <a:xfrm>
            <a:off x="6306945" y="2775976"/>
            <a:ext cx="3872105" cy="1143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8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由孩子们穿上各式各样的圣诞服装，拿着搭配的道具，按照一定的编排顺序依次出场亮相。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5857486" y="1944728"/>
            <a:ext cx="3674996" cy="4953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kern="12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defRPr>
            </a:lvl1pPr>
          </a:lstStyle>
          <a:p>
            <a:pPr algn="ctr"/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圣诞老人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T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台秀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-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8535" y="2839476"/>
            <a:ext cx="1157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表演内容：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28535" y="4599321"/>
            <a:ext cx="1157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准备工作：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6945" y="4551696"/>
            <a:ext cx="3872105" cy="78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8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提前准备好服装以及道具，确定走秀音乐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" name="等腰三角形 1"/>
          <p:cNvSpPr/>
          <p:nvPr/>
        </p:nvSpPr>
        <p:spPr>
          <a:xfrm rot="1154781">
            <a:off x="10585197" y="3843147"/>
            <a:ext cx="271392" cy="266238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1" name="等腰三角形 1"/>
          <p:cNvSpPr/>
          <p:nvPr/>
        </p:nvSpPr>
        <p:spPr>
          <a:xfrm rot="1154781">
            <a:off x="10585198" y="5332631"/>
            <a:ext cx="271392" cy="266238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DIY</a:t>
            </a:r>
            <a:r>
              <a:rPr lang="zh-CN" altLang="en-US" dirty="0"/>
              <a:t>比赛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DIY Game</a:t>
            </a:r>
            <a:endParaRPr lang="en-US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620713" y="1731479"/>
            <a:ext cx="3394074" cy="339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98963" y="1731423"/>
            <a:ext cx="3394074" cy="339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177213" y="1731423"/>
            <a:ext cx="3394074" cy="339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4398962" y="1726445"/>
            <a:ext cx="3394074" cy="3874771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72293" y="1726445"/>
            <a:ext cx="3394074" cy="3874771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0713" y="1726445"/>
            <a:ext cx="3394074" cy="3874771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041022" y="5384800"/>
            <a:ext cx="2553456" cy="4445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2" name="矩形: 圆角 11"/>
          <p:cNvSpPr/>
          <p:nvPr/>
        </p:nvSpPr>
        <p:spPr>
          <a:xfrm>
            <a:off x="4819272" y="5384800"/>
            <a:ext cx="2553456" cy="4445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矩形: 圆角 12"/>
          <p:cNvSpPr/>
          <p:nvPr/>
        </p:nvSpPr>
        <p:spPr>
          <a:xfrm>
            <a:off x="8597522" y="5384800"/>
            <a:ext cx="2553456" cy="444500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1671580" y="5406995"/>
            <a:ext cx="1292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DIY</a:t>
            </a:r>
            <a:r>
              <a:rPr lang="zh-CN" altLang="en-US" sz="2000" dirty="0">
                <a:solidFill>
                  <a:schemeClr val="bg1"/>
                </a:solidFill>
              </a:rPr>
              <a:t>圣诞树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21589" y="5406995"/>
            <a:ext cx="15488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DIY</a:t>
            </a:r>
            <a:r>
              <a:rPr lang="zh-CN" altLang="en-US" sz="2000" dirty="0">
                <a:solidFill>
                  <a:schemeClr val="bg1"/>
                </a:solidFill>
              </a:rPr>
              <a:t>圣诞卡片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28080" y="5406995"/>
            <a:ext cx="1292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DIY</a:t>
            </a:r>
            <a:r>
              <a:rPr lang="zh-CN" altLang="en-US" sz="2000" dirty="0">
                <a:solidFill>
                  <a:schemeClr val="bg1"/>
                </a:solidFill>
              </a:rPr>
              <a:t>圣诞帽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投票环节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Voted</a:t>
            </a:r>
            <a:endParaRPr lang="en-US" altLang="zh-CN" dirty="0"/>
          </a:p>
        </p:txBody>
      </p:sp>
      <p:sp>
        <p:nvSpPr>
          <p:cNvPr id="9" name="矩形: 圆角 8"/>
          <p:cNvSpPr/>
          <p:nvPr/>
        </p:nvSpPr>
        <p:spPr>
          <a:xfrm>
            <a:off x="564112" y="1790700"/>
            <a:ext cx="5392187" cy="4229100"/>
          </a:xfrm>
          <a:prstGeom prst="roundRect">
            <a:avLst>
              <a:gd name="adj" fmla="val 485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0"/>
                </a:schemeClr>
              </a:gs>
            </a:gsLst>
            <a:lin ang="5400000" scaled="1"/>
          </a:gra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aphicFrame>
        <p:nvGraphicFramePr>
          <p:cNvPr id="10" name="图表 9"/>
          <p:cNvGraphicFramePr/>
          <p:nvPr/>
        </p:nvGraphicFramePr>
        <p:xfrm>
          <a:off x="703811" y="2151160"/>
          <a:ext cx="5112788" cy="3665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标题 1"/>
          <p:cNvSpPr txBox="1"/>
          <p:nvPr/>
        </p:nvSpPr>
        <p:spPr>
          <a:xfrm>
            <a:off x="1034011" y="2011460"/>
            <a:ext cx="4452388" cy="4953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kern="12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defRPr>
            </a:lvl1pPr>
          </a:lstStyle>
          <a:p>
            <a:pPr algn="ctr"/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创意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投票结果表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-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6248401" y="1790700"/>
            <a:ext cx="5392187" cy="4229100"/>
          </a:xfrm>
          <a:prstGeom prst="roundRect">
            <a:avLst>
              <a:gd name="adj" fmla="val 4850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0"/>
                </a:schemeClr>
              </a:gs>
            </a:gsLst>
            <a:lin ang="5400000" scaled="1"/>
          </a:gradFill>
          <a:ln w="12700" cap="rnd">
            <a:noFill/>
            <a:prstDash val="solid"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aphicFrame>
        <p:nvGraphicFramePr>
          <p:cNvPr id="13" name="图表 12"/>
          <p:cNvGraphicFramePr/>
          <p:nvPr/>
        </p:nvGraphicFramePr>
        <p:xfrm>
          <a:off x="6388100" y="2151160"/>
          <a:ext cx="5112788" cy="3665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标题 1"/>
          <p:cNvSpPr txBox="1"/>
          <p:nvPr/>
        </p:nvSpPr>
        <p:spPr>
          <a:xfrm>
            <a:off x="6718300" y="2011460"/>
            <a:ext cx="4452388" cy="4953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kern="12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defRPr>
            </a:lvl1pPr>
          </a:lstStyle>
          <a:p>
            <a:pPr algn="ctr"/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速度</a:t>
            </a:r>
            <a:r>
              <a: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投票结果表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-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/>
        </p:nvSpPr>
        <p:spPr>
          <a:xfrm>
            <a:off x="1" y="3222171"/>
            <a:ext cx="12191999" cy="3635829"/>
          </a:xfrm>
          <a:custGeom>
            <a:avLst/>
            <a:gdLst>
              <a:gd name="connsiteX0" fmla="*/ 11929454 w 12191999"/>
              <a:gd name="connsiteY0" fmla="*/ 170 h 4578582"/>
              <a:gd name="connsiteX1" fmla="*/ 12146230 w 12191999"/>
              <a:gd name="connsiteY1" fmla="*/ 25807 h 4578582"/>
              <a:gd name="connsiteX2" fmla="*/ 12191999 w 12191999"/>
              <a:gd name="connsiteY2" fmla="*/ 42242 h 4578582"/>
              <a:gd name="connsiteX3" fmla="*/ 12191999 w 12191999"/>
              <a:gd name="connsiteY3" fmla="*/ 4578582 h 4578582"/>
              <a:gd name="connsiteX4" fmla="*/ 0 w 12191999"/>
              <a:gd name="connsiteY4" fmla="*/ 4578582 h 4578582"/>
              <a:gd name="connsiteX5" fmla="*/ 0 w 12191999"/>
              <a:gd name="connsiteY5" fmla="*/ 2607129 h 4578582"/>
              <a:gd name="connsiteX6" fmla="*/ 48062 w 12191999"/>
              <a:gd name="connsiteY6" fmla="*/ 2571362 h 4578582"/>
              <a:gd name="connsiteX7" fmla="*/ 1790700 w 12191999"/>
              <a:gd name="connsiteY7" fmla="*/ 1365483 h 4578582"/>
              <a:gd name="connsiteX8" fmla="*/ 4318000 w 12191999"/>
              <a:gd name="connsiteY8" fmla="*/ 2432282 h 4578582"/>
              <a:gd name="connsiteX9" fmla="*/ 7340600 w 12191999"/>
              <a:gd name="connsiteY9" fmla="*/ 870182 h 4578582"/>
              <a:gd name="connsiteX10" fmla="*/ 9423399 w 12191999"/>
              <a:gd name="connsiteY10" fmla="*/ 1581382 h 4578582"/>
              <a:gd name="connsiteX11" fmla="*/ 11734799 w 12191999"/>
              <a:gd name="connsiteY11" fmla="*/ 19282 h 4578582"/>
              <a:gd name="connsiteX12" fmla="*/ 11929454 w 12191999"/>
              <a:gd name="connsiteY12" fmla="*/ 170 h 4578582"/>
              <a:gd name="connsiteX0-1" fmla="*/ 11929454 w 12191999"/>
              <a:gd name="connsiteY0-2" fmla="*/ 170 h 4578582"/>
              <a:gd name="connsiteX1-3" fmla="*/ 12146230 w 12191999"/>
              <a:gd name="connsiteY1-4" fmla="*/ 25807 h 4578582"/>
              <a:gd name="connsiteX2-5" fmla="*/ 12191999 w 12191999"/>
              <a:gd name="connsiteY2-6" fmla="*/ 42242 h 4578582"/>
              <a:gd name="connsiteX3-7" fmla="*/ 12191999 w 12191999"/>
              <a:gd name="connsiteY3-8" fmla="*/ 4578582 h 4578582"/>
              <a:gd name="connsiteX4-9" fmla="*/ 0 w 12191999"/>
              <a:gd name="connsiteY4-10" fmla="*/ 4578582 h 4578582"/>
              <a:gd name="connsiteX5-11" fmla="*/ 0 w 12191999"/>
              <a:gd name="connsiteY5-12" fmla="*/ 2607129 h 4578582"/>
              <a:gd name="connsiteX6-13" fmla="*/ 48062 w 12191999"/>
              <a:gd name="connsiteY6-14" fmla="*/ 2571362 h 4578582"/>
              <a:gd name="connsiteX7-15" fmla="*/ 1790700 w 12191999"/>
              <a:gd name="connsiteY7-16" fmla="*/ 1365483 h 4578582"/>
              <a:gd name="connsiteX8-17" fmla="*/ 4318000 w 12191999"/>
              <a:gd name="connsiteY8-18" fmla="*/ 2432282 h 4578582"/>
              <a:gd name="connsiteX9-19" fmla="*/ 7340600 w 12191999"/>
              <a:gd name="connsiteY9-20" fmla="*/ 870182 h 4578582"/>
              <a:gd name="connsiteX10-21" fmla="*/ 9423399 w 12191999"/>
              <a:gd name="connsiteY10-22" fmla="*/ 1581382 h 4578582"/>
              <a:gd name="connsiteX11-23" fmla="*/ 11734799 w 12191999"/>
              <a:gd name="connsiteY11-24" fmla="*/ 19282 h 4578582"/>
              <a:gd name="connsiteX12-25" fmla="*/ 11929454 w 12191999"/>
              <a:gd name="connsiteY12-26" fmla="*/ 170 h 4578582"/>
              <a:gd name="connsiteX0-27" fmla="*/ 11734799 w 12191999"/>
              <a:gd name="connsiteY0-28" fmla="*/ 114393 h 4673693"/>
              <a:gd name="connsiteX1-29" fmla="*/ 12146230 w 12191999"/>
              <a:gd name="connsiteY1-30" fmla="*/ 120918 h 4673693"/>
              <a:gd name="connsiteX2-31" fmla="*/ 12191999 w 12191999"/>
              <a:gd name="connsiteY2-32" fmla="*/ 137353 h 4673693"/>
              <a:gd name="connsiteX3-33" fmla="*/ 12191999 w 12191999"/>
              <a:gd name="connsiteY3-34" fmla="*/ 4673693 h 4673693"/>
              <a:gd name="connsiteX4-35" fmla="*/ 0 w 12191999"/>
              <a:gd name="connsiteY4-36" fmla="*/ 4673693 h 4673693"/>
              <a:gd name="connsiteX5-37" fmla="*/ 0 w 12191999"/>
              <a:gd name="connsiteY5-38" fmla="*/ 2702240 h 4673693"/>
              <a:gd name="connsiteX6-39" fmla="*/ 48062 w 12191999"/>
              <a:gd name="connsiteY6-40" fmla="*/ 2666473 h 4673693"/>
              <a:gd name="connsiteX7-41" fmla="*/ 1790700 w 12191999"/>
              <a:gd name="connsiteY7-42" fmla="*/ 1460594 h 4673693"/>
              <a:gd name="connsiteX8-43" fmla="*/ 4318000 w 12191999"/>
              <a:gd name="connsiteY8-44" fmla="*/ 2527393 h 4673693"/>
              <a:gd name="connsiteX9-45" fmla="*/ 7340600 w 12191999"/>
              <a:gd name="connsiteY9-46" fmla="*/ 965293 h 4673693"/>
              <a:gd name="connsiteX10-47" fmla="*/ 9423399 w 12191999"/>
              <a:gd name="connsiteY10-48" fmla="*/ 1676493 h 4673693"/>
              <a:gd name="connsiteX11-49" fmla="*/ 11734799 w 12191999"/>
              <a:gd name="connsiteY11-50" fmla="*/ 114393 h 4673693"/>
              <a:gd name="connsiteX0-51" fmla="*/ 11734799 w 12191999"/>
              <a:gd name="connsiteY0-52" fmla="*/ 387274 h 4946574"/>
              <a:gd name="connsiteX1-53" fmla="*/ 12191999 w 12191999"/>
              <a:gd name="connsiteY1-54" fmla="*/ 410234 h 4946574"/>
              <a:gd name="connsiteX2-55" fmla="*/ 12191999 w 12191999"/>
              <a:gd name="connsiteY2-56" fmla="*/ 4946574 h 4946574"/>
              <a:gd name="connsiteX3-57" fmla="*/ 0 w 12191999"/>
              <a:gd name="connsiteY3-58" fmla="*/ 4946574 h 4946574"/>
              <a:gd name="connsiteX4-59" fmla="*/ 0 w 12191999"/>
              <a:gd name="connsiteY4-60" fmla="*/ 2975121 h 4946574"/>
              <a:gd name="connsiteX5-61" fmla="*/ 48062 w 12191999"/>
              <a:gd name="connsiteY5-62" fmla="*/ 2939354 h 4946574"/>
              <a:gd name="connsiteX6-63" fmla="*/ 1790700 w 12191999"/>
              <a:gd name="connsiteY6-64" fmla="*/ 1733475 h 4946574"/>
              <a:gd name="connsiteX7-65" fmla="*/ 4318000 w 12191999"/>
              <a:gd name="connsiteY7-66" fmla="*/ 2800274 h 4946574"/>
              <a:gd name="connsiteX8-67" fmla="*/ 7340600 w 12191999"/>
              <a:gd name="connsiteY8-68" fmla="*/ 1238174 h 4946574"/>
              <a:gd name="connsiteX9-69" fmla="*/ 9423399 w 12191999"/>
              <a:gd name="connsiteY9-70" fmla="*/ 1949374 h 4946574"/>
              <a:gd name="connsiteX10-71" fmla="*/ 11734799 w 12191999"/>
              <a:gd name="connsiteY10-72" fmla="*/ 387274 h 4946574"/>
              <a:gd name="connsiteX0-73" fmla="*/ 11734799 w 12192000"/>
              <a:gd name="connsiteY0-74" fmla="*/ 121389 h 4680689"/>
              <a:gd name="connsiteX1-75" fmla="*/ 12191999 w 12192000"/>
              <a:gd name="connsiteY1-76" fmla="*/ 144349 h 4680689"/>
              <a:gd name="connsiteX2-77" fmla="*/ 12191999 w 12192000"/>
              <a:gd name="connsiteY2-78" fmla="*/ 4680689 h 4680689"/>
              <a:gd name="connsiteX3-79" fmla="*/ 0 w 12192000"/>
              <a:gd name="connsiteY3-80" fmla="*/ 4680689 h 4680689"/>
              <a:gd name="connsiteX4-81" fmla="*/ 0 w 12192000"/>
              <a:gd name="connsiteY4-82" fmla="*/ 2709236 h 4680689"/>
              <a:gd name="connsiteX5-83" fmla="*/ 48062 w 12192000"/>
              <a:gd name="connsiteY5-84" fmla="*/ 2673469 h 4680689"/>
              <a:gd name="connsiteX6-85" fmla="*/ 1790700 w 12192000"/>
              <a:gd name="connsiteY6-86" fmla="*/ 1467590 h 4680689"/>
              <a:gd name="connsiteX7-87" fmla="*/ 4318000 w 12192000"/>
              <a:gd name="connsiteY7-88" fmla="*/ 2534389 h 4680689"/>
              <a:gd name="connsiteX8-89" fmla="*/ 7340600 w 12192000"/>
              <a:gd name="connsiteY8-90" fmla="*/ 972289 h 4680689"/>
              <a:gd name="connsiteX9-91" fmla="*/ 9423399 w 12192000"/>
              <a:gd name="connsiteY9-92" fmla="*/ 1683489 h 4680689"/>
              <a:gd name="connsiteX10-93" fmla="*/ 11734799 w 12192000"/>
              <a:gd name="connsiteY10-94" fmla="*/ 121389 h 4680689"/>
              <a:gd name="connsiteX0-95" fmla="*/ 11734799 w 12192000"/>
              <a:gd name="connsiteY0-96" fmla="*/ 121389 h 4680689"/>
              <a:gd name="connsiteX1-97" fmla="*/ 12191999 w 12192000"/>
              <a:gd name="connsiteY1-98" fmla="*/ 144349 h 4680689"/>
              <a:gd name="connsiteX2-99" fmla="*/ 12191999 w 12192000"/>
              <a:gd name="connsiteY2-100" fmla="*/ 4680689 h 4680689"/>
              <a:gd name="connsiteX3-101" fmla="*/ 0 w 12192000"/>
              <a:gd name="connsiteY3-102" fmla="*/ 4680689 h 4680689"/>
              <a:gd name="connsiteX4-103" fmla="*/ 0 w 12192000"/>
              <a:gd name="connsiteY4-104" fmla="*/ 2709236 h 4680689"/>
              <a:gd name="connsiteX5-105" fmla="*/ 48062 w 12192000"/>
              <a:gd name="connsiteY5-106" fmla="*/ 2673469 h 4680689"/>
              <a:gd name="connsiteX6-107" fmla="*/ 1790700 w 12192000"/>
              <a:gd name="connsiteY6-108" fmla="*/ 1467590 h 4680689"/>
              <a:gd name="connsiteX7-109" fmla="*/ 4318000 w 12192000"/>
              <a:gd name="connsiteY7-110" fmla="*/ 2534389 h 4680689"/>
              <a:gd name="connsiteX8-111" fmla="*/ 7340600 w 12192000"/>
              <a:gd name="connsiteY8-112" fmla="*/ 972289 h 4680689"/>
              <a:gd name="connsiteX9-113" fmla="*/ 9423399 w 12192000"/>
              <a:gd name="connsiteY9-114" fmla="*/ 1683489 h 4680689"/>
              <a:gd name="connsiteX10-115" fmla="*/ 11734799 w 12192000"/>
              <a:gd name="connsiteY10-116" fmla="*/ 121389 h 4680689"/>
              <a:gd name="connsiteX0-117" fmla="*/ 11734799 w 12209882"/>
              <a:gd name="connsiteY0-118" fmla="*/ 44006 h 4603306"/>
              <a:gd name="connsiteX1-119" fmla="*/ 12191999 w 12209882"/>
              <a:gd name="connsiteY1-120" fmla="*/ 66966 h 4603306"/>
              <a:gd name="connsiteX2-121" fmla="*/ 12191999 w 12209882"/>
              <a:gd name="connsiteY2-122" fmla="*/ 4603306 h 4603306"/>
              <a:gd name="connsiteX3-123" fmla="*/ 0 w 12209882"/>
              <a:gd name="connsiteY3-124" fmla="*/ 4603306 h 4603306"/>
              <a:gd name="connsiteX4-125" fmla="*/ 0 w 12209882"/>
              <a:gd name="connsiteY4-126" fmla="*/ 2631853 h 4603306"/>
              <a:gd name="connsiteX5-127" fmla="*/ 48062 w 12209882"/>
              <a:gd name="connsiteY5-128" fmla="*/ 2596086 h 4603306"/>
              <a:gd name="connsiteX6-129" fmla="*/ 1790700 w 12209882"/>
              <a:gd name="connsiteY6-130" fmla="*/ 1390207 h 4603306"/>
              <a:gd name="connsiteX7-131" fmla="*/ 4318000 w 12209882"/>
              <a:gd name="connsiteY7-132" fmla="*/ 2457006 h 4603306"/>
              <a:gd name="connsiteX8-133" fmla="*/ 7340600 w 12209882"/>
              <a:gd name="connsiteY8-134" fmla="*/ 894906 h 4603306"/>
              <a:gd name="connsiteX9-135" fmla="*/ 9423399 w 12209882"/>
              <a:gd name="connsiteY9-136" fmla="*/ 1606106 h 4603306"/>
              <a:gd name="connsiteX10-137" fmla="*/ 11734799 w 12209882"/>
              <a:gd name="connsiteY10-138" fmla="*/ 44006 h 4603306"/>
              <a:gd name="connsiteX0-139" fmla="*/ 11734799 w 12191999"/>
              <a:gd name="connsiteY0-140" fmla="*/ 21305 h 4580605"/>
              <a:gd name="connsiteX1-141" fmla="*/ 12191999 w 12191999"/>
              <a:gd name="connsiteY1-142" fmla="*/ 44265 h 4580605"/>
              <a:gd name="connsiteX2-143" fmla="*/ 12191999 w 12191999"/>
              <a:gd name="connsiteY2-144" fmla="*/ 4580605 h 4580605"/>
              <a:gd name="connsiteX3-145" fmla="*/ 0 w 12191999"/>
              <a:gd name="connsiteY3-146" fmla="*/ 4580605 h 4580605"/>
              <a:gd name="connsiteX4-147" fmla="*/ 0 w 12191999"/>
              <a:gd name="connsiteY4-148" fmla="*/ 2609152 h 4580605"/>
              <a:gd name="connsiteX5-149" fmla="*/ 48062 w 12191999"/>
              <a:gd name="connsiteY5-150" fmla="*/ 2573385 h 4580605"/>
              <a:gd name="connsiteX6-151" fmla="*/ 1790700 w 12191999"/>
              <a:gd name="connsiteY6-152" fmla="*/ 1367506 h 4580605"/>
              <a:gd name="connsiteX7-153" fmla="*/ 4318000 w 12191999"/>
              <a:gd name="connsiteY7-154" fmla="*/ 2434305 h 4580605"/>
              <a:gd name="connsiteX8-155" fmla="*/ 7340600 w 12191999"/>
              <a:gd name="connsiteY8-156" fmla="*/ 872205 h 4580605"/>
              <a:gd name="connsiteX9-157" fmla="*/ 9423399 w 12191999"/>
              <a:gd name="connsiteY9-158" fmla="*/ 1583405 h 4580605"/>
              <a:gd name="connsiteX10-159" fmla="*/ 11734799 w 12191999"/>
              <a:gd name="connsiteY10-160" fmla="*/ 21305 h 4580605"/>
              <a:gd name="connsiteX0-161" fmla="*/ 11734799 w 12191999"/>
              <a:gd name="connsiteY0-162" fmla="*/ 40689 h 4599989"/>
              <a:gd name="connsiteX1-163" fmla="*/ 12191999 w 12191999"/>
              <a:gd name="connsiteY1-164" fmla="*/ 63649 h 4599989"/>
              <a:gd name="connsiteX2-165" fmla="*/ 12191999 w 12191999"/>
              <a:gd name="connsiteY2-166" fmla="*/ 4599989 h 4599989"/>
              <a:gd name="connsiteX3-167" fmla="*/ 0 w 12191999"/>
              <a:gd name="connsiteY3-168" fmla="*/ 4599989 h 4599989"/>
              <a:gd name="connsiteX4-169" fmla="*/ 0 w 12191999"/>
              <a:gd name="connsiteY4-170" fmla="*/ 2628536 h 4599989"/>
              <a:gd name="connsiteX5-171" fmla="*/ 48062 w 12191999"/>
              <a:gd name="connsiteY5-172" fmla="*/ 2592769 h 4599989"/>
              <a:gd name="connsiteX6-173" fmla="*/ 1790700 w 12191999"/>
              <a:gd name="connsiteY6-174" fmla="*/ 1386890 h 4599989"/>
              <a:gd name="connsiteX7-175" fmla="*/ 4318000 w 12191999"/>
              <a:gd name="connsiteY7-176" fmla="*/ 2453689 h 4599989"/>
              <a:gd name="connsiteX8-177" fmla="*/ 7340600 w 12191999"/>
              <a:gd name="connsiteY8-178" fmla="*/ 891589 h 4599989"/>
              <a:gd name="connsiteX9-179" fmla="*/ 9423399 w 12191999"/>
              <a:gd name="connsiteY9-180" fmla="*/ 1602789 h 4599989"/>
              <a:gd name="connsiteX10-181" fmla="*/ 11734799 w 12191999"/>
              <a:gd name="connsiteY10-182" fmla="*/ 40689 h 4599989"/>
              <a:gd name="connsiteX0-183" fmla="*/ 11734799 w 12191999"/>
              <a:gd name="connsiteY0-184" fmla="*/ 40689 h 4599989"/>
              <a:gd name="connsiteX1-185" fmla="*/ 12191999 w 12191999"/>
              <a:gd name="connsiteY1-186" fmla="*/ 63649 h 4599989"/>
              <a:gd name="connsiteX2-187" fmla="*/ 12191999 w 12191999"/>
              <a:gd name="connsiteY2-188" fmla="*/ 4599989 h 4599989"/>
              <a:gd name="connsiteX3-189" fmla="*/ 0 w 12191999"/>
              <a:gd name="connsiteY3-190" fmla="*/ 4599989 h 4599989"/>
              <a:gd name="connsiteX4-191" fmla="*/ 0 w 12191999"/>
              <a:gd name="connsiteY4-192" fmla="*/ 2628536 h 4599989"/>
              <a:gd name="connsiteX5-193" fmla="*/ 48062 w 12191999"/>
              <a:gd name="connsiteY5-194" fmla="*/ 2592769 h 4599989"/>
              <a:gd name="connsiteX6-195" fmla="*/ 1790700 w 12191999"/>
              <a:gd name="connsiteY6-196" fmla="*/ 1386890 h 4599989"/>
              <a:gd name="connsiteX7-197" fmla="*/ 4318000 w 12191999"/>
              <a:gd name="connsiteY7-198" fmla="*/ 2453689 h 4599989"/>
              <a:gd name="connsiteX8-199" fmla="*/ 7340600 w 12191999"/>
              <a:gd name="connsiteY8-200" fmla="*/ 891589 h 4599989"/>
              <a:gd name="connsiteX9-201" fmla="*/ 9423399 w 12191999"/>
              <a:gd name="connsiteY9-202" fmla="*/ 1602789 h 4599989"/>
              <a:gd name="connsiteX10-203" fmla="*/ 11734799 w 12191999"/>
              <a:gd name="connsiteY10-204" fmla="*/ 40689 h 4599989"/>
              <a:gd name="connsiteX0-205" fmla="*/ 11734799 w 12191999"/>
              <a:gd name="connsiteY0-206" fmla="*/ 40689 h 4599989"/>
              <a:gd name="connsiteX1-207" fmla="*/ 12191999 w 12191999"/>
              <a:gd name="connsiteY1-208" fmla="*/ 63649 h 4599989"/>
              <a:gd name="connsiteX2-209" fmla="*/ 12191999 w 12191999"/>
              <a:gd name="connsiteY2-210" fmla="*/ 4599989 h 4599989"/>
              <a:gd name="connsiteX3-211" fmla="*/ 0 w 12191999"/>
              <a:gd name="connsiteY3-212" fmla="*/ 4599989 h 4599989"/>
              <a:gd name="connsiteX4-213" fmla="*/ 0 w 12191999"/>
              <a:gd name="connsiteY4-214" fmla="*/ 2628536 h 4599989"/>
              <a:gd name="connsiteX5-215" fmla="*/ 48062 w 12191999"/>
              <a:gd name="connsiteY5-216" fmla="*/ 2592769 h 4599989"/>
              <a:gd name="connsiteX6-217" fmla="*/ 1790700 w 12191999"/>
              <a:gd name="connsiteY6-218" fmla="*/ 1386890 h 4599989"/>
              <a:gd name="connsiteX7-219" fmla="*/ 4318000 w 12191999"/>
              <a:gd name="connsiteY7-220" fmla="*/ 2453689 h 4599989"/>
              <a:gd name="connsiteX8-221" fmla="*/ 7340600 w 12191999"/>
              <a:gd name="connsiteY8-222" fmla="*/ 891589 h 4599989"/>
              <a:gd name="connsiteX9-223" fmla="*/ 9423399 w 12191999"/>
              <a:gd name="connsiteY9-224" fmla="*/ 1602789 h 4599989"/>
              <a:gd name="connsiteX10-225" fmla="*/ 11734799 w 12191999"/>
              <a:gd name="connsiteY10-226" fmla="*/ 40689 h 4599989"/>
              <a:gd name="connsiteX0-227" fmla="*/ 11734799 w 12191999"/>
              <a:gd name="connsiteY0-228" fmla="*/ 40689 h 4599989"/>
              <a:gd name="connsiteX1-229" fmla="*/ 12191999 w 12191999"/>
              <a:gd name="connsiteY1-230" fmla="*/ 63649 h 4599989"/>
              <a:gd name="connsiteX2-231" fmla="*/ 12191999 w 12191999"/>
              <a:gd name="connsiteY2-232" fmla="*/ 4599989 h 4599989"/>
              <a:gd name="connsiteX3-233" fmla="*/ 0 w 12191999"/>
              <a:gd name="connsiteY3-234" fmla="*/ 4599989 h 4599989"/>
              <a:gd name="connsiteX4-235" fmla="*/ 0 w 12191999"/>
              <a:gd name="connsiteY4-236" fmla="*/ 2628536 h 4599989"/>
              <a:gd name="connsiteX5-237" fmla="*/ 48062 w 12191999"/>
              <a:gd name="connsiteY5-238" fmla="*/ 2592769 h 4599989"/>
              <a:gd name="connsiteX6-239" fmla="*/ 1790700 w 12191999"/>
              <a:gd name="connsiteY6-240" fmla="*/ 1386890 h 4599989"/>
              <a:gd name="connsiteX7-241" fmla="*/ 4318000 w 12191999"/>
              <a:gd name="connsiteY7-242" fmla="*/ 2453689 h 4599989"/>
              <a:gd name="connsiteX8-243" fmla="*/ 7340600 w 12191999"/>
              <a:gd name="connsiteY8-244" fmla="*/ 891589 h 4599989"/>
              <a:gd name="connsiteX9-245" fmla="*/ 9423399 w 12191999"/>
              <a:gd name="connsiteY9-246" fmla="*/ 1602789 h 4599989"/>
              <a:gd name="connsiteX10-247" fmla="*/ 11734799 w 12191999"/>
              <a:gd name="connsiteY10-248" fmla="*/ 40689 h 45999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191999" h="4599989">
                <a:moveTo>
                  <a:pt x="11734799" y="40689"/>
                </a:moveTo>
                <a:cubicBezTo>
                  <a:pt x="11960012" y="-32954"/>
                  <a:pt x="12191999" y="4806"/>
                  <a:pt x="12191999" y="63649"/>
                </a:cubicBezTo>
                <a:lnTo>
                  <a:pt x="12191999" y="4599989"/>
                </a:lnTo>
                <a:lnTo>
                  <a:pt x="0" y="4599989"/>
                </a:lnTo>
                <a:lnTo>
                  <a:pt x="0" y="2628536"/>
                </a:lnTo>
                <a:lnTo>
                  <a:pt x="48062" y="2592769"/>
                </a:lnTo>
                <a:cubicBezTo>
                  <a:pt x="490810" y="2239178"/>
                  <a:pt x="1110059" y="1418640"/>
                  <a:pt x="1790700" y="1386890"/>
                </a:cubicBezTo>
                <a:cubicBezTo>
                  <a:pt x="2516717" y="1353023"/>
                  <a:pt x="3393017" y="2536239"/>
                  <a:pt x="4318000" y="2453689"/>
                </a:cubicBezTo>
                <a:cubicBezTo>
                  <a:pt x="5242982" y="2371139"/>
                  <a:pt x="6134100" y="919106"/>
                  <a:pt x="7340600" y="891589"/>
                </a:cubicBezTo>
                <a:cubicBezTo>
                  <a:pt x="8547100" y="864072"/>
                  <a:pt x="8736752" y="1615066"/>
                  <a:pt x="9423399" y="1602789"/>
                </a:cubicBezTo>
                <a:cubicBezTo>
                  <a:pt x="10110046" y="1590512"/>
                  <a:pt x="11509586" y="114332"/>
                  <a:pt x="11734799" y="40689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颁奖环节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Award Presentation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431886" y="2299460"/>
            <a:ext cx="2577344" cy="2458650"/>
            <a:chOff x="589758" y="2199675"/>
            <a:chExt cx="2577344" cy="2458650"/>
          </a:xfrm>
        </p:grpSpPr>
        <p:sp>
          <p:nvSpPr>
            <p:cNvPr id="9" name="文本框 8"/>
            <p:cNvSpPr txBox="1"/>
            <p:nvPr/>
          </p:nvSpPr>
          <p:spPr>
            <a:xfrm>
              <a:off x="1375728" y="2910634"/>
              <a:ext cx="100540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创意</a:t>
              </a:r>
              <a:endParaRPr lang="en-US" altLang="zh-CN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最佳</a:t>
              </a:r>
              <a:endParaRPr lang="en-US" altLang="zh-CN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pic>
          <p:nvPicPr>
            <p:cNvPr id="5" name="图片 4" descr="形状, 圆圈&#10;&#10;描述已自动生成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589758" y="2199675"/>
              <a:ext cx="2577344" cy="24586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3309189" y="2742198"/>
            <a:ext cx="2577344" cy="2458650"/>
            <a:chOff x="3402215" y="2199675"/>
            <a:chExt cx="2577344" cy="2458650"/>
          </a:xfrm>
        </p:grpSpPr>
        <p:pic>
          <p:nvPicPr>
            <p:cNvPr id="13" name="图片 12" descr="形状, 圆圈&#10;&#10;描述已自动生成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402215" y="2199675"/>
              <a:ext cx="2577344" cy="245865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188185" y="2910634"/>
              <a:ext cx="100540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速度</a:t>
              </a:r>
              <a:endParaRPr lang="en-US" altLang="zh-CN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最佳</a:t>
              </a:r>
              <a:endParaRPr lang="zh-CN" altLang="en-US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86492" y="1781094"/>
            <a:ext cx="2577344" cy="2458650"/>
            <a:chOff x="6214672" y="2199675"/>
            <a:chExt cx="2577344" cy="2458650"/>
          </a:xfrm>
        </p:grpSpPr>
        <p:pic>
          <p:nvPicPr>
            <p:cNvPr id="14" name="图片 13" descr="形状, 圆圈&#10;&#10;描述已自动生成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6214672" y="2199675"/>
              <a:ext cx="2577344" cy="245865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6793227" y="2910634"/>
              <a:ext cx="141577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配合度</a:t>
              </a:r>
              <a:endParaRPr lang="en-US" altLang="zh-CN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最佳</a:t>
              </a:r>
              <a:endParaRPr lang="zh-CN" altLang="en-US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63794" y="1351330"/>
            <a:ext cx="2577344" cy="2458650"/>
            <a:chOff x="9027130" y="2199675"/>
            <a:chExt cx="2577344" cy="2458650"/>
          </a:xfrm>
        </p:grpSpPr>
        <p:pic>
          <p:nvPicPr>
            <p:cNvPr id="15" name="图片 14" descr="形状, 圆圈&#10;&#10;描述已自动生成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9027130" y="2199675"/>
              <a:ext cx="2577344" cy="245865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9605684" y="2910634"/>
              <a:ext cx="141577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完成度</a:t>
              </a:r>
              <a:endParaRPr lang="en-US" altLang="zh-CN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ctr"/>
              <a:r>
                <a:rPr lang="zh-CN" altLang="en-US" sz="3200" dirty="0">
                  <a:solidFill>
                    <a:schemeClr val="accent2">
                      <a:lumMod val="7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最佳</a:t>
              </a:r>
              <a:endParaRPr lang="zh-CN" altLang="en-US" sz="3200" dirty="0">
                <a:solidFill>
                  <a:schemeClr val="accent2">
                    <a:lumMod val="7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gradFill flip="none" rotWithShape="1">
            <a:gsLst>
              <a:gs pos="100000">
                <a:schemeClr val="accent4">
                  <a:lumMod val="75000"/>
                  <a:lumOff val="25000"/>
                </a:schemeClr>
              </a:gs>
              <a:gs pos="2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1437228" y="6679456"/>
            <a:ext cx="48571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900" i="1" dirty="0">
                <a:solidFill>
                  <a:schemeClr val="bg1"/>
                </a:solidFill>
              </a:rPr>
              <a:t>- Page</a:t>
            </a:r>
            <a:fld id="{CFE7C94E-B2C0-498C-A9AE-D7B5096FD1B8}" type="slidenum">
              <a:rPr lang="en-US" altLang="zh-CN" sz="900" i="1" smtClean="0">
                <a:solidFill>
                  <a:schemeClr val="bg1"/>
                </a:solidFill>
              </a:rPr>
            </a:fld>
            <a:r>
              <a:rPr lang="en-US" altLang="zh-CN" sz="900" i="1" dirty="0">
                <a:solidFill>
                  <a:schemeClr val="bg1"/>
                </a:solidFill>
              </a:rPr>
              <a:t> -</a:t>
            </a:r>
            <a:endParaRPr lang="zh-CN" altLang="en-US" sz="9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/>
          <p:cNvSpPr/>
          <p:nvPr/>
        </p:nvSpPr>
        <p:spPr>
          <a:xfrm>
            <a:off x="5490905" y="1399629"/>
            <a:ext cx="2389141" cy="4854776"/>
          </a:xfrm>
          <a:prstGeom prst="parallelogram">
            <a:avLst>
              <a:gd name="adj" fmla="val 33771"/>
            </a:avLst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平行四边形 26"/>
          <p:cNvSpPr/>
          <p:nvPr/>
        </p:nvSpPr>
        <p:spPr>
          <a:xfrm>
            <a:off x="9060598" y="1399629"/>
            <a:ext cx="2389141" cy="4854776"/>
          </a:xfrm>
          <a:prstGeom prst="parallelogram">
            <a:avLst>
              <a:gd name="adj" fmla="val 33771"/>
            </a:avLst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平行四边形 20"/>
          <p:cNvSpPr/>
          <p:nvPr/>
        </p:nvSpPr>
        <p:spPr>
          <a:xfrm>
            <a:off x="1921212" y="1399629"/>
            <a:ext cx="2389141" cy="4854776"/>
          </a:xfrm>
          <a:prstGeom prst="parallelogram">
            <a:avLst>
              <a:gd name="adj" fmla="val 33771"/>
            </a:avLst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自由用餐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Free Dinner</a:t>
            </a:r>
            <a:endParaRPr lang="en-US" altLang="zh-CN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87511" y="1404663"/>
            <a:ext cx="3231482" cy="4849742"/>
          </a:xfrm>
          <a:prstGeom prst="parallelogram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262476" y="1404663"/>
            <a:ext cx="3226462" cy="4849744"/>
          </a:xfrm>
          <a:prstGeom prst="parallelogram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25395" y="1404663"/>
            <a:ext cx="3234834" cy="4849742"/>
          </a:xfrm>
          <a:prstGeom prst="parallelogram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H="1">
            <a:off x="1003422" y="1399629"/>
            <a:ext cx="378748" cy="2168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690672" y="4086225"/>
            <a:ext cx="378748" cy="2168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348470" y="2742927"/>
            <a:ext cx="378748" cy="21681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z="4800" i="0" u="none" strike="noStrike" kern="1200" cap="none" spc="0" normalizeH="0" baseline="0" noProof="0" dirty="0">
                <a:ln w="44450">
                  <a:noFill/>
                </a:ln>
                <a:solidFill>
                  <a:schemeClr val="bg1"/>
                </a:solidFill>
                <a:effectLst>
                  <a:outerShdw blurRad="190500" dist="50800" dir="5400000" sx="102000" sy="102000" algn="t" rotWithShape="0">
                    <a:prstClr val="black"/>
                  </a:outerShdw>
                </a:effectLst>
                <a:uLnTx/>
                <a:uFillTx/>
                <a:latin typeface="+mj-ea"/>
                <a:ea typeface="+mj-ea"/>
              </a:rPr>
              <a:t>目录</a:t>
            </a:r>
            <a:endParaRPr lang="zh-CN" altLang="en-US" sz="4800" dirty="0">
              <a:ln w="44450">
                <a:noFill/>
              </a:ln>
              <a:solidFill>
                <a:schemeClr val="bg1"/>
              </a:solidFill>
              <a:effectLst>
                <a:outerShdw blurRad="190500" dist="50800" dir="5400000" sx="102000" sy="102000" algn="t" rotWithShape="0">
                  <a:prstClr val="black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ln w="44450">
                  <a:noFill/>
                </a:ln>
                <a:solidFill>
                  <a:schemeClr val="bg1"/>
                </a:solidFill>
                <a:effectLst>
                  <a:outerShdw blurRad="190500" dist="50800" dir="5400000" sx="102000" sy="102000" algn="t" rotWithShape="0">
                    <a:prstClr val="black"/>
                  </a:outerShdw>
                </a:effectLst>
              </a:rPr>
              <a:t>CONTENTS</a:t>
            </a:r>
            <a:endParaRPr lang="zh-CN" altLang="en-US" sz="2000" dirty="0">
              <a:ln w="44450">
                <a:noFill/>
              </a:ln>
              <a:solidFill>
                <a:schemeClr val="bg1"/>
              </a:solidFill>
              <a:effectLst>
                <a:outerShdw blurRad="190500" dist="50800" dir="5400000" sx="102000" sy="102000" algn="t" rotWithShape="0">
                  <a:prstClr val="black"/>
                </a:outerShdw>
              </a:effectLst>
            </a:endParaRPr>
          </a:p>
          <a:p>
            <a:endParaRPr lang="zh-CN" altLang="en-US" dirty="0"/>
          </a:p>
        </p:txBody>
      </p:sp>
      <p:sp>
        <p:nvSpPr>
          <p:cNvPr id="4" name="缺角矩形 3"/>
          <p:cNvSpPr/>
          <p:nvPr/>
        </p:nvSpPr>
        <p:spPr>
          <a:xfrm>
            <a:off x="1143000" y="2587836"/>
            <a:ext cx="2022008" cy="2878630"/>
          </a:xfrm>
          <a:prstGeom prst="plaque">
            <a:avLst>
              <a:gd name="adj" fmla="val 565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缺角矩形 4"/>
          <p:cNvSpPr/>
          <p:nvPr/>
        </p:nvSpPr>
        <p:spPr>
          <a:xfrm>
            <a:off x="3770997" y="2587836"/>
            <a:ext cx="2022008" cy="2878630"/>
          </a:xfrm>
          <a:prstGeom prst="plaque">
            <a:avLst>
              <a:gd name="adj" fmla="val 621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缺角矩形 5"/>
          <p:cNvSpPr/>
          <p:nvPr/>
        </p:nvSpPr>
        <p:spPr>
          <a:xfrm>
            <a:off x="6398994" y="2587836"/>
            <a:ext cx="2022008" cy="2878630"/>
          </a:xfrm>
          <a:prstGeom prst="plaque">
            <a:avLst>
              <a:gd name="adj" fmla="val 6213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缺角矩形 6"/>
          <p:cNvSpPr/>
          <p:nvPr/>
        </p:nvSpPr>
        <p:spPr>
          <a:xfrm>
            <a:off x="9026992" y="2587836"/>
            <a:ext cx="2022008" cy="2878630"/>
          </a:xfrm>
          <a:prstGeom prst="plaque">
            <a:avLst>
              <a:gd name="adj" fmla="val 6841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顶角 7"/>
          <p:cNvSpPr/>
          <p:nvPr/>
        </p:nvSpPr>
        <p:spPr>
          <a:xfrm>
            <a:off x="1642271" y="2585947"/>
            <a:ext cx="1023467" cy="1023467"/>
          </a:xfrm>
          <a:prstGeom prst="round2SameRect">
            <a:avLst>
              <a:gd name="adj1" fmla="val 0"/>
              <a:gd name="adj2" fmla="val 2109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98015" y="4015329"/>
            <a:ext cx="2311978" cy="1261936"/>
            <a:chOff x="4053360" y="2163325"/>
            <a:chExt cx="2311978" cy="1261936"/>
          </a:xfrm>
        </p:grpSpPr>
        <p:sp>
          <p:nvSpPr>
            <p:cNvPr id="10" name="文本框 9"/>
            <p:cNvSpPr txBox="1"/>
            <p:nvPr/>
          </p:nvSpPr>
          <p:spPr>
            <a:xfrm>
              <a:off x="4193686" y="216332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活动总述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053360" y="2717375"/>
              <a:ext cx="231197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Activity</a:t>
              </a:r>
              <a:endParaRPr lang="en-US" altLang="zh-CN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Overview</a:t>
              </a:r>
              <a:endParaRPr lang="zh-CN" altLang="en-US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2" name="矩形: 圆顶角 11"/>
          <p:cNvSpPr/>
          <p:nvPr/>
        </p:nvSpPr>
        <p:spPr>
          <a:xfrm>
            <a:off x="4296838" y="2585947"/>
            <a:ext cx="1023467" cy="1023467"/>
          </a:xfrm>
          <a:prstGeom prst="round2SameRect">
            <a:avLst>
              <a:gd name="adj1" fmla="val 0"/>
              <a:gd name="adj2" fmla="val 2109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顶角 12"/>
          <p:cNvSpPr/>
          <p:nvPr/>
        </p:nvSpPr>
        <p:spPr>
          <a:xfrm>
            <a:off x="6898265" y="2585947"/>
            <a:ext cx="1023467" cy="1023467"/>
          </a:xfrm>
          <a:prstGeom prst="round2SameRect">
            <a:avLst>
              <a:gd name="adj1" fmla="val 0"/>
              <a:gd name="adj2" fmla="val 2109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: 圆顶角 13"/>
          <p:cNvSpPr/>
          <p:nvPr/>
        </p:nvSpPr>
        <p:spPr>
          <a:xfrm>
            <a:off x="9526263" y="2585947"/>
            <a:ext cx="1023467" cy="1023467"/>
          </a:xfrm>
          <a:prstGeom prst="round2SameRect">
            <a:avLst>
              <a:gd name="adj1" fmla="val 0"/>
              <a:gd name="adj2" fmla="val 2109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626012" y="4015329"/>
            <a:ext cx="2311978" cy="1261936"/>
            <a:chOff x="4053360" y="2163325"/>
            <a:chExt cx="2311978" cy="1261936"/>
          </a:xfrm>
        </p:grpSpPr>
        <p:sp>
          <p:nvSpPr>
            <p:cNvPr id="16" name="文本框 15"/>
            <p:cNvSpPr txBox="1"/>
            <p:nvPr/>
          </p:nvSpPr>
          <p:spPr>
            <a:xfrm>
              <a:off x="4193686" y="216332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活动内容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053360" y="2717375"/>
              <a:ext cx="231197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Activity</a:t>
              </a:r>
              <a:endParaRPr lang="en-US" altLang="zh-CN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Content</a:t>
              </a:r>
              <a:endParaRPr lang="en-US" altLang="zh-CN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41993" y="4015329"/>
            <a:ext cx="2311978" cy="1261936"/>
            <a:chOff x="4053360" y="2163325"/>
            <a:chExt cx="2311978" cy="1261936"/>
          </a:xfrm>
        </p:grpSpPr>
        <p:sp>
          <p:nvSpPr>
            <p:cNvPr id="19" name="文本框 18"/>
            <p:cNvSpPr txBox="1"/>
            <p:nvPr/>
          </p:nvSpPr>
          <p:spPr>
            <a:xfrm>
              <a:off x="4193686" y="216332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氛围营造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053360" y="2717375"/>
              <a:ext cx="231197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Atmosphere Construction</a:t>
              </a:r>
              <a:endParaRPr lang="en-US" altLang="zh-CN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69990" y="4015329"/>
            <a:ext cx="2311978" cy="1261936"/>
            <a:chOff x="4053360" y="2163325"/>
            <a:chExt cx="2311978" cy="1261936"/>
          </a:xfrm>
        </p:grpSpPr>
        <p:sp>
          <p:nvSpPr>
            <p:cNvPr id="22" name="文本框 21"/>
            <p:cNvSpPr txBox="1"/>
            <p:nvPr/>
          </p:nvSpPr>
          <p:spPr>
            <a:xfrm>
              <a:off x="4193686" y="216332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执行保障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53360" y="2717375"/>
              <a:ext cx="231197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Perform</a:t>
              </a:r>
              <a:endParaRPr lang="en-US" altLang="zh-CN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Arial" panose="020B0604020202020204" pitchFamily="34" charset="0"/>
                </a:rPr>
                <a:t>Security</a:t>
              </a:r>
              <a:endParaRPr lang="en-US" altLang="zh-CN" sz="20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24" name="图片 23" descr="图标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17099" y="2854293"/>
            <a:ext cx="814012" cy="507142"/>
          </a:xfrm>
          <a:prstGeom prst="rect">
            <a:avLst/>
          </a:prstGeom>
        </p:spPr>
      </p:pic>
      <p:pic>
        <p:nvPicPr>
          <p:cNvPr id="25" name="图片 24" descr="徽标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533786" y="2730217"/>
            <a:ext cx="546986" cy="755295"/>
          </a:xfrm>
          <a:prstGeom prst="rect">
            <a:avLst/>
          </a:prstGeom>
        </p:spPr>
      </p:pic>
      <p:pic>
        <p:nvPicPr>
          <p:cNvPr id="26" name="图片 25" descr="图片包含 游戏机, 钟表, 画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756518" y="2738826"/>
            <a:ext cx="744418" cy="738077"/>
          </a:xfrm>
          <a:prstGeom prst="rect">
            <a:avLst/>
          </a:prstGeom>
        </p:spPr>
      </p:pic>
      <p:pic>
        <p:nvPicPr>
          <p:cNvPr id="27" name="图片 26" descr="图片包含 图标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9777478" y="2742000"/>
            <a:ext cx="550940" cy="73172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096319" y="3214982"/>
            <a:ext cx="3464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氛围营造</a:t>
            </a:r>
            <a:endParaRPr lang="zh-CN" altLang="en-US" sz="6000" spc="3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04990" y="4098925"/>
            <a:ext cx="415353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Atmosphere Build</a:t>
            </a:r>
            <a:endParaRPr lang="en-US" altLang="zh-CN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72356" y="1048835"/>
            <a:ext cx="231197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38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视频 8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3"/>
          <a:srcRect t="14519" b="3751"/>
          <a:stretch>
            <a:fillRect/>
          </a:stretch>
        </p:blipFill>
        <p:spPr>
          <a:xfrm>
            <a:off x="1651000" y="1967959"/>
            <a:ext cx="8890000" cy="408703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倒计时视频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37228" y="513865"/>
            <a:ext cx="3433886" cy="336400"/>
          </a:xfrm>
        </p:spPr>
        <p:txBody>
          <a:bodyPr/>
          <a:lstStyle/>
          <a:p>
            <a:r>
              <a:rPr lang="en-US" altLang="zh-CN" dirty="0"/>
              <a:t>/ Countdown Video</a:t>
            </a:r>
            <a:endParaRPr lang="zh-CN" altLang="en-US" dirty="0"/>
          </a:p>
        </p:txBody>
      </p:sp>
      <p:sp>
        <p:nvSpPr>
          <p:cNvPr id="7" name="缺角矩形 6"/>
          <p:cNvSpPr/>
          <p:nvPr/>
        </p:nvSpPr>
        <p:spPr>
          <a:xfrm>
            <a:off x="1447800" y="1776276"/>
            <a:ext cx="9296400" cy="4470400"/>
          </a:xfrm>
          <a:prstGeom prst="plaque">
            <a:avLst>
              <a:gd name="adj" fmla="val 4517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游戏机, 花, 树&#10;&#10;描述已自动生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0147" y="1244600"/>
            <a:ext cx="4054162" cy="1557956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159998" y="5047118"/>
            <a:ext cx="1295400" cy="1295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78500" y="1397000"/>
            <a:ext cx="5735638" cy="4800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音乐环绕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Music Around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5061" y="1804055"/>
            <a:ext cx="6353378" cy="39776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260836" y="2883926"/>
            <a:ext cx="4550164" cy="2666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 Jingle Bells</a:t>
            </a:r>
            <a:endParaRPr lang="en-US" altLang="zh-CN" sz="20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we wish you a merry </a:t>
            </a:r>
            <a:r>
              <a:rPr lang="en-US" altLang="zh-CN" sz="2000" dirty="0" err="1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christmas</a:t>
            </a:r>
            <a:endParaRPr lang="en-US" altLang="zh-CN" sz="20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white </a:t>
            </a:r>
            <a:r>
              <a:rPr lang="en-US" altLang="zh-CN" sz="2000" dirty="0" err="1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christmas</a:t>
            </a:r>
            <a:endParaRPr lang="en-US" altLang="zh-CN" sz="20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Christmas Time</a:t>
            </a:r>
            <a:endParaRPr lang="en-US" altLang="zh-CN" sz="20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spcAft>
                <a:spcPts val="1200"/>
              </a:spcAft>
              <a:buFont typeface="+mj-ea"/>
              <a:buAutoNum type="circleNumDbPlain"/>
            </a:pPr>
            <a:r>
              <a:rPr lang="en-US" altLang="zh-CN" sz="20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Last Christmas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7260836" y="2103478"/>
            <a:ext cx="3674996" cy="4953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3200" kern="12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defRPr>
            </a:lvl1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圣诞歌曲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337036" y="2711450"/>
            <a:ext cx="37976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3547035" y="2114182"/>
            <a:ext cx="2284646" cy="3748072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6341269" y="2114182"/>
            <a:ext cx="2284646" cy="3748072"/>
          </a:xfrm>
          <a:prstGeom prst="rect">
            <a:avLst/>
          </a:prstGeom>
          <a:noFill/>
          <a:ln w="63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9116379" y="2114182"/>
            <a:ext cx="2284646" cy="3748072"/>
          </a:xfrm>
          <a:prstGeom prst="rect">
            <a:avLst/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7" name="矩形 3076"/>
          <p:cNvSpPr/>
          <p:nvPr/>
        </p:nvSpPr>
        <p:spPr>
          <a:xfrm>
            <a:off x="788799" y="2114182"/>
            <a:ext cx="2284646" cy="3748072"/>
          </a:xfrm>
          <a:prstGeom prst="rect">
            <a:avLst/>
          </a:prstGeom>
          <a:noFill/>
          <a:ln w="63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现场布置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Site Layout</a:t>
            </a:r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831552" y="3898143"/>
            <a:ext cx="2201316" cy="1857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在大堂用装饰的圣诞树做场景，渲染气氛，让到来的人们感受到浓厚的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节日氛围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89788" y="3898143"/>
            <a:ext cx="2201316" cy="1137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在透明玻璃上贴上各种颜色和样式的圣诞窗花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304331" y="3898143"/>
            <a:ext cx="2360698" cy="1857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墙上贴一张纸，上面绘上松树等装饰，家长和小朋友可以写上在圣诞节最想说的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一句话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159132" y="3898143"/>
            <a:ext cx="2201316" cy="1857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个氢气球，在线上挂上有一定重量且赏心悦目的小物件，活动结束可以发给小朋友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流程图: 文档 8"/>
          <p:cNvSpPr/>
          <p:nvPr/>
        </p:nvSpPr>
        <p:spPr>
          <a:xfrm>
            <a:off x="787255" y="2109148"/>
            <a:ext cx="2289910" cy="1721103"/>
          </a:xfrm>
          <a:prstGeom prst="flowChartDocument">
            <a:avLst/>
          </a:prstGeom>
          <a:gradFill>
            <a:gsLst>
              <a:gs pos="0">
                <a:schemeClr val="accent3"/>
              </a:gs>
              <a:gs pos="50000">
                <a:srgbClr val="CE9332"/>
              </a:gs>
              <a:gs pos="100000">
                <a:schemeClr val="accent3">
                  <a:lumMod val="5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流程图: 文档 54"/>
          <p:cNvSpPr/>
          <p:nvPr/>
        </p:nvSpPr>
        <p:spPr>
          <a:xfrm>
            <a:off x="3545491" y="2109148"/>
            <a:ext cx="2289910" cy="1721103"/>
          </a:xfrm>
          <a:prstGeom prst="flowChartDocumen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流程图: 文档 55"/>
          <p:cNvSpPr/>
          <p:nvPr/>
        </p:nvSpPr>
        <p:spPr>
          <a:xfrm>
            <a:off x="6339725" y="2109148"/>
            <a:ext cx="2289910" cy="1721103"/>
          </a:xfrm>
          <a:prstGeom prst="flowChartDocument">
            <a:avLst/>
          </a:prstGeom>
          <a:gradFill>
            <a:gsLst>
              <a:gs pos="0">
                <a:schemeClr val="accent3"/>
              </a:gs>
              <a:gs pos="50000">
                <a:srgbClr val="CE9332"/>
              </a:gs>
              <a:gs pos="100000">
                <a:schemeClr val="accent3">
                  <a:lumMod val="5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流程图: 文档 56"/>
          <p:cNvSpPr/>
          <p:nvPr/>
        </p:nvSpPr>
        <p:spPr>
          <a:xfrm>
            <a:off x="9114835" y="2109148"/>
            <a:ext cx="2289910" cy="1721103"/>
          </a:xfrm>
          <a:prstGeom prst="flowChartDocumen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1363092" y="2952290"/>
            <a:ext cx="1138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</a:rPr>
              <a:t>入口</a:t>
            </a:r>
            <a:endParaRPr lang="zh-CN" altLang="en-US" sz="28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121328" y="2952290"/>
            <a:ext cx="1138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</a:rPr>
              <a:t>玻璃</a:t>
            </a:r>
            <a:endParaRPr lang="zh-CN" altLang="en-US" sz="28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15562" y="2952290"/>
            <a:ext cx="1138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</a:rPr>
              <a:t>墙壁</a:t>
            </a:r>
            <a:endParaRPr lang="zh-CN" altLang="en-US" sz="28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690672" y="2952290"/>
            <a:ext cx="1138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</a:rPr>
              <a:t>空中</a:t>
            </a:r>
            <a:endParaRPr lang="zh-CN" altLang="en-US" sz="28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76602" y="1445988"/>
            <a:ext cx="1311216" cy="1311216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4034838" y="1445989"/>
            <a:ext cx="1311216" cy="1311214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6"/>
          <p:cNvPicPr>
            <a:picLocks noChangeAspect="1" noChangeArrowheads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 bwMode="auto">
          <a:xfrm>
            <a:off x="6829072" y="1445989"/>
            <a:ext cx="1311216" cy="1311214"/>
          </a:xfrm>
          <a:prstGeom prst="ellipse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图片 72" descr="桌子上放了不同类型的玩具&#10;&#10;低可信度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9604182" y="1445989"/>
            <a:ext cx="1311216" cy="1311214"/>
          </a:xfrm>
          <a:prstGeom prst="ellipse">
            <a:avLst/>
          </a:prstGeom>
          <a:ln w="19050">
            <a:solidFill>
              <a:schemeClr val="bg1"/>
            </a:solidFill>
          </a:ln>
        </p:spPr>
      </p:pic>
      <p:cxnSp>
        <p:nvCxnSpPr>
          <p:cNvPr id="60" name="直接连接符 59"/>
          <p:cNvCxnSpPr/>
          <p:nvPr/>
        </p:nvCxnSpPr>
        <p:spPr>
          <a:xfrm>
            <a:off x="1632952" y="6039146"/>
            <a:ext cx="598517" cy="0"/>
          </a:xfrm>
          <a:prstGeom prst="line">
            <a:avLst/>
          </a:prstGeom>
          <a:ln w="25400" cap="rnd">
            <a:solidFill>
              <a:schemeClr val="accent3">
                <a:lumMod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391188" y="6039146"/>
            <a:ext cx="598517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185422" y="6039146"/>
            <a:ext cx="598517" cy="0"/>
          </a:xfrm>
          <a:prstGeom prst="line">
            <a:avLst/>
          </a:prstGeom>
          <a:ln w="25400" cap="rnd">
            <a:solidFill>
              <a:schemeClr val="accent3">
                <a:lumMod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9960532" y="6039146"/>
            <a:ext cx="598517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打卡拍照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/ Clock In Photo</a:t>
            </a:r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379713" y="1409700"/>
            <a:ext cx="7982882" cy="4730458"/>
            <a:chOff x="3312647" y="1409700"/>
            <a:chExt cx="7982882" cy="473045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7293555" y="3761362"/>
              <a:ext cx="4001974" cy="237879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</a:extLst>
            </a:blip>
            <a:srcRect t="5635" b="5635"/>
            <a:stretch>
              <a:fillRect/>
            </a:stretch>
          </p:blipFill>
          <p:spPr>
            <a:xfrm>
              <a:off x="3312647" y="3761362"/>
              <a:ext cx="4001974" cy="237879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7293555" y="1409701"/>
              <a:ext cx="4001974" cy="2378796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3312648" y="1409700"/>
              <a:ext cx="4001974" cy="2378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文本框 18"/>
          <p:cNvSpPr txBox="1"/>
          <p:nvPr/>
        </p:nvSpPr>
        <p:spPr>
          <a:xfrm>
            <a:off x="729511" y="3728720"/>
            <a:ext cx="2470889" cy="1653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搭建拍照打卡区，营造热烈的节日氛围，吸引家长和孩子参与互动合影留念。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96203" y="5535708"/>
            <a:ext cx="227561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/>
          <p:cNvSpPr/>
          <p:nvPr/>
        </p:nvSpPr>
        <p:spPr>
          <a:xfrm>
            <a:off x="762338" y="1973961"/>
            <a:ext cx="1045136" cy="28188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圣诞主题</a:t>
            </a:r>
            <a:r>
              <a:rPr lang="en-US" altLang="zh-CN" sz="1100" dirty="0">
                <a:solidFill>
                  <a:schemeClr val="bg1"/>
                </a:solidFill>
              </a:rPr>
              <a:t>KT</a:t>
            </a:r>
            <a:r>
              <a:rPr lang="zh-CN" altLang="en-US" sz="1100" dirty="0">
                <a:solidFill>
                  <a:schemeClr val="bg1"/>
                </a:solidFill>
              </a:rPr>
              <a:t>板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2049411" y="1974342"/>
            <a:ext cx="1045136" cy="28188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圣诞老人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762338" y="2473647"/>
            <a:ext cx="1045136" cy="28188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圣诞树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2049411" y="2473838"/>
            <a:ext cx="1045136" cy="28188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雪人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762338" y="2973143"/>
            <a:ext cx="1045136" cy="28188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麋鹿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3" name="矩形: 圆角 32"/>
          <p:cNvSpPr/>
          <p:nvPr/>
        </p:nvSpPr>
        <p:spPr>
          <a:xfrm>
            <a:off x="2049411" y="2973143"/>
            <a:ext cx="1045136" cy="28188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</a:rPr>
              <a:t>花环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96203" y="3595783"/>
            <a:ext cx="227561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096319" y="3214982"/>
            <a:ext cx="3464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执行保障</a:t>
            </a:r>
            <a:endParaRPr lang="zh-CN" altLang="en-US" sz="6000" spc="3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5844" y="4099232"/>
            <a:ext cx="3665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 Security</a:t>
            </a:r>
            <a:endParaRPr lang="en-US" altLang="zh-CN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72356" y="1048835"/>
            <a:ext cx="231197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38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045679" y="1600200"/>
            <a:ext cx="2309660" cy="34888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活动人员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305428" y="513865"/>
            <a:ext cx="2825372" cy="336400"/>
          </a:xfrm>
        </p:spPr>
        <p:txBody>
          <a:bodyPr/>
          <a:lstStyle/>
          <a:p>
            <a:r>
              <a:rPr lang="en-US" altLang="zh-CN" dirty="0"/>
              <a:t>/ Organizers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35350" y="1600200"/>
            <a:ext cx="2309660" cy="34888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572563" y="1600200"/>
            <a:ext cx="2309660" cy="34888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21234" r="12782"/>
          <a:stretch>
            <a:fillRect/>
          </a:stretch>
        </p:blipFill>
        <p:spPr>
          <a:xfrm>
            <a:off x="6309776" y="1600200"/>
            <a:ext cx="2309660" cy="348885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56646" y="5419990"/>
            <a:ext cx="1467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3">
                    <a:lumMod val="50000"/>
                  </a:schemeClr>
                </a:solidFill>
              </a:rPr>
              <a:t>活动总策划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altLang="zh-CN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Ashley</a:t>
            </a:r>
            <a:endParaRPr lang="zh-CN" altLang="en-US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3859" y="5419990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3">
                    <a:lumMod val="50000"/>
                  </a:schemeClr>
                </a:solidFill>
              </a:rPr>
              <a:t>活动总负责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altLang="zh-CN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Jessica</a:t>
            </a:r>
            <a:endParaRPr lang="zh-CN" altLang="en-US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59312" y="54199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3">
                    <a:lumMod val="50000"/>
                  </a:schemeClr>
                </a:solidFill>
              </a:rPr>
              <a:t>活动执行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altLang="zh-CN" sz="20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Amanda</a:t>
            </a:r>
            <a:endParaRPr lang="zh-CN" altLang="en-US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95215" y="541999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3">
                    <a:lumMod val="50000"/>
                  </a:schemeClr>
                </a:solidFill>
              </a:rPr>
              <a:t>活动物资</a:t>
            </a:r>
            <a:endParaRPr lang="en-US" altLang="zh-CN" sz="2000" dirty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en-US" altLang="zh-CN" sz="20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</a:rPr>
              <a:t>Aarn</a:t>
            </a:r>
            <a:endParaRPr lang="zh-CN" altLang="en-US" sz="2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94489" y="5326205"/>
            <a:ext cx="2191382" cy="895457"/>
            <a:chOff x="880431" y="5326205"/>
            <a:chExt cx="2191382" cy="895457"/>
          </a:xfrm>
        </p:grpSpPr>
        <p:pic>
          <p:nvPicPr>
            <p:cNvPr id="44" name="图片 43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880431" y="5326205"/>
              <a:ext cx="383422" cy="895457"/>
            </a:xfrm>
            <a:prstGeom prst="rect">
              <a:avLst/>
            </a:prstGeom>
          </p:spPr>
        </p:pic>
        <p:pic>
          <p:nvPicPr>
            <p:cNvPr id="45" name="图片 44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2688391" y="5326205"/>
              <a:ext cx="383422" cy="895457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3631702" y="5326205"/>
            <a:ext cx="2191382" cy="895457"/>
            <a:chOff x="880431" y="5326205"/>
            <a:chExt cx="2191382" cy="895457"/>
          </a:xfrm>
        </p:grpSpPr>
        <p:pic>
          <p:nvPicPr>
            <p:cNvPr id="48" name="图片 47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880431" y="5326205"/>
              <a:ext cx="383422" cy="895457"/>
            </a:xfrm>
            <a:prstGeom prst="rect">
              <a:avLst/>
            </a:prstGeom>
          </p:spPr>
        </p:pic>
        <p:pic>
          <p:nvPicPr>
            <p:cNvPr id="49" name="图片 48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2688391" y="5326205"/>
              <a:ext cx="383422" cy="895457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6368915" y="5326205"/>
            <a:ext cx="2191382" cy="895457"/>
            <a:chOff x="880431" y="5326205"/>
            <a:chExt cx="2191382" cy="895457"/>
          </a:xfrm>
        </p:grpSpPr>
        <p:pic>
          <p:nvPicPr>
            <p:cNvPr id="51" name="图片 50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880431" y="5326205"/>
              <a:ext cx="383422" cy="895457"/>
            </a:xfrm>
            <a:prstGeom prst="rect">
              <a:avLst/>
            </a:prstGeom>
          </p:spPr>
        </p:pic>
        <p:pic>
          <p:nvPicPr>
            <p:cNvPr id="52" name="图片 51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2688391" y="5326205"/>
              <a:ext cx="383422" cy="895457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9104818" y="5326205"/>
            <a:ext cx="2191382" cy="895457"/>
            <a:chOff x="880431" y="5326205"/>
            <a:chExt cx="2191382" cy="895457"/>
          </a:xfrm>
        </p:grpSpPr>
        <p:pic>
          <p:nvPicPr>
            <p:cNvPr id="54" name="图片 53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>
              <a:off x="880431" y="5326205"/>
              <a:ext cx="383422" cy="895457"/>
            </a:xfrm>
            <a:prstGeom prst="rect">
              <a:avLst/>
            </a:prstGeom>
          </p:spPr>
        </p:pic>
        <p:pic>
          <p:nvPicPr>
            <p:cNvPr id="55" name="图片 54" descr="形状&#10;&#10;描述已自动生成"/>
            <p:cNvPicPr>
              <a:picLocks noChangeAspect="1"/>
            </p:cNvPicPr>
            <p:nvPr/>
          </p:nvPicPr>
          <p:blipFill rotWithShape="1">
            <a:blip r:embed="rId8" cstate="screen"/>
            <a:srcRect/>
            <a:stretch>
              <a:fillRect/>
            </a:stretch>
          </p:blipFill>
          <p:spPr>
            <a:xfrm flipH="1">
              <a:off x="2688391" y="5326205"/>
              <a:ext cx="383422" cy="8954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活动物资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/ Activity Supplies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965201" y="1615016"/>
          <a:ext cx="10261599" cy="4093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0533"/>
                <a:gridCol w="3420533"/>
                <a:gridCol w="3420533"/>
              </a:tblGrid>
              <a:tr h="5794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装 饰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表 演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+mj-ea"/>
                          <a:ea typeface="+mj-ea"/>
                        </a:rPr>
                        <a:t>比 赛</a:t>
                      </a:r>
                      <a:endParaRPr lang="zh-CN" altLang="en-US" sz="2400" dirty="0">
                        <a:latin typeface="+mj-ea"/>
                        <a:ea typeface="+mj-ea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75709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室外</a:t>
                      </a:r>
                      <a:endParaRPr lang="en-US" altLang="zh-CN" b="1" dirty="0">
                        <a:solidFill>
                          <a:schemeClr val="accent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圣诞树</a:t>
                      </a:r>
                      <a:endParaRPr lang="en-US" altLang="zh-CN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签到台布置和签到礼品</a:t>
                      </a:r>
                      <a:endParaRPr lang="en-US" altLang="zh-CN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圣诞老人派发的小礼物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DIY</a:t>
                      </a:r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比赛所用材料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0000"/>
                      </a:schemeClr>
                    </a:solidFill>
                  </a:tcPr>
                </a:tc>
              </a:tr>
              <a:tr h="17570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 dirty="0">
                          <a:solidFill>
                            <a:schemeClr val="accent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室内</a:t>
                      </a:r>
                      <a:endParaRPr lang="en-US" altLang="zh-CN" b="1" dirty="0">
                        <a:solidFill>
                          <a:schemeClr val="accent2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窗花、气球、桌布、餐具</a:t>
                      </a:r>
                      <a:endParaRPr lang="en-US" altLang="zh-CN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拍照区布置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</a:t>
                      </a:r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台秀所需服装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颁奖环节所需奖品</a:t>
                      </a:r>
                      <a:endParaRPr lang="zh-CN" altLang="en-US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1203" b="29169"/>
          <a:stretch>
            <a:fillRect/>
          </a:stretch>
        </p:blipFill>
        <p:spPr>
          <a:xfrm>
            <a:off x="0" y="1219200"/>
            <a:ext cx="12192000" cy="5638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可行性分析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26342" y="513865"/>
            <a:ext cx="3433886" cy="336400"/>
          </a:xfrm>
        </p:spPr>
        <p:txBody>
          <a:bodyPr/>
          <a:lstStyle/>
          <a:p>
            <a:r>
              <a:rPr lang="en-US" altLang="zh-CN" dirty="0"/>
              <a:t>/ Feasibility Analysis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0" y="1749183"/>
            <a:ext cx="3390900" cy="4578834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60750" y="2144300"/>
            <a:ext cx="2647200" cy="3788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在活动前播放的圣诞歌曲和整个会场的布置融为一体，不仅从视觉，还包括听觉上，给会场营造出一种温馨、欢快、活泼的氛围，能起到舒缓众人情绪，弥补活动空缺的作用，花费不高，作用巨大。</a:t>
            </a:r>
            <a:endParaRPr lang="zh-CN" altLang="en-US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t="1203" b="29169"/>
          <a:stretch>
            <a:fillRect/>
          </a:stretch>
        </p:blipFill>
        <p:spPr>
          <a:xfrm flipH="1">
            <a:off x="0" y="1219200"/>
            <a:ext cx="12192000" cy="5638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可行性分析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726342" y="513865"/>
            <a:ext cx="3433886" cy="336400"/>
          </a:xfrm>
        </p:spPr>
        <p:txBody>
          <a:bodyPr/>
          <a:lstStyle/>
          <a:p>
            <a:r>
              <a:rPr lang="en-US" altLang="zh-CN" dirty="0"/>
              <a:t>/ Feasibility Analysis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7714" y="1219200"/>
            <a:ext cx="11974287" cy="5638800"/>
          </a:xfrm>
          <a:prstGeom prst="rect">
            <a:avLst/>
          </a:prstGeom>
          <a:gradFill flip="none" rotWithShape="1">
            <a:gsLst>
              <a:gs pos="50500">
                <a:srgbClr val="B02620">
                  <a:alpha val="80000"/>
                </a:srgbClr>
              </a:gs>
              <a:gs pos="100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/>
        </p:nvGraphicFramePr>
        <p:xfrm>
          <a:off x="6078404" y="1784835"/>
          <a:ext cx="6761296" cy="4507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96319" y="3214982"/>
            <a:ext cx="3464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+mj-ea"/>
                <a:ea typeface="+mj-ea"/>
              </a:rPr>
              <a:t>活动总述</a:t>
            </a:r>
            <a:endParaRPr lang="zh-CN" altLang="en-US" sz="60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5844" y="4099232"/>
            <a:ext cx="3665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cs typeface="Arial" panose="020B0604020202020204" pitchFamily="34" charset="0"/>
              </a:rPr>
              <a:t>Activity Overview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72356" y="1048835"/>
            <a:ext cx="231197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01</a:t>
            </a:r>
            <a:endParaRPr lang="zh-CN" altLang="en-US" sz="13800" dirty="0">
              <a:solidFill>
                <a:schemeClr val="accent3"/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4237" y="2319113"/>
            <a:ext cx="72635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660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+mj-ea"/>
                <a:ea typeface="+mj-ea"/>
              </a:rPr>
              <a:t>用心陪伴孩子成长</a:t>
            </a:r>
            <a:endParaRPr kumimoji="0" lang="zh-CN" altLang="en-US" sz="660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+mj-ea"/>
              <a:ea typeface="+mj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2666339" y="1506804"/>
            <a:ext cx="2956260" cy="647700"/>
          </a:xfrm>
          <a:prstGeom prst="roundRect">
            <a:avLst>
              <a:gd name="adj" fmla="val 5346"/>
            </a:avLst>
          </a:prstGeom>
          <a:solidFill>
            <a:srgbClr val="F8B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10030" y="1507489"/>
            <a:ext cx="2468880" cy="64516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</a:rPr>
              <a:t>XX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</a:rPr>
              <a:t>幼儿教育</a:t>
            </a:r>
            <a:endParaRPr lang="zh-CN" altLang="en-US" sz="3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3267338" y="2154734"/>
            <a:ext cx="165328" cy="10110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65400" y="3284768"/>
            <a:ext cx="70612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cs typeface="Arial" panose="020B0604020202020204" pitchFamily="34" charset="0"/>
              </a:rPr>
              <a:t>Accompany Your Child With Your Heart</a:t>
            </a:r>
            <a:endParaRPr lang="zh-CN" altLang="en-US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1"/>
          <p:cNvSpPr/>
          <p:nvPr/>
        </p:nvSpPr>
        <p:spPr>
          <a:xfrm rot="1154781">
            <a:off x="8340260" y="4438076"/>
            <a:ext cx="1028614" cy="1009082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3" name="等腰三角形 1"/>
          <p:cNvSpPr/>
          <p:nvPr/>
        </p:nvSpPr>
        <p:spPr>
          <a:xfrm rot="1154781">
            <a:off x="10099413" y="4438076"/>
            <a:ext cx="1028614" cy="1009082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31" name="等腰三角形 1"/>
          <p:cNvSpPr/>
          <p:nvPr/>
        </p:nvSpPr>
        <p:spPr>
          <a:xfrm rot="1154781">
            <a:off x="6675251" y="4438075"/>
            <a:ext cx="1028614" cy="1009082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48200" y="1485900"/>
            <a:ext cx="7213600" cy="4216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活动主题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Activity theme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559386" y="1836383"/>
            <a:ext cx="5043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Merry Christmas</a:t>
            </a:r>
            <a:endParaRPr lang="zh-CN" altLang="en-US" sz="36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2082801"/>
            <a:ext cx="6096000" cy="4063999"/>
          </a:xfrm>
          <a:prstGeom prst="roundRect">
            <a:avLst>
              <a:gd name="adj" fmla="val 0"/>
            </a:avLst>
          </a:prstGeom>
        </p:spPr>
      </p:pic>
      <p:cxnSp>
        <p:nvCxnSpPr>
          <p:cNvPr id="16" name="直接连接符 15"/>
          <p:cNvCxnSpPr/>
          <p:nvPr/>
        </p:nvCxnSpPr>
        <p:spPr>
          <a:xfrm>
            <a:off x="6705600" y="3759200"/>
            <a:ext cx="36830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559386" y="2490297"/>
            <a:ext cx="50436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  <a:cs typeface="Arial" panose="020B0604020202020204" pitchFamily="34" charset="0"/>
              </a:rPr>
              <a:t>圣诞「老人」奇妙夜</a:t>
            </a:r>
            <a:endParaRPr lang="zh-CN" altLang="en-US" sz="4000" dirty="0">
              <a:solidFill>
                <a:schemeClr val="accent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29331" y="4914900"/>
            <a:ext cx="1360544" cy="455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沉浸式的场景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感受西方文化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24502" y="4914900"/>
            <a:ext cx="1154276" cy="455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精彩的表演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1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乐嗨圣诞夜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26587" y="4914900"/>
            <a:ext cx="1373238" cy="455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欢乐游戏等你来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惊喜好礼等你拿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" name="图片 22" descr="卡通人物&#10;&#10;中度可信度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664323" y="4215577"/>
            <a:ext cx="1090560" cy="727040"/>
          </a:xfrm>
          <a:prstGeom prst="rect">
            <a:avLst/>
          </a:prstGeom>
        </p:spPr>
      </p:pic>
      <p:pic>
        <p:nvPicPr>
          <p:cNvPr id="25" name="图片 24" descr="图片包含 图标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67926" y="4215577"/>
            <a:ext cx="1090560" cy="727040"/>
          </a:xfrm>
          <a:prstGeom prst="rect">
            <a:avLst/>
          </a:prstGeom>
        </p:spPr>
      </p:pic>
      <p:pic>
        <p:nvPicPr>
          <p:cNvPr id="29" name="图片 28" descr="卡通人物&#10;&#10;低可信度描述已自动生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356360" y="4215577"/>
            <a:ext cx="1090560" cy="72704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559386" y="3208006"/>
            <a:ext cx="49087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由小朋友扮演圣诞老人贯穿整场活动。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活动目的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Activity Purpose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49321" y="1414706"/>
            <a:ext cx="3014606" cy="1253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借助圣诞节节点，做一场有创意的主题活动，提高幼儿园知名度和美誉度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88698" y="1414706"/>
            <a:ext cx="3014606" cy="1253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亲子活动有助于增强孩子和家长之间的合作力，沟通力，增加亲密度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54430" y="1414706"/>
            <a:ext cx="3014606" cy="1253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通过整场活动，让家长对老师和幼儿园有更多的了解和信任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435030"/>
            <a:ext cx="12192000" cy="2750458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203701" y="1568451"/>
            <a:ext cx="3842657" cy="1089024"/>
            <a:chOff x="4203701" y="1625601"/>
            <a:chExt cx="3842657" cy="89988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203701" y="1625601"/>
              <a:ext cx="0" cy="89988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046358" y="1625601"/>
              <a:ext cx="0" cy="89988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等腰三角形 1"/>
          <p:cNvSpPr/>
          <p:nvPr/>
        </p:nvSpPr>
        <p:spPr>
          <a:xfrm>
            <a:off x="1976214" y="3048367"/>
            <a:ext cx="705450" cy="692054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accent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等腰三角形 1"/>
          <p:cNvSpPr/>
          <p:nvPr/>
        </p:nvSpPr>
        <p:spPr>
          <a:xfrm>
            <a:off x="5748839" y="3048367"/>
            <a:ext cx="705450" cy="692054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accent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5" name="等腰三角形 1"/>
          <p:cNvSpPr/>
          <p:nvPr/>
        </p:nvSpPr>
        <p:spPr>
          <a:xfrm>
            <a:off x="9609008" y="3048367"/>
            <a:ext cx="705450" cy="692054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accent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活动概况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Activity Overview</a:t>
            </a:r>
            <a:endParaRPr lang="en-US" altLang="zh-CN" dirty="0"/>
          </a:p>
        </p:txBody>
      </p:sp>
      <p:sp>
        <p:nvSpPr>
          <p:cNvPr id="34" name="文本框 33"/>
          <p:cNvSpPr txBox="1"/>
          <p:nvPr/>
        </p:nvSpPr>
        <p:spPr>
          <a:xfrm>
            <a:off x="1099655" y="1870784"/>
            <a:ext cx="260840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活动时间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algn="r"/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24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日下午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87105" y="3610120"/>
            <a:ext cx="162095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活动地点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幼儿园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505650" y="2480384"/>
            <a:ext cx="162095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活动人数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50+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05650" y="4067320"/>
            <a:ext cx="251543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活动调性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创意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新奇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亲子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互动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30300" y="2835984"/>
            <a:ext cx="5036562" cy="1625600"/>
            <a:chOff x="1557848" y="2835984"/>
            <a:chExt cx="4181466" cy="1625600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1557848" y="2835984"/>
              <a:ext cx="4181466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1557849" y="4461584"/>
              <a:ext cx="3585651" cy="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096000" y="3315265"/>
            <a:ext cx="5036562" cy="1619539"/>
            <a:chOff x="6548948" y="3315265"/>
            <a:chExt cx="4181466" cy="1619539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6548948" y="4934804"/>
              <a:ext cx="4181466" cy="0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7208937" y="3315265"/>
              <a:ext cx="3521477" cy="0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330701" y="2198823"/>
            <a:ext cx="3530600" cy="3530598"/>
            <a:chOff x="4610620" y="2478742"/>
            <a:chExt cx="2970761" cy="2970760"/>
          </a:xfrm>
        </p:grpSpPr>
        <p:grpSp>
          <p:nvGrpSpPr>
            <p:cNvPr id="48" name="组合 47"/>
            <p:cNvGrpSpPr/>
            <p:nvPr/>
          </p:nvGrpSpPr>
          <p:grpSpPr>
            <a:xfrm>
              <a:off x="4610620" y="2478742"/>
              <a:ext cx="2970761" cy="2970760"/>
              <a:chOff x="4610620" y="1932642"/>
              <a:chExt cx="2970761" cy="2970760"/>
            </a:xfrm>
          </p:grpSpPr>
          <p:sp>
            <p:nvSpPr>
              <p:cNvPr id="7" name="形状"/>
              <p:cNvSpPr/>
              <p:nvPr/>
            </p:nvSpPr>
            <p:spPr bwMode="auto">
              <a:xfrm>
                <a:off x="5354209" y="1932642"/>
                <a:ext cx="1486280" cy="1485380"/>
              </a:xfrm>
              <a:custGeom>
                <a:avLst/>
                <a:gdLst>
                  <a:gd name="T0" fmla="*/ 414 w 828"/>
                  <a:gd name="T1" fmla="*/ 0 h 827"/>
                  <a:gd name="T2" fmla="*/ 0 w 828"/>
                  <a:gd name="T3" fmla="*/ 413 h 827"/>
                  <a:gd name="T4" fmla="*/ 412 w 828"/>
                  <a:gd name="T5" fmla="*/ 827 h 827"/>
                  <a:gd name="T6" fmla="*/ 414 w 828"/>
                  <a:gd name="T7" fmla="*/ 827 h 827"/>
                  <a:gd name="T8" fmla="*/ 416 w 828"/>
                  <a:gd name="T9" fmla="*/ 827 h 827"/>
                  <a:gd name="T10" fmla="*/ 464 w 828"/>
                  <a:gd name="T11" fmla="*/ 824 h 827"/>
                  <a:gd name="T12" fmla="*/ 825 w 828"/>
                  <a:gd name="T13" fmla="*/ 462 h 827"/>
                  <a:gd name="T14" fmla="*/ 828 w 828"/>
                  <a:gd name="T15" fmla="*/ 413 h 827"/>
                  <a:gd name="T16" fmla="*/ 828 w 828"/>
                  <a:gd name="T17" fmla="*/ 413 h 827"/>
                  <a:gd name="T18" fmla="*/ 414 w 828"/>
                  <a:gd name="T19" fmla="*/ 0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8" h="827">
                    <a:moveTo>
                      <a:pt x="414" y="0"/>
                    </a:moveTo>
                    <a:cubicBezTo>
                      <a:pt x="186" y="0"/>
                      <a:pt x="0" y="185"/>
                      <a:pt x="0" y="413"/>
                    </a:cubicBezTo>
                    <a:cubicBezTo>
                      <a:pt x="218" y="436"/>
                      <a:pt x="391" y="609"/>
                      <a:pt x="412" y="827"/>
                    </a:cubicBezTo>
                    <a:cubicBezTo>
                      <a:pt x="412" y="827"/>
                      <a:pt x="413" y="827"/>
                      <a:pt x="414" y="827"/>
                    </a:cubicBezTo>
                    <a:cubicBezTo>
                      <a:pt x="415" y="827"/>
                      <a:pt x="415" y="827"/>
                      <a:pt x="416" y="827"/>
                    </a:cubicBezTo>
                    <a:cubicBezTo>
                      <a:pt x="432" y="827"/>
                      <a:pt x="449" y="826"/>
                      <a:pt x="464" y="824"/>
                    </a:cubicBezTo>
                    <a:cubicBezTo>
                      <a:pt x="653" y="801"/>
                      <a:pt x="803" y="651"/>
                      <a:pt x="825" y="462"/>
                    </a:cubicBezTo>
                    <a:cubicBezTo>
                      <a:pt x="827" y="446"/>
                      <a:pt x="828" y="430"/>
                      <a:pt x="828" y="413"/>
                    </a:cubicBezTo>
                    <a:cubicBezTo>
                      <a:pt x="828" y="413"/>
                      <a:pt x="828" y="413"/>
                      <a:pt x="828" y="413"/>
                    </a:cubicBezTo>
                    <a:cubicBezTo>
                      <a:pt x="828" y="185"/>
                      <a:pt x="642" y="0"/>
                      <a:pt x="4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prstClr val="white"/>
                  </a:solidFill>
                  <a:latin typeface="思源宋体 Heavy" panose="02020900000000000000" pitchFamily="18" charset="-122"/>
                </a:endParaRPr>
              </a:p>
            </p:txBody>
          </p:sp>
          <p:sp>
            <p:nvSpPr>
              <p:cNvPr id="8" name="形状"/>
              <p:cNvSpPr/>
              <p:nvPr/>
            </p:nvSpPr>
            <p:spPr bwMode="auto">
              <a:xfrm>
                <a:off x="4610620" y="2669038"/>
                <a:ext cx="1486280" cy="1487178"/>
              </a:xfrm>
              <a:custGeom>
                <a:avLst/>
                <a:gdLst>
                  <a:gd name="T0" fmla="*/ 825 w 828"/>
                  <a:gd name="T1" fmla="*/ 366 h 828"/>
                  <a:gd name="T2" fmla="*/ 465 w 828"/>
                  <a:gd name="T3" fmla="*/ 3 h 828"/>
                  <a:gd name="T4" fmla="*/ 416 w 828"/>
                  <a:gd name="T5" fmla="*/ 0 h 828"/>
                  <a:gd name="T6" fmla="*/ 414 w 828"/>
                  <a:gd name="T7" fmla="*/ 0 h 828"/>
                  <a:gd name="T8" fmla="*/ 0 w 828"/>
                  <a:gd name="T9" fmla="*/ 414 h 828"/>
                  <a:gd name="T10" fmla="*/ 414 w 828"/>
                  <a:gd name="T11" fmla="*/ 828 h 828"/>
                  <a:gd name="T12" fmla="*/ 417 w 828"/>
                  <a:gd name="T13" fmla="*/ 828 h 828"/>
                  <a:gd name="T14" fmla="*/ 828 w 828"/>
                  <a:gd name="T15" fmla="*/ 416 h 828"/>
                  <a:gd name="T16" fmla="*/ 828 w 828"/>
                  <a:gd name="T17" fmla="*/ 414 h 828"/>
                  <a:gd name="T18" fmla="*/ 828 w 828"/>
                  <a:gd name="T19" fmla="*/ 414 h 828"/>
                  <a:gd name="T20" fmla="*/ 825 w 828"/>
                  <a:gd name="T21" fmla="*/ 366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8" h="828">
                    <a:moveTo>
                      <a:pt x="825" y="366"/>
                    </a:moveTo>
                    <a:cubicBezTo>
                      <a:pt x="803" y="177"/>
                      <a:pt x="653" y="26"/>
                      <a:pt x="465" y="3"/>
                    </a:cubicBezTo>
                    <a:cubicBezTo>
                      <a:pt x="449" y="1"/>
                      <a:pt x="433" y="0"/>
                      <a:pt x="416" y="0"/>
                    </a:cubicBezTo>
                    <a:cubicBezTo>
                      <a:pt x="416" y="0"/>
                      <a:pt x="415" y="0"/>
                      <a:pt x="414" y="0"/>
                    </a:cubicBezTo>
                    <a:cubicBezTo>
                      <a:pt x="186" y="0"/>
                      <a:pt x="0" y="186"/>
                      <a:pt x="0" y="414"/>
                    </a:cubicBezTo>
                    <a:cubicBezTo>
                      <a:pt x="0" y="642"/>
                      <a:pt x="186" y="828"/>
                      <a:pt x="414" y="828"/>
                    </a:cubicBezTo>
                    <a:cubicBezTo>
                      <a:pt x="415" y="828"/>
                      <a:pt x="416" y="828"/>
                      <a:pt x="417" y="828"/>
                    </a:cubicBezTo>
                    <a:cubicBezTo>
                      <a:pt x="439" y="611"/>
                      <a:pt x="611" y="438"/>
                      <a:pt x="828" y="416"/>
                    </a:cubicBezTo>
                    <a:cubicBezTo>
                      <a:pt x="828" y="415"/>
                      <a:pt x="828" y="415"/>
                      <a:pt x="828" y="414"/>
                    </a:cubicBezTo>
                    <a:cubicBezTo>
                      <a:pt x="828" y="414"/>
                      <a:pt x="828" y="414"/>
                      <a:pt x="828" y="414"/>
                    </a:cubicBezTo>
                    <a:cubicBezTo>
                      <a:pt x="828" y="398"/>
                      <a:pt x="827" y="381"/>
                      <a:pt x="825" y="36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形状"/>
              <p:cNvSpPr/>
              <p:nvPr/>
            </p:nvSpPr>
            <p:spPr bwMode="auto">
              <a:xfrm>
                <a:off x="6096900" y="2674433"/>
                <a:ext cx="1484481" cy="1485380"/>
              </a:xfrm>
              <a:custGeom>
                <a:avLst/>
                <a:gdLst>
                  <a:gd name="T0" fmla="*/ 414 w 827"/>
                  <a:gd name="T1" fmla="*/ 0 h 827"/>
                  <a:gd name="T2" fmla="*/ 412 w 827"/>
                  <a:gd name="T3" fmla="*/ 0 h 827"/>
                  <a:gd name="T4" fmla="*/ 0 w 827"/>
                  <a:gd name="T5" fmla="*/ 413 h 827"/>
                  <a:gd name="T6" fmla="*/ 0 w 827"/>
                  <a:gd name="T7" fmla="*/ 416 h 827"/>
                  <a:gd name="T8" fmla="*/ 3 w 827"/>
                  <a:gd name="T9" fmla="*/ 464 h 827"/>
                  <a:gd name="T10" fmla="*/ 363 w 827"/>
                  <a:gd name="T11" fmla="*/ 824 h 827"/>
                  <a:gd name="T12" fmla="*/ 411 w 827"/>
                  <a:gd name="T13" fmla="*/ 827 h 827"/>
                  <a:gd name="T14" fmla="*/ 414 w 827"/>
                  <a:gd name="T15" fmla="*/ 827 h 827"/>
                  <a:gd name="T16" fmla="*/ 827 w 827"/>
                  <a:gd name="T17" fmla="*/ 413 h 827"/>
                  <a:gd name="T18" fmla="*/ 414 w 827"/>
                  <a:gd name="T19" fmla="*/ 0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7" h="827">
                    <a:moveTo>
                      <a:pt x="414" y="0"/>
                    </a:moveTo>
                    <a:cubicBezTo>
                      <a:pt x="413" y="0"/>
                      <a:pt x="412" y="0"/>
                      <a:pt x="412" y="0"/>
                    </a:cubicBezTo>
                    <a:cubicBezTo>
                      <a:pt x="390" y="218"/>
                      <a:pt x="218" y="391"/>
                      <a:pt x="0" y="413"/>
                    </a:cubicBezTo>
                    <a:cubicBezTo>
                      <a:pt x="0" y="414"/>
                      <a:pt x="0" y="415"/>
                      <a:pt x="0" y="416"/>
                    </a:cubicBezTo>
                    <a:cubicBezTo>
                      <a:pt x="0" y="432"/>
                      <a:pt x="1" y="448"/>
                      <a:pt x="3" y="464"/>
                    </a:cubicBezTo>
                    <a:cubicBezTo>
                      <a:pt x="26" y="652"/>
                      <a:pt x="175" y="801"/>
                      <a:pt x="363" y="824"/>
                    </a:cubicBezTo>
                    <a:cubicBezTo>
                      <a:pt x="379" y="826"/>
                      <a:pt x="395" y="827"/>
                      <a:pt x="411" y="827"/>
                    </a:cubicBezTo>
                    <a:cubicBezTo>
                      <a:pt x="412" y="827"/>
                      <a:pt x="413" y="827"/>
                      <a:pt x="414" y="827"/>
                    </a:cubicBezTo>
                    <a:cubicBezTo>
                      <a:pt x="642" y="827"/>
                      <a:pt x="827" y="641"/>
                      <a:pt x="827" y="413"/>
                    </a:cubicBezTo>
                    <a:cubicBezTo>
                      <a:pt x="827" y="185"/>
                      <a:pt x="642" y="0"/>
                      <a:pt x="4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形状"/>
              <p:cNvSpPr/>
              <p:nvPr/>
            </p:nvSpPr>
            <p:spPr bwMode="auto">
              <a:xfrm>
                <a:off x="5350613" y="3416224"/>
                <a:ext cx="1484481" cy="1487178"/>
              </a:xfrm>
              <a:custGeom>
                <a:avLst/>
                <a:gdLst>
                  <a:gd name="T0" fmla="*/ 827 w 827"/>
                  <a:gd name="T1" fmla="*/ 412 h 828"/>
                  <a:gd name="T2" fmla="*/ 416 w 827"/>
                  <a:gd name="T3" fmla="*/ 0 h 828"/>
                  <a:gd name="T4" fmla="*/ 413 w 827"/>
                  <a:gd name="T5" fmla="*/ 0 h 828"/>
                  <a:gd name="T6" fmla="*/ 411 w 827"/>
                  <a:gd name="T7" fmla="*/ 0 h 828"/>
                  <a:gd name="T8" fmla="*/ 363 w 827"/>
                  <a:gd name="T9" fmla="*/ 3 h 828"/>
                  <a:gd name="T10" fmla="*/ 3 w 827"/>
                  <a:gd name="T11" fmla="*/ 363 h 828"/>
                  <a:gd name="T12" fmla="*/ 0 w 827"/>
                  <a:gd name="T13" fmla="*/ 412 h 828"/>
                  <a:gd name="T14" fmla="*/ 0 w 827"/>
                  <a:gd name="T15" fmla="*/ 414 h 828"/>
                  <a:gd name="T16" fmla="*/ 413 w 827"/>
                  <a:gd name="T17" fmla="*/ 828 h 828"/>
                  <a:gd name="T18" fmla="*/ 827 w 827"/>
                  <a:gd name="T19" fmla="*/ 414 h 828"/>
                  <a:gd name="T20" fmla="*/ 827 w 827"/>
                  <a:gd name="T21" fmla="*/ 412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7" h="828">
                    <a:moveTo>
                      <a:pt x="827" y="412"/>
                    </a:moveTo>
                    <a:cubicBezTo>
                      <a:pt x="610" y="389"/>
                      <a:pt x="438" y="217"/>
                      <a:pt x="416" y="0"/>
                    </a:cubicBezTo>
                    <a:cubicBezTo>
                      <a:pt x="415" y="0"/>
                      <a:pt x="414" y="0"/>
                      <a:pt x="413" y="0"/>
                    </a:cubicBezTo>
                    <a:cubicBezTo>
                      <a:pt x="413" y="0"/>
                      <a:pt x="412" y="0"/>
                      <a:pt x="411" y="0"/>
                    </a:cubicBezTo>
                    <a:cubicBezTo>
                      <a:pt x="395" y="0"/>
                      <a:pt x="379" y="1"/>
                      <a:pt x="363" y="3"/>
                    </a:cubicBezTo>
                    <a:cubicBezTo>
                      <a:pt x="175" y="26"/>
                      <a:pt x="26" y="176"/>
                      <a:pt x="3" y="363"/>
                    </a:cubicBezTo>
                    <a:cubicBezTo>
                      <a:pt x="1" y="379"/>
                      <a:pt x="0" y="395"/>
                      <a:pt x="0" y="412"/>
                    </a:cubicBezTo>
                    <a:cubicBezTo>
                      <a:pt x="0" y="412"/>
                      <a:pt x="0" y="413"/>
                      <a:pt x="0" y="414"/>
                    </a:cubicBezTo>
                    <a:cubicBezTo>
                      <a:pt x="0" y="642"/>
                      <a:pt x="185" y="828"/>
                      <a:pt x="413" y="828"/>
                    </a:cubicBezTo>
                    <a:cubicBezTo>
                      <a:pt x="642" y="828"/>
                      <a:pt x="827" y="642"/>
                      <a:pt x="827" y="414"/>
                    </a:cubicBezTo>
                    <a:cubicBezTo>
                      <a:pt x="827" y="413"/>
                      <a:pt x="827" y="412"/>
                      <a:pt x="827" y="41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5908322" y="2794984"/>
              <a:ext cx="398880" cy="398880"/>
            </a:xfrm>
            <a:custGeom>
              <a:avLst/>
              <a:gdLst>
                <a:gd name="T0" fmla="*/ 2537 w 2731"/>
                <a:gd name="T1" fmla="*/ 2067 h 2731"/>
                <a:gd name="T2" fmla="*/ 2396 w 2731"/>
                <a:gd name="T3" fmla="*/ 2102 h 2731"/>
                <a:gd name="T4" fmla="*/ 2361 w 2731"/>
                <a:gd name="T5" fmla="*/ 1962 h 2731"/>
                <a:gd name="T6" fmla="*/ 2526 w 2731"/>
                <a:gd name="T7" fmla="*/ 1365 h 2731"/>
                <a:gd name="T8" fmla="*/ 1365 w 2731"/>
                <a:gd name="T9" fmla="*/ 205 h 2731"/>
                <a:gd name="T10" fmla="*/ 205 w 2731"/>
                <a:gd name="T11" fmla="*/ 1365 h 2731"/>
                <a:gd name="T12" fmla="*/ 1365 w 2731"/>
                <a:gd name="T13" fmla="*/ 2526 h 2731"/>
                <a:gd name="T14" fmla="*/ 1962 w 2731"/>
                <a:gd name="T15" fmla="*/ 2361 h 2731"/>
                <a:gd name="T16" fmla="*/ 2102 w 2731"/>
                <a:gd name="T17" fmla="*/ 2396 h 2731"/>
                <a:gd name="T18" fmla="*/ 2067 w 2731"/>
                <a:gd name="T19" fmla="*/ 2537 h 2731"/>
                <a:gd name="T20" fmla="*/ 1365 w 2731"/>
                <a:gd name="T21" fmla="*/ 2731 h 2731"/>
                <a:gd name="T22" fmla="*/ 0 w 2731"/>
                <a:gd name="T23" fmla="*/ 1365 h 2731"/>
                <a:gd name="T24" fmla="*/ 1365 w 2731"/>
                <a:gd name="T25" fmla="*/ 0 h 2731"/>
                <a:gd name="T26" fmla="*/ 2731 w 2731"/>
                <a:gd name="T27" fmla="*/ 1365 h 2731"/>
                <a:gd name="T28" fmla="*/ 2537 w 2731"/>
                <a:gd name="T29" fmla="*/ 2067 h 2731"/>
                <a:gd name="T30" fmla="*/ 781 w 2731"/>
                <a:gd name="T31" fmla="*/ 1805 h 2731"/>
                <a:gd name="T32" fmla="*/ 1263 w 2731"/>
                <a:gd name="T33" fmla="*/ 1323 h 2731"/>
                <a:gd name="T34" fmla="*/ 1263 w 2731"/>
                <a:gd name="T35" fmla="*/ 751 h 2731"/>
                <a:gd name="T36" fmla="*/ 1365 w 2731"/>
                <a:gd name="T37" fmla="*/ 649 h 2731"/>
                <a:gd name="T38" fmla="*/ 1468 w 2731"/>
                <a:gd name="T39" fmla="*/ 751 h 2731"/>
                <a:gd name="T40" fmla="*/ 1468 w 2731"/>
                <a:gd name="T41" fmla="*/ 1365 h 2731"/>
                <a:gd name="T42" fmla="*/ 1438 w 2731"/>
                <a:gd name="T43" fmla="*/ 1438 h 2731"/>
                <a:gd name="T44" fmla="*/ 926 w 2731"/>
                <a:gd name="T45" fmla="*/ 1950 h 2731"/>
                <a:gd name="T46" fmla="*/ 826 w 2731"/>
                <a:gd name="T47" fmla="*/ 1978 h 2731"/>
                <a:gd name="T48" fmla="*/ 753 w 2731"/>
                <a:gd name="T49" fmla="*/ 1905 h 2731"/>
                <a:gd name="T50" fmla="*/ 781 w 2731"/>
                <a:gd name="T51" fmla="*/ 1805 h 2731"/>
                <a:gd name="T52" fmla="*/ 781 w 2731"/>
                <a:gd name="T53" fmla="*/ 1805 h 2731"/>
                <a:gd name="T54" fmla="*/ 781 w 2731"/>
                <a:gd name="T55" fmla="*/ 1805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1" h="2731">
                  <a:moveTo>
                    <a:pt x="2537" y="2067"/>
                  </a:moveTo>
                  <a:cubicBezTo>
                    <a:pt x="2508" y="2115"/>
                    <a:pt x="2445" y="2131"/>
                    <a:pt x="2396" y="2102"/>
                  </a:cubicBezTo>
                  <a:cubicBezTo>
                    <a:pt x="2348" y="2073"/>
                    <a:pt x="2332" y="2010"/>
                    <a:pt x="2361" y="1962"/>
                  </a:cubicBezTo>
                  <a:cubicBezTo>
                    <a:pt x="2469" y="1782"/>
                    <a:pt x="2526" y="1575"/>
                    <a:pt x="2526" y="1365"/>
                  </a:cubicBezTo>
                  <a:cubicBezTo>
                    <a:pt x="2526" y="724"/>
                    <a:pt x="2006" y="205"/>
                    <a:pt x="1365" y="205"/>
                  </a:cubicBezTo>
                  <a:cubicBezTo>
                    <a:pt x="724" y="205"/>
                    <a:pt x="205" y="724"/>
                    <a:pt x="205" y="1365"/>
                  </a:cubicBezTo>
                  <a:cubicBezTo>
                    <a:pt x="205" y="2006"/>
                    <a:pt x="724" y="2526"/>
                    <a:pt x="1365" y="2526"/>
                  </a:cubicBezTo>
                  <a:cubicBezTo>
                    <a:pt x="1575" y="2526"/>
                    <a:pt x="1781" y="2469"/>
                    <a:pt x="1962" y="2361"/>
                  </a:cubicBezTo>
                  <a:cubicBezTo>
                    <a:pt x="2010" y="2332"/>
                    <a:pt x="2073" y="2348"/>
                    <a:pt x="2102" y="2396"/>
                  </a:cubicBezTo>
                  <a:cubicBezTo>
                    <a:pt x="2131" y="2445"/>
                    <a:pt x="2115" y="2508"/>
                    <a:pt x="2067" y="2537"/>
                  </a:cubicBezTo>
                  <a:cubicBezTo>
                    <a:pt x="1855" y="2664"/>
                    <a:pt x="1612" y="2731"/>
                    <a:pt x="1365" y="2731"/>
                  </a:cubicBezTo>
                  <a:cubicBezTo>
                    <a:pt x="611" y="2731"/>
                    <a:pt x="0" y="2119"/>
                    <a:pt x="0" y="1365"/>
                  </a:cubicBezTo>
                  <a:cubicBezTo>
                    <a:pt x="0" y="611"/>
                    <a:pt x="611" y="0"/>
                    <a:pt x="1365" y="0"/>
                  </a:cubicBezTo>
                  <a:cubicBezTo>
                    <a:pt x="2119" y="0"/>
                    <a:pt x="2731" y="611"/>
                    <a:pt x="2731" y="1365"/>
                  </a:cubicBezTo>
                  <a:cubicBezTo>
                    <a:pt x="2731" y="1616"/>
                    <a:pt x="2663" y="1857"/>
                    <a:pt x="2537" y="2067"/>
                  </a:cubicBezTo>
                  <a:close/>
                  <a:moveTo>
                    <a:pt x="781" y="1805"/>
                  </a:moveTo>
                  <a:cubicBezTo>
                    <a:pt x="1263" y="1323"/>
                    <a:pt x="1263" y="1323"/>
                    <a:pt x="1263" y="1323"/>
                  </a:cubicBezTo>
                  <a:cubicBezTo>
                    <a:pt x="1263" y="751"/>
                    <a:pt x="1263" y="751"/>
                    <a:pt x="1263" y="751"/>
                  </a:cubicBezTo>
                  <a:cubicBezTo>
                    <a:pt x="1263" y="694"/>
                    <a:pt x="1309" y="649"/>
                    <a:pt x="1365" y="649"/>
                  </a:cubicBezTo>
                  <a:cubicBezTo>
                    <a:pt x="1422" y="649"/>
                    <a:pt x="1468" y="694"/>
                    <a:pt x="1468" y="751"/>
                  </a:cubicBezTo>
                  <a:cubicBezTo>
                    <a:pt x="1468" y="1365"/>
                    <a:pt x="1468" y="1365"/>
                    <a:pt x="1468" y="1365"/>
                  </a:cubicBezTo>
                  <a:cubicBezTo>
                    <a:pt x="1468" y="1392"/>
                    <a:pt x="1457" y="1419"/>
                    <a:pt x="1438" y="1438"/>
                  </a:cubicBezTo>
                  <a:cubicBezTo>
                    <a:pt x="926" y="1950"/>
                    <a:pt x="926" y="1950"/>
                    <a:pt x="926" y="1950"/>
                  </a:cubicBezTo>
                  <a:cubicBezTo>
                    <a:pt x="900" y="1976"/>
                    <a:pt x="862" y="1987"/>
                    <a:pt x="826" y="1978"/>
                  </a:cubicBezTo>
                  <a:cubicBezTo>
                    <a:pt x="790" y="1968"/>
                    <a:pt x="762" y="1940"/>
                    <a:pt x="753" y="1905"/>
                  </a:cubicBezTo>
                  <a:cubicBezTo>
                    <a:pt x="744" y="1869"/>
                    <a:pt x="754" y="1831"/>
                    <a:pt x="781" y="1805"/>
                  </a:cubicBezTo>
                  <a:close/>
                  <a:moveTo>
                    <a:pt x="781" y="1805"/>
                  </a:moveTo>
                  <a:cubicBezTo>
                    <a:pt x="781" y="1805"/>
                    <a:pt x="781" y="1805"/>
                    <a:pt x="781" y="180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4962380" y="3790008"/>
              <a:ext cx="350836" cy="387320"/>
            </a:xfrm>
            <a:custGeom>
              <a:avLst/>
              <a:gdLst>
                <a:gd name="T0" fmla="*/ 1245 w 2492"/>
                <a:gd name="T1" fmla="*/ 1512 h 2751"/>
                <a:gd name="T2" fmla="*/ 1690 w 2492"/>
                <a:gd name="T3" fmla="*/ 1070 h 2751"/>
                <a:gd name="T4" fmla="*/ 1245 w 2492"/>
                <a:gd name="T5" fmla="*/ 627 h 2751"/>
                <a:gd name="T6" fmla="*/ 800 w 2492"/>
                <a:gd name="T7" fmla="*/ 1070 h 2751"/>
                <a:gd name="T8" fmla="*/ 1245 w 2492"/>
                <a:gd name="T9" fmla="*/ 1512 h 2751"/>
                <a:gd name="T10" fmla="*/ 1245 w 2492"/>
                <a:gd name="T11" fmla="*/ 804 h 2751"/>
                <a:gd name="T12" fmla="*/ 1512 w 2492"/>
                <a:gd name="T13" fmla="*/ 1070 h 2751"/>
                <a:gd name="T14" fmla="*/ 1245 w 2492"/>
                <a:gd name="T15" fmla="*/ 1335 h 2751"/>
                <a:gd name="T16" fmla="*/ 978 w 2492"/>
                <a:gd name="T17" fmla="*/ 1070 h 2751"/>
                <a:gd name="T18" fmla="*/ 1245 w 2492"/>
                <a:gd name="T19" fmla="*/ 804 h 2751"/>
                <a:gd name="T20" fmla="*/ 2470 w 2492"/>
                <a:gd name="T21" fmla="*/ 2607 h 2751"/>
                <a:gd name="T22" fmla="*/ 2115 w 2492"/>
                <a:gd name="T23" fmla="*/ 2165 h 2751"/>
                <a:gd name="T24" fmla="*/ 2045 w 2492"/>
                <a:gd name="T25" fmla="*/ 2132 h 2751"/>
                <a:gd name="T26" fmla="*/ 1867 w 2492"/>
                <a:gd name="T27" fmla="*/ 2132 h 2751"/>
                <a:gd name="T28" fmla="*/ 1778 w 2492"/>
                <a:gd name="T29" fmla="*/ 2220 h 2751"/>
                <a:gd name="T30" fmla="*/ 1867 w 2492"/>
                <a:gd name="T31" fmla="*/ 2309 h 2751"/>
                <a:gd name="T32" fmla="*/ 2003 w 2492"/>
                <a:gd name="T33" fmla="*/ 2309 h 2751"/>
                <a:gd name="T34" fmla="*/ 2216 w 2492"/>
                <a:gd name="T35" fmla="*/ 2574 h 2751"/>
                <a:gd name="T36" fmla="*/ 274 w 2492"/>
                <a:gd name="T37" fmla="*/ 2574 h 2751"/>
                <a:gd name="T38" fmla="*/ 487 w 2492"/>
                <a:gd name="T39" fmla="*/ 2309 h 2751"/>
                <a:gd name="T40" fmla="*/ 622 w 2492"/>
                <a:gd name="T41" fmla="*/ 2309 h 2751"/>
                <a:gd name="T42" fmla="*/ 711 w 2492"/>
                <a:gd name="T43" fmla="*/ 2220 h 2751"/>
                <a:gd name="T44" fmla="*/ 622 w 2492"/>
                <a:gd name="T45" fmla="*/ 2132 h 2751"/>
                <a:gd name="T46" fmla="*/ 445 w 2492"/>
                <a:gd name="T47" fmla="*/ 2132 h 2751"/>
                <a:gd name="T48" fmla="*/ 375 w 2492"/>
                <a:gd name="T49" fmla="*/ 2165 h 2751"/>
                <a:gd name="T50" fmla="*/ 19 w 2492"/>
                <a:gd name="T51" fmla="*/ 2607 h 2751"/>
                <a:gd name="T52" fmla="*/ 0 w 2492"/>
                <a:gd name="T53" fmla="*/ 2663 h 2751"/>
                <a:gd name="T54" fmla="*/ 89 w 2492"/>
                <a:gd name="T55" fmla="*/ 2751 h 2751"/>
                <a:gd name="T56" fmla="*/ 2401 w 2492"/>
                <a:gd name="T57" fmla="*/ 2751 h 2751"/>
                <a:gd name="T58" fmla="*/ 2457 w 2492"/>
                <a:gd name="T59" fmla="*/ 2732 h 2751"/>
                <a:gd name="T60" fmla="*/ 2489 w 2492"/>
                <a:gd name="T61" fmla="*/ 2672 h 2751"/>
                <a:gd name="T62" fmla="*/ 2470 w 2492"/>
                <a:gd name="T63" fmla="*/ 2607 h 2751"/>
                <a:gd name="T64" fmla="*/ 554 w 2492"/>
                <a:gd name="T65" fmla="*/ 1759 h 2751"/>
                <a:gd name="T66" fmla="*/ 554 w 2492"/>
                <a:gd name="T67" fmla="*/ 1759 h 2751"/>
                <a:gd name="T68" fmla="*/ 1182 w 2492"/>
                <a:gd name="T69" fmla="*/ 2384 h 2751"/>
                <a:gd name="T70" fmla="*/ 1245 w 2492"/>
                <a:gd name="T71" fmla="*/ 2410 h 2751"/>
                <a:gd name="T72" fmla="*/ 1308 w 2492"/>
                <a:gd name="T73" fmla="*/ 2384 h 2751"/>
                <a:gd name="T74" fmla="*/ 1937 w 2492"/>
                <a:gd name="T75" fmla="*/ 1758 h 2751"/>
                <a:gd name="T76" fmla="*/ 1937 w 2492"/>
                <a:gd name="T77" fmla="*/ 1757 h 2751"/>
                <a:gd name="T78" fmla="*/ 1937 w 2492"/>
                <a:gd name="T79" fmla="*/ 380 h 2751"/>
                <a:gd name="T80" fmla="*/ 553 w 2492"/>
                <a:gd name="T81" fmla="*/ 381 h 2751"/>
                <a:gd name="T82" fmla="*/ 553 w 2492"/>
                <a:gd name="T83" fmla="*/ 1758 h 2751"/>
                <a:gd name="T84" fmla="*/ 554 w 2492"/>
                <a:gd name="T85" fmla="*/ 1759 h 2751"/>
                <a:gd name="T86" fmla="*/ 679 w 2492"/>
                <a:gd name="T87" fmla="*/ 507 h 2751"/>
                <a:gd name="T88" fmla="*/ 1811 w 2492"/>
                <a:gd name="T89" fmla="*/ 507 h 2751"/>
                <a:gd name="T90" fmla="*/ 1811 w 2492"/>
                <a:gd name="T91" fmla="*/ 1633 h 2751"/>
                <a:gd name="T92" fmla="*/ 1245 w 2492"/>
                <a:gd name="T93" fmla="*/ 2196 h 2751"/>
                <a:gd name="T94" fmla="*/ 679 w 2492"/>
                <a:gd name="T95" fmla="*/ 1633 h 2751"/>
                <a:gd name="T96" fmla="*/ 679 w 2492"/>
                <a:gd name="T97" fmla="*/ 507 h 2751"/>
                <a:gd name="T98" fmla="*/ 679 w 2492"/>
                <a:gd name="T99" fmla="*/ 507 h 2751"/>
                <a:gd name="T100" fmla="*/ 679 w 2492"/>
                <a:gd name="T101" fmla="*/ 507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92" h="2751">
                  <a:moveTo>
                    <a:pt x="1245" y="1512"/>
                  </a:moveTo>
                  <a:cubicBezTo>
                    <a:pt x="1490" y="1512"/>
                    <a:pt x="1690" y="1314"/>
                    <a:pt x="1690" y="1070"/>
                  </a:cubicBezTo>
                  <a:cubicBezTo>
                    <a:pt x="1690" y="826"/>
                    <a:pt x="1490" y="627"/>
                    <a:pt x="1245" y="627"/>
                  </a:cubicBezTo>
                  <a:cubicBezTo>
                    <a:pt x="1000" y="627"/>
                    <a:pt x="800" y="826"/>
                    <a:pt x="800" y="1070"/>
                  </a:cubicBezTo>
                  <a:cubicBezTo>
                    <a:pt x="800" y="1314"/>
                    <a:pt x="1000" y="1512"/>
                    <a:pt x="1245" y="1512"/>
                  </a:cubicBezTo>
                  <a:close/>
                  <a:moveTo>
                    <a:pt x="1245" y="804"/>
                  </a:moveTo>
                  <a:cubicBezTo>
                    <a:pt x="1392" y="804"/>
                    <a:pt x="1512" y="923"/>
                    <a:pt x="1512" y="1070"/>
                  </a:cubicBezTo>
                  <a:cubicBezTo>
                    <a:pt x="1512" y="1216"/>
                    <a:pt x="1392" y="1335"/>
                    <a:pt x="1245" y="1335"/>
                  </a:cubicBezTo>
                  <a:cubicBezTo>
                    <a:pt x="1098" y="1335"/>
                    <a:pt x="978" y="1216"/>
                    <a:pt x="978" y="1070"/>
                  </a:cubicBezTo>
                  <a:cubicBezTo>
                    <a:pt x="978" y="923"/>
                    <a:pt x="1098" y="804"/>
                    <a:pt x="1245" y="804"/>
                  </a:cubicBezTo>
                  <a:close/>
                  <a:moveTo>
                    <a:pt x="2470" y="2607"/>
                  </a:moveTo>
                  <a:cubicBezTo>
                    <a:pt x="2115" y="2165"/>
                    <a:pt x="2115" y="2165"/>
                    <a:pt x="2115" y="2165"/>
                  </a:cubicBezTo>
                  <a:cubicBezTo>
                    <a:pt x="2098" y="2144"/>
                    <a:pt x="2072" y="2132"/>
                    <a:pt x="2045" y="2132"/>
                  </a:cubicBezTo>
                  <a:cubicBezTo>
                    <a:pt x="1867" y="2132"/>
                    <a:pt x="1867" y="2132"/>
                    <a:pt x="1867" y="2132"/>
                  </a:cubicBezTo>
                  <a:cubicBezTo>
                    <a:pt x="1818" y="2132"/>
                    <a:pt x="1778" y="2171"/>
                    <a:pt x="1778" y="2220"/>
                  </a:cubicBezTo>
                  <a:cubicBezTo>
                    <a:pt x="1778" y="2269"/>
                    <a:pt x="1818" y="2309"/>
                    <a:pt x="1867" y="2309"/>
                  </a:cubicBezTo>
                  <a:cubicBezTo>
                    <a:pt x="2003" y="2309"/>
                    <a:pt x="2003" y="2309"/>
                    <a:pt x="2003" y="2309"/>
                  </a:cubicBezTo>
                  <a:cubicBezTo>
                    <a:pt x="2216" y="2574"/>
                    <a:pt x="2216" y="2574"/>
                    <a:pt x="2216" y="2574"/>
                  </a:cubicBezTo>
                  <a:cubicBezTo>
                    <a:pt x="274" y="2574"/>
                    <a:pt x="274" y="2574"/>
                    <a:pt x="274" y="2574"/>
                  </a:cubicBezTo>
                  <a:cubicBezTo>
                    <a:pt x="487" y="2309"/>
                    <a:pt x="487" y="2309"/>
                    <a:pt x="487" y="2309"/>
                  </a:cubicBezTo>
                  <a:cubicBezTo>
                    <a:pt x="622" y="2309"/>
                    <a:pt x="622" y="2309"/>
                    <a:pt x="622" y="2309"/>
                  </a:cubicBezTo>
                  <a:cubicBezTo>
                    <a:pt x="672" y="2309"/>
                    <a:pt x="711" y="2269"/>
                    <a:pt x="711" y="2220"/>
                  </a:cubicBezTo>
                  <a:cubicBezTo>
                    <a:pt x="711" y="2171"/>
                    <a:pt x="672" y="2132"/>
                    <a:pt x="622" y="2132"/>
                  </a:cubicBezTo>
                  <a:cubicBezTo>
                    <a:pt x="445" y="2132"/>
                    <a:pt x="445" y="2132"/>
                    <a:pt x="445" y="2132"/>
                  </a:cubicBezTo>
                  <a:cubicBezTo>
                    <a:pt x="418" y="2132"/>
                    <a:pt x="392" y="2144"/>
                    <a:pt x="375" y="2165"/>
                  </a:cubicBezTo>
                  <a:cubicBezTo>
                    <a:pt x="19" y="2607"/>
                    <a:pt x="19" y="2607"/>
                    <a:pt x="19" y="2607"/>
                  </a:cubicBezTo>
                  <a:cubicBezTo>
                    <a:pt x="7" y="2623"/>
                    <a:pt x="0" y="2643"/>
                    <a:pt x="0" y="2663"/>
                  </a:cubicBezTo>
                  <a:cubicBezTo>
                    <a:pt x="0" y="2712"/>
                    <a:pt x="40" y="2751"/>
                    <a:pt x="89" y="2751"/>
                  </a:cubicBezTo>
                  <a:cubicBezTo>
                    <a:pt x="2401" y="2751"/>
                    <a:pt x="2401" y="2751"/>
                    <a:pt x="2401" y="2751"/>
                  </a:cubicBezTo>
                  <a:cubicBezTo>
                    <a:pt x="2421" y="2751"/>
                    <a:pt x="2441" y="2744"/>
                    <a:pt x="2457" y="2732"/>
                  </a:cubicBezTo>
                  <a:cubicBezTo>
                    <a:pt x="2475" y="2717"/>
                    <a:pt x="2487" y="2696"/>
                    <a:pt x="2489" y="2672"/>
                  </a:cubicBezTo>
                  <a:cubicBezTo>
                    <a:pt x="2492" y="2649"/>
                    <a:pt x="2485" y="2626"/>
                    <a:pt x="2470" y="2607"/>
                  </a:cubicBezTo>
                  <a:close/>
                  <a:moveTo>
                    <a:pt x="554" y="1759"/>
                  </a:moveTo>
                  <a:cubicBezTo>
                    <a:pt x="554" y="1759"/>
                    <a:pt x="554" y="1759"/>
                    <a:pt x="554" y="1759"/>
                  </a:cubicBezTo>
                  <a:cubicBezTo>
                    <a:pt x="1182" y="2384"/>
                    <a:pt x="1182" y="2384"/>
                    <a:pt x="1182" y="2384"/>
                  </a:cubicBezTo>
                  <a:cubicBezTo>
                    <a:pt x="1199" y="2400"/>
                    <a:pt x="1221" y="2410"/>
                    <a:pt x="1245" y="2410"/>
                  </a:cubicBezTo>
                  <a:cubicBezTo>
                    <a:pt x="1269" y="2410"/>
                    <a:pt x="1291" y="2400"/>
                    <a:pt x="1308" y="2384"/>
                  </a:cubicBezTo>
                  <a:cubicBezTo>
                    <a:pt x="1937" y="1758"/>
                    <a:pt x="1937" y="1758"/>
                    <a:pt x="1937" y="1758"/>
                  </a:cubicBezTo>
                  <a:cubicBezTo>
                    <a:pt x="1937" y="1757"/>
                    <a:pt x="1937" y="1757"/>
                    <a:pt x="1937" y="1757"/>
                  </a:cubicBezTo>
                  <a:cubicBezTo>
                    <a:pt x="2319" y="1377"/>
                    <a:pt x="2319" y="760"/>
                    <a:pt x="1937" y="380"/>
                  </a:cubicBezTo>
                  <a:cubicBezTo>
                    <a:pt x="1554" y="0"/>
                    <a:pt x="935" y="0"/>
                    <a:pt x="553" y="381"/>
                  </a:cubicBezTo>
                  <a:cubicBezTo>
                    <a:pt x="171" y="761"/>
                    <a:pt x="171" y="1378"/>
                    <a:pt x="553" y="1758"/>
                  </a:cubicBezTo>
                  <a:cubicBezTo>
                    <a:pt x="554" y="1758"/>
                    <a:pt x="554" y="1759"/>
                    <a:pt x="554" y="1759"/>
                  </a:cubicBezTo>
                  <a:close/>
                  <a:moveTo>
                    <a:pt x="679" y="507"/>
                  </a:moveTo>
                  <a:cubicBezTo>
                    <a:pt x="992" y="196"/>
                    <a:pt x="1498" y="196"/>
                    <a:pt x="1811" y="507"/>
                  </a:cubicBezTo>
                  <a:cubicBezTo>
                    <a:pt x="2123" y="818"/>
                    <a:pt x="2123" y="1322"/>
                    <a:pt x="1811" y="1633"/>
                  </a:cubicBezTo>
                  <a:cubicBezTo>
                    <a:pt x="1245" y="2196"/>
                    <a:pt x="1245" y="2196"/>
                    <a:pt x="1245" y="2196"/>
                  </a:cubicBezTo>
                  <a:cubicBezTo>
                    <a:pt x="679" y="1633"/>
                    <a:pt x="679" y="1633"/>
                    <a:pt x="679" y="1633"/>
                  </a:cubicBezTo>
                  <a:cubicBezTo>
                    <a:pt x="366" y="1322"/>
                    <a:pt x="366" y="818"/>
                    <a:pt x="679" y="507"/>
                  </a:cubicBezTo>
                  <a:close/>
                  <a:moveTo>
                    <a:pt x="679" y="507"/>
                  </a:moveTo>
                  <a:cubicBezTo>
                    <a:pt x="679" y="507"/>
                    <a:pt x="679" y="507"/>
                    <a:pt x="679" y="50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6759020" y="3787815"/>
              <a:ext cx="549830" cy="391706"/>
            </a:xfrm>
            <a:custGeom>
              <a:avLst/>
              <a:gdLst>
                <a:gd name="T0" fmla="*/ 2672 w 3235"/>
                <a:gd name="T1" fmla="*/ 1485 h 2304"/>
                <a:gd name="T2" fmla="*/ 2990 w 3235"/>
                <a:gd name="T3" fmla="*/ 963 h 2304"/>
                <a:gd name="T4" fmla="*/ 2396 w 3235"/>
                <a:gd name="T5" fmla="*/ 369 h 2304"/>
                <a:gd name="T6" fmla="*/ 1802 w 3235"/>
                <a:gd name="T7" fmla="*/ 963 h 2304"/>
                <a:gd name="T8" fmla="*/ 2119 w 3235"/>
                <a:gd name="T9" fmla="*/ 1485 h 2304"/>
                <a:gd name="T10" fmla="*/ 1832 w 3235"/>
                <a:gd name="T11" fmla="*/ 1649 h 2304"/>
                <a:gd name="T12" fmla="*/ 1802 w 3235"/>
                <a:gd name="T13" fmla="*/ 1608 h 2304"/>
                <a:gd name="T14" fmla="*/ 1331 w 3235"/>
                <a:gd name="T15" fmla="*/ 1300 h 2304"/>
                <a:gd name="T16" fmla="*/ 1710 w 3235"/>
                <a:gd name="T17" fmla="*/ 686 h 2304"/>
                <a:gd name="T18" fmla="*/ 1024 w 3235"/>
                <a:gd name="T19" fmla="*/ 0 h 2304"/>
                <a:gd name="T20" fmla="*/ 337 w 3235"/>
                <a:gd name="T21" fmla="*/ 686 h 2304"/>
                <a:gd name="T22" fmla="*/ 716 w 3235"/>
                <a:gd name="T23" fmla="*/ 1300 h 2304"/>
                <a:gd name="T24" fmla="*/ 0 w 3235"/>
                <a:gd name="T25" fmla="*/ 2284 h 2304"/>
                <a:gd name="T26" fmla="*/ 0 w 3235"/>
                <a:gd name="T27" fmla="*/ 2294 h 2304"/>
                <a:gd name="T28" fmla="*/ 122 w 3235"/>
                <a:gd name="T29" fmla="*/ 2294 h 2304"/>
                <a:gd name="T30" fmla="*/ 122 w 3235"/>
                <a:gd name="T31" fmla="*/ 2284 h 2304"/>
                <a:gd name="T32" fmla="*/ 1024 w 3235"/>
                <a:gd name="T33" fmla="*/ 1382 h 2304"/>
                <a:gd name="T34" fmla="*/ 1720 w 3235"/>
                <a:gd name="T35" fmla="*/ 1710 h 2304"/>
                <a:gd name="T36" fmla="*/ 1792 w 3235"/>
                <a:gd name="T37" fmla="*/ 1823 h 2304"/>
                <a:gd name="T38" fmla="*/ 1925 w 3235"/>
                <a:gd name="T39" fmla="*/ 2294 h 2304"/>
                <a:gd name="T40" fmla="*/ 1925 w 3235"/>
                <a:gd name="T41" fmla="*/ 2304 h 2304"/>
                <a:gd name="T42" fmla="*/ 2048 w 3235"/>
                <a:gd name="T43" fmla="*/ 2304 h 2304"/>
                <a:gd name="T44" fmla="*/ 2048 w 3235"/>
                <a:gd name="T45" fmla="*/ 2294 h 2304"/>
                <a:gd name="T46" fmla="*/ 1904 w 3235"/>
                <a:gd name="T47" fmla="*/ 1772 h 2304"/>
                <a:gd name="T48" fmla="*/ 2396 w 3235"/>
                <a:gd name="T49" fmla="*/ 1577 h 2304"/>
                <a:gd name="T50" fmla="*/ 3112 w 3235"/>
                <a:gd name="T51" fmla="*/ 2294 h 2304"/>
                <a:gd name="T52" fmla="*/ 3112 w 3235"/>
                <a:gd name="T53" fmla="*/ 2304 h 2304"/>
                <a:gd name="T54" fmla="*/ 3235 w 3235"/>
                <a:gd name="T55" fmla="*/ 2304 h 2304"/>
                <a:gd name="T56" fmla="*/ 3235 w 3235"/>
                <a:gd name="T57" fmla="*/ 2294 h 2304"/>
                <a:gd name="T58" fmla="*/ 2672 w 3235"/>
                <a:gd name="T59" fmla="*/ 1485 h 2304"/>
                <a:gd name="T60" fmla="*/ 460 w 3235"/>
                <a:gd name="T61" fmla="*/ 696 h 2304"/>
                <a:gd name="T62" fmla="*/ 1024 w 3235"/>
                <a:gd name="T63" fmla="*/ 133 h 2304"/>
                <a:gd name="T64" fmla="*/ 1587 w 3235"/>
                <a:gd name="T65" fmla="*/ 696 h 2304"/>
                <a:gd name="T66" fmla="*/ 1024 w 3235"/>
                <a:gd name="T67" fmla="*/ 1260 h 2304"/>
                <a:gd name="T68" fmla="*/ 460 w 3235"/>
                <a:gd name="T69" fmla="*/ 696 h 2304"/>
                <a:gd name="T70" fmla="*/ 1925 w 3235"/>
                <a:gd name="T71" fmla="*/ 963 h 2304"/>
                <a:gd name="T72" fmla="*/ 2396 w 3235"/>
                <a:gd name="T73" fmla="*/ 492 h 2304"/>
                <a:gd name="T74" fmla="*/ 2867 w 3235"/>
                <a:gd name="T75" fmla="*/ 963 h 2304"/>
                <a:gd name="T76" fmla="*/ 2396 w 3235"/>
                <a:gd name="T77" fmla="*/ 1434 h 2304"/>
                <a:gd name="T78" fmla="*/ 1925 w 3235"/>
                <a:gd name="T79" fmla="*/ 963 h 2304"/>
                <a:gd name="T80" fmla="*/ 1925 w 3235"/>
                <a:gd name="T81" fmla="*/ 963 h 2304"/>
                <a:gd name="T82" fmla="*/ 1925 w 3235"/>
                <a:gd name="T83" fmla="*/ 963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5" h="2304">
                  <a:moveTo>
                    <a:pt x="2672" y="1485"/>
                  </a:moveTo>
                  <a:cubicBezTo>
                    <a:pt x="2867" y="1382"/>
                    <a:pt x="2990" y="1188"/>
                    <a:pt x="2990" y="963"/>
                  </a:cubicBezTo>
                  <a:cubicBezTo>
                    <a:pt x="2990" y="635"/>
                    <a:pt x="2723" y="369"/>
                    <a:pt x="2396" y="369"/>
                  </a:cubicBezTo>
                  <a:cubicBezTo>
                    <a:pt x="2068" y="369"/>
                    <a:pt x="1802" y="635"/>
                    <a:pt x="1802" y="963"/>
                  </a:cubicBezTo>
                  <a:cubicBezTo>
                    <a:pt x="1802" y="1188"/>
                    <a:pt x="1935" y="1393"/>
                    <a:pt x="2119" y="1485"/>
                  </a:cubicBezTo>
                  <a:cubicBezTo>
                    <a:pt x="2017" y="1526"/>
                    <a:pt x="1914" y="1577"/>
                    <a:pt x="1832" y="1649"/>
                  </a:cubicBezTo>
                  <a:cubicBezTo>
                    <a:pt x="1822" y="1638"/>
                    <a:pt x="1812" y="1618"/>
                    <a:pt x="1802" y="1608"/>
                  </a:cubicBezTo>
                  <a:cubicBezTo>
                    <a:pt x="1679" y="1464"/>
                    <a:pt x="1515" y="1352"/>
                    <a:pt x="1331" y="1300"/>
                  </a:cubicBezTo>
                  <a:cubicBezTo>
                    <a:pt x="1556" y="1188"/>
                    <a:pt x="1710" y="952"/>
                    <a:pt x="1710" y="686"/>
                  </a:cubicBezTo>
                  <a:cubicBezTo>
                    <a:pt x="1710" y="307"/>
                    <a:pt x="1402" y="0"/>
                    <a:pt x="1024" y="0"/>
                  </a:cubicBezTo>
                  <a:cubicBezTo>
                    <a:pt x="645" y="0"/>
                    <a:pt x="337" y="307"/>
                    <a:pt x="337" y="686"/>
                  </a:cubicBezTo>
                  <a:cubicBezTo>
                    <a:pt x="337" y="952"/>
                    <a:pt x="491" y="1188"/>
                    <a:pt x="716" y="1300"/>
                  </a:cubicBezTo>
                  <a:cubicBezTo>
                    <a:pt x="296" y="1434"/>
                    <a:pt x="0" y="1823"/>
                    <a:pt x="0" y="2284"/>
                  </a:cubicBezTo>
                  <a:cubicBezTo>
                    <a:pt x="0" y="2294"/>
                    <a:pt x="0" y="2294"/>
                    <a:pt x="0" y="2294"/>
                  </a:cubicBezTo>
                  <a:cubicBezTo>
                    <a:pt x="122" y="2294"/>
                    <a:pt x="122" y="2294"/>
                    <a:pt x="122" y="2294"/>
                  </a:cubicBezTo>
                  <a:cubicBezTo>
                    <a:pt x="122" y="2284"/>
                    <a:pt x="122" y="2284"/>
                    <a:pt x="122" y="2284"/>
                  </a:cubicBezTo>
                  <a:cubicBezTo>
                    <a:pt x="122" y="1782"/>
                    <a:pt x="532" y="1382"/>
                    <a:pt x="1024" y="1382"/>
                  </a:cubicBezTo>
                  <a:cubicBezTo>
                    <a:pt x="1300" y="1382"/>
                    <a:pt x="1556" y="1505"/>
                    <a:pt x="1720" y="1710"/>
                  </a:cubicBezTo>
                  <a:cubicBezTo>
                    <a:pt x="1751" y="1741"/>
                    <a:pt x="1771" y="1782"/>
                    <a:pt x="1792" y="1823"/>
                  </a:cubicBezTo>
                  <a:cubicBezTo>
                    <a:pt x="1873" y="1956"/>
                    <a:pt x="1925" y="2120"/>
                    <a:pt x="1925" y="2294"/>
                  </a:cubicBezTo>
                  <a:cubicBezTo>
                    <a:pt x="1925" y="2304"/>
                    <a:pt x="1925" y="2304"/>
                    <a:pt x="1925" y="2304"/>
                  </a:cubicBezTo>
                  <a:cubicBezTo>
                    <a:pt x="2048" y="2304"/>
                    <a:pt x="2048" y="2304"/>
                    <a:pt x="2048" y="2304"/>
                  </a:cubicBezTo>
                  <a:cubicBezTo>
                    <a:pt x="2048" y="2294"/>
                    <a:pt x="2048" y="2294"/>
                    <a:pt x="2048" y="2294"/>
                  </a:cubicBezTo>
                  <a:cubicBezTo>
                    <a:pt x="2048" y="2099"/>
                    <a:pt x="1996" y="1925"/>
                    <a:pt x="1904" y="1772"/>
                  </a:cubicBezTo>
                  <a:cubicBezTo>
                    <a:pt x="2037" y="1649"/>
                    <a:pt x="2201" y="1577"/>
                    <a:pt x="2396" y="1577"/>
                  </a:cubicBezTo>
                  <a:cubicBezTo>
                    <a:pt x="2795" y="1577"/>
                    <a:pt x="3112" y="1894"/>
                    <a:pt x="3112" y="2294"/>
                  </a:cubicBezTo>
                  <a:cubicBezTo>
                    <a:pt x="3112" y="2304"/>
                    <a:pt x="3112" y="2304"/>
                    <a:pt x="3112" y="2304"/>
                  </a:cubicBezTo>
                  <a:cubicBezTo>
                    <a:pt x="3235" y="2304"/>
                    <a:pt x="3235" y="2304"/>
                    <a:pt x="3235" y="2304"/>
                  </a:cubicBezTo>
                  <a:cubicBezTo>
                    <a:pt x="3235" y="2294"/>
                    <a:pt x="3235" y="2294"/>
                    <a:pt x="3235" y="2294"/>
                  </a:cubicBezTo>
                  <a:cubicBezTo>
                    <a:pt x="3235" y="1915"/>
                    <a:pt x="3000" y="1597"/>
                    <a:pt x="2672" y="1485"/>
                  </a:cubicBezTo>
                  <a:close/>
                  <a:moveTo>
                    <a:pt x="460" y="696"/>
                  </a:moveTo>
                  <a:cubicBezTo>
                    <a:pt x="460" y="389"/>
                    <a:pt x="716" y="133"/>
                    <a:pt x="1024" y="133"/>
                  </a:cubicBezTo>
                  <a:cubicBezTo>
                    <a:pt x="1331" y="133"/>
                    <a:pt x="1587" y="389"/>
                    <a:pt x="1587" y="696"/>
                  </a:cubicBezTo>
                  <a:cubicBezTo>
                    <a:pt x="1587" y="1004"/>
                    <a:pt x="1331" y="1260"/>
                    <a:pt x="1024" y="1260"/>
                  </a:cubicBezTo>
                  <a:cubicBezTo>
                    <a:pt x="716" y="1249"/>
                    <a:pt x="460" y="1004"/>
                    <a:pt x="460" y="696"/>
                  </a:cubicBezTo>
                  <a:close/>
                  <a:moveTo>
                    <a:pt x="1925" y="963"/>
                  </a:moveTo>
                  <a:cubicBezTo>
                    <a:pt x="1925" y="707"/>
                    <a:pt x="2129" y="492"/>
                    <a:pt x="2396" y="492"/>
                  </a:cubicBezTo>
                  <a:cubicBezTo>
                    <a:pt x="2652" y="492"/>
                    <a:pt x="2867" y="696"/>
                    <a:pt x="2867" y="963"/>
                  </a:cubicBezTo>
                  <a:cubicBezTo>
                    <a:pt x="2867" y="1219"/>
                    <a:pt x="2662" y="1434"/>
                    <a:pt x="2396" y="1434"/>
                  </a:cubicBezTo>
                  <a:cubicBezTo>
                    <a:pt x="2140" y="1434"/>
                    <a:pt x="1925" y="1219"/>
                    <a:pt x="1925" y="963"/>
                  </a:cubicBezTo>
                  <a:close/>
                  <a:moveTo>
                    <a:pt x="1925" y="963"/>
                  </a:moveTo>
                  <a:cubicBezTo>
                    <a:pt x="1925" y="963"/>
                    <a:pt x="1925" y="963"/>
                    <a:pt x="1925" y="9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5879531" y="4845050"/>
              <a:ext cx="435876" cy="297034"/>
              <a:chOff x="9604375" y="7427913"/>
              <a:chExt cx="2252663" cy="1535113"/>
            </a:xfrm>
            <a:solidFill>
              <a:schemeClr val="bg1"/>
            </a:solidFill>
          </p:grpSpPr>
          <p:sp>
            <p:nvSpPr>
              <p:cNvPr id="72" name="Freeform 17"/>
              <p:cNvSpPr>
                <a:spLocks noEditPoints="1"/>
              </p:cNvSpPr>
              <p:nvPr/>
            </p:nvSpPr>
            <p:spPr bwMode="auto">
              <a:xfrm>
                <a:off x="10255250" y="7739063"/>
                <a:ext cx="935038" cy="893763"/>
              </a:xfrm>
              <a:custGeom>
                <a:avLst/>
                <a:gdLst>
                  <a:gd name="T0" fmla="*/ 990 w 1339"/>
                  <a:gd name="T1" fmla="*/ 1280 h 1280"/>
                  <a:gd name="T2" fmla="*/ 931 w 1339"/>
                  <a:gd name="T3" fmla="*/ 1263 h 1280"/>
                  <a:gd name="T4" fmla="*/ 657 w 1339"/>
                  <a:gd name="T5" fmla="*/ 1111 h 1280"/>
                  <a:gd name="T6" fmla="*/ 375 w 1339"/>
                  <a:gd name="T7" fmla="*/ 1252 h 1280"/>
                  <a:gd name="T8" fmla="*/ 248 w 1339"/>
                  <a:gd name="T9" fmla="*/ 1241 h 1280"/>
                  <a:gd name="T10" fmla="*/ 203 w 1339"/>
                  <a:gd name="T11" fmla="*/ 1121 h 1280"/>
                  <a:gd name="T12" fmla="*/ 262 w 1339"/>
                  <a:gd name="T13" fmla="*/ 813 h 1280"/>
                  <a:gd name="T14" fmla="*/ 43 w 1339"/>
                  <a:gd name="T15" fmla="*/ 588 h 1280"/>
                  <a:gd name="T16" fmla="*/ 15 w 1339"/>
                  <a:gd name="T17" fmla="*/ 464 h 1280"/>
                  <a:gd name="T18" fmla="*/ 115 w 1339"/>
                  <a:gd name="T19" fmla="*/ 384 h 1280"/>
                  <a:gd name="T20" fmla="*/ 425 w 1339"/>
                  <a:gd name="T21" fmla="*/ 346 h 1280"/>
                  <a:gd name="T22" fmla="*/ 570 w 1339"/>
                  <a:gd name="T23" fmla="*/ 66 h 1280"/>
                  <a:gd name="T24" fmla="*/ 679 w 1339"/>
                  <a:gd name="T25" fmla="*/ 0 h 1280"/>
                  <a:gd name="T26" fmla="*/ 680 w 1339"/>
                  <a:gd name="T27" fmla="*/ 0 h 1280"/>
                  <a:gd name="T28" fmla="*/ 788 w 1339"/>
                  <a:gd name="T29" fmla="*/ 67 h 1280"/>
                  <a:gd name="T30" fmla="*/ 790 w 1339"/>
                  <a:gd name="T31" fmla="*/ 69 h 1280"/>
                  <a:gd name="T32" fmla="*/ 919 w 1339"/>
                  <a:gd name="T33" fmla="*/ 356 h 1280"/>
                  <a:gd name="T34" fmla="*/ 1231 w 1339"/>
                  <a:gd name="T35" fmla="*/ 408 h 1280"/>
                  <a:gd name="T36" fmla="*/ 1326 w 1339"/>
                  <a:gd name="T37" fmla="*/ 492 h 1280"/>
                  <a:gd name="T38" fmla="*/ 1293 w 1339"/>
                  <a:gd name="T39" fmla="*/ 616 h 1280"/>
                  <a:gd name="T40" fmla="*/ 1062 w 1339"/>
                  <a:gd name="T41" fmla="*/ 829 h 1280"/>
                  <a:gd name="T42" fmla="*/ 1108 w 1339"/>
                  <a:gd name="T43" fmla="*/ 1142 h 1280"/>
                  <a:gd name="T44" fmla="*/ 1055 w 1339"/>
                  <a:gd name="T45" fmla="*/ 1260 h 1280"/>
                  <a:gd name="T46" fmla="*/ 990 w 1339"/>
                  <a:gd name="T47" fmla="*/ 1280 h 1280"/>
                  <a:gd name="T48" fmla="*/ 947 w 1339"/>
                  <a:gd name="T49" fmla="*/ 1165 h 1280"/>
                  <a:gd name="T50" fmla="*/ 947 w 1339"/>
                  <a:gd name="T51" fmla="*/ 1165 h 1280"/>
                  <a:gd name="T52" fmla="*/ 657 w 1339"/>
                  <a:gd name="T53" fmla="*/ 942 h 1280"/>
                  <a:gd name="T54" fmla="*/ 716 w 1339"/>
                  <a:gd name="T55" fmla="*/ 959 h 1280"/>
                  <a:gd name="T56" fmla="*/ 934 w 1339"/>
                  <a:gd name="T57" fmla="*/ 1080 h 1280"/>
                  <a:gd name="T58" fmla="*/ 898 w 1339"/>
                  <a:gd name="T59" fmla="*/ 831 h 1280"/>
                  <a:gd name="T60" fmla="*/ 936 w 1339"/>
                  <a:gd name="T61" fmla="*/ 726 h 1280"/>
                  <a:gd name="T62" fmla="*/ 1118 w 1339"/>
                  <a:gd name="T63" fmla="*/ 557 h 1280"/>
                  <a:gd name="T64" fmla="*/ 872 w 1339"/>
                  <a:gd name="T65" fmla="*/ 516 h 1280"/>
                  <a:gd name="T66" fmla="*/ 780 w 1339"/>
                  <a:gd name="T67" fmla="*/ 448 h 1280"/>
                  <a:gd name="T68" fmla="*/ 675 w 1339"/>
                  <a:gd name="T69" fmla="*/ 220 h 1280"/>
                  <a:gd name="T70" fmla="*/ 561 w 1339"/>
                  <a:gd name="T71" fmla="*/ 441 h 1280"/>
                  <a:gd name="T72" fmla="*/ 467 w 1339"/>
                  <a:gd name="T73" fmla="*/ 508 h 1280"/>
                  <a:gd name="T74" fmla="*/ 220 w 1339"/>
                  <a:gd name="T75" fmla="*/ 536 h 1280"/>
                  <a:gd name="T76" fmla="*/ 395 w 1339"/>
                  <a:gd name="T77" fmla="*/ 715 h 1280"/>
                  <a:gd name="T78" fmla="*/ 428 w 1339"/>
                  <a:gd name="T79" fmla="*/ 816 h 1280"/>
                  <a:gd name="T80" fmla="*/ 426 w 1339"/>
                  <a:gd name="T81" fmla="*/ 821 h 1280"/>
                  <a:gd name="T82" fmla="*/ 379 w 1339"/>
                  <a:gd name="T83" fmla="*/ 1067 h 1280"/>
                  <a:gd name="T84" fmla="*/ 602 w 1339"/>
                  <a:gd name="T85" fmla="*/ 955 h 1280"/>
                  <a:gd name="T86" fmla="*/ 657 w 1339"/>
                  <a:gd name="T87" fmla="*/ 942 h 1280"/>
                  <a:gd name="T88" fmla="*/ 135 w 1339"/>
                  <a:gd name="T89" fmla="*/ 547 h 1280"/>
                  <a:gd name="T90" fmla="*/ 135 w 1339"/>
                  <a:gd name="T91" fmla="*/ 547 h 1280"/>
                  <a:gd name="T92" fmla="*/ 158 w 1339"/>
                  <a:gd name="T93" fmla="*/ 474 h 1280"/>
                  <a:gd name="T94" fmla="*/ 158 w 1339"/>
                  <a:gd name="T95" fmla="*/ 474 h 1280"/>
                  <a:gd name="T96" fmla="*/ 158 w 1339"/>
                  <a:gd name="T97" fmla="*/ 474 h 1280"/>
                  <a:gd name="T98" fmla="*/ 158 w 1339"/>
                  <a:gd name="T99" fmla="*/ 474 h 1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39" h="1280">
                    <a:moveTo>
                      <a:pt x="990" y="1280"/>
                    </a:moveTo>
                    <a:cubicBezTo>
                      <a:pt x="970" y="1280"/>
                      <a:pt x="949" y="1275"/>
                      <a:pt x="931" y="1263"/>
                    </a:cubicBezTo>
                    <a:cubicBezTo>
                      <a:pt x="657" y="1111"/>
                      <a:pt x="657" y="1111"/>
                      <a:pt x="657" y="1111"/>
                    </a:cubicBezTo>
                    <a:cubicBezTo>
                      <a:pt x="375" y="1252"/>
                      <a:pt x="375" y="1252"/>
                      <a:pt x="375" y="1252"/>
                    </a:cubicBezTo>
                    <a:cubicBezTo>
                      <a:pt x="333" y="1273"/>
                      <a:pt x="285" y="1268"/>
                      <a:pt x="248" y="1241"/>
                    </a:cubicBezTo>
                    <a:cubicBezTo>
                      <a:pt x="210" y="1213"/>
                      <a:pt x="194" y="1167"/>
                      <a:pt x="203" y="1121"/>
                    </a:cubicBezTo>
                    <a:cubicBezTo>
                      <a:pt x="262" y="813"/>
                      <a:pt x="262" y="813"/>
                      <a:pt x="262" y="813"/>
                    </a:cubicBezTo>
                    <a:cubicBezTo>
                      <a:pt x="43" y="588"/>
                      <a:pt x="43" y="588"/>
                      <a:pt x="43" y="588"/>
                    </a:cubicBezTo>
                    <a:cubicBezTo>
                      <a:pt x="10" y="556"/>
                      <a:pt x="0" y="508"/>
                      <a:pt x="15" y="464"/>
                    </a:cubicBezTo>
                    <a:cubicBezTo>
                      <a:pt x="31" y="420"/>
                      <a:pt x="69" y="389"/>
                      <a:pt x="115" y="384"/>
                    </a:cubicBezTo>
                    <a:cubicBezTo>
                      <a:pt x="425" y="346"/>
                      <a:pt x="425" y="346"/>
                      <a:pt x="425" y="346"/>
                    </a:cubicBezTo>
                    <a:cubicBezTo>
                      <a:pt x="570" y="66"/>
                      <a:pt x="570" y="66"/>
                      <a:pt x="570" y="66"/>
                    </a:cubicBezTo>
                    <a:cubicBezTo>
                      <a:pt x="592" y="25"/>
                      <a:pt x="633" y="0"/>
                      <a:pt x="679" y="0"/>
                    </a:cubicBezTo>
                    <a:cubicBezTo>
                      <a:pt x="680" y="0"/>
                      <a:pt x="680" y="0"/>
                      <a:pt x="680" y="0"/>
                    </a:cubicBezTo>
                    <a:cubicBezTo>
                      <a:pt x="726" y="0"/>
                      <a:pt x="767" y="26"/>
                      <a:pt x="788" y="67"/>
                    </a:cubicBezTo>
                    <a:cubicBezTo>
                      <a:pt x="790" y="69"/>
                      <a:pt x="790" y="69"/>
                      <a:pt x="790" y="69"/>
                    </a:cubicBezTo>
                    <a:cubicBezTo>
                      <a:pt x="919" y="356"/>
                      <a:pt x="919" y="356"/>
                      <a:pt x="919" y="356"/>
                    </a:cubicBezTo>
                    <a:cubicBezTo>
                      <a:pt x="1231" y="408"/>
                      <a:pt x="1231" y="408"/>
                      <a:pt x="1231" y="408"/>
                    </a:cubicBezTo>
                    <a:cubicBezTo>
                      <a:pt x="1275" y="415"/>
                      <a:pt x="1313" y="448"/>
                      <a:pt x="1326" y="492"/>
                    </a:cubicBezTo>
                    <a:cubicBezTo>
                      <a:pt x="1339" y="536"/>
                      <a:pt x="1326" y="584"/>
                      <a:pt x="1293" y="616"/>
                    </a:cubicBezTo>
                    <a:cubicBezTo>
                      <a:pt x="1062" y="829"/>
                      <a:pt x="1062" y="829"/>
                      <a:pt x="1062" y="829"/>
                    </a:cubicBezTo>
                    <a:cubicBezTo>
                      <a:pt x="1108" y="1142"/>
                      <a:pt x="1108" y="1142"/>
                      <a:pt x="1108" y="1142"/>
                    </a:cubicBezTo>
                    <a:cubicBezTo>
                      <a:pt x="1114" y="1188"/>
                      <a:pt x="1095" y="1232"/>
                      <a:pt x="1055" y="1260"/>
                    </a:cubicBezTo>
                    <a:cubicBezTo>
                      <a:pt x="1036" y="1273"/>
                      <a:pt x="1013" y="1280"/>
                      <a:pt x="990" y="1280"/>
                    </a:cubicBezTo>
                    <a:close/>
                    <a:moveTo>
                      <a:pt x="947" y="1165"/>
                    </a:moveTo>
                    <a:cubicBezTo>
                      <a:pt x="947" y="1165"/>
                      <a:pt x="947" y="1167"/>
                      <a:pt x="947" y="1165"/>
                    </a:cubicBezTo>
                    <a:close/>
                    <a:moveTo>
                      <a:pt x="657" y="942"/>
                    </a:moveTo>
                    <a:cubicBezTo>
                      <a:pt x="677" y="942"/>
                      <a:pt x="698" y="947"/>
                      <a:pt x="716" y="959"/>
                    </a:cubicBezTo>
                    <a:cubicBezTo>
                      <a:pt x="934" y="1080"/>
                      <a:pt x="934" y="1080"/>
                      <a:pt x="934" y="1080"/>
                    </a:cubicBezTo>
                    <a:cubicBezTo>
                      <a:pt x="898" y="831"/>
                      <a:pt x="898" y="831"/>
                      <a:pt x="898" y="831"/>
                    </a:cubicBezTo>
                    <a:cubicBezTo>
                      <a:pt x="893" y="790"/>
                      <a:pt x="908" y="751"/>
                      <a:pt x="936" y="726"/>
                    </a:cubicBezTo>
                    <a:cubicBezTo>
                      <a:pt x="1118" y="557"/>
                      <a:pt x="1118" y="557"/>
                      <a:pt x="1118" y="557"/>
                    </a:cubicBezTo>
                    <a:cubicBezTo>
                      <a:pt x="872" y="516"/>
                      <a:pt x="872" y="516"/>
                      <a:pt x="872" y="516"/>
                    </a:cubicBezTo>
                    <a:cubicBezTo>
                      <a:pt x="831" y="510"/>
                      <a:pt x="797" y="485"/>
                      <a:pt x="780" y="448"/>
                    </a:cubicBezTo>
                    <a:cubicBezTo>
                      <a:pt x="675" y="220"/>
                      <a:pt x="675" y="220"/>
                      <a:pt x="675" y="220"/>
                    </a:cubicBezTo>
                    <a:cubicBezTo>
                      <a:pt x="561" y="441"/>
                      <a:pt x="561" y="441"/>
                      <a:pt x="561" y="441"/>
                    </a:cubicBezTo>
                    <a:cubicBezTo>
                      <a:pt x="544" y="477"/>
                      <a:pt x="508" y="503"/>
                      <a:pt x="467" y="508"/>
                    </a:cubicBezTo>
                    <a:cubicBezTo>
                      <a:pt x="220" y="536"/>
                      <a:pt x="220" y="536"/>
                      <a:pt x="220" y="536"/>
                    </a:cubicBezTo>
                    <a:cubicBezTo>
                      <a:pt x="395" y="715"/>
                      <a:pt x="395" y="715"/>
                      <a:pt x="395" y="715"/>
                    </a:cubicBezTo>
                    <a:cubicBezTo>
                      <a:pt x="421" y="739"/>
                      <a:pt x="433" y="777"/>
                      <a:pt x="428" y="816"/>
                    </a:cubicBezTo>
                    <a:cubicBezTo>
                      <a:pt x="426" y="821"/>
                      <a:pt x="426" y="821"/>
                      <a:pt x="426" y="821"/>
                    </a:cubicBezTo>
                    <a:cubicBezTo>
                      <a:pt x="379" y="1067"/>
                      <a:pt x="379" y="1067"/>
                      <a:pt x="379" y="1067"/>
                    </a:cubicBezTo>
                    <a:cubicBezTo>
                      <a:pt x="602" y="955"/>
                      <a:pt x="602" y="955"/>
                      <a:pt x="602" y="955"/>
                    </a:cubicBezTo>
                    <a:cubicBezTo>
                      <a:pt x="620" y="947"/>
                      <a:pt x="638" y="942"/>
                      <a:pt x="657" y="942"/>
                    </a:cubicBezTo>
                    <a:close/>
                    <a:moveTo>
                      <a:pt x="135" y="547"/>
                    </a:moveTo>
                    <a:cubicBezTo>
                      <a:pt x="133" y="547"/>
                      <a:pt x="135" y="547"/>
                      <a:pt x="135" y="547"/>
                    </a:cubicBezTo>
                    <a:close/>
                    <a:moveTo>
                      <a:pt x="158" y="474"/>
                    </a:moveTo>
                    <a:cubicBezTo>
                      <a:pt x="159" y="474"/>
                      <a:pt x="158" y="474"/>
                      <a:pt x="158" y="474"/>
                    </a:cubicBezTo>
                    <a:close/>
                    <a:moveTo>
                      <a:pt x="158" y="474"/>
                    </a:moveTo>
                    <a:cubicBezTo>
                      <a:pt x="158" y="474"/>
                      <a:pt x="158" y="474"/>
                      <a:pt x="158" y="47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8"/>
              <p:cNvSpPr>
                <a:spLocks noEditPoints="1"/>
              </p:cNvSpPr>
              <p:nvPr/>
            </p:nvSpPr>
            <p:spPr bwMode="auto">
              <a:xfrm>
                <a:off x="9604375" y="7427913"/>
                <a:ext cx="2252663" cy="1535113"/>
              </a:xfrm>
              <a:custGeom>
                <a:avLst/>
                <a:gdLst>
                  <a:gd name="T0" fmla="*/ 3006 w 3228"/>
                  <a:gd name="T1" fmla="*/ 2197 h 2197"/>
                  <a:gd name="T2" fmla="*/ 221 w 3228"/>
                  <a:gd name="T3" fmla="*/ 2197 h 2197"/>
                  <a:gd name="T4" fmla="*/ 0 w 3228"/>
                  <a:gd name="T5" fmla="*/ 1976 h 2197"/>
                  <a:gd name="T6" fmla="*/ 0 w 3228"/>
                  <a:gd name="T7" fmla="*/ 1475 h 2197"/>
                  <a:gd name="T8" fmla="*/ 70 w 3228"/>
                  <a:gd name="T9" fmla="*/ 1465 h 2197"/>
                  <a:gd name="T10" fmla="*/ 418 w 3228"/>
                  <a:gd name="T11" fmla="*/ 1064 h 2197"/>
                  <a:gd name="T12" fmla="*/ 70 w 3228"/>
                  <a:gd name="T13" fmla="*/ 661 h 2197"/>
                  <a:gd name="T14" fmla="*/ 0 w 3228"/>
                  <a:gd name="T15" fmla="*/ 651 h 2197"/>
                  <a:gd name="T16" fmla="*/ 0 w 3228"/>
                  <a:gd name="T17" fmla="*/ 221 h 2197"/>
                  <a:gd name="T18" fmla="*/ 221 w 3228"/>
                  <a:gd name="T19" fmla="*/ 0 h 2197"/>
                  <a:gd name="T20" fmla="*/ 3006 w 3228"/>
                  <a:gd name="T21" fmla="*/ 0 h 2197"/>
                  <a:gd name="T22" fmla="*/ 3228 w 3228"/>
                  <a:gd name="T23" fmla="*/ 221 h 2197"/>
                  <a:gd name="T24" fmla="*/ 3228 w 3228"/>
                  <a:gd name="T25" fmla="*/ 651 h 2197"/>
                  <a:gd name="T26" fmla="*/ 3157 w 3228"/>
                  <a:gd name="T27" fmla="*/ 661 h 2197"/>
                  <a:gd name="T28" fmla="*/ 2810 w 3228"/>
                  <a:gd name="T29" fmla="*/ 1064 h 2197"/>
                  <a:gd name="T30" fmla="*/ 3157 w 3228"/>
                  <a:gd name="T31" fmla="*/ 1467 h 2197"/>
                  <a:gd name="T32" fmla="*/ 3228 w 3228"/>
                  <a:gd name="T33" fmla="*/ 1476 h 2197"/>
                  <a:gd name="T34" fmla="*/ 3228 w 3228"/>
                  <a:gd name="T35" fmla="*/ 1976 h 2197"/>
                  <a:gd name="T36" fmla="*/ 3006 w 3228"/>
                  <a:gd name="T37" fmla="*/ 2197 h 2197"/>
                  <a:gd name="T38" fmla="*/ 164 w 3228"/>
                  <a:gd name="T39" fmla="*/ 1614 h 2197"/>
                  <a:gd name="T40" fmla="*/ 164 w 3228"/>
                  <a:gd name="T41" fmla="*/ 1976 h 2197"/>
                  <a:gd name="T42" fmla="*/ 221 w 3228"/>
                  <a:gd name="T43" fmla="*/ 2034 h 2197"/>
                  <a:gd name="T44" fmla="*/ 3006 w 3228"/>
                  <a:gd name="T45" fmla="*/ 2034 h 2197"/>
                  <a:gd name="T46" fmla="*/ 3064 w 3228"/>
                  <a:gd name="T47" fmla="*/ 1976 h 2197"/>
                  <a:gd name="T48" fmla="*/ 3064 w 3228"/>
                  <a:gd name="T49" fmla="*/ 1612 h 2197"/>
                  <a:gd name="T50" fmla="*/ 2646 w 3228"/>
                  <a:gd name="T51" fmla="*/ 1064 h 2197"/>
                  <a:gd name="T52" fmla="*/ 3064 w 3228"/>
                  <a:gd name="T53" fmla="*/ 515 h 2197"/>
                  <a:gd name="T54" fmla="*/ 3064 w 3228"/>
                  <a:gd name="T55" fmla="*/ 221 h 2197"/>
                  <a:gd name="T56" fmla="*/ 3006 w 3228"/>
                  <a:gd name="T57" fmla="*/ 164 h 2197"/>
                  <a:gd name="T58" fmla="*/ 221 w 3228"/>
                  <a:gd name="T59" fmla="*/ 164 h 2197"/>
                  <a:gd name="T60" fmla="*/ 164 w 3228"/>
                  <a:gd name="T61" fmla="*/ 221 h 2197"/>
                  <a:gd name="T62" fmla="*/ 164 w 3228"/>
                  <a:gd name="T63" fmla="*/ 515 h 2197"/>
                  <a:gd name="T64" fmla="*/ 582 w 3228"/>
                  <a:gd name="T65" fmla="*/ 1064 h 2197"/>
                  <a:gd name="T66" fmla="*/ 164 w 3228"/>
                  <a:gd name="T67" fmla="*/ 1614 h 2197"/>
                  <a:gd name="T68" fmla="*/ 164 w 3228"/>
                  <a:gd name="T69" fmla="*/ 1614 h 2197"/>
                  <a:gd name="T70" fmla="*/ 164 w 3228"/>
                  <a:gd name="T71" fmla="*/ 1614 h 2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28" h="2197">
                    <a:moveTo>
                      <a:pt x="3006" y="2197"/>
                    </a:moveTo>
                    <a:cubicBezTo>
                      <a:pt x="221" y="2197"/>
                      <a:pt x="221" y="2197"/>
                      <a:pt x="221" y="2197"/>
                    </a:cubicBezTo>
                    <a:cubicBezTo>
                      <a:pt x="100" y="2197"/>
                      <a:pt x="0" y="2097"/>
                      <a:pt x="0" y="1976"/>
                    </a:cubicBezTo>
                    <a:cubicBezTo>
                      <a:pt x="0" y="1475"/>
                      <a:pt x="0" y="1475"/>
                      <a:pt x="0" y="1475"/>
                    </a:cubicBezTo>
                    <a:cubicBezTo>
                      <a:pt x="70" y="1465"/>
                      <a:pt x="70" y="1465"/>
                      <a:pt x="70" y="1465"/>
                    </a:cubicBezTo>
                    <a:cubicBezTo>
                      <a:pt x="269" y="1437"/>
                      <a:pt x="418" y="1265"/>
                      <a:pt x="418" y="1064"/>
                    </a:cubicBezTo>
                    <a:cubicBezTo>
                      <a:pt x="418" y="864"/>
                      <a:pt x="269" y="690"/>
                      <a:pt x="70" y="661"/>
                    </a:cubicBezTo>
                    <a:cubicBezTo>
                      <a:pt x="0" y="651"/>
                      <a:pt x="0" y="651"/>
                      <a:pt x="0" y="65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100"/>
                      <a:pt x="100" y="0"/>
                      <a:pt x="221" y="0"/>
                    </a:cubicBezTo>
                    <a:cubicBezTo>
                      <a:pt x="3006" y="0"/>
                      <a:pt x="3006" y="0"/>
                      <a:pt x="3006" y="0"/>
                    </a:cubicBezTo>
                    <a:cubicBezTo>
                      <a:pt x="3128" y="0"/>
                      <a:pt x="3228" y="100"/>
                      <a:pt x="3228" y="221"/>
                    </a:cubicBezTo>
                    <a:cubicBezTo>
                      <a:pt x="3228" y="651"/>
                      <a:pt x="3228" y="651"/>
                      <a:pt x="3228" y="651"/>
                    </a:cubicBezTo>
                    <a:cubicBezTo>
                      <a:pt x="3157" y="661"/>
                      <a:pt x="3157" y="661"/>
                      <a:pt x="3157" y="661"/>
                    </a:cubicBezTo>
                    <a:cubicBezTo>
                      <a:pt x="2959" y="690"/>
                      <a:pt x="2810" y="862"/>
                      <a:pt x="2810" y="1064"/>
                    </a:cubicBezTo>
                    <a:cubicBezTo>
                      <a:pt x="2810" y="1263"/>
                      <a:pt x="2959" y="1437"/>
                      <a:pt x="3157" y="1467"/>
                    </a:cubicBezTo>
                    <a:cubicBezTo>
                      <a:pt x="3228" y="1476"/>
                      <a:pt x="3228" y="1476"/>
                      <a:pt x="3228" y="1476"/>
                    </a:cubicBezTo>
                    <a:cubicBezTo>
                      <a:pt x="3228" y="1976"/>
                      <a:pt x="3228" y="1976"/>
                      <a:pt x="3228" y="1976"/>
                    </a:cubicBezTo>
                    <a:cubicBezTo>
                      <a:pt x="3228" y="2097"/>
                      <a:pt x="3128" y="2197"/>
                      <a:pt x="3006" y="2197"/>
                    </a:cubicBezTo>
                    <a:close/>
                    <a:moveTo>
                      <a:pt x="164" y="1614"/>
                    </a:moveTo>
                    <a:cubicBezTo>
                      <a:pt x="164" y="1976"/>
                      <a:pt x="164" y="1976"/>
                      <a:pt x="164" y="1976"/>
                    </a:cubicBezTo>
                    <a:cubicBezTo>
                      <a:pt x="164" y="2007"/>
                      <a:pt x="190" y="2034"/>
                      <a:pt x="221" y="2034"/>
                    </a:cubicBezTo>
                    <a:cubicBezTo>
                      <a:pt x="3006" y="2034"/>
                      <a:pt x="3006" y="2034"/>
                      <a:pt x="3006" y="2034"/>
                    </a:cubicBezTo>
                    <a:cubicBezTo>
                      <a:pt x="3038" y="2034"/>
                      <a:pt x="3064" y="2007"/>
                      <a:pt x="3064" y="1976"/>
                    </a:cubicBezTo>
                    <a:cubicBezTo>
                      <a:pt x="3064" y="1612"/>
                      <a:pt x="3064" y="1612"/>
                      <a:pt x="3064" y="1612"/>
                    </a:cubicBezTo>
                    <a:cubicBezTo>
                      <a:pt x="2821" y="1545"/>
                      <a:pt x="2646" y="1319"/>
                      <a:pt x="2646" y="1064"/>
                    </a:cubicBezTo>
                    <a:cubicBezTo>
                      <a:pt x="2646" y="806"/>
                      <a:pt x="2821" y="582"/>
                      <a:pt x="3064" y="515"/>
                    </a:cubicBezTo>
                    <a:cubicBezTo>
                      <a:pt x="3064" y="221"/>
                      <a:pt x="3064" y="221"/>
                      <a:pt x="3064" y="221"/>
                    </a:cubicBezTo>
                    <a:cubicBezTo>
                      <a:pt x="3064" y="190"/>
                      <a:pt x="3038" y="164"/>
                      <a:pt x="3006" y="164"/>
                    </a:cubicBezTo>
                    <a:cubicBezTo>
                      <a:pt x="221" y="164"/>
                      <a:pt x="221" y="164"/>
                      <a:pt x="221" y="164"/>
                    </a:cubicBezTo>
                    <a:cubicBezTo>
                      <a:pt x="190" y="164"/>
                      <a:pt x="164" y="190"/>
                      <a:pt x="164" y="221"/>
                    </a:cubicBezTo>
                    <a:cubicBezTo>
                      <a:pt x="164" y="515"/>
                      <a:pt x="164" y="515"/>
                      <a:pt x="164" y="515"/>
                    </a:cubicBezTo>
                    <a:cubicBezTo>
                      <a:pt x="406" y="582"/>
                      <a:pt x="582" y="808"/>
                      <a:pt x="582" y="1064"/>
                    </a:cubicBezTo>
                    <a:cubicBezTo>
                      <a:pt x="582" y="1322"/>
                      <a:pt x="406" y="1547"/>
                      <a:pt x="164" y="1614"/>
                    </a:cubicBezTo>
                    <a:close/>
                    <a:moveTo>
                      <a:pt x="164" y="1614"/>
                    </a:moveTo>
                    <a:cubicBezTo>
                      <a:pt x="164" y="1614"/>
                      <a:pt x="164" y="1614"/>
                      <a:pt x="164" y="16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-2" y="0"/>
            <a:ext cx="12192002" cy="6858000"/>
            <a:chOff x="-2" y="0"/>
            <a:chExt cx="12192002" cy="6858000"/>
          </a:xfrm>
        </p:grpSpPr>
        <p:sp>
          <p:nvSpPr>
            <p:cNvPr id="81" name="矩形 8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: 圆顶角 81"/>
            <p:cNvSpPr/>
            <p:nvPr/>
          </p:nvSpPr>
          <p:spPr>
            <a:xfrm rot="5400000">
              <a:off x="2619165" y="-2360630"/>
              <a:ext cx="678088" cy="5916422"/>
            </a:xfrm>
            <a:prstGeom prst="round2SameRect">
              <a:avLst>
                <a:gd name="adj1" fmla="val 50000"/>
                <a:gd name="adj2" fmla="val 0"/>
              </a:avLst>
            </a:prstGeom>
            <a:gradFill flip="none"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80" name="图片 79" descr="背景图案&#10;&#10;中度可信度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3933371"/>
            <a:ext cx="12192000" cy="29246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整体流程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The Whole Process</a:t>
            </a:r>
            <a:endParaRPr lang="zh-CN" altLang="en-US" dirty="0"/>
          </a:p>
        </p:txBody>
      </p:sp>
      <p:grpSp>
        <p:nvGrpSpPr>
          <p:cNvPr id="74" name="组合 73"/>
          <p:cNvGrpSpPr/>
          <p:nvPr/>
        </p:nvGrpSpPr>
        <p:grpSpPr>
          <a:xfrm>
            <a:off x="0" y="3127169"/>
            <a:ext cx="12092763" cy="235856"/>
            <a:chOff x="0" y="3314948"/>
            <a:chExt cx="12092763" cy="235856"/>
          </a:xfrm>
        </p:grpSpPr>
        <p:sp>
          <p:nvSpPr>
            <p:cNvPr id="5" name="箭头: 五边形 4"/>
            <p:cNvSpPr/>
            <p:nvPr/>
          </p:nvSpPr>
          <p:spPr>
            <a:xfrm>
              <a:off x="0" y="3314948"/>
              <a:ext cx="12092763" cy="235856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456565" y="3356759"/>
              <a:ext cx="152236" cy="1522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599709" y="3356759"/>
              <a:ext cx="152236" cy="1522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747728" y="3356759"/>
              <a:ext cx="152236" cy="1522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890872" y="3356759"/>
              <a:ext cx="152236" cy="1522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026028" y="3356759"/>
              <a:ext cx="152236" cy="1522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7169172" y="3356759"/>
              <a:ext cx="152236" cy="1522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320657" y="3356759"/>
              <a:ext cx="152236" cy="1522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9463801" y="3356759"/>
              <a:ext cx="152236" cy="1522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0555308" y="3356759"/>
              <a:ext cx="152236" cy="1522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32683" y="2382528"/>
            <a:ext cx="9098743" cy="786452"/>
            <a:chOff x="1532683" y="2382528"/>
            <a:chExt cx="9098743" cy="786452"/>
          </a:xfrm>
        </p:grpSpPr>
        <p:cxnSp>
          <p:nvCxnSpPr>
            <p:cNvPr id="65" name="直接连接符 64"/>
            <p:cNvCxnSpPr/>
            <p:nvPr/>
          </p:nvCxnSpPr>
          <p:spPr>
            <a:xfrm flipV="1">
              <a:off x="1532683" y="2382528"/>
              <a:ext cx="0" cy="7864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3823846" y="2382528"/>
              <a:ext cx="0" cy="7864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6102146" y="2382528"/>
              <a:ext cx="0" cy="7864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8396775" y="2382528"/>
              <a:ext cx="0" cy="7864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10631426" y="2382528"/>
              <a:ext cx="0" cy="78645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733539" y="1710509"/>
            <a:ext cx="1598289" cy="850106"/>
            <a:chOff x="733539" y="1710509"/>
            <a:chExt cx="1598289" cy="850106"/>
          </a:xfrm>
        </p:grpSpPr>
        <p:grpSp>
          <p:nvGrpSpPr>
            <p:cNvPr id="31" name="组合 30"/>
            <p:cNvGrpSpPr/>
            <p:nvPr/>
          </p:nvGrpSpPr>
          <p:grpSpPr>
            <a:xfrm>
              <a:off x="733539" y="1710509"/>
              <a:ext cx="1598289" cy="850106"/>
              <a:chOff x="257289" y="1908364"/>
              <a:chExt cx="1598289" cy="850106"/>
            </a:xfrm>
            <a:solidFill>
              <a:schemeClr val="accent3"/>
            </a:solidFill>
          </p:grpSpPr>
          <p:sp>
            <p:nvSpPr>
              <p:cNvPr id="9" name="矩形: 圆角 8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47853" y="1736197"/>
              <a:ext cx="15696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人员签到入场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r>
                <a:rPr lang="zh-CN" altLang="en-US" dirty="0">
                  <a:solidFill>
                    <a:schemeClr val="bg1"/>
                  </a:solidFill>
                </a:rPr>
                <a:t>圣诞歌曲暖场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24702" y="1710509"/>
            <a:ext cx="1598289" cy="850106"/>
            <a:chOff x="3024702" y="1710509"/>
            <a:chExt cx="1598289" cy="850106"/>
          </a:xfrm>
        </p:grpSpPr>
        <p:grpSp>
          <p:nvGrpSpPr>
            <p:cNvPr id="35" name="组合 34"/>
            <p:cNvGrpSpPr/>
            <p:nvPr/>
          </p:nvGrpSpPr>
          <p:grpSpPr>
            <a:xfrm>
              <a:off x="3024702" y="1710509"/>
              <a:ext cx="1598289" cy="850106"/>
              <a:chOff x="257289" y="1908364"/>
              <a:chExt cx="1598289" cy="850106"/>
            </a:xfrm>
            <a:solidFill>
              <a:schemeClr val="accent3"/>
            </a:solidFill>
          </p:grpSpPr>
          <p:sp>
            <p:nvSpPr>
              <p:cNvPr id="36" name="矩形: 圆角 35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154432" y="187469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主持人开场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03002" y="1710509"/>
            <a:ext cx="1598289" cy="850106"/>
            <a:chOff x="5303002" y="1710509"/>
            <a:chExt cx="1598289" cy="850106"/>
          </a:xfrm>
        </p:grpSpPr>
        <p:grpSp>
          <p:nvGrpSpPr>
            <p:cNvPr id="41" name="组合 40"/>
            <p:cNvGrpSpPr/>
            <p:nvPr/>
          </p:nvGrpSpPr>
          <p:grpSpPr>
            <a:xfrm>
              <a:off x="5303002" y="1710509"/>
              <a:ext cx="1598289" cy="850106"/>
              <a:chOff x="257289" y="1908364"/>
              <a:chExt cx="1598289" cy="850106"/>
            </a:xfrm>
            <a:solidFill>
              <a:schemeClr val="accent3"/>
            </a:solidFill>
          </p:grpSpPr>
          <p:sp>
            <p:nvSpPr>
              <p:cNvPr id="42" name="矩形: 圆角 41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5492043" y="1874696"/>
              <a:ext cx="12202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</a:t>
              </a:r>
              <a:r>
                <a:rPr lang="zh-CN" altLang="en-US" dirty="0">
                  <a:solidFill>
                    <a:schemeClr val="bg1"/>
                  </a:solidFill>
                </a:rPr>
                <a:t>台秀表演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97631" y="1710509"/>
            <a:ext cx="1598289" cy="850106"/>
            <a:chOff x="7597631" y="1710509"/>
            <a:chExt cx="1598289" cy="850106"/>
          </a:xfrm>
        </p:grpSpPr>
        <p:grpSp>
          <p:nvGrpSpPr>
            <p:cNvPr id="47" name="组合 46"/>
            <p:cNvGrpSpPr/>
            <p:nvPr/>
          </p:nvGrpSpPr>
          <p:grpSpPr>
            <a:xfrm>
              <a:off x="7597631" y="1710509"/>
              <a:ext cx="1598289" cy="850106"/>
              <a:chOff x="257289" y="1908364"/>
              <a:chExt cx="1598289" cy="850106"/>
            </a:xfrm>
            <a:solidFill>
              <a:schemeClr val="accent3"/>
            </a:solidFill>
          </p:grpSpPr>
          <p:sp>
            <p:nvSpPr>
              <p:cNvPr id="48" name="矩形: 圆角 47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8073610" y="187469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投票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832282" y="1710509"/>
            <a:ext cx="1598289" cy="850106"/>
            <a:chOff x="9832282" y="1710509"/>
            <a:chExt cx="1598289" cy="850106"/>
          </a:xfrm>
        </p:grpSpPr>
        <p:grpSp>
          <p:nvGrpSpPr>
            <p:cNvPr id="53" name="组合 52"/>
            <p:cNvGrpSpPr/>
            <p:nvPr/>
          </p:nvGrpSpPr>
          <p:grpSpPr>
            <a:xfrm>
              <a:off x="9832282" y="1710509"/>
              <a:ext cx="1598289" cy="850106"/>
              <a:chOff x="257289" y="1908364"/>
              <a:chExt cx="1598289" cy="850106"/>
            </a:xfrm>
            <a:solidFill>
              <a:schemeClr val="accent3"/>
            </a:solidFill>
          </p:grpSpPr>
          <p:sp>
            <p:nvSpPr>
              <p:cNvPr id="54" name="矩形: 圆角 53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10035750" y="1874696"/>
              <a:ext cx="1191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用餐</a:t>
              </a:r>
              <a:r>
                <a:rPr lang="en-US" altLang="zh-CN" dirty="0">
                  <a:solidFill>
                    <a:schemeClr val="bg1"/>
                  </a:solidFill>
                </a:rPr>
                <a:t>/</a:t>
              </a:r>
              <a:r>
                <a:rPr lang="zh-CN" altLang="en-US" dirty="0">
                  <a:solidFill>
                    <a:schemeClr val="bg1"/>
                  </a:solidFill>
                </a:rPr>
                <a:t>合影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75827" y="3232551"/>
            <a:ext cx="6864092" cy="786452"/>
            <a:chOff x="2675827" y="3232551"/>
            <a:chExt cx="6864092" cy="786452"/>
          </a:xfrm>
        </p:grpSpPr>
        <p:cxnSp>
          <p:nvCxnSpPr>
            <p:cNvPr id="68" name="直接连接符 67"/>
            <p:cNvCxnSpPr/>
            <p:nvPr/>
          </p:nvCxnSpPr>
          <p:spPr>
            <a:xfrm flipV="1">
              <a:off x="7245290" y="3232551"/>
              <a:ext cx="0" cy="78645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9539919" y="3232551"/>
              <a:ext cx="0" cy="78645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4966990" y="3232551"/>
              <a:ext cx="0" cy="78645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V="1">
              <a:off x="2675827" y="3232551"/>
              <a:ext cx="0" cy="786452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1876683" y="3892477"/>
            <a:ext cx="1598289" cy="850106"/>
            <a:chOff x="1876683" y="3892477"/>
            <a:chExt cx="1598289" cy="850106"/>
          </a:xfrm>
        </p:grpSpPr>
        <p:grpSp>
          <p:nvGrpSpPr>
            <p:cNvPr id="32" name="组合 31"/>
            <p:cNvGrpSpPr/>
            <p:nvPr/>
          </p:nvGrpSpPr>
          <p:grpSpPr>
            <a:xfrm rot="10800000">
              <a:off x="1876683" y="3892477"/>
              <a:ext cx="1598289" cy="850106"/>
              <a:chOff x="257289" y="1908364"/>
              <a:chExt cx="1598289" cy="850106"/>
            </a:xfrm>
            <a:solidFill>
              <a:schemeClr val="accent2"/>
            </a:solidFill>
          </p:grpSpPr>
          <p:sp>
            <p:nvSpPr>
              <p:cNvPr id="33" name="矩形: 圆角 32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2121828" y="4091193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圣诞老人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派送礼物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67846" y="3892477"/>
            <a:ext cx="1598289" cy="850106"/>
            <a:chOff x="4167846" y="3892477"/>
            <a:chExt cx="1598289" cy="850106"/>
          </a:xfrm>
        </p:grpSpPr>
        <p:grpSp>
          <p:nvGrpSpPr>
            <p:cNvPr id="38" name="组合 37"/>
            <p:cNvGrpSpPr/>
            <p:nvPr/>
          </p:nvGrpSpPr>
          <p:grpSpPr>
            <a:xfrm rot="10800000">
              <a:off x="4167846" y="3892477"/>
              <a:ext cx="1598289" cy="850106"/>
              <a:chOff x="257289" y="1908364"/>
              <a:chExt cx="1598289" cy="850106"/>
            </a:xfrm>
            <a:solidFill>
              <a:schemeClr val="accent2"/>
            </a:solidFill>
          </p:grpSpPr>
          <p:sp>
            <p:nvSpPr>
              <p:cNvPr id="39" name="矩形: 圆角 38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412991" y="4091193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圣诞由来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了解文化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46146" y="3892477"/>
            <a:ext cx="1598289" cy="850106"/>
            <a:chOff x="6446146" y="3892477"/>
            <a:chExt cx="1598289" cy="850106"/>
          </a:xfrm>
        </p:grpSpPr>
        <p:grpSp>
          <p:nvGrpSpPr>
            <p:cNvPr id="44" name="组合 43"/>
            <p:cNvGrpSpPr/>
            <p:nvPr/>
          </p:nvGrpSpPr>
          <p:grpSpPr>
            <a:xfrm rot="10800000">
              <a:off x="6446146" y="3892477"/>
              <a:ext cx="1598289" cy="850106"/>
              <a:chOff x="257289" y="1908364"/>
              <a:chExt cx="1598289" cy="850106"/>
            </a:xfrm>
            <a:solidFill>
              <a:schemeClr val="accent2"/>
            </a:solidFill>
          </p:grpSpPr>
          <p:sp>
            <p:nvSpPr>
              <p:cNvPr id="45" name="矩形: 圆角 44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6539006" y="4229692"/>
              <a:ext cx="14125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DIY</a:t>
              </a:r>
              <a:r>
                <a:rPr lang="zh-CN" altLang="en-US" dirty="0">
                  <a:solidFill>
                    <a:schemeClr val="bg1"/>
                  </a:solidFill>
                </a:rPr>
                <a:t>手工比赛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40775" y="3892477"/>
            <a:ext cx="1598289" cy="850106"/>
            <a:chOff x="8740775" y="3892477"/>
            <a:chExt cx="1598289" cy="850106"/>
          </a:xfrm>
        </p:grpSpPr>
        <p:grpSp>
          <p:nvGrpSpPr>
            <p:cNvPr id="50" name="组合 49"/>
            <p:cNvGrpSpPr/>
            <p:nvPr/>
          </p:nvGrpSpPr>
          <p:grpSpPr>
            <a:xfrm rot="10800000">
              <a:off x="8740775" y="3892477"/>
              <a:ext cx="1598289" cy="850106"/>
              <a:chOff x="257289" y="1908364"/>
              <a:chExt cx="1598289" cy="850106"/>
            </a:xfrm>
            <a:solidFill>
              <a:schemeClr val="accent2"/>
            </a:solidFill>
          </p:grpSpPr>
          <p:sp>
            <p:nvSpPr>
              <p:cNvPr id="51" name="矩形: 圆角 50"/>
              <p:cNvSpPr/>
              <p:nvPr/>
            </p:nvSpPr>
            <p:spPr>
              <a:xfrm>
                <a:off x="257289" y="1908364"/>
                <a:ext cx="1598289" cy="698359"/>
              </a:xfrm>
              <a:prstGeom prst="roundRect">
                <a:avLst>
                  <a:gd name="adj" fmla="val 973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0800000">
                <a:off x="965387" y="2602029"/>
                <a:ext cx="182094" cy="15644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9216753" y="422969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颁奖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"/>
          <p:cNvSpPr/>
          <p:nvPr/>
        </p:nvSpPr>
        <p:spPr>
          <a:xfrm rot="1154781">
            <a:off x="1335137" y="1186531"/>
            <a:ext cx="4895639" cy="4802680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0" name="等腰三角形 1"/>
          <p:cNvSpPr/>
          <p:nvPr/>
        </p:nvSpPr>
        <p:spPr>
          <a:xfrm rot="1154781">
            <a:off x="942503" y="1790054"/>
            <a:ext cx="1350212" cy="1324574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9" name="等腰三角形 1"/>
          <p:cNvSpPr/>
          <p:nvPr/>
        </p:nvSpPr>
        <p:spPr>
          <a:xfrm rot="1154781">
            <a:off x="6872938" y="1186530"/>
            <a:ext cx="4895639" cy="4802680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7" name="等腰三角形 1"/>
          <p:cNvSpPr/>
          <p:nvPr/>
        </p:nvSpPr>
        <p:spPr>
          <a:xfrm rot="1154781">
            <a:off x="6473936" y="1790053"/>
            <a:ext cx="1350212" cy="1324574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亮点内容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/ Highlight The Content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784489" y="3265393"/>
            <a:ext cx="3511196" cy="1497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rPr>
              <a:t>增强了孩子和家长之间的亲密度，锻炼孩子的合作力、创造力、动手能力，同时也增加了本场活动的互动乐趣。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4680" y="3265394"/>
            <a:ext cx="3511196" cy="1502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rPr>
              <a:t>孩子们穿上各种圣诞服装，带着自己做的小装饰品参加走秀，使孩子有充分的参与感，家长给孩子打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rPr>
              <a:t>Call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rPr>
              <a:t>，调动现场气氛。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9" name="等腰三角形 1"/>
          <p:cNvSpPr/>
          <p:nvPr/>
        </p:nvSpPr>
        <p:spPr>
          <a:xfrm rot="1154781">
            <a:off x="1025245" y="1871223"/>
            <a:ext cx="1184730" cy="1162235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0" name="等腰三角形 1"/>
          <p:cNvSpPr/>
          <p:nvPr/>
        </p:nvSpPr>
        <p:spPr>
          <a:xfrm rot="1154781">
            <a:off x="6540626" y="1871222"/>
            <a:ext cx="1184730" cy="1162235"/>
          </a:xfrm>
          <a:custGeom>
            <a:avLst/>
            <a:gdLst>
              <a:gd name="connsiteX0" fmla="*/ 0 w 9477903"/>
              <a:gd name="connsiteY0" fmla="*/ 8170606 h 8170606"/>
              <a:gd name="connsiteX1" fmla="*/ 4738952 w 9477903"/>
              <a:gd name="connsiteY1" fmla="*/ 0 h 8170606"/>
              <a:gd name="connsiteX2" fmla="*/ 9477903 w 9477903"/>
              <a:gd name="connsiteY2" fmla="*/ 8170606 h 8170606"/>
              <a:gd name="connsiteX3" fmla="*/ 0 w 9477903"/>
              <a:gd name="connsiteY3" fmla="*/ 8170606 h 8170606"/>
              <a:gd name="connsiteX0-1" fmla="*/ 6780742 w 16258645"/>
              <a:gd name="connsiteY0-2" fmla="*/ 10205884 h 10205884"/>
              <a:gd name="connsiteX1-3" fmla="*/ 0 w 16258645"/>
              <a:gd name="connsiteY1-4" fmla="*/ 0 h 10205884"/>
              <a:gd name="connsiteX2-5" fmla="*/ 11519694 w 16258645"/>
              <a:gd name="connsiteY2-6" fmla="*/ 2035278 h 10205884"/>
              <a:gd name="connsiteX3-7" fmla="*/ 16258645 w 16258645"/>
              <a:gd name="connsiteY3-8" fmla="*/ 10205884 h 10205884"/>
              <a:gd name="connsiteX4" fmla="*/ 6780742 w 16258645"/>
              <a:gd name="connsiteY4" fmla="*/ 10205884 h 10205884"/>
              <a:gd name="connsiteX0-9" fmla="*/ 0 w 9477903"/>
              <a:gd name="connsiteY0-10" fmla="*/ 8170606 h 8170606"/>
              <a:gd name="connsiteX1-11" fmla="*/ 4738952 w 9477903"/>
              <a:gd name="connsiteY1-12" fmla="*/ 0 h 8170606"/>
              <a:gd name="connsiteX2-13" fmla="*/ 9477903 w 9477903"/>
              <a:gd name="connsiteY2-14" fmla="*/ 8170606 h 8170606"/>
              <a:gd name="connsiteX3-15" fmla="*/ 0 w 9477903"/>
              <a:gd name="connsiteY3-16" fmla="*/ 8170606 h 8170606"/>
              <a:gd name="connsiteX0-17" fmla="*/ 0 w 9477903"/>
              <a:gd name="connsiteY0-18" fmla="*/ 8170606 h 8170606"/>
              <a:gd name="connsiteX1-19" fmla="*/ 4738952 w 9477903"/>
              <a:gd name="connsiteY1-20" fmla="*/ 0 h 8170606"/>
              <a:gd name="connsiteX2-21" fmla="*/ 9477903 w 9477903"/>
              <a:gd name="connsiteY2-22" fmla="*/ 8170606 h 8170606"/>
              <a:gd name="connsiteX3-23" fmla="*/ 0 w 9477903"/>
              <a:gd name="connsiteY3-24" fmla="*/ 8170606 h 8170606"/>
              <a:gd name="connsiteX0-25" fmla="*/ 0 w 9477903"/>
              <a:gd name="connsiteY0-26" fmla="*/ 8170606 h 8170606"/>
              <a:gd name="connsiteX1-27" fmla="*/ 4738952 w 9477903"/>
              <a:gd name="connsiteY1-28" fmla="*/ 0 h 8170606"/>
              <a:gd name="connsiteX2-29" fmla="*/ 9477903 w 9477903"/>
              <a:gd name="connsiteY2-30" fmla="*/ 8170606 h 8170606"/>
              <a:gd name="connsiteX3-31" fmla="*/ 0 w 9477903"/>
              <a:gd name="connsiteY3-32" fmla="*/ 8170606 h 8170606"/>
              <a:gd name="connsiteX0-33" fmla="*/ 0 w 9477903"/>
              <a:gd name="connsiteY0-34" fmla="*/ 8170606 h 8170606"/>
              <a:gd name="connsiteX1-35" fmla="*/ 4738952 w 9477903"/>
              <a:gd name="connsiteY1-36" fmla="*/ 0 h 8170606"/>
              <a:gd name="connsiteX2-37" fmla="*/ 9477903 w 9477903"/>
              <a:gd name="connsiteY2-38" fmla="*/ 8170606 h 8170606"/>
              <a:gd name="connsiteX3-39" fmla="*/ 0 w 9477903"/>
              <a:gd name="connsiteY3-40" fmla="*/ 8170606 h 8170606"/>
              <a:gd name="connsiteX0-41" fmla="*/ 0 w 9477903"/>
              <a:gd name="connsiteY0-42" fmla="*/ 8170606 h 8170606"/>
              <a:gd name="connsiteX1-43" fmla="*/ 4738952 w 9477903"/>
              <a:gd name="connsiteY1-44" fmla="*/ 0 h 8170606"/>
              <a:gd name="connsiteX2-45" fmla="*/ 9477903 w 9477903"/>
              <a:gd name="connsiteY2-46" fmla="*/ 8170606 h 8170606"/>
              <a:gd name="connsiteX3-47" fmla="*/ 0 w 9477903"/>
              <a:gd name="connsiteY3-48" fmla="*/ 8170606 h 8170606"/>
              <a:gd name="connsiteX0-49" fmla="*/ 0 w 9477903"/>
              <a:gd name="connsiteY0-50" fmla="*/ 8170606 h 8170606"/>
              <a:gd name="connsiteX1-51" fmla="*/ 4738952 w 9477903"/>
              <a:gd name="connsiteY1-52" fmla="*/ 0 h 8170606"/>
              <a:gd name="connsiteX2-53" fmla="*/ 9477903 w 9477903"/>
              <a:gd name="connsiteY2-54" fmla="*/ 8170606 h 8170606"/>
              <a:gd name="connsiteX3-55" fmla="*/ 0 w 9477903"/>
              <a:gd name="connsiteY3-56" fmla="*/ 8170606 h 8170606"/>
              <a:gd name="connsiteX0-57" fmla="*/ 0 w 9477903"/>
              <a:gd name="connsiteY0-58" fmla="*/ 8170606 h 8170606"/>
              <a:gd name="connsiteX1-59" fmla="*/ 4738952 w 9477903"/>
              <a:gd name="connsiteY1-60" fmla="*/ 0 h 8170606"/>
              <a:gd name="connsiteX2-61" fmla="*/ 9477903 w 9477903"/>
              <a:gd name="connsiteY2-62" fmla="*/ 8170606 h 8170606"/>
              <a:gd name="connsiteX3-63" fmla="*/ 0 w 9477903"/>
              <a:gd name="connsiteY3-64" fmla="*/ 8170606 h 8170606"/>
              <a:gd name="connsiteX0-65" fmla="*/ 0 w 9548286"/>
              <a:gd name="connsiteY0-66" fmla="*/ 8170606 h 8170606"/>
              <a:gd name="connsiteX1-67" fmla="*/ 4738952 w 9548286"/>
              <a:gd name="connsiteY1-68" fmla="*/ 0 h 8170606"/>
              <a:gd name="connsiteX2-69" fmla="*/ 9477903 w 9548286"/>
              <a:gd name="connsiteY2-70" fmla="*/ 8170606 h 8170606"/>
              <a:gd name="connsiteX3-71" fmla="*/ 0 w 9548286"/>
              <a:gd name="connsiteY3-72" fmla="*/ 8170606 h 8170606"/>
              <a:gd name="connsiteX0-73" fmla="*/ 0 w 9548286"/>
              <a:gd name="connsiteY0-74" fmla="*/ 8170606 h 8671736"/>
              <a:gd name="connsiteX1-75" fmla="*/ 4738952 w 9548286"/>
              <a:gd name="connsiteY1-76" fmla="*/ 0 h 8671736"/>
              <a:gd name="connsiteX2-77" fmla="*/ 9477903 w 9548286"/>
              <a:gd name="connsiteY2-78" fmla="*/ 8170606 h 8671736"/>
              <a:gd name="connsiteX3-79" fmla="*/ 0 w 9548286"/>
              <a:gd name="connsiteY3-80" fmla="*/ 8170606 h 8671736"/>
              <a:gd name="connsiteX0-81" fmla="*/ 0 w 9548286"/>
              <a:gd name="connsiteY0-82" fmla="*/ 8170606 h 9016264"/>
              <a:gd name="connsiteX1-83" fmla="*/ 4738952 w 9548286"/>
              <a:gd name="connsiteY1-84" fmla="*/ 0 h 9016264"/>
              <a:gd name="connsiteX2-85" fmla="*/ 9477903 w 9548286"/>
              <a:gd name="connsiteY2-86" fmla="*/ 8170606 h 9016264"/>
              <a:gd name="connsiteX3-87" fmla="*/ 0 w 9548286"/>
              <a:gd name="connsiteY3-88" fmla="*/ 8170606 h 9016264"/>
              <a:gd name="connsiteX0-89" fmla="*/ 70383 w 9618669"/>
              <a:gd name="connsiteY0-90" fmla="*/ 8170606 h 9016264"/>
              <a:gd name="connsiteX1-91" fmla="*/ 4809335 w 9618669"/>
              <a:gd name="connsiteY1-92" fmla="*/ 0 h 9016264"/>
              <a:gd name="connsiteX2-93" fmla="*/ 9548286 w 9618669"/>
              <a:gd name="connsiteY2-94" fmla="*/ 8170606 h 9016264"/>
              <a:gd name="connsiteX3-95" fmla="*/ 70383 w 9618669"/>
              <a:gd name="connsiteY3-96" fmla="*/ 8170606 h 9016264"/>
              <a:gd name="connsiteX0-97" fmla="*/ 70360 w 9618646"/>
              <a:gd name="connsiteY0-98" fmla="*/ 8170606 h 9016264"/>
              <a:gd name="connsiteX1-99" fmla="*/ 4809312 w 9618646"/>
              <a:gd name="connsiteY1-100" fmla="*/ 0 h 9016264"/>
              <a:gd name="connsiteX2-101" fmla="*/ 9548263 w 9618646"/>
              <a:gd name="connsiteY2-102" fmla="*/ 8170606 h 9016264"/>
              <a:gd name="connsiteX3-103" fmla="*/ 70360 w 9618646"/>
              <a:gd name="connsiteY3-104" fmla="*/ 8170606 h 9016264"/>
              <a:gd name="connsiteX0-105" fmla="*/ 70336 w 9618622"/>
              <a:gd name="connsiteY0-106" fmla="*/ 8170606 h 9016264"/>
              <a:gd name="connsiteX1-107" fmla="*/ 4809288 w 9618622"/>
              <a:gd name="connsiteY1-108" fmla="*/ 0 h 9016264"/>
              <a:gd name="connsiteX2-109" fmla="*/ 9548239 w 9618622"/>
              <a:gd name="connsiteY2-110" fmla="*/ 8170606 h 9016264"/>
              <a:gd name="connsiteX3-111" fmla="*/ 70336 w 9618622"/>
              <a:gd name="connsiteY3-112" fmla="*/ 8170606 h 9016264"/>
              <a:gd name="connsiteX0-113" fmla="*/ 96795 w 9645081"/>
              <a:gd name="connsiteY0-114" fmla="*/ 8170606 h 9016264"/>
              <a:gd name="connsiteX1-115" fmla="*/ 4835747 w 9645081"/>
              <a:gd name="connsiteY1-116" fmla="*/ 0 h 9016264"/>
              <a:gd name="connsiteX2-117" fmla="*/ 9574698 w 9645081"/>
              <a:gd name="connsiteY2-118" fmla="*/ 8170606 h 9016264"/>
              <a:gd name="connsiteX3-119" fmla="*/ 96795 w 9645081"/>
              <a:gd name="connsiteY3-120" fmla="*/ 8170606 h 9016264"/>
              <a:gd name="connsiteX0-121" fmla="*/ 96795 w 9671556"/>
              <a:gd name="connsiteY0-122" fmla="*/ 8170606 h 9016264"/>
              <a:gd name="connsiteX1-123" fmla="*/ 4835747 w 9671556"/>
              <a:gd name="connsiteY1-124" fmla="*/ 0 h 9016264"/>
              <a:gd name="connsiteX2-125" fmla="*/ 9574698 w 9671556"/>
              <a:gd name="connsiteY2-126" fmla="*/ 8170606 h 9016264"/>
              <a:gd name="connsiteX3-127" fmla="*/ 96795 w 9671556"/>
              <a:gd name="connsiteY3-128" fmla="*/ 8170606 h 9016264"/>
              <a:gd name="connsiteX0-129" fmla="*/ 96795 w 9862166"/>
              <a:gd name="connsiteY0-130" fmla="*/ 8170606 h 9016264"/>
              <a:gd name="connsiteX1-131" fmla="*/ 4835747 w 9862166"/>
              <a:gd name="connsiteY1-132" fmla="*/ 0 h 9016264"/>
              <a:gd name="connsiteX2-133" fmla="*/ 9574698 w 9862166"/>
              <a:gd name="connsiteY2-134" fmla="*/ 8170606 h 9016264"/>
              <a:gd name="connsiteX3-135" fmla="*/ 96795 w 9862166"/>
              <a:gd name="connsiteY3-136" fmla="*/ 8170606 h 9016264"/>
              <a:gd name="connsiteX0-137" fmla="*/ 96795 w 9862166"/>
              <a:gd name="connsiteY0-138" fmla="*/ 8170606 h 9472581"/>
              <a:gd name="connsiteX1-139" fmla="*/ 4835747 w 9862166"/>
              <a:gd name="connsiteY1-140" fmla="*/ 0 h 9472581"/>
              <a:gd name="connsiteX2-141" fmla="*/ 9574698 w 9862166"/>
              <a:gd name="connsiteY2-142" fmla="*/ 8170606 h 9472581"/>
              <a:gd name="connsiteX3-143" fmla="*/ 96795 w 9862166"/>
              <a:gd name="connsiteY3-144" fmla="*/ 8170606 h 9472581"/>
              <a:gd name="connsiteX0-145" fmla="*/ 96795 w 9862166"/>
              <a:gd name="connsiteY0-146" fmla="*/ 8170606 h 9861921"/>
              <a:gd name="connsiteX1-147" fmla="*/ 4835747 w 9862166"/>
              <a:gd name="connsiteY1-148" fmla="*/ 0 h 9861921"/>
              <a:gd name="connsiteX2-149" fmla="*/ 9574698 w 9862166"/>
              <a:gd name="connsiteY2-150" fmla="*/ 8170606 h 9861921"/>
              <a:gd name="connsiteX3-151" fmla="*/ 96795 w 9862166"/>
              <a:gd name="connsiteY3-152" fmla="*/ 8170606 h 9861921"/>
              <a:gd name="connsiteX0-153" fmla="*/ 287467 w 10052838"/>
              <a:gd name="connsiteY0-154" fmla="*/ 8170606 h 9861921"/>
              <a:gd name="connsiteX1-155" fmla="*/ 5026419 w 10052838"/>
              <a:gd name="connsiteY1-156" fmla="*/ 0 h 9861921"/>
              <a:gd name="connsiteX2-157" fmla="*/ 9765370 w 10052838"/>
              <a:gd name="connsiteY2-158" fmla="*/ 8170606 h 9861921"/>
              <a:gd name="connsiteX3-159" fmla="*/ 287467 w 10052838"/>
              <a:gd name="connsiteY3-160" fmla="*/ 8170606 h 9861921"/>
              <a:gd name="connsiteX0-161" fmla="*/ 287427 w 10052798"/>
              <a:gd name="connsiteY0-162" fmla="*/ 8170606 h 9861921"/>
              <a:gd name="connsiteX1-163" fmla="*/ 5026379 w 10052798"/>
              <a:gd name="connsiteY1-164" fmla="*/ 0 h 9861921"/>
              <a:gd name="connsiteX2-165" fmla="*/ 9765330 w 10052798"/>
              <a:gd name="connsiteY2-166" fmla="*/ 8170606 h 9861921"/>
              <a:gd name="connsiteX3-167" fmla="*/ 287427 w 10052798"/>
              <a:gd name="connsiteY3-168" fmla="*/ 8170606 h 98619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52798" h="9861921">
                <a:moveTo>
                  <a:pt x="287427" y="8170606"/>
                </a:moveTo>
                <a:cubicBezTo>
                  <a:pt x="-1020397" y="5915646"/>
                  <a:pt x="2410478" y="0"/>
                  <a:pt x="5026379" y="0"/>
                </a:cubicBezTo>
                <a:cubicBezTo>
                  <a:pt x="7642283" y="0"/>
                  <a:pt x="11073282" y="5915519"/>
                  <a:pt x="9765330" y="8170606"/>
                </a:cubicBezTo>
                <a:cubicBezTo>
                  <a:pt x="8457379" y="10425693"/>
                  <a:pt x="1595377" y="10425693"/>
                  <a:pt x="287427" y="81706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6886" y="222626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i="1" dirty="0">
                <a:solidFill>
                  <a:schemeClr val="bg1"/>
                </a:solidFill>
              </a:rPr>
              <a:t>01</a:t>
            </a:r>
            <a:endParaRPr lang="zh-CN" altLang="en-US" sz="3200" i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2267" y="2226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i="1" dirty="0">
                <a:solidFill>
                  <a:schemeClr val="bg1"/>
                </a:solidFill>
              </a:rPr>
              <a:t>02</a:t>
            </a:r>
            <a:endParaRPr lang="zh-CN" altLang="en-US" sz="3200" i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84489" y="2224024"/>
            <a:ext cx="26244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DIY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手工比赛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74680" y="2224025"/>
            <a:ext cx="33970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圣诞主题</a:t>
            </a: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T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台走秀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15" name="图片 14" descr="卡通人物&#10;&#10;中度可信度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36480" y="1905537"/>
            <a:ext cx="1012818" cy="675212"/>
          </a:xfrm>
          <a:prstGeom prst="rect">
            <a:avLst/>
          </a:prstGeom>
        </p:spPr>
      </p:pic>
      <p:pic>
        <p:nvPicPr>
          <p:cNvPr id="16" name="图片 15" descr="徽标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163012" y="1879622"/>
            <a:ext cx="1090560" cy="72704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5178750" y="5387975"/>
            <a:ext cx="36830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680390" y="5387975"/>
            <a:ext cx="368300" cy="0"/>
          </a:xfrm>
          <a:prstGeom prst="line">
            <a:avLst/>
          </a:prstGeom>
          <a:ln w="2540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096319" y="3214982"/>
            <a:ext cx="3464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活动内容</a:t>
            </a:r>
            <a:endParaRPr lang="zh-CN" altLang="en-US" sz="6000" spc="3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5844" y="4099232"/>
            <a:ext cx="3665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Content </a:t>
            </a:r>
            <a:endParaRPr lang="en-US" altLang="zh-CN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72356" y="1048835"/>
            <a:ext cx="231197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38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圣诞节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C0B12"/>
      </a:accent1>
      <a:accent2>
        <a:srgbClr val="B02620"/>
      </a:accent2>
      <a:accent3>
        <a:srgbClr val="F8BD5C"/>
      </a:accent3>
      <a:accent4>
        <a:srgbClr val="13493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思源宋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2460</Words>
  <Application>WPS 演示</Application>
  <PresentationFormat>宽屏</PresentationFormat>
  <Paragraphs>366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思源宋体 Heavy</vt:lpstr>
      <vt:lpstr>微软雅黑</vt:lpstr>
      <vt:lpstr>Calibri Light</vt:lpstr>
      <vt:lpstr>思源宋体</vt:lpstr>
      <vt:lpstr>Arial Unicode MS</vt:lpstr>
      <vt:lpstr>Calibri</vt:lpstr>
      <vt:lpstr>Radikal</vt:lpstr>
      <vt:lpstr>阿里巴巴普惠体 B</vt:lpstr>
      <vt:lpstr>OPPOSans B</vt:lpstr>
      <vt:lpstr>汉仪雅酷黑 45W</vt:lpstr>
      <vt:lpstr>黑体</vt:lpstr>
      <vt:lpstr>Menk Amglang Tig</vt:lpstr>
      <vt:lpstr>Office 主题​​</vt:lpstr>
      <vt:lpstr>PowerPoint 演示文稿</vt:lpstr>
      <vt:lpstr>目录</vt:lpstr>
      <vt:lpstr>PowerPoint 演示文稿</vt:lpstr>
      <vt:lpstr>活动主题</vt:lpstr>
      <vt:lpstr>活动目的</vt:lpstr>
      <vt:lpstr>活动概况</vt:lpstr>
      <vt:lpstr>整体流程</vt:lpstr>
      <vt:lpstr>亮点内容</vt:lpstr>
      <vt:lpstr>PowerPoint 演示文稿</vt:lpstr>
      <vt:lpstr>签到进场</vt:lpstr>
      <vt:lpstr>圣诞老人</vt:lpstr>
      <vt:lpstr>了解圣诞</vt:lpstr>
      <vt:lpstr>了解圣诞</vt:lpstr>
      <vt:lpstr>了解圣诞</vt:lpstr>
      <vt:lpstr>T台表演</vt:lpstr>
      <vt:lpstr>DIY比赛</vt:lpstr>
      <vt:lpstr>投票环节</vt:lpstr>
      <vt:lpstr>颁奖环节</vt:lpstr>
      <vt:lpstr>自由用餐</vt:lpstr>
      <vt:lpstr>PowerPoint 演示文稿</vt:lpstr>
      <vt:lpstr>倒计时视频</vt:lpstr>
      <vt:lpstr>音乐环绕</vt:lpstr>
      <vt:lpstr>现场布置</vt:lpstr>
      <vt:lpstr>打卡拍照</vt:lpstr>
      <vt:lpstr>PowerPoint 演示文稿</vt:lpstr>
      <vt:lpstr>活动人员</vt:lpstr>
      <vt:lpstr>活动物资</vt:lpstr>
      <vt:lpstr>可行性分析</vt:lpstr>
      <vt:lpstr>可行性分析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幼儿教育圣诞节亲子活动策划案ppt模板</dc:title>
  <dc:creator>静静</dc:creator>
  <cp:keywords>P界达人</cp:keywords>
  <dc:description>www.51pptmoban.com</dc:description>
  <cp:lastModifiedBy>铭</cp:lastModifiedBy>
  <cp:revision>199</cp:revision>
  <dcterms:created xsi:type="dcterms:W3CDTF">2021-11-21T02:59:00Z</dcterms:created>
  <dcterms:modified xsi:type="dcterms:W3CDTF">2022-01-24T03:01:00Z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A04D4F731B9C4858B37E17023A104399</vt:lpwstr>
  </property>
  <property fmtid="{D5CDD505-2E9C-101B-9397-08002B2CF9AE}" pid="3" name="KSOProductBuildVer">
    <vt:lpwstr>2052-11.1.0.11194</vt:lpwstr>
  </property>
</Properties>
</file>