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6858000" cy="9144000"/>
  <p:embeddedFontLst>
    <p:embeddedFont>
      <p:font typeface="思源黑体 Regular" panose="020B0500000000000000" charset="-122"/>
      <p:regular r:id="rId27"/>
    </p:embeddedFont>
    <p:embeddedFont>
      <p:font typeface="江城圆体 600W" panose="020B0800000000000000" charset="-122"/>
      <p:bold r:id="rId28"/>
    </p:embeddedFont>
    <p:embeddedFont>
      <p:font typeface="等线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6E6B"/>
    <a:srgbClr val="DD727F"/>
    <a:srgbClr val="A75B64"/>
    <a:srgbClr val="EABC68"/>
    <a:srgbClr val="EEC887"/>
    <a:srgbClr val="D5C3A2"/>
    <a:srgbClr val="AD757B"/>
    <a:srgbClr val="589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90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4CC1BA">
                    <a:alpha val="81000"/>
                  </a:srgbClr>
                </a:gs>
                <a:gs pos="100000">
                  <a:srgbClr val="00B0F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汉仪旗黑-60S" panose="00020600040101010101" pitchFamily="18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8982C-3A85-4D8E-895B-3E265FDB67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92E09-CD18-4437-AAEB-AAF068923C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96FC-1016-49B3-A2CE-B8F6B50517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1B8D-8447-4A28-BDDC-7DD8D6594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C96FC-1016-49B3-A2CE-B8F6B50517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61B8D-8447-4A28-BDDC-7DD8D6594DC8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/>
              <a:srcRect/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0698" y="0"/>
                <a:ext cx="11330605" cy="685800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50800" y="29138"/>
                <a:ext cx="12090400" cy="6800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64963" y="168577"/>
              <a:ext cx="606159" cy="455538"/>
              <a:chOff x="164963" y="168577"/>
              <a:chExt cx="606159" cy="455538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64963" y="168577"/>
                <a:ext cx="455538" cy="455538"/>
              </a:xfrm>
              <a:prstGeom prst="ellipse">
                <a:avLst/>
              </a:prstGeom>
              <a:solidFill>
                <a:srgbClr val="37BFBC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15584" y="168577"/>
                <a:ext cx="455538" cy="455538"/>
              </a:xfrm>
              <a:prstGeom prst="ellipse">
                <a:avLst/>
              </a:prstGeom>
              <a:solidFill>
                <a:srgbClr val="EB6E6B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汉仪润圆-75W" panose="00020600040101010101" pitchFamily="18" charset="-122"/>
                  <a:ea typeface="汉仪润圆-75W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698" y="0"/>
            <a:ext cx="11330605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749424" y="3780776"/>
            <a:ext cx="869315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·PARENT CHILD COMMUNICATION FAMILY EDUCATION·</a:t>
            </a:r>
            <a:endParaRPr lang="en-US" altLang="zh-CN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5300967" y="4376864"/>
            <a:ext cx="1590066" cy="4124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汇报人：某某某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1298" y="2050331"/>
            <a:ext cx="41694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+mn-lt"/>
              </a:rPr>
              <a:t>{</a:t>
            </a:r>
            <a:r>
              <a:rPr lang="zh-CN" altLang="en-US" sz="3600" dirty="0">
                <a:ln w="635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+mn-lt"/>
              </a:rPr>
              <a:t>中小学生主题班会</a:t>
            </a:r>
            <a:r>
              <a:rPr lang="en-US" altLang="zh-CN" sz="3600" dirty="0">
                <a:ln w="635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+mn-lt"/>
              </a:rPr>
              <a:t>}</a:t>
            </a:r>
            <a:endParaRPr lang="zh-CN" altLang="en-US" sz="3600" dirty="0">
              <a:ln w="6350">
                <a:solidFill>
                  <a:srgbClr val="FE808E"/>
                </a:solidFill>
              </a:ln>
              <a:blipFill>
                <a:blip r:embed="rId3"/>
                <a:stretch>
                  <a:fillRect/>
                </a:stretch>
              </a:blipFill>
              <a:latin typeface="江城圆体 600W" panose="020B0800000000000000" charset="-122"/>
              <a:ea typeface="江城圆体 600W" panose="020B0800000000000000" charset="-122"/>
              <a:cs typeface="江城圆体 600W" panose="020B0800000000000000" charset="-122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2660" y="2696662"/>
            <a:ext cx="7726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+mn-lt"/>
              </a:rPr>
              <a:t>手绘黑板风主题班会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4"/>
                <a:stretch>
                  <a:fillRect/>
                </a:stretch>
              </a:blipFill>
              <a:latin typeface="江城圆体 600W" panose="020B0800000000000000" charset="-122"/>
              <a:ea typeface="江城圆体 600W" panose="020B0800000000000000" charset="-122"/>
              <a:cs typeface="江城圆体 600W" panose="020B0800000000000000" charset="-122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学生学习情况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" name="任意多边形 15"/>
          <p:cNvSpPr/>
          <p:nvPr/>
        </p:nvSpPr>
        <p:spPr>
          <a:xfrm rot="16200000" flipH="1">
            <a:off x="4549466" y="2287997"/>
            <a:ext cx="1513670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 rot="16200000" flipH="1">
            <a:off x="4896063" y="2634592"/>
            <a:ext cx="1154655" cy="115465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Freeform 16"/>
          <p:cNvSpPr>
            <a:spLocks noEditPoints="1"/>
          </p:cNvSpPr>
          <p:nvPr/>
        </p:nvSpPr>
        <p:spPr bwMode="auto">
          <a:xfrm>
            <a:off x="5274256" y="2992084"/>
            <a:ext cx="398268" cy="453152"/>
          </a:xfrm>
          <a:custGeom>
            <a:avLst/>
            <a:gdLst>
              <a:gd name="T0" fmla="*/ 381 w 598"/>
              <a:gd name="T1" fmla="*/ 84 h 674"/>
              <a:gd name="T2" fmla="*/ 296 w 598"/>
              <a:gd name="T3" fmla="*/ 169 h 674"/>
              <a:gd name="T4" fmla="*/ 212 w 598"/>
              <a:gd name="T5" fmla="*/ 169 h 674"/>
              <a:gd name="T6" fmla="*/ 127 w 598"/>
              <a:gd name="T7" fmla="*/ 84 h 674"/>
              <a:gd name="T8" fmla="*/ 212 w 598"/>
              <a:gd name="T9" fmla="*/ 0 h 674"/>
              <a:gd name="T10" fmla="*/ 296 w 598"/>
              <a:gd name="T11" fmla="*/ 0 h 674"/>
              <a:gd name="T12" fmla="*/ 381 w 598"/>
              <a:gd name="T13" fmla="*/ 84 h 674"/>
              <a:gd name="T14" fmla="*/ 421 w 598"/>
              <a:gd name="T15" fmla="*/ 84 h 674"/>
              <a:gd name="T16" fmla="*/ 423 w 598"/>
              <a:gd name="T17" fmla="*/ 103 h 674"/>
              <a:gd name="T18" fmla="*/ 317 w 598"/>
              <a:gd name="T19" fmla="*/ 209 h 674"/>
              <a:gd name="T20" fmla="*/ 191 w 598"/>
              <a:gd name="T21" fmla="*/ 209 h 674"/>
              <a:gd name="T22" fmla="*/ 85 w 598"/>
              <a:gd name="T23" fmla="*/ 103 h 674"/>
              <a:gd name="T24" fmla="*/ 87 w 598"/>
              <a:gd name="T25" fmla="*/ 84 h 674"/>
              <a:gd name="T26" fmla="*/ 0 w 598"/>
              <a:gd name="T27" fmla="*/ 188 h 674"/>
              <a:gd name="T28" fmla="*/ 0 w 598"/>
              <a:gd name="T29" fmla="*/ 569 h 674"/>
              <a:gd name="T30" fmla="*/ 106 w 598"/>
              <a:gd name="T31" fmla="*/ 674 h 674"/>
              <a:gd name="T32" fmla="*/ 387 w 598"/>
              <a:gd name="T33" fmla="*/ 674 h 674"/>
              <a:gd name="T34" fmla="*/ 272 w 598"/>
              <a:gd name="T35" fmla="*/ 500 h 674"/>
              <a:gd name="T36" fmla="*/ 461 w 598"/>
              <a:gd name="T37" fmla="*/ 311 h 674"/>
              <a:gd name="T38" fmla="*/ 508 w 598"/>
              <a:gd name="T39" fmla="*/ 317 h 674"/>
              <a:gd name="T40" fmla="*/ 508 w 598"/>
              <a:gd name="T41" fmla="*/ 188 h 674"/>
              <a:gd name="T42" fmla="*/ 421 w 598"/>
              <a:gd name="T43" fmla="*/ 84 h 674"/>
              <a:gd name="T44" fmla="*/ 238 w 598"/>
              <a:gd name="T45" fmla="*/ 422 h 674"/>
              <a:gd name="T46" fmla="*/ 238 w 598"/>
              <a:gd name="T47" fmla="*/ 422 h 674"/>
              <a:gd name="T48" fmla="*/ 106 w 598"/>
              <a:gd name="T49" fmla="*/ 422 h 674"/>
              <a:gd name="T50" fmla="*/ 85 w 598"/>
              <a:gd name="T51" fmla="*/ 401 h 674"/>
              <a:gd name="T52" fmla="*/ 106 w 598"/>
              <a:gd name="T53" fmla="*/ 380 h 674"/>
              <a:gd name="T54" fmla="*/ 238 w 598"/>
              <a:gd name="T55" fmla="*/ 380 h 674"/>
              <a:gd name="T56" fmla="*/ 259 w 598"/>
              <a:gd name="T57" fmla="*/ 401 h 674"/>
              <a:gd name="T58" fmla="*/ 238 w 598"/>
              <a:gd name="T59" fmla="*/ 422 h 674"/>
              <a:gd name="T60" fmla="*/ 280 w 598"/>
              <a:gd name="T61" fmla="*/ 338 h 674"/>
              <a:gd name="T62" fmla="*/ 280 w 598"/>
              <a:gd name="T63" fmla="*/ 338 h 674"/>
              <a:gd name="T64" fmla="*/ 106 w 598"/>
              <a:gd name="T65" fmla="*/ 338 h 674"/>
              <a:gd name="T66" fmla="*/ 85 w 598"/>
              <a:gd name="T67" fmla="*/ 317 h 674"/>
              <a:gd name="T68" fmla="*/ 106 w 598"/>
              <a:gd name="T69" fmla="*/ 296 h 674"/>
              <a:gd name="T70" fmla="*/ 280 w 598"/>
              <a:gd name="T71" fmla="*/ 296 h 674"/>
              <a:gd name="T72" fmla="*/ 302 w 598"/>
              <a:gd name="T73" fmla="*/ 317 h 674"/>
              <a:gd name="T74" fmla="*/ 280 w 598"/>
              <a:gd name="T75" fmla="*/ 338 h 674"/>
              <a:gd name="T76" fmla="*/ 496 w 598"/>
              <a:gd name="T77" fmla="*/ 369 h 674"/>
              <a:gd name="T78" fmla="*/ 463 w 598"/>
              <a:gd name="T79" fmla="*/ 365 h 674"/>
              <a:gd name="T80" fmla="*/ 328 w 598"/>
              <a:gd name="T81" fmla="*/ 500 h 674"/>
              <a:gd name="T82" fmla="*/ 434 w 598"/>
              <a:gd name="T83" fmla="*/ 632 h 674"/>
              <a:gd name="T84" fmla="*/ 463 w 598"/>
              <a:gd name="T85" fmla="*/ 635 h 674"/>
              <a:gd name="T86" fmla="*/ 598 w 598"/>
              <a:gd name="T87" fmla="*/ 500 h 674"/>
              <a:gd name="T88" fmla="*/ 496 w 598"/>
              <a:gd name="T89" fmla="*/ 369 h 674"/>
              <a:gd name="T90" fmla="*/ 539 w 598"/>
              <a:gd name="T91" fmla="*/ 481 h 674"/>
              <a:gd name="T92" fmla="*/ 539 w 598"/>
              <a:gd name="T93" fmla="*/ 481 h 674"/>
              <a:gd name="T94" fmla="*/ 496 w 598"/>
              <a:gd name="T95" fmla="*/ 523 h 674"/>
              <a:gd name="T96" fmla="*/ 463 w 598"/>
              <a:gd name="T97" fmla="*/ 557 h 674"/>
              <a:gd name="T98" fmla="*/ 425 w 598"/>
              <a:gd name="T99" fmla="*/ 557 h 674"/>
              <a:gd name="T100" fmla="*/ 386 w 598"/>
              <a:gd name="T101" fmla="*/ 519 h 674"/>
              <a:gd name="T102" fmla="*/ 386 w 598"/>
              <a:gd name="T103" fmla="*/ 481 h 674"/>
              <a:gd name="T104" fmla="*/ 425 w 598"/>
              <a:gd name="T105" fmla="*/ 481 h 674"/>
              <a:gd name="T106" fmla="*/ 444 w 598"/>
              <a:gd name="T107" fmla="*/ 500 h 674"/>
              <a:gd name="T108" fmla="*/ 496 w 598"/>
              <a:gd name="T109" fmla="*/ 447 h 674"/>
              <a:gd name="T110" fmla="*/ 501 w 598"/>
              <a:gd name="T111" fmla="*/ 443 h 674"/>
              <a:gd name="T112" fmla="*/ 539 w 598"/>
              <a:gd name="T113" fmla="*/ 443 h 674"/>
              <a:gd name="T114" fmla="*/ 539 w 598"/>
              <a:gd name="T115" fmla="*/ 481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674">
                <a:moveTo>
                  <a:pt x="381" y="84"/>
                </a:moveTo>
                <a:cubicBezTo>
                  <a:pt x="381" y="131"/>
                  <a:pt x="343" y="169"/>
                  <a:pt x="296" y="169"/>
                </a:cubicBezTo>
                <a:lnTo>
                  <a:pt x="212" y="169"/>
                </a:lnTo>
                <a:cubicBezTo>
                  <a:pt x="165" y="169"/>
                  <a:pt x="127" y="131"/>
                  <a:pt x="127" y="84"/>
                </a:cubicBezTo>
                <a:cubicBezTo>
                  <a:pt x="127" y="37"/>
                  <a:pt x="165" y="0"/>
                  <a:pt x="212" y="0"/>
                </a:cubicBezTo>
                <a:lnTo>
                  <a:pt x="296" y="0"/>
                </a:lnTo>
                <a:cubicBezTo>
                  <a:pt x="343" y="0"/>
                  <a:pt x="381" y="37"/>
                  <a:pt x="381" y="84"/>
                </a:cubicBezTo>
                <a:close/>
                <a:moveTo>
                  <a:pt x="421" y="84"/>
                </a:moveTo>
                <a:cubicBezTo>
                  <a:pt x="422" y="90"/>
                  <a:pt x="423" y="97"/>
                  <a:pt x="423" y="103"/>
                </a:cubicBezTo>
                <a:cubicBezTo>
                  <a:pt x="423" y="162"/>
                  <a:pt x="376" y="209"/>
                  <a:pt x="317" y="209"/>
                </a:cubicBezTo>
                <a:lnTo>
                  <a:pt x="191" y="209"/>
                </a:lnTo>
                <a:cubicBezTo>
                  <a:pt x="132" y="209"/>
                  <a:pt x="85" y="162"/>
                  <a:pt x="85" y="103"/>
                </a:cubicBezTo>
                <a:cubicBezTo>
                  <a:pt x="85" y="97"/>
                  <a:pt x="85" y="90"/>
                  <a:pt x="87" y="84"/>
                </a:cubicBezTo>
                <a:cubicBezTo>
                  <a:pt x="37" y="93"/>
                  <a:pt x="0" y="136"/>
                  <a:pt x="0" y="188"/>
                </a:cubicBezTo>
                <a:lnTo>
                  <a:pt x="0" y="569"/>
                </a:lnTo>
                <a:cubicBezTo>
                  <a:pt x="0" y="627"/>
                  <a:pt x="47" y="674"/>
                  <a:pt x="106" y="674"/>
                </a:cubicBezTo>
                <a:lnTo>
                  <a:pt x="387" y="674"/>
                </a:lnTo>
                <a:cubicBezTo>
                  <a:pt x="320" y="646"/>
                  <a:pt x="272" y="579"/>
                  <a:pt x="272" y="500"/>
                </a:cubicBezTo>
                <a:cubicBezTo>
                  <a:pt x="272" y="396"/>
                  <a:pt x="357" y="311"/>
                  <a:pt x="461" y="311"/>
                </a:cubicBezTo>
                <a:cubicBezTo>
                  <a:pt x="477" y="311"/>
                  <a:pt x="493" y="313"/>
                  <a:pt x="508" y="317"/>
                </a:cubicBezTo>
                <a:lnTo>
                  <a:pt x="508" y="188"/>
                </a:lnTo>
                <a:cubicBezTo>
                  <a:pt x="508" y="136"/>
                  <a:pt x="470" y="93"/>
                  <a:pt x="421" y="84"/>
                </a:cubicBezTo>
                <a:close/>
                <a:moveTo>
                  <a:pt x="238" y="422"/>
                </a:moveTo>
                <a:lnTo>
                  <a:pt x="238" y="422"/>
                </a:lnTo>
                <a:lnTo>
                  <a:pt x="106" y="422"/>
                </a:lnTo>
                <a:cubicBezTo>
                  <a:pt x="94" y="422"/>
                  <a:pt x="85" y="413"/>
                  <a:pt x="85" y="401"/>
                </a:cubicBezTo>
                <a:cubicBezTo>
                  <a:pt x="85" y="390"/>
                  <a:pt x="94" y="380"/>
                  <a:pt x="106" y="380"/>
                </a:cubicBezTo>
                <a:lnTo>
                  <a:pt x="238" y="380"/>
                </a:lnTo>
                <a:cubicBezTo>
                  <a:pt x="250" y="380"/>
                  <a:pt x="259" y="390"/>
                  <a:pt x="259" y="401"/>
                </a:cubicBezTo>
                <a:cubicBezTo>
                  <a:pt x="259" y="413"/>
                  <a:pt x="250" y="422"/>
                  <a:pt x="238" y="422"/>
                </a:cubicBezTo>
                <a:close/>
                <a:moveTo>
                  <a:pt x="280" y="338"/>
                </a:moveTo>
                <a:lnTo>
                  <a:pt x="280" y="338"/>
                </a:lnTo>
                <a:lnTo>
                  <a:pt x="106" y="338"/>
                </a:lnTo>
                <a:cubicBezTo>
                  <a:pt x="94" y="338"/>
                  <a:pt x="85" y="328"/>
                  <a:pt x="85" y="317"/>
                </a:cubicBezTo>
                <a:cubicBezTo>
                  <a:pt x="85" y="305"/>
                  <a:pt x="94" y="296"/>
                  <a:pt x="106" y="296"/>
                </a:cubicBezTo>
                <a:lnTo>
                  <a:pt x="280" y="296"/>
                </a:lnTo>
                <a:cubicBezTo>
                  <a:pt x="292" y="296"/>
                  <a:pt x="302" y="305"/>
                  <a:pt x="302" y="317"/>
                </a:cubicBezTo>
                <a:cubicBezTo>
                  <a:pt x="302" y="328"/>
                  <a:pt x="292" y="338"/>
                  <a:pt x="280" y="338"/>
                </a:cubicBezTo>
                <a:close/>
                <a:moveTo>
                  <a:pt x="496" y="369"/>
                </a:moveTo>
                <a:cubicBezTo>
                  <a:pt x="486" y="367"/>
                  <a:pt x="474" y="365"/>
                  <a:pt x="463" y="365"/>
                </a:cubicBezTo>
                <a:cubicBezTo>
                  <a:pt x="388" y="365"/>
                  <a:pt x="328" y="425"/>
                  <a:pt x="328" y="500"/>
                </a:cubicBezTo>
                <a:cubicBezTo>
                  <a:pt x="328" y="565"/>
                  <a:pt x="374" y="619"/>
                  <a:pt x="434" y="632"/>
                </a:cubicBezTo>
                <a:cubicBezTo>
                  <a:pt x="443" y="634"/>
                  <a:pt x="453" y="635"/>
                  <a:pt x="463" y="635"/>
                </a:cubicBezTo>
                <a:cubicBezTo>
                  <a:pt x="537" y="635"/>
                  <a:pt x="598" y="574"/>
                  <a:pt x="598" y="500"/>
                </a:cubicBezTo>
                <a:cubicBezTo>
                  <a:pt x="598" y="437"/>
                  <a:pt x="555" y="384"/>
                  <a:pt x="496" y="369"/>
                </a:cubicBezTo>
                <a:close/>
                <a:moveTo>
                  <a:pt x="539" y="481"/>
                </a:moveTo>
                <a:lnTo>
                  <a:pt x="539" y="481"/>
                </a:lnTo>
                <a:lnTo>
                  <a:pt x="496" y="523"/>
                </a:lnTo>
                <a:lnTo>
                  <a:pt x="463" y="557"/>
                </a:lnTo>
                <a:cubicBezTo>
                  <a:pt x="452" y="568"/>
                  <a:pt x="435" y="568"/>
                  <a:pt x="425" y="557"/>
                </a:cubicBezTo>
                <a:lnTo>
                  <a:pt x="386" y="519"/>
                </a:lnTo>
                <a:cubicBezTo>
                  <a:pt x="376" y="508"/>
                  <a:pt x="376" y="491"/>
                  <a:pt x="386" y="481"/>
                </a:cubicBezTo>
                <a:cubicBezTo>
                  <a:pt x="397" y="470"/>
                  <a:pt x="414" y="470"/>
                  <a:pt x="425" y="481"/>
                </a:cubicBezTo>
                <a:lnTo>
                  <a:pt x="444" y="500"/>
                </a:lnTo>
                <a:lnTo>
                  <a:pt x="496" y="447"/>
                </a:lnTo>
                <a:lnTo>
                  <a:pt x="501" y="443"/>
                </a:lnTo>
                <a:cubicBezTo>
                  <a:pt x="511" y="432"/>
                  <a:pt x="528" y="432"/>
                  <a:pt x="539" y="443"/>
                </a:cubicBezTo>
                <a:cubicBezTo>
                  <a:pt x="549" y="453"/>
                  <a:pt x="549" y="470"/>
                  <a:pt x="539" y="4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任意多边形 13"/>
          <p:cNvSpPr/>
          <p:nvPr/>
        </p:nvSpPr>
        <p:spPr>
          <a:xfrm rot="10800000">
            <a:off x="6155566" y="3894097"/>
            <a:ext cx="1513670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 rot="10800000">
            <a:off x="6153697" y="3892227"/>
            <a:ext cx="1154655" cy="115465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Freeform 36"/>
          <p:cNvSpPr>
            <a:spLocks noEditPoints="1"/>
          </p:cNvSpPr>
          <p:nvPr/>
        </p:nvSpPr>
        <p:spPr bwMode="auto">
          <a:xfrm>
            <a:off x="6508223" y="4270839"/>
            <a:ext cx="411335" cy="406420"/>
          </a:xfrm>
          <a:custGeom>
            <a:avLst/>
            <a:gdLst>
              <a:gd name="T0" fmla="*/ 553 w 612"/>
              <a:gd name="T1" fmla="*/ 521 h 605"/>
              <a:gd name="T2" fmla="*/ 490 w 612"/>
              <a:gd name="T3" fmla="*/ 521 h 605"/>
              <a:gd name="T4" fmla="*/ 590 w 612"/>
              <a:gd name="T5" fmla="*/ 58 h 605"/>
              <a:gd name="T6" fmla="*/ 508 w 612"/>
              <a:gd name="T7" fmla="*/ 0 h 605"/>
              <a:gd name="T8" fmla="*/ 288 w 612"/>
              <a:gd name="T9" fmla="*/ 196 h 605"/>
              <a:gd name="T10" fmla="*/ 256 w 612"/>
              <a:gd name="T11" fmla="*/ 241 h 605"/>
              <a:gd name="T12" fmla="*/ 229 w 612"/>
              <a:gd name="T13" fmla="*/ 254 h 605"/>
              <a:gd name="T14" fmla="*/ 232 w 612"/>
              <a:gd name="T15" fmla="*/ 338 h 605"/>
              <a:gd name="T16" fmla="*/ 55 w 612"/>
              <a:gd name="T17" fmla="*/ 492 h 605"/>
              <a:gd name="T18" fmla="*/ 35 w 612"/>
              <a:gd name="T19" fmla="*/ 605 h 605"/>
              <a:gd name="T20" fmla="*/ 127 w 612"/>
              <a:gd name="T21" fmla="*/ 513 h 605"/>
              <a:gd name="T22" fmla="*/ 271 w 612"/>
              <a:gd name="T23" fmla="*/ 377 h 605"/>
              <a:gd name="T24" fmla="*/ 352 w 612"/>
              <a:gd name="T25" fmla="*/ 377 h 605"/>
              <a:gd name="T26" fmla="*/ 375 w 612"/>
              <a:gd name="T27" fmla="*/ 326 h 605"/>
              <a:gd name="T28" fmla="*/ 410 w 612"/>
              <a:gd name="T29" fmla="*/ 319 h 605"/>
              <a:gd name="T30" fmla="*/ 590 w 612"/>
              <a:gd name="T31" fmla="*/ 58 h 605"/>
              <a:gd name="T32" fmla="*/ 239 w 612"/>
              <a:gd name="T33" fmla="*/ 197 h 605"/>
              <a:gd name="T34" fmla="*/ 246 w 612"/>
              <a:gd name="T35" fmla="*/ 190 h 605"/>
              <a:gd name="T36" fmla="*/ 266 w 612"/>
              <a:gd name="T37" fmla="*/ 171 h 605"/>
              <a:gd name="T38" fmla="*/ 131 w 612"/>
              <a:gd name="T39" fmla="*/ 1 h 605"/>
              <a:gd name="T40" fmla="*/ 171 w 612"/>
              <a:gd name="T41" fmla="*/ 97 h 605"/>
              <a:gd name="T42" fmla="*/ 13 w 612"/>
              <a:gd name="T43" fmla="*/ 118 h 605"/>
              <a:gd name="T44" fmla="*/ 141 w 612"/>
              <a:gd name="T45" fmla="*/ 272 h 605"/>
              <a:gd name="T46" fmla="*/ 185 w 612"/>
              <a:gd name="T47" fmla="*/ 263 h 605"/>
              <a:gd name="T48" fmla="*/ 221 w 612"/>
              <a:gd name="T49" fmla="*/ 215 h 605"/>
              <a:gd name="T50" fmla="*/ 409 w 612"/>
              <a:gd name="T51" fmla="*/ 368 h 605"/>
              <a:gd name="T52" fmla="*/ 376 w 612"/>
              <a:gd name="T53" fmla="*/ 401 h 605"/>
              <a:gd name="T54" fmla="*/ 451 w 612"/>
              <a:gd name="T55" fmla="*/ 529 h 605"/>
              <a:gd name="T56" fmla="*/ 529 w 612"/>
              <a:gd name="T57" fmla="*/ 605 h 605"/>
              <a:gd name="T58" fmla="*/ 597 w 612"/>
              <a:gd name="T59" fmla="*/ 502 h 605"/>
              <a:gd name="T60" fmla="*/ 427 w 612"/>
              <a:gd name="T61" fmla="*/ 350 h 605"/>
              <a:gd name="T62" fmla="*/ 401 w 612"/>
              <a:gd name="T63" fmla="*/ 35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2" h="605">
                <a:moveTo>
                  <a:pt x="522" y="490"/>
                </a:moveTo>
                <a:cubicBezTo>
                  <a:pt x="539" y="490"/>
                  <a:pt x="553" y="504"/>
                  <a:pt x="553" y="521"/>
                </a:cubicBezTo>
                <a:cubicBezTo>
                  <a:pt x="553" y="539"/>
                  <a:pt x="539" y="553"/>
                  <a:pt x="522" y="553"/>
                </a:cubicBezTo>
                <a:cubicBezTo>
                  <a:pt x="504" y="553"/>
                  <a:pt x="490" y="539"/>
                  <a:pt x="490" y="521"/>
                </a:cubicBezTo>
                <a:cubicBezTo>
                  <a:pt x="490" y="504"/>
                  <a:pt x="504" y="490"/>
                  <a:pt x="522" y="490"/>
                </a:cubicBezTo>
                <a:close/>
                <a:moveTo>
                  <a:pt x="590" y="58"/>
                </a:moveTo>
                <a:lnTo>
                  <a:pt x="548" y="17"/>
                </a:lnTo>
                <a:cubicBezTo>
                  <a:pt x="537" y="5"/>
                  <a:pt x="522" y="0"/>
                  <a:pt x="508" y="0"/>
                </a:cubicBezTo>
                <a:cubicBezTo>
                  <a:pt x="493" y="0"/>
                  <a:pt x="478" y="5"/>
                  <a:pt x="467" y="17"/>
                </a:cubicBezTo>
                <a:lnTo>
                  <a:pt x="288" y="196"/>
                </a:lnTo>
                <a:cubicBezTo>
                  <a:pt x="293" y="207"/>
                  <a:pt x="289" y="223"/>
                  <a:pt x="281" y="231"/>
                </a:cubicBezTo>
                <a:cubicBezTo>
                  <a:pt x="275" y="237"/>
                  <a:pt x="265" y="241"/>
                  <a:pt x="256" y="241"/>
                </a:cubicBezTo>
                <a:cubicBezTo>
                  <a:pt x="252" y="241"/>
                  <a:pt x="249" y="240"/>
                  <a:pt x="245" y="239"/>
                </a:cubicBezTo>
                <a:lnTo>
                  <a:pt x="229" y="254"/>
                </a:lnTo>
                <a:cubicBezTo>
                  <a:pt x="207" y="277"/>
                  <a:pt x="207" y="313"/>
                  <a:pt x="229" y="335"/>
                </a:cubicBezTo>
                <a:lnTo>
                  <a:pt x="232" y="338"/>
                </a:lnTo>
                <a:lnTo>
                  <a:pt x="92" y="478"/>
                </a:lnTo>
                <a:lnTo>
                  <a:pt x="55" y="492"/>
                </a:lnTo>
                <a:lnTo>
                  <a:pt x="0" y="570"/>
                </a:lnTo>
                <a:lnTo>
                  <a:pt x="35" y="605"/>
                </a:lnTo>
                <a:lnTo>
                  <a:pt x="113" y="551"/>
                </a:lnTo>
                <a:lnTo>
                  <a:pt x="127" y="513"/>
                </a:lnTo>
                <a:lnTo>
                  <a:pt x="267" y="373"/>
                </a:lnTo>
                <a:lnTo>
                  <a:pt x="271" y="377"/>
                </a:lnTo>
                <a:cubicBezTo>
                  <a:pt x="283" y="388"/>
                  <a:pt x="297" y="394"/>
                  <a:pt x="312" y="394"/>
                </a:cubicBezTo>
                <a:cubicBezTo>
                  <a:pt x="326" y="394"/>
                  <a:pt x="341" y="388"/>
                  <a:pt x="352" y="377"/>
                </a:cubicBezTo>
                <a:lnTo>
                  <a:pt x="368" y="361"/>
                </a:lnTo>
                <a:cubicBezTo>
                  <a:pt x="363" y="351"/>
                  <a:pt x="367" y="335"/>
                  <a:pt x="375" y="326"/>
                </a:cubicBezTo>
                <a:cubicBezTo>
                  <a:pt x="381" y="320"/>
                  <a:pt x="391" y="317"/>
                  <a:pt x="399" y="317"/>
                </a:cubicBezTo>
                <a:cubicBezTo>
                  <a:pt x="403" y="317"/>
                  <a:pt x="407" y="317"/>
                  <a:pt x="410" y="319"/>
                </a:cubicBezTo>
                <a:lnTo>
                  <a:pt x="590" y="139"/>
                </a:lnTo>
                <a:cubicBezTo>
                  <a:pt x="612" y="117"/>
                  <a:pt x="612" y="81"/>
                  <a:pt x="590" y="58"/>
                </a:cubicBezTo>
                <a:close/>
                <a:moveTo>
                  <a:pt x="221" y="215"/>
                </a:moveTo>
                <a:lnTo>
                  <a:pt x="239" y="197"/>
                </a:lnTo>
                <a:lnTo>
                  <a:pt x="255" y="206"/>
                </a:lnTo>
                <a:lnTo>
                  <a:pt x="246" y="190"/>
                </a:lnTo>
                <a:lnTo>
                  <a:pt x="264" y="172"/>
                </a:lnTo>
                <a:lnTo>
                  <a:pt x="266" y="171"/>
                </a:lnTo>
                <a:cubicBezTo>
                  <a:pt x="270" y="160"/>
                  <a:pt x="272" y="151"/>
                  <a:pt x="272" y="141"/>
                </a:cubicBezTo>
                <a:cubicBezTo>
                  <a:pt x="272" y="69"/>
                  <a:pt x="203" y="0"/>
                  <a:pt x="131" y="1"/>
                </a:cubicBezTo>
                <a:cubicBezTo>
                  <a:pt x="131" y="1"/>
                  <a:pt x="123" y="9"/>
                  <a:pt x="118" y="13"/>
                </a:cubicBezTo>
                <a:cubicBezTo>
                  <a:pt x="176" y="71"/>
                  <a:pt x="171" y="61"/>
                  <a:pt x="171" y="97"/>
                </a:cubicBezTo>
                <a:cubicBezTo>
                  <a:pt x="171" y="126"/>
                  <a:pt x="125" y="171"/>
                  <a:pt x="97" y="171"/>
                </a:cubicBezTo>
                <a:cubicBezTo>
                  <a:pt x="61" y="171"/>
                  <a:pt x="72" y="177"/>
                  <a:pt x="13" y="118"/>
                </a:cubicBezTo>
                <a:cubicBezTo>
                  <a:pt x="9" y="123"/>
                  <a:pt x="1" y="131"/>
                  <a:pt x="1" y="131"/>
                </a:cubicBezTo>
                <a:cubicBezTo>
                  <a:pt x="2" y="203"/>
                  <a:pt x="70" y="272"/>
                  <a:pt x="141" y="272"/>
                </a:cubicBezTo>
                <a:cubicBezTo>
                  <a:pt x="154" y="272"/>
                  <a:pt x="168" y="267"/>
                  <a:pt x="182" y="261"/>
                </a:cubicBezTo>
                <a:lnTo>
                  <a:pt x="185" y="263"/>
                </a:lnTo>
                <a:cubicBezTo>
                  <a:pt x="189" y="251"/>
                  <a:pt x="196" y="240"/>
                  <a:pt x="206" y="230"/>
                </a:cubicBezTo>
                <a:lnTo>
                  <a:pt x="221" y="215"/>
                </a:lnTo>
                <a:close/>
                <a:moveTo>
                  <a:pt x="401" y="352"/>
                </a:moveTo>
                <a:lnTo>
                  <a:pt x="409" y="368"/>
                </a:lnTo>
                <a:lnTo>
                  <a:pt x="392" y="385"/>
                </a:lnTo>
                <a:lnTo>
                  <a:pt x="376" y="401"/>
                </a:lnTo>
                <a:cubicBezTo>
                  <a:pt x="367" y="410"/>
                  <a:pt x="356" y="417"/>
                  <a:pt x="343" y="422"/>
                </a:cubicBezTo>
                <a:lnTo>
                  <a:pt x="451" y="529"/>
                </a:lnTo>
                <a:lnTo>
                  <a:pt x="502" y="597"/>
                </a:lnTo>
                <a:lnTo>
                  <a:pt x="529" y="605"/>
                </a:lnTo>
                <a:lnTo>
                  <a:pt x="604" y="529"/>
                </a:lnTo>
                <a:lnTo>
                  <a:pt x="597" y="502"/>
                </a:lnTo>
                <a:lnTo>
                  <a:pt x="529" y="451"/>
                </a:lnTo>
                <a:lnTo>
                  <a:pt x="427" y="350"/>
                </a:lnTo>
                <a:lnTo>
                  <a:pt x="417" y="360"/>
                </a:lnTo>
                <a:lnTo>
                  <a:pt x="401" y="3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任意多边形 7"/>
          <p:cNvSpPr/>
          <p:nvPr/>
        </p:nvSpPr>
        <p:spPr>
          <a:xfrm rot="5400000">
            <a:off x="6152767" y="2280448"/>
            <a:ext cx="1513669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6150897" y="2641333"/>
            <a:ext cx="1154654" cy="115465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6508223" y="3042622"/>
            <a:ext cx="475419" cy="354358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任意多边形 17"/>
          <p:cNvSpPr/>
          <p:nvPr/>
        </p:nvSpPr>
        <p:spPr>
          <a:xfrm flipV="1">
            <a:off x="4563419" y="3883048"/>
            <a:ext cx="1513669" cy="1513670"/>
          </a:xfrm>
          <a:custGeom>
            <a:avLst/>
            <a:gdLst>
              <a:gd name="connsiteX0" fmla="*/ 0 w 1845129"/>
              <a:gd name="connsiteY0" fmla="*/ 0 h 1845129"/>
              <a:gd name="connsiteX1" fmla="*/ 1407500 w 1845129"/>
              <a:gd name="connsiteY1" fmla="*/ 0 h 1845129"/>
              <a:gd name="connsiteX2" fmla="*/ 1845129 w 1845129"/>
              <a:gd name="connsiteY2" fmla="*/ 437629 h 1845129"/>
              <a:gd name="connsiteX3" fmla="*/ 1845129 w 1845129"/>
              <a:gd name="connsiteY3" fmla="*/ 439911 h 1845129"/>
              <a:gd name="connsiteX4" fmla="*/ 439910 w 1845129"/>
              <a:gd name="connsiteY4" fmla="*/ 439911 h 1845129"/>
              <a:gd name="connsiteX5" fmla="*/ 439910 w 1845129"/>
              <a:gd name="connsiteY5" fmla="*/ 1845129 h 1845129"/>
              <a:gd name="connsiteX6" fmla="*/ 437629 w 1845129"/>
              <a:gd name="connsiteY6" fmla="*/ 1845129 h 1845129"/>
              <a:gd name="connsiteX7" fmla="*/ 0 w 1845129"/>
              <a:gd name="connsiteY7" fmla="*/ 1407500 h 184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5129" h="1845129">
                <a:moveTo>
                  <a:pt x="0" y="0"/>
                </a:moveTo>
                <a:lnTo>
                  <a:pt x="1407500" y="0"/>
                </a:lnTo>
                <a:lnTo>
                  <a:pt x="1845129" y="437629"/>
                </a:lnTo>
                <a:lnTo>
                  <a:pt x="1845129" y="439911"/>
                </a:lnTo>
                <a:lnTo>
                  <a:pt x="439910" y="439911"/>
                </a:lnTo>
                <a:lnTo>
                  <a:pt x="439910" y="1845129"/>
                </a:lnTo>
                <a:lnTo>
                  <a:pt x="437629" y="1845129"/>
                </a:lnTo>
                <a:lnTo>
                  <a:pt x="0" y="1407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flipV="1">
            <a:off x="4911050" y="3881178"/>
            <a:ext cx="1154654" cy="115465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5274256" y="4270839"/>
            <a:ext cx="498367" cy="397432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014617" y="2233198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014616" y="4315019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521974" y="2233198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521973" y="4315019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031" y="1338397"/>
            <a:ext cx="2025938" cy="144517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070861" y="2878088"/>
            <a:ext cx="60502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本学期工作安排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33406" y="3918622"/>
            <a:ext cx="812518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lang="en-US" altLang="zh-CN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300967" y="4733200"/>
            <a:ext cx="1590066" cy="412455"/>
          </a:xfrm>
          <a:prstGeom prst="roundRect">
            <a:avLst>
              <a:gd name="adj" fmla="val 50000"/>
            </a:avLst>
          </a:prstGeom>
          <a:solidFill>
            <a:srgbClr val="EB6E6B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PART 03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本学期工作安排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" name="五边形 7"/>
          <p:cNvSpPr/>
          <p:nvPr/>
        </p:nvSpPr>
        <p:spPr>
          <a:xfrm>
            <a:off x="1138371" y="2019559"/>
            <a:ext cx="9993086" cy="1518557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五边形 8"/>
          <p:cNvSpPr/>
          <p:nvPr/>
        </p:nvSpPr>
        <p:spPr>
          <a:xfrm>
            <a:off x="3432995" y="2505147"/>
            <a:ext cx="7698461" cy="15185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五边形 13"/>
          <p:cNvSpPr/>
          <p:nvPr/>
        </p:nvSpPr>
        <p:spPr>
          <a:xfrm>
            <a:off x="5596680" y="2990735"/>
            <a:ext cx="5534776" cy="1518557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五边形 14"/>
          <p:cNvSpPr/>
          <p:nvPr/>
        </p:nvSpPr>
        <p:spPr>
          <a:xfrm>
            <a:off x="7980864" y="3493025"/>
            <a:ext cx="3138827" cy="15185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Freeform 14"/>
          <p:cNvSpPr>
            <a:spLocks noEditPoints="1"/>
          </p:cNvSpPr>
          <p:nvPr/>
        </p:nvSpPr>
        <p:spPr bwMode="auto">
          <a:xfrm>
            <a:off x="6579479" y="3165328"/>
            <a:ext cx="465990" cy="464113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Freeform 26"/>
          <p:cNvSpPr>
            <a:spLocks noEditPoints="1"/>
          </p:cNvSpPr>
          <p:nvPr/>
        </p:nvSpPr>
        <p:spPr bwMode="auto">
          <a:xfrm>
            <a:off x="1959631" y="2245192"/>
            <a:ext cx="445322" cy="46787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4295935" y="2756800"/>
            <a:ext cx="437805" cy="467870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4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7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2"/>
                  <a:pt x="432" y="382"/>
                </a:cubicBezTo>
                <a:cubicBezTo>
                  <a:pt x="426" y="382"/>
                  <a:pt x="422" y="387"/>
                  <a:pt x="422" y="393"/>
                </a:cubicBezTo>
                <a:lnTo>
                  <a:pt x="422" y="478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3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2"/>
                  <a:pt x="432" y="362"/>
                </a:cubicBezTo>
                <a:cubicBezTo>
                  <a:pt x="439" y="362"/>
                  <a:pt x="446" y="363"/>
                  <a:pt x="453" y="364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6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9019972" y="3720766"/>
            <a:ext cx="494174" cy="464113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394975" y="2937044"/>
            <a:ext cx="1606374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rgbClr val="FDFDFD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输入标题</a:t>
            </a:r>
            <a:endParaRPr lang="zh-CN" altLang="en-US" sz="2800" dirty="0">
              <a:solidFill>
                <a:srgbClr val="FDFDFD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042885" y="3795272"/>
            <a:ext cx="2390110" cy="6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3702221" y="3440794"/>
            <a:ext cx="1606374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rgbClr val="FDFDFD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输入标题</a:t>
            </a:r>
            <a:endParaRPr lang="zh-CN" altLang="en-US" sz="2800" dirty="0">
              <a:solidFill>
                <a:srgbClr val="FDFDFD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984885" y="3902951"/>
            <a:ext cx="1606374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rgbClr val="FDFDFD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输入标题</a:t>
            </a:r>
            <a:endParaRPr lang="zh-CN" altLang="en-US" sz="2800" dirty="0">
              <a:solidFill>
                <a:srgbClr val="FDFDFD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8463872" y="4438457"/>
            <a:ext cx="1606374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rgbClr val="FDFDFD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输入标题</a:t>
            </a:r>
            <a:endParaRPr lang="zh-CN" altLang="en-US" sz="2800" dirty="0">
              <a:solidFill>
                <a:srgbClr val="FDFDFD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3321614" y="4343577"/>
            <a:ext cx="2390110" cy="6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5617419" y="4829165"/>
            <a:ext cx="2390110" cy="6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025509" y="5359490"/>
            <a:ext cx="2390110" cy="6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本学期工作安排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" name="泪滴形 3"/>
          <p:cNvSpPr/>
          <p:nvPr/>
        </p:nvSpPr>
        <p:spPr>
          <a:xfrm rot="18911031">
            <a:off x="908238" y="2542880"/>
            <a:ext cx="1860019" cy="1860019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1974" y="3063343"/>
            <a:ext cx="9956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" name="泪滴形 6"/>
          <p:cNvSpPr/>
          <p:nvPr/>
        </p:nvSpPr>
        <p:spPr>
          <a:xfrm rot="18911031">
            <a:off x="3746952" y="2542879"/>
            <a:ext cx="1860019" cy="1860019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06610" y="3037695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</a:t>
            </a:r>
            <a:endParaRPr lang="en-US" altLang="zh-CN" sz="36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6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en-US" altLang="zh-CN" sz="36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0" name="泪滴形 9"/>
          <p:cNvSpPr/>
          <p:nvPr/>
        </p:nvSpPr>
        <p:spPr>
          <a:xfrm rot="18911031">
            <a:off x="6585665" y="2542878"/>
            <a:ext cx="1860019" cy="1860019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0446" y="3063343"/>
            <a:ext cx="9956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3" name="泪滴形 12"/>
          <p:cNvSpPr/>
          <p:nvPr/>
        </p:nvSpPr>
        <p:spPr>
          <a:xfrm rot="18911031">
            <a:off x="9424376" y="2542878"/>
            <a:ext cx="1860019" cy="1860019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00387" y="3037694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36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输入</a:t>
            </a:r>
            <a:endParaRPr lang="en-US" altLang="zh-CN" sz="36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36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en-US" altLang="zh-CN" sz="36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991396" y="4795977"/>
            <a:ext cx="181930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在此录入上述图表的描述说明在此录入上述图表的描述说明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3830110" y="4795977"/>
            <a:ext cx="181930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在此录入上述图表的描述说明在此录入上述图表的描述说明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6668822" y="4788113"/>
            <a:ext cx="181930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在此录入上述图表的描述说明在此录入上述图表的描述说明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9507536" y="4788113"/>
            <a:ext cx="181930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在此录入上述图表的描述说明在此录入上述图表的描述说明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0" name="泪滴形 19"/>
          <p:cNvSpPr/>
          <p:nvPr/>
        </p:nvSpPr>
        <p:spPr>
          <a:xfrm rot="18911031">
            <a:off x="1904967" y="2165549"/>
            <a:ext cx="884820" cy="884820"/>
          </a:xfrm>
          <a:prstGeom prst="teardrop">
            <a:avLst/>
          </a:prstGeom>
          <a:solidFill>
            <a:schemeClr val="accent1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2106714" y="2295469"/>
            <a:ext cx="470690" cy="450544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4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6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50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1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1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1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6"/>
                  <a:pt x="421" y="229"/>
                  <a:pt x="420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6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6"/>
                  <a:pt x="411" y="249"/>
                </a:cubicBezTo>
                <a:cubicBezTo>
                  <a:pt x="411" y="249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4"/>
                  <a:pt x="412" y="295"/>
                </a:cubicBezTo>
                <a:cubicBezTo>
                  <a:pt x="414" y="298"/>
                  <a:pt x="415" y="301"/>
                  <a:pt x="417" y="304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1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6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0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50" y="232"/>
                  <a:pt x="250" y="270"/>
                </a:cubicBezTo>
                <a:cubicBezTo>
                  <a:pt x="250" y="278"/>
                  <a:pt x="249" y="285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2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7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2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0"/>
                  <a:pt x="353" y="391"/>
                  <a:pt x="353" y="391"/>
                </a:cubicBezTo>
                <a:cubicBezTo>
                  <a:pt x="337" y="409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1" y="340"/>
                </a:moveTo>
                <a:lnTo>
                  <a:pt x="151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4"/>
                </a:cubicBezTo>
                <a:cubicBezTo>
                  <a:pt x="213" y="301"/>
                  <a:pt x="214" y="298"/>
                  <a:pt x="216" y="295"/>
                </a:cubicBezTo>
                <a:cubicBezTo>
                  <a:pt x="216" y="294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2"/>
                  <a:pt x="219" y="282"/>
                  <a:pt x="219" y="281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2"/>
                  <a:pt x="217" y="250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6" y="246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6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6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4" y="209"/>
                  <a:pt x="181" y="207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1" y="200"/>
                </a:cubicBezTo>
                <a:cubicBezTo>
                  <a:pt x="112" y="200"/>
                  <a:pt x="81" y="231"/>
                  <a:pt x="81" y="270"/>
                </a:cubicBezTo>
                <a:cubicBezTo>
                  <a:pt x="81" y="309"/>
                  <a:pt x="112" y="340"/>
                  <a:pt x="151" y="34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泪滴形 23"/>
          <p:cNvSpPr/>
          <p:nvPr/>
        </p:nvSpPr>
        <p:spPr>
          <a:xfrm rot="18911031">
            <a:off x="4743681" y="2165548"/>
            <a:ext cx="884820" cy="884820"/>
          </a:xfrm>
          <a:prstGeom prst="teardrop">
            <a:avLst/>
          </a:prstGeom>
          <a:solidFill>
            <a:schemeClr val="accent2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4988464" y="2387879"/>
            <a:ext cx="394698" cy="414683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7" name="泪滴形 26"/>
          <p:cNvSpPr/>
          <p:nvPr/>
        </p:nvSpPr>
        <p:spPr>
          <a:xfrm rot="18911031">
            <a:off x="7582394" y="2165547"/>
            <a:ext cx="884820" cy="884820"/>
          </a:xfrm>
          <a:prstGeom prst="teardrop">
            <a:avLst/>
          </a:prstGeom>
          <a:solidFill>
            <a:schemeClr val="accent1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7882831" y="2379937"/>
            <a:ext cx="362633" cy="456039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0" name="泪滴形 29"/>
          <p:cNvSpPr/>
          <p:nvPr/>
        </p:nvSpPr>
        <p:spPr>
          <a:xfrm rot="18911031">
            <a:off x="10421105" y="2165547"/>
            <a:ext cx="884820" cy="884820"/>
          </a:xfrm>
          <a:prstGeom prst="teardrop">
            <a:avLst/>
          </a:prstGeom>
          <a:solidFill>
            <a:schemeClr val="accent2"/>
          </a:solidFill>
          <a:ln w="254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1" name="Freeform 16"/>
          <p:cNvSpPr>
            <a:spLocks noEditPoints="1"/>
          </p:cNvSpPr>
          <p:nvPr/>
        </p:nvSpPr>
        <p:spPr bwMode="auto">
          <a:xfrm>
            <a:off x="10596755" y="2410511"/>
            <a:ext cx="533520" cy="425465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本学期工作安排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4000" y="2615663"/>
            <a:ext cx="3048000" cy="199311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2615663"/>
            <a:ext cx="3048000" cy="19931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>
            <a:spLocks noChangeAspect="1"/>
          </p:cNvSpPr>
          <p:nvPr/>
        </p:nvSpPr>
        <p:spPr>
          <a:xfrm rot="5400000">
            <a:off x="9068910" y="3857156"/>
            <a:ext cx="504000" cy="3538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000" y="2615663"/>
            <a:ext cx="3048000" cy="19931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 rot="5400000">
            <a:off x="6007319" y="3000353"/>
            <a:ext cx="504000" cy="35382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615663"/>
            <a:ext cx="3048000" cy="19931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2970173" y="3857156"/>
            <a:ext cx="504000" cy="3538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7043999" y="2039663"/>
            <a:ext cx="1152000" cy="1152000"/>
          </a:xfrm>
          <a:prstGeom prst="ellipse">
            <a:avLst/>
          </a:prstGeom>
          <a:solidFill>
            <a:srgbClr val="FAFAFB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Freeform 223"/>
          <p:cNvSpPr>
            <a:spLocks noChangeAspect="1"/>
          </p:cNvSpPr>
          <p:nvPr/>
        </p:nvSpPr>
        <p:spPr bwMode="auto">
          <a:xfrm>
            <a:off x="7338903" y="2384464"/>
            <a:ext cx="562191" cy="45594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948000" y="2025263"/>
            <a:ext cx="1152000" cy="1152000"/>
          </a:xfrm>
          <a:prstGeom prst="ellipse">
            <a:avLst/>
          </a:prstGeom>
          <a:solidFill>
            <a:srgbClr val="FAFAFB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1334864" y="2341498"/>
            <a:ext cx="431281" cy="490716"/>
          </a:xfrm>
          <a:custGeom>
            <a:avLst/>
            <a:gdLst>
              <a:gd name="T0" fmla="*/ 381 w 598"/>
              <a:gd name="T1" fmla="*/ 84 h 674"/>
              <a:gd name="T2" fmla="*/ 296 w 598"/>
              <a:gd name="T3" fmla="*/ 169 h 674"/>
              <a:gd name="T4" fmla="*/ 212 w 598"/>
              <a:gd name="T5" fmla="*/ 169 h 674"/>
              <a:gd name="T6" fmla="*/ 127 w 598"/>
              <a:gd name="T7" fmla="*/ 84 h 674"/>
              <a:gd name="T8" fmla="*/ 212 w 598"/>
              <a:gd name="T9" fmla="*/ 0 h 674"/>
              <a:gd name="T10" fmla="*/ 296 w 598"/>
              <a:gd name="T11" fmla="*/ 0 h 674"/>
              <a:gd name="T12" fmla="*/ 381 w 598"/>
              <a:gd name="T13" fmla="*/ 84 h 674"/>
              <a:gd name="T14" fmla="*/ 421 w 598"/>
              <a:gd name="T15" fmla="*/ 84 h 674"/>
              <a:gd name="T16" fmla="*/ 423 w 598"/>
              <a:gd name="T17" fmla="*/ 103 h 674"/>
              <a:gd name="T18" fmla="*/ 317 w 598"/>
              <a:gd name="T19" fmla="*/ 209 h 674"/>
              <a:gd name="T20" fmla="*/ 191 w 598"/>
              <a:gd name="T21" fmla="*/ 209 h 674"/>
              <a:gd name="T22" fmla="*/ 85 w 598"/>
              <a:gd name="T23" fmla="*/ 103 h 674"/>
              <a:gd name="T24" fmla="*/ 87 w 598"/>
              <a:gd name="T25" fmla="*/ 84 h 674"/>
              <a:gd name="T26" fmla="*/ 0 w 598"/>
              <a:gd name="T27" fmla="*/ 188 h 674"/>
              <a:gd name="T28" fmla="*/ 0 w 598"/>
              <a:gd name="T29" fmla="*/ 569 h 674"/>
              <a:gd name="T30" fmla="*/ 106 w 598"/>
              <a:gd name="T31" fmla="*/ 674 h 674"/>
              <a:gd name="T32" fmla="*/ 387 w 598"/>
              <a:gd name="T33" fmla="*/ 674 h 674"/>
              <a:gd name="T34" fmla="*/ 272 w 598"/>
              <a:gd name="T35" fmla="*/ 500 h 674"/>
              <a:gd name="T36" fmla="*/ 461 w 598"/>
              <a:gd name="T37" fmla="*/ 311 h 674"/>
              <a:gd name="T38" fmla="*/ 508 w 598"/>
              <a:gd name="T39" fmla="*/ 317 h 674"/>
              <a:gd name="T40" fmla="*/ 508 w 598"/>
              <a:gd name="T41" fmla="*/ 188 h 674"/>
              <a:gd name="T42" fmla="*/ 421 w 598"/>
              <a:gd name="T43" fmla="*/ 84 h 674"/>
              <a:gd name="T44" fmla="*/ 238 w 598"/>
              <a:gd name="T45" fmla="*/ 422 h 674"/>
              <a:gd name="T46" fmla="*/ 238 w 598"/>
              <a:gd name="T47" fmla="*/ 422 h 674"/>
              <a:gd name="T48" fmla="*/ 106 w 598"/>
              <a:gd name="T49" fmla="*/ 422 h 674"/>
              <a:gd name="T50" fmla="*/ 85 w 598"/>
              <a:gd name="T51" fmla="*/ 401 h 674"/>
              <a:gd name="T52" fmla="*/ 106 w 598"/>
              <a:gd name="T53" fmla="*/ 380 h 674"/>
              <a:gd name="T54" fmla="*/ 238 w 598"/>
              <a:gd name="T55" fmla="*/ 380 h 674"/>
              <a:gd name="T56" fmla="*/ 259 w 598"/>
              <a:gd name="T57" fmla="*/ 401 h 674"/>
              <a:gd name="T58" fmla="*/ 238 w 598"/>
              <a:gd name="T59" fmla="*/ 422 h 674"/>
              <a:gd name="T60" fmla="*/ 280 w 598"/>
              <a:gd name="T61" fmla="*/ 338 h 674"/>
              <a:gd name="T62" fmla="*/ 280 w 598"/>
              <a:gd name="T63" fmla="*/ 338 h 674"/>
              <a:gd name="T64" fmla="*/ 106 w 598"/>
              <a:gd name="T65" fmla="*/ 338 h 674"/>
              <a:gd name="T66" fmla="*/ 85 w 598"/>
              <a:gd name="T67" fmla="*/ 317 h 674"/>
              <a:gd name="T68" fmla="*/ 106 w 598"/>
              <a:gd name="T69" fmla="*/ 296 h 674"/>
              <a:gd name="T70" fmla="*/ 280 w 598"/>
              <a:gd name="T71" fmla="*/ 296 h 674"/>
              <a:gd name="T72" fmla="*/ 302 w 598"/>
              <a:gd name="T73" fmla="*/ 317 h 674"/>
              <a:gd name="T74" fmla="*/ 280 w 598"/>
              <a:gd name="T75" fmla="*/ 338 h 674"/>
              <a:gd name="T76" fmla="*/ 496 w 598"/>
              <a:gd name="T77" fmla="*/ 369 h 674"/>
              <a:gd name="T78" fmla="*/ 463 w 598"/>
              <a:gd name="T79" fmla="*/ 365 h 674"/>
              <a:gd name="T80" fmla="*/ 328 w 598"/>
              <a:gd name="T81" fmla="*/ 500 h 674"/>
              <a:gd name="T82" fmla="*/ 434 w 598"/>
              <a:gd name="T83" fmla="*/ 632 h 674"/>
              <a:gd name="T84" fmla="*/ 463 w 598"/>
              <a:gd name="T85" fmla="*/ 635 h 674"/>
              <a:gd name="T86" fmla="*/ 598 w 598"/>
              <a:gd name="T87" fmla="*/ 500 h 674"/>
              <a:gd name="T88" fmla="*/ 496 w 598"/>
              <a:gd name="T89" fmla="*/ 369 h 674"/>
              <a:gd name="T90" fmla="*/ 539 w 598"/>
              <a:gd name="T91" fmla="*/ 481 h 674"/>
              <a:gd name="T92" fmla="*/ 539 w 598"/>
              <a:gd name="T93" fmla="*/ 481 h 674"/>
              <a:gd name="T94" fmla="*/ 496 w 598"/>
              <a:gd name="T95" fmla="*/ 523 h 674"/>
              <a:gd name="T96" fmla="*/ 463 w 598"/>
              <a:gd name="T97" fmla="*/ 557 h 674"/>
              <a:gd name="T98" fmla="*/ 425 w 598"/>
              <a:gd name="T99" fmla="*/ 557 h 674"/>
              <a:gd name="T100" fmla="*/ 386 w 598"/>
              <a:gd name="T101" fmla="*/ 519 h 674"/>
              <a:gd name="T102" fmla="*/ 386 w 598"/>
              <a:gd name="T103" fmla="*/ 481 h 674"/>
              <a:gd name="T104" fmla="*/ 425 w 598"/>
              <a:gd name="T105" fmla="*/ 481 h 674"/>
              <a:gd name="T106" fmla="*/ 444 w 598"/>
              <a:gd name="T107" fmla="*/ 500 h 674"/>
              <a:gd name="T108" fmla="*/ 496 w 598"/>
              <a:gd name="T109" fmla="*/ 447 h 674"/>
              <a:gd name="T110" fmla="*/ 501 w 598"/>
              <a:gd name="T111" fmla="*/ 443 h 674"/>
              <a:gd name="T112" fmla="*/ 539 w 598"/>
              <a:gd name="T113" fmla="*/ 443 h 674"/>
              <a:gd name="T114" fmla="*/ 539 w 598"/>
              <a:gd name="T115" fmla="*/ 481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674">
                <a:moveTo>
                  <a:pt x="381" y="84"/>
                </a:moveTo>
                <a:cubicBezTo>
                  <a:pt x="381" y="131"/>
                  <a:pt x="343" y="169"/>
                  <a:pt x="296" y="169"/>
                </a:cubicBezTo>
                <a:lnTo>
                  <a:pt x="212" y="169"/>
                </a:lnTo>
                <a:cubicBezTo>
                  <a:pt x="165" y="169"/>
                  <a:pt x="127" y="131"/>
                  <a:pt x="127" y="84"/>
                </a:cubicBezTo>
                <a:cubicBezTo>
                  <a:pt x="127" y="37"/>
                  <a:pt x="165" y="0"/>
                  <a:pt x="212" y="0"/>
                </a:cubicBezTo>
                <a:lnTo>
                  <a:pt x="296" y="0"/>
                </a:lnTo>
                <a:cubicBezTo>
                  <a:pt x="343" y="0"/>
                  <a:pt x="381" y="37"/>
                  <a:pt x="381" y="84"/>
                </a:cubicBezTo>
                <a:close/>
                <a:moveTo>
                  <a:pt x="421" y="84"/>
                </a:moveTo>
                <a:cubicBezTo>
                  <a:pt x="422" y="90"/>
                  <a:pt x="423" y="97"/>
                  <a:pt x="423" y="103"/>
                </a:cubicBezTo>
                <a:cubicBezTo>
                  <a:pt x="423" y="162"/>
                  <a:pt x="376" y="209"/>
                  <a:pt x="317" y="209"/>
                </a:cubicBezTo>
                <a:lnTo>
                  <a:pt x="191" y="209"/>
                </a:lnTo>
                <a:cubicBezTo>
                  <a:pt x="132" y="209"/>
                  <a:pt x="85" y="162"/>
                  <a:pt x="85" y="103"/>
                </a:cubicBezTo>
                <a:cubicBezTo>
                  <a:pt x="85" y="97"/>
                  <a:pt x="85" y="90"/>
                  <a:pt x="87" y="84"/>
                </a:cubicBezTo>
                <a:cubicBezTo>
                  <a:pt x="37" y="93"/>
                  <a:pt x="0" y="136"/>
                  <a:pt x="0" y="188"/>
                </a:cubicBezTo>
                <a:lnTo>
                  <a:pt x="0" y="569"/>
                </a:lnTo>
                <a:cubicBezTo>
                  <a:pt x="0" y="627"/>
                  <a:pt x="47" y="674"/>
                  <a:pt x="106" y="674"/>
                </a:cubicBezTo>
                <a:lnTo>
                  <a:pt x="387" y="674"/>
                </a:lnTo>
                <a:cubicBezTo>
                  <a:pt x="320" y="646"/>
                  <a:pt x="272" y="579"/>
                  <a:pt x="272" y="500"/>
                </a:cubicBezTo>
                <a:cubicBezTo>
                  <a:pt x="272" y="396"/>
                  <a:pt x="357" y="311"/>
                  <a:pt x="461" y="311"/>
                </a:cubicBezTo>
                <a:cubicBezTo>
                  <a:pt x="477" y="311"/>
                  <a:pt x="493" y="313"/>
                  <a:pt x="508" y="317"/>
                </a:cubicBezTo>
                <a:lnTo>
                  <a:pt x="508" y="188"/>
                </a:lnTo>
                <a:cubicBezTo>
                  <a:pt x="508" y="136"/>
                  <a:pt x="470" y="93"/>
                  <a:pt x="421" y="84"/>
                </a:cubicBezTo>
                <a:close/>
                <a:moveTo>
                  <a:pt x="238" y="422"/>
                </a:moveTo>
                <a:lnTo>
                  <a:pt x="238" y="422"/>
                </a:lnTo>
                <a:lnTo>
                  <a:pt x="106" y="422"/>
                </a:lnTo>
                <a:cubicBezTo>
                  <a:pt x="94" y="422"/>
                  <a:pt x="85" y="413"/>
                  <a:pt x="85" y="401"/>
                </a:cubicBezTo>
                <a:cubicBezTo>
                  <a:pt x="85" y="390"/>
                  <a:pt x="94" y="380"/>
                  <a:pt x="106" y="380"/>
                </a:cubicBezTo>
                <a:lnTo>
                  <a:pt x="238" y="380"/>
                </a:lnTo>
                <a:cubicBezTo>
                  <a:pt x="250" y="380"/>
                  <a:pt x="259" y="390"/>
                  <a:pt x="259" y="401"/>
                </a:cubicBezTo>
                <a:cubicBezTo>
                  <a:pt x="259" y="413"/>
                  <a:pt x="250" y="422"/>
                  <a:pt x="238" y="422"/>
                </a:cubicBezTo>
                <a:close/>
                <a:moveTo>
                  <a:pt x="280" y="338"/>
                </a:moveTo>
                <a:lnTo>
                  <a:pt x="280" y="338"/>
                </a:lnTo>
                <a:lnTo>
                  <a:pt x="106" y="338"/>
                </a:lnTo>
                <a:cubicBezTo>
                  <a:pt x="94" y="338"/>
                  <a:pt x="85" y="328"/>
                  <a:pt x="85" y="317"/>
                </a:cubicBezTo>
                <a:cubicBezTo>
                  <a:pt x="85" y="305"/>
                  <a:pt x="94" y="296"/>
                  <a:pt x="106" y="296"/>
                </a:cubicBezTo>
                <a:lnTo>
                  <a:pt x="280" y="296"/>
                </a:lnTo>
                <a:cubicBezTo>
                  <a:pt x="292" y="296"/>
                  <a:pt x="302" y="305"/>
                  <a:pt x="302" y="317"/>
                </a:cubicBezTo>
                <a:cubicBezTo>
                  <a:pt x="302" y="328"/>
                  <a:pt x="292" y="338"/>
                  <a:pt x="280" y="338"/>
                </a:cubicBezTo>
                <a:close/>
                <a:moveTo>
                  <a:pt x="496" y="369"/>
                </a:moveTo>
                <a:cubicBezTo>
                  <a:pt x="486" y="367"/>
                  <a:pt x="474" y="365"/>
                  <a:pt x="463" y="365"/>
                </a:cubicBezTo>
                <a:cubicBezTo>
                  <a:pt x="388" y="365"/>
                  <a:pt x="328" y="425"/>
                  <a:pt x="328" y="500"/>
                </a:cubicBezTo>
                <a:cubicBezTo>
                  <a:pt x="328" y="565"/>
                  <a:pt x="374" y="619"/>
                  <a:pt x="434" y="632"/>
                </a:cubicBezTo>
                <a:cubicBezTo>
                  <a:pt x="443" y="634"/>
                  <a:pt x="453" y="635"/>
                  <a:pt x="463" y="635"/>
                </a:cubicBezTo>
                <a:cubicBezTo>
                  <a:pt x="537" y="635"/>
                  <a:pt x="598" y="574"/>
                  <a:pt x="598" y="500"/>
                </a:cubicBezTo>
                <a:cubicBezTo>
                  <a:pt x="598" y="437"/>
                  <a:pt x="555" y="384"/>
                  <a:pt x="496" y="369"/>
                </a:cubicBezTo>
                <a:close/>
                <a:moveTo>
                  <a:pt x="539" y="481"/>
                </a:moveTo>
                <a:lnTo>
                  <a:pt x="539" y="481"/>
                </a:lnTo>
                <a:lnTo>
                  <a:pt x="496" y="523"/>
                </a:lnTo>
                <a:lnTo>
                  <a:pt x="463" y="557"/>
                </a:lnTo>
                <a:cubicBezTo>
                  <a:pt x="452" y="568"/>
                  <a:pt x="435" y="568"/>
                  <a:pt x="425" y="557"/>
                </a:cubicBezTo>
                <a:lnTo>
                  <a:pt x="386" y="519"/>
                </a:lnTo>
                <a:cubicBezTo>
                  <a:pt x="376" y="508"/>
                  <a:pt x="376" y="491"/>
                  <a:pt x="386" y="481"/>
                </a:cubicBezTo>
                <a:cubicBezTo>
                  <a:pt x="397" y="470"/>
                  <a:pt x="414" y="470"/>
                  <a:pt x="425" y="481"/>
                </a:cubicBezTo>
                <a:lnTo>
                  <a:pt x="444" y="500"/>
                </a:lnTo>
                <a:lnTo>
                  <a:pt x="496" y="447"/>
                </a:lnTo>
                <a:lnTo>
                  <a:pt x="501" y="443"/>
                </a:lnTo>
                <a:cubicBezTo>
                  <a:pt x="511" y="432"/>
                  <a:pt x="528" y="432"/>
                  <a:pt x="539" y="443"/>
                </a:cubicBezTo>
                <a:cubicBezTo>
                  <a:pt x="549" y="453"/>
                  <a:pt x="549" y="470"/>
                  <a:pt x="539" y="4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985036" y="4032780"/>
            <a:ext cx="1152000" cy="1152000"/>
          </a:xfrm>
          <a:prstGeom prst="ellipse">
            <a:avLst/>
          </a:prstGeom>
          <a:solidFill>
            <a:srgbClr val="FAFAFB"/>
          </a:solidFill>
          <a:ln w="412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2" name="Freeform 12"/>
          <p:cNvSpPr>
            <a:spLocks noEditPoints="1"/>
          </p:cNvSpPr>
          <p:nvPr/>
        </p:nvSpPr>
        <p:spPr bwMode="auto">
          <a:xfrm>
            <a:off x="4303622" y="4416914"/>
            <a:ext cx="514828" cy="383732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0102964" y="4034066"/>
            <a:ext cx="1152000" cy="1152000"/>
          </a:xfrm>
          <a:prstGeom prst="ellipse">
            <a:avLst/>
          </a:prstGeom>
          <a:solidFill>
            <a:srgbClr val="FAFAFB"/>
          </a:solidFill>
          <a:ln w="412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10409125" y="4416914"/>
            <a:ext cx="539678" cy="430377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79241" y="3403661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3213649" y="2832214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303821" y="3403661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9338229" y="2832214"/>
            <a:ext cx="2684043" cy="113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sz="18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rgbClr val="FEFEF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solidFill>
                <a:srgbClr val="FEFEF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031" y="1338397"/>
            <a:ext cx="2025938" cy="144517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489961" y="2878088"/>
            <a:ext cx="5212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给家长的建议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33406" y="3918622"/>
            <a:ext cx="812518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lang="en-US" altLang="zh-CN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300967" y="4733200"/>
            <a:ext cx="1590066" cy="412455"/>
          </a:xfrm>
          <a:prstGeom prst="roundRect">
            <a:avLst>
              <a:gd name="adj" fmla="val 50000"/>
            </a:avLst>
          </a:prstGeom>
          <a:solidFill>
            <a:srgbClr val="EB6E6B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PART 04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给家长的建议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" name="任意多边形 8"/>
          <p:cNvSpPr>
            <a:spLocks noChangeArrowheads="1"/>
          </p:cNvSpPr>
          <p:nvPr/>
        </p:nvSpPr>
        <p:spPr bwMode="auto">
          <a:xfrm>
            <a:off x="3952454" y="1738313"/>
            <a:ext cx="2030413" cy="1951037"/>
          </a:xfrm>
          <a:custGeom>
            <a:avLst/>
            <a:gdLst>
              <a:gd name="T0" fmla="*/ 551486 w 2451517"/>
              <a:gd name="T1" fmla="*/ 987028 h 2356849"/>
              <a:gd name="T2" fmla="*/ 0 w 2451517"/>
              <a:gd name="T3" fmla="*/ 926542 h 2356849"/>
              <a:gd name="T4" fmla="*/ 2248641 w 2451517"/>
              <a:gd name="T5" fmla="*/ 812687 h 2356849"/>
              <a:gd name="T6" fmla="*/ 2433656 w 2451517"/>
              <a:gd name="T7" fmla="*/ 1385521 h 2356849"/>
              <a:gd name="T8" fmla="*/ 2383844 w 2451517"/>
              <a:gd name="T9" fmla="*/ 1495818 h 2356849"/>
              <a:gd name="T10" fmla="*/ 2284221 w 2451517"/>
              <a:gd name="T11" fmla="*/ 1513608 h 2356849"/>
              <a:gd name="T12" fmla="*/ 2273547 w 2451517"/>
              <a:gd name="T13" fmla="*/ 1591884 h 2356849"/>
              <a:gd name="T14" fmla="*/ 2284221 w 2451517"/>
              <a:gd name="T15" fmla="*/ 1734203 h 2356849"/>
              <a:gd name="T16" fmla="*/ 2234409 w 2451517"/>
              <a:gd name="T17" fmla="*/ 1851616 h 2356849"/>
              <a:gd name="T18" fmla="*/ 2035162 w 2451517"/>
              <a:gd name="T19" fmla="*/ 2146928 h 2356849"/>
              <a:gd name="T20" fmla="*/ 1572626 w 2451517"/>
              <a:gd name="T21" fmla="*/ 2349733 h 2356849"/>
              <a:gd name="T22" fmla="*/ 825450 w 2451517"/>
              <a:gd name="T23" fmla="*/ 2356849 h 2356849"/>
              <a:gd name="T24" fmla="*/ 825450 w 2451517"/>
              <a:gd name="T25" fmla="*/ 2082885 h 2356849"/>
              <a:gd name="T26" fmla="*/ 1551278 w 2451517"/>
              <a:gd name="T27" fmla="*/ 1136463 h 2356849"/>
              <a:gd name="T28" fmla="*/ 1209768 w 2451517"/>
              <a:gd name="T29" fmla="*/ 463256 h 2356849"/>
              <a:gd name="T30" fmla="*/ 551486 w 2451517"/>
              <a:gd name="T31" fmla="*/ 987028 h 235684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51517"/>
              <a:gd name="T49" fmla="*/ 0 h 2356849"/>
              <a:gd name="T50" fmla="*/ 2451517 w 2451517"/>
              <a:gd name="T51" fmla="*/ 2356849 h 235684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51517" h="2356849">
                <a:moveTo>
                  <a:pt x="551486" y="987028"/>
                </a:moveTo>
                <a:lnTo>
                  <a:pt x="0" y="926542"/>
                </a:lnTo>
                <a:cubicBezTo>
                  <a:pt x="20142" y="-134567"/>
                  <a:pt x="1985706" y="-427383"/>
                  <a:pt x="2248641" y="812687"/>
                </a:cubicBezTo>
                <a:cubicBezTo>
                  <a:pt x="2267534" y="944811"/>
                  <a:pt x="2147395" y="1066240"/>
                  <a:pt x="2433656" y="1385521"/>
                </a:cubicBezTo>
                <a:cubicBezTo>
                  <a:pt x="2470526" y="1427634"/>
                  <a:pt x="2448574" y="1475094"/>
                  <a:pt x="2383844" y="1495818"/>
                </a:cubicBezTo>
                <a:lnTo>
                  <a:pt x="2284221" y="1513608"/>
                </a:lnTo>
                <a:cubicBezTo>
                  <a:pt x="2280663" y="1539700"/>
                  <a:pt x="2272342" y="1563410"/>
                  <a:pt x="2273547" y="1591884"/>
                </a:cubicBezTo>
                <a:cubicBezTo>
                  <a:pt x="2400929" y="1705999"/>
                  <a:pt x="2280663" y="1686763"/>
                  <a:pt x="2284221" y="1734203"/>
                </a:cubicBezTo>
                <a:cubicBezTo>
                  <a:pt x="2370011" y="1792391"/>
                  <a:pt x="2229582" y="1819622"/>
                  <a:pt x="2234409" y="1851616"/>
                </a:cubicBezTo>
                <a:cubicBezTo>
                  <a:pt x="2246575" y="1973866"/>
                  <a:pt x="2334940" y="2141360"/>
                  <a:pt x="2035162" y="2146928"/>
                </a:cubicBezTo>
                <a:cubicBezTo>
                  <a:pt x="1885745" y="2154998"/>
                  <a:pt x="1631555" y="2163068"/>
                  <a:pt x="1572626" y="2349733"/>
                </a:cubicBezTo>
                <a:lnTo>
                  <a:pt x="825450" y="2356849"/>
                </a:lnTo>
                <a:lnTo>
                  <a:pt x="825450" y="2082885"/>
                </a:lnTo>
                <a:cubicBezTo>
                  <a:pt x="838793" y="1684068"/>
                  <a:pt x="1261710" y="1423362"/>
                  <a:pt x="1551278" y="1136463"/>
                </a:cubicBezTo>
                <a:cubicBezTo>
                  <a:pt x="1833612" y="855809"/>
                  <a:pt x="1507369" y="481018"/>
                  <a:pt x="1209768" y="463256"/>
                </a:cubicBezTo>
                <a:cubicBezTo>
                  <a:pt x="978843" y="452638"/>
                  <a:pt x="659452" y="506193"/>
                  <a:pt x="551486" y="9870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文本框 14"/>
          <p:cNvSpPr>
            <a:spLocks noChangeArrowheads="1"/>
          </p:cNvSpPr>
          <p:nvPr/>
        </p:nvSpPr>
        <p:spPr bwMode="auto">
          <a:xfrm>
            <a:off x="4565229" y="2171700"/>
            <a:ext cx="692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01</a:t>
            </a:r>
            <a:endParaRPr lang="en-US" altLang="en-US" sz="36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" name="任意多边形 15"/>
          <p:cNvSpPr>
            <a:spLocks noChangeArrowheads="1"/>
          </p:cNvSpPr>
          <p:nvPr/>
        </p:nvSpPr>
        <p:spPr bwMode="auto">
          <a:xfrm flipH="1">
            <a:off x="6024142" y="1755775"/>
            <a:ext cx="2028825" cy="1949450"/>
          </a:xfrm>
          <a:custGeom>
            <a:avLst/>
            <a:gdLst>
              <a:gd name="T0" fmla="*/ 551486 w 2451517"/>
              <a:gd name="T1" fmla="*/ 987028 h 2356849"/>
              <a:gd name="T2" fmla="*/ 0 w 2451517"/>
              <a:gd name="T3" fmla="*/ 926542 h 2356849"/>
              <a:gd name="T4" fmla="*/ 2248641 w 2451517"/>
              <a:gd name="T5" fmla="*/ 812687 h 2356849"/>
              <a:gd name="T6" fmla="*/ 2433656 w 2451517"/>
              <a:gd name="T7" fmla="*/ 1385521 h 2356849"/>
              <a:gd name="T8" fmla="*/ 2383844 w 2451517"/>
              <a:gd name="T9" fmla="*/ 1495818 h 2356849"/>
              <a:gd name="T10" fmla="*/ 2284221 w 2451517"/>
              <a:gd name="T11" fmla="*/ 1513608 h 2356849"/>
              <a:gd name="T12" fmla="*/ 2273547 w 2451517"/>
              <a:gd name="T13" fmla="*/ 1591884 h 2356849"/>
              <a:gd name="T14" fmla="*/ 2284221 w 2451517"/>
              <a:gd name="T15" fmla="*/ 1734203 h 2356849"/>
              <a:gd name="T16" fmla="*/ 2234409 w 2451517"/>
              <a:gd name="T17" fmla="*/ 1851616 h 2356849"/>
              <a:gd name="T18" fmla="*/ 2035162 w 2451517"/>
              <a:gd name="T19" fmla="*/ 2146928 h 2356849"/>
              <a:gd name="T20" fmla="*/ 1572626 w 2451517"/>
              <a:gd name="T21" fmla="*/ 2349733 h 2356849"/>
              <a:gd name="T22" fmla="*/ 825450 w 2451517"/>
              <a:gd name="T23" fmla="*/ 2356849 h 2356849"/>
              <a:gd name="T24" fmla="*/ 825450 w 2451517"/>
              <a:gd name="T25" fmla="*/ 2082885 h 2356849"/>
              <a:gd name="T26" fmla="*/ 1551278 w 2451517"/>
              <a:gd name="T27" fmla="*/ 1136463 h 2356849"/>
              <a:gd name="T28" fmla="*/ 1209768 w 2451517"/>
              <a:gd name="T29" fmla="*/ 463256 h 2356849"/>
              <a:gd name="T30" fmla="*/ 551486 w 2451517"/>
              <a:gd name="T31" fmla="*/ 987028 h 235684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51517"/>
              <a:gd name="T49" fmla="*/ 0 h 2356849"/>
              <a:gd name="T50" fmla="*/ 2451517 w 2451517"/>
              <a:gd name="T51" fmla="*/ 2356849 h 235684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51517" h="2356849">
                <a:moveTo>
                  <a:pt x="551486" y="987028"/>
                </a:moveTo>
                <a:lnTo>
                  <a:pt x="0" y="926542"/>
                </a:lnTo>
                <a:cubicBezTo>
                  <a:pt x="20142" y="-134567"/>
                  <a:pt x="1985706" y="-427383"/>
                  <a:pt x="2248641" y="812687"/>
                </a:cubicBezTo>
                <a:cubicBezTo>
                  <a:pt x="2267534" y="944811"/>
                  <a:pt x="2147395" y="1066240"/>
                  <a:pt x="2433656" y="1385521"/>
                </a:cubicBezTo>
                <a:cubicBezTo>
                  <a:pt x="2470526" y="1427634"/>
                  <a:pt x="2448574" y="1475094"/>
                  <a:pt x="2383844" y="1495818"/>
                </a:cubicBezTo>
                <a:lnTo>
                  <a:pt x="2284221" y="1513608"/>
                </a:lnTo>
                <a:cubicBezTo>
                  <a:pt x="2280663" y="1539700"/>
                  <a:pt x="2272342" y="1563410"/>
                  <a:pt x="2273547" y="1591884"/>
                </a:cubicBezTo>
                <a:cubicBezTo>
                  <a:pt x="2400929" y="1705999"/>
                  <a:pt x="2280663" y="1686763"/>
                  <a:pt x="2284221" y="1734203"/>
                </a:cubicBezTo>
                <a:cubicBezTo>
                  <a:pt x="2370011" y="1792391"/>
                  <a:pt x="2229582" y="1819622"/>
                  <a:pt x="2234409" y="1851616"/>
                </a:cubicBezTo>
                <a:cubicBezTo>
                  <a:pt x="2246575" y="1973866"/>
                  <a:pt x="2334940" y="2141360"/>
                  <a:pt x="2035162" y="2146928"/>
                </a:cubicBezTo>
                <a:cubicBezTo>
                  <a:pt x="1885745" y="2154998"/>
                  <a:pt x="1631555" y="2163068"/>
                  <a:pt x="1572626" y="2349733"/>
                </a:cubicBezTo>
                <a:lnTo>
                  <a:pt x="825450" y="2356849"/>
                </a:lnTo>
                <a:lnTo>
                  <a:pt x="825450" y="2082885"/>
                </a:lnTo>
                <a:cubicBezTo>
                  <a:pt x="838793" y="1684068"/>
                  <a:pt x="1261710" y="1423362"/>
                  <a:pt x="1551278" y="1136463"/>
                </a:cubicBezTo>
                <a:cubicBezTo>
                  <a:pt x="1833612" y="855809"/>
                  <a:pt x="1507369" y="481018"/>
                  <a:pt x="1209768" y="463256"/>
                </a:cubicBezTo>
                <a:cubicBezTo>
                  <a:pt x="978843" y="452638"/>
                  <a:pt x="659452" y="506193"/>
                  <a:pt x="551486" y="9870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15"/>
          <p:cNvSpPr>
            <a:spLocks noChangeArrowheads="1"/>
          </p:cNvSpPr>
          <p:nvPr/>
        </p:nvSpPr>
        <p:spPr bwMode="auto">
          <a:xfrm>
            <a:off x="6811542" y="2173288"/>
            <a:ext cx="692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02</a:t>
            </a:r>
            <a:endParaRPr lang="en-US" altLang="en-US" sz="36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0" name="任意多边形 18"/>
          <p:cNvSpPr>
            <a:spLocks noChangeArrowheads="1"/>
          </p:cNvSpPr>
          <p:nvPr/>
        </p:nvSpPr>
        <p:spPr bwMode="auto">
          <a:xfrm>
            <a:off x="3411117" y="3286125"/>
            <a:ext cx="2157412" cy="2073275"/>
          </a:xfrm>
          <a:custGeom>
            <a:avLst/>
            <a:gdLst>
              <a:gd name="T0" fmla="*/ 551486 w 2451517"/>
              <a:gd name="T1" fmla="*/ 987028 h 2356849"/>
              <a:gd name="T2" fmla="*/ 0 w 2451517"/>
              <a:gd name="T3" fmla="*/ 926542 h 2356849"/>
              <a:gd name="T4" fmla="*/ 2248641 w 2451517"/>
              <a:gd name="T5" fmla="*/ 812687 h 2356849"/>
              <a:gd name="T6" fmla="*/ 2433656 w 2451517"/>
              <a:gd name="T7" fmla="*/ 1385521 h 2356849"/>
              <a:gd name="T8" fmla="*/ 2383844 w 2451517"/>
              <a:gd name="T9" fmla="*/ 1495818 h 2356849"/>
              <a:gd name="T10" fmla="*/ 2284221 w 2451517"/>
              <a:gd name="T11" fmla="*/ 1513608 h 2356849"/>
              <a:gd name="T12" fmla="*/ 2273547 w 2451517"/>
              <a:gd name="T13" fmla="*/ 1591884 h 2356849"/>
              <a:gd name="T14" fmla="*/ 2284221 w 2451517"/>
              <a:gd name="T15" fmla="*/ 1734203 h 2356849"/>
              <a:gd name="T16" fmla="*/ 2234409 w 2451517"/>
              <a:gd name="T17" fmla="*/ 1851616 h 2356849"/>
              <a:gd name="T18" fmla="*/ 2035162 w 2451517"/>
              <a:gd name="T19" fmla="*/ 2146928 h 2356849"/>
              <a:gd name="T20" fmla="*/ 1572626 w 2451517"/>
              <a:gd name="T21" fmla="*/ 2349733 h 2356849"/>
              <a:gd name="T22" fmla="*/ 825450 w 2451517"/>
              <a:gd name="T23" fmla="*/ 2356849 h 2356849"/>
              <a:gd name="T24" fmla="*/ 825450 w 2451517"/>
              <a:gd name="T25" fmla="*/ 2082885 h 2356849"/>
              <a:gd name="T26" fmla="*/ 1551278 w 2451517"/>
              <a:gd name="T27" fmla="*/ 1136463 h 2356849"/>
              <a:gd name="T28" fmla="*/ 1209768 w 2451517"/>
              <a:gd name="T29" fmla="*/ 463256 h 2356849"/>
              <a:gd name="T30" fmla="*/ 551486 w 2451517"/>
              <a:gd name="T31" fmla="*/ 987028 h 235684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51517"/>
              <a:gd name="T49" fmla="*/ 0 h 2356849"/>
              <a:gd name="T50" fmla="*/ 2451517 w 2451517"/>
              <a:gd name="T51" fmla="*/ 2356849 h 235684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51517" h="2356849">
                <a:moveTo>
                  <a:pt x="551486" y="987028"/>
                </a:moveTo>
                <a:lnTo>
                  <a:pt x="0" y="926542"/>
                </a:lnTo>
                <a:cubicBezTo>
                  <a:pt x="20142" y="-134567"/>
                  <a:pt x="1985706" y="-427383"/>
                  <a:pt x="2248641" y="812687"/>
                </a:cubicBezTo>
                <a:cubicBezTo>
                  <a:pt x="2267534" y="944811"/>
                  <a:pt x="2147395" y="1066240"/>
                  <a:pt x="2433656" y="1385521"/>
                </a:cubicBezTo>
                <a:cubicBezTo>
                  <a:pt x="2470526" y="1427634"/>
                  <a:pt x="2448574" y="1475094"/>
                  <a:pt x="2383844" y="1495818"/>
                </a:cubicBezTo>
                <a:lnTo>
                  <a:pt x="2284221" y="1513608"/>
                </a:lnTo>
                <a:cubicBezTo>
                  <a:pt x="2280663" y="1539700"/>
                  <a:pt x="2272342" y="1563410"/>
                  <a:pt x="2273547" y="1591884"/>
                </a:cubicBezTo>
                <a:cubicBezTo>
                  <a:pt x="2400929" y="1705999"/>
                  <a:pt x="2280663" y="1686763"/>
                  <a:pt x="2284221" y="1734203"/>
                </a:cubicBezTo>
                <a:cubicBezTo>
                  <a:pt x="2370011" y="1792391"/>
                  <a:pt x="2229582" y="1819622"/>
                  <a:pt x="2234409" y="1851616"/>
                </a:cubicBezTo>
                <a:cubicBezTo>
                  <a:pt x="2246575" y="1973866"/>
                  <a:pt x="2334940" y="2141360"/>
                  <a:pt x="2035162" y="2146928"/>
                </a:cubicBezTo>
                <a:cubicBezTo>
                  <a:pt x="1885745" y="2154998"/>
                  <a:pt x="1631555" y="2163068"/>
                  <a:pt x="1572626" y="2349733"/>
                </a:cubicBezTo>
                <a:lnTo>
                  <a:pt x="825450" y="2356849"/>
                </a:lnTo>
                <a:lnTo>
                  <a:pt x="825450" y="2082885"/>
                </a:lnTo>
                <a:cubicBezTo>
                  <a:pt x="838793" y="1684068"/>
                  <a:pt x="1261710" y="1423362"/>
                  <a:pt x="1551278" y="1136463"/>
                </a:cubicBezTo>
                <a:cubicBezTo>
                  <a:pt x="1833612" y="855809"/>
                  <a:pt x="1507369" y="481018"/>
                  <a:pt x="1209768" y="463256"/>
                </a:cubicBezTo>
                <a:cubicBezTo>
                  <a:pt x="978843" y="452638"/>
                  <a:pt x="659452" y="506193"/>
                  <a:pt x="551486" y="9870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28667" y="5522913"/>
            <a:ext cx="669925" cy="5365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文本框 16"/>
          <p:cNvSpPr>
            <a:spLocks noChangeArrowheads="1"/>
          </p:cNvSpPr>
          <p:nvPr/>
        </p:nvSpPr>
        <p:spPr bwMode="auto">
          <a:xfrm>
            <a:off x="4095329" y="3729038"/>
            <a:ext cx="692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03</a:t>
            </a:r>
            <a:endParaRPr lang="en-US" altLang="en-US" sz="36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4" name="任意多边形 22"/>
          <p:cNvSpPr>
            <a:spLocks noChangeArrowheads="1"/>
          </p:cNvSpPr>
          <p:nvPr/>
        </p:nvSpPr>
        <p:spPr bwMode="auto">
          <a:xfrm flipH="1">
            <a:off x="6419429" y="3302000"/>
            <a:ext cx="2157413" cy="2074863"/>
          </a:xfrm>
          <a:custGeom>
            <a:avLst/>
            <a:gdLst>
              <a:gd name="T0" fmla="*/ 551486 w 2451517"/>
              <a:gd name="T1" fmla="*/ 987028 h 2356849"/>
              <a:gd name="T2" fmla="*/ 0 w 2451517"/>
              <a:gd name="T3" fmla="*/ 926542 h 2356849"/>
              <a:gd name="T4" fmla="*/ 2248641 w 2451517"/>
              <a:gd name="T5" fmla="*/ 812687 h 2356849"/>
              <a:gd name="T6" fmla="*/ 2433656 w 2451517"/>
              <a:gd name="T7" fmla="*/ 1385521 h 2356849"/>
              <a:gd name="T8" fmla="*/ 2383844 w 2451517"/>
              <a:gd name="T9" fmla="*/ 1495818 h 2356849"/>
              <a:gd name="T10" fmla="*/ 2284221 w 2451517"/>
              <a:gd name="T11" fmla="*/ 1513608 h 2356849"/>
              <a:gd name="T12" fmla="*/ 2273547 w 2451517"/>
              <a:gd name="T13" fmla="*/ 1591884 h 2356849"/>
              <a:gd name="T14" fmla="*/ 2284221 w 2451517"/>
              <a:gd name="T15" fmla="*/ 1734203 h 2356849"/>
              <a:gd name="T16" fmla="*/ 2234409 w 2451517"/>
              <a:gd name="T17" fmla="*/ 1851616 h 2356849"/>
              <a:gd name="T18" fmla="*/ 2035162 w 2451517"/>
              <a:gd name="T19" fmla="*/ 2146928 h 2356849"/>
              <a:gd name="T20" fmla="*/ 1572626 w 2451517"/>
              <a:gd name="T21" fmla="*/ 2349733 h 2356849"/>
              <a:gd name="T22" fmla="*/ 825450 w 2451517"/>
              <a:gd name="T23" fmla="*/ 2356849 h 2356849"/>
              <a:gd name="T24" fmla="*/ 825450 w 2451517"/>
              <a:gd name="T25" fmla="*/ 2082885 h 2356849"/>
              <a:gd name="T26" fmla="*/ 1551278 w 2451517"/>
              <a:gd name="T27" fmla="*/ 1136463 h 2356849"/>
              <a:gd name="T28" fmla="*/ 1209768 w 2451517"/>
              <a:gd name="T29" fmla="*/ 463256 h 2356849"/>
              <a:gd name="T30" fmla="*/ 551486 w 2451517"/>
              <a:gd name="T31" fmla="*/ 987028 h 235684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51517"/>
              <a:gd name="T49" fmla="*/ 0 h 2356849"/>
              <a:gd name="T50" fmla="*/ 2451517 w 2451517"/>
              <a:gd name="T51" fmla="*/ 2356849 h 2356849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51517" h="2356849">
                <a:moveTo>
                  <a:pt x="551486" y="987028"/>
                </a:moveTo>
                <a:lnTo>
                  <a:pt x="0" y="926542"/>
                </a:lnTo>
                <a:cubicBezTo>
                  <a:pt x="20142" y="-134567"/>
                  <a:pt x="1985706" y="-427383"/>
                  <a:pt x="2248641" y="812687"/>
                </a:cubicBezTo>
                <a:cubicBezTo>
                  <a:pt x="2267534" y="944811"/>
                  <a:pt x="2147395" y="1066240"/>
                  <a:pt x="2433656" y="1385521"/>
                </a:cubicBezTo>
                <a:cubicBezTo>
                  <a:pt x="2470526" y="1427634"/>
                  <a:pt x="2448574" y="1475094"/>
                  <a:pt x="2383844" y="1495818"/>
                </a:cubicBezTo>
                <a:lnTo>
                  <a:pt x="2284221" y="1513608"/>
                </a:lnTo>
                <a:cubicBezTo>
                  <a:pt x="2280663" y="1539700"/>
                  <a:pt x="2272342" y="1563410"/>
                  <a:pt x="2273547" y="1591884"/>
                </a:cubicBezTo>
                <a:cubicBezTo>
                  <a:pt x="2400929" y="1705999"/>
                  <a:pt x="2280663" y="1686763"/>
                  <a:pt x="2284221" y="1734203"/>
                </a:cubicBezTo>
                <a:cubicBezTo>
                  <a:pt x="2370011" y="1792391"/>
                  <a:pt x="2229582" y="1819622"/>
                  <a:pt x="2234409" y="1851616"/>
                </a:cubicBezTo>
                <a:cubicBezTo>
                  <a:pt x="2246575" y="1973866"/>
                  <a:pt x="2334940" y="2141360"/>
                  <a:pt x="2035162" y="2146928"/>
                </a:cubicBezTo>
                <a:cubicBezTo>
                  <a:pt x="1885745" y="2154998"/>
                  <a:pt x="1631555" y="2163068"/>
                  <a:pt x="1572626" y="2349733"/>
                </a:cubicBezTo>
                <a:lnTo>
                  <a:pt x="825450" y="2356849"/>
                </a:lnTo>
                <a:lnTo>
                  <a:pt x="825450" y="2082885"/>
                </a:lnTo>
                <a:cubicBezTo>
                  <a:pt x="838793" y="1684068"/>
                  <a:pt x="1261710" y="1423362"/>
                  <a:pt x="1551278" y="1136463"/>
                </a:cubicBezTo>
                <a:cubicBezTo>
                  <a:pt x="1833612" y="855809"/>
                  <a:pt x="1507369" y="481018"/>
                  <a:pt x="1209768" y="463256"/>
                </a:cubicBezTo>
                <a:cubicBezTo>
                  <a:pt x="978843" y="452638"/>
                  <a:pt x="659452" y="506193"/>
                  <a:pt x="551486" y="9870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 flipH="1">
            <a:off x="7189367" y="5540375"/>
            <a:ext cx="669925" cy="5365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文本框 17"/>
          <p:cNvSpPr>
            <a:spLocks noChangeArrowheads="1"/>
          </p:cNvSpPr>
          <p:nvPr/>
        </p:nvSpPr>
        <p:spPr bwMode="auto">
          <a:xfrm>
            <a:off x="7270329" y="3778250"/>
            <a:ext cx="692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04</a:t>
            </a:r>
            <a:endParaRPr lang="en-US" altLang="en-US" sz="36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6192" y="2171700"/>
            <a:ext cx="2316480" cy="1337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6192" y="4521177"/>
            <a:ext cx="2316480" cy="1337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2541" y="2280227"/>
            <a:ext cx="2316480" cy="1337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12541" y="4629704"/>
            <a:ext cx="2316480" cy="1337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单击此处输入标题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请在这里输入您的主要叙述内容</a:t>
            </a: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给家长的建议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7724325" y="5445669"/>
            <a:ext cx="526879" cy="526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940019" y="5445669"/>
            <a:ext cx="526879" cy="526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724325" y="1663529"/>
            <a:ext cx="526879" cy="526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40019" y="1663529"/>
            <a:ext cx="526879" cy="52687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角矩形 28"/>
          <p:cNvSpPr/>
          <p:nvPr/>
        </p:nvSpPr>
        <p:spPr>
          <a:xfrm>
            <a:off x="4303068" y="2032024"/>
            <a:ext cx="1704259" cy="170426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圆角矩形 29"/>
          <p:cNvSpPr/>
          <p:nvPr/>
        </p:nvSpPr>
        <p:spPr>
          <a:xfrm>
            <a:off x="4675650" y="2404607"/>
            <a:ext cx="959095" cy="9590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圆角矩形 26"/>
          <p:cNvSpPr/>
          <p:nvPr/>
        </p:nvSpPr>
        <p:spPr>
          <a:xfrm>
            <a:off x="6184675" y="2032024"/>
            <a:ext cx="1704260" cy="170426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圆角矩形 27"/>
          <p:cNvSpPr/>
          <p:nvPr/>
        </p:nvSpPr>
        <p:spPr>
          <a:xfrm>
            <a:off x="6557257" y="2404607"/>
            <a:ext cx="959095" cy="9590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圆角矩形 24"/>
          <p:cNvSpPr/>
          <p:nvPr/>
        </p:nvSpPr>
        <p:spPr>
          <a:xfrm>
            <a:off x="4303068" y="3902755"/>
            <a:ext cx="1704260" cy="1704261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圆角矩形 25"/>
          <p:cNvSpPr/>
          <p:nvPr/>
        </p:nvSpPr>
        <p:spPr>
          <a:xfrm>
            <a:off x="4675650" y="4275338"/>
            <a:ext cx="959095" cy="9590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22"/>
          <p:cNvSpPr/>
          <p:nvPr/>
        </p:nvSpPr>
        <p:spPr>
          <a:xfrm>
            <a:off x="6184675" y="3902755"/>
            <a:ext cx="1704260" cy="1704261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圆角矩形 23"/>
          <p:cNvSpPr/>
          <p:nvPr/>
        </p:nvSpPr>
        <p:spPr>
          <a:xfrm>
            <a:off x="6557257" y="4275338"/>
            <a:ext cx="959095" cy="9590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圆角矩形 23"/>
          <p:cNvSpPr/>
          <p:nvPr/>
        </p:nvSpPr>
        <p:spPr>
          <a:xfrm>
            <a:off x="3669724" y="1393248"/>
            <a:ext cx="344053" cy="34405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圆角矩形 23"/>
          <p:cNvSpPr/>
          <p:nvPr/>
        </p:nvSpPr>
        <p:spPr>
          <a:xfrm>
            <a:off x="8178224" y="1393248"/>
            <a:ext cx="344053" cy="34405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圆角矩形 23"/>
          <p:cNvSpPr/>
          <p:nvPr/>
        </p:nvSpPr>
        <p:spPr>
          <a:xfrm>
            <a:off x="3669724" y="5901748"/>
            <a:ext cx="344053" cy="34405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178224" y="5901748"/>
            <a:ext cx="344053" cy="34405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84AEF7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26"/>
          <p:cNvSpPr/>
          <p:nvPr/>
        </p:nvSpPr>
        <p:spPr bwMode="auto">
          <a:xfrm>
            <a:off x="5143265" y="2774850"/>
            <a:ext cx="268150" cy="294536"/>
          </a:xfrm>
          <a:custGeom>
            <a:avLst/>
            <a:gdLst>
              <a:gd name="T0" fmla="*/ 0 w 529"/>
              <a:gd name="T1" fmla="*/ 0 h 581"/>
              <a:gd name="T2" fmla="*/ 2 w 529"/>
              <a:gd name="T3" fmla="*/ 11 h 581"/>
              <a:gd name="T4" fmla="*/ 25 w 529"/>
              <a:gd name="T5" fmla="*/ 56 h 581"/>
              <a:gd name="T6" fmla="*/ 473 w 529"/>
              <a:gd name="T7" fmla="*/ 56 h 581"/>
              <a:gd name="T8" fmla="*/ 473 w 529"/>
              <a:gd name="T9" fmla="*/ 525 h 581"/>
              <a:gd name="T10" fmla="*/ 127 w 529"/>
              <a:gd name="T11" fmla="*/ 525 h 581"/>
              <a:gd name="T12" fmla="*/ 127 w 529"/>
              <a:gd name="T13" fmla="*/ 581 h 581"/>
              <a:gd name="T14" fmla="*/ 529 w 529"/>
              <a:gd name="T15" fmla="*/ 581 h 581"/>
              <a:gd name="T16" fmla="*/ 529 w 529"/>
              <a:gd name="T17" fmla="*/ 0 h 581"/>
              <a:gd name="T18" fmla="*/ 0 w 529"/>
              <a:gd name="T1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9" h="581">
                <a:moveTo>
                  <a:pt x="0" y="0"/>
                </a:moveTo>
                <a:cubicBezTo>
                  <a:pt x="1" y="4"/>
                  <a:pt x="2" y="7"/>
                  <a:pt x="2" y="11"/>
                </a:cubicBezTo>
                <a:cubicBezTo>
                  <a:pt x="14" y="22"/>
                  <a:pt x="22" y="38"/>
                  <a:pt x="25" y="56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73" y="525"/>
                  <a:pt x="473" y="525"/>
                  <a:pt x="473" y="525"/>
                </a:cubicBezTo>
                <a:cubicBezTo>
                  <a:pt x="127" y="525"/>
                  <a:pt x="127" y="525"/>
                  <a:pt x="127" y="525"/>
                </a:cubicBezTo>
                <a:cubicBezTo>
                  <a:pt x="127" y="581"/>
                  <a:pt x="127" y="581"/>
                  <a:pt x="127" y="581"/>
                </a:cubicBezTo>
                <a:cubicBezTo>
                  <a:pt x="529" y="581"/>
                  <a:pt x="529" y="581"/>
                  <a:pt x="529" y="581"/>
                </a:cubicBezTo>
                <a:cubicBezTo>
                  <a:pt x="529" y="0"/>
                  <a:pt x="529" y="0"/>
                  <a:pt x="5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227"/>
          <p:cNvSpPr/>
          <p:nvPr/>
        </p:nvSpPr>
        <p:spPr bwMode="auto">
          <a:xfrm>
            <a:off x="4975511" y="2716501"/>
            <a:ext cx="168827" cy="185989"/>
          </a:xfrm>
          <a:custGeom>
            <a:avLst/>
            <a:gdLst>
              <a:gd name="T0" fmla="*/ 45 w 333"/>
              <a:gd name="T1" fmla="*/ 243 h 367"/>
              <a:gd name="T2" fmla="*/ 170 w 333"/>
              <a:gd name="T3" fmla="*/ 367 h 367"/>
              <a:gd name="T4" fmla="*/ 289 w 333"/>
              <a:gd name="T5" fmla="*/ 243 h 367"/>
              <a:gd name="T6" fmla="*/ 326 w 333"/>
              <a:gd name="T7" fmla="*/ 203 h 367"/>
              <a:gd name="T8" fmla="*/ 306 w 333"/>
              <a:gd name="T9" fmla="*/ 142 h 367"/>
              <a:gd name="T10" fmla="*/ 166 w 333"/>
              <a:gd name="T11" fmla="*/ 0 h 367"/>
              <a:gd name="T12" fmla="*/ 26 w 333"/>
              <a:gd name="T13" fmla="*/ 142 h 367"/>
              <a:gd name="T14" fmla="*/ 7 w 333"/>
              <a:gd name="T15" fmla="*/ 203 h 367"/>
              <a:gd name="T16" fmla="*/ 45 w 333"/>
              <a:gd name="T17" fmla="*/ 24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367">
                <a:moveTo>
                  <a:pt x="45" y="243"/>
                </a:moveTo>
                <a:cubicBezTo>
                  <a:pt x="71" y="308"/>
                  <a:pt x="118" y="367"/>
                  <a:pt x="170" y="367"/>
                </a:cubicBezTo>
                <a:cubicBezTo>
                  <a:pt x="222" y="367"/>
                  <a:pt x="266" y="308"/>
                  <a:pt x="289" y="243"/>
                </a:cubicBezTo>
                <a:cubicBezTo>
                  <a:pt x="305" y="242"/>
                  <a:pt x="320" y="226"/>
                  <a:pt x="326" y="203"/>
                </a:cubicBezTo>
                <a:cubicBezTo>
                  <a:pt x="333" y="176"/>
                  <a:pt x="324" y="149"/>
                  <a:pt x="306" y="142"/>
                </a:cubicBezTo>
                <a:cubicBezTo>
                  <a:pt x="302" y="63"/>
                  <a:pt x="241" y="0"/>
                  <a:pt x="166" y="0"/>
                </a:cubicBezTo>
                <a:cubicBezTo>
                  <a:pt x="92" y="0"/>
                  <a:pt x="31" y="63"/>
                  <a:pt x="26" y="142"/>
                </a:cubicBezTo>
                <a:cubicBezTo>
                  <a:pt x="9" y="149"/>
                  <a:pt x="0" y="176"/>
                  <a:pt x="7" y="203"/>
                </a:cubicBezTo>
                <a:cubicBezTo>
                  <a:pt x="13" y="227"/>
                  <a:pt x="29" y="243"/>
                  <a:pt x="45" y="2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228"/>
          <p:cNvSpPr/>
          <p:nvPr/>
        </p:nvSpPr>
        <p:spPr bwMode="auto">
          <a:xfrm>
            <a:off x="5188529" y="2841352"/>
            <a:ext cx="175263" cy="135791"/>
          </a:xfrm>
          <a:custGeom>
            <a:avLst/>
            <a:gdLst>
              <a:gd name="T0" fmla="*/ 41 w 346"/>
              <a:gd name="T1" fmla="*/ 111 h 268"/>
              <a:gd name="T2" fmla="*/ 0 w 346"/>
              <a:gd name="T3" fmla="*/ 151 h 268"/>
              <a:gd name="T4" fmla="*/ 90 w 346"/>
              <a:gd name="T5" fmla="*/ 268 h 268"/>
              <a:gd name="T6" fmla="*/ 254 w 346"/>
              <a:gd name="T7" fmla="*/ 125 h 268"/>
              <a:gd name="T8" fmla="*/ 284 w 346"/>
              <a:gd name="T9" fmla="*/ 158 h 268"/>
              <a:gd name="T10" fmla="*/ 346 w 346"/>
              <a:gd name="T11" fmla="*/ 0 h 268"/>
              <a:gd name="T12" fmla="*/ 184 w 346"/>
              <a:gd name="T13" fmla="*/ 50 h 268"/>
              <a:gd name="T14" fmla="*/ 218 w 346"/>
              <a:gd name="T15" fmla="*/ 87 h 268"/>
              <a:gd name="T16" fmla="*/ 99 w 346"/>
              <a:gd name="T17" fmla="*/ 190 h 268"/>
              <a:gd name="T18" fmla="*/ 41 w 346"/>
              <a:gd name="T19" fmla="*/ 11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6" h="268">
                <a:moveTo>
                  <a:pt x="41" y="111"/>
                </a:moveTo>
                <a:cubicBezTo>
                  <a:pt x="0" y="151"/>
                  <a:pt x="0" y="151"/>
                  <a:pt x="0" y="151"/>
                </a:cubicBezTo>
                <a:cubicBezTo>
                  <a:pt x="12" y="165"/>
                  <a:pt x="90" y="268"/>
                  <a:pt x="90" y="268"/>
                </a:cubicBezTo>
                <a:cubicBezTo>
                  <a:pt x="254" y="125"/>
                  <a:pt x="254" y="125"/>
                  <a:pt x="254" y="125"/>
                </a:cubicBezTo>
                <a:cubicBezTo>
                  <a:pt x="284" y="158"/>
                  <a:pt x="284" y="158"/>
                  <a:pt x="284" y="158"/>
                </a:cubicBezTo>
                <a:cubicBezTo>
                  <a:pt x="346" y="0"/>
                  <a:pt x="346" y="0"/>
                  <a:pt x="346" y="0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218" y="87"/>
                  <a:pt x="218" y="87"/>
                  <a:pt x="218" y="87"/>
                </a:cubicBezTo>
                <a:cubicBezTo>
                  <a:pt x="99" y="190"/>
                  <a:pt x="99" y="190"/>
                  <a:pt x="99" y="190"/>
                </a:cubicBezTo>
                <a:lnTo>
                  <a:pt x="41" y="1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229"/>
          <p:cNvSpPr/>
          <p:nvPr/>
        </p:nvSpPr>
        <p:spPr bwMode="auto">
          <a:xfrm>
            <a:off x="4926386" y="2894553"/>
            <a:ext cx="267078" cy="224603"/>
          </a:xfrm>
          <a:custGeom>
            <a:avLst/>
            <a:gdLst>
              <a:gd name="T0" fmla="*/ 407 w 527"/>
              <a:gd name="T1" fmla="*/ 0 h 443"/>
              <a:gd name="T2" fmla="*/ 294 w 527"/>
              <a:gd name="T3" fmla="*/ 190 h 443"/>
              <a:gd name="T4" fmla="*/ 280 w 527"/>
              <a:gd name="T5" fmla="*/ 105 h 443"/>
              <a:gd name="T6" fmla="*/ 295 w 527"/>
              <a:gd name="T7" fmla="*/ 77 h 443"/>
              <a:gd name="T8" fmla="*/ 263 w 527"/>
              <a:gd name="T9" fmla="*/ 44 h 443"/>
              <a:gd name="T10" fmla="*/ 230 w 527"/>
              <a:gd name="T11" fmla="*/ 77 h 443"/>
              <a:gd name="T12" fmla="*/ 246 w 527"/>
              <a:gd name="T13" fmla="*/ 105 h 443"/>
              <a:gd name="T14" fmla="*/ 232 w 527"/>
              <a:gd name="T15" fmla="*/ 189 h 443"/>
              <a:gd name="T16" fmla="*/ 120 w 527"/>
              <a:gd name="T17" fmla="*/ 0 h 443"/>
              <a:gd name="T18" fmla="*/ 2 w 527"/>
              <a:gd name="T19" fmla="*/ 125 h 443"/>
              <a:gd name="T20" fmla="*/ 0 w 527"/>
              <a:gd name="T21" fmla="*/ 125 h 443"/>
              <a:gd name="T22" fmla="*/ 0 w 527"/>
              <a:gd name="T23" fmla="*/ 402 h 443"/>
              <a:gd name="T24" fmla="*/ 1 w 527"/>
              <a:gd name="T25" fmla="*/ 402 h 443"/>
              <a:gd name="T26" fmla="*/ 263 w 527"/>
              <a:gd name="T27" fmla="*/ 443 h 443"/>
              <a:gd name="T28" fmla="*/ 526 w 527"/>
              <a:gd name="T29" fmla="*/ 402 h 443"/>
              <a:gd name="T30" fmla="*/ 527 w 527"/>
              <a:gd name="T31" fmla="*/ 402 h 443"/>
              <a:gd name="T32" fmla="*/ 527 w 527"/>
              <a:gd name="T33" fmla="*/ 125 h 443"/>
              <a:gd name="T34" fmla="*/ 525 w 527"/>
              <a:gd name="T35" fmla="*/ 125 h 443"/>
              <a:gd name="T36" fmla="*/ 407 w 527"/>
              <a:gd name="T37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443">
                <a:moveTo>
                  <a:pt x="407" y="0"/>
                </a:moveTo>
                <a:cubicBezTo>
                  <a:pt x="294" y="190"/>
                  <a:pt x="294" y="190"/>
                  <a:pt x="294" y="190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9" y="99"/>
                  <a:pt x="295" y="89"/>
                  <a:pt x="295" y="77"/>
                </a:cubicBezTo>
                <a:cubicBezTo>
                  <a:pt x="295" y="59"/>
                  <a:pt x="281" y="44"/>
                  <a:pt x="263" y="44"/>
                </a:cubicBezTo>
                <a:cubicBezTo>
                  <a:pt x="245" y="44"/>
                  <a:pt x="230" y="59"/>
                  <a:pt x="230" y="77"/>
                </a:cubicBezTo>
                <a:cubicBezTo>
                  <a:pt x="230" y="89"/>
                  <a:pt x="237" y="99"/>
                  <a:pt x="246" y="105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120" y="0"/>
                  <a:pt x="120" y="0"/>
                  <a:pt x="120" y="0"/>
                </a:cubicBezTo>
                <a:cubicBezTo>
                  <a:pt x="56" y="27"/>
                  <a:pt x="12" y="72"/>
                  <a:pt x="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402"/>
                  <a:pt x="0" y="402"/>
                  <a:pt x="0" y="402"/>
                </a:cubicBezTo>
                <a:cubicBezTo>
                  <a:pt x="1" y="402"/>
                  <a:pt x="1" y="402"/>
                  <a:pt x="1" y="402"/>
                </a:cubicBezTo>
                <a:cubicBezTo>
                  <a:pt x="14" y="425"/>
                  <a:pt x="126" y="443"/>
                  <a:pt x="263" y="443"/>
                </a:cubicBezTo>
                <a:cubicBezTo>
                  <a:pt x="401" y="443"/>
                  <a:pt x="513" y="425"/>
                  <a:pt x="526" y="402"/>
                </a:cubicBezTo>
                <a:cubicBezTo>
                  <a:pt x="527" y="402"/>
                  <a:pt x="527" y="402"/>
                  <a:pt x="527" y="402"/>
                </a:cubicBezTo>
                <a:cubicBezTo>
                  <a:pt x="527" y="125"/>
                  <a:pt x="527" y="125"/>
                  <a:pt x="527" y="125"/>
                </a:cubicBezTo>
                <a:cubicBezTo>
                  <a:pt x="525" y="125"/>
                  <a:pt x="525" y="125"/>
                  <a:pt x="525" y="125"/>
                </a:cubicBezTo>
                <a:cubicBezTo>
                  <a:pt x="515" y="72"/>
                  <a:pt x="471" y="27"/>
                  <a:pt x="4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230"/>
          <p:cNvSpPr/>
          <p:nvPr/>
        </p:nvSpPr>
        <p:spPr bwMode="auto">
          <a:xfrm>
            <a:off x="5276268" y="2977143"/>
            <a:ext cx="40974" cy="51271"/>
          </a:xfrm>
          <a:custGeom>
            <a:avLst/>
            <a:gdLst>
              <a:gd name="T0" fmla="*/ 0 w 81"/>
              <a:gd name="T1" fmla="*/ 0 h 101"/>
              <a:gd name="T2" fmla="*/ 0 w 81"/>
              <a:gd name="T3" fmla="*/ 55 h 101"/>
              <a:gd name="T4" fmla="*/ 40 w 81"/>
              <a:gd name="T5" fmla="*/ 101 h 101"/>
              <a:gd name="T6" fmla="*/ 81 w 81"/>
              <a:gd name="T7" fmla="*/ 56 h 101"/>
              <a:gd name="T8" fmla="*/ 81 w 81"/>
              <a:gd name="T9" fmla="*/ 0 h 101"/>
              <a:gd name="T10" fmla="*/ 59 w 81"/>
              <a:gd name="T11" fmla="*/ 0 h 101"/>
              <a:gd name="T12" fmla="*/ 59 w 81"/>
              <a:gd name="T13" fmla="*/ 57 h 101"/>
              <a:gd name="T14" fmla="*/ 40 w 81"/>
              <a:gd name="T15" fmla="*/ 83 h 101"/>
              <a:gd name="T16" fmla="*/ 22 w 81"/>
              <a:gd name="T17" fmla="*/ 57 h 101"/>
              <a:gd name="T18" fmla="*/ 22 w 81"/>
              <a:gd name="T19" fmla="*/ 0 h 101"/>
              <a:gd name="T20" fmla="*/ 0 w 81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101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0" y="87"/>
                  <a:pt x="15" y="101"/>
                  <a:pt x="40" y="101"/>
                </a:cubicBezTo>
                <a:cubicBezTo>
                  <a:pt x="65" y="101"/>
                  <a:pt x="81" y="86"/>
                  <a:pt x="81" y="56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75"/>
                  <a:pt x="52" y="83"/>
                  <a:pt x="40" y="83"/>
                </a:cubicBezTo>
                <a:cubicBezTo>
                  <a:pt x="29" y="83"/>
                  <a:pt x="22" y="74"/>
                  <a:pt x="22" y="57"/>
                </a:cubicBezTo>
                <a:cubicBezTo>
                  <a:pt x="22" y="0"/>
                  <a:pt x="22" y="0"/>
                  <a:pt x="2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5326895" y="2976714"/>
            <a:ext cx="36039" cy="50627"/>
          </a:xfrm>
          <a:custGeom>
            <a:avLst/>
            <a:gdLst>
              <a:gd name="T0" fmla="*/ 31 w 71"/>
              <a:gd name="T1" fmla="*/ 0 h 100"/>
              <a:gd name="T2" fmla="*/ 0 w 71"/>
              <a:gd name="T3" fmla="*/ 2 h 100"/>
              <a:gd name="T4" fmla="*/ 0 w 71"/>
              <a:gd name="T5" fmla="*/ 100 h 100"/>
              <a:gd name="T6" fmla="*/ 23 w 71"/>
              <a:gd name="T7" fmla="*/ 100 h 100"/>
              <a:gd name="T8" fmla="*/ 23 w 71"/>
              <a:gd name="T9" fmla="*/ 65 h 100"/>
              <a:gd name="T10" fmla="*/ 30 w 71"/>
              <a:gd name="T11" fmla="*/ 65 h 100"/>
              <a:gd name="T12" fmla="*/ 62 w 71"/>
              <a:gd name="T13" fmla="*/ 55 h 100"/>
              <a:gd name="T14" fmla="*/ 71 w 71"/>
              <a:gd name="T15" fmla="*/ 31 h 100"/>
              <a:gd name="T16" fmla="*/ 61 w 71"/>
              <a:gd name="T17" fmla="*/ 8 h 100"/>
              <a:gd name="T18" fmla="*/ 31 w 71"/>
              <a:gd name="T19" fmla="*/ 0 h 100"/>
              <a:gd name="T20" fmla="*/ 30 w 71"/>
              <a:gd name="T21" fmla="*/ 48 h 100"/>
              <a:gd name="T22" fmla="*/ 23 w 71"/>
              <a:gd name="T23" fmla="*/ 47 h 100"/>
              <a:gd name="T24" fmla="*/ 23 w 71"/>
              <a:gd name="T25" fmla="*/ 18 h 100"/>
              <a:gd name="T26" fmla="*/ 32 w 71"/>
              <a:gd name="T27" fmla="*/ 17 h 100"/>
              <a:gd name="T28" fmla="*/ 49 w 71"/>
              <a:gd name="T29" fmla="*/ 32 h 100"/>
              <a:gd name="T30" fmla="*/ 30 w 71"/>
              <a:gd name="T31" fmla="*/ 4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100">
                <a:moveTo>
                  <a:pt x="31" y="0"/>
                </a:moveTo>
                <a:cubicBezTo>
                  <a:pt x="17" y="0"/>
                  <a:pt x="7" y="1"/>
                  <a:pt x="0" y="2"/>
                </a:cubicBezTo>
                <a:cubicBezTo>
                  <a:pt x="0" y="100"/>
                  <a:pt x="0" y="100"/>
                  <a:pt x="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65"/>
                  <a:pt x="23" y="65"/>
                  <a:pt x="23" y="65"/>
                </a:cubicBezTo>
                <a:cubicBezTo>
                  <a:pt x="25" y="65"/>
                  <a:pt x="27" y="65"/>
                  <a:pt x="30" y="65"/>
                </a:cubicBezTo>
                <a:cubicBezTo>
                  <a:pt x="43" y="65"/>
                  <a:pt x="55" y="62"/>
                  <a:pt x="62" y="55"/>
                </a:cubicBezTo>
                <a:cubicBezTo>
                  <a:pt x="68" y="49"/>
                  <a:pt x="71" y="41"/>
                  <a:pt x="71" y="31"/>
                </a:cubicBezTo>
                <a:cubicBezTo>
                  <a:pt x="71" y="22"/>
                  <a:pt x="67" y="13"/>
                  <a:pt x="61" y="8"/>
                </a:cubicBezTo>
                <a:cubicBezTo>
                  <a:pt x="54" y="3"/>
                  <a:pt x="44" y="0"/>
                  <a:pt x="31" y="0"/>
                </a:cubicBezTo>
                <a:close/>
                <a:moveTo>
                  <a:pt x="30" y="48"/>
                </a:moveTo>
                <a:cubicBezTo>
                  <a:pt x="27" y="48"/>
                  <a:pt x="24" y="48"/>
                  <a:pt x="23" y="47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8"/>
                  <a:pt x="27" y="17"/>
                  <a:pt x="32" y="17"/>
                </a:cubicBezTo>
                <a:cubicBezTo>
                  <a:pt x="43" y="17"/>
                  <a:pt x="49" y="23"/>
                  <a:pt x="49" y="32"/>
                </a:cubicBezTo>
                <a:cubicBezTo>
                  <a:pt x="49" y="42"/>
                  <a:pt x="42" y="48"/>
                  <a:pt x="30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268"/>
          <p:cNvSpPr/>
          <p:nvPr/>
        </p:nvSpPr>
        <p:spPr bwMode="auto">
          <a:xfrm>
            <a:off x="7174222" y="2683028"/>
            <a:ext cx="60923" cy="66930"/>
          </a:xfrm>
          <a:custGeom>
            <a:avLst/>
            <a:gdLst>
              <a:gd name="T0" fmla="*/ 17 w 120"/>
              <a:gd name="T1" fmla="*/ 87 h 132"/>
              <a:gd name="T2" fmla="*/ 61 w 120"/>
              <a:gd name="T3" fmla="*/ 132 h 132"/>
              <a:gd name="T4" fmla="*/ 104 w 120"/>
              <a:gd name="T5" fmla="*/ 87 h 132"/>
              <a:gd name="T6" fmla="*/ 118 w 120"/>
              <a:gd name="T7" fmla="*/ 72 h 132"/>
              <a:gd name="T8" fmla="*/ 111 w 120"/>
              <a:gd name="T9" fmla="*/ 51 h 132"/>
              <a:gd name="T10" fmla="*/ 60 w 120"/>
              <a:gd name="T11" fmla="*/ 0 h 132"/>
              <a:gd name="T12" fmla="*/ 10 w 120"/>
              <a:gd name="T13" fmla="*/ 51 h 132"/>
              <a:gd name="T14" fmla="*/ 3 w 120"/>
              <a:gd name="T15" fmla="*/ 72 h 132"/>
              <a:gd name="T16" fmla="*/ 17 w 120"/>
              <a:gd name="T17" fmla="*/ 8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2">
                <a:moveTo>
                  <a:pt x="17" y="87"/>
                </a:moveTo>
                <a:cubicBezTo>
                  <a:pt x="26" y="110"/>
                  <a:pt x="43" y="132"/>
                  <a:pt x="61" y="132"/>
                </a:cubicBezTo>
                <a:cubicBezTo>
                  <a:pt x="80" y="132"/>
                  <a:pt x="96" y="110"/>
                  <a:pt x="104" y="87"/>
                </a:cubicBezTo>
                <a:cubicBezTo>
                  <a:pt x="110" y="86"/>
                  <a:pt x="115" y="81"/>
                  <a:pt x="118" y="72"/>
                </a:cubicBezTo>
                <a:cubicBezTo>
                  <a:pt x="120" y="63"/>
                  <a:pt x="117" y="53"/>
                  <a:pt x="111" y="51"/>
                </a:cubicBezTo>
                <a:cubicBezTo>
                  <a:pt x="109" y="22"/>
                  <a:pt x="87" y="0"/>
                  <a:pt x="60" y="0"/>
                </a:cubicBezTo>
                <a:cubicBezTo>
                  <a:pt x="33" y="0"/>
                  <a:pt x="12" y="22"/>
                  <a:pt x="10" y="51"/>
                </a:cubicBezTo>
                <a:cubicBezTo>
                  <a:pt x="3" y="53"/>
                  <a:pt x="0" y="63"/>
                  <a:pt x="3" y="72"/>
                </a:cubicBezTo>
                <a:cubicBezTo>
                  <a:pt x="5" y="81"/>
                  <a:pt x="11" y="87"/>
                  <a:pt x="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269"/>
          <p:cNvSpPr/>
          <p:nvPr/>
        </p:nvSpPr>
        <p:spPr bwMode="auto">
          <a:xfrm>
            <a:off x="7156418" y="2746955"/>
            <a:ext cx="96319" cy="360393"/>
          </a:xfrm>
          <a:custGeom>
            <a:avLst/>
            <a:gdLst>
              <a:gd name="T0" fmla="*/ 41 w 190"/>
              <a:gd name="T1" fmla="*/ 156 h 711"/>
              <a:gd name="T2" fmla="*/ 41 w 190"/>
              <a:gd name="T3" fmla="*/ 711 h 711"/>
              <a:gd name="T4" fmla="*/ 150 w 190"/>
              <a:gd name="T5" fmla="*/ 711 h 711"/>
              <a:gd name="T6" fmla="*/ 150 w 190"/>
              <a:gd name="T7" fmla="*/ 156 h 711"/>
              <a:gd name="T8" fmla="*/ 189 w 190"/>
              <a:gd name="T9" fmla="*/ 144 h 711"/>
              <a:gd name="T10" fmla="*/ 190 w 190"/>
              <a:gd name="T11" fmla="*/ 144 h 711"/>
              <a:gd name="T12" fmla="*/ 189 w 190"/>
              <a:gd name="T13" fmla="*/ 45 h 711"/>
              <a:gd name="T14" fmla="*/ 147 w 190"/>
              <a:gd name="T15" fmla="*/ 0 h 711"/>
              <a:gd name="T16" fmla="*/ 106 w 190"/>
              <a:gd name="T17" fmla="*/ 68 h 711"/>
              <a:gd name="T18" fmla="*/ 101 w 190"/>
              <a:gd name="T19" fmla="*/ 37 h 711"/>
              <a:gd name="T20" fmla="*/ 107 w 190"/>
              <a:gd name="T21" fmla="*/ 27 h 711"/>
              <a:gd name="T22" fmla="*/ 95 w 190"/>
              <a:gd name="T23" fmla="*/ 16 h 711"/>
              <a:gd name="T24" fmla="*/ 83 w 190"/>
              <a:gd name="T25" fmla="*/ 27 h 711"/>
              <a:gd name="T26" fmla="*/ 89 w 190"/>
              <a:gd name="T27" fmla="*/ 37 h 711"/>
              <a:gd name="T28" fmla="*/ 84 w 190"/>
              <a:gd name="T29" fmla="*/ 68 h 711"/>
              <a:gd name="T30" fmla="*/ 44 w 190"/>
              <a:gd name="T31" fmla="*/ 0 h 711"/>
              <a:gd name="T32" fmla="*/ 1 w 190"/>
              <a:gd name="T33" fmla="*/ 45 h 711"/>
              <a:gd name="T34" fmla="*/ 0 w 190"/>
              <a:gd name="T35" fmla="*/ 45 h 711"/>
              <a:gd name="T36" fmla="*/ 0 w 190"/>
              <a:gd name="T37" fmla="*/ 144 h 711"/>
              <a:gd name="T38" fmla="*/ 1 w 190"/>
              <a:gd name="T39" fmla="*/ 144 h 711"/>
              <a:gd name="T40" fmla="*/ 41 w 190"/>
              <a:gd name="T41" fmla="*/ 156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0" h="711">
                <a:moveTo>
                  <a:pt x="41" y="156"/>
                </a:moveTo>
                <a:cubicBezTo>
                  <a:pt x="41" y="711"/>
                  <a:pt x="41" y="711"/>
                  <a:pt x="41" y="711"/>
                </a:cubicBezTo>
                <a:cubicBezTo>
                  <a:pt x="150" y="711"/>
                  <a:pt x="150" y="711"/>
                  <a:pt x="150" y="711"/>
                </a:cubicBezTo>
                <a:cubicBezTo>
                  <a:pt x="150" y="156"/>
                  <a:pt x="150" y="156"/>
                  <a:pt x="150" y="156"/>
                </a:cubicBezTo>
                <a:cubicBezTo>
                  <a:pt x="172" y="153"/>
                  <a:pt x="187" y="149"/>
                  <a:pt x="189" y="144"/>
                </a:cubicBezTo>
                <a:cubicBezTo>
                  <a:pt x="190" y="144"/>
                  <a:pt x="190" y="144"/>
                  <a:pt x="190" y="144"/>
                </a:cubicBezTo>
                <a:cubicBezTo>
                  <a:pt x="189" y="45"/>
                  <a:pt x="189" y="45"/>
                  <a:pt x="189" y="45"/>
                </a:cubicBezTo>
                <a:cubicBezTo>
                  <a:pt x="186" y="26"/>
                  <a:pt x="170" y="10"/>
                  <a:pt x="147" y="0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104" y="35"/>
                  <a:pt x="107" y="32"/>
                  <a:pt x="107" y="27"/>
                </a:cubicBezTo>
                <a:cubicBezTo>
                  <a:pt x="107" y="21"/>
                  <a:pt x="101" y="16"/>
                  <a:pt x="95" y="16"/>
                </a:cubicBezTo>
                <a:cubicBezTo>
                  <a:pt x="89" y="16"/>
                  <a:pt x="83" y="21"/>
                  <a:pt x="83" y="27"/>
                </a:cubicBezTo>
                <a:cubicBezTo>
                  <a:pt x="83" y="32"/>
                  <a:pt x="86" y="35"/>
                  <a:pt x="89" y="37"/>
                </a:cubicBezTo>
                <a:cubicBezTo>
                  <a:pt x="84" y="68"/>
                  <a:pt x="84" y="68"/>
                  <a:pt x="84" y="68"/>
                </a:cubicBezTo>
                <a:cubicBezTo>
                  <a:pt x="44" y="0"/>
                  <a:pt x="44" y="0"/>
                  <a:pt x="44" y="0"/>
                </a:cubicBezTo>
                <a:cubicBezTo>
                  <a:pt x="21" y="10"/>
                  <a:pt x="5" y="26"/>
                  <a:pt x="1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44"/>
                  <a:pt x="0" y="144"/>
                  <a:pt x="0" y="144"/>
                </a:cubicBezTo>
                <a:cubicBezTo>
                  <a:pt x="1" y="144"/>
                  <a:pt x="1" y="144"/>
                  <a:pt x="1" y="144"/>
                </a:cubicBezTo>
                <a:cubicBezTo>
                  <a:pt x="4" y="149"/>
                  <a:pt x="19" y="153"/>
                  <a:pt x="41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270"/>
          <p:cNvSpPr/>
          <p:nvPr/>
        </p:nvSpPr>
        <p:spPr bwMode="auto">
          <a:xfrm>
            <a:off x="7081979" y="2749529"/>
            <a:ext cx="60709" cy="66930"/>
          </a:xfrm>
          <a:custGeom>
            <a:avLst/>
            <a:gdLst>
              <a:gd name="T0" fmla="*/ 16 w 120"/>
              <a:gd name="T1" fmla="*/ 87 h 132"/>
              <a:gd name="T2" fmla="*/ 61 w 120"/>
              <a:gd name="T3" fmla="*/ 132 h 132"/>
              <a:gd name="T4" fmla="*/ 104 w 120"/>
              <a:gd name="T5" fmla="*/ 87 h 132"/>
              <a:gd name="T6" fmla="*/ 117 w 120"/>
              <a:gd name="T7" fmla="*/ 73 h 132"/>
              <a:gd name="T8" fmla="*/ 110 w 120"/>
              <a:gd name="T9" fmla="*/ 51 h 132"/>
              <a:gd name="T10" fmla="*/ 60 w 120"/>
              <a:gd name="T11" fmla="*/ 0 h 132"/>
              <a:gd name="T12" fmla="*/ 10 w 120"/>
              <a:gd name="T13" fmla="*/ 51 h 132"/>
              <a:gd name="T14" fmla="*/ 3 w 120"/>
              <a:gd name="T15" fmla="*/ 73 h 132"/>
              <a:gd name="T16" fmla="*/ 16 w 120"/>
              <a:gd name="T17" fmla="*/ 8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2">
                <a:moveTo>
                  <a:pt x="16" y="87"/>
                </a:moveTo>
                <a:cubicBezTo>
                  <a:pt x="26" y="110"/>
                  <a:pt x="42" y="132"/>
                  <a:pt x="61" y="132"/>
                </a:cubicBezTo>
                <a:cubicBezTo>
                  <a:pt x="80" y="132"/>
                  <a:pt x="96" y="110"/>
                  <a:pt x="104" y="87"/>
                </a:cubicBezTo>
                <a:cubicBezTo>
                  <a:pt x="110" y="87"/>
                  <a:pt x="115" y="81"/>
                  <a:pt x="117" y="73"/>
                </a:cubicBezTo>
                <a:cubicBezTo>
                  <a:pt x="120" y="63"/>
                  <a:pt x="117" y="53"/>
                  <a:pt x="110" y="51"/>
                </a:cubicBezTo>
                <a:cubicBezTo>
                  <a:pt x="109" y="23"/>
                  <a:pt x="87" y="0"/>
                  <a:pt x="60" y="0"/>
                </a:cubicBezTo>
                <a:cubicBezTo>
                  <a:pt x="33" y="0"/>
                  <a:pt x="11" y="23"/>
                  <a:pt x="10" y="51"/>
                </a:cubicBezTo>
                <a:cubicBezTo>
                  <a:pt x="3" y="53"/>
                  <a:pt x="0" y="63"/>
                  <a:pt x="3" y="73"/>
                </a:cubicBezTo>
                <a:cubicBezTo>
                  <a:pt x="5" y="81"/>
                  <a:pt x="11" y="87"/>
                  <a:pt x="16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71"/>
          <p:cNvSpPr/>
          <p:nvPr/>
        </p:nvSpPr>
        <p:spPr bwMode="auto">
          <a:xfrm>
            <a:off x="7064174" y="2813456"/>
            <a:ext cx="96319" cy="293892"/>
          </a:xfrm>
          <a:custGeom>
            <a:avLst/>
            <a:gdLst>
              <a:gd name="T0" fmla="*/ 49 w 190"/>
              <a:gd name="T1" fmla="*/ 157 h 580"/>
              <a:gd name="T2" fmla="*/ 39 w 190"/>
              <a:gd name="T3" fmla="*/ 157 h 580"/>
              <a:gd name="T4" fmla="*/ 39 w 190"/>
              <a:gd name="T5" fmla="*/ 580 h 580"/>
              <a:gd name="T6" fmla="*/ 148 w 190"/>
              <a:gd name="T7" fmla="*/ 580 h 580"/>
              <a:gd name="T8" fmla="*/ 148 w 190"/>
              <a:gd name="T9" fmla="*/ 157 h 580"/>
              <a:gd name="T10" fmla="*/ 141 w 190"/>
              <a:gd name="T11" fmla="*/ 157 h 580"/>
              <a:gd name="T12" fmla="*/ 189 w 190"/>
              <a:gd name="T13" fmla="*/ 145 h 580"/>
              <a:gd name="T14" fmla="*/ 190 w 190"/>
              <a:gd name="T15" fmla="*/ 145 h 580"/>
              <a:gd name="T16" fmla="*/ 189 w 190"/>
              <a:gd name="T17" fmla="*/ 45 h 580"/>
              <a:gd name="T18" fmla="*/ 146 w 190"/>
              <a:gd name="T19" fmla="*/ 0 h 580"/>
              <a:gd name="T20" fmla="*/ 106 w 190"/>
              <a:gd name="T21" fmla="*/ 68 h 580"/>
              <a:gd name="T22" fmla="*/ 101 w 190"/>
              <a:gd name="T23" fmla="*/ 38 h 580"/>
              <a:gd name="T24" fmla="*/ 106 w 190"/>
              <a:gd name="T25" fmla="*/ 28 h 580"/>
              <a:gd name="T26" fmla="*/ 95 w 190"/>
              <a:gd name="T27" fmla="*/ 16 h 580"/>
              <a:gd name="T28" fmla="*/ 83 w 190"/>
              <a:gd name="T29" fmla="*/ 28 h 580"/>
              <a:gd name="T30" fmla="*/ 89 w 190"/>
              <a:gd name="T31" fmla="*/ 38 h 580"/>
              <a:gd name="T32" fmla="*/ 84 w 190"/>
              <a:gd name="T33" fmla="*/ 68 h 580"/>
              <a:gd name="T34" fmla="*/ 43 w 190"/>
              <a:gd name="T35" fmla="*/ 0 h 580"/>
              <a:gd name="T36" fmla="*/ 1 w 190"/>
              <a:gd name="T37" fmla="*/ 45 h 580"/>
              <a:gd name="T38" fmla="*/ 0 w 190"/>
              <a:gd name="T39" fmla="*/ 45 h 580"/>
              <a:gd name="T40" fmla="*/ 0 w 190"/>
              <a:gd name="T41" fmla="*/ 145 h 580"/>
              <a:gd name="T42" fmla="*/ 1 w 190"/>
              <a:gd name="T43" fmla="*/ 145 h 580"/>
              <a:gd name="T44" fmla="*/ 49 w 190"/>
              <a:gd name="T45" fmla="*/ 157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0" h="580">
                <a:moveTo>
                  <a:pt x="49" y="157"/>
                </a:moveTo>
                <a:cubicBezTo>
                  <a:pt x="39" y="157"/>
                  <a:pt x="39" y="157"/>
                  <a:pt x="39" y="157"/>
                </a:cubicBezTo>
                <a:cubicBezTo>
                  <a:pt x="39" y="580"/>
                  <a:pt x="39" y="580"/>
                  <a:pt x="39" y="580"/>
                </a:cubicBezTo>
                <a:cubicBezTo>
                  <a:pt x="148" y="580"/>
                  <a:pt x="148" y="580"/>
                  <a:pt x="148" y="580"/>
                </a:cubicBezTo>
                <a:cubicBezTo>
                  <a:pt x="148" y="157"/>
                  <a:pt x="148" y="157"/>
                  <a:pt x="148" y="157"/>
                </a:cubicBezTo>
                <a:cubicBezTo>
                  <a:pt x="141" y="157"/>
                  <a:pt x="141" y="157"/>
                  <a:pt x="141" y="157"/>
                </a:cubicBezTo>
                <a:cubicBezTo>
                  <a:pt x="168" y="155"/>
                  <a:pt x="186" y="150"/>
                  <a:pt x="189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9" y="45"/>
                  <a:pt x="189" y="45"/>
                  <a:pt x="189" y="45"/>
                </a:cubicBezTo>
                <a:cubicBezTo>
                  <a:pt x="185" y="26"/>
                  <a:pt x="169" y="10"/>
                  <a:pt x="146" y="0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4" y="36"/>
                  <a:pt x="106" y="32"/>
                  <a:pt x="106" y="28"/>
                </a:cubicBezTo>
                <a:cubicBezTo>
                  <a:pt x="106" y="21"/>
                  <a:pt x="101" y="16"/>
                  <a:pt x="95" y="16"/>
                </a:cubicBezTo>
                <a:cubicBezTo>
                  <a:pt x="88" y="16"/>
                  <a:pt x="83" y="21"/>
                  <a:pt x="83" y="28"/>
                </a:cubicBezTo>
                <a:cubicBezTo>
                  <a:pt x="83" y="32"/>
                  <a:pt x="85" y="36"/>
                  <a:pt x="89" y="38"/>
                </a:cubicBezTo>
                <a:cubicBezTo>
                  <a:pt x="84" y="68"/>
                  <a:pt x="84" y="68"/>
                  <a:pt x="84" y="68"/>
                </a:cubicBezTo>
                <a:cubicBezTo>
                  <a:pt x="43" y="0"/>
                  <a:pt x="43" y="0"/>
                  <a:pt x="43" y="0"/>
                </a:cubicBezTo>
                <a:cubicBezTo>
                  <a:pt x="20" y="10"/>
                  <a:pt x="4" y="26"/>
                  <a:pt x="1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45"/>
                  <a:pt x="0" y="145"/>
                  <a:pt x="0" y="145"/>
                </a:cubicBezTo>
                <a:cubicBezTo>
                  <a:pt x="1" y="145"/>
                  <a:pt x="1" y="145"/>
                  <a:pt x="1" y="145"/>
                </a:cubicBezTo>
                <a:cubicBezTo>
                  <a:pt x="4" y="150"/>
                  <a:pt x="22" y="155"/>
                  <a:pt x="49" y="1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72"/>
          <p:cNvSpPr/>
          <p:nvPr/>
        </p:nvSpPr>
        <p:spPr bwMode="auto">
          <a:xfrm>
            <a:off x="6978581" y="2795652"/>
            <a:ext cx="60709" cy="66930"/>
          </a:xfrm>
          <a:custGeom>
            <a:avLst/>
            <a:gdLst>
              <a:gd name="T0" fmla="*/ 17 w 120"/>
              <a:gd name="T1" fmla="*/ 87 h 132"/>
              <a:gd name="T2" fmla="*/ 62 w 120"/>
              <a:gd name="T3" fmla="*/ 132 h 132"/>
              <a:gd name="T4" fmla="*/ 105 w 120"/>
              <a:gd name="T5" fmla="*/ 87 h 132"/>
              <a:gd name="T6" fmla="*/ 118 w 120"/>
              <a:gd name="T7" fmla="*/ 73 h 132"/>
              <a:gd name="T8" fmla="*/ 111 w 120"/>
              <a:gd name="T9" fmla="*/ 51 h 132"/>
              <a:gd name="T10" fmla="*/ 60 w 120"/>
              <a:gd name="T11" fmla="*/ 0 h 132"/>
              <a:gd name="T12" fmla="*/ 10 w 120"/>
              <a:gd name="T13" fmla="*/ 51 h 132"/>
              <a:gd name="T14" fmla="*/ 3 w 120"/>
              <a:gd name="T15" fmla="*/ 73 h 132"/>
              <a:gd name="T16" fmla="*/ 17 w 120"/>
              <a:gd name="T17" fmla="*/ 8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2">
                <a:moveTo>
                  <a:pt x="17" y="87"/>
                </a:moveTo>
                <a:cubicBezTo>
                  <a:pt x="26" y="110"/>
                  <a:pt x="43" y="132"/>
                  <a:pt x="62" y="132"/>
                </a:cubicBezTo>
                <a:cubicBezTo>
                  <a:pt x="80" y="132"/>
                  <a:pt x="96" y="110"/>
                  <a:pt x="105" y="87"/>
                </a:cubicBezTo>
                <a:cubicBezTo>
                  <a:pt x="110" y="87"/>
                  <a:pt x="116" y="81"/>
                  <a:pt x="118" y="73"/>
                </a:cubicBezTo>
                <a:cubicBezTo>
                  <a:pt x="120" y="63"/>
                  <a:pt x="117" y="53"/>
                  <a:pt x="111" y="51"/>
                </a:cubicBezTo>
                <a:cubicBezTo>
                  <a:pt x="109" y="23"/>
                  <a:pt x="87" y="0"/>
                  <a:pt x="60" y="0"/>
                </a:cubicBezTo>
                <a:cubicBezTo>
                  <a:pt x="34" y="0"/>
                  <a:pt x="12" y="23"/>
                  <a:pt x="10" y="51"/>
                </a:cubicBezTo>
                <a:cubicBezTo>
                  <a:pt x="4" y="53"/>
                  <a:pt x="0" y="63"/>
                  <a:pt x="3" y="73"/>
                </a:cubicBezTo>
                <a:cubicBezTo>
                  <a:pt x="5" y="81"/>
                  <a:pt x="11" y="87"/>
                  <a:pt x="17" y="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73"/>
          <p:cNvSpPr/>
          <p:nvPr/>
        </p:nvSpPr>
        <p:spPr bwMode="auto">
          <a:xfrm>
            <a:off x="6961420" y="2859578"/>
            <a:ext cx="95676" cy="247770"/>
          </a:xfrm>
          <a:custGeom>
            <a:avLst/>
            <a:gdLst>
              <a:gd name="T0" fmla="*/ 46 w 189"/>
              <a:gd name="T1" fmla="*/ 157 h 489"/>
              <a:gd name="T2" fmla="*/ 46 w 189"/>
              <a:gd name="T3" fmla="*/ 489 h 489"/>
              <a:gd name="T4" fmla="*/ 154 w 189"/>
              <a:gd name="T5" fmla="*/ 489 h 489"/>
              <a:gd name="T6" fmla="*/ 154 w 189"/>
              <a:gd name="T7" fmla="*/ 156 h 489"/>
              <a:gd name="T8" fmla="*/ 189 w 189"/>
              <a:gd name="T9" fmla="*/ 145 h 489"/>
              <a:gd name="T10" fmla="*/ 189 w 189"/>
              <a:gd name="T11" fmla="*/ 145 h 489"/>
              <a:gd name="T12" fmla="*/ 188 w 189"/>
              <a:gd name="T13" fmla="*/ 45 h 489"/>
              <a:gd name="T14" fmla="*/ 146 w 189"/>
              <a:gd name="T15" fmla="*/ 0 h 489"/>
              <a:gd name="T16" fmla="*/ 105 w 189"/>
              <a:gd name="T17" fmla="*/ 68 h 489"/>
              <a:gd name="T18" fmla="*/ 100 w 189"/>
              <a:gd name="T19" fmla="*/ 38 h 489"/>
              <a:gd name="T20" fmla="*/ 106 w 189"/>
              <a:gd name="T21" fmla="*/ 28 h 489"/>
              <a:gd name="T22" fmla="*/ 94 w 189"/>
              <a:gd name="T23" fmla="*/ 16 h 489"/>
              <a:gd name="T24" fmla="*/ 82 w 189"/>
              <a:gd name="T25" fmla="*/ 28 h 489"/>
              <a:gd name="T26" fmla="*/ 88 w 189"/>
              <a:gd name="T27" fmla="*/ 38 h 489"/>
              <a:gd name="T28" fmla="*/ 83 w 189"/>
              <a:gd name="T29" fmla="*/ 68 h 489"/>
              <a:gd name="T30" fmla="*/ 43 w 189"/>
              <a:gd name="T31" fmla="*/ 0 h 489"/>
              <a:gd name="T32" fmla="*/ 0 w 189"/>
              <a:gd name="T33" fmla="*/ 45 h 489"/>
              <a:gd name="T34" fmla="*/ 0 w 189"/>
              <a:gd name="T35" fmla="*/ 45 h 489"/>
              <a:gd name="T36" fmla="*/ 0 w 189"/>
              <a:gd name="T37" fmla="*/ 145 h 489"/>
              <a:gd name="T38" fmla="*/ 0 w 189"/>
              <a:gd name="T39" fmla="*/ 145 h 489"/>
              <a:gd name="T40" fmla="*/ 46 w 189"/>
              <a:gd name="T41" fmla="*/ 157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9" h="489">
                <a:moveTo>
                  <a:pt x="46" y="157"/>
                </a:moveTo>
                <a:cubicBezTo>
                  <a:pt x="46" y="489"/>
                  <a:pt x="46" y="489"/>
                  <a:pt x="46" y="489"/>
                </a:cubicBezTo>
                <a:cubicBezTo>
                  <a:pt x="154" y="489"/>
                  <a:pt x="154" y="489"/>
                  <a:pt x="154" y="489"/>
                </a:cubicBezTo>
                <a:cubicBezTo>
                  <a:pt x="154" y="156"/>
                  <a:pt x="154" y="156"/>
                  <a:pt x="154" y="156"/>
                </a:cubicBezTo>
                <a:cubicBezTo>
                  <a:pt x="173" y="153"/>
                  <a:pt x="186" y="149"/>
                  <a:pt x="189" y="145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8" y="45"/>
                  <a:pt x="188" y="45"/>
                  <a:pt x="188" y="45"/>
                </a:cubicBezTo>
                <a:cubicBezTo>
                  <a:pt x="185" y="26"/>
                  <a:pt x="169" y="10"/>
                  <a:pt x="146" y="0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36"/>
                  <a:pt x="106" y="32"/>
                  <a:pt x="106" y="28"/>
                </a:cubicBezTo>
                <a:cubicBezTo>
                  <a:pt x="106" y="21"/>
                  <a:pt x="101" y="16"/>
                  <a:pt x="94" y="16"/>
                </a:cubicBezTo>
                <a:cubicBezTo>
                  <a:pt x="88" y="16"/>
                  <a:pt x="82" y="21"/>
                  <a:pt x="82" y="28"/>
                </a:cubicBezTo>
                <a:cubicBezTo>
                  <a:pt x="82" y="32"/>
                  <a:pt x="85" y="36"/>
                  <a:pt x="88" y="38"/>
                </a:cubicBezTo>
                <a:cubicBezTo>
                  <a:pt x="83" y="68"/>
                  <a:pt x="83" y="68"/>
                  <a:pt x="83" y="68"/>
                </a:cubicBezTo>
                <a:cubicBezTo>
                  <a:pt x="43" y="0"/>
                  <a:pt x="43" y="0"/>
                  <a:pt x="43" y="0"/>
                </a:cubicBezTo>
                <a:cubicBezTo>
                  <a:pt x="20" y="10"/>
                  <a:pt x="4" y="26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3" y="150"/>
                  <a:pt x="21" y="154"/>
                  <a:pt x="46" y="1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74"/>
          <p:cNvSpPr/>
          <p:nvPr/>
        </p:nvSpPr>
        <p:spPr bwMode="auto">
          <a:xfrm>
            <a:off x="6883334" y="2881244"/>
            <a:ext cx="60709" cy="66930"/>
          </a:xfrm>
          <a:custGeom>
            <a:avLst/>
            <a:gdLst>
              <a:gd name="T0" fmla="*/ 17 w 120"/>
              <a:gd name="T1" fmla="*/ 88 h 132"/>
              <a:gd name="T2" fmla="*/ 62 w 120"/>
              <a:gd name="T3" fmla="*/ 132 h 132"/>
              <a:gd name="T4" fmla="*/ 104 w 120"/>
              <a:gd name="T5" fmla="*/ 88 h 132"/>
              <a:gd name="T6" fmla="*/ 118 w 120"/>
              <a:gd name="T7" fmla="*/ 73 h 132"/>
              <a:gd name="T8" fmla="*/ 111 w 120"/>
              <a:gd name="T9" fmla="*/ 51 h 132"/>
              <a:gd name="T10" fmla="*/ 60 w 120"/>
              <a:gd name="T11" fmla="*/ 0 h 132"/>
              <a:gd name="T12" fmla="*/ 10 w 120"/>
              <a:gd name="T13" fmla="*/ 51 h 132"/>
              <a:gd name="T14" fmla="*/ 3 w 120"/>
              <a:gd name="T15" fmla="*/ 73 h 132"/>
              <a:gd name="T16" fmla="*/ 17 w 120"/>
              <a:gd name="T17" fmla="*/ 8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32">
                <a:moveTo>
                  <a:pt x="17" y="88"/>
                </a:moveTo>
                <a:cubicBezTo>
                  <a:pt x="26" y="111"/>
                  <a:pt x="43" y="132"/>
                  <a:pt x="62" y="132"/>
                </a:cubicBezTo>
                <a:cubicBezTo>
                  <a:pt x="80" y="132"/>
                  <a:pt x="96" y="111"/>
                  <a:pt x="104" y="88"/>
                </a:cubicBezTo>
                <a:cubicBezTo>
                  <a:pt x="110" y="87"/>
                  <a:pt x="116" y="81"/>
                  <a:pt x="118" y="73"/>
                </a:cubicBezTo>
                <a:cubicBezTo>
                  <a:pt x="120" y="63"/>
                  <a:pt x="117" y="54"/>
                  <a:pt x="111" y="51"/>
                </a:cubicBezTo>
                <a:cubicBezTo>
                  <a:pt x="109" y="23"/>
                  <a:pt x="87" y="0"/>
                  <a:pt x="60" y="0"/>
                </a:cubicBezTo>
                <a:cubicBezTo>
                  <a:pt x="33" y="0"/>
                  <a:pt x="12" y="23"/>
                  <a:pt x="10" y="51"/>
                </a:cubicBezTo>
                <a:cubicBezTo>
                  <a:pt x="4" y="54"/>
                  <a:pt x="0" y="63"/>
                  <a:pt x="3" y="73"/>
                </a:cubicBezTo>
                <a:cubicBezTo>
                  <a:pt x="5" y="82"/>
                  <a:pt x="11" y="87"/>
                  <a:pt x="17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275"/>
          <p:cNvSpPr/>
          <p:nvPr/>
        </p:nvSpPr>
        <p:spPr bwMode="auto">
          <a:xfrm>
            <a:off x="6865959" y="2945172"/>
            <a:ext cx="95890" cy="162177"/>
          </a:xfrm>
          <a:custGeom>
            <a:avLst/>
            <a:gdLst>
              <a:gd name="T0" fmla="*/ 0 w 189"/>
              <a:gd name="T1" fmla="*/ 45 h 320"/>
              <a:gd name="T2" fmla="*/ 0 w 189"/>
              <a:gd name="T3" fmla="*/ 145 h 320"/>
              <a:gd name="T4" fmla="*/ 0 w 189"/>
              <a:gd name="T5" fmla="*/ 145 h 320"/>
              <a:gd name="T6" fmla="*/ 43 w 189"/>
              <a:gd name="T7" fmla="*/ 157 h 320"/>
              <a:gd name="T8" fmla="*/ 43 w 189"/>
              <a:gd name="T9" fmla="*/ 320 h 320"/>
              <a:gd name="T10" fmla="*/ 152 w 189"/>
              <a:gd name="T11" fmla="*/ 320 h 320"/>
              <a:gd name="T12" fmla="*/ 152 w 189"/>
              <a:gd name="T13" fmla="*/ 156 h 320"/>
              <a:gd name="T14" fmla="*/ 189 w 189"/>
              <a:gd name="T15" fmla="*/ 145 h 320"/>
              <a:gd name="T16" fmla="*/ 189 w 189"/>
              <a:gd name="T17" fmla="*/ 145 h 320"/>
              <a:gd name="T18" fmla="*/ 188 w 189"/>
              <a:gd name="T19" fmla="*/ 45 h 320"/>
              <a:gd name="T20" fmla="*/ 146 w 189"/>
              <a:gd name="T21" fmla="*/ 0 h 320"/>
              <a:gd name="T22" fmla="*/ 105 w 189"/>
              <a:gd name="T23" fmla="*/ 69 h 320"/>
              <a:gd name="T24" fmla="*/ 100 w 189"/>
              <a:gd name="T25" fmla="*/ 38 h 320"/>
              <a:gd name="T26" fmla="*/ 106 w 189"/>
              <a:gd name="T27" fmla="*/ 28 h 320"/>
              <a:gd name="T28" fmla="*/ 94 w 189"/>
              <a:gd name="T29" fmla="*/ 16 h 320"/>
              <a:gd name="T30" fmla="*/ 82 w 189"/>
              <a:gd name="T31" fmla="*/ 28 h 320"/>
              <a:gd name="T32" fmla="*/ 88 w 189"/>
              <a:gd name="T33" fmla="*/ 38 h 320"/>
              <a:gd name="T34" fmla="*/ 83 w 189"/>
              <a:gd name="T35" fmla="*/ 68 h 320"/>
              <a:gd name="T36" fmla="*/ 43 w 189"/>
              <a:gd name="T37" fmla="*/ 0 h 320"/>
              <a:gd name="T38" fmla="*/ 0 w 189"/>
              <a:gd name="T39" fmla="*/ 4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9" h="320">
                <a:moveTo>
                  <a:pt x="0" y="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3" y="150"/>
                  <a:pt x="19" y="154"/>
                  <a:pt x="43" y="157"/>
                </a:cubicBezTo>
                <a:cubicBezTo>
                  <a:pt x="43" y="320"/>
                  <a:pt x="43" y="320"/>
                  <a:pt x="43" y="320"/>
                </a:cubicBezTo>
                <a:cubicBezTo>
                  <a:pt x="152" y="320"/>
                  <a:pt x="152" y="320"/>
                  <a:pt x="152" y="320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72" y="154"/>
                  <a:pt x="186" y="150"/>
                  <a:pt x="189" y="145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8" y="45"/>
                  <a:pt x="188" y="45"/>
                  <a:pt x="188" y="45"/>
                </a:cubicBezTo>
                <a:cubicBezTo>
                  <a:pt x="185" y="26"/>
                  <a:pt x="169" y="10"/>
                  <a:pt x="146" y="0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4" y="36"/>
                  <a:pt x="106" y="32"/>
                  <a:pt x="106" y="28"/>
                </a:cubicBezTo>
                <a:cubicBezTo>
                  <a:pt x="106" y="22"/>
                  <a:pt x="101" y="16"/>
                  <a:pt x="94" y="16"/>
                </a:cubicBezTo>
                <a:cubicBezTo>
                  <a:pt x="88" y="16"/>
                  <a:pt x="82" y="22"/>
                  <a:pt x="82" y="28"/>
                </a:cubicBezTo>
                <a:cubicBezTo>
                  <a:pt x="82" y="32"/>
                  <a:pt x="85" y="36"/>
                  <a:pt x="88" y="38"/>
                </a:cubicBezTo>
                <a:cubicBezTo>
                  <a:pt x="83" y="68"/>
                  <a:pt x="83" y="68"/>
                  <a:pt x="83" y="68"/>
                </a:cubicBezTo>
                <a:cubicBezTo>
                  <a:pt x="43" y="0"/>
                  <a:pt x="43" y="0"/>
                  <a:pt x="43" y="0"/>
                </a:cubicBezTo>
                <a:cubicBezTo>
                  <a:pt x="20" y="10"/>
                  <a:pt x="4" y="26"/>
                  <a:pt x="0" y="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76"/>
          <p:cNvSpPr/>
          <p:nvPr/>
        </p:nvSpPr>
        <p:spPr bwMode="auto">
          <a:xfrm>
            <a:off x="6818335" y="2721642"/>
            <a:ext cx="460359" cy="430970"/>
          </a:xfrm>
          <a:custGeom>
            <a:avLst/>
            <a:gdLst>
              <a:gd name="T0" fmla="*/ 875 w 908"/>
              <a:gd name="T1" fmla="*/ 762 h 850"/>
              <a:gd name="T2" fmla="*/ 843 w 908"/>
              <a:gd name="T3" fmla="*/ 787 h 850"/>
              <a:gd name="T4" fmla="*/ 72 w 908"/>
              <a:gd name="T5" fmla="*/ 787 h 850"/>
              <a:gd name="T6" fmla="*/ 72 w 908"/>
              <a:gd name="T7" fmla="*/ 64 h 850"/>
              <a:gd name="T8" fmla="*/ 96 w 908"/>
              <a:gd name="T9" fmla="*/ 33 h 850"/>
              <a:gd name="T10" fmla="*/ 63 w 908"/>
              <a:gd name="T11" fmla="*/ 0 h 850"/>
              <a:gd name="T12" fmla="*/ 31 w 908"/>
              <a:gd name="T13" fmla="*/ 33 h 850"/>
              <a:gd name="T14" fmla="*/ 55 w 908"/>
              <a:gd name="T15" fmla="*/ 64 h 850"/>
              <a:gd name="T16" fmla="*/ 55 w 908"/>
              <a:gd name="T17" fmla="*/ 787 h 850"/>
              <a:gd name="T18" fmla="*/ 0 w 908"/>
              <a:gd name="T19" fmla="*/ 787 h 850"/>
              <a:gd name="T20" fmla="*/ 0 w 908"/>
              <a:gd name="T21" fmla="*/ 804 h 850"/>
              <a:gd name="T22" fmla="*/ 55 w 908"/>
              <a:gd name="T23" fmla="*/ 804 h 850"/>
              <a:gd name="T24" fmla="*/ 55 w 908"/>
              <a:gd name="T25" fmla="*/ 850 h 850"/>
              <a:gd name="T26" fmla="*/ 72 w 908"/>
              <a:gd name="T27" fmla="*/ 850 h 850"/>
              <a:gd name="T28" fmla="*/ 72 w 908"/>
              <a:gd name="T29" fmla="*/ 804 h 850"/>
              <a:gd name="T30" fmla="*/ 844 w 908"/>
              <a:gd name="T31" fmla="*/ 804 h 850"/>
              <a:gd name="T32" fmla="*/ 875 w 908"/>
              <a:gd name="T33" fmla="*/ 827 h 850"/>
              <a:gd name="T34" fmla="*/ 908 w 908"/>
              <a:gd name="T35" fmla="*/ 794 h 850"/>
              <a:gd name="T36" fmla="*/ 875 w 908"/>
              <a:gd name="T37" fmla="*/ 76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8" h="850">
                <a:moveTo>
                  <a:pt x="875" y="762"/>
                </a:moveTo>
                <a:cubicBezTo>
                  <a:pt x="860" y="762"/>
                  <a:pt x="847" y="773"/>
                  <a:pt x="843" y="787"/>
                </a:cubicBezTo>
                <a:cubicBezTo>
                  <a:pt x="72" y="787"/>
                  <a:pt x="72" y="787"/>
                  <a:pt x="72" y="787"/>
                </a:cubicBezTo>
                <a:cubicBezTo>
                  <a:pt x="72" y="64"/>
                  <a:pt x="72" y="64"/>
                  <a:pt x="72" y="64"/>
                </a:cubicBezTo>
                <a:cubicBezTo>
                  <a:pt x="86" y="60"/>
                  <a:pt x="96" y="48"/>
                  <a:pt x="96" y="33"/>
                </a:cubicBezTo>
                <a:cubicBezTo>
                  <a:pt x="96" y="15"/>
                  <a:pt x="81" y="0"/>
                  <a:pt x="63" y="0"/>
                </a:cubicBezTo>
                <a:cubicBezTo>
                  <a:pt x="45" y="0"/>
                  <a:pt x="31" y="15"/>
                  <a:pt x="31" y="33"/>
                </a:cubicBezTo>
                <a:cubicBezTo>
                  <a:pt x="31" y="48"/>
                  <a:pt x="41" y="60"/>
                  <a:pt x="55" y="64"/>
                </a:cubicBezTo>
                <a:cubicBezTo>
                  <a:pt x="55" y="787"/>
                  <a:pt x="55" y="787"/>
                  <a:pt x="55" y="787"/>
                </a:cubicBezTo>
                <a:cubicBezTo>
                  <a:pt x="0" y="787"/>
                  <a:pt x="0" y="787"/>
                  <a:pt x="0" y="787"/>
                </a:cubicBezTo>
                <a:cubicBezTo>
                  <a:pt x="0" y="804"/>
                  <a:pt x="0" y="804"/>
                  <a:pt x="0" y="804"/>
                </a:cubicBezTo>
                <a:cubicBezTo>
                  <a:pt x="55" y="804"/>
                  <a:pt x="55" y="804"/>
                  <a:pt x="55" y="804"/>
                </a:cubicBezTo>
                <a:cubicBezTo>
                  <a:pt x="55" y="850"/>
                  <a:pt x="55" y="850"/>
                  <a:pt x="55" y="850"/>
                </a:cubicBezTo>
                <a:cubicBezTo>
                  <a:pt x="72" y="850"/>
                  <a:pt x="72" y="850"/>
                  <a:pt x="72" y="850"/>
                </a:cubicBezTo>
                <a:cubicBezTo>
                  <a:pt x="72" y="804"/>
                  <a:pt x="72" y="804"/>
                  <a:pt x="72" y="804"/>
                </a:cubicBezTo>
                <a:cubicBezTo>
                  <a:pt x="844" y="804"/>
                  <a:pt x="844" y="804"/>
                  <a:pt x="844" y="804"/>
                </a:cubicBezTo>
                <a:cubicBezTo>
                  <a:pt x="848" y="817"/>
                  <a:pt x="861" y="827"/>
                  <a:pt x="875" y="827"/>
                </a:cubicBezTo>
                <a:cubicBezTo>
                  <a:pt x="893" y="827"/>
                  <a:pt x="908" y="812"/>
                  <a:pt x="908" y="794"/>
                </a:cubicBezTo>
                <a:cubicBezTo>
                  <a:pt x="908" y="776"/>
                  <a:pt x="893" y="762"/>
                  <a:pt x="875" y="7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349"/>
          <p:cNvSpPr/>
          <p:nvPr/>
        </p:nvSpPr>
        <p:spPr bwMode="auto">
          <a:xfrm>
            <a:off x="4943347" y="4544417"/>
            <a:ext cx="466795" cy="294536"/>
          </a:xfrm>
          <a:custGeom>
            <a:avLst/>
            <a:gdLst>
              <a:gd name="T0" fmla="*/ 880 w 921"/>
              <a:gd name="T1" fmla="*/ 447 h 581"/>
              <a:gd name="T2" fmla="*/ 879 w 921"/>
              <a:gd name="T3" fmla="*/ 427 h 581"/>
              <a:gd name="T4" fmla="*/ 431 w 921"/>
              <a:gd name="T5" fmla="*/ 0 h 581"/>
              <a:gd name="T6" fmla="*/ 3 w 921"/>
              <a:gd name="T7" fmla="*/ 317 h 581"/>
              <a:gd name="T8" fmla="*/ 0 w 921"/>
              <a:gd name="T9" fmla="*/ 326 h 581"/>
              <a:gd name="T10" fmla="*/ 108 w 921"/>
              <a:gd name="T11" fmla="*/ 326 h 581"/>
              <a:gd name="T12" fmla="*/ 109 w 921"/>
              <a:gd name="T13" fmla="*/ 322 h 581"/>
              <a:gd name="T14" fmla="*/ 431 w 921"/>
              <a:gd name="T15" fmla="*/ 102 h 581"/>
              <a:gd name="T16" fmla="*/ 776 w 921"/>
              <a:gd name="T17" fmla="*/ 424 h 581"/>
              <a:gd name="T18" fmla="*/ 778 w 921"/>
              <a:gd name="T19" fmla="*/ 447 h 581"/>
              <a:gd name="T20" fmla="*/ 729 w 921"/>
              <a:gd name="T21" fmla="*/ 447 h 581"/>
              <a:gd name="T22" fmla="*/ 826 w 921"/>
              <a:gd name="T23" fmla="*/ 581 h 581"/>
              <a:gd name="T24" fmla="*/ 921 w 921"/>
              <a:gd name="T25" fmla="*/ 447 h 581"/>
              <a:gd name="T26" fmla="*/ 880 w 921"/>
              <a:gd name="T27" fmla="*/ 447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1" h="581">
                <a:moveTo>
                  <a:pt x="880" y="447"/>
                </a:moveTo>
                <a:cubicBezTo>
                  <a:pt x="879" y="427"/>
                  <a:pt x="879" y="427"/>
                  <a:pt x="879" y="427"/>
                </a:cubicBezTo>
                <a:cubicBezTo>
                  <a:pt x="867" y="187"/>
                  <a:pt x="670" y="0"/>
                  <a:pt x="431" y="0"/>
                </a:cubicBezTo>
                <a:cubicBezTo>
                  <a:pt x="236" y="0"/>
                  <a:pt x="60" y="130"/>
                  <a:pt x="3" y="317"/>
                </a:cubicBezTo>
                <a:cubicBezTo>
                  <a:pt x="0" y="326"/>
                  <a:pt x="0" y="326"/>
                  <a:pt x="0" y="326"/>
                </a:cubicBezTo>
                <a:cubicBezTo>
                  <a:pt x="108" y="326"/>
                  <a:pt x="108" y="326"/>
                  <a:pt x="108" y="326"/>
                </a:cubicBezTo>
                <a:cubicBezTo>
                  <a:pt x="109" y="322"/>
                  <a:pt x="109" y="322"/>
                  <a:pt x="109" y="322"/>
                </a:cubicBezTo>
                <a:cubicBezTo>
                  <a:pt x="162" y="188"/>
                  <a:pt x="288" y="102"/>
                  <a:pt x="431" y="102"/>
                </a:cubicBezTo>
                <a:cubicBezTo>
                  <a:pt x="612" y="102"/>
                  <a:pt x="763" y="244"/>
                  <a:pt x="776" y="424"/>
                </a:cubicBezTo>
                <a:cubicBezTo>
                  <a:pt x="778" y="447"/>
                  <a:pt x="778" y="447"/>
                  <a:pt x="778" y="447"/>
                </a:cubicBezTo>
                <a:cubicBezTo>
                  <a:pt x="729" y="447"/>
                  <a:pt x="729" y="447"/>
                  <a:pt x="729" y="447"/>
                </a:cubicBezTo>
                <a:cubicBezTo>
                  <a:pt x="826" y="581"/>
                  <a:pt x="826" y="581"/>
                  <a:pt x="826" y="581"/>
                </a:cubicBezTo>
                <a:cubicBezTo>
                  <a:pt x="921" y="447"/>
                  <a:pt x="921" y="447"/>
                  <a:pt x="921" y="447"/>
                </a:cubicBezTo>
                <a:lnTo>
                  <a:pt x="880" y="4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350"/>
          <p:cNvSpPr/>
          <p:nvPr/>
        </p:nvSpPr>
        <p:spPr bwMode="auto">
          <a:xfrm>
            <a:off x="4927687" y="4778672"/>
            <a:ext cx="424749" cy="220956"/>
          </a:xfrm>
          <a:custGeom>
            <a:avLst/>
            <a:gdLst>
              <a:gd name="T0" fmla="*/ 704 w 838"/>
              <a:gd name="T1" fmla="*/ 235 h 436"/>
              <a:gd name="T2" fmla="*/ 462 w 838"/>
              <a:gd name="T3" fmla="*/ 334 h 436"/>
              <a:gd name="T4" fmla="*/ 166 w 838"/>
              <a:gd name="T5" fmla="*/ 166 h 436"/>
              <a:gd name="T6" fmla="*/ 147 w 838"/>
              <a:gd name="T7" fmla="*/ 134 h 436"/>
              <a:gd name="T8" fmla="*/ 192 w 838"/>
              <a:gd name="T9" fmla="*/ 134 h 436"/>
              <a:gd name="T10" fmla="*/ 95 w 838"/>
              <a:gd name="T11" fmla="*/ 0 h 436"/>
              <a:gd name="T12" fmla="*/ 0 w 838"/>
              <a:gd name="T13" fmla="*/ 134 h 436"/>
              <a:gd name="T14" fmla="*/ 38 w 838"/>
              <a:gd name="T15" fmla="*/ 134 h 436"/>
              <a:gd name="T16" fmla="*/ 43 w 838"/>
              <a:gd name="T17" fmla="*/ 147 h 436"/>
              <a:gd name="T18" fmla="*/ 462 w 838"/>
              <a:gd name="T19" fmla="*/ 436 h 436"/>
              <a:gd name="T20" fmla="*/ 830 w 838"/>
              <a:gd name="T21" fmla="*/ 244 h 436"/>
              <a:gd name="T22" fmla="*/ 838 w 838"/>
              <a:gd name="T23" fmla="*/ 233 h 436"/>
              <a:gd name="T24" fmla="*/ 706 w 838"/>
              <a:gd name="T25" fmla="*/ 233 h 436"/>
              <a:gd name="T26" fmla="*/ 704 w 838"/>
              <a:gd name="T27" fmla="*/ 23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8" h="436">
                <a:moveTo>
                  <a:pt x="704" y="235"/>
                </a:moveTo>
                <a:cubicBezTo>
                  <a:pt x="640" y="298"/>
                  <a:pt x="551" y="334"/>
                  <a:pt x="462" y="334"/>
                </a:cubicBezTo>
                <a:cubicBezTo>
                  <a:pt x="342" y="334"/>
                  <a:pt x="228" y="270"/>
                  <a:pt x="166" y="166"/>
                </a:cubicBezTo>
                <a:cubicBezTo>
                  <a:pt x="147" y="134"/>
                  <a:pt x="147" y="134"/>
                  <a:pt x="147" y="134"/>
                </a:cubicBezTo>
                <a:cubicBezTo>
                  <a:pt x="192" y="134"/>
                  <a:pt x="192" y="134"/>
                  <a:pt x="192" y="13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134"/>
                  <a:pt x="0" y="134"/>
                  <a:pt x="0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109" y="320"/>
                  <a:pt x="278" y="436"/>
                  <a:pt x="462" y="436"/>
                </a:cubicBezTo>
                <a:cubicBezTo>
                  <a:pt x="609" y="436"/>
                  <a:pt x="746" y="364"/>
                  <a:pt x="830" y="244"/>
                </a:cubicBezTo>
                <a:cubicBezTo>
                  <a:pt x="838" y="233"/>
                  <a:pt x="838" y="233"/>
                  <a:pt x="838" y="233"/>
                </a:cubicBezTo>
                <a:cubicBezTo>
                  <a:pt x="706" y="233"/>
                  <a:pt x="706" y="233"/>
                  <a:pt x="706" y="233"/>
                </a:cubicBezTo>
                <a:lnTo>
                  <a:pt x="704" y="2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351"/>
          <p:cNvSpPr>
            <a:spLocks noEditPoints="1"/>
          </p:cNvSpPr>
          <p:nvPr/>
        </p:nvSpPr>
        <p:spPr bwMode="auto">
          <a:xfrm>
            <a:off x="5016713" y="4634730"/>
            <a:ext cx="285955" cy="278876"/>
          </a:xfrm>
          <a:custGeom>
            <a:avLst/>
            <a:gdLst>
              <a:gd name="T0" fmla="*/ 0 w 564"/>
              <a:gd name="T1" fmla="*/ 227 h 550"/>
              <a:gd name="T2" fmla="*/ 0 w 564"/>
              <a:gd name="T3" fmla="*/ 327 h 550"/>
              <a:gd name="T4" fmla="*/ 46 w 564"/>
              <a:gd name="T5" fmla="*/ 327 h 550"/>
              <a:gd name="T6" fmla="*/ 80 w 564"/>
              <a:gd name="T7" fmla="*/ 407 h 550"/>
              <a:gd name="T8" fmla="*/ 48 w 564"/>
              <a:gd name="T9" fmla="*/ 439 h 550"/>
              <a:gd name="T10" fmla="*/ 119 w 564"/>
              <a:gd name="T11" fmla="*/ 510 h 550"/>
              <a:gd name="T12" fmla="*/ 151 w 564"/>
              <a:gd name="T13" fmla="*/ 478 h 550"/>
              <a:gd name="T14" fmla="*/ 230 w 564"/>
              <a:gd name="T15" fmla="*/ 511 h 550"/>
              <a:gd name="T16" fmla="*/ 230 w 564"/>
              <a:gd name="T17" fmla="*/ 550 h 550"/>
              <a:gd name="T18" fmla="*/ 330 w 564"/>
              <a:gd name="T19" fmla="*/ 550 h 550"/>
              <a:gd name="T20" fmla="*/ 330 w 564"/>
              <a:gd name="T21" fmla="*/ 512 h 550"/>
              <a:gd name="T22" fmla="*/ 414 w 564"/>
              <a:gd name="T23" fmla="*/ 478 h 550"/>
              <a:gd name="T24" fmla="*/ 444 w 564"/>
              <a:gd name="T25" fmla="*/ 509 h 550"/>
              <a:gd name="T26" fmla="*/ 515 w 564"/>
              <a:gd name="T27" fmla="*/ 438 h 550"/>
              <a:gd name="T28" fmla="*/ 485 w 564"/>
              <a:gd name="T29" fmla="*/ 408 h 550"/>
              <a:gd name="T30" fmla="*/ 520 w 564"/>
              <a:gd name="T31" fmla="*/ 327 h 550"/>
              <a:gd name="T32" fmla="*/ 564 w 564"/>
              <a:gd name="T33" fmla="*/ 327 h 550"/>
              <a:gd name="T34" fmla="*/ 564 w 564"/>
              <a:gd name="T35" fmla="*/ 227 h 550"/>
              <a:gd name="T36" fmla="*/ 521 w 564"/>
              <a:gd name="T37" fmla="*/ 227 h 550"/>
              <a:gd name="T38" fmla="*/ 486 w 564"/>
              <a:gd name="T39" fmla="*/ 143 h 550"/>
              <a:gd name="T40" fmla="*/ 518 w 564"/>
              <a:gd name="T41" fmla="*/ 111 h 550"/>
              <a:gd name="T42" fmla="*/ 447 w 564"/>
              <a:gd name="T43" fmla="*/ 40 h 550"/>
              <a:gd name="T44" fmla="*/ 415 w 564"/>
              <a:gd name="T45" fmla="*/ 72 h 550"/>
              <a:gd name="T46" fmla="*/ 330 w 564"/>
              <a:gd name="T47" fmla="*/ 38 h 550"/>
              <a:gd name="T48" fmla="*/ 330 w 564"/>
              <a:gd name="T49" fmla="*/ 0 h 550"/>
              <a:gd name="T50" fmla="*/ 230 w 564"/>
              <a:gd name="T51" fmla="*/ 0 h 550"/>
              <a:gd name="T52" fmla="*/ 230 w 564"/>
              <a:gd name="T53" fmla="*/ 39 h 550"/>
              <a:gd name="T54" fmla="*/ 150 w 564"/>
              <a:gd name="T55" fmla="*/ 73 h 550"/>
              <a:gd name="T56" fmla="*/ 116 w 564"/>
              <a:gd name="T57" fmla="*/ 39 h 550"/>
              <a:gd name="T58" fmla="*/ 45 w 564"/>
              <a:gd name="T59" fmla="*/ 110 h 550"/>
              <a:gd name="T60" fmla="*/ 79 w 564"/>
              <a:gd name="T61" fmla="*/ 144 h 550"/>
              <a:gd name="T62" fmla="*/ 45 w 564"/>
              <a:gd name="T63" fmla="*/ 227 h 550"/>
              <a:gd name="T64" fmla="*/ 0 w 564"/>
              <a:gd name="T65" fmla="*/ 227 h 550"/>
              <a:gd name="T66" fmla="*/ 283 w 564"/>
              <a:gd name="T67" fmla="*/ 104 h 550"/>
              <a:gd name="T68" fmla="*/ 456 w 564"/>
              <a:gd name="T69" fmla="*/ 275 h 550"/>
              <a:gd name="T70" fmla="*/ 283 w 564"/>
              <a:gd name="T71" fmla="*/ 446 h 550"/>
              <a:gd name="T72" fmla="*/ 110 w 564"/>
              <a:gd name="T73" fmla="*/ 275 h 550"/>
              <a:gd name="T74" fmla="*/ 283 w 564"/>
              <a:gd name="T75" fmla="*/ 104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4" h="550">
                <a:moveTo>
                  <a:pt x="0" y="227"/>
                </a:moveTo>
                <a:cubicBezTo>
                  <a:pt x="0" y="327"/>
                  <a:pt x="0" y="327"/>
                  <a:pt x="0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52" y="356"/>
                  <a:pt x="64" y="383"/>
                  <a:pt x="80" y="407"/>
                </a:cubicBezTo>
                <a:cubicBezTo>
                  <a:pt x="48" y="439"/>
                  <a:pt x="48" y="439"/>
                  <a:pt x="48" y="439"/>
                </a:cubicBezTo>
                <a:cubicBezTo>
                  <a:pt x="119" y="510"/>
                  <a:pt x="119" y="510"/>
                  <a:pt x="119" y="510"/>
                </a:cubicBezTo>
                <a:cubicBezTo>
                  <a:pt x="151" y="478"/>
                  <a:pt x="151" y="478"/>
                  <a:pt x="151" y="478"/>
                </a:cubicBezTo>
                <a:cubicBezTo>
                  <a:pt x="175" y="493"/>
                  <a:pt x="202" y="504"/>
                  <a:pt x="230" y="511"/>
                </a:cubicBezTo>
                <a:cubicBezTo>
                  <a:pt x="230" y="550"/>
                  <a:pt x="230" y="550"/>
                  <a:pt x="230" y="550"/>
                </a:cubicBezTo>
                <a:cubicBezTo>
                  <a:pt x="330" y="550"/>
                  <a:pt x="330" y="550"/>
                  <a:pt x="330" y="550"/>
                </a:cubicBezTo>
                <a:cubicBezTo>
                  <a:pt x="330" y="512"/>
                  <a:pt x="330" y="512"/>
                  <a:pt x="330" y="512"/>
                </a:cubicBezTo>
                <a:cubicBezTo>
                  <a:pt x="360" y="506"/>
                  <a:pt x="389" y="494"/>
                  <a:pt x="414" y="478"/>
                </a:cubicBezTo>
                <a:cubicBezTo>
                  <a:pt x="444" y="509"/>
                  <a:pt x="444" y="509"/>
                  <a:pt x="444" y="509"/>
                </a:cubicBezTo>
                <a:cubicBezTo>
                  <a:pt x="515" y="438"/>
                  <a:pt x="515" y="438"/>
                  <a:pt x="515" y="438"/>
                </a:cubicBezTo>
                <a:cubicBezTo>
                  <a:pt x="485" y="408"/>
                  <a:pt x="485" y="408"/>
                  <a:pt x="485" y="408"/>
                </a:cubicBezTo>
                <a:cubicBezTo>
                  <a:pt x="502" y="384"/>
                  <a:pt x="514" y="356"/>
                  <a:pt x="520" y="327"/>
                </a:cubicBezTo>
                <a:cubicBezTo>
                  <a:pt x="564" y="327"/>
                  <a:pt x="564" y="327"/>
                  <a:pt x="564" y="327"/>
                </a:cubicBezTo>
                <a:cubicBezTo>
                  <a:pt x="564" y="227"/>
                  <a:pt x="564" y="227"/>
                  <a:pt x="564" y="227"/>
                </a:cubicBezTo>
                <a:cubicBezTo>
                  <a:pt x="521" y="227"/>
                  <a:pt x="521" y="227"/>
                  <a:pt x="521" y="227"/>
                </a:cubicBezTo>
                <a:cubicBezTo>
                  <a:pt x="515" y="196"/>
                  <a:pt x="503" y="168"/>
                  <a:pt x="486" y="143"/>
                </a:cubicBezTo>
                <a:cubicBezTo>
                  <a:pt x="518" y="111"/>
                  <a:pt x="518" y="111"/>
                  <a:pt x="518" y="111"/>
                </a:cubicBezTo>
                <a:cubicBezTo>
                  <a:pt x="447" y="40"/>
                  <a:pt x="447" y="40"/>
                  <a:pt x="447" y="40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9" y="56"/>
                  <a:pt x="361" y="44"/>
                  <a:pt x="330" y="38"/>
                </a:cubicBezTo>
                <a:cubicBezTo>
                  <a:pt x="330" y="0"/>
                  <a:pt x="330" y="0"/>
                  <a:pt x="330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0" y="39"/>
                  <a:pt x="230" y="39"/>
                  <a:pt x="230" y="39"/>
                </a:cubicBezTo>
                <a:cubicBezTo>
                  <a:pt x="201" y="46"/>
                  <a:pt x="174" y="57"/>
                  <a:pt x="150" y="73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63" y="169"/>
                  <a:pt x="51" y="197"/>
                  <a:pt x="45" y="227"/>
                </a:cubicBezTo>
                <a:lnTo>
                  <a:pt x="0" y="227"/>
                </a:lnTo>
                <a:close/>
                <a:moveTo>
                  <a:pt x="283" y="104"/>
                </a:moveTo>
                <a:cubicBezTo>
                  <a:pt x="378" y="104"/>
                  <a:pt x="456" y="181"/>
                  <a:pt x="456" y="275"/>
                </a:cubicBezTo>
                <a:cubicBezTo>
                  <a:pt x="456" y="369"/>
                  <a:pt x="378" y="446"/>
                  <a:pt x="283" y="446"/>
                </a:cubicBezTo>
                <a:cubicBezTo>
                  <a:pt x="188" y="446"/>
                  <a:pt x="110" y="369"/>
                  <a:pt x="110" y="275"/>
                </a:cubicBezTo>
                <a:cubicBezTo>
                  <a:pt x="110" y="181"/>
                  <a:pt x="188" y="104"/>
                  <a:pt x="283" y="1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52"/>
          <p:cNvSpPr>
            <a:spLocks noEditPoints="1"/>
          </p:cNvSpPr>
          <p:nvPr/>
        </p:nvSpPr>
        <p:spPr bwMode="auto">
          <a:xfrm>
            <a:off x="5093296" y="4708739"/>
            <a:ext cx="132359" cy="131286"/>
          </a:xfrm>
          <a:custGeom>
            <a:avLst/>
            <a:gdLst>
              <a:gd name="T0" fmla="*/ 131 w 261"/>
              <a:gd name="T1" fmla="*/ 259 h 259"/>
              <a:gd name="T2" fmla="*/ 261 w 261"/>
              <a:gd name="T3" fmla="*/ 129 h 259"/>
              <a:gd name="T4" fmla="*/ 131 w 261"/>
              <a:gd name="T5" fmla="*/ 0 h 259"/>
              <a:gd name="T6" fmla="*/ 0 w 261"/>
              <a:gd name="T7" fmla="*/ 129 h 259"/>
              <a:gd name="T8" fmla="*/ 131 w 261"/>
              <a:gd name="T9" fmla="*/ 259 h 259"/>
              <a:gd name="T10" fmla="*/ 131 w 261"/>
              <a:gd name="T11" fmla="*/ 42 h 259"/>
              <a:gd name="T12" fmla="*/ 219 w 261"/>
              <a:gd name="T13" fmla="*/ 129 h 259"/>
              <a:gd name="T14" fmla="*/ 131 w 261"/>
              <a:gd name="T15" fmla="*/ 217 h 259"/>
              <a:gd name="T16" fmla="*/ 42 w 261"/>
              <a:gd name="T17" fmla="*/ 129 h 259"/>
              <a:gd name="T18" fmla="*/ 131 w 261"/>
              <a:gd name="T19" fmla="*/ 4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1" h="259">
                <a:moveTo>
                  <a:pt x="131" y="259"/>
                </a:moveTo>
                <a:cubicBezTo>
                  <a:pt x="203" y="259"/>
                  <a:pt x="261" y="201"/>
                  <a:pt x="261" y="129"/>
                </a:cubicBezTo>
                <a:cubicBezTo>
                  <a:pt x="261" y="58"/>
                  <a:pt x="203" y="0"/>
                  <a:pt x="131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1"/>
                  <a:pt x="58" y="259"/>
                  <a:pt x="131" y="259"/>
                </a:cubicBezTo>
                <a:close/>
                <a:moveTo>
                  <a:pt x="131" y="42"/>
                </a:moveTo>
                <a:cubicBezTo>
                  <a:pt x="179" y="42"/>
                  <a:pt x="219" y="81"/>
                  <a:pt x="219" y="129"/>
                </a:cubicBezTo>
                <a:cubicBezTo>
                  <a:pt x="219" y="177"/>
                  <a:pt x="179" y="217"/>
                  <a:pt x="131" y="217"/>
                </a:cubicBezTo>
                <a:cubicBezTo>
                  <a:pt x="82" y="217"/>
                  <a:pt x="42" y="177"/>
                  <a:pt x="42" y="129"/>
                </a:cubicBezTo>
                <a:cubicBezTo>
                  <a:pt x="42" y="81"/>
                  <a:pt x="82" y="42"/>
                  <a:pt x="131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353"/>
          <p:cNvSpPr>
            <a:spLocks noChangeArrowheads="1"/>
          </p:cNvSpPr>
          <p:nvPr/>
        </p:nvSpPr>
        <p:spPr bwMode="auto">
          <a:xfrm>
            <a:off x="5135985" y="4751214"/>
            <a:ext cx="46980" cy="456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374"/>
          <p:cNvSpPr>
            <a:spLocks noEditPoints="1"/>
          </p:cNvSpPr>
          <p:nvPr/>
        </p:nvSpPr>
        <p:spPr bwMode="auto">
          <a:xfrm>
            <a:off x="7067929" y="4542385"/>
            <a:ext cx="211517" cy="214520"/>
          </a:xfrm>
          <a:custGeom>
            <a:avLst/>
            <a:gdLst>
              <a:gd name="T0" fmla="*/ 0 w 417"/>
              <a:gd name="T1" fmla="*/ 0 h 423"/>
              <a:gd name="T2" fmla="*/ 0 w 417"/>
              <a:gd name="T3" fmla="*/ 423 h 423"/>
              <a:gd name="T4" fmla="*/ 417 w 417"/>
              <a:gd name="T5" fmla="*/ 423 h 423"/>
              <a:gd name="T6" fmla="*/ 0 w 417"/>
              <a:gd name="T7" fmla="*/ 0 h 423"/>
              <a:gd name="T8" fmla="*/ 19 w 417"/>
              <a:gd name="T9" fmla="*/ 22 h 423"/>
              <a:gd name="T10" fmla="*/ 273 w 417"/>
              <a:gd name="T11" fmla="*/ 148 h 423"/>
              <a:gd name="T12" fmla="*/ 396 w 417"/>
              <a:gd name="T13" fmla="*/ 403 h 423"/>
              <a:gd name="T14" fmla="*/ 19 w 417"/>
              <a:gd name="T15" fmla="*/ 403 h 423"/>
              <a:gd name="T16" fmla="*/ 19 w 417"/>
              <a:gd name="T17" fmla="*/ 22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7" h="423">
                <a:moveTo>
                  <a:pt x="0" y="0"/>
                </a:moveTo>
                <a:cubicBezTo>
                  <a:pt x="0" y="423"/>
                  <a:pt x="0" y="423"/>
                  <a:pt x="0" y="423"/>
                </a:cubicBezTo>
                <a:cubicBezTo>
                  <a:pt x="417" y="423"/>
                  <a:pt x="417" y="423"/>
                  <a:pt x="417" y="423"/>
                </a:cubicBezTo>
                <a:cubicBezTo>
                  <a:pt x="402" y="198"/>
                  <a:pt x="224" y="19"/>
                  <a:pt x="0" y="0"/>
                </a:cubicBezTo>
                <a:close/>
                <a:moveTo>
                  <a:pt x="19" y="22"/>
                </a:moveTo>
                <a:cubicBezTo>
                  <a:pt x="115" y="35"/>
                  <a:pt x="205" y="79"/>
                  <a:pt x="273" y="148"/>
                </a:cubicBezTo>
                <a:cubicBezTo>
                  <a:pt x="341" y="217"/>
                  <a:pt x="385" y="307"/>
                  <a:pt x="396" y="403"/>
                </a:cubicBezTo>
                <a:cubicBezTo>
                  <a:pt x="19" y="403"/>
                  <a:pt x="19" y="403"/>
                  <a:pt x="19" y="403"/>
                </a:cubicBezTo>
                <a:lnTo>
                  <a:pt x="19" y="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375"/>
          <p:cNvSpPr>
            <a:spLocks noEditPoints="1"/>
          </p:cNvSpPr>
          <p:nvPr/>
        </p:nvSpPr>
        <p:spPr bwMode="auto">
          <a:xfrm>
            <a:off x="7143011" y="4853225"/>
            <a:ext cx="38614" cy="37970"/>
          </a:xfrm>
          <a:custGeom>
            <a:avLst/>
            <a:gdLst>
              <a:gd name="T0" fmla="*/ 38 w 76"/>
              <a:gd name="T1" fmla="*/ 0 h 75"/>
              <a:gd name="T2" fmla="*/ 0 w 76"/>
              <a:gd name="T3" fmla="*/ 38 h 75"/>
              <a:gd name="T4" fmla="*/ 38 w 76"/>
              <a:gd name="T5" fmla="*/ 75 h 75"/>
              <a:gd name="T6" fmla="*/ 76 w 76"/>
              <a:gd name="T7" fmla="*/ 38 h 75"/>
              <a:gd name="T8" fmla="*/ 38 w 76"/>
              <a:gd name="T9" fmla="*/ 0 h 75"/>
              <a:gd name="T10" fmla="*/ 38 w 76"/>
              <a:gd name="T11" fmla="*/ 57 h 75"/>
              <a:gd name="T12" fmla="*/ 18 w 76"/>
              <a:gd name="T13" fmla="*/ 38 h 75"/>
              <a:gd name="T14" fmla="*/ 38 w 76"/>
              <a:gd name="T15" fmla="*/ 18 h 75"/>
              <a:gd name="T16" fmla="*/ 58 w 76"/>
              <a:gd name="T17" fmla="*/ 38 h 75"/>
              <a:gd name="T18" fmla="*/ 38 w 76"/>
              <a:gd name="T19" fmla="*/ 5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5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8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57"/>
                </a:moveTo>
                <a:cubicBezTo>
                  <a:pt x="27" y="57"/>
                  <a:pt x="18" y="48"/>
                  <a:pt x="18" y="38"/>
                </a:cubicBezTo>
                <a:cubicBezTo>
                  <a:pt x="18" y="27"/>
                  <a:pt x="27" y="18"/>
                  <a:pt x="38" y="18"/>
                </a:cubicBezTo>
                <a:cubicBezTo>
                  <a:pt x="49" y="18"/>
                  <a:pt x="58" y="27"/>
                  <a:pt x="58" y="38"/>
                </a:cubicBezTo>
                <a:cubicBezTo>
                  <a:pt x="58" y="48"/>
                  <a:pt x="49" y="57"/>
                  <a:pt x="38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376"/>
          <p:cNvSpPr>
            <a:spLocks noEditPoints="1"/>
          </p:cNvSpPr>
          <p:nvPr/>
        </p:nvSpPr>
        <p:spPr bwMode="auto">
          <a:xfrm>
            <a:off x="7125205" y="4834775"/>
            <a:ext cx="75082" cy="74653"/>
          </a:xfrm>
          <a:custGeom>
            <a:avLst/>
            <a:gdLst>
              <a:gd name="T0" fmla="*/ 74 w 148"/>
              <a:gd name="T1" fmla="*/ 0 h 147"/>
              <a:gd name="T2" fmla="*/ 0 w 148"/>
              <a:gd name="T3" fmla="*/ 74 h 147"/>
              <a:gd name="T4" fmla="*/ 74 w 148"/>
              <a:gd name="T5" fmla="*/ 147 h 147"/>
              <a:gd name="T6" fmla="*/ 148 w 148"/>
              <a:gd name="T7" fmla="*/ 74 h 147"/>
              <a:gd name="T8" fmla="*/ 74 w 148"/>
              <a:gd name="T9" fmla="*/ 0 h 147"/>
              <a:gd name="T10" fmla="*/ 73 w 148"/>
              <a:gd name="T11" fmla="*/ 129 h 147"/>
              <a:gd name="T12" fmla="*/ 17 w 148"/>
              <a:gd name="T13" fmla="*/ 74 h 147"/>
              <a:gd name="T14" fmla="*/ 73 w 148"/>
              <a:gd name="T15" fmla="*/ 18 h 147"/>
              <a:gd name="T16" fmla="*/ 129 w 148"/>
              <a:gd name="T17" fmla="*/ 74 h 147"/>
              <a:gd name="T18" fmla="*/ 73 w 148"/>
              <a:gd name="T19" fmla="*/ 12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47">
                <a:moveTo>
                  <a:pt x="74" y="0"/>
                </a:moveTo>
                <a:cubicBezTo>
                  <a:pt x="33" y="0"/>
                  <a:pt x="0" y="33"/>
                  <a:pt x="0" y="74"/>
                </a:cubicBezTo>
                <a:cubicBezTo>
                  <a:pt x="0" y="114"/>
                  <a:pt x="33" y="147"/>
                  <a:pt x="74" y="147"/>
                </a:cubicBezTo>
                <a:cubicBezTo>
                  <a:pt x="115" y="147"/>
                  <a:pt x="148" y="114"/>
                  <a:pt x="148" y="74"/>
                </a:cubicBezTo>
                <a:cubicBezTo>
                  <a:pt x="148" y="33"/>
                  <a:pt x="115" y="0"/>
                  <a:pt x="74" y="0"/>
                </a:cubicBezTo>
                <a:close/>
                <a:moveTo>
                  <a:pt x="73" y="129"/>
                </a:moveTo>
                <a:cubicBezTo>
                  <a:pt x="42" y="129"/>
                  <a:pt x="17" y="104"/>
                  <a:pt x="17" y="74"/>
                </a:cubicBezTo>
                <a:cubicBezTo>
                  <a:pt x="17" y="43"/>
                  <a:pt x="42" y="18"/>
                  <a:pt x="73" y="18"/>
                </a:cubicBezTo>
                <a:cubicBezTo>
                  <a:pt x="104" y="18"/>
                  <a:pt x="129" y="43"/>
                  <a:pt x="129" y="74"/>
                </a:cubicBezTo>
                <a:cubicBezTo>
                  <a:pt x="129" y="104"/>
                  <a:pt x="104" y="129"/>
                  <a:pt x="73" y="1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377"/>
          <p:cNvSpPr>
            <a:spLocks noEditPoints="1"/>
          </p:cNvSpPr>
          <p:nvPr/>
        </p:nvSpPr>
        <p:spPr bwMode="auto">
          <a:xfrm>
            <a:off x="7067929" y="4787796"/>
            <a:ext cx="211517" cy="213876"/>
          </a:xfrm>
          <a:custGeom>
            <a:avLst/>
            <a:gdLst>
              <a:gd name="T0" fmla="*/ 0 w 417"/>
              <a:gd name="T1" fmla="*/ 0 h 422"/>
              <a:gd name="T2" fmla="*/ 0 w 417"/>
              <a:gd name="T3" fmla="*/ 422 h 422"/>
              <a:gd name="T4" fmla="*/ 417 w 417"/>
              <a:gd name="T5" fmla="*/ 0 h 422"/>
              <a:gd name="T6" fmla="*/ 0 w 417"/>
              <a:gd name="T7" fmla="*/ 0 h 422"/>
              <a:gd name="T8" fmla="*/ 288 w 417"/>
              <a:gd name="T9" fmla="*/ 189 h 422"/>
              <a:gd name="T10" fmla="*/ 273 w 417"/>
              <a:gd name="T11" fmla="*/ 224 h 422"/>
              <a:gd name="T12" fmla="*/ 286 w 417"/>
              <a:gd name="T13" fmla="*/ 237 h 422"/>
              <a:gd name="T14" fmla="*/ 256 w 417"/>
              <a:gd name="T15" fmla="*/ 267 h 422"/>
              <a:gd name="T16" fmla="*/ 243 w 417"/>
              <a:gd name="T17" fmla="*/ 254 h 422"/>
              <a:gd name="T18" fmla="*/ 207 w 417"/>
              <a:gd name="T19" fmla="*/ 268 h 422"/>
              <a:gd name="T20" fmla="*/ 207 w 417"/>
              <a:gd name="T21" fmla="*/ 285 h 422"/>
              <a:gd name="T22" fmla="*/ 164 w 417"/>
              <a:gd name="T23" fmla="*/ 285 h 422"/>
              <a:gd name="T24" fmla="*/ 164 w 417"/>
              <a:gd name="T25" fmla="*/ 268 h 422"/>
              <a:gd name="T26" fmla="*/ 130 w 417"/>
              <a:gd name="T27" fmla="*/ 253 h 422"/>
              <a:gd name="T28" fmla="*/ 116 w 417"/>
              <a:gd name="T29" fmla="*/ 267 h 422"/>
              <a:gd name="T30" fmla="*/ 86 w 417"/>
              <a:gd name="T31" fmla="*/ 237 h 422"/>
              <a:gd name="T32" fmla="*/ 100 w 417"/>
              <a:gd name="T33" fmla="*/ 223 h 422"/>
              <a:gd name="T34" fmla="*/ 85 w 417"/>
              <a:gd name="T35" fmla="*/ 189 h 422"/>
              <a:gd name="T36" fmla="*/ 65 w 417"/>
              <a:gd name="T37" fmla="*/ 189 h 422"/>
              <a:gd name="T38" fmla="*/ 65 w 417"/>
              <a:gd name="T39" fmla="*/ 146 h 422"/>
              <a:gd name="T40" fmla="*/ 85 w 417"/>
              <a:gd name="T41" fmla="*/ 146 h 422"/>
              <a:gd name="T42" fmla="*/ 99 w 417"/>
              <a:gd name="T43" fmla="*/ 110 h 422"/>
              <a:gd name="T44" fmla="*/ 85 w 417"/>
              <a:gd name="T45" fmla="*/ 96 h 422"/>
              <a:gd name="T46" fmla="*/ 115 w 417"/>
              <a:gd name="T47" fmla="*/ 66 h 422"/>
              <a:gd name="T48" fmla="*/ 130 w 417"/>
              <a:gd name="T49" fmla="*/ 80 h 422"/>
              <a:gd name="T50" fmla="*/ 164 w 417"/>
              <a:gd name="T51" fmla="*/ 66 h 422"/>
              <a:gd name="T52" fmla="*/ 164 w 417"/>
              <a:gd name="T53" fmla="*/ 49 h 422"/>
              <a:gd name="T54" fmla="*/ 207 w 417"/>
              <a:gd name="T55" fmla="*/ 49 h 422"/>
              <a:gd name="T56" fmla="*/ 207 w 417"/>
              <a:gd name="T57" fmla="*/ 65 h 422"/>
              <a:gd name="T58" fmla="*/ 243 w 417"/>
              <a:gd name="T59" fmla="*/ 80 h 422"/>
              <a:gd name="T60" fmla="*/ 257 w 417"/>
              <a:gd name="T61" fmla="*/ 66 h 422"/>
              <a:gd name="T62" fmla="*/ 287 w 417"/>
              <a:gd name="T63" fmla="*/ 96 h 422"/>
              <a:gd name="T64" fmla="*/ 274 w 417"/>
              <a:gd name="T65" fmla="*/ 110 h 422"/>
              <a:gd name="T66" fmla="*/ 289 w 417"/>
              <a:gd name="T67" fmla="*/ 146 h 422"/>
              <a:gd name="T68" fmla="*/ 307 w 417"/>
              <a:gd name="T69" fmla="*/ 146 h 422"/>
              <a:gd name="T70" fmla="*/ 307 w 417"/>
              <a:gd name="T71" fmla="*/ 189 h 422"/>
              <a:gd name="T72" fmla="*/ 288 w 417"/>
              <a:gd name="T73" fmla="*/ 189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7" h="422">
                <a:moveTo>
                  <a:pt x="0" y="0"/>
                </a:moveTo>
                <a:cubicBezTo>
                  <a:pt x="0" y="422"/>
                  <a:pt x="0" y="422"/>
                  <a:pt x="0" y="422"/>
                </a:cubicBezTo>
                <a:cubicBezTo>
                  <a:pt x="224" y="404"/>
                  <a:pt x="402" y="224"/>
                  <a:pt x="417" y="0"/>
                </a:cubicBezTo>
                <a:lnTo>
                  <a:pt x="0" y="0"/>
                </a:lnTo>
                <a:close/>
                <a:moveTo>
                  <a:pt x="288" y="189"/>
                </a:moveTo>
                <a:cubicBezTo>
                  <a:pt x="286" y="202"/>
                  <a:pt x="280" y="213"/>
                  <a:pt x="273" y="224"/>
                </a:cubicBezTo>
                <a:cubicBezTo>
                  <a:pt x="286" y="237"/>
                  <a:pt x="286" y="237"/>
                  <a:pt x="286" y="237"/>
                </a:cubicBezTo>
                <a:cubicBezTo>
                  <a:pt x="256" y="267"/>
                  <a:pt x="256" y="267"/>
                  <a:pt x="256" y="267"/>
                </a:cubicBezTo>
                <a:cubicBezTo>
                  <a:pt x="243" y="254"/>
                  <a:pt x="243" y="254"/>
                  <a:pt x="243" y="254"/>
                </a:cubicBezTo>
                <a:cubicBezTo>
                  <a:pt x="232" y="261"/>
                  <a:pt x="220" y="266"/>
                  <a:pt x="207" y="268"/>
                </a:cubicBezTo>
                <a:cubicBezTo>
                  <a:pt x="207" y="285"/>
                  <a:pt x="207" y="285"/>
                  <a:pt x="207" y="285"/>
                </a:cubicBezTo>
                <a:cubicBezTo>
                  <a:pt x="164" y="285"/>
                  <a:pt x="164" y="285"/>
                  <a:pt x="164" y="285"/>
                </a:cubicBezTo>
                <a:cubicBezTo>
                  <a:pt x="164" y="268"/>
                  <a:pt x="164" y="268"/>
                  <a:pt x="164" y="268"/>
                </a:cubicBezTo>
                <a:cubicBezTo>
                  <a:pt x="152" y="265"/>
                  <a:pt x="140" y="260"/>
                  <a:pt x="130" y="253"/>
                </a:cubicBezTo>
                <a:cubicBezTo>
                  <a:pt x="116" y="267"/>
                  <a:pt x="116" y="267"/>
                  <a:pt x="116" y="267"/>
                </a:cubicBezTo>
                <a:cubicBezTo>
                  <a:pt x="86" y="237"/>
                  <a:pt x="86" y="237"/>
                  <a:pt x="86" y="237"/>
                </a:cubicBezTo>
                <a:cubicBezTo>
                  <a:pt x="100" y="223"/>
                  <a:pt x="100" y="223"/>
                  <a:pt x="100" y="223"/>
                </a:cubicBezTo>
                <a:cubicBezTo>
                  <a:pt x="93" y="213"/>
                  <a:pt x="88" y="201"/>
                  <a:pt x="85" y="189"/>
                </a:cubicBezTo>
                <a:cubicBezTo>
                  <a:pt x="65" y="189"/>
                  <a:pt x="65" y="189"/>
                  <a:pt x="65" y="189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85" y="146"/>
                  <a:pt x="85" y="146"/>
                  <a:pt x="85" y="146"/>
                </a:cubicBezTo>
                <a:cubicBezTo>
                  <a:pt x="87" y="133"/>
                  <a:pt x="92" y="121"/>
                  <a:pt x="99" y="110"/>
                </a:cubicBezTo>
                <a:cubicBezTo>
                  <a:pt x="85" y="96"/>
                  <a:pt x="85" y="96"/>
                  <a:pt x="85" y="9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40" y="73"/>
                  <a:pt x="152" y="68"/>
                  <a:pt x="164" y="66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207" y="49"/>
                  <a:pt x="207" y="49"/>
                  <a:pt x="207" y="49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20" y="68"/>
                  <a:pt x="232" y="73"/>
                  <a:pt x="243" y="80"/>
                </a:cubicBezTo>
                <a:cubicBezTo>
                  <a:pt x="257" y="66"/>
                  <a:pt x="257" y="66"/>
                  <a:pt x="257" y="66"/>
                </a:cubicBezTo>
                <a:cubicBezTo>
                  <a:pt x="287" y="96"/>
                  <a:pt x="287" y="96"/>
                  <a:pt x="287" y="96"/>
                </a:cubicBezTo>
                <a:cubicBezTo>
                  <a:pt x="274" y="110"/>
                  <a:pt x="274" y="110"/>
                  <a:pt x="274" y="110"/>
                </a:cubicBezTo>
                <a:cubicBezTo>
                  <a:pt x="281" y="121"/>
                  <a:pt x="286" y="133"/>
                  <a:pt x="289" y="146"/>
                </a:cubicBezTo>
                <a:cubicBezTo>
                  <a:pt x="307" y="146"/>
                  <a:pt x="307" y="146"/>
                  <a:pt x="307" y="146"/>
                </a:cubicBezTo>
                <a:cubicBezTo>
                  <a:pt x="307" y="189"/>
                  <a:pt x="307" y="189"/>
                  <a:pt x="307" y="189"/>
                </a:cubicBezTo>
                <a:lnTo>
                  <a:pt x="288" y="1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378"/>
          <p:cNvSpPr>
            <a:spLocks noEditPoints="1"/>
          </p:cNvSpPr>
          <p:nvPr/>
        </p:nvSpPr>
        <p:spPr bwMode="auto">
          <a:xfrm>
            <a:off x="6817583" y="4541956"/>
            <a:ext cx="219454" cy="214949"/>
          </a:xfrm>
          <a:custGeom>
            <a:avLst/>
            <a:gdLst>
              <a:gd name="T0" fmla="*/ 0 w 433"/>
              <a:gd name="T1" fmla="*/ 424 h 424"/>
              <a:gd name="T2" fmla="*/ 433 w 433"/>
              <a:gd name="T3" fmla="*/ 424 h 424"/>
              <a:gd name="T4" fmla="*/ 433 w 433"/>
              <a:gd name="T5" fmla="*/ 0 h 424"/>
              <a:gd name="T6" fmla="*/ 0 w 433"/>
              <a:gd name="T7" fmla="*/ 424 h 424"/>
              <a:gd name="T8" fmla="*/ 225 w 433"/>
              <a:gd name="T9" fmla="*/ 154 h 424"/>
              <a:gd name="T10" fmla="*/ 272 w 433"/>
              <a:gd name="T11" fmla="*/ 106 h 424"/>
              <a:gd name="T12" fmla="*/ 319 w 433"/>
              <a:gd name="T13" fmla="*/ 154 h 424"/>
              <a:gd name="T14" fmla="*/ 325 w 433"/>
              <a:gd name="T15" fmla="*/ 174 h 424"/>
              <a:gd name="T16" fmla="*/ 313 w 433"/>
              <a:gd name="T17" fmla="*/ 187 h 424"/>
              <a:gd name="T18" fmla="*/ 273 w 433"/>
              <a:gd name="T19" fmla="*/ 229 h 424"/>
              <a:gd name="T20" fmla="*/ 232 w 433"/>
              <a:gd name="T21" fmla="*/ 187 h 424"/>
              <a:gd name="T22" fmla="*/ 219 w 433"/>
              <a:gd name="T23" fmla="*/ 174 h 424"/>
              <a:gd name="T24" fmla="*/ 225 w 433"/>
              <a:gd name="T25" fmla="*/ 154 h 424"/>
              <a:gd name="T26" fmla="*/ 184 w 433"/>
              <a:gd name="T27" fmla="*/ 265 h 424"/>
              <a:gd name="T28" fmla="*/ 185 w 433"/>
              <a:gd name="T29" fmla="*/ 265 h 424"/>
              <a:gd name="T30" fmla="*/ 224 w 433"/>
              <a:gd name="T31" fmla="*/ 223 h 424"/>
              <a:gd name="T32" fmla="*/ 262 w 433"/>
              <a:gd name="T33" fmla="*/ 287 h 424"/>
              <a:gd name="T34" fmla="*/ 266 w 433"/>
              <a:gd name="T35" fmla="*/ 259 h 424"/>
              <a:gd name="T36" fmla="*/ 261 w 433"/>
              <a:gd name="T37" fmla="*/ 249 h 424"/>
              <a:gd name="T38" fmla="*/ 272 w 433"/>
              <a:gd name="T39" fmla="*/ 238 h 424"/>
              <a:gd name="T40" fmla="*/ 283 w 433"/>
              <a:gd name="T41" fmla="*/ 249 h 424"/>
              <a:gd name="T42" fmla="*/ 278 w 433"/>
              <a:gd name="T43" fmla="*/ 259 h 424"/>
              <a:gd name="T44" fmla="*/ 282 w 433"/>
              <a:gd name="T45" fmla="*/ 287 h 424"/>
              <a:gd name="T46" fmla="*/ 320 w 433"/>
              <a:gd name="T47" fmla="*/ 223 h 424"/>
              <a:gd name="T48" fmla="*/ 360 w 433"/>
              <a:gd name="T49" fmla="*/ 265 h 424"/>
              <a:gd name="T50" fmla="*/ 360 w 433"/>
              <a:gd name="T51" fmla="*/ 358 h 424"/>
              <a:gd name="T52" fmla="*/ 360 w 433"/>
              <a:gd name="T53" fmla="*/ 358 h 424"/>
              <a:gd name="T54" fmla="*/ 272 w 433"/>
              <a:gd name="T55" fmla="*/ 372 h 424"/>
              <a:gd name="T56" fmla="*/ 184 w 433"/>
              <a:gd name="T57" fmla="*/ 358 h 424"/>
              <a:gd name="T58" fmla="*/ 184 w 433"/>
              <a:gd name="T59" fmla="*/ 358 h 424"/>
              <a:gd name="T60" fmla="*/ 184 w 433"/>
              <a:gd name="T61" fmla="*/ 265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33" h="424">
                <a:moveTo>
                  <a:pt x="0" y="424"/>
                </a:moveTo>
                <a:cubicBezTo>
                  <a:pt x="433" y="424"/>
                  <a:pt x="433" y="424"/>
                  <a:pt x="433" y="424"/>
                </a:cubicBezTo>
                <a:cubicBezTo>
                  <a:pt x="433" y="0"/>
                  <a:pt x="433" y="0"/>
                  <a:pt x="433" y="0"/>
                </a:cubicBezTo>
                <a:cubicBezTo>
                  <a:pt x="201" y="11"/>
                  <a:pt x="15" y="194"/>
                  <a:pt x="0" y="424"/>
                </a:cubicBezTo>
                <a:close/>
                <a:moveTo>
                  <a:pt x="225" y="154"/>
                </a:moveTo>
                <a:cubicBezTo>
                  <a:pt x="227" y="127"/>
                  <a:pt x="247" y="106"/>
                  <a:pt x="272" y="106"/>
                </a:cubicBezTo>
                <a:cubicBezTo>
                  <a:pt x="297" y="106"/>
                  <a:pt x="317" y="127"/>
                  <a:pt x="319" y="154"/>
                </a:cubicBezTo>
                <a:cubicBezTo>
                  <a:pt x="325" y="156"/>
                  <a:pt x="328" y="165"/>
                  <a:pt x="325" y="174"/>
                </a:cubicBezTo>
                <a:cubicBezTo>
                  <a:pt x="323" y="182"/>
                  <a:pt x="318" y="187"/>
                  <a:pt x="313" y="187"/>
                </a:cubicBezTo>
                <a:cubicBezTo>
                  <a:pt x="305" y="209"/>
                  <a:pt x="291" y="229"/>
                  <a:pt x="273" y="229"/>
                </a:cubicBezTo>
                <a:cubicBezTo>
                  <a:pt x="256" y="229"/>
                  <a:pt x="240" y="209"/>
                  <a:pt x="232" y="187"/>
                </a:cubicBezTo>
                <a:cubicBezTo>
                  <a:pt x="226" y="187"/>
                  <a:pt x="221" y="182"/>
                  <a:pt x="219" y="174"/>
                </a:cubicBezTo>
                <a:cubicBezTo>
                  <a:pt x="216" y="165"/>
                  <a:pt x="219" y="156"/>
                  <a:pt x="225" y="154"/>
                </a:cubicBezTo>
                <a:close/>
                <a:moveTo>
                  <a:pt x="184" y="265"/>
                </a:moveTo>
                <a:cubicBezTo>
                  <a:pt x="185" y="265"/>
                  <a:pt x="185" y="265"/>
                  <a:pt x="185" y="265"/>
                </a:cubicBezTo>
                <a:cubicBezTo>
                  <a:pt x="188" y="248"/>
                  <a:pt x="203" y="233"/>
                  <a:pt x="224" y="22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266" y="259"/>
                  <a:pt x="266" y="259"/>
                  <a:pt x="266" y="259"/>
                </a:cubicBezTo>
                <a:cubicBezTo>
                  <a:pt x="263" y="257"/>
                  <a:pt x="261" y="253"/>
                  <a:pt x="261" y="249"/>
                </a:cubicBezTo>
                <a:cubicBezTo>
                  <a:pt x="261" y="243"/>
                  <a:pt x="266" y="238"/>
                  <a:pt x="272" y="238"/>
                </a:cubicBezTo>
                <a:cubicBezTo>
                  <a:pt x="278" y="238"/>
                  <a:pt x="283" y="243"/>
                  <a:pt x="283" y="249"/>
                </a:cubicBezTo>
                <a:cubicBezTo>
                  <a:pt x="283" y="253"/>
                  <a:pt x="281" y="257"/>
                  <a:pt x="278" y="259"/>
                </a:cubicBezTo>
                <a:cubicBezTo>
                  <a:pt x="282" y="287"/>
                  <a:pt x="282" y="287"/>
                  <a:pt x="282" y="287"/>
                </a:cubicBezTo>
                <a:cubicBezTo>
                  <a:pt x="320" y="223"/>
                  <a:pt x="320" y="223"/>
                  <a:pt x="320" y="223"/>
                </a:cubicBezTo>
                <a:cubicBezTo>
                  <a:pt x="341" y="233"/>
                  <a:pt x="356" y="248"/>
                  <a:pt x="360" y="265"/>
                </a:cubicBezTo>
                <a:cubicBezTo>
                  <a:pt x="360" y="358"/>
                  <a:pt x="360" y="358"/>
                  <a:pt x="360" y="358"/>
                </a:cubicBezTo>
                <a:cubicBezTo>
                  <a:pt x="360" y="358"/>
                  <a:pt x="360" y="358"/>
                  <a:pt x="360" y="358"/>
                </a:cubicBezTo>
                <a:cubicBezTo>
                  <a:pt x="356" y="366"/>
                  <a:pt x="318" y="372"/>
                  <a:pt x="272" y="372"/>
                </a:cubicBezTo>
                <a:cubicBezTo>
                  <a:pt x="226" y="372"/>
                  <a:pt x="188" y="366"/>
                  <a:pt x="184" y="358"/>
                </a:cubicBezTo>
                <a:cubicBezTo>
                  <a:pt x="184" y="358"/>
                  <a:pt x="184" y="358"/>
                  <a:pt x="184" y="358"/>
                </a:cubicBezTo>
                <a:lnTo>
                  <a:pt x="184" y="2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379"/>
          <p:cNvSpPr>
            <a:spLocks noEditPoints="1"/>
          </p:cNvSpPr>
          <p:nvPr/>
        </p:nvSpPr>
        <p:spPr bwMode="auto">
          <a:xfrm>
            <a:off x="6817583" y="4787796"/>
            <a:ext cx="219454" cy="214305"/>
          </a:xfrm>
          <a:custGeom>
            <a:avLst/>
            <a:gdLst>
              <a:gd name="T0" fmla="*/ 433 w 433"/>
              <a:gd name="T1" fmla="*/ 423 h 423"/>
              <a:gd name="T2" fmla="*/ 433 w 433"/>
              <a:gd name="T3" fmla="*/ 0 h 423"/>
              <a:gd name="T4" fmla="*/ 0 w 433"/>
              <a:gd name="T5" fmla="*/ 0 h 423"/>
              <a:gd name="T6" fmla="*/ 433 w 433"/>
              <a:gd name="T7" fmla="*/ 423 h 423"/>
              <a:gd name="T8" fmla="*/ 266 w 433"/>
              <a:gd name="T9" fmla="*/ 58 h 423"/>
              <a:gd name="T10" fmla="*/ 387 w 433"/>
              <a:gd name="T11" fmla="*/ 180 h 423"/>
              <a:gd name="T12" fmla="*/ 266 w 433"/>
              <a:gd name="T13" fmla="*/ 302 h 423"/>
              <a:gd name="T14" fmla="*/ 144 w 433"/>
              <a:gd name="T15" fmla="*/ 180 h 423"/>
              <a:gd name="T16" fmla="*/ 266 w 433"/>
              <a:gd name="T17" fmla="*/ 58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3" h="423">
                <a:moveTo>
                  <a:pt x="433" y="423"/>
                </a:move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229"/>
                  <a:pt x="201" y="412"/>
                  <a:pt x="433" y="423"/>
                </a:cubicBezTo>
                <a:close/>
                <a:moveTo>
                  <a:pt x="266" y="58"/>
                </a:moveTo>
                <a:cubicBezTo>
                  <a:pt x="332" y="58"/>
                  <a:pt x="387" y="112"/>
                  <a:pt x="387" y="180"/>
                </a:cubicBezTo>
                <a:cubicBezTo>
                  <a:pt x="387" y="247"/>
                  <a:pt x="332" y="302"/>
                  <a:pt x="266" y="302"/>
                </a:cubicBezTo>
                <a:cubicBezTo>
                  <a:pt x="199" y="302"/>
                  <a:pt x="144" y="247"/>
                  <a:pt x="144" y="180"/>
                </a:cubicBezTo>
                <a:cubicBezTo>
                  <a:pt x="144" y="112"/>
                  <a:pt x="199" y="58"/>
                  <a:pt x="266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380"/>
          <p:cNvSpPr>
            <a:spLocks noEditPoints="1"/>
          </p:cNvSpPr>
          <p:nvPr/>
        </p:nvSpPr>
        <p:spPr bwMode="auto">
          <a:xfrm>
            <a:off x="6905751" y="4831772"/>
            <a:ext cx="93317" cy="94389"/>
          </a:xfrm>
          <a:custGeom>
            <a:avLst/>
            <a:gdLst>
              <a:gd name="T0" fmla="*/ 92 w 184"/>
              <a:gd name="T1" fmla="*/ 186 h 186"/>
              <a:gd name="T2" fmla="*/ 184 w 184"/>
              <a:gd name="T3" fmla="*/ 93 h 186"/>
              <a:gd name="T4" fmla="*/ 92 w 184"/>
              <a:gd name="T5" fmla="*/ 0 h 186"/>
              <a:gd name="T6" fmla="*/ 0 w 184"/>
              <a:gd name="T7" fmla="*/ 93 h 186"/>
              <a:gd name="T8" fmla="*/ 92 w 184"/>
              <a:gd name="T9" fmla="*/ 186 h 186"/>
              <a:gd name="T10" fmla="*/ 84 w 184"/>
              <a:gd name="T11" fmla="*/ 101 h 186"/>
              <a:gd name="T12" fmla="*/ 54 w 184"/>
              <a:gd name="T13" fmla="*/ 71 h 186"/>
              <a:gd name="T14" fmla="*/ 82 w 184"/>
              <a:gd name="T15" fmla="*/ 42 h 186"/>
              <a:gd name="T16" fmla="*/ 82 w 184"/>
              <a:gd name="T17" fmla="*/ 26 h 186"/>
              <a:gd name="T18" fmla="*/ 98 w 184"/>
              <a:gd name="T19" fmla="*/ 26 h 186"/>
              <a:gd name="T20" fmla="*/ 98 w 184"/>
              <a:gd name="T21" fmla="*/ 41 h 186"/>
              <a:gd name="T22" fmla="*/ 122 w 184"/>
              <a:gd name="T23" fmla="*/ 46 h 186"/>
              <a:gd name="T24" fmla="*/ 117 w 184"/>
              <a:gd name="T25" fmla="*/ 65 h 186"/>
              <a:gd name="T26" fmla="*/ 93 w 184"/>
              <a:gd name="T27" fmla="*/ 59 h 186"/>
              <a:gd name="T28" fmla="*/ 79 w 184"/>
              <a:gd name="T29" fmla="*/ 68 h 186"/>
              <a:gd name="T30" fmla="*/ 99 w 184"/>
              <a:gd name="T31" fmla="*/ 82 h 186"/>
              <a:gd name="T32" fmla="*/ 126 w 184"/>
              <a:gd name="T33" fmla="*/ 113 h 186"/>
              <a:gd name="T34" fmla="*/ 97 w 184"/>
              <a:gd name="T35" fmla="*/ 143 h 186"/>
              <a:gd name="T36" fmla="*/ 97 w 184"/>
              <a:gd name="T37" fmla="*/ 159 h 186"/>
              <a:gd name="T38" fmla="*/ 81 w 184"/>
              <a:gd name="T39" fmla="*/ 159 h 186"/>
              <a:gd name="T40" fmla="*/ 81 w 184"/>
              <a:gd name="T41" fmla="*/ 144 h 186"/>
              <a:gd name="T42" fmla="*/ 53 w 184"/>
              <a:gd name="T43" fmla="*/ 137 h 186"/>
              <a:gd name="T44" fmla="*/ 58 w 184"/>
              <a:gd name="T45" fmla="*/ 118 h 186"/>
              <a:gd name="T46" fmla="*/ 85 w 184"/>
              <a:gd name="T47" fmla="*/ 125 h 186"/>
              <a:gd name="T48" fmla="*/ 101 w 184"/>
              <a:gd name="T49" fmla="*/ 115 h 186"/>
              <a:gd name="T50" fmla="*/ 84 w 184"/>
              <a:gd name="T51" fmla="*/ 10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4" h="186">
                <a:moveTo>
                  <a:pt x="92" y="186"/>
                </a:moveTo>
                <a:cubicBezTo>
                  <a:pt x="142" y="186"/>
                  <a:pt x="184" y="144"/>
                  <a:pt x="184" y="93"/>
                </a:cubicBezTo>
                <a:cubicBezTo>
                  <a:pt x="184" y="42"/>
                  <a:pt x="142" y="0"/>
                  <a:pt x="92" y="0"/>
                </a:cubicBezTo>
                <a:cubicBezTo>
                  <a:pt x="41" y="0"/>
                  <a:pt x="0" y="42"/>
                  <a:pt x="0" y="93"/>
                </a:cubicBezTo>
                <a:cubicBezTo>
                  <a:pt x="0" y="144"/>
                  <a:pt x="41" y="186"/>
                  <a:pt x="92" y="186"/>
                </a:cubicBezTo>
                <a:close/>
                <a:moveTo>
                  <a:pt x="84" y="101"/>
                </a:moveTo>
                <a:cubicBezTo>
                  <a:pt x="66" y="95"/>
                  <a:pt x="54" y="87"/>
                  <a:pt x="54" y="71"/>
                </a:cubicBezTo>
                <a:cubicBezTo>
                  <a:pt x="54" y="56"/>
                  <a:pt x="65" y="45"/>
                  <a:pt x="82" y="42"/>
                </a:cubicBezTo>
                <a:cubicBezTo>
                  <a:pt x="82" y="26"/>
                  <a:pt x="82" y="26"/>
                  <a:pt x="82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41"/>
                  <a:pt x="98" y="41"/>
                  <a:pt x="98" y="41"/>
                </a:cubicBezTo>
                <a:cubicBezTo>
                  <a:pt x="109" y="41"/>
                  <a:pt x="116" y="43"/>
                  <a:pt x="122" y="46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3" y="63"/>
                  <a:pt x="105" y="59"/>
                  <a:pt x="93" y="59"/>
                </a:cubicBezTo>
                <a:cubicBezTo>
                  <a:pt x="83" y="59"/>
                  <a:pt x="79" y="64"/>
                  <a:pt x="79" y="68"/>
                </a:cubicBezTo>
                <a:cubicBezTo>
                  <a:pt x="79" y="73"/>
                  <a:pt x="85" y="77"/>
                  <a:pt x="99" y="82"/>
                </a:cubicBezTo>
                <a:cubicBezTo>
                  <a:pt x="119" y="89"/>
                  <a:pt x="126" y="98"/>
                  <a:pt x="126" y="113"/>
                </a:cubicBezTo>
                <a:cubicBezTo>
                  <a:pt x="126" y="127"/>
                  <a:pt x="116" y="139"/>
                  <a:pt x="97" y="143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81" y="159"/>
                  <a:pt x="81" y="159"/>
                  <a:pt x="81" y="159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70" y="143"/>
                  <a:pt x="60" y="140"/>
                  <a:pt x="53" y="137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5" y="122"/>
                  <a:pt x="75" y="125"/>
                  <a:pt x="85" y="125"/>
                </a:cubicBezTo>
                <a:cubicBezTo>
                  <a:pt x="95" y="125"/>
                  <a:pt x="101" y="121"/>
                  <a:pt x="101" y="115"/>
                </a:cubicBezTo>
                <a:cubicBezTo>
                  <a:pt x="101" y="109"/>
                  <a:pt x="96" y="105"/>
                  <a:pt x="84" y="1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381"/>
          <p:cNvSpPr>
            <a:spLocks noEditPoints="1"/>
          </p:cNvSpPr>
          <p:nvPr/>
        </p:nvSpPr>
        <p:spPr bwMode="auto">
          <a:xfrm>
            <a:off x="7104397" y="4590009"/>
            <a:ext cx="90313" cy="113052"/>
          </a:xfrm>
          <a:custGeom>
            <a:avLst/>
            <a:gdLst>
              <a:gd name="T0" fmla="*/ 89 w 178"/>
              <a:gd name="T1" fmla="*/ 0 h 223"/>
              <a:gd name="T2" fmla="*/ 0 w 178"/>
              <a:gd name="T3" fmla="*/ 89 h 223"/>
              <a:gd name="T4" fmla="*/ 42 w 178"/>
              <a:gd name="T5" fmla="*/ 182 h 223"/>
              <a:gd name="T6" fmla="*/ 40 w 178"/>
              <a:gd name="T7" fmla="*/ 223 h 223"/>
              <a:gd name="T8" fmla="*/ 48 w 178"/>
              <a:gd name="T9" fmla="*/ 221 h 223"/>
              <a:gd name="T10" fmla="*/ 134 w 178"/>
              <a:gd name="T11" fmla="*/ 221 h 223"/>
              <a:gd name="T12" fmla="*/ 140 w 178"/>
              <a:gd name="T13" fmla="*/ 222 h 223"/>
              <a:gd name="T14" fmla="*/ 138 w 178"/>
              <a:gd name="T15" fmla="*/ 180 h 223"/>
              <a:gd name="T16" fmla="*/ 178 w 178"/>
              <a:gd name="T17" fmla="*/ 89 h 223"/>
              <a:gd name="T18" fmla="*/ 89 w 178"/>
              <a:gd name="T19" fmla="*/ 0 h 223"/>
              <a:gd name="T20" fmla="*/ 125 w 178"/>
              <a:gd name="T21" fmla="*/ 167 h 223"/>
              <a:gd name="T22" fmla="*/ 118 w 178"/>
              <a:gd name="T23" fmla="*/ 173 h 223"/>
              <a:gd name="T24" fmla="*/ 120 w 178"/>
              <a:gd name="T25" fmla="*/ 205 h 223"/>
              <a:gd name="T26" fmla="*/ 60 w 178"/>
              <a:gd name="T27" fmla="*/ 205 h 223"/>
              <a:gd name="T28" fmla="*/ 61 w 178"/>
              <a:gd name="T29" fmla="*/ 174 h 223"/>
              <a:gd name="T30" fmla="*/ 55 w 178"/>
              <a:gd name="T31" fmla="*/ 168 h 223"/>
              <a:gd name="T32" fmla="*/ 18 w 178"/>
              <a:gd name="T33" fmla="*/ 89 h 223"/>
              <a:gd name="T34" fmla="*/ 89 w 178"/>
              <a:gd name="T35" fmla="*/ 19 h 223"/>
              <a:gd name="T36" fmla="*/ 159 w 178"/>
              <a:gd name="T37" fmla="*/ 89 h 223"/>
              <a:gd name="T38" fmla="*/ 125 w 178"/>
              <a:gd name="T39" fmla="*/ 167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8" h="223">
                <a:moveTo>
                  <a:pt x="89" y="0"/>
                </a:moveTo>
                <a:cubicBezTo>
                  <a:pt x="40" y="0"/>
                  <a:pt x="0" y="40"/>
                  <a:pt x="0" y="89"/>
                </a:cubicBezTo>
                <a:cubicBezTo>
                  <a:pt x="0" y="122"/>
                  <a:pt x="17" y="160"/>
                  <a:pt x="42" y="182"/>
                </a:cubicBezTo>
                <a:cubicBezTo>
                  <a:pt x="40" y="223"/>
                  <a:pt x="40" y="223"/>
                  <a:pt x="40" y="223"/>
                </a:cubicBezTo>
                <a:cubicBezTo>
                  <a:pt x="42" y="221"/>
                  <a:pt x="45" y="221"/>
                  <a:pt x="48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6" y="221"/>
                  <a:pt x="138" y="221"/>
                  <a:pt x="140" y="222"/>
                </a:cubicBezTo>
                <a:cubicBezTo>
                  <a:pt x="138" y="180"/>
                  <a:pt x="138" y="180"/>
                  <a:pt x="138" y="180"/>
                </a:cubicBezTo>
                <a:cubicBezTo>
                  <a:pt x="162" y="158"/>
                  <a:pt x="178" y="121"/>
                  <a:pt x="178" y="89"/>
                </a:cubicBezTo>
                <a:cubicBezTo>
                  <a:pt x="178" y="40"/>
                  <a:pt x="138" y="0"/>
                  <a:pt x="89" y="0"/>
                </a:cubicBezTo>
                <a:close/>
                <a:moveTo>
                  <a:pt x="125" y="167"/>
                </a:moveTo>
                <a:cubicBezTo>
                  <a:pt x="118" y="173"/>
                  <a:pt x="118" y="173"/>
                  <a:pt x="118" y="173"/>
                </a:cubicBezTo>
                <a:cubicBezTo>
                  <a:pt x="120" y="205"/>
                  <a:pt x="120" y="205"/>
                  <a:pt x="12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33" y="149"/>
                  <a:pt x="18" y="117"/>
                  <a:pt x="18" y="89"/>
                </a:cubicBezTo>
                <a:cubicBezTo>
                  <a:pt x="18" y="50"/>
                  <a:pt x="50" y="19"/>
                  <a:pt x="89" y="19"/>
                </a:cubicBezTo>
                <a:cubicBezTo>
                  <a:pt x="128" y="19"/>
                  <a:pt x="159" y="50"/>
                  <a:pt x="159" y="89"/>
                </a:cubicBezTo>
                <a:cubicBezTo>
                  <a:pt x="159" y="116"/>
                  <a:pt x="145" y="148"/>
                  <a:pt x="125" y="1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382"/>
          <p:cNvSpPr/>
          <p:nvPr/>
        </p:nvSpPr>
        <p:spPr bwMode="auto">
          <a:xfrm>
            <a:off x="7122631" y="4704562"/>
            <a:ext cx="55347" cy="11155"/>
          </a:xfrm>
          <a:custGeom>
            <a:avLst/>
            <a:gdLst>
              <a:gd name="T0" fmla="*/ 98 w 109"/>
              <a:gd name="T1" fmla="*/ 0 h 22"/>
              <a:gd name="T2" fmla="*/ 12 w 109"/>
              <a:gd name="T3" fmla="*/ 0 h 22"/>
              <a:gd name="T4" fmla="*/ 0 w 109"/>
              <a:gd name="T5" fmla="*/ 11 h 22"/>
              <a:gd name="T6" fmla="*/ 12 w 109"/>
              <a:gd name="T7" fmla="*/ 22 h 22"/>
              <a:gd name="T8" fmla="*/ 98 w 109"/>
              <a:gd name="T9" fmla="*/ 22 h 22"/>
              <a:gd name="T10" fmla="*/ 109 w 109"/>
              <a:gd name="T11" fmla="*/ 11 h 22"/>
              <a:gd name="T12" fmla="*/ 98 w 109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22">
                <a:moveTo>
                  <a:pt x="9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2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4" y="22"/>
                  <a:pt x="109" y="17"/>
                  <a:pt x="109" y="11"/>
                </a:cubicBezTo>
                <a:cubicBezTo>
                  <a:pt x="109" y="5"/>
                  <a:pt x="104" y="0"/>
                  <a:pt x="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383"/>
          <p:cNvSpPr/>
          <p:nvPr/>
        </p:nvSpPr>
        <p:spPr bwMode="auto">
          <a:xfrm>
            <a:off x="7124776" y="4717862"/>
            <a:ext cx="50627" cy="11155"/>
          </a:xfrm>
          <a:custGeom>
            <a:avLst/>
            <a:gdLst>
              <a:gd name="T0" fmla="*/ 90 w 100"/>
              <a:gd name="T1" fmla="*/ 0 h 22"/>
              <a:gd name="T2" fmla="*/ 10 w 100"/>
              <a:gd name="T3" fmla="*/ 0 h 22"/>
              <a:gd name="T4" fmla="*/ 0 w 100"/>
              <a:gd name="T5" fmla="*/ 11 h 22"/>
              <a:gd name="T6" fmla="*/ 10 w 100"/>
              <a:gd name="T7" fmla="*/ 22 h 22"/>
              <a:gd name="T8" fmla="*/ 90 w 100"/>
              <a:gd name="T9" fmla="*/ 22 h 22"/>
              <a:gd name="T10" fmla="*/ 100 w 100"/>
              <a:gd name="T11" fmla="*/ 11 h 22"/>
              <a:gd name="T12" fmla="*/ 90 w 100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22">
                <a:moveTo>
                  <a:pt x="90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0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5" y="22"/>
                  <a:pt x="100" y="17"/>
                  <a:pt x="100" y="11"/>
                </a:cubicBezTo>
                <a:cubicBezTo>
                  <a:pt x="100" y="5"/>
                  <a:pt x="95" y="0"/>
                  <a:pt x="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384"/>
          <p:cNvSpPr/>
          <p:nvPr/>
        </p:nvSpPr>
        <p:spPr bwMode="auto">
          <a:xfrm>
            <a:off x="7129281" y="4730948"/>
            <a:ext cx="41617" cy="11584"/>
          </a:xfrm>
          <a:custGeom>
            <a:avLst/>
            <a:gdLst>
              <a:gd name="T0" fmla="*/ 74 w 82"/>
              <a:gd name="T1" fmla="*/ 0 h 23"/>
              <a:gd name="T2" fmla="*/ 9 w 82"/>
              <a:gd name="T3" fmla="*/ 0 h 23"/>
              <a:gd name="T4" fmla="*/ 0 w 82"/>
              <a:gd name="T5" fmla="*/ 12 h 23"/>
              <a:gd name="T6" fmla="*/ 9 w 82"/>
              <a:gd name="T7" fmla="*/ 23 h 23"/>
              <a:gd name="T8" fmla="*/ 74 w 82"/>
              <a:gd name="T9" fmla="*/ 23 h 23"/>
              <a:gd name="T10" fmla="*/ 82 w 82"/>
              <a:gd name="T11" fmla="*/ 12 h 23"/>
              <a:gd name="T12" fmla="*/ 74 w 82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23">
                <a:moveTo>
                  <a:pt x="74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2"/>
                </a:cubicBezTo>
                <a:cubicBezTo>
                  <a:pt x="0" y="18"/>
                  <a:pt x="4" y="23"/>
                  <a:pt x="9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9" y="23"/>
                  <a:pt x="82" y="18"/>
                  <a:pt x="82" y="12"/>
                </a:cubicBezTo>
                <a:cubicBezTo>
                  <a:pt x="82" y="5"/>
                  <a:pt x="79" y="0"/>
                  <a:pt x="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385"/>
          <p:cNvSpPr/>
          <p:nvPr/>
        </p:nvSpPr>
        <p:spPr bwMode="auto">
          <a:xfrm>
            <a:off x="7129281" y="4609744"/>
            <a:ext cx="48267" cy="45693"/>
          </a:xfrm>
          <a:custGeom>
            <a:avLst/>
            <a:gdLst>
              <a:gd name="T0" fmla="*/ 42 w 95"/>
              <a:gd name="T1" fmla="*/ 0 h 90"/>
              <a:gd name="T2" fmla="*/ 0 w 95"/>
              <a:gd name="T3" fmla="*/ 21 h 90"/>
              <a:gd name="T4" fmla="*/ 35 w 95"/>
              <a:gd name="T5" fmla="*/ 8 h 90"/>
              <a:gd name="T6" fmla="*/ 87 w 95"/>
              <a:gd name="T7" fmla="*/ 60 h 90"/>
              <a:gd name="T8" fmla="*/ 77 w 95"/>
              <a:gd name="T9" fmla="*/ 90 h 90"/>
              <a:gd name="T10" fmla="*/ 95 w 95"/>
              <a:gd name="T11" fmla="*/ 51 h 90"/>
              <a:gd name="T12" fmla="*/ 42 w 95"/>
              <a:gd name="T1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90">
                <a:moveTo>
                  <a:pt x="42" y="0"/>
                </a:moveTo>
                <a:cubicBezTo>
                  <a:pt x="25" y="0"/>
                  <a:pt x="9" y="8"/>
                  <a:pt x="0" y="21"/>
                </a:cubicBezTo>
                <a:cubicBezTo>
                  <a:pt x="9" y="13"/>
                  <a:pt x="21" y="8"/>
                  <a:pt x="35" y="8"/>
                </a:cubicBezTo>
                <a:cubicBezTo>
                  <a:pt x="64" y="8"/>
                  <a:pt x="87" y="31"/>
                  <a:pt x="87" y="60"/>
                </a:cubicBezTo>
                <a:cubicBezTo>
                  <a:pt x="87" y="71"/>
                  <a:pt x="84" y="81"/>
                  <a:pt x="77" y="90"/>
                </a:cubicBezTo>
                <a:cubicBezTo>
                  <a:pt x="88" y="80"/>
                  <a:pt x="95" y="67"/>
                  <a:pt x="95" y="51"/>
                </a:cubicBezTo>
                <a:cubicBezTo>
                  <a:pt x="95" y="23"/>
                  <a:pt x="71" y="0"/>
                  <a:pt x="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1007435" y="2357702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1007439" y="1964705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1007435" y="4668335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1007439" y="4275338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 flipH="1">
            <a:off x="8208235" y="2357702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8208246" y="1964705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8208235" y="4668335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8208246" y="4275338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给家长的建议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4" name="任意多边形 12"/>
          <p:cNvSpPr/>
          <p:nvPr/>
        </p:nvSpPr>
        <p:spPr>
          <a:xfrm>
            <a:off x="6180429" y="3037092"/>
            <a:ext cx="2296968" cy="2287011"/>
          </a:xfrm>
          <a:custGeom>
            <a:avLst/>
            <a:gdLst>
              <a:gd name="connsiteX0" fmla="*/ 1879360 w 2511333"/>
              <a:gd name="connsiteY0" fmla="*/ 0 h 2500448"/>
              <a:gd name="connsiteX1" fmla="*/ 2384935 w 2511333"/>
              <a:gd name="connsiteY1" fmla="*/ 0 h 2500448"/>
              <a:gd name="connsiteX2" fmla="*/ 2511333 w 2511333"/>
              <a:gd name="connsiteY2" fmla="*/ 126398 h 2500448"/>
              <a:gd name="connsiteX3" fmla="*/ 2511333 w 2511333"/>
              <a:gd name="connsiteY3" fmla="*/ 631973 h 2500448"/>
              <a:gd name="connsiteX4" fmla="*/ 2384935 w 2511333"/>
              <a:gd name="connsiteY4" fmla="*/ 758371 h 2500448"/>
              <a:gd name="connsiteX5" fmla="*/ 2054246 w 2511333"/>
              <a:gd name="connsiteY5" fmla="*/ 758371 h 2500448"/>
              <a:gd name="connsiteX6" fmla="*/ 2054246 w 2511333"/>
              <a:gd name="connsiteY6" fmla="*/ 759151 h 2500448"/>
              <a:gd name="connsiteX7" fmla="*/ 2046514 w 2511333"/>
              <a:gd name="connsiteY7" fmla="*/ 758371 h 2500448"/>
              <a:gd name="connsiteX8" fmla="*/ 1665789 w 2511333"/>
              <a:gd name="connsiteY8" fmla="*/ 1068670 h 2500448"/>
              <a:gd name="connsiteX9" fmla="*/ 1658096 w 2511333"/>
              <a:gd name="connsiteY9" fmla="*/ 1144994 h 2500448"/>
              <a:gd name="connsiteX10" fmla="*/ 1654629 w 2511333"/>
              <a:gd name="connsiteY10" fmla="*/ 1144994 h 2500448"/>
              <a:gd name="connsiteX11" fmla="*/ 1654629 w 2511333"/>
              <a:gd name="connsiteY11" fmla="*/ 2224671 h 2500448"/>
              <a:gd name="connsiteX12" fmla="*/ 1378852 w 2511333"/>
              <a:gd name="connsiteY12" fmla="*/ 2500448 h 2500448"/>
              <a:gd name="connsiteX13" fmla="*/ 275777 w 2511333"/>
              <a:gd name="connsiteY13" fmla="*/ 2500448 h 2500448"/>
              <a:gd name="connsiteX14" fmla="*/ 0 w 2511333"/>
              <a:gd name="connsiteY14" fmla="*/ 2224671 h 2500448"/>
              <a:gd name="connsiteX15" fmla="*/ 0 w 2511333"/>
              <a:gd name="connsiteY15" fmla="*/ 1121596 h 2500448"/>
              <a:gd name="connsiteX16" fmla="*/ 275777 w 2511333"/>
              <a:gd name="connsiteY16" fmla="*/ 845819 h 2500448"/>
              <a:gd name="connsiteX17" fmla="*/ 1364353 w 2511333"/>
              <a:gd name="connsiteY17" fmla="*/ 845819 h 2500448"/>
              <a:gd name="connsiteX18" fmla="*/ 1442663 w 2511333"/>
              <a:gd name="connsiteY18" fmla="*/ 837925 h 2500448"/>
              <a:gd name="connsiteX19" fmla="*/ 1745067 w 2511333"/>
              <a:gd name="connsiteY19" fmla="*/ 535521 h 2500448"/>
              <a:gd name="connsiteX20" fmla="*/ 1752962 w 2511333"/>
              <a:gd name="connsiteY20" fmla="*/ 457210 h 2500448"/>
              <a:gd name="connsiteX21" fmla="*/ 1752962 w 2511333"/>
              <a:gd name="connsiteY21" fmla="*/ 457190 h 2500448"/>
              <a:gd name="connsiteX22" fmla="*/ 1752762 w 2511333"/>
              <a:gd name="connsiteY22" fmla="*/ 455204 h 2500448"/>
              <a:gd name="connsiteX23" fmla="*/ 1752962 w 2511333"/>
              <a:gd name="connsiteY23" fmla="*/ 455204 h 2500448"/>
              <a:gd name="connsiteX24" fmla="*/ 1752962 w 2511333"/>
              <a:gd name="connsiteY24" fmla="*/ 126398 h 2500448"/>
              <a:gd name="connsiteX25" fmla="*/ 1879360 w 2511333"/>
              <a:gd name="connsiteY25" fmla="*/ 0 h 25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11333" h="2500448">
                <a:moveTo>
                  <a:pt x="1879360" y="0"/>
                </a:moveTo>
                <a:lnTo>
                  <a:pt x="2384935" y="0"/>
                </a:lnTo>
                <a:cubicBezTo>
                  <a:pt x="2454743" y="0"/>
                  <a:pt x="2511333" y="56590"/>
                  <a:pt x="2511333" y="126398"/>
                </a:cubicBezTo>
                <a:lnTo>
                  <a:pt x="2511333" y="631973"/>
                </a:lnTo>
                <a:cubicBezTo>
                  <a:pt x="2511333" y="701781"/>
                  <a:pt x="2454743" y="758371"/>
                  <a:pt x="2384935" y="758371"/>
                </a:cubicBezTo>
                <a:lnTo>
                  <a:pt x="2054246" y="758371"/>
                </a:lnTo>
                <a:lnTo>
                  <a:pt x="2054246" y="759151"/>
                </a:lnTo>
                <a:lnTo>
                  <a:pt x="2046514" y="758371"/>
                </a:lnTo>
                <a:cubicBezTo>
                  <a:pt x="1858714" y="758371"/>
                  <a:pt x="1702027" y="891583"/>
                  <a:pt x="1665789" y="1068670"/>
                </a:cubicBezTo>
                <a:lnTo>
                  <a:pt x="1658096" y="1144994"/>
                </a:lnTo>
                <a:lnTo>
                  <a:pt x="1654629" y="1144994"/>
                </a:lnTo>
                <a:lnTo>
                  <a:pt x="1654629" y="2224671"/>
                </a:lnTo>
                <a:cubicBezTo>
                  <a:pt x="1654629" y="2376978"/>
                  <a:pt x="1531159" y="2500448"/>
                  <a:pt x="1378852" y="2500448"/>
                </a:cubicBezTo>
                <a:lnTo>
                  <a:pt x="275777" y="2500448"/>
                </a:lnTo>
                <a:cubicBezTo>
                  <a:pt x="123470" y="2500448"/>
                  <a:pt x="0" y="2376978"/>
                  <a:pt x="0" y="2224671"/>
                </a:cubicBezTo>
                <a:lnTo>
                  <a:pt x="0" y="1121596"/>
                </a:lnTo>
                <a:cubicBezTo>
                  <a:pt x="0" y="969289"/>
                  <a:pt x="123470" y="845819"/>
                  <a:pt x="275777" y="845819"/>
                </a:cubicBezTo>
                <a:lnTo>
                  <a:pt x="1364353" y="845819"/>
                </a:lnTo>
                <a:lnTo>
                  <a:pt x="1442663" y="837925"/>
                </a:lnTo>
                <a:cubicBezTo>
                  <a:pt x="1594453" y="806864"/>
                  <a:pt x="1714007" y="687310"/>
                  <a:pt x="1745067" y="535521"/>
                </a:cubicBezTo>
                <a:lnTo>
                  <a:pt x="1752962" y="457210"/>
                </a:lnTo>
                <a:lnTo>
                  <a:pt x="1752962" y="457190"/>
                </a:lnTo>
                <a:lnTo>
                  <a:pt x="1752762" y="455204"/>
                </a:lnTo>
                <a:lnTo>
                  <a:pt x="1752962" y="455204"/>
                </a:lnTo>
                <a:lnTo>
                  <a:pt x="1752962" y="126398"/>
                </a:lnTo>
                <a:cubicBezTo>
                  <a:pt x="1752962" y="56590"/>
                  <a:pt x="1809552" y="0"/>
                  <a:pt x="18793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任意多边形 13"/>
          <p:cNvSpPr/>
          <p:nvPr/>
        </p:nvSpPr>
        <p:spPr>
          <a:xfrm rot="5400000">
            <a:off x="4563482" y="3825315"/>
            <a:ext cx="2296968" cy="2287012"/>
          </a:xfrm>
          <a:custGeom>
            <a:avLst/>
            <a:gdLst>
              <a:gd name="connsiteX0" fmla="*/ 1879360 w 2511333"/>
              <a:gd name="connsiteY0" fmla="*/ 0 h 2500448"/>
              <a:gd name="connsiteX1" fmla="*/ 2384935 w 2511333"/>
              <a:gd name="connsiteY1" fmla="*/ 0 h 2500448"/>
              <a:gd name="connsiteX2" fmla="*/ 2511333 w 2511333"/>
              <a:gd name="connsiteY2" fmla="*/ 126398 h 2500448"/>
              <a:gd name="connsiteX3" fmla="*/ 2511333 w 2511333"/>
              <a:gd name="connsiteY3" fmla="*/ 631973 h 2500448"/>
              <a:gd name="connsiteX4" fmla="*/ 2384935 w 2511333"/>
              <a:gd name="connsiteY4" fmla="*/ 758371 h 2500448"/>
              <a:gd name="connsiteX5" fmla="*/ 2054246 w 2511333"/>
              <a:gd name="connsiteY5" fmla="*/ 758371 h 2500448"/>
              <a:gd name="connsiteX6" fmla="*/ 2054246 w 2511333"/>
              <a:gd name="connsiteY6" fmla="*/ 759151 h 2500448"/>
              <a:gd name="connsiteX7" fmla="*/ 2046514 w 2511333"/>
              <a:gd name="connsiteY7" fmla="*/ 758371 h 2500448"/>
              <a:gd name="connsiteX8" fmla="*/ 1665789 w 2511333"/>
              <a:gd name="connsiteY8" fmla="*/ 1068670 h 2500448"/>
              <a:gd name="connsiteX9" fmla="*/ 1658096 w 2511333"/>
              <a:gd name="connsiteY9" fmla="*/ 1144994 h 2500448"/>
              <a:gd name="connsiteX10" fmla="*/ 1654629 w 2511333"/>
              <a:gd name="connsiteY10" fmla="*/ 1144994 h 2500448"/>
              <a:gd name="connsiteX11" fmla="*/ 1654629 w 2511333"/>
              <a:gd name="connsiteY11" fmla="*/ 2224671 h 2500448"/>
              <a:gd name="connsiteX12" fmla="*/ 1378852 w 2511333"/>
              <a:gd name="connsiteY12" fmla="*/ 2500448 h 2500448"/>
              <a:gd name="connsiteX13" fmla="*/ 275777 w 2511333"/>
              <a:gd name="connsiteY13" fmla="*/ 2500448 h 2500448"/>
              <a:gd name="connsiteX14" fmla="*/ 0 w 2511333"/>
              <a:gd name="connsiteY14" fmla="*/ 2224671 h 2500448"/>
              <a:gd name="connsiteX15" fmla="*/ 0 w 2511333"/>
              <a:gd name="connsiteY15" fmla="*/ 1121596 h 2500448"/>
              <a:gd name="connsiteX16" fmla="*/ 275777 w 2511333"/>
              <a:gd name="connsiteY16" fmla="*/ 845819 h 2500448"/>
              <a:gd name="connsiteX17" fmla="*/ 1364353 w 2511333"/>
              <a:gd name="connsiteY17" fmla="*/ 845819 h 2500448"/>
              <a:gd name="connsiteX18" fmla="*/ 1442663 w 2511333"/>
              <a:gd name="connsiteY18" fmla="*/ 837925 h 2500448"/>
              <a:gd name="connsiteX19" fmla="*/ 1745067 w 2511333"/>
              <a:gd name="connsiteY19" fmla="*/ 535521 h 2500448"/>
              <a:gd name="connsiteX20" fmla="*/ 1752962 w 2511333"/>
              <a:gd name="connsiteY20" fmla="*/ 457210 h 2500448"/>
              <a:gd name="connsiteX21" fmla="*/ 1752962 w 2511333"/>
              <a:gd name="connsiteY21" fmla="*/ 457190 h 2500448"/>
              <a:gd name="connsiteX22" fmla="*/ 1752762 w 2511333"/>
              <a:gd name="connsiteY22" fmla="*/ 455204 h 2500448"/>
              <a:gd name="connsiteX23" fmla="*/ 1752962 w 2511333"/>
              <a:gd name="connsiteY23" fmla="*/ 455204 h 2500448"/>
              <a:gd name="connsiteX24" fmla="*/ 1752962 w 2511333"/>
              <a:gd name="connsiteY24" fmla="*/ 126398 h 2500448"/>
              <a:gd name="connsiteX25" fmla="*/ 1879360 w 2511333"/>
              <a:gd name="connsiteY25" fmla="*/ 0 h 25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11333" h="2500448">
                <a:moveTo>
                  <a:pt x="1879360" y="0"/>
                </a:moveTo>
                <a:lnTo>
                  <a:pt x="2384935" y="0"/>
                </a:lnTo>
                <a:cubicBezTo>
                  <a:pt x="2454743" y="0"/>
                  <a:pt x="2511333" y="56590"/>
                  <a:pt x="2511333" y="126398"/>
                </a:cubicBezTo>
                <a:lnTo>
                  <a:pt x="2511333" y="631973"/>
                </a:lnTo>
                <a:cubicBezTo>
                  <a:pt x="2511333" y="701781"/>
                  <a:pt x="2454743" y="758371"/>
                  <a:pt x="2384935" y="758371"/>
                </a:cubicBezTo>
                <a:lnTo>
                  <a:pt x="2054246" y="758371"/>
                </a:lnTo>
                <a:lnTo>
                  <a:pt x="2054246" y="759151"/>
                </a:lnTo>
                <a:lnTo>
                  <a:pt x="2046514" y="758371"/>
                </a:lnTo>
                <a:cubicBezTo>
                  <a:pt x="1858714" y="758371"/>
                  <a:pt x="1702027" y="891583"/>
                  <a:pt x="1665789" y="1068670"/>
                </a:cubicBezTo>
                <a:lnTo>
                  <a:pt x="1658096" y="1144994"/>
                </a:lnTo>
                <a:lnTo>
                  <a:pt x="1654629" y="1144994"/>
                </a:lnTo>
                <a:lnTo>
                  <a:pt x="1654629" y="2224671"/>
                </a:lnTo>
                <a:cubicBezTo>
                  <a:pt x="1654629" y="2376978"/>
                  <a:pt x="1531159" y="2500448"/>
                  <a:pt x="1378852" y="2500448"/>
                </a:cubicBezTo>
                <a:lnTo>
                  <a:pt x="275777" y="2500448"/>
                </a:lnTo>
                <a:cubicBezTo>
                  <a:pt x="123470" y="2500448"/>
                  <a:pt x="0" y="2376978"/>
                  <a:pt x="0" y="2224671"/>
                </a:cubicBezTo>
                <a:lnTo>
                  <a:pt x="0" y="1121596"/>
                </a:lnTo>
                <a:cubicBezTo>
                  <a:pt x="0" y="969289"/>
                  <a:pt x="123470" y="845819"/>
                  <a:pt x="275777" y="845819"/>
                </a:cubicBezTo>
                <a:lnTo>
                  <a:pt x="1364353" y="845819"/>
                </a:lnTo>
                <a:lnTo>
                  <a:pt x="1442663" y="837925"/>
                </a:lnTo>
                <a:cubicBezTo>
                  <a:pt x="1594453" y="806864"/>
                  <a:pt x="1714007" y="687310"/>
                  <a:pt x="1745067" y="535521"/>
                </a:cubicBezTo>
                <a:lnTo>
                  <a:pt x="1752962" y="457210"/>
                </a:lnTo>
                <a:lnTo>
                  <a:pt x="1752962" y="457190"/>
                </a:lnTo>
                <a:lnTo>
                  <a:pt x="1752762" y="455204"/>
                </a:lnTo>
                <a:lnTo>
                  <a:pt x="1752962" y="455204"/>
                </a:lnTo>
                <a:lnTo>
                  <a:pt x="1752962" y="126398"/>
                </a:lnTo>
                <a:cubicBezTo>
                  <a:pt x="1752962" y="56590"/>
                  <a:pt x="1809552" y="0"/>
                  <a:pt x="18793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 14"/>
          <p:cNvSpPr/>
          <p:nvPr/>
        </p:nvSpPr>
        <p:spPr>
          <a:xfrm rot="10800000">
            <a:off x="3777301" y="2210481"/>
            <a:ext cx="2296968" cy="2287011"/>
          </a:xfrm>
          <a:custGeom>
            <a:avLst/>
            <a:gdLst>
              <a:gd name="connsiteX0" fmla="*/ 1879360 w 2511333"/>
              <a:gd name="connsiteY0" fmla="*/ 0 h 2500448"/>
              <a:gd name="connsiteX1" fmla="*/ 2384935 w 2511333"/>
              <a:gd name="connsiteY1" fmla="*/ 0 h 2500448"/>
              <a:gd name="connsiteX2" fmla="*/ 2511333 w 2511333"/>
              <a:gd name="connsiteY2" fmla="*/ 126398 h 2500448"/>
              <a:gd name="connsiteX3" fmla="*/ 2511333 w 2511333"/>
              <a:gd name="connsiteY3" fmla="*/ 631973 h 2500448"/>
              <a:gd name="connsiteX4" fmla="*/ 2384935 w 2511333"/>
              <a:gd name="connsiteY4" fmla="*/ 758371 h 2500448"/>
              <a:gd name="connsiteX5" fmla="*/ 2054246 w 2511333"/>
              <a:gd name="connsiteY5" fmla="*/ 758371 h 2500448"/>
              <a:gd name="connsiteX6" fmla="*/ 2054246 w 2511333"/>
              <a:gd name="connsiteY6" fmla="*/ 759151 h 2500448"/>
              <a:gd name="connsiteX7" fmla="*/ 2046514 w 2511333"/>
              <a:gd name="connsiteY7" fmla="*/ 758371 h 2500448"/>
              <a:gd name="connsiteX8" fmla="*/ 1665789 w 2511333"/>
              <a:gd name="connsiteY8" fmla="*/ 1068670 h 2500448"/>
              <a:gd name="connsiteX9" fmla="*/ 1658096 w 2511333"/>
              <a:gd name="connsiteY9" fmla="*/ 1144994 h 2500448"/>
              <a:gd name="connsiteX10" fmla="*/ 1654629 w 2511333"/>
              <a:gd name="connsiteY10" fmla="*/ 1144994 h 2500448"/>
              <a:gd name="connsiteX11" fmla="*/ 1654629 w 2511333"/>
              <a:gd name="connsiteY11" fmla="*/ 2224671 h 2500448"/>
              <a:gd name="connsiteX12" fmla="*/ 1378852 w 2511333"/>
              <a:gd name="connsiteY12" fmla="*/ 2500448 h 2500448"/>
              <a:gd name="connsiteX13" fmla="*/ 275777 w 2511333"/>
              <a:gd name="connsiteY13" fmla="*/ 2500448 h 2500448"/>
              <a:gd name="connsiteX14" fmla="*/ 0 w 2511333"/>
              <a:gd name="connsiteY14" fmla="*/ 2224671 h 2500448"/>
              <a:gd name="connsiteX15" fmla="*/ 0 w 2511333"/>
              <a:gd name="connsiteY15" fmla="*/ 1121596 h 2500448"/>
              <a:gd name="connsiteX16" fmla="*/ 275777 w 2511333"/>
              <a:gd name="connsiteY16" fmla="*/ 845819 h 2500448"/>
              <a:gd name="connsiteX17" fmla="*/ 1364353 w 2511333"/>
              <a:gd name="connsiteY17" fmla="*/ 845819 h 2500448"/>
              <a:gd name="connsiteX18" fmla="*/ 1442663 w 2511333"/>
              <a:gd name="connsiteY18" fmla="*/ 837925 h 2500448"/>
              <a:gd name="connsiteX19" fmla="*/ 1745067 w 2511333"/>
              <a:gd name="connsiteY19" fmla="*/ 535521 h 2500448"/>
              <a:gd name="connsiteX20" fmla="*/ 1752962 w 2511333"/>
              <a:gd name="connsiteY20" fmla="*/ 457210 h 2500448"/>
              <a:gd name="connsiteX21" fmla="*/ 1752962 w 2511333"/>
              <a:gd name="connsiteY21" fmla="*/ 457190 h 2500448"/>
              <a:gd name="connsiteX22" fmla="*/ 1752762 w 2511333"/>
              <a:gd name="connsiteY22" fmla="*/ 455204 h 2500448"/>
              <a:gd name="connsiteX23" fmla="*/ 1752962 w 2511333"/>
              <a:gd name="connsiteY23" fmla="*/ 455204 h 2500448"/>
              <a:gd name="connsiteX24" fmla="*/ 1752962 w 2511333"/>
              <a:gd name="connsiteY24" fmla="*/ 126398 h 2500448"/>
              <a:gd name="connsiteX25" fmla="*/ 1879360 w 2511333"/>
              <a:gd name="connsiteY25" fmla="*/ 0 h 25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11333" h="2500448">
                <a:moveTo>
                  <a:pt x="1879360" y="0"/>
                </a:moveTo>
                <a:lnTo>
                  <a:pt x="2384935" y="0"/>
                </a:lnTo>
                <a:cubicBezTo>
                  <a:pt x="2454743" y="0"/>
                  <a:pt x="2511333" y="56590"/>
                  <a:pt x="2511333" y="126398"/>
                </a:cubicBezTo>
                <a:lnTo>
                  <a:pt x="2511333" y="631973"/>
                </a:lnTo>
                <a:cubicBezTo>
                  <a:pt x="2511333" y="701781"/>
                  <a:pt x="2454743" y="758371"/>
                  <a:pt x="2384935" y="758371"/>
                </a:cubicBezTo>
                <a:lnTo>
                  <a:pt x="2054246" y="758371"/>
                </a:lnTo>
                <a:lnTo>
                  <a:pt x="2054246" y="759151"/>
                </a:lnTo>
                <a:lnTo>
                  <a:pt x="2046514" y="758371"/>
                </a:lnTo>
                <a:cubicBezTo>
                  <a:pt x="1858714" y="758371"/>
                  <a:pt x="1702027" y="891583"/>
                  <a:pt x="1665789" y="1068670"/>
                </a:cubicBezTo>
                <a:lnTo>
                  <a:pt x="1658096" y="1144994"/>
                </a:lnTo>
                <a:lnTo>
                  <a:pt x="1654629" y="1144994"/>
                </a:lnTo>
                <a:lnTo>
                  <a:pt x="1654629" y="2224671"/>
                </a:lnTo>
                <a:cubicBezTo>
                  <a:pt x="1654629" y="2376978"/>
                  <a:pt x="1531159" y="2500448"/>
                  <a:pt x="1378852" y="2500448"/>
                </a:cubicBezTo>
                <a:lnTo>
                  <a:pt x="275777" y="2500448"/>
                </a:lnTo>
                <a:cubicBezTo>
                  <a:pt x="123470" y="2500448"/>
                  <a:pt x="0" y="2376978"/>
                  <a:pt x="0" y="2224671"/>
                </a:cubicBezTo>
                <a:lnTo>
                  <a:pt x="0" y="1121596"/>
                </a:lnTo>
                <a:cubicBezTo>
                  <a:pt x="0" y="969289"/>
                  <a:pt x="123470" y="845819"/>
                  <a:pt x="275777" y="845819"/>
                </a:cubicBezTo>
                <a:lnTo>
                  <a:pt x="1364353" y="845819"/>
                </a:lnTo>
                <a:lnTo>
                  <a:pt x="1442663" y="837925"/>
                </a:lnTo>
                <a:cubicBezTo>
                  <a:pt x="1594453" y="806864"/>
                  <a:pt x="1714007" y="687310"/>
                  <a:pt x="1745067" y="535521"/>
                </a:cubicBezTo>
                <a:lnTo>
                  <a:pt x="1752962" y="457210"/>
                </a:lnTo>
                <a:lnTo>
                  <a:pt x="1752962" y="457190"/>
                </a:lnTo>
                <a:lnTo>
                  <a:pt x="1752762" y="455204"/>
                </a:lnTo>
                <a:lnTo>
                  <a:pt x="1752962" y="455204"/>
                </a:lnTo>
                <a:lnTo>
                  <a:pt x="1752962" y="126398"/>
                </a:lnTo>
                <a:cubicBezTo>
                  <a:pt x="1752962" y="56590"/>
                  <a:pt x="1809552" y="0"/>
                  <a:pt x="18793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任意多边形 16"/>
          <p:cNvSpPr/>
          <p:nvPr/>
        </p:nvSpPr>
        <p:spPr>
          <a:xfrm rot="16200000">
            <a:off x="5394248" y="1422258"/>
            <a:ext cx="2296968" cy="2287012"/>
          </a:xfrm>
          <a:custGeom>
            <a:avLst/>
            <a:gdLst>
              <a:gd name="connsiteX0" fmla="*/ 1879360 w 2511333"/>
              <a:gd name="connsiteY0" fmla="*/ 0 h 2500448"/>
              <a:gd name="connsiteX1" fmla="*/ 2384935 w 2511333"/>
              <a:gd name="connsiteY1" fmla="*/ 0 h 2500448"/>
              <a:gd name="connsiteX2" fmla="*/ 2511333 w 2511333"/>
              <a:gd name="connsiteY2" fmla="*/ 126398 h 2500448"/>
              <a:gd name="connsiteX3" fmla="*/ 2511333 w 2511333"/>
              <a:gd name="connsiteY3" fmla="*/ 631973 h 2500448"/>
              <a:gd name="connsiteX4" fmla="*/ 2384935 w 2511333"/>
              <a:gd name="connsiteY4" fmla="*/ 758371 h 2500448"/>
              <a:gd name="connsiteX5" fmla="*/ 2054246 w 2511333"/>
              <a:gd name="connsiteY5" fmla="*/ 758371 h 2500448"/>
              <a:gd name="connsiteX6" fmla="*/ 2054246 w 2511333"/>
              <a:gd name="connsiteY6" fmla="*/ 759151 h 2500448"/>
              <a:gd name="connsiteX7" fmla="*/ 2046514 w 2511333"/>
              <a:gd name="connsiteY7" fmla="*/ 758371 h 2500448"/>
              <a:gd name="connsiteX8" fmla="*/ 1665789 w 2511333"/>
              <a:gd name="connsiteY8" fmla="*/ 1068670 h 2500448"/>
              <a:gd name="connsiteX9" fmla="*/ 1658096 w 2511333"/>
              <a:gd name="connsiteY9" fmla="*/ 1144994 h 2500448"/>
              <a:gd name="connsiteX10" fmla="*/ 1654629 w 2511333"/>
              <a:gd name="connsiteY10" fmla="*/ 1144994 h 2500448"/>
              <a:gd name="connsiteX11" fmla="*/ 1654629 w 2511333"/>
              <a:gd name="connsiteY11" fmla="*/ 2224671 h 2500448"/>
              <a:gd name="connsiteX12" fmla="*/ 1378852 w 2511333"/>
              <a:gd name="connsiteY12" fmla="*/ 2500448 h 2500448"/>
              <a:gd name="connsiteX13" fmla="*/ 275777 w 2511333"/>
              <a:gd name="connsiteY13" fmla="*/ 2500448 h 2500448"/>
              <a:gd name="connsiteX14" fmla="*/ 0 w 2511333"/>
              <a:gd name="connsiteY14" fmla="*/ 2224671 h 2500448"/>
              <a:gd name="connsiteX15" fmla="*/ 0 w 2511333"/>
              <a:gd name="connsiteY15" fmla="*/ 1121596 h 2500448"/>
              <a:gd name="connsiteX16" fmla="*/ 275777 w 2511333"/>
              <a:gd name="connsiteY16" fmla="*/ 845819 h 2500448"/>
              <a:gd name="connsiteX17" fmla="*/ 1364353 w 2511333"/>
              <a:gd name="connsiteY17" fmla="*/ 845819 h 2500448"/>
              <a:gd name="connsiteX18" fmla="*/ 1442663 w 2511333"/>
              <a:gd name="connsiteY18" fmla="*/ 837925 h 2500448"/>
              <a:gd name="connsiteX19" fmla="*/ 1745067 w 2511333"/>
              <a:gd name="connsiteY19" fmla="*/ 535521 h 2500448"/>
              <a:gd name="connsiteX20" fmla="*/ 1752962 w 2511333"/>
              <a:gd name="connsiteY20" fmla="*/ 457210 h 2500448"/>
              <a:gd name="connsiteX21" fmla="*/ 1752962 w 2511333"/>
              <a:gd name="connsiteY21" fmla="*/ 457190 h 2500448"/>
              <a:gd name="connsiteX22" fmla="*/ 1752762 w 2511333"/>
              <a:gd name="connsiteY22" fmla="*/ 455204 h 2500448"/>
              <a:gd name="connsiteX23" fmla="*/ 1752962 w 2511333"/>
              <a:gd name="connsiteY23" fmla="*/ 455204 h 2500448"/>
              <a:gd name="connsiteX24" fmla="*/ 1752962 w 2511333"/>
              <a:gd name="connsiteY24" fmla="*/ 126398 h 2500448"/>
              <a:gd name="connsiteX25" fmla="*/ 1879360 w 2511333"/>
              <a:gd name="connsiteY25" fmla="*/ 0 h 25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11333" h="2500448">
                <a:moveTo>
                  <a:pt x="1879360" y="0"/>
                </a:moveTo>
                <a:lnTo>
                  <a:pt x="2384935" y="0"/>
                </a:lnTo>
                <a:cubicBezTo>
                  <a:pt x="2454743" y="0"/>
                  <a:pt x="2511333" y="56590"/>
                  <a:pt x="2511333" y="126398"/>
                </a:cubicBezTo>
                <a:lnTo>
                  <a:pt x="2511333" y="631973"/>
                </a:lnTo>
                <a:cubicBezTo>
                  <a:pt x="2511333" y="701781"/>
                  <a:pt x="2454743" y="758371"/>
                  <a:pt x="2384935" y="758371"/>
                </a:cubicBezTo>
                <a:lnTo>
                  <a:pt x="2054246" y="758371"/>
                </a:lnTo>
                <a:lnTo>
                  <a:pt x="2054246" y="759151"/>
                </a:lnTo>
                <a:lnTo>
                  <a:pt x="2046514" y="758371"/>
                </a:lnTo>
                <a:cubicBezTo>
                  <a:pt x="1858714" y="758371"/>
                  <a:pt x="1702027" y="891583"/>
                  <a:pt x="1665789" y="1068670"/>
                </a:cubicBezTo>
                <a:lnTo>
                  <a:pt x="1658096" y="1144994"/>
                </a:lnTo>
                <a:lnTo>
                  <a:pt x="1654629" y="1144994"/>
                </a:lnTo>
                <a:lnTo>
                  <a:pt x="1654629" y="2224671"/>
                </a:lnTo>
                <a:cubicBezTo>
                  <a:pt x="1654629" y="2376978"/>
                  <a:pt x="1531159" y="2500448"/>
                  <a:pt x="1378852" y="2500448"/>
                </a:cubicBezTo>
                <a:lnTo>
                  <a:pt x="275777" y="2500448"/>
                </a:lnTo>
                <a:cubicBezTo>
                  <a:pt x="123470" y="2500448"/>
                  <a:pt x="0" y="2376978"/>
                  <a:pt x="0" y="2224671"/>
                </a:cubicBezTo>
                <a:lnTo>
                  <a:pt x="0" y="1121596"/>
                </a:lnTo>
                <a:cubicBezTo>
                  <a:pt x="0" y="969289"/>
                  <a:pt x="123470" y="845819"/>
                  <a:pt x="275777" y="845819"/>
                </a:cubicBezTo>
                <a:lnTo>
                  <a:pt x="1364353" y="845819"/>
                </a:lnTo>
                <a:lnTo>
                  <a:pt x="1442663" y="837925"/>
                </a:lnTo>
                <a:cubicBezTo>
                  <a:pt x="1594453" y="806864"/>
                  <a:pt x="1714007" y="687310"/>
                  <a:pt x="1745067" y="535521"/>
                </a:cubicBezTo>
                <a:lnTo>
                  <a:pt x="1752962" y="457210"/>
                </a:lnTo>
                <a:lnTo>
                  <a:pt x="1752962" y="457190"/>
                </a:lnTo>
                <a:lnTo>
                  <a:pt x="1752762" y="455204"/>
                </a:lnTo>
                <a:lnTo>
                  <a:pt x="1752962" y="455204"/>
                </a:lnTo>
                <a:lnTo>
                  <a:pt x="1752962" y="126398"/>
                </a:lnTo>
                <a:cubicBezTo>
                  <a:pt x="1752962" y="56590"/>
                  <a:pt x="1809552" y="0"/>
                  <a:pt x="18793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5614550" y="1622350"/>
            <a:ext cx="276141" cy="263417"/>
          </a:xfrm>
          <a:custGeom>
            <a:avLst/>
            <a:gdLst>
              <a:gd name="T0" fmla="*/ 1302 w 1302"/>
              <a:gd name="T1" fmla="*/ 651 h 1241"/>
              <a:gd name="T2" fmla="*/ 1297 w 1302"/>
              <a:gd name="T3" fmla="*/ 675 h 1241"/>
              <a:gd name="T4" fmla="*/ 1285 w 1302"/>
              <a:gd name="T5" fmla="*/ 694 h 1241"/>
              <a:gd name="T6" fmla="*/ 1266 w 1302"/>
              <a:gd name="T7" fmla="*/ 708 h 1241"/>
              <a:gd name="T8" fmla="*/ 1241 w 1302"/>
              <a:gd name="T9" fmla="*/ 712 h 1241"/>
              <a:gd name="T10" fmla="*/ 1230 w 1302"/>
              <a:gd name="T11" fmla="*/ 711 h 1241"/>
              <a:gd name="T12" fmla="*/ 1209 w 1302"/>
              <a:gd name="T13" fmla="*/ 703 h 1241"/>
              <a:gd name="T14" fmla="*/ 1199 w 1302"/>
              <a:gd name="T15" fmla="*/ 695 h 1241"/>
              <a:gd name="T16" fmla="*/ 653 w 1302"/>
              <a:gd name="T17" fmla="*/ 149 h 1241"/>
              <a:gd name="T18" fmla="*/ 104 w 1302"/>
              <a:gd name="T19" fmla="*/ 694 h 1241"/>
              <a:gd name="T20" fmla="*/ 104 w 1302"/>
              <a:gd name="T21" fmla="*/ 694 h 1241"/>
              <a:gd name="T22" fmla="*/ 84 w 1302"/>
              <a:gd name="T23" fmla="*/ 708 h 1241"/>
              <a:gd name="T24" fmla="*/ 61 w 1302"/>
              <a:gd name="T25" fmla="*/ 712 h 1241"/>
              <a:gd name="T26" fmla="*/ 49 w 1302"/>
              <a:gd name="T27" fmla="*/ 711 h 1241"/>
              <a:gd name="T28" fmla="*/ 27 w 1302"/>
              <a:gd name="T29" fmla="*/ 701 h 1241"/>
              <a:gd name="T30" fmla="*/ 11 w 1302"/>
              <a:gd name="T31" fmla="*/ 686 h 1241"/>
              <a:gd name="T32" fmla="*/ 1 w 1302"/>
              <a:gd name="T33" fmla="*/ 663 h 1241"/>
              <a:gd name="T34" fmla="*/ 0 w 1302"/>
              <a:gd name="T35" fmla="*/ 651 h 1241"/>
              <a:gd name="T36" fmla="*/ 5 w 1302"/>
              <a:gd name="T37" fmla="*/ 627 h 1241"/>
              <a:gd name="T38" fmla="*/ 19 w 1302"/>
              <a:gd name="T39" fmla="*/ 607 h 1241"/>
              <a:gd name="T40" fmla="*/ 607 w 1302"/>
              <a:gd name="T41" fmla="*/ 18 h 1241"/>
              <a:gd name="T42" fmla="*/ 627 w 1302"/>
              <a:gd name="T43" fmla="*/ 5 h 1241"/>
              <a:gd name="T44" fmla="*/ 651 w 1302"/>
              <a:gd name="T45" fmla="*/ 0 h 1241"/>
              <a:gd name="T46" fmla="*/ 651 w 1302"/>
              <a:gd name="T47" fmla="*/ 0 h 1241"/>
              <a:gd name="T48" fmla="*/ 655 w 1302"/>
              <a:gd name="T49" fmla="*/ 0 h 1241"/>
              <a:gd name="T50" fmla="*/ 655 w 1302"/>
              <a:gd name="T51" fmla="*/ 0 h 1241"/>
              <a:gd name="T52" fmla="*/ 658 w 1302"/>
              <a:gd name="T53" fmla="*/ 0 h 1241"/>
              <a:gd name="T54" fmla="*/ 658 w 1302"/>
              <a:gd name="T55" fmla="*/ 0 h 1241"/>
              <a:gd name="T56" fmla="*/ 679 w 1302"/>
              <a:gd name="T57" fmla="*/ 6 h 1241"/>
              <a:gd name="T58" fmla="*/ 696 w 1302"/>
              <a:gd name="T59" fmla="*/ 20 h 1241"/>
              <a:gd name="T60" fmla="*/ 936 w 1302"/>
              <a:gd name="T61" fmla="*/ 260 h 1241"/>
              <a:gd name="T62" fmla="*/ 936 w 1302"/>
              <a:gd name="T63" fmla="*/ 203 h 1241"/>
              <a:gd name="T64" fmla="*/ 941 w 1302"/>
              <a:gd name="T65" fmla="*/ 180 h 1241"/>
              <a:gd name="T66" fmla="*/ 955 w 1302"/>
              <a:gd name="T67" fmla="*/ 160 h 1241"/>
              <a:gd name="T68" fmla="*/ 973 w 1302"/>
              <a:gd name="T69" fmla="*/ 147 h 1241"/>
              <a:gd name="T70" fmla="*/ 997 w 1302"/>
              <a:gd name="T71" fmla="*/ 142 h 1241"/>
              <a:gd name="T72" fmla="*/ 1010 w 1302"/>
              <a:gd name="T73" fmla="*/ 143 h 1241"/>
              <a:gd name="T74" fmla="*/ 1032 w 1302"/>
              <a:gd name="T75" fmla="*/ 153 h 1241"/>
              <a:gd name="T76" fmla="*/ 1048 w 1302"/>
              <a:gd name="T77" fmla="*/ 169 h 1241"/>
              <a:gd name="T78" fmla="*/ 1057 w 1302"/>
              <a:gd name="T79" fmla="*/ 191 h 1241"/>
              <a:gd name="T80" fmla="*/ 1059 w 1302"/>
              <a:gd name="T81" fmla="*/ 382 h 1241"/>
              <a:gd name="T82" fmla="*/ 1286 w 1302"/>
              <a:gd name="T83" fmla="*/ 610 h 1241"/>
              <a:gd name="T84" fmla="*/ 1292 w 1302"/>
              <a:gd name="T85" fmla="*/ 618 h 1241"/>
              <a:gd name="T86" fmla="*/ 1301 w 1302"/>
              <a:gd name="T87" fmla="*/ 639 h 1241"/>
              <a:gd name="T88" fmla="*/ 1180 w 1302"/>
              <a:gd name="T89" fmla="*/ 753 h 1241"/>
              <a:gd name="T90" fmla="*/ 1180 w 1302"/>
              <a:gd name="T91" fmla="*/ 1017 h 1241"/>
              <a:gd name="T92" fmla="*/ 1180 w 1302"/>
              <a:gd name="T93" fmla="*/ 1180 h 1241"/>
              <a:gd name="T94" fmla="*/ 1176 w 1302"/>
              <a:gd name="T95" fmla="*/ 1205 h 1241"/>
              <a:gd name="T96" fmla="*/ 1163 w 1302"/>
              <a:gd name="T97" fmla="*/ 1223 h 1241"/>
              <a:gd name="T98" fmla="*/ 1143 w 1302"/>
              <a:gd name="T99" fmla="*/ 1236 h 1241"/>
              <a:gd name="T100" fmla="*/ 1120 w 1302"/>
              <a:gd name="T101" fmla="*/ 1241 h 1241"/>
              <a:gd name="T102" fmla="*/ 997 w 1302"/>
              <a:gd name="T103" fmla="*/ 753 h 1241"/>
              <a:gd name="T104" fmla="*/ 753 w 1302"/>
              <a:gd name="T105" fmla="*/ 1241 h 1241"/>
              <a:gd name="T106" fmla="*/ 183 w 1302"/>
              <a:gd name="T107" fmla="*/ 1241 h 1241"/>
              <a:gd name="T108" fmla="*/ 160 w 1302"/>
              <a:gd name="T109" fmla="*/ 1236 h 1241"/>
              <a:gd name="T110" fmla="*/ 141 w 1302"/>
              <a:gd name="T111" fmla="*/ 1223 h 1241"/>
              <a:gd name="T112" fmla="*/ 127 w 1302"/>
              <a:gd name="T113" fmla="*/ 1205 h 1241"/>
              <a:gd name="T114" fmla="*/ 122 w 1302"/>
              <a:gd name="T115" fmla="*/ 1180 h 1241"/>
              <a:gd name="T116" fmla="*/ 122 w 1302"/>
              <a:gd name="T117" fmla="*/ 936 h 1241"/>
              <a:gd name="T118" fmla="*/ 651 w 1302"/>
              <a:gd name="T119" fmla="*/ 224 h 1241"/>
              <a:gd name="T120" fmla="*/ 549 w 1302"/>
              <a:gd name="T121" fmla="*/ 753 h 1241"/>
              <a:gd name="T122" fmla="*/ 306 w 1302"/>
              <a:gd name="T123" fmla="*/ 998 h 1241"/>
              <a:gd name="T124" fmla="*/ 549 w 1302"/>
              <a:gd name="T125" fmla="*/ 753 h 1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2" h="1241">
                <a:moveTo>
                  <a:pt x="1302" y="651"/>
                </a:moveTo>
                <a:lnTo>
                  <a:pt x="1302" y="651"/>
                </a:lnTo>
                <a:lnTo>
                  <a:pt x="1301" y="663"/>
                </a:lnTo>
                <a:lnTo>
                  <a:pt x="1297" y="675"/>
                </a:lnTo>
                <a:lnTo>
                  <a:pt x="1292" y="686"/>
                </a:lnTo>
                <a:lnTo>
                  <a:pt x="1285" y="694"/>
                </a:lnTo>
                <a:lnTo>
                  <a:pt x="1275" y="701"/>
                </a:lnTo>
                <a:lnTo>
                  <a:pt x="1266" y="708"/>
                </a:lnTo>
                <a:lnTo>
                  <a:pt x="1253" y="711"/>
                </a:lnTo>
                <a:lnTo>
                  <a:pt x="1241" y="712"/>
                </a:lnTo>
                <a:lnTo>
                  <a:pt x="1241" y="712"/>
                </a:lnTo>
                <a:lnTo>
                  <a:pt x="1230" y="711"/>
                </a:lnTo>
                <a:lnTo>
                  <a:pt x="1219" y="708"/>
                </a:lnTo>
                <a:lnTo>
                  <a:pt x="1209" y="703"/>
                </a:lnTo>
                <a:lnTo>
                  <a:pt x="1199" y="695"/>
                </a:lnTo>
                <a:lnTo>
                  <a:pt x="1199" y="695"/>
                </a:lnTo>
                <a:lnTo>
                  <a:pt x="653" y="149"/>
                </a:lnTo>
                <a:lnTo>
                  <a:pt x="653" y="149"/>
                </a:lnTo>
                <a:lnTo>
                  <a:pt x="651" y="147"/>
                </a:lnTo>
                <a:lnTo>
                  <a:pt x="104" y="694"/>
                </a:lnTo>
                <a:lnTo>
                  <a:pt x="104" y="694"/>
                </a:lnTo>
                <a:lnTo>
                  <a:pt x="104" y="694"/>
                </a:lnTo>
                <a:lnTo>
                  <a:pt x="95" y="701"/>
                </a:lnTo>
                <a:lnTo>
                  <a:pt x="84" y="708"/>
                </a:lnTo>
                <a:lnTo>
                  <a:pt x="73" y="711"/>
                </a:lnTo>
                <a:lnTo>
                  <a:pt x="61" y="712"/>
                </a:lnTo>
                <a:lnTo>
                  <a:pt x="61" y="712"/>
                </a:lnTo>
                <a:lnTo>
                  <a:pt x="49" y="711"/>
                </a:lnTo>
                <a:lnTo>
                  <a:pt x="38" y="708"/>
                </a:lnTo>
                <a:lnTo>
                  <a:pt x="27" y="701"/>
                </a:lnTo>
                <a:lnTo>
                  <a:pt x="18" y="694"/>
                </a:lnTo>
                <a:lnTo>
                  <a:pt x="11" y="686"/>
                </a:lnTo>
                <a:lnTo>
                  <a:pt x="5" y="675"/>
                </a:lnTo>
                <a:lnTo>
                  <a:pt x="1" y="663"/>
                </a:lnTo>
                <a:lnTo>
                  <a:pt x="0" y="651"/>
                </a:lnTo>
                <a:lnTo>
                  <a:pt x="0" y="651"/>
                </a:lnTo>
                <a:lnTo>
                  <a:pt x="1" y="639"/>
                </a:lnTo>
                <a:lnTo>
                  <a:pt x="5" y="627"/>
                </a:lnTo>
                <a:lnTo>
                  <a:pt x="11" y="616"/>
                </a:lnTo>
                <a:lnTo>
                  <a:pt x="19" y="607"/>
                </a:lnTo>
                <a:lnTo>
                  <a:pt x="607" y="18"/>
                </a:lnTo>
                <a:lnTo>
                  <a:pt x="607" y="18"/>
                </a:lnTo>
                <a:lnTo>
                  <a:pt x="617" y="11"/>
                </a:lnTo>
                <a:lnTo>
                  <a:pt x="627" y="5"/>
                </a:lnTo>
                <a:lnTo>
                  <a:pt x="639" y="1"/>
                </a:lnTo>
                <a:lnTo>
                  <a:pt x="651" y="0"/>
                </a:lnTo>
                <a:lnTo>
                  <a:pt x="651" y="0"/>
                </a:lnTo>
                <a:lnTo>
                  <a:pt x="651" y="0"/>
                </a:lnTo>
                <a:lnTo>
                  <a:pt x="655" y="0"/>
                </a:lnTo>
                <a:lnTo>
                  <a:pt x="655" y="0"/>
                </a:lnTo>
                <a:lnTo>
                  <a:pt x="655" y="0"/>
                </a:lnTo>
                <a:lnTo>
                  <a:pt x="655" y="0"/>
                </a:lnTo>
                <a:lnTo>
                  <a:pt x="658" y="0"/>
                </a:lnTo>
                <a:lnTo>
                  <a:pt x="658" y="0"/>
                </a:lnTo>
                <a:lnTo>
                  <a:pt x="658" y="0"/>
                </a:lnTo>
                <a:lnTo>
                  <a:pt x="658" y="0"/>
                </a:lnTo>
                <a:lnTo>
                  <a:pt x="669" y="2"/>
                </a:lnTo>
                <a:lnTo>
                  <a:pt x="679" y="6"/>
                </a:lnTo>
                <a:lnTo>
                  <a:pt x="688" y="12"/>
                </a:lnTo>
                <a:lnTo>
                  <a:pt x="696" y="20"/>
                </a:lnTo>
                <a:lnTo>
                  <a:pt x="696" y="20"/>
                </a:lnTo>
                <a:lnTo>
                  <a:pt x="936" y="260"/>
                </a:lnTo>
                <a:lnTo>
                  <a:pt x="936" y="203"/>
                </a:lnTo>
                <a:lnTo>
                  <a:pt x="936" y="203"/>
                </a:lnTo>
                <a:lnTo>
                  <a:pt x="937" y="191"/>
                </a:lnTo>
                <a:lnTo>
                  <a:pt x="941" y="180"/>
                </a:lnTo>
                <a:lnTo>
                  <a:pt x="946" y="169"/>
                </a:lnTo>
                <a:lnTo>
                  <a:pt x="955" y="160"/>
                </a:lnTo>
                <a:lnTo>
                  <a:pt x="963" y="153"/>
                </a:lnTo>
                <a:lnTo>
                  <a:pt x="973" y="147"/>
                </a:lnTo>
                <a:lnTo>
                  <a:pt x="985" y="143"/>
                </a:lnTo>
                <a:lnTo>
                  <a:pt x="997" y="142"/>
                </a:lnTo>
                <a:lnTo>
                  <a:pt x="997" y="142"/>
                </a:lnTo>
                <a:lnTo>
                  <a:pt x="1010" y="143"/>
                </a:lnTo>
                <a:lnTo>
                  <a:pt x="1021" y="147"/>
                </a:lnTo>
                <a:lnTo>
                  <a:pt x="1032" y="153"/>
                </a:lnTo>
                <a:lnTo>
                  <a:pt x="1040" y="160"/>
                </a:lnTo>
                <a:lnTo>
                  <a:pt x="1048" y="169"/>
                </a:lnTo>
                <a:lnTo>
                  <a:pt x="1054" y="180"/>
                </a:lnTo>
                <a:lnTo>
                  <a:pt x="1057" y="191"/>
                </a:lnTo>
                <a:lnTo>
                  <a:pt x="1059" y="203"/>
                </a:lnTo>
                <a:lnTo>
                  <a:pt x="1059" y="382"/>
                </a:lnTo>
                <a:lnTo>
                  <a:pt x="1286" y="610"/>
                </a:lnTo>
                <a:lnTo>
                  <a:pt x="1286" y="610"/>
                </a:lnTo>
                <a:lnTo>
                  <a:pt x="1286" y="610"/>
                </a:lnTo>
                <a:lnTo>
                  <a:pt x="1292" y="618"/>
                </a:lnTo>
                <a:lnTo>
                  <a:pt x="1299" y="628"/>
                </a:lnTo>
                <a:lnTo>
                  <a:pt x="1301" y="639"/>
                </a:lnTo>
                <a:lnTo>
                  <a:pt x="1302" y="651"/>
                </a:lnTo>
                <a:close/>
                <a:moveTo>
                  <a:pt x="1180" y="753"/>
                </a:moveTo>
                <a:lnTo>
                  <a:pt x="1180" y="936"/>
                </a:lnTo>
                <a:lnTo>
                  <a:pt x="1180" y="1017"/>
                </a:lnTo>
                <a:lnTo>
                  <a:pt x="1180" y="1180"/>
                </a:lnTo>
                <a:lnTo>
                  <a:pt x="1180" y="1180"/>
                </a:lnTo>
                <a:lnTo>
                  <a:pt x="1179" y="1192"/>
                </a:lnTo>
                <a:lnTo>
                  <a:pt x="1176" y="1205"/>
                </a:lnTo>
                <a:lnTo>
                  <a:pt x="1170" y="1214"/>
                </a:lnTo>
                <a:lnTo>
                  <a:pt x="1163" y="1223"/>
                </a:lnTo>
                <a:lnTo>
                  <a:pt x="1153" y="1230"/>
                </a:lnTo>
                <a:lnTo>
                  <a:pt x="1143" y="1236"/>
                </a:lnTo>
                <a:lnTo>
                  <a:pt x="1132" y="1240"/>
                </a:lnTo>
                <a:lnTo>
                  <a:pt x="1120" y="1241"/>
                </a:lnTo>
                <a:lnTo>
                  <a:pt x="997" y="1241"/>
                </a:lnTo>
                <a:lnTo>
                  <a:pt x="997" y="753"/>
                </a:lnTo>
                <a:lnTo>
                  <a:pt x="753" y="753"/>
                </a:lnTo>
                <a:lnTo>
                  <a:pt x="753" y="1241"/>
                </a:lnTo>
                <a:lnTo>
                  <a:pt x="183" y="1241"/>
                </a:lnTo>
                <a:lnTo>
                  <a:pt x="183" y="1241"/>
                </a:lnTo>
                <a:lnTo>
                  <a:pt x="171" y="1240"/>
                </a:lnTo>
                <a:lnTo>
                  <a:pt x="160" y="1236"/>
                </a:lnTo>
                <a:lnTo>
                  <a:pt x="149" y="1230"/>
                </a:lnTo>
                <a:lnTo>
                  <a:pt x="141" y="1223"/>
                </a:lnTo>
                <a:lnTo>
                  <a:pt x="133" y="1214"/>
                </a:lnTo>
                <a:lnTo>
                  <a:pt x="127" y="1205"/>
                </a:lnTo>
                <a:lnTo>
                  <a:pt x="123" y="1192"/>
                </a:lnTo>
                <a:lnTo>
                  <a:pt x="122" y="1180"/>
                </a:lnTo>
                <a:lnTo>
                  <a:pt x="122" y="1017"/>
                </a:lnTo>
                <a:lnTo>
                  <a:pt x="122" y="936"/>
                </a:lnTo>
                <a:lnTo>
                  <a:pt x="122" y="753"/>
                </a:lnTo>
                <a:lnTo>
                  <a:pt x="651" y="224"/>
                </a:lnTo>
                <a:lnTo>
                  <a:pt x="1180" y="753"/>
                </a:lnTo>
                <a:close/>
                <a:moveTo>
                  <a:pt x="549" y="753"/>
                </a:moveTo>
                <a:lnTo>
                  <a:pt x="306" y="753"/>
                </a:lnTo>
                <a:lnTo>
                  <a:pt x="306" y="998"/>
                </a:lnTo>
                <a:lnTo>
                  <a:pt x="549" y="998"/>
                </a:lnTo>
                <a:lnTo>
                  <a:pt x="549" y="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8"/>
          <p:cNvSpPr>
            <a:spLocks noEditPoints="1"/>
          </p:cNvSpPr>
          <p:nvPr/>
        </p:nvSpPr>
        <p:spPr bwMode="auto">
          <a:xfrm>
            <a:off x="6383835" y="5643488"/>
            <a:ext cx="275719" cy="250266"/>
          </a:xfrm>
          <a:custGeom>
            <a:avLst/>
            <a:gdLst>
              <a:gd name="T0" fmla="*/ 1138 w 1301"/>
              <a:gd name="T1" fmla="*/ 691 h 1180"/>
              <a:gd name="T2" fmla="*/ 1241 w 1301"/>
              <a:gd name="T3" fmla="*/ 304 h 1180"/>
              <a:gd name="T4" fmla="*/ 1274 w 1301"/>
              <a:gd name="T5" fmla="*/ 315 h 1180"/>
              <a:gd name="T6" fmla="*/ 1297 w 1301"/>
              <a:gd name="T7" fmla="*/ 342 h 1180"/>
              <a:gd name="T8" fmla="*/ 1301 w 1301"/>
              <a:gd name="T9" fmla="*/ 752 h 1180"/>
              <a:gd name="T10" fmla="*/ 1301 w 1301"/>
              <a:gd name="T11" fmla="*/ 1118 h 1180"/>
              <a:gd name="T12" fmla="*/ 1291 w 1301"/>
              <a:gd name="T13" fmla="*/ 1153 h 1180"/>
              <a:gd name="T14" fmla="*/ 1264 w 1301"/>
              <a:gd name="T15" fmla="*/ 1175 h 1180"/>
              <a:gd name="T16" fmla="*/ 223 w 1301"/>
              <a:gd name="T17" fmla="*/ 1180 h 1180"/>
              <a:gd name="T18" fmla="*/ 223 w 1301"/>
              <a:gd name="T19" fmla="*/ 304 h 1180"/>
              <a:gd name="T20" fmla="*/ 346 w 1301"/>
              <a:gd name="T21" fmla="*/ 289 h 1180"/>
              <a:gd name="T22" fmla="*/ 351 w 1301"/>
              <a:gd name="T23" fmla="*/ 243 h 1180"/>
              <a:gd name="T24" fmla="*/ 363 w 1301"/>
              <a:gd name="T25" fmla="*/ 200 h 1180"/>
              <a:gd name="T26" fmla="*/ 398 w 1301"/>
              <a:gd name="T27" fmla="*/ 134 h 1180"/>
              <a:gd name="T28" fmla="*/ 456 w 1301"/>
              <a:gd name="T29" fmla="*/ 69 h 1180"/>
              <a:gd name="T30" fmla="*/ 531 w 1301"/>
              <a:gd name="T31" fmla="*/ 24 h 1180"/>
              <a:gd name="T32" fmla="*/ 574 w 1301"/>
              <a:gd name="T33" fmla="*/ 9 h 1180"/>
              <a:gd name="T34" fmla="*/ 619 w 1301"/>
              <a:gd name="T35" fmla="*/ 1 h 1180"/>
              <a:gd name="T36" fmla="*/ 651 w 1301"/>
              <a:gd name="T37" fmla="*/ 0 h 1180"/>
              <a:gd name="T38" fmla="*/ 697 w 1301"/>
              <a:gd name="T39" fmla="*/ 3 h 1180"/>
              <a:gd name="T40" fmla="*/ 742 w 1301"/>
              <a:gd name="T41" fmla="*/ 13 h 1180"/>
              <a:gd name="T42" fmla="*/ 795 w 1301"/>
              <a:gd name="T43" fmla="*/ 36 h 1180"/>
              <a:gd name="T44" fmla="*/ 866 w 1301"/>
              <a:gd name="T45" fmla="*/ 89 h 1180"/>
              <a:gd name="T46" fmla="*/ 919 w 1301"/>
              <a:gd name="T47" fmla="*/ 159 h 1180"/>
              <a:gd name="T48" fmla="*/ 942 w 1301"/>
              <a:gd name="T49" fmla="*/ 214 h 1180"/>
              <a:gd name="T50" fmla="*/ 952 w 1301"/>
              <a:gd name="T51" fmla="*/ 258 h 1180"/>
              <a:gd name="T52" fmla="*/ 956 w 1301"/>
              <a:gd name="T53" fmla="*/ 304 h 1180"/>
              <a:gd name="T54" fmla="*/ 1078 w 1301"/>
              <a:gd name="T55" fmla="*/ 1180 h 1180"/>
              <a:gd name="T56" fmla="*/ 651 w 1301"/>
              <a:gd name="T57" fmla="*/ 122 h 1180"/>
              <a:gd name="T58" fmla="*/ 596 w 1301"/>
              <a:gd name="T59" fmla="*/ 129 h 1180"/>
              <a:gd name="T60" fmla="*/ 548 w 1301"/>
              <a:gd name="T61" fmla="*/ 153 h 1180"/>
              <a:gd name="T62" fmla="*/ 509 w 1301"/>
              <a:gd name="T63" fmla="*/ 188 h 1180"/>
              <a:gd name="T64" fmla="*/ 482 w 1301"/>
              <a:gd name="T65" fmla="*/ 233 h 1180"/>
              <a:gd name="T66" fmla="*/ 469 w 1301"/>
              <a:gd name="T67" fmla="*/ 286 h 1180"/>
              <a:gd name="T68" fmla="*/ 833 w 1301"/>
              <a:gd name="T69" fmla="*/ 304 h 1180"/>
              <a:gd name="T70" fmla="*/ 825 w 1301"/>
              <a:gd name="T71" fmla="*/ 251 h 1180"/>
              <a:gd name="T72" fmla="*/ 803 w 1301"/>
              <a:gd name="T73" fmla="*/ 203 h 1180"/>
              <a:gd name="T74" fmla="*/ 767 w 1301"/>
              <a:gd name="T75" fmla="*/ 164 h 1180"/>
              <a:gd name="T76" fmla="*/ 722 w 1301"/>
              <a:gd name="T77" fmla="*/ 135 h 1180"/>
              <a:gd name="T78" fmla="*/ 669 w 1301"/>
              <a:gd name="T79" fmla="*/ 122 h 1180"/>
              <a:gd name="T80" fmla="*/ 0 w 1301"/>
              <a:gd name="T81" fmla="*/ 996 h 1180"/>
              <a:gd name="T82" fmla="*/ 0 w 1301"/>
              <a:gd name="T83" fmla="*/ 366 h 1180"/>
              <a:gd name="T84" fmla="*/ 10 w 1301"/>
              <a:gd name="T85" fmla="*/ 331 h 1180"/>
              <a:gd name="T86" fmla="*/ 36 w 1301"/>
              <a:gd name="T87" fmla="*/ 309 h 1180"/>
              <a:gd name="T88" fmla="*/ 163 w 1301"/>
              <a:gd name="T89" fmla="*/ 304 h 1180"/>
              <a:gd name="T90" fmla="*/ 163 w 1301"/>
              <a:gd name="T91" fmla="*/ 1180 h 1180"/>
              <a:gd name="T92" fmla="*/ 47 w 1301"/>
              <a:gd name="T93" fmla="*/ 1178 h 1180"/>
              <a:gd name="T94" fmla="*/ 17 w 1301"/>
              <a:gd name="T95" fmla="*/ 1161 h 1180"/>
              <a:gd name="T96" fmla="*/ 1 w 1301"/>
              <a:gd name="T97" fmla="*/ 1131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1" h="1180">
                <a:moveTo>
                  <a:pt x="1241" y="1180"/>
                </a:moveTo>
                <a:lnTo>
                  <a:pt x="1138" y="1180"/>
                </a:lnTo>
                <a:lnTo>
                  <a:pt x="1138" y="691"/>
                </a:lnTo>
                <a:lnTo>
                  <a:pt x="1138" y="304"/>
                </a:lnTo>
                <a:lnTo>
                  <a:pt x="1241" y="304"/>
                </a:lnTo>
                <a:lnTo>
                  <a:pt x="1241" y="304"/>
                </a:lnTo>
                <a:lnTo>
                  <a:pt x="1253" y="306"/>
                </a:lnTo>
                <a:lnTo>
                  <a:pt x="1264" y="309"/>
                </a:lnTo>
                <a:lnTo>
                  <a:pt x="1274" y="315"/>
                </a:lnTo>
                <a:lnTo>
                  <a:pt x="1284" y="323"/>
                </a:lnTo>
                <a:lnTo>
                  <a:pt x="1291" y="331"/>
                </a:lnTo>
                <a:lnTo>
                  <a:pt x="1297" y="342"/>
                </a:lnTo>
                <a:lnTo>
                  <a:pt x="1300" y="353"/>
                </a:lnTo>
                <a:lnTo>
                  <a:pt x="1301" y="366"/>
                </a:lnTo>
                <a:lnTo>
                  <a:pt x="1301" y="752"/>
                </a:lnTo>
                <a:lnTo>
                  <a:pt x="1301" y="996"/>
                </a:lnTo>
                <a:lnTo>
                  <a:pt x="1301" y="1118"/>
                </a:lnTo>
                <a:lnTo>
                  <a:pt x="1301" y="1118"/>
                </a:lnTo>
                <a:lnTo>
                  <a:pt x="1300" y="1131"/>
                </a:lnTo>
                <a:lnTo>
                  <a:pt x="1297" y="1143"/>
                </a:lnTo>
                <a:lnTo>
                  <a:pt x="1291" y="1153"/>
                </a:lnTo>
                <a:lnTo>
                  <a:pt x="1284" y="1161"/>
                </a:lnTo>
                <a:lnTo>
                  <a:pt x="1274" y="1170"/>
                </a:lnTo>
                <a:lnTo>
                  <a:pt x="1264" y="1175"/>
                </a:lnTo>
                <a:lnTo>
                  <a:pt x="1253" y="1178"/>
                </a:lnTo>
                <a:lnTo>
                  <a:pt x="1241" y="1180"/>
                </a:lnTo>
                <a:close/>
                <a:moveTo>
                  <a:pt x="223" y="1180"/>
                </a:moveTo>
                <a:lnTo>
                  <a:pt x="223" y="691"/>
                </a:lnTo>
                <a:lnTo>
                  <a:pt x="223" y="672"/>
                </a:lnTo>
                <a:lnTo>
                  <a:pt x="223" y="304"/>
                </a:lnTo>
                <a:lnTo>
                  <a:pt x="345" y="304"/>
                </a:lnTo>
                <a:lnTo>
                  <a:pt x="345" y="304"/>
                </a:lnTo>
                <a:lnTo>
                  <a:pt x="346" y="289"/>
                </a:lnTo>
                <a:lnTo>
                  <a:pt x="347" y="274"/>
                </a:lnTo>
                <a:lnTo>
                  <a:pt x="349" y="258"/>
                </a:lnTo>
                <a:lnTo>
                  <a:pt x="351" y="243"/>
                </a:lnTo>
                <a:lnTo>
                  <a:pt x="355" y="229"/>
                </a:lnTo>
                <a:lnTo>
                  <a:pt x="358" y="214"/>
                </a:lnTo>
                <a:lnTo>
                  <a:pt x="363" y="200"/>
                </a:lnTo>
                <a:lnTo>
                  <a:pt x="369" y="186"/>
                </a:lnTo>
                <a:lnTo>
                  <a:pt x="382" y="159"/>
                </a:lnTo>
                <a:lnTo>
                  <a:pt x="398" y="134"/>
                </a:lnTo>
                <a:lnTo>
                  <a:pt x="415" y="111"/>
                </a:lnTo>
                <a:lnTo>
                  <a:pt x="434" y="89"/>
                </a:lnTo>
                <a:lnTo>
                  <a:pt x="456" y="69"/>
                </a:lnTo>
                <a:lnTo>
                  <a:pt x="480" y="52"/>
                </a:lnTo>
                <a:lnTo>
                  <a:pt x="505" y="36"/>
                </a:lnTo>
                <a:lnTo>
                  <a:pt x="531" y="24"/>
                </a:lnTo>
                <a:lnTo>
                  <a:pt x="546" y="18"/>
                </a:lnTo>
                <a:lnTo>
                  <a:pt x="559" y="13"/>
                </a:lnTo>
                <a:lnTo>
                  <a:pt x="574" y="9"/>
                </a:lnTo>
                <a:lnTo>
                  <a:pt x="589" y="6"/>
                </a:lnTo>
                <a:lnTo>
                  <a:pt x="604" y="3"/>
                </a:lnTo>
                <a:lnTo>
                  <a:pt x="619" y="1"/>
                </a:lnTo>
                <a:lnTo>
                  <a:pt x="635" y="0"/>
                </a:lnTo>
                <a:lnTo>
                  <a:pt x="651" y="0"/>
                </a:lnTo>
                <a:lnTo>
                  <a:pt x="651" y="0"/>
                </a:lnTo>
                <a:lnTo>
                  <a:pt x="666" y="0"/>
                </a:lnTo>
                <a:lnTo>
                  <a:pt x="682" y="1"/>
                </a:lnTo>
                <a:lnTo>
                  <a:pt x="697" y="3"/>
                </a:lnTo>
                <a:lnTo>
                  <a:pt x="712" y="6"/>
                </a:lnTo>
                <a:lnTo>
                  <a:pt x="727" y="9"/>
                </a:lnTo>
                <a:lnTo>
                  <a:pt x="742" y="13"/>
                </a:lnTo>
                <a:lnTo>
                  <a:pt x="755" y="18"/>
                </a:lnTo>
                <a:lnTo>
                  <a:pt x="770" y="24"/>
                </a:lnTo>
                <a:lnTo>
                  <a:pt x="795" y="36"/>
                </a:lnTo>
                <a:lnTo>
                  <a:pt x="821" y="52"/>
                </a:lnTo>
                <a:lnTo>
                  <a:pt x="844" y="69"/>
                </a:lnTo>
                <a:lnTo>
                  <a:pt x="866" y="89"/>
                </a:lnTo>
                <a:lnTo>
                  <a:pt x="886" y="111"/>
                </a:lnTo>
                <a:lnTo>
                  <a:pt x="903" y="134"/>
                </a:lnTo>
                <a:lnTo>
                  <a:pt x="919" y="159"/>
                </a:lnTo>
                <a:lnTo>
                  <a:pt x="931" y="186"/>
                </a:lnTo>
                <a:lnTo>
                  <a:pt x="937" y="200"/>
                </a:lnTo>
                <a:lnTo>
                  <a:pt x="942" y="214"/>
                </a:lnTo>
                <a:lnTo>
                  <a:pt x="946" y="229"/>
                </a:lnTo>
                <a:lnTo>
                  <a:pt x="950" y="243"/>
                </a:lnTo>
                <a:lnTo>
                  <a:pt x="952" y="258"/>
                </a:lnTo>
                <a:lnTo>
                  <a:pt x="955" y="274"/>
                </a:lnTo>
                <a:lnTo>
                  <a:pt x="956" y="289"/>
                </a:lnTo>
                <a:lnTo>
                  <a:pt x="956" y="304"/>
                </a:lnTo>
                <a:lnTo>
                  <a:pt x="1078" y="304"/>
                </a:lnTo>
                <a:lnTo>
                  <a:pt x="1078" y="691"/>
                </a:lnTo>
                <a:lnTo>
                  <a:pt x="1078" y="1180"/>
                </a:lnTo>
                <a:lnTo>
                  <a:pt x="223" y="1180"/>
                </a:lnTo>
                <a:close/>
                <a:moveTo>
                  <a:pt x="651" y="122"/>
                </a:moveTo>
                <a:lnTo>
                  <a:pt x="651" y="122"/>
                </a:lnTo>
                <a:lnTo>
                  <a:pt x="631" y="122"/>
                </a:lnTo>
                <a:lnTo>
                  <a:pt x="613" y="126"/>
                </a:lnTo>
                <a:lnTo>
                  <a:pt x="596" y="129"/>
                </a:lnTo>
                <a:lnTo>
                  <a:pt x="579" y="135"/>
                </a:lnTo>
                <a:lnTo>
                  <a:pt x="563" y="144"/>
                </a:lnTo>
                <a:lnTo>
                  <a:pt x="548" y="153"/>
                </a:lnTo>
                <a:lnTo>
                  <a:pt x="533" y="164"/>
                </a:lnTo>
                <a:lnTo>
                  <a:pt x="521" y="176"/>
                </a:lnTo>
                <a:lnTo>
                  <a:pt x="509" y="188"/>
                </a:lnTo>
                <a:lnTo>
                  <a:pt x="498" y="203"/>
                </a:lnTo>
                <a:lnTo>
                  <a:pt x="489" y="218"/>
                </a:lnTo>
                <a:lnTo>
                  <a:pt x="482" y="233"/>
                </a:lnTo>
                <a:lnTo>
                  <a:pt x="476" y="251"/>
                </a:lnTo>
                <a:lnTo>
                  <a:pt x="471" y="268"/>
                </a:lnTo>
                <a:lnTo>
                  <a:pt x="469" y="286"/>
                </a:lnTo>
                <a:lnTo>
                  <a:pt x="467" y="304"/>
                </a:lnTo>
                <a:lnTo>
                  <a:pt x="833" y="304"/>
                </a:lnTo>
                <a:lnTo>
                  <a:pt x="833" y="304"/>
                </a:lnTo>
                <a:lnTo>
                  <a:pt x="832" y="286"/>
                </a:lnTo>
                <a:lnTo>
                  <a:pt x="830" y="268"/>
                </a:lnTo>
                <a:lnTo>
                  <a:pt x="825" y="251"/>
                </a:lnTo>
                <a:lnTo>
                  <a:pt x="819" y="233"/>
                </a:lnTo>
                <a:lnTo>
                  <a:pt x="811" y="218"/>
                </a:lnTo>
                <a:lnTo>
                  <a:pt x="803" y="203"/>
                </a:lnTo>
                <a:lnTo>
                  <a:pt x="792" y="188"/>
                </a:lnTo>
                <a:lnTo>
                  <a:pt x="780" y="176"/>
                </a:lnTo>
                <a:lnTo>
                  <a:pt x="767" y="164"/>
                </a:lnTo>
                <a:lnTo>
                  <a:pt x="753" y="153"/>
                </a:lnTo>
                <a:lnTo>
                  <a:pt x="738" y="144"/>
                </a:lnTo>
                <a:lnTo>
                  <a:pt x="722" y="135"/>
                </a:lnTo>
                <a:lnTo>
                  <a:pt x="705" y="129"/>
                </a:lnTo>
                <a:lnTo>
                  <a:pt x="688" y="126"/>
                </a:lnTo>
                <a:lnTo>
                  <a:pt x="669" y="122"/>
                </a:lnTo>
                <a:lnTo>
                  <a:pt x="651" y="122"/>
                </a:lnTo>
                <a:close/>
                <a:moveTo>
                  <a:pt x="0" y="1118"/>
                </a:moveTo>
                <a:lnTo>
                  <a:pt x="0" y="996"/>
                </a:lnTo>
                <a:lnTo>
                  <a:pt x="0" y="752"/>
                </a:lnTo>
                <a:lnTo>
                  <a:pt x="0" y="366"/>
                </a:lnTo>
                <a:lnTo>
                  <a:pt x="0" y="366"/>
                </a:lnTo>
                <a:lnTo>
                  <a:pt x="1" y="353"/>
                </a:lnTo>
                <a:lnTo>
                  <a:pt x="5" y="342"/>
                </a:lnTo>
                <a:lnTo>
                  <a:pt x="10" y="331"/>
                </a:lnTo>
                <a:lnTo>
                  <a:pt x="17" y="323"/>
                </a:lnTo>
                <a:lnTo>
                  <a:pt x="27" y="315"/>
                </a:lnTo>
                <a:lnTo>
                  <a:pt x="36" y="309"/>
                </a:lnTo>
                <a:lnTo>
                  <a:pt x="47" y="306"/>
                </a:lnTo>
                <a:lnTo>
                  <a:pt x="61" y="304"/>
                </a:lnTo>
                <a:lnTo>
                  <a:pt x="163" y="304"/>
                </a:lnTo>
                <a:lnTo>
                  <a:pt x="163" y="672"/>
                </a:lnTo>
                <a:lnTo>
                  <a:pt x="163" y="691"/>
                </a:lnTo>
                <a:lnTo>
                  <a:pt x="163" y="1180"/>
                </a:lnTo>
                <a:lnTo>
                  <a:pt x="61" y="1180"/>
                </a:lnTo>
                <a:lnTo>
                  <a:pt x="61" y="1180"/>
                </a:lnTo>
                <a:lnTo>
                  <a:pt x="47" y="1178"/>
                </a:lnTo>
                <a:lnTo>
                  <a:pt x="36" y="1175"/>
                </a:lnTo>
                <a:lnTo>
                  <a:pt x="27" y="1170"/>
                </a:lnTo>
                <a:lnTo>
                  <a:pt x="17" y="1161"/>
                </a:lnTo>
                <a:lnTo>
                  <a:pt x="10" y="1153"/>
                </a:lnTo>
                <a:lnTo>
                  <a:pt x="5" y="1143"/>
                </a:lnTo>
                <a:lnTo>
                  <a:pt x="1" y="1131"/>
                </a:lnTo>
                <a:lnTo>
                  <a:pt x="0" y="1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69"/>
          <p:cNvSpPr>
            <a:spLocks noEditPoints="1"/>
          </p:cNvSpPr>
          <p:nvPr/>
        </p:nvSpPr>
        <p:spPr bwMode="auto">
          <a:xfrm>
            <a:off x="3993253" y="4033684"/>
            <a:ext cx="250268" cy="250266"/>
          </a:xfrm>
          <a:custGeom>
            <a:avLst/>
            <a:gdLst>
              <a:gd name="T0" fmla="*/ 712 w 1180"/>
              <a:gd name="T1" fmla="*/ 1180 h 1180"/>
              <a:gd name="T2" fmla="*/ 678 w 1180"/>
              <a:gd name="T3" fmla="*/ 1170 h 1180"/>
              <a:gd name="T4" fmla="*/ 656 w 1180"/>
              <a:gd name="T5" fmla="*/ 1143 h 1180"/>
              <a:gd name="T6" fmla="*/ 651 w 1180"/>
              <a:gd name="T7" fmla="*/ 712 h 1180"/>
              <a:gd name="T8" fmla="*/ 656 w 1180"/>
              <a:gd name="T9" fmla="*/ 688 h 1180"/>
              <a:gd name="T10" fmla="*/ 678 w 1180"/>
              <a:gd name="T11" fmla="*/ 661 h 1180"/>
              <a:gd name="T12" fmla="*/ 712 w 1180"/>
              <a:gd name="T13" fmla="*/ 651 h 1180"/>
              <a:gd name="T14" fmla="*/ 1131 w 1180"/>
              <a:gd name="T15" fmla="*/ 652 h 1180"/>
              <a:gd name="T16" fmla="*/ 1161 w 1180"/>
              <a:gd name="T17" fmla="*/ 669 h 1180"/>
              <a:gd name="T18" fmla="*/ 1178 w 1180"/>
              <a:gd name="T19" fmla="*/ 700 h 1180"/>
              <a:gd name="T20" fmla="*/ 1180 w 1180"/>
              <a:gd name="T21" fmla="*/ 1119 h 1180"/>
              <a:gd name="T22" fmla="*/ 1169 w 1180"/>
              <a:gd name="T23" fmla="*/ 1153 h 1180"/>
              <a:gd name="T24" fmla="*/ 1142 w 1180"/>
              <a:gd name="T25" fmla="*/ 1175 h 1180"/>
              <a:gd name="T26" fmla="*/ 1119 w 1180"/>
              <a:gd name="T27" fmla="*/ 529 h 1180"/>
              <a:gd name="T28" fmla="*/ 700 w 1180"/>
              <a:gd name="T29" fmla="*/ 527 h 1180"/>
              <a:gd name="T30" fmla="*/ 668 w 1180"/>
              <a:gd name="T31" fmla="*/ 511 h 1180"/>
              <a:gd name="T32" fmla="*/ 652 w 1180"/>
              <a:gd name="T33" fmla="*/ 480 h 1180"/>
              <a:gd name="T34" fmla="*/ 651 w 1180"/>
              <a:gd name="T35" fmla="*/ 61 h 1180"/>
              <a:gd name="T36" fmla="*/ 661 w 1180"/>
              <a:gd name="T37" fmla="*/ 27 h 1180"/>
              <a:gd name="T38" fmla="*/ 688 w 1180"/>
              <a:gd name="T39" fmla="*/ 5 h 1180"/>
              <a:gd name="T40" fmla="*/ 1119 w 1180"/>
              <a:gd name="T41" fmla="*/ 0 h 1180"/>
              <a:gd name="T42" fmla="*/ 1142 w 1180"/>
              <a:gd name="T43" fmla="*/ 5 h 1180"/>
              <a:gd name="T44" fmla="*/ 1169 w 1180"/>
              <a:gd name="T45" fmla="*/ 27 h 1180"/>
              <a:gd name="T46" fmla="*/ 1180 w 1180"/>
              <a:gd name="T47" fmla="*/ 61 h 1180"/>
              <a:gd name="T48" fmla="*/ 1178 w 1180"/>
              <a:gd name="T49" fmla="*/ 480 h 1180"/>
              <a:gd name="T50" fmla="*/ 1161 w 1180"/>
              <a:gd name="T51" fmla="*/ 511 h 1180"/>
              <a:gd name="T52" fmla="*/ 1131 w 1180"/>
              <a:gd name="T53" fmla="*/ 527 h 1180"/>
              <a:gd name="T54" fmla="*/ 61 w 1180"/>
              <a:gd name="T55" fmla="*/ 1180 h 1180"/>
              <a:gd name="T56" fmla="*/ 36 w 1180"/>
              <a:gd name="T57" fmla="*/ 1175 h 1180"/>
              <a:gd name="T58" fmla="*/ 9 w 1180"/>
              <a:gd name="T59" fmla="*/ 1153 h 1180"/>
              <a:gd name="T60" fmla="*/ 0 w 1180"/>
              <a:gd name="T61" fmla="*/ 1119 h 1180"/>
              <a:gd name="T62" fmla="*/ 1 w 1180"/>
              <a:gd name="T63" fmla="*/ 700 h 1180"/>
              <a:gd name="T64" fmla="*/ 17 w 1180"/>
              <a:gd name="T65" fmla="*/ 669 h 1180"/>
              <a:gd name="T66" fmla="*/ 49 w 1180"/>
              <a:gd name="T67" fmla="*/ 652 h 1180"/>
              <a:gd name="T68" fmla="*/ 467 w 1180"/>
              <a:gd name="T69" fmla="*/ 651 h 1180"/>
              <a:gd name="T70" fmla="*/ 502 w 1180"/>
              <a:gd name="T71" fmla="*/ 661 h 1180"/>
              <a:gd name="T72" fmla="*/ 524 w 1180"/>
              <a:gd name="T73" fmla="*/ 688 h 1180"/>
              <a:gd name="T74" fmla="*/ 528 w 1180"/>
              <a:gd name="T75" fmla="*/ 1119 h 1180"/>
              <a:gd name="T76" fmla="*/ 524 w 1180"/>
              <a:gd name="T77" fmla="*/ 1143 h 1180"/>
              <a:gd name="T78" fmla="*/ 502 w 1180"/>
              <a:gd name="T79" fmla="*/ 1170 h 1180"/>
              <a:gd name="T80" fmla="*/ 467 w 1180"/>
              <a:gd name="T81" fmla="*/ 1180 h 1180"/>
              <a:gd name="T82" fmla="*/ 61 w 1180"/>
              <a:gd name="T83" fmla="*/ 529 h 1180"/>
              <a:gd name="T84" fmla="*/ 27 w 1180"/>
              <a:gd name="T85" fmla="*/ 519 h 1180"/>
              <a:gd name="T86" fmla="*/ 5 w 1180"/>
              <a:gd name="T87" fmla="*/ 492 h 1180"/>
              <a:gd name="T88" fmla="*/ 0 w 1180"/>
              <a:gd name="T89" fmla="*/ 61 h 1180"/>
              <a:gd name="T90" fmla="*/ 5 w 1180"/>
              <a:gd name="T91" fmla="*/ 36 h 1180"/>
              <a:gd name="T92" fmla="*/ 27 w 1180"/>
              <a:gd name="T93" fmla="*/ 11 h 1180"/>
              <a:gd name="T94" fmla="*/ 61 w 1180"/>
              <a:gd name="T95" fmla="*/ 0 h 1180"/>
              <a:gd name="T96" fmla="*/ 480 w 1180"/>
              <a:gd name="T97" fmla="*/ 1 h 1180"/>
              <a:gd name="T98" fmla="*/ 510 w 1180"/>
              <a:gd name="T99" fmla="*/ 18 h 1180"/>
              <a:gd name="T100" fmla="*/ 527 w 1180"/>
              <a:gd name="T101" fmla="*/ 49 h 1180"/>
              <a:gd name="T102" fmla="*/ 528 w 1180"/>
              <a:gd name="T103" fmla="*/ 467 h 1180"/>
              <a:gd name="T104" fmla="*/ 517 w 1180"/>
              <a:gd name="T105" fmla="*/ 502 h 1180"/>
              <a:gd name="T106" fmla="*/ 492 w 1180"/>
              <a:gd name="T107" fmla="*/ 524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0" h="1180">
                <a:moveTo>
                  <a:pt x="1119" y="1180"/>
                </a:moveTo>
                <a:lnTo>
                  <a:pt x="712" y="1180"/>
                </a:lnTo>
                <a:lnTo>
                  <a:pt x="712" y="1180"/>
                </a:lnTo>
                <a:lnTo>
                  <a:pt x="700" y="1179"/>
                </a:lnTo>
                <a:lnTo>
                  <a:pt x="688" y="1175"/>
                </a:lnTo>
                <a:lnTo>
                  <a:pt x="678" y="1170"/>
                </a:lnTo>
                <a:lnTo>
                  <a:pt x="668" y="1161"/>
                </a:lnTo>
                <a:lnTo>
                  <a:pt x="661" y="1153"/>
                </a:lnTo>
                <a:lnTo>
                  <a:pt x="656" y="1143"/>
                </a:lnTo>
                <a:lnTo>
                  <a:pt x="652" y="1131"/>
                </a:lnTo>
                <a:lnTo>
                  <a:pt x="651" y="1119"/>
                </a:lnTo>
                <a:lnTo>
                  <a:pt x="651" y="712"/>
                </a:lnTo>
                <a:lnTo>
                  <a:pt x="651" y="712"/>
                </a:lnTo>
                <a:lnTo>
                  <a:pt x="652" y="700"/>
                </a:lnTo>
                <a:lnTo>
                  <a:pt x="656" y="688"/>
                </a:lnTo>
                <a:lnTo>
                  <a:pt x="661" y="678"/>
                </a:lnTo>
                <a:lnTo>
                  <a:pt x="668" y="669"/>
                </a:lnTo>
                <a:lnTo>
                  <a:pt x="678" y="661"/>
                </a:lnTo>
                <a:lnTo>
                  <a:pt x="688" y="656"/>
                </a:lnTo>
                <a:lnTo>
                  <a:pt x="700" y="652"/>
                </a:lnTo>
                <a:lnTo>
                  <a:pt x="712" y="651"/>
                </a:lnTo>
                <a:lnTo>
                  <a:pt x="1119" y="651"/>
                </a:lnTo>
                <a:lnTo>
                  <a:pt x="1119" y="651"/>
                </a:lnTo>
                <a:lnTo>
                  <a:pt x="1131" y="652"/>
                </a:lnTo>
                <a:lnTo>
                  <a:pt x="1142" y="656"/>
                </a:lnTo>
                <a:lnTo>
                  <a:pt x="1153" y="661"/>
                </a:lnTo>
                <a:lnTo>
                  <a:pt x="1161" y="669"/>
                </a:lnTo>
                <a:lnTo>
                  <a:pt x="1169" y="678"/>
                </a:lnTo>
                <a:lnTo>
                  <a:pt x="1175" y="688"/>
                </a:lnTo>
                <a:lnTo>
                  <a:pt x="1178" y="700"/>
                </a:lnTo>
                <a:lnTo>
                  <a:pt x="1180" y="712"/>
                </a:lnTo>
                <a:lnTo>
                  <a:pt x="1180" y="1119"/>
                </a:lnTo>
                <a:lnTo>
                  <a:pt x="1180" y="1119"/>
                </a:lnTo>
                <a:lnTo>
                  <a:pt x="1178" y="1131"/>
                </a:lnTo>
                <a:lnTo>
                  <a:pt x="1175" y="1143"/>
                </a:lnTo>
                <a:lnTo>
                  <a:pt x="1169" y="1153"/>
                </a:lnTo>
                <a:lnTo>
                  <a:pt x="1161" y="1161"/>
                </a:lnTo>
                <a:lnTo>
                  <a:pt x="1153" y="1170"/>
                </a:lnTo>
                <a:lnTo>
                  <a:pt x="1142" y="1175"/>
                </a:lnTo>
                <a:lnTo>
                  <a:pt x="1131" y="1179"/>
                </a:lnTo>
                <a:lnTo>
                  <a:pt x="1119" y="1180"/>
                </a:lnTo>
                <a:close/>
                <a:moveTo>
                  <a:pt x="1119" y="529"/>
                </a:moveTo>
                <a:lnTo>
                  <a:pt x="712" y="529"/>
                </a:lnTo>
                <a:lnTo>
                  <a:pt x="712" y="529"/>
                </a:lnTo>
                <a:lnTo>
                  <a:pt x="700" y="527"/>
                </a:lnTo>
                <a:lnTo>
                  <a:pt x="688" y="524"/>
                </a:lnTo>
                <a:lnTo>
                  <a:pt x="678" y="519"/>
                </a:lnTo>
                <a:lnTo>
                  <a:pt x="668" y="511"/>
                </a:lnTo>
                <a:lnTo>
                  <a:pt x="661" y="502"/>
                </a:lnTo>
                <a:lnTo>
                  <a:pt x="656" y="492"/>
                </a:lnTo>
                <a:lnTo>
                  <a:pt x="652" y="480"/>
                </a:lnTo>
                <a:lnTo>
                  <a:pt x="651" y="467"/>
                </a:lnTo>
                <a:lnTo>
                  <a:pt x="651" y="61"/>
                </a:lnTo>
                <a:lnTo>
                  <a:pt x="651" y="61"/>
                </a:lnTo>
                <a:lnTo>
                  <a:pt x="652" y="49"/>
                </a:lnTo>
                <a:lnTo>
                  <a:pt x="656" y="36"/>
                </a:lnTo>
                <a:lnTo>
                  <a:pt x="661" y="27"/>
                </a:lnTo>
                <a:lnTo>
                  <a:pt x="668" y="18"/>
                </a:lnTo>
                <a:lnTo>
                  <a:pt x="678" y="11"/>
                </a:lnTo>
                <a:lnTo>
                  <a:pt x="688" y="5"/>
                </a:lnTo>
                <a:lnTo>
                  <a:pt x="700" y="1"/>
                </a:lnTo>
                <a:lnTo>
                  <a:pt x="712" y="0"/>
                </a:lnTo>
                <a:lnTo>
                  <a:pt x="1119" y="0"/>
                </a:lnTo>
                <a:lnTo>
                  <a:pt x="1119" y="0"/>
                </a:lnTo>
                <a:lnTo>
                  <a:pt x="1131" y="1"/>
                </a:lnTo>
                <a:lnTo>
                  <a:pt x="1142" y="5"/>
                </a:lnTo>
                <a:lnTo>
                  <a:pt x="1153" y="11"/>
                </a:lnTo>
                <a:lnTo>
                  <a:pt x="1161" y="18"/>
                </a:lnTo>
                <a:lnTo>
                  <a:pt x="1169" y="27"/>
                </a:lnTo>
                <a:lnTo>
                  <a:pt x="1175" y="36"/>
                </a:lnTo>
                <a:lnTo>
                  <a:pt x="1178" y="49"/>
                </a:lnTo>
                <a:lnTo>
                  <a:pt x="1180" y="61"/>
                </a:lnTo>
                <a:lnTo>
                  <a:pt x="1180" y="467"/>
                </a:lnTo>
                <a:lnTo>
                  <a:pt x="1180" y="467"/>
                </a:lnTo>
                <a:lnTo>
                  <a:pt x="1178" y="480"/>
                </a:lnTo>
                <a:lnTo>
                  <a:pt x="1175" y="492"/>
                </a:lnTo>
                <a:lnTo>
                  <a:pt x="1169" y="502"/>
                </a:lnTo>
                <a:lnTo>
                  <a:pt x="1161" y="511"/>
                </a:lnTo>
                <a:lnTo>
                  <a:pt x="1153" y="519"/>
                </a:lnTo>
                <a:lnTo>
                  <a:pt x="1142" y="524"/>
                </a:lnTo>
                <a:lnTo>
                  <a:pt x="1131" y="527"/>
                </a:lnTo>
                <a:lnTo>
                  <a:pt x="1119" y="529"/>
                </a:lnTo>
                <a:close/>
                <a:moveTo>
                  <a:pt x="467" y="1180"/>
                </a:moveTo>
                <a:lnTo>
                  <a:pt x="61" y="1180"/>
                </a:lnTo>
                <a:lnTo>
                  <a:pt x="61" y="1180"/>
                </a:lnTo>
                <a:lnTo>
                  <a:pt x="49" y="1179"/>
                </a:lnTo>
                <a:lnTo>
                  <a:pt x="36" y="1175"/>
                </a:lnTo>
                <a:lnTo>
                  <a:pt x="27" y="1170"/>
                </a:lnTo>
                <a:lnTo>
                  <a:pt x="17" y="1161"/>
                </a:lnTo>
                <a:lnTo>
                  <a:pt x="9" y="1153"/>
                </a:lnTo>
                <a:lnTo>
                  <a:pt x="5" y="1143"/>
                </a:lnTo>
                <a:lnTo>
                  <a:pt x="1" y="1131"/>
                </a:lnTo>
                <a:lnTo>
                  <a:pt x="0" y="1119"/>
                </a:lnTo>
                <a:lnTo>
                  <a:pt x="0" y="712"/>
                </a:lnTo>
                <a:lnTo>
                  <a:pt x="0" y="712"/>
                </a:lnTo>
                <a:lnTo>
                  <a:pt x="1" y="700"/>
                </a:lnTo>
                <a:lnTo>
                  <a:pt x="5" y="688"/>
                </a:lnTo>
                <a:lnTo>
                  <a:pt x="9" y="678"/>
                </a:lnTo>
                <a:lnTo>
                  <a:pt x="17" y="669"/>
                </a:lnTo>
                <a:lnTo>
                  <a:pt x="27" y="661"/>
                </a:lnTo>
                <a:lnTo>
                  <a:pt x="36" y="656"/>
                </a:lnTo>
                <a:lnTo>
                  <a:pt x="49" y="652"/>
                </a:lnTo>
                <a:lnTo>
                  <a:pt x="61" y="651"/>
                </a:lnTo>
                <a:lnTo>
                  <a:pt x="467" y="651"/>
                </a:lnTo>
                <a:lnTo>
                  <a:pt x="467" y="651"/>
                </a:lnTo>
                <a:lnTo>
                  <a:pt x="480" y="652"/>
                </a:lnTo>
                <a:lnTo>
                  <a:pt x="492" y="656"/>
                </a:lnTo>
                <a:lnTo>
                  <a:pt x="502" y="661"/>
                </a:lnTo>
                <a:lnTo>
                  <a:pt x="510" y="669"/>
                </a:lnTo>
                <a:lnTo>
                  <a:pt x="517" y="678"/>
                </a:lnTo>
                <a:lnTo>
                  <a:pt x="524" y="688"/>
                </a:lnTo>
                <a:lnTo>
                  <a:pt x="527" y="700"/>
                </a:lnTo>
                <a:lnTo>
                  <a:pt x="528" y="712"/>
                </a:lnTo>
                <a:lnTo>
                  <a:pt x="528" y="1119"/>
                </a:lnTo>
                <a:lnTo>
                  <a:pt x="528" y="1119"/>
                </a:lnTo>
                <a:lnTo>
                  <a:pt x="527" y="1131"/>
                </a:lnTo>
                <a:lnTo>
                  <a:pt x="524" y="1143"/>
                </a:lnTo>
                <a:lnTo>
                  <a:pt x="517" y="1153"/>
                </a:lnTo>
                <a:lnTo>
                  <a:pt x="510" y="1161"/>
                </a:lnTo>
                <a:lnTo>
                  <a:pt x="502" y="1170"/>
                </a:lnTo>
                <a:lnTo>
                  <a:pt x="492" y="1175"/>
                </a:lnTo>
                <a:lnTo>
                  <a:pt x="480" y="1179"/>
                </a:lnTo>
                <a:lnTo>
                  <a:pt x="467" y="1180"/>
                </a:lnTo>
                <a:close/>
                <a:moveTo>
                  <a:pt x="467" y="529"/>
                </a:moveTo>
                <a:lnTo>
                  <a:pt x="61" y="529"/>
                </a:lnTo>
                <a:lnTo>
                  <a:pt x="61" y="529"/>
                </a:lnTo>
                <a:lnTo>
                  <a:pt x="49" y="527"/>
                </a:lnTo>
                <a:lnTo>
                  <a:pt x="36" y="524"/>
                </a:lnTo>
                <a:lnTo>
                  <a:pt x="27" y="519"/>
                </a:lnTo>
                <a:lnTo>
                  <a:pt x="17" y="511"/>
                </a:lnTo>
                <a:lnTo>
                  <a:pt x="9" y="502"/>
                </a:lnTo>
                <a:lnTo>
                  <a:pt x="5" y="492"/>
                </a:lnTo>
                <a:lnTo>
                  <a:pt x="1" y="480"/>
                </a:lnTo>
                <a:lnTo>
                  <a:pt x="0" y="467"/>
                </a:lnTo>
                <a:lnTo>
                  <a:pt x="0" y="61"/>
                </a:lnTo>
                <a:lnTo>
                  <a:pt x="0" y="61"/>
                </a:lnTo>
                <a:lnTo>
                  <a:pt x="1" y="49"/>
                </a:lnTo>
                <a:lnTo>
                  <a:pt x="5" y="36"/>
                </a:lnTo>
                <a:lnTo>
                  <a:pt x="9" y="27"/>
                </a:lnTo>
                <a:lnTo>
                  <a:pt x="17" y="18"/>
                </a:lnTo>
                <a:lnTo>
                  <a:pt x="27" y="11"/>
                </a:lnTo>
                <a:lnTo>
                  <a:pt x="36" y="5"/>
                </a:lnTo>
                <a:lnTo>
                  <a:pt x="49" y="1"/>
                </a:lnTo>
                <a:lnTo>
                  <a:pt x="61" y="0"/>
                </a:lnTo>
                <a:lnTo>
                  <a:pt x="467" y="0"/>
                </a:lnTo>
                <a:lnTo>
                  <a:pt x="467" y="0"/>
                </a:lnTo>
                <a:lnTo>
                  <a:pt x="480" y="1"/>
                </a:lnTo>
                <a:lnTo>
                  <a:pt x="492" y="5"/>
                </a:lnTo>
                <a:lnTo>
                  <a:pt x="502" y="11"/>
                </a:lnTo>
                <a:lnTo>
                  <a:pt x="510" y="18"/>
                </a:lnTo>
                <a:lnTo>
                  <a:pt x="517" y="27"/>
                </a:lnTo>
                <a:lnTo>
                  <a:pt x="524" y="36"/>
                </a:lnTo>
                <a:lnTo>
                  <a:pt x="527" y="49"/>
                </a:lnTo>
                <a:lnTo>
                  <a:pt x="528" y="61"/>
                </a:lnTo>
                <a:lnTo>
                  <a:pt x="528" y="467"/>
                </a:lnTo>
                <a:lnTo>
                  <a:pt x="528" y="467"/>
                </a:lnTo>
                <a:lnTo>
                  <a:pt x="527" y="480"/>
                </a:lnTo>
                <a:lnTo>
                  <a:pt x="524" y="492"/>
                </a:lnTo>
                <a:lnTo>
                  <a:pt x="517" y="502"/>
                </a:lnTo>
                <a:lnTo>
                  <a:pt x="510" y="511"/>
                </a:lnTo>
                <a:lnTo>
                  <a:pt x="502" y="519"/>
                </a:lnTo>
                <a:lnTo>
                  <a:pt x="492" y="524"/>
                </a:lnTo>
                <a:lnTo>
                  <a:pt x="480" y="527"/>
                </a:lnTo>
                <a:lnTo>
                  <a:pt x="467" y="5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39"/>
          <p:cNvSpPr>
            <a:spLocks noEditPoints="1"/>
          </p:cNvSpPr>
          <p:nvPr/>
        </p:nvSpPr>
        <p:spPr bwMode="auto">
          <a:xfrm>
            <a:off x="8009068" y="3270362"/>
            <a:ext cx="276564" cy="224814"/>
          </a:xfrm>
          <a:custGeom>
            <a:avLst/>
            <a:gdLst>
              <a:gd name="T0" fmla="*/ 38 w 1304"/>
              <a:gd name="T1" fmla="*/ 1055 h 1059"/>
              <a:gd name="T2" fmla="*/ 2 w 1304"/>
              <a:gd name="T3" fmla="*/ 1010 h 1059"/>
              <a:gd name="T4" fmla="*/ 5 w 1304"/>
              <a:gd name="T5" fmla="*/ 159 h 1059"/>
              <a:gd name="T6" fmla="*/ 50 w 1304"/>
              <a:gd name="T7" fmla="*/ 123 h 1059"/>
              <a:gd name="T8" fmla="*/ 425 w 1304"/>
              <a:gd name="T9" fmla="*/ 19 h 1059"/>
              <a:gd name="T10" fmla="*/ 455 w 1304"/>
              <a:gd name="T11" fmla="*/ 1 h 1059"/>
              <a:gd name="T12" fmla="*/ 849 w 1304"/>
              <a:gd name="T13" fmla="*/ 1 h 1059"/>
              <a:gd name="T14" fmla="*/ 983 w 1304"/>
              <a:gd name="T15" fmla="*/ 122 h 1059"/>
              <a:gd name="T16" fmla="*/ 1278 w 1304"/>
              <a:gd name="T17" fmla="*/ 132 h 1059"/>
              <a:gd name="T18" fmla="*/ 1304 w 1304"/>
              <a:gd name="T19" fmla="*/ 183 h 1059"/>
              <a:gd name="T20" fmla="*/ 1294 w 1304"/>
              <a:gd name="T21" fmla="*/ 1032 h 1059"/>
              <a:gd name="T22" fmla="*/ 1243 w 1304"/>
              <a:gd name="T23" fmla="*/ 1059 h 1059"/>
              <a:gd name="T24" fmla="*/ 596 w 1304"/>
              <a:gd name="T25" fmla="*/ 207 h 1059"/>
              <a:gd name="T26" fmla="*/ 510 w 1304"/>
              <a:gd name="T27" fmla="*/ 233 h 1059"/>
              <a:gd name="T28" fmla="*/ 433 w 1304"/>
              <a:gd name="T29" fmla="*/ 276 h 1059"/>
              <a:gd name="T30" fmla="*/ 369 w 1304"/>
              <a:gd name="T31" fmla="*/ 337 h 1059"/>
              <a:gd name="T32" fmla="*/ 321 w 1304"/>
              <a:gd name="T33" fmla="*/ 411 h 1059"/>
              <a:gd name="T34" fmla="*/ 294 w 1304"/>
              <a:gd name="T35" fmla="*/ 496 h 1059"/>
              <a:gd name="T36" fmla="*/ 285 w 1304"/>
              <a:gd name="T37" fmla="*/ 570 h 1059"/>
              <a:gd name="T38" fmla="*/ 297 w 1304"/>
              <a:gd name="T39" fmla="*/ 662 h 1059"/>
              <a:gd name="T40" fmla="*/ 330 w 1304"/>
              <a:gd name="T41" fmla="*/ 745 h 1059"/>
              <a:gd name="T42" fmla="*/ 381 w 1304"/>
              <a:gd name="T43" fmla="*/ 817 h 1059"/>
              <a:gd name="T44" fmla="*/ 447 w 1304"/>
              <a:gd name="T45" fmla="*/ 874 h 1059"/>
              <a:gd name="T46" fmla="*/ 527 w 1304"/>
              <a:gd name="T47" fmla="*/ 915 h 1059"/>
              <a:gd name="T48" fmla="*/ 614 w 1304"/>
              <a:gd name="T49" fmla="*/ 934 h 1059"/>
              <a:gd name="T50" fmla="*/ 690 w 1304"/>
              <a:gd name="T51" fmla="*/ 934 h 1059"/>
              <a:gd name="T52" fmla="*/ 779 w 1304"/>
              <a:gd name="T53" fmla="*/ 915 h 1059"/>
              <a:gd name="T54" fmla="*/ 857 w 1304"/>
              <a:gd name="T55" fmla="*/ 874 h 1059"/>
              <a:gd name="T56" fmla="*/ 924 w 1304"/>
              <a:gd name="T57" fmla="*/ 817 h 1059"/>
              <a:gd name="T58" fmla="*/ 975 w 1304"/>
              <a:gd name="T59" fmla="*/ 745 h 1059"/>
              <a:gd name="T60" fmla="*/ 1007 w 1304"/>
              <a:gd name="T61" fmla="*/ 662 h 1059"/>
              <a:gd name="T62" fmla="*/ 1019 w 1304"/>
              <a:gd name="T63" fmla="*/ 570 h 1059"/>
              <a:gd name="T64" fmla="*/ 1012 w 1304"/>
              <a:gd name="T65" fmla="*/ 496 h 1059"/>
              <a:gd name="T66" fmla="*/ 983 w 1304"/>
              <a:gd name="T67" fmla="*/ 411 h 1059"/>
              <a:gd name="T68" fmla="*/ 935 w 1304"/>
              <a:gd name="T69" fmla="*/ 337 h 1059"/>
              <a:gd name="T70" fmla="*/ 871 w 1304"/>
              <a:gd name="T71" fmla="*/ 276 h 1059"/>
              <a:gd name="T72" fmla="*/ 795 w 1304"/>
              <a:gd name="T73" fmla="*/ 233 h 1059"/>
              <a:gd name="T74" fmla="*/ 708 w 1304"/>
              <a:gd name="T75" fmla="*/ 207 h 1059"/>
              <a:gd name="T76" fmla="*/ 653 w 1304"/>
              <a:gd name="T77" fmla="*/ 814 h 1059"/>
              <a:gd name="T78" fmla="*/ 536 w 1304"/>
              <a:gd name="T79" fmla="*/ 785 h 1059"/>
              <a:gd name="T80" fmla="*/ 450 w 1304"/>
              <a:gd name="T81" fmla="*/ 707 h 1059"/>
              <a:gd name="T82" fmla="*/ 409 w 1304"/>
              <a:gd name="T83" fmla="*/ 596 h 1059"/>
              <a:gd name="T84" fmla="*/ 419 w 1304"/>
              <a:gd name="T85" fmla="*/ 497 h 1059"/>
              <a:gd name="T86" fmla="*/ 480 w 1304"/>
              <a:gd name="T87" fmla="*/ 397 h 1059"/>
              <a:gd name="T88" fmla="*/ 580 w 1304"/>
              <a:gd name="T89" fmla="*/ 336 h 1059"/>
              <a:gd name="T90" fmla="*/ 677 w 1304"/>
              <a:gd name="T91" fmla="*/ 326 h 1059"/>
              <a:gd name="T92" fmla="*/ 789 w 1304"/>
              <a:gd name="T93" fmla="*/ 367 h 1059"/>
              <a:gd name="T94" fmla="*/ 868 w 1304"/>
              <a:gd name="T95" fmla="*/ 454 h 1059"/>
              <a:gd name="T96" fmla="*/ 897 w 1304"/>
              <a:gd name="T97" fmla="*/ 570 h 1059"/>
              <a:gd name="T98" fmla="*/ 877 w 1304"/>
              <a:gd name="T99" fmla="*/ 665 h 1059"/>
              <a:gd name="T100" fmla="*/ 808 w 1304"/>
              <a:gd name="T101" fmla="*/ 759 h 1059"/>
              <a:gd name="T102" fmla="*/ 702 w 1304"/>
              <a:gd name="T103" fmla="*/ 809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04" h="1059">
                <a:moveTo>
                  <a:pt x="1243" y="1059"/>
                </a:moveTo>
                <a:lnTo>
                  <a:pt x="62" y="1059"/>
                </a:lnTo>
                <a:lnTo>
                  <a:pt x="62" y="1059"/>
                </a:lnTo>
                <a:lnTo>
                  <a:pt x="50" y="1058"/>
                </a:lnTo>
                <a:lnTo>
                  <a:pt x="38" y="1055"/>
                </a:lnTo>
                <a:lnTo>
                  <a:pt x="27" y="1049"/>
                </a:lnTo>
                <a:lnTo>
                  <a:pt x="18" y="1041"/>
                </a:lnTo>
                <a:lnTo>
                  <a:pt x="11" y="1032"/>
                </a:lnTo>
                <a:lnTo>
                  <a:pt x="5" y="1022"/>
                </a:lnTo>
                <a:lnTo>
                  <a:pt x="2" y="1010"/>
                </a:lnTo>
                <a:lnTo>
                  <a:pt x="0" y="998"/>
                </a:lnTo>
                <a:lnTo>
                  <a:pt x="0" y="183"/>
                </a:lnTo>
                <a:lnTo>
                  <a:pt x="0" y="183"/>
                </a:lnTo>
                <a:lnTo>
                  <a:pt x="2" y="170"/>
                </a:lnTo>
                <a:lnTo>
                  <a:pt x="5" y="159"/>
                </a:lnTo>
                <a:lnTo>
                  <a:pt x="11" y="149"/>
                </a:lnTo>
                <a:lnTo>
                  <a:pt x="18" y="140"/>
                </a:lnTo>
                <a:lnTo>
                  <a:pt x="27" y="132"/>
                </a:lnTo>
                <a:lnTo>
                  <a:pt x="38" y="127"/>
                </a:lnTo>
                <a:lnTo>
                  <a:pt x="50" y="123"/>
                </a:lnTo>
                <a:lnTo>
                  <a:pt x="62" y="122"/>
                </a:lnTo>
                <a:lnTo>
                  <a:pt x="322" y="122"/>
                </a:lnTo>
                <a:lnTo>
                  <a:pt x="421" y="24"/>
                </a:lnTo>
                <a:lnTo>
                  <a:pt x="421" y="24"/>
                </a:lnTo>
                <a:lnTo>
                  <a:pt x="425" y="19"/>
                </a:lnTo>
                <a:lnTo>
                  <a:pt x="431" y="14"/>
                </a:lnTo>
                <a:lnTo>
                  <a:pt x="435" y="10"/>
                </a:lnTo>
                <a:lnTo>
                  <a:pt x="441" y="7"/>
                </a:lnTo>
                <a:lnTo>
                  <a:pt x="447" y="3"/>
                </a:lnTo>
                <a:lnTo>
                  <a:pt x="455" y="1"/>
                </a:lnTo>
                <a:lnTo>
                  <a:pt x="462" y="0"/>
                </a:lnTo>
                <a:lnTo>
                  <a:pt x="469" y="0"/>
                </a:lnTo>
                <a:lnTo>
                  <a:pt x="835" y="0"/>
                </a:lnTo>
                <a:lnTo>
                  <a:pt x="835" y="0"/>
                </a:lnTo>
                <a:lnTo>
                  <a:pt x="849" y="1"/>
                </a:lnTo>
                <a:lnTo>
                  <a:pt x="859" y="4"/>
                </a:lnTo>
                <a:lnTo>
                  <a:pt x="870" y="10"/>
                </a:lnTo>
                <a:lnTo>
                  <a:pt x="880" y="18"/>
                </a:lnTo>
                <a:lnTo>
                  <a:pt x="880" y="18"/>
                </a:lnTo>
                <a:lnTo>
                  <a:pt x="983" y="122"/>
                </a:lnTo>
                <a:lnTo>
                  <a:pt x="1243" y="122"/>
                </a:lnTo>
                <a:lnTo>
                  <a:pt x="1243" y="122"/>
                </a:lnTo>
                <a:lnTo>
                  <a:pt x="1256" y="123"/>
                </a:lnTo>
                <a:lnTo>
                  <a:pt x="1267" y="127"/>
                </a:lnTo>
                <a:lnTo>
                  <a:pt x="1278" y="132"/>
                </a:lnTo>
                <a:lnTo>
                  <a:pt x="1286" y="140"/>
                </a:lnTo>
                <a:lnTo>
                  <a:pt x="1294" y="149"/>
                </a:lnTo>
                <a:lnTo>
                  <a:pt x="1299" y="159"/>
                </a:lnTo>
                <a:lnTo>
                  <a:pt x="1303" y="170"/>
                </a:lnTo>
                <a:lnTo>
                  <a:pt x="1304" y="183"/>
                </a:lnTo>
                <a:lnTo>
                  <a:pt x="1304" y="998"/>
                </a:lnTo>
                <a:lnTo>
                  <a:pt x="1304" y="998"/>
                </a:lnTo>
                <a:lnTo>
                  <a:pt x="1303" y="1010"/>
                </a:lnTo>
                <a:lnTo>
                  <a:pt x="1299" y="1022"/>
                </a:lnTo>
                <a:lnTo>
                  <a:pt x="1294" y="1032"/>
                </a:lnTo>
                <a:lnTo>
                  <a:pt x="1286" y="1041"/>
                </a:lnTo>
                <a:lnTo>
                  <a:pt x="1278" y="1049"/>
                </a:lnTo>
                <a:lnTo>
                  <a:pt x="1267" y="1055"/>
                </a:lnTo>
                <a:lnTo>
                  <a:pt x="1256" y="1058"/>
                </a:lnTo>
                <a:lnTo>
                  <a:pt x="1243" y="1059"/>
                </a:lnTo>
                <a:close/>
                <a:moveTo>
                  <a:pt x="653" y="204"/>
                </a:moveTo>
                <a:lnTo>
                  <a:pt x="653" y="204"/>
                </a:lnTo>
                <a:lnTo>
                  <a:pt x="634" y="204"/>
                </a:lnTo>
                <a:lnTo>
                  <a:pt x="614" y="205"/>
                </a:lnTo>
                <a:lnTo>
                  <a:pt x="596" y="207"/>
                </a:lnTo>
                <a:lnTo>
                  <a:pt x="578" y="211"/>
                </a:lnTo>
                <a:lnTo>
                  <a:pt x="560" y="215"/>
                </a:lnTo>
                <a:lnTo>
                  <a:pt x="543" y="219"/>
                </a:lnTo>
                <a:lnTo>
                  <a:pt x="527" y="225"/>
                </a:lnTo>
                <a:lnTo>
                  <a:pt x="510" y="233"/>
                </a:lnTo>
                <a:lnTo>
                  <a:pt x="493" y="240"/>
                </a:lnTo>
                <a:lnTo>
                  <a:pt x="477" y="247"/>
                </a:lnTo>
                <a:lnTo>
                  <a:pt x="462" y="257"/>
                </a:lnTo>
                <a:lnTo>
                  <a:pt x="447" y="266"/>
                </a:lnTo>
                <a:lnTo>
                  <a:pt x="433" y="276"/>
                </a:lnTo>
                <a:lnTo>
                  <a:pt x="419" y="287"/>
                </a:lnTo>
                <a:lnTo>
                  <a:pt x="405" y="299"/>
                </a:lnTo>
                <a:lnTo>
                  <a:pt x="393" y="311"/>
                </a:lnTo>
                <a:lnTo>
                  <a:pt x="381" y="324"/>
                </a:lnTo>
                <a:lnTo>
                  <a:pt x="369" y="337"/>
                </a:lnTo>
                <a:lnTo>
                  <a:pt x="358" y="350"/>
                </a:lnTo>
                <a:lnTo>
                  <a:pt x="349" y="365"/>
                </a:lnTo>
                <a:lnTo>
                  <a:pt x="339" y="380"/>
                </a:lnTo>
                <a:lnTo>
                  <a:pt x="330" y="395"/>
                </a:lnTo>
                <a:lnTo>
                  <a:pt x="321" y="411"/>
                </a:lnTo>
                <a:lnTo>
                  <a:pt x="314" y="427"/>
                </a:lnTo>
                <a:lnTo>
                  <a:pt x="308" y="444"/>
                </a:lnTo>
                <a:lnTo>
                  <a:pt x="302" y="461"/>
                </a:lnTo>
                <a:lnTo>
                  <a:pt x="297" y="479"/>
                </a:lnTo>
                <a:lnTo>
                  <a:pt x="294" y="496"/>
                </a:lnTo>
                <a:lnTo>
                  <a:pt x="290" y="514"/>
                </a:lnTo>
                <a:lnTo>
                  <a:pt x="288" y="533"/>
                </a:lnTo>
                <a:lnTo>
                  <a:pt x="286" y="551"/>
                </a:lnTo>
                <a:lnTo>
                  <a:pt x="285" y="570"/>
                </a:lnTo>
                <a:lnTo>
                  <a:pt x="285" y="570"/>
                </a:lnTo>
                <a:lnTo>
                  <a:pt x="286" y="590"/>
                </a:lnTo>
                <a:lnTo>
                  <a:pt x="288" y="608"/>
                </a:lnTo>
                <a:lnTo>
                  <a:pt x="290" y="626"/>
                </a:lnTo>
                <a:lnTo>
                  <a:pt x="294" y="644"/>
                </a:lnTo>
                <a:lnTo>
                  <a:pt x="297" y="662"/>
                </a:lnTo>
                <a:lnTo>
                  <a:pt x="302" y="680"/>
                </a:lnTo>
                <a:lnTo>
                  <a:pt x="308" y="697"/>
                </a:lnTo>
                <a:lnTo>
                  <a:pt x="314" y="713"/>
                </a:lnTo>
                <a:lnTo>
                  <a:pt x="321" y="729"/>
                </a:lnTo>
                <a:lnTo>
                  <a:pt x="330" y="745"/>
                </a:lnTo>
                <a:lnTo>
                  <a:pt x="339" y="760"/>
                </a:lnTo>
                <a:lnTo>
                  <a:pt x="349" y="775"/>
                </a:lnTo>
                <a:lnTo>
                  <a:pt x="358" y="789"/>
                </a:lnTo>
                <a:lnTo>
                  <a:pt x="369" y="803"/>
                </a:lnTo>
                <a:lnTo>
                  <a:pt x="381" y="817"/>
                </a:lnTo>
                <a:lnTo>
                  <a:pt x="393" y="830"/>
                </a:lnTo>
                <a:lnTo>
                  <a:pt x="405" y="842"/>
                </a:lnTo>
                <a:lnTo>
                  <a:pt x="419" y="853"/>
                </a:lnTo>
                <a:lnTo>
                  <a:pt x="433" y="864"/>
                </a:lnTo>
                <a:lnTo>
                  <a:pt x="447" y="874"/>
                </a:lnTo>
                <a:lnTo>
                  <a:pt x="462" y="884"/>
                </a:lnTo>
                <a:lnTo>
                  <a:pt x="477" y="892"/>
                </a:lnTo>
                <a:lnTo>
                  <a:pt x="493" y="901"/>
                </a:lnTo>
                <a:lnTo>
                  <a:pt x="510" y="908"/>
                </a:lnTo>
                <a:lnTo>
                  <a:pt x="527" y="915"/>
                </a:lnTo>
                <a:lnTo>
                  <a:pt x="543" y="920"/>
                </a:lnTo>
                <a:lnTo>
                  <a:pt x="560" y="925"/>
                </a:lnTo>
                <a:lnTo>
                  <a:pt x="578" y="930"/>
                </a:lnTo>
                <a:lnTo>
                  <a:pt x="596" y="933"/>
                </a:lnTo>
                <a:lnTo>
                  <a:pt x="614" y="934"/>
                </a:lnTo>
                <a:lnTo>
                  <a:pt x="634" y="937"/>
                </a:lnTo>
                <a:lnTo>
                  <a:pt x="653" y="937"/>
                </a:lnTo>
                <a:lnTo>
                  <a:pt x="653" y="937"/>
                </a:lnTo>
                <a:lnTo>
                  <a:pt x="671" y="937"/>
                </a:lnTo>
                <a:lnTo>
                  <a:pt x="690" y="934"/>
                </a:lnTo>
                <a:lnTo>
                  <a:pt x="708" y="933"/>
                </a:lnTo>
                <a:lnTo>
                  <a:pt x="726" y="930"/>
                </a:lnTo>
                <a:lnTo>
                  <a:pt x="744" y="925"/>
                </a:lnTo>
                <a:lnTo>
                  <a:pt x="761" y="920"/>
                </a:lnTo>
                <a:lnTo>
                  <a:pt x="779" y="915"/>
                </a:lnTo>
                <a:lnTo>
                  <a:pt x="795" y="908"/>
                </a:lnTo>
                <a:lnTo>
                  <a:pt x="811" y="901"/>
                </a:lnTo>
                <a:lnTo>
                  <a:pt x="827" y="892"/>
                </a:lnTo>
                <a:lnTo>
                  <a:pt x="843" y="884"/>
                </a:lnTo>
                <a:lnTo>
                  <a:pt x="857" y="874"/>
                </a:lnTo>
                <a:lnTo>
                  <a:pt x="871" y="864"/>
                </a:lnTo>
                <a:lnTo>
                  <a:pt x="886" y="853"/>
                </a:lnTo>
                <a:lnTo>
                  <a:pt x="899" y="842"/>
                </a:lnTo>
                <a:lnTo>
                  <a:pt x="911" y="830"/>
                </a:lnTo>
                <a:lnTo>
                  <a:pt x="924" y="817"/>
                </a:lnTo>
                <a:lnTo>
                  <a:pt x="935" y="803"/>
                </a:lnTo>
                <a:lnTo>
                  <a:pt x="946" y="789"/>
                </a:lnTo>
                <a:lnTo>
                  <a:pt x="957" y="775"/>
                </a:lnTo>
                <a:lnTo>
                  <a:pt x="966" y="760"/>
                </a:lnTo>
                <a:lnTo>
                  <a:pt x="975" y="745"/>
                </a:lnTo>
                <a:lnTo>
                  <a:pt x="983" y="729"/>
                </a:lnTo>
                <a:lnTo>
                  <a:pt x="990" y="713"/>
                </a:lnTo>
                <a:lnTo>
                  <a:pt x="996" y="697"/>
                </a:lnTo>
                <a:lnTo>
                  <a:pt x="1002" y="680"/>
                </a:lnTo>
                <a:lnTo>
                  <a:pt x="1007" y="662"/>
                </a:lnTo>
                <a:lnTo>
                  <a:pt x="1012" y="644"/>
                </a:lnTo>
                <a:lnTo>
                  <a:pt x="1014" y="626"/>
                </a:lnTo>
                <a:lnTo>
                  <a:pt x="1017" y="608"/>
                </a:lnTo>
                <a:lnTo>
                  <a:pt x="1018" y="590"/>
                </a:lnTo>
                <a:lnTo>
                  <a:pt x="1019" y="570"/>
                </a:lnTo>
                <a:lnTo>
                  <a:pt x="1019" y="570"/>
                </a:lnTo>
                <a:lnTo>
                  <a:pt x="1018" y="551"/>
                </a:lnTo>
                <a:lnTo>
                  <a:pt x="1017" y="533"/>
                </a:lnTo>
                <a:lnTo>
                  <a:pt x="1014" y="514"/>
                </a:lnTo>
                <a:lnTo>
                  <a:pt x="1012" y="496"/>
                </a:lnTo>
                <a:lnTo>
                  <a:pt x="1007" y="479"/>
                </a:lnTo>
                <a:lnTo>
                  <a:pt x="1002" y="461"/>
                </a:lnTo>
                <a:lnTo>
                  <a:pt x="996" y="444"/>
                </a:lnTo>
                <a:lnTo>
                  <a:pt x="990" y="427"/>
                </a:lnTo>
                <a:lnTo>
                  <a:pt x="983" y="411"/>
                </a:lnTo>
                <a:lnTo>
                  <a:pt x="975" y="395"/>
                </a:lnTo>
                <a:lnTo>
                  <a:pt x="966" y="380"/>
                </a:lnTo>
                <a:lnTo>
                  <a:pt x="957" y="365"/>
                </a:lnTo>
                <a:lnTo>
                  <a:pt x="946" y="350"/>
                </a:lnTo>
                <a:lnTo>
                  <a:pt x="935" y="337"/>
                </a:lnTo>
                <a:lnTo>
                  <a:pt x="924" y="324"/>
                </a:lnTo>
                <a:lnTo>
                  <a:pt x="911" y="311"/>
                </a:lnTo>
                <a:lnTo>
                  <a:pt x="899" y="299"/>
                </a:lnTo>
                <a:lnTo>
                  <a:pt x="886" y="287"/>
                </a:lnTo>
                <a:lnTo>
                  <a:pt x="871" y="276"/>
                </a:lnTo>
                <a:lnTo>
                  <a:pt x="857" y="266"/>
                </a:lnTo>
                <a:lnTo>
                  <a:pt x="843" y="257"/>
                </a:lnTo>
                <a:lnTo>
                  <a:pt x="827" y="247"/>
                </a:lnTo>
                <a:lnTo>
                  <a:pt x="811" y="240"/>
                </a:lnTo>
                <a:lnTo>
                  <a:pt x="795" y="233"/>
                </a:lnTo>
                <a:lnTo>
                  <a:pt x="779" y="225"/>
                </a:lnTo>
                <a:lnTo>
                  <a:pt x="761" y="219"/>
                </a:lnTo>
                <a:lnTo>
                  <a:pt x="744" y="215"/>
                </a:lnTo>
                <a:lnTo>
                  <a:pt x="726" y="211"/>
                </a:lnTo>
                <a:lnTo>
                  <a:pt x="708" y="207"/>
                </a:lnTo>
                <a:lnTo>
                  <a:pt x="690" y="205"/>
                </a:lnTo>
                <a:lnTo>
                  <a:pt x="671" y="204"/>
                </a:lnTo>
                <a:lnTo>
                  <a:pt x="653" y="204"/>
                </a:lnTo>
                <a:close/>
                <a:moveTo>
                  <a:pt x="653" y="814"/>
                </a:moveTo>
                <a:lnTo>
                  <a:pt x="653" y="814"/>
                </a:lnTo>
                <a:lnTo>
                  <a:pt x="628" y="813"/>
                </a:lnTo>
                <a:lnTo>
                  <a:pt x="604" y="809"/>
                </a:lnTo>
                <a:lnTo>
                  <a:pt x="580" y="803"/>
                </a:lnTo>
                <a:lnTo>
                  <a:pt x="557" y="795"/>
                </a:lnTo>
                <a:lnTo>
                  <a:pt x="536" y="785"/>
                </a:lnTo>
                <a:lnTo>
                  <a:pt x="516" y="773"/>
                </a:lnTo>
                <a:lnTo>
                  <a:pt x="497" y="759"/>
                </a:lnTo>
                <a:lnTo>
                  <a:pt x="480" y="743"/>
                </a:lnTo>
                <a:lnTo>
                  <a:pt x="464" y="725"/>
                </a:lnTo>
                <a:lnTo>
                  <a:pt x="450" y="707"/>
                </a:lnTo>
                <a:lnTo>
                  <a:pt x="438" y="687"/>
                </a:lnTo>
                <a:lnTo>
                  <a:pt x="427" y="665"/>
                </a:lnTo>
                <a:lnTo>
                  <a:pt x="419" y="642"/>
                </a:lnTo>
                <a:lnTo>
                  <a:pt x="413" y="620"/>
                </a:lnTo>
                <a:lnTo>
                  <a:pt x="409" y="596"/>
                </a:lnTo>
                <a:lnTo>
                  <a:pt x="408" y="570"/>
                </a:lnTo>
                <a:lnTo>
                  <a:pt x="408" y="570"/>
                </a:lnTo>
                <a:lnTo>
                  <a:pt x="409" y="545"/>
                </a:lnTo>
                <a:lnTo>
                  <a:pt x="413" y="521"/>
                </a:lnTo>
                <a:lnTo>
                  <a:pt x="419" y="497"/>
                </a:lnTo>
                <a:lnTo>
                  <a:pt x="427" y="475"/>
                </a:lnTo>
                <a:lnTo>
                  <a:pt x="438" y="454"/>
                </a:lnTo>
                <a:lnTo>
                  <a:pt x="450" y="433"/>
                </a:lnTo>
                <a:lnTo>
                  <a:pt x="464" y="414"/>
                </a:lnTo>
                <a:lnTo>
                  <a:pt x="480" y="397"/>
                </a:lnTo>
                <a:lnTo>
                  <a:pt x="497" y="382"/>
                </a:lnTo>
                <a:lnTo>
                  <a:pt x="516" y="367"/>
                </a:lnTo>
                <a:lnTo>
                  <a:pt x="536" y="355"/>
                </a:lnTo>
                <a:lnTo>
                  <a:pt x="557" y="344"/>
                </a:lnTo>
                <a:lnTo>
                  <a:pt x="580" y="336"/>
                </a:lnTo>
                <a:lnTo>
                  <a:pt x="604" y="330"/>
                </a:lnTo>
                <a:lnTo>
                  <a:pt x="628" y="326"/>
                </a:lnTo>
                <a:lnTo>
                  <a:pt x="653" y="325"/>
                </a:lnTo>
                <a:lnTo>
                  <a:pt x="653" y="325"/>
                </a:lnTo>
                <a:lnTo>
                  <a:pt x="677" y="326"/>
                </a:lnTo>
                <a:lnTo>
                  <a:pt x="702" y="330"/>
                </a:lnTo>
                <a:lnTo>
                  <a:pt x="725" y="336"/>
                </a:lnTo>
                <a:lnTo>
                  <a:pt x="748" y="344"/>
                </a:lnTo>
                <a:lnTo>
                  <a:pt x="769" y="355"/>
                </a:lnTo>
                <a:lnTo>
                  <a:pt x="789" y="367"/>
                </a:lnTo>
                <a:lnTo>
                  <a:pt x="808" y="382"/>
                </a:lnTo>
                <a:lnTo>
                  <a:pt x="826" y="397"/>
                </a:lnTo>
                <a:lnTo>
                  <a:pt x="841" y="414"/>
                </a:lnTo>
                <a:lnTo>
                  <a:pt x="855" y="433"/>
                </a:lnTo>
                <a:lnTo>
                  <a:pt x="868" y="454"/>
                </a:lnTo>
                <a:lnTo>
                  <a:pt x="877" y="475"/>
                </a:lnTo>
                <a:lnTo>
                  <a:pt x="886" y="497"/>
                </a:lnTo>
                <a:lnTo>
                  <a:pt x="892" y="521"/>
                </a:lnTo>
                <a:lnTo>
                  <a:pt x="895" y="545"/>
                </a:lnTo>
                <a:lnTo>
                  <a:pt x="897" y="570"/>
                </a:lnTo>
                <a:lnTo>
                  <a:pt x="897" y="570"/>
                </a:lnTo>
                <a:lnTo>
                  <a:pt x="895" y="596"/>
                </a:lnTo>
                <a:lnTo>
                  <a:pt x="892" y="620"/>
                </a:lnTo>
                <a:lnTo>
                  <a:pt x="886" y="642"/>
                </a:lnTo>
                <a:lnTo>
                  <a:pt x="877" y="665"/>
                </a:lnTo>
                <a:lnTo>
                  <a:pt x="868" y="687"/>
                </a:lnTo>
                <a:lnTo>
                  <a:pt x="855" y="707"/>
                </a:lnTo>
                <a:lnTo>
                  <a:pt x="841" y="725"/>
                </a:lnTo>
                <a:lnTo>
                  <a:pt x="826" y="743"/>
                </a:lnTo>
                <a:lnTo>
                  <a:pt x="808" y="759"/>
                </a:lnTo>
                <a:lnTo>
                  <a:pt x="789" y="773"/>
                </a:lnTo>
                <a:lnTo>
                  <a:pt x="769" y="785"/>
                </a:lnTo>
                <a:lnTo>
                  <a:pt x="748" y="795"/>
                </a:lnTo>
                <a:lnTo>
                  <a:pt x="725" y="803"/>
                </a:lnTo>
                <a:lnTo>
                  <a:pt x="702" y="809"/>
                </a:lnTo>
                <a:lnTo>
                  <a:pt x="677" y="813"/>
                </a:lnTo>
                <a:lnTo>
                  <a:pt x="653" y="8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7"/>
          <p:cNvSpPr txBox="1"/>
          <p:nvPr/>
        </p:nvSpPr>
        <p:spPr>
          <a:xfrm>
            <a:off x="6383835" y="2766265"/>
            <a:ext cx="110742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zh-CN" altLang="en-US" sz="2400" b="1" dirty="0">
              <a:solidFill>
                <a:srgbClr val="FFFFFF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3" name="文本框 38"/>
          <p:cNvSpPr txBox="1"/>
          <p:nvPr/>
        </p:nvSpPr>
        <p:spPr>
          <a:xfrm>
            <a:off x="6383835" y="4302436"/>
            <a:ext cx="110742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zh-CN" altLang="en-US" sz="2400" b="1" dirty="0">
              <a:solidFill>
                <a:srgbClr val="FFFFFF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4" name="文本框 39"/>
          <p:cNvSpPr txBox="1"/>
          <p:nvPr/>
        </p:nvSpPr>
        <p:spPr>
          <a:xfrm>
            <a:off x="4771632" y="4302436"/>
            <a:ext cx="110742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zh-CN" altLang="en-US" sz="2400" b="1" dirty="0">
              <a:solidFill>
                <a:srgbClr val="FFFFFF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5" name="文本框 40"/>
          <p:cNvSpPr txBox="1"/>
          <p:nvPr/>
        </p:nvSpPr>
        <p:spPr>
          <a:xfrm>
            <a:off x="4780672" y="2766265"/>
            <a:ext cx="1107420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标题</a:t>
            </a:r>
            <a:endParaRPr lang="zh-CN" altLang="en-US" sz="2400" b="1" dirty="0">
              <a:solidFill>
                <a:srgbClr val="FFFFFF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1083869" y="2377770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1083894" y="1984773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1371901" y="4828022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1371926" y="4435025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7920203" y="1810270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 flipH="1">
            <a:off x="7920227" y="1417273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 flipH="1">
            <a:off x="8380287" y="4664650"/>
            <a:ext cx="3187928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请在此处输入具体内容，文字尽量言简意赅，简单说明意思即可，注意整体美观度。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8380311" y="4271653"/>
            <a:ext cx="2171700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点击添加标题</a:t>
            </a:r>
            <a:r>
              <a:rPr lang="zh-CN" altLang="en-US" b="1" kern="0" dirty="0">
                <a:latin typeface="Arial" panose="020B0604020202020204" pitchFamily="34" charset="0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   </a:t>
            </a:r>
            <a:endParaRPr lang="en-US" altLang="zh-CN" b="1" kern="0" dirty="0">
              <a:latin typeface="Arial" panose="020B0604020202020204" pitchFamily="34" charset="0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给家长的建议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" name="Rectangle 167"/>
          <p:cNvSpPr/>
          <p:nvPr/>
        </p:nvSpPr>
        <p:spPr>
          <a:xfrm>
            <a:off x="2260922" y="1651830"/>
            <a:ext cx="123530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  <a:buClr>
                <a:srgbClr val="E24848"/>
              </a:buClr>
            </a:pPr>
            <a:r>
              <a:rPr lang="en-US" sz="2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45%</a:t>
            </a:r>
            <a:endParaRPr lang="en-US" sz="2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" name="Rectangle 174"/>
          <p:cNvSpPr/>
          <p:nvPr/>
        </p:nvSpPr>
        <p:spPr>
          <a:xfrm>
            <a:off x="2260922" y="4124697"/>
            <a:ext cx="123530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  <a:buClr>
                <a:srgbClr val="E24848"/>
              </a:buClr>
            </a:pPr>
            <a:r>
              <a:rPr lang="en-US" sz="2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35%</a:t>
            </a:r>
            <a:endParaRPr lang="en-US" sz="2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5" name="Rectangle 177"/>
          <p:cNvSpPr/>
          <p:nvPr/>
        </p:nvSpPr>
        <p:spPr>
          <a:xfrm>
            <a:off x="8695771" y="1651830"/>
            <a:ext cx="123530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E24848"/>
              </a:buClr>
            </a:pPr>
            <a:r>
              <a:rPr lang="en-US" altLang="zh-CN" sz="2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7</a:t>
            </a:r>
            <a:r>
              <a:rPr lang="en-US" sz="2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5%</a:t>
            </a:r>
            <a:endParaRPr lang="en-US" sz="2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" name="Rectangle 180"/>
          <p:cNvSpPr/>
          <p:nvPr/>
        </p:nvSpPr>
        <p:spPr>
          <a:xfrm>
            <a:off x="8695771" y="4124697"/>
            <a:ext cx="123530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E24848"/>
              </a:buClr>
            </a:pPr>
            <a:r>
              <a:rPr lang="en-US" sz="28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25%</a:t>
            </a:r>
            <a:endParaRPr lang="en-US" sz="28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" name="Freeform 2591"/>
          <p:cNvSpPr/>
          <p:nvPr/>
        </p:nvSpPr>
        <p:spPr bwMode="auto">
          <a:xfrm rot="19671294" flipH="1">
            <a:off x="3859924" y="1632653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Freeform 2591"/>
          <p:cNvSpPr/>
          <p:nvPr/>
        </p:nvSpPr>
        <p:spPr bwMode="auto">
          <a:xfrm rot="1928706" flipH="1" flipV="1">
            <a:off x="3859924" y="4366455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Freeform 2591"/>
          <p:cNvSpPr/>
          <p:nvPr/>
        </p:nvSpPr>
        <p:spPr bwMode="auto">
          <a:xfrm rot="1928706">
            <a:off x="7855322" y="1632654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Freeform 2591"/>
          <p:cNvSpPr/>
          <p:nvPr/>
        </p:nvSpPr>
        <p:spPr bwMode="auto">
          <a:xfrm rot="19671294" flipV="1">
            <a:off x="7855322" y="4366457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80719" y="1707369"/>
            <a:ext cx="3639742" cy="3517978"/>
            <a:chOff x="4280719" y="1707369"/>
            <a:chExt cx="3639742" cy="3517978"/>
          </a:xfrm>
        </p:grpSpPr>
        <p:grpSp>
          <p:nvGrpSpPr>
            <p:cNvPr id="12" name="组合 11"/>
            <p:cNvGrpSpPr/>
            <p:nvPr/>
          </p:nvGrpSpPr>
          <p:grpSpPr>
            <a:xfrm>
              <a:off x="4280719" y="1707369"/>
              <a:ext cx="3639742" cy="3517978"/>
              <a:chOff x="4280719" y="1707369"/>
              <a:chExt cx="3639742" cy="3517978"/>
            </a:xfrm>
          </p:grpSpPr>
          <p:sp>
            <p:nvSpPr>
              <p:cNvPr id="16" name="Freeform 468"/>
              <p:cNvSpPr/>
              <p:nvPr/>
            </p:nvSpPr>
            <p:spPr bwMode="auto">
              <a:xfrm>
                <a:off x="4335005" y="1707369"/>
                <a:ext cx="3521986" cy="3517978"/>
              </a:xfrm>
              <a:custGeom>
                <a:avLst/>
                <a:gdLst>
                  <a:gd name="T0" fmla="*/ 462 w 879"/>
                  <a:gd name="T1" fmla="*/ 878 h 878"/>
                  <a:gd name="T2" fmla="*/ 528 w 879"/>
                  <a:gd name="T3" fmla="*/ 869 h 878"/>
                  <a:gd name="T4" fmla="*/ 591 w 879"/>
                  <a:gd name="T5" fmla="*/ 852 h 878"/>
                  <a:gd name="T6" fmla="*/ 649 w 879"/>
                  <a:gd name="T7" fmla="*/ 826 h 878"/>
                  <a:gd name="T8" fmla="*/ 702 w 879"/>
                  <a:gd name="T9" fmla="*/ 791 h 878"/>
                  <a:gd name="T10" fmla="*/ 750 w 879"/>
                  <a:gd name="T11" fmla="*/ 750 h 878"/>
                  <a:gd name="T12" fmla="*/ 791 w 879"/>
                  <a:gd name="T13" fmla="*/ 701 h 878"/>
                  <a:gd name="T14" fmla="*/ 826 w 879"/>
                  <a:gd name="T15" fmla="*/ 648 h 878"/>
                  <a:gd name="T16" fmla="*/ 853 w 879"/>
                  <a:gd name="T17" fmla="*/ 590 h 878"/>
                  <a:gd name="T18" fmla="*/ 871 w 879"/>
                  <a:gd name="T19" fmla="*/ 527 h 878"/>
                  <a:gd name="T20" fmla="*/ 879 w 879"/>
                  <a:gd name="T21" fmla="*/ 462 h 878"/>
                  <a:gd name="T22" fmla="*/ 879 w 879"/>
                  <a:gd name="T23" fmla="*/ 416 h 878"/>
                  <a:gd name="T24" fmla="*/ 871 w 879"/>
                  <a:gd name="T25" fmla="*/ 350 h 878"/>
                  <a:gd name="T26" fmla="*/ 853 w 879"/>
                  <a:gd name="T27" fmla="*/ 288 h 878"/>
                  <a:gd name="T28" fmla="*/ 826 w 879"/>
                  <a:gd name="T29" fmla="*/ 230 h 878"/>
                  <a:gd name="T30" fmla="*/ 791 w 879"/>
                  <a:gd name="T31" fmla="*/ 176 h 878"/>
                  <a:gd name="T32" fmla="*/ 750 w 879"/>
                  <a:gd name="T33" fmla="*/ 128 h 878"/>
                  <a:gd name="T34" fmla="*/ 702 w 879"/>
                  <a:gd name="T35" fmla="*/ 86 h 878"/>
                  <a:gd name="T36" fmla="*/ 649 w 879"/>
                  <a:gd name="T37" fmla="*/ 52 h 878"/>
                  <a:gd name="T38" fmla="*/ 591 w 879"/>
                  <a:gd name="T39" fmla="*/ 26 h 878"/>
                  <a:gd name="T40" fmla="*/ 528 w 879"/>
                  <a:gd name="T41" fmla="*/ 8 h 878"/>
                  <a:gd name="T42" fmla="*/ 462 w 879"/>
                  <a:gd name="T43" fmla="*/ 0 h 878"/>
                  <a:gd name="T44" fmla="*/ 417 w 879"/>
                  <a:gd name="T45" fmla="*/ 0 h 878"/>
                  <a:gd name="T46" fmla="*/ 352 w 879"/>
                  <a:gd name="T47" fmla="*/ 8 h 878"/>
                  <a:gd name="T48" fmla="*/ 289 w 879"/>
                  <a:gd name="T49" fmla="*/ 26 h 878"/>
                  <a:gd name="T50" fmla="*/ 231 w 879"/>
                  <a:gd name="T51" fmla="*/ 52 h 878"/>
                  <a:gd name="T52" fmla="*/ 177 w 879"/>
                  <a:gd name="T53" fmla="*/ 86 h 878"/>
                  <a:gd name="T54" fmla="*/ 129 w 879"/>
                  <a:gd name="T55" fmla="*/ 128 h 878"/>
                  <a:gd name="T56" fmla="*/ 87 w 879"/>
                  <a:gd name="T57" fmla="*/ 176 h 878"/>
                  <a:gd name="T58" fmla="*/ 53 w 879"/>
                  <a:gd name="T59" fmla="*/ 230 h 878"/>
                  <a:gd name="T60" fmla="*/ 27 w 879"/>
                  <a:gd name="T61" fmla="*/ 288 h 878"/>
                  <a:gd name="T62" fmla="*/ 9 w 879"/>
                  <a:gd name="T63" fmla="*/ 350 h 878"/>
                  <a:gd name="T64" fmla="*/ 1 w 879"/>
                  <a:gd name="T65" fmla="*/ 416 h 878"/>
                  <a:gd name="T66" fmla="*/ 1 w 879"/>
                  <a:gd name="T67" fmla="*/ 462 h 878"/>
                  <a:gd name="T68" fmla="*/ 9 w 879"/>
                  <a:gd name="T69" fmla="*/ 527 h 878"/>
                  <a:gd name="T70" fmla="*/ 27 w 879"/>
                  <a:gd name="T71" fmla="*/ 590 h 878"/>
                  <a:gd name="T72" fmla="*/ 53 w 879"/>
                  <a:gd name="T73" fmla="*/ 648 h 878"/>
                  <a:gd name="T74" fmla="*/ 87 w 879"/>
                  <a:gd name="T75" fmla="*/ 701 h 878"/>
                  <a:gd name="T76" fmla="*/ 129 w 879"/>
                  <a:gd name="T77" fmla="*/ 750 h 878"/>
                  <a:gd name="T78" fmla="*/ 177 w 879"/>
                  <a:gd name="T79" fmla="*/ 791 h 878"/>
                  <a:gd name="T80" fmla="*/ 231 w 879"/>
                  <a:gd name="T81" fmla="*/ 826 h 878"/>
                  <a:gd name="T82" fmla="*/ 289 w 879"/>
                  <a:gd name="T83" fmla="*/ 852 h 878"/>
                  <a:gd name="T84" fmla="*/ 352 w 879"/>
                  <a:gd name="T85" fmla="*/ 869 h 878"/>
                  <a:gd name="T86" fmla="*/ 417 w 879"/>
                  <a:gd name="T87" fmla="*/ 878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9" h="878">
                    <a:moveTo>
                      <a:pt x="439" y="878"/>
                    </a:moveTo>
                    <a:lnTo>
                      <a:pt x="439" y="878"/>
                    </a:lnTo>
                    <a:lnTo>
                      <a:pt x="462" y="878"/>
                    </a:lnTo>
                    <a:lnTo>
                      <a:pt x="484" y="877"/>
                    </a:lnTo>
                    <a:lnTo>
                      <a:pt x="507" y="873"/>
                    </a:lnTo>
                    <a:lnTo>
                      <a:pt x="528" y="869"/>
                    </a:lnTo>
                    <a:lnTo>
                      <a:pt x="549" y="865"/>
                    </a:lnTo>
                    <a:lnTo>
                      <a:pt x="570" y="859"/>
                    </a:lnTo>
                    <a:lnTo>
                      <a:pt x="591" y="852"/>
                    </a:lnTo>
                    <a:lnTo>
                      <a:pt x="610" y="843"/>
                    </a:lnTo>
                    <a:lnTo>
                      <a:pt x="630" y="835"/>
                    </a:lnTo>
                    <a:lnTo>
                      <a:pt x="649" y="826"/>
                    </a:lnTo>
                    <a:lnTo>
                      <a:pt x="667" y="815"/>
                    </a:lnTo>
                    <a:lnTo>
                      <a:pt x="685" y="803"/>
                    </a:lnTo>
                    <a:lnTo>
                      <a:pt x="702" y="791"/>
                    </a:lnTo>
                    <a:lnTo>
                      <a:pt x="719" y="778"/>
                    </a:lnTo>
                    <a:lnTo>
                      <a:pt x="734" y="764"/>
                    </a:lnTo>
                    <a:lnTo>
                      <a:pt x="750" y="750"/>
                    </a:lnTo>
                    <a:lnTo>
                      <a:pt x="765" y="734"/>
                    </a:lnTo>
                    <a:lnTo>
                      <a:pt x="778" y="718"/>
                    </a:lnTo>
                    <a:lnTo>
                      <a:pt x="791" y="701"/>
                    </a:lnTo>
                    <a:lnTo>
                      <a:pt x="804" y="685"/>
                    </a:lnTo>
                    <a:lnTo>
                      <a:pt x="815" y="667"/>
                    </a:lnTo>
                    <a:lnTo>
                      <a:pt x="826" y="648"/>
                    </a:lnTo>
                    <a:lnTo>
                      <a:pt x="836" y="629"/>
                    </a:lnTo>
                    <a:lnTo>
                      <a:pt x="845" y="610"/>
                    </a:lnTo>
                    <a:lnTo>
                      <a:pt x="853" y="590"/>
                    </a:lnTo>
                    <a:lnTo>
                      <a:pt x="859" y="570"/>
                    </a:lnTo>
                    <a:lnTo>
                      <a:pt x="865" y="548"/>
                    </a:lnTo>
                    <a:lnTo>
                      <a:pt x="871" y="527"/>
                    </a:lnTo>
                    <a:lnTo>
                      <a:pt x="874" y="506"/>
                    </a:lnTo>
                    <a:lnTo>
                      <a:pt x="877" y="483"/>
                    </a:lnTo>
                    <a:lnTo>
                      <a:pt x="879" y="462"/>
                    </a:lnTo>
                    <a:lnTo>
                      <a:pt x="879" y="439"/>
                    </a:lnTo>
                    <a:lnTo>
                      <a:pt x="879" y="439"/>
                    </a:lnTo>
                    <a:lnTo>
                      <a:pt x="879" y="416"/>
                    </a:lnTo>
                    <a:lnTo>
                      <a:pt x="877" y="394"/>
                    </a:lnTo>
                    <a:lnTo>
                      <a:pt x="874" y="372"/>
                    </a:lnTo>
                    <a:lnTo>
                      <a:pt x="871" y="350"/>
                    </a:lnTo>
                    <a:lnTo>
                      <a:pt x="865" y="329"/>
                    </a:lnTo>
                    <a:lnTo>
                      <a:pt x="859" y="308"/>
                    </a:lnTo>
                    <a:lnTo>
                      <a:pt x="853" y="288"/>
                    </a:lnTo>
                    <a:lnTo>
                      <a:pt x="845" y="267"/>
                    </a:lnTo>
                    <a:lnTo>
                      <a:pt x="836" y="249"/>
                    </a:lnTo>
                    <a:lnTo>
                      <a:pt x="826" y="230"/>
                    </a:lnTo>
                    <a:lnTo>
                      <a:pt x="815" y="211"/>
                    </a:lnTo>
                    <a:lnTo>
                      <a:pt x="804" y="193"/>
                    </a:lnTo>
                    <a:lnTo>
                      <a:pt x="791" y="176"/>
                    </a:lnTo>
                    <a:lnTo>
                      <a:pt x="778" y="160"/>
                    </a:lnTo>
                    <a:lnTo>
                      <a:pt x="765" y="143"/>
                    </a:lnTo>
                    <a:lnTo>
                      <a:pt x="750" y="128"/>
                    </a:lnTo>
                    <a:lnTo>
                      <a:pt x="734" y="113"/>
                    </a:lnTo>
                    <a:lnTo>
                      <a:pt x="719" y="99"/>
                    </a:lnTo>
                    <a:lnTo>
                      <a:pt x="702" y="86"/>
                    </a:lnTo>
                    <a:lnTo>
                      <a:pt x="685" y="74"/>
                    </a:lnTo>
                    <a:lnTo>
                      <a:pt x="667" y="62"/>
                    </a:lnTo>
                    <a:lnTo>
                      <a:pt x="649" y="52"/>
                    </a:lnTo>
                    <a:lnTo>
                      <a:pt x="630" y="42"/>
                    </a:lnTo>
                    <a:lnTo>
                      <a:pt x="610" y="34"/>
                    </a:lnTo>
                    <a:lnTo>
                      <a:pt x="591" y="26"/>
                    </a:lnTo>
                    <a:lnTo>
                      <a:pt x="570" y="19"/>
                    </a:lnTo>
                    <a:lnTo>
                      <a:pt x="549" y="13"/>
                    </a:lnTo>
                    <a:lnTo>
                      <a:pt x="528" y="8"/>
                    </a:lnTo>
                    <a:lnTo>
                      <a:pt x="507" y="4"/>
                    </a:lnTo>
                    <a:lnTo>
                      <a:pt x="484" y="1"/>
                    </a:lnTo>
                    <a:lnTo>
                      <a:pt x="462" y="0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17" y="0"/>
                    </a:lnTo>
                    <a:lnTo>
                      <a:pt x="394" y="1"/>
                    </a:lnTo>
                    <a:lnTo>
                      <a:pt x="373" y="4"/>
                    </a:lnTo>
                    <a:lnTo>
                      <a:pt x="352" y="8"/>
                    </a:lnTo>
                    <a:lnTo>
                      <a:pt x="330" y="13"/>
                    </a:lnTo>
                    <a:lnTo>
                      <a:pt x="309" y="19"/>
                    </a:lnTo>
                    <a:lnTo>
                      <a:pt x="289" y="26"/>
                    </a:lnTo>
                    <a:lnTo>
                      <a:pt x="269" y="34"/>
                    </a:lnTo>
                    <a:lnTo>
                      <a:pt x="250" y="42"/>
                    </a:lnTo>
                    <a:lnTo>
                      <a:pt x="231" y="52"/>
                    </a:lnTo>
                    <a:lnTo>
                      <a:pt x="212" y="62"/>
                    </a:lnTo>
                    <a:lnTo>
                      <a:pt x="194" y="74"/>
                    </a:lnTo>
                    <a:lnTo>
                      <a:pt x="177" y="86"/>
                    </a:lnTo>
                    <a:lnTo>
                      <a:pt x="161" y="99"/>
                    </a:lnTo>
                    <a:lnTo>
                      <a:pt x="144" y="113"/>
                    </a:lnTo>
                    <a:lnTo>
                      <a:pt x="129" y="128"/>
                    </a:lnTo>
                    <a:lnTo>
                      <a:pt x="115" y="143"/>
                    </a:lnTo>
                    <a:lnTo>
                      <a:pt x="100" y="160"/>
                    </a:lnTo>
                    <a:lnTo>
                      <a:pt x="87" y="176"/>
                    </a:lnTo>
                    <a:lnTo>
                      <a:pt x="75" y="193"/>
                    </a:lnTo>
                    <a:lnTo>
                      <a:pt x="64" y="211"/>
                    </a:lnTo>
                    <a:lnTo>
                      <a:pt x="53" y="230"/>
                    </a:lnTo>
                    <a:lnTo>
                      <a:pt x="43" y="249"/>
                    </a:lnTo>
                    <a:lnTo>
                      <a:pt x="35" y="267"/>
                    </a:lnTo>
                    <a:lnTo>
                      <a:pt x="27" y="288"/>
                    </a:lnTo>
                    <a:lnTo>
                      <a:pt x="20" y="308"/>
                    </a:lnTo>
                    <a:lnTo>
                      <a:pt x="14" y="329"/>
                    </a:lnTo>
                    <a:lnTo>
                      <a:pt x="9" y="350"/>
                    </a:lnTo>
                    <a:lnTo>
                      <a:pt x="6" y="372"/>
                    </a:lnTo>
                    <a:lnTo>
                      <a:pt x="2" y="394"/>
                    </a:lnTo>
                    <a:lnTo>
                      <a:pt x="1" y="416"/>
                    </a:lnTo>
                    <a:lnTo>
                      <a:pt x="0" y="439"/>
                    </a:lnTo>
                    <a:lnTo>
                      <a:pt x="0" y="439"/>
                    </a:lnTo>
                    <a:lnTo>
                      <a:pt x="1" y="462"/>
                    </a:lnTo>
                    <a:lnTo>
                      <a:pt x="2" y="483"/>
                    </a:lnTo>
                    <a:lnTo>
                      <a:pt x="6" y="506"/>
                    </a:lnTo>
                    <a:lnTo>
                      <a:pt x="9" y="527"/>
                    </a:lnTo>
                    <a:lnTo>
                      <a:pt x="14" y="548"/>
                    </a:lnTo>
                    <a:lnTo>
                      <a:pt x="20" y="570"/>
                    </a:lnTo>
                    <a:lnTo>
                      <a:pt x="27" y="590"/>
                    </a:lnTo>
                    <a:lnTo>
                      <a:pt x="35" y="610"/>
                    </a:lnTo>
                    <a:lnTo>
                      <a:pt x="43" y="629"/>
                    </a:lnTo>
                    <a:lnTo>
                      <a:pt x="53" y="648"/>
                    </a:lnTo>
                    <a:lnTo>
                      <a:pt x="64" y="667"/>
                    </a:lnTo>
                    <a:lnTo>
                      <a:pt x="75" y="685"/>
                    </a:lnTo>
                    <a:lnTo>
                      <a:pt x="87" y="701"/>
                    </a:lnTo>
                    <a:lnTo>
                      <a:pt x="100" y="718"/>
                    </a:lnTo>
                    <a:lnTo>
                      <a:pt x="115" y="734"/>
                    </a:lnTo>
                    <a:lnTo>
                      <a:pt x="129" y="750"/>
                    </a:lnTo>
                    <a:lnTo>
                      <a:pt x="144" y="764"/>
                    </a:lnTo>
                    <a:lnTo>
                      <a:pt x="161" y="778"/>
                    </a:lnTo>
                    <a:lnTo>
                      <a:pt x="177" y="791"/>
                    </a:lnTo>
                    <a:lnTo>
                      <a:pt x="194" y="803"/>
                    </a:lnTo>
                    <a:lnTo>
                      <a:pt x="212" y="815"/>
                    </a:lnTo>
                    <a:lnTo>
                      <a:pt x="231" y="826"/>
                    </a:lnTo>
                    <a:lnTo>
                      <a:pt x="250" y="835"/>
                    </a:lnTo>
                    <a:lnTo>
                      <a:pt x="269" y="843"/>
                    </a:lnTo>
                    <a:lnTo>
                      <a:pt x="289" y="852"/>
                    </a:lnTo>
                    <a:lnTo>
                      <a:pt x="309" y="859"/>
                    </a:lnTo>
                    <a:lnTo>
                      <a:pt x="330" y="865"/>
                    </a:lnTo>
                    <a:lnTo>
                      <a:pt x="352" y="869"/>
                    </a:lnTo>
                    <a:lnTo>
                      <a:pt x="373" y="873"/>
                    </a:lnTo>
                    <a:lnTo>
                      <a:pt x="394" y="877"/>
                    </a:lnTo>
                    <a:lnTo>
                      <a:pt x="417" y="878"/>
                    </a:lnTo>
                    <a:lnTo>
                      <a:pt x="439" y="8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en-US" sz="2800"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  <p:graphicFrame>
            <p:nvGraphicFramePr>
              <p:cNvPr id="17" name="Chart 163"/>
              <p:cNvGraphicFramePr/>
              <p:nvPr/>
            </p:nvGraphicFramePr>
            <p:xfrm>
              <a:off x="4280719" y="1740225"/>
              <a:ext cx="3639742" cy="345226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</p:grpSp>
        <p:grpSp>
          <p:nvGrpSpPr>
            <p:cNvPr id="13" name="Group 8"/>
            <p:cNvGrpSpPr/>
            <p:nvPr/>
          </p:nvGrpSpPr>
          <p:grpSpPr>
            <a:xfrm>
              <a:off x="5270786" y="2641144"/>
              <a:ext cx="1650425" cy="1650425"/>
              <a:chOff x="5401113" y="3026838"/>
              <a:chExt cx="1429358" cy="1429358"/>
            </a:xfrm>
          </p:grpSpPr>
          <p:sp>
            <p:nvSpPr>
              <p:cNvPr id="14" name="Oval 164"/>
              <p:cNvSpPr/>
              <p:nvPr/>
            </p:nvSpPr>
            <p:spPr>
              <a:xfrm>
                <a:off x="5401113" y="3026838"/>
                <a:ext cx="1429358" cy="14293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113"/>
              <p:cNvSpPr>
                <a:spLocks noEditPoints="1"/>
              </p:cNvSpPr>
              <p:nvPr/>
            </p:nvSpPr>
            <p:spPr bwMode="auto">
              <a:xfrm>
                <a:off x="5887192" y="3512917"/>
                <a:ext cx="457200" cy="457200"/>
              </a:xfrm>
              <a:custGeom>
                <a:avLst/>
                <a:gdLst>
                  <a:gd name="T0" fmla="*/ 969 w 1152"/>
                  <a:gd name="T1" fmla="*/ 435 h 1152"/>
                  <a:gd name="T2" fmla="*/ 944 w 1152"/>
                  <a:gd name="T3" fmla="*/ 359 h 1152"/>
                  <a:gd name="T4" fmla="*/ 900 w 1152"/>
                  <a:gd name="T5" fmla="*/ 291 h 1152"/>
                  <a:gd name="T6" fmla="*/ 834 w 1152"/>
                  <a:gd name="T7" fmla="*/ 231 h 1152"/>
                  <a:gd name="T8" fmla="*/ 754 w 1152"/>
                  <a:gd name="T9" fmla="*/ 193 h 1152"/>
                  <a:gd name="T10" fmla="*/ 667 w 1152"/>
                  <a:gd name="T11" fmla="*/ 179 h 1152"/>
                  <a:gd name="T12" fmla="*/ 795 w 1152"/>
                  <a:gd name="T13" fmla="*/ 79 h 1152"/>
                  <a:gd name="T14" fmla="*/ 877 w 1152"/>
                  <a:gd name="T15" fmla="*/ 75 h 1152"/>
                  <a:gd name="T16" fmla="*/ 941 w 1152"/>
                  <a:gd name="T17" fmla="*/ 95 h 1152"/>
                  <a:gd name="T18" fmla="*/ 999 w 1152"/>
                  <a:gd name="T19" fmla="*/ 135 h 1152"/>
                  <a:gd name="T20" fmla="*/ 1067 w 1152"/>
                  <a:gd name="T21" fmla="*/ 234 h 1152"/>
                  <a:gd name="T22" fmla="*/ 1076 w 1152"/>
                  <a:gd name="T23" fmla="*/ 348 h 1152"/>
                  <a:gd name="T24" fmla="*/ 320 w 1152"/>
                  <a:gd name="T25" fmla="*/ 1031 h 1152"/>
                  <a:gd name="T26" fmla="*/ 285 w 1152"/>
                  <a:gd name="T27" fmla="*/ 924 h 1152"/>
                  <a:gd name="T28" fmla="*/ 195 w 1152"/>
                  <a:gd name="T29" fmla="*/ 849 h 1152"/>
                  <a:gd name="T30" fmla="*/ 162 w 1152"/>
                  <a:gd name="T31" fmla="*/ 695 h 1152"/>
                  <a:gd name="T32" fmla="*/ 218 w 1152"/>
                  <a:gd name="T33" fmla="*/ 655 h 1152"/>
                  <a:gd name="T34" fmla="*/ 320 w 1152"/>
                  <a:gd name="T35" fmla="*/ 653 h 1152"/>
                  <a:gd name="T36" fmla="*/ 419 w 1152"/>
                  <a:gd name="T37" fmla="*/ 705 h 1152"/>
                  <a:gd name="T38" fmla="*/ 490 w 1152"/>
                  <a:gd name="T39" fmla="*/ 803 h 1152"/>
                  <a:gd name="T40" fmla="*/ 502 w 1152"/>
                  <a:gd name="T41" fmla="*/ 912 h 1152"/>
                  <a:gd name="T42" fmla="*/ 459 w 1152"/>
                  <a:gd name="T43" fmla="*/ 993 h 1152"/>
                  <a:gd name="T44" fmla="*/ 114 w 1152"/>
                  <a:gd name="T45" fmla="*/ 1078 h 1152"/>
                  <a:gd name="T46" fmla="*/ 73 w 1152"/>
                  <a:gd name="T47" fmla="*/ 1037 h 1152"/>
                  <a:gd name="T48" fmla="*/ 145 w 1152"/>
                  <a:gd name="T49" fmla="*/ 871 h 1152"/>
                  <a:gd name="T50" fmla="*/ 234 w 1152"/>
                  <a:gd name="T51" fmla="*/ 918 h 1152"/>
                  <a:gd name="T52" fmla="*/ 282 w 1152"/>
                  <a:gd name="T53" fmla="*/ 1008 h 1152"/>
                  <a:gd name="T54" fmla="*/ 352 w 1152"/>
                  <a:gd name="T55" fmla="*/ 587 h 1152"/>
                  <a:gd name="T56" fmla="*/ 274 w 1152"/>
                  <a:gd name="T57" fmla="*/ 575 h 1152"/>
                  <a:gd name="T58" fmla="*/ 596 w 1152"/>
                  <a:gd name="T59" fmla="*/ 265 h 1152"/>
                  <a:gd name="T60" fmla="*/ 660 w 1152"/>
                  <a:gd name="T61" fmla="*/ 251 h 1152"/>
                  <a:gd name="T62" fmla="*/ 378 w 1152"/>
                  <a:gd name="T63" fmla="*/ 597 h 1152"/>
                  <a:gd name="T64" fmla="*/ 468 w 1152"/>
                  <a:gd name="T65" fmla="*/ 652 h 1152"/>
                  <a:gd name="T66" fmla="*/ 794 w 1152"/>
                  <a:gd name="T67" fmla="*/ 292 h 1152"/>
                  <a:gd name="T68" fmla="*/ 856 w 1152"/>
                  <a:gd name="T69" fmla="*/ 352 h 1152"/>
                  <a:gd name="T70" fmla="*/ 573 w 1152"/>
                  <a:gd name="T71" fmla="*/ 832 h 1152"/>
                  <a:gd name="T72" fmla="*/ 894 w 1152"/>
                  <a:gd name="T73" fmla="*/ 433 h 1152"/>
                  <a:gd name="T74" fmla="*/ 900 w 1152"/>
                  <a:gd name="T75" fmla="*/ 508 h 1152"/>
                  <a:gd name="T76" fmla="*/ 878 w 1152"/>
                  <a:gd name="T77" fmla="*/ 574 h 1152"/>
                  <a:gd name="T78" fmla="*/ 855 w 1152"/>
                  <a:gd name="T79" fmla="*/ 603 h 1152"/>
                  <a:gd name="T80" fmla="*/ 1046 w 1152"/>
                  <a:gd name="T81" fmla="*/ 82 h 1152"/>
                  <a:gd name="T82" fmla="*/ 972 w 1152"/>
                  <a:gd name="T83" fmla="*/ 31 h 1152"/>
                  <a:gd name="T84" fmla="*/ 888 w 1152"/>
                  <a:gd name="T85" fmla="*/ 4 h 1152"/>
                  <a:gd name="T86" fmla="*/ 809 w 1152"/>
                  <a:gd name="T87" fmla="*/ 3 h 1152"/>
                  <a:gd name="T88" fmla="*/ 742 w 1152"/>
                  <a:gd name="T89" fmla="*/ 22 h 1152"/>
                  <a:gd name="T90" fmla="*/ 685 w 1152"/>
                  <a:gd name="T91" fmla="*/ 60 h 1152"/>
                  <a:gd name="T92" fmla="*/ 499 w 1152"/>
                  <a:gd name="T93" fmla="*/ 247 h 1152"/>
                  <a:gd name="T94" fmla="*/ 105 w 1152"/>
                  <a:gd name="T95" fmla="*/ 649 h 1152"/>
                  <a:gd name="T96" fmla="*/ 4 w 1152"/>
                  <a:gd name="T97" fmla="*/ 993 h 1152"/>
                  <a:gd name="T98" fmla="*/ 5 w 1152"/>
                  <a:gd name="T99" fmla="*/ 1063 h 1152"/>
                  <a:gd name="T100" fmla="*/ 46 w 1152"/>
                  <a:gd name="T101" fmla="*/ 1124 h 1152"/>
                  <a:gd name="T102" fmla="*/ 113 w 1152"/>
                  <a:gd name="T103" fmla="*/ 1152 h 1152"/>
                  <a:gd name="T104" fmla="*/ 473 w 1152"/>
                  <a:gd name="T105" fmla="*/ 1065 h 1152"/>
                  <a:gd name="T106" fmla="*/ 520 w 1152"/>
                  <a:gd name="T107" fmla="*/ 1040 h 1152"/>
                  <a:gd name="T108" fmla="*/ 1109 w 1152"/>
                  <a:gd name="T109" fmla="*/ 444 h 1152"/>
                  <a:gd name="T110" fmla="*/ 1141 w 1152"/>
                  <a:gd name="T111" fmla="*/ 377 h 1152"/>
                  <a:gd name="T112" fmla="*/ 1152 w 1152"/>
                  <a:gd name="T113" fmla="*/ 302 h 1152"/>
                  <a:gd name="T114" fmla="*/ 1139 w 1152"/>
                  <a:gd name="T115" fmla="*/ 225 h 1152"/>
                  <a:gd name="T116" fmla="*/ 1105 w 1152"/>
                  <a:gd name="T117" fmla="*/ 149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2" h="1152">
                    <a:moveTo>
                      <a:pt x="1032" y="424"/>
                    </a:moveTo>
                    <a:lnTo>
                      <a:pt x="972" y="485"/>
                    </a:lnTo>
                    <a:lnTo>
                      <a:pt x="973" y="472"/>
                    </a:lnTo>
                    <a:lnTo>
                      <a:pt x="973" y="460"/>
                    </a:lnTo>
                    <a:lnTo>
                      <a:pt x="971" y="447"/>
                    </a:lnTo>
                    <a:lnTo>
                      <a:pt x="969" y="435"/>
                    </a:lnTo>
                    <a:lnTo>
                      <a:pt x="967" y="422"/>
                    </a:lnTo>
                    <a:lnTo>
                      <a:pt x="963" y="409"/>
                    </a:lnTo>
                    <a:lnTo>
                      <a:pt x="959" y="397"/>
                    </a:lnTo>
                    <a:lnTo>
                      <a:pt x="955" y="384"/>
                    </a:lnTo>
                    <a:lnTo>
                      <a:pt x="949" y="372"/>
                    </a:lnTo>
                    <a:lnTo>
                      <a:pt x="944" y="359"/>
                    </a:lnTo>
                    <a:lnTo>
                      <a:pt x="938" y="347"/>
                    </a:lnTo>
                    <a:lnTo>
                      <a:pt x="932" y="335"/>
                    </a:lnTo>
                    <a:lnTo>
                      <a:pt x="924" y="324"/>
                    </a:lnTo>
                    <a:lnTo>
                      <a:pt x="917" y="312"/>
                    </a:lnTo>
                    <a:lnTo>
                      <a:pt x="908" y="302"/>
                    </a:lnTo>
                    <a:lnTo>
                      <a:pt x="900" y="291"/>
                    </a:lnTo>
                    <a:lnTo>
                      <a:pt x="891" y="281"/>
                    </a:lnTo>
                    <a:lnTo>
                      <a:pt x="881" y="270"/>
                    </a:lnTo>
                    <a:lnTo>
                      <a:pt x="869" y="261"/>
                    </a:lnTo>
                    <a:lnTo>
                      <a:pt x="859" y="250"/>
                    </a:lnTo>
                    <a:lnTo>
                      <a:pt x="847" y="240"/>
                    </a:lnTo>
                    <a:lnTo>
                      <a:pt x="834" y="231"/>
                    </a:lnTo>
                    <a:lnTo>
                      <a:pt x="821" y="224"/>
                    </a:lnTo>
                    <a:lnTo>
                      <a:pt x="808" y="216"/>
                    </a:lnTo>
                    <a:lnTo>
                      <a:pt x="795" y="209"/>
                    </a:lnTo>
                    <a:lnTo>
                      <a:pt x="781" y="202"/>
                    </a:lnTo>
                    <a:lnTo>
                      <a:pt x="768" y="197"/>
                    </a:lnTo>
                    <a:lnTo>
                      <a:pt x="754" y="193"/>
                    </a:lnTo>
                    <a:lnTo>
                      <a:pt x="740" y="188"/>
                    </a:lnTo>
                    <a:lnTo>
                      <a:pt x="726" y="185"/>
                    </a:lnTo>
                    <a:lnTo>
                      <a:pt x="711" y="182"/>
                    </a:lnTo>
                    <a:lnTo>
                      <a:pt x="697" y="180"/>
                    </a:lnTo>
                    <a:lnTo>
                      <a:pt x="682" y="179"/>
                    </a:lnTo>
                    <a:lnTo>
                      <a:pt x="667" y="179"/>
                    </a:lnTo>
                    <a:lnTo>
                      <a:pt x="727" y="118"/>
                    </a:lnTo>
                    <a:lnTo>
                      <a:pt x="739" y="107"/>
                    </a:lnTo>
                    <a:lnTo>
                      <a:pt x="752" y="99"/>
                    </a:lnTo>
                    <a:lnTo>
                      <a:pt x="766" y="90"/>
                    </a:lnTo>
                    <a:lnTo>
                      <a:pt x="780" y="84"/>
                    </a:lnTo>
                    <a:lnTo>
                      <a:pt x="795" y="79"/>
                    </a:lnTo>
                    <a:lnTo>
                      <a:pt x="811" y="75"/>
                    </a:lnTo>
                    <a:lnTo>
                      <a:pt x="827" y="73"/>
                    </a:lnTo>
                    <a:lnTo>
                      <a:pt x="844" y="72"/>
                    </a:lnTo>
                    <a:lnTo>
                      <a:pt x="855" y="73"/>
                    </a:lnTo>
                    <a:lnTo>
                      <a:pt x="866" y="73"/>
                    </a:lnTo>
                    <a:lnTo>
                      <a:pt x="877" y="75"/>
                    </a:lnTo>
                    <a:lnTo>
                      <a:pt x="888" y="77"/>
                    </a:lnTo>
                    <a:lnTo>
                      <a:pt x="898" y="79"/>
                    </a:lnTo>
                    <a:lnTo>
                      <a:pt x="909" y="82"/>
                    </a:lnTo>
                    <a:lnTo>
                      <a:pt x="920" y="87"/>
                    </a:lnTo>
                    <a:lnTo>
                      <a:pt x="931" y="91"/>
                    </a:lnTo>
                    <a:lnTo>
                      <a:pt x="941" y="95"/>
                    </a:lnTo>
                    <a:lnTo>
                      <a:pt x="951" y="101"/>
                    </a:lnTo>
                    <a:lnTo>
                      <a:pt x="961" y="107"/>
                    </a:lnTo>
                    <a:lnTo>
                      <a:pt x="971" y="114"/>
                    </a:lnTo>
                    <a:lnTo>
                      <a:pt x="981" y="120"/>
                    </a:lnTo>
                    <a:lnTo>
                      <a:pt x="989" y="128"/>
                    </a:lnTo>
                    <a:lnTo>
                      <a:pt x="999" y="135"/>
                    </a:lnTo>
                    <a:lnTo>
                      <a:pt x="1008" y="144"/>
                    </a:lnTo>
                    <a:lnTo>
                      <a:pt x="1023" y="160"/>
                    </a:lnTo>
                    <a:lnTo>
                      <a:pt x="1037" y="177"/>
                    </a:lnTo>
                    <a:lnTo>
                      <a:pt x="1049" y="196"/>
                    </a:lnTo>
                    <a:lnTo>
                      <a:pt x="1058" y="214"/>
                    </a:lnTo>
                    <a:lnTo>
                      <a:pt x="1067" y="234"/>
                    </a:lnTo>
                    <a:lnTo>
                      <a:pt x="1072" y="254"/>
                    </a:lnTo>
                    <a:lnTo>
                      <a:pt x="1077" y="274"/>
                    </a:lnTo>
                    <a:lnTo>
                      <a:pt x="1080" y="294"/>
                    </a:lnTo>
                    <a:lnTo>
                      <a:pt x="1080" y="312"/>
                    </a:lnTo>
                    <a:lnTo>
                      <a:pt x="1079" y="331"/>
                    </a:lnTo>
                    <a:lnTo>
                      <a:pt x="1076" y="348"/>
                    </a:lnTo>
                    <a:lnTo>
                      <a:pt x="1070" y="365"/>
                    </a:lnTo>
                    <a:lnTo>
                      <a:pt x="1064" y="382"/>
                    </a:lnTo>
                    <a:lnTo>
                      <a:pt x="1055" y="397"/>
                    </a:lnTo>
                    <a:lnTo>
                      <a:pt x="1044" y="411"/>
                    </a:lnTo>
                    <a:lnTo>
                      <a:pt x="1032" y="424"/>
                    </a:lnTo>
                    <a:close/>
                    <a:moveTo>
                      <a:pt x="320" y="1031"/>
                    </a:moveTo>
                    <a:lnTo>
                      <a:pt x="319" y="1012"/>
                    </a:lnTo>
                    <a:lnTo>
                      <a:pt x="315" y="994"/>
                    </a:lnTo>
                    <a:lnTo>
                      <a:pt x="311" y="977"/>
                    </a:lnTo>
                    <a:lnTo>
                      <a:pt x="303" y="958"/>
                    </a:lnTo>
                    <a:lnTo>
                      <a:pt x="296" y="941"/>
                    </a:lnTo>
                    <a:lnTo>
                      <a:pt x="285" y="924"/>
                    </a:lnTo>
                    <a:lnTo>
                      <a:pt x="273" y="908"/>
                    </a:lnTo>
                    <a:lnTo>
                      <a:pt x="259" y="892"/>
                    </a:lnTo>
                    <a:lnTo>
                      <a:pt x="245" y="879"/>
                    </a:lnTo>
                    <a:lnTo>
                      <a:pt x="229" y="868"/>
                    </a:lnTo>
                    <a:lnTo>
                      <a:pt x="213" y="857"/>
                    </a:lnTo>
                    <a:lnTo>
                      <a:pt x="195" y="849"/>
                    </a:lnTo>
                    <a:lnTo>
                      <a:pt x="178" y="842"/>
                    </a:lnTo>
                    <a:lnTo>
                      <a:pt x="160" y="836"/>
                    </a:lnTo>
                    <a:lnTo>
                      <a:pt x="142" y="833"/>
                    </a:lnTo>
                    <a:lnTo>
                      <a:pt x="124" y="832"/>
                    </a:lnTo>
                    <a:lnTo>
                      <a:pt x="160" y="701"/>
                    </a:lnTo>
                    <a:lnTo>
                      <a:pt x="162" y="695"/>
                    </a:lnTo>
                    <a:lnTo>
                      <a:pt x="165" y="689"/>
                    </a:lnTo>
                    <a:lnTo>
                      <a:pt x="169" y="683"/>
                    </a:lnTo>
                    <a:lnTo>
                      <a:pt x="174" y="678"/>
                    </a:lnTo>
                    <a:lnTo>
                      <a:pt x="188" y="668"/>
                    </a:lnTo>
                    <a:lnTo>
                      <a:pt x="202" y="661"/>
                    </a:lnTo>
                    <a:lnTo>
                      <a:pt x="218" y="655"/>
                    </a:lnTo>
                    <a:lnTo>
                      <a:pt x="234" y="651"/>
                    </a:lnTo>
                    <a:lnTo>
                      <a:pt x="250" y="648"/>
                    </a:lnTo>
                    <a:lnTo>
                      <a:pt x="268" y="647"/>
                    </a:lnTo>
                    <a:lnTo>
                      <a:pt x="285" y="647"/>
                    </a:lnTo>
                    <a:lnTo>
                      <a:pt x="302" y="649"/>
                    </a:lnTo>
                    <a:lnTo>
                      <a:pt x="320" y="653"/>
                    </a:lnTo>
                    <a:lnTo>
                      <a:pt x="337" y="657"/>
                    </a:lnTo>
                    <a:lnTo>
                      <a:pt x="354" y="663"/>
                    </a:lnTo>
                    <a:lnTo>
                      <a:pt x="371" y="671"/>
                    </a:lnTo>
                    <a:lnTo>
                      <a:pt x="388" y="681"/>
                    </a:lnTo>
                    <a:lnTo>
                      <a:pt x="404" y="692"/>
                    </a:lnTo>
                    <a:lnTo>
                      <a:pt x="419" y="705"/>
                    </a:lnTo>
                    <a:lnTo>
                      <a:pt x="434" y="717"/>
                    </a:lnTo>
                    <a:lnTo>
                      <a:pt x="448" y="734"/>
                    </a:lnTo>
                    <a:lnTo>
                      <a:pt x="461" y="750"/>
                    </a:lnTo>
                    <a:lnTo>
                      <a:pt x="473" y="767"/>
                    </a:lnTo>
                    <a:lnTo>
                      <a:pt x="483" y="784"/>
                    </a:lnTo>
                    <a:lnTo>
                      <a:pt x="490" y="803"/>
                    </a:lnTo>
                    <a:lnTo>
                      <a:pt x="497" y="821"/>
                    </a:lnTo>
                    <a:lnTo>
                      <a:pt x="501" y="840"/>
                    </a:lnTo>
                    <a:lnTo>
                      <a:pt x="504" y="858"/>
                    </a:lnTo>
                    <a:lnTo>
                      <a:pt x="505" y="876"/>
                    </a:lnTo>
                    <a:lnTo>
                      <a:pt x="504" y="895"/>
                    </a:lnTo>
                    <a:lnTo>
                      <a:pt x="502" y="912"/>
                    </a:lnTo>
                    <a:lnTo>
                      <a:pt x="499" y="929"/>
                    </a:lnTo>
                    <a:lnTo>
                      <a:pt x="492" y="945"/>
                    </a:lnTo>
                    <a:lnTo>
                      <a:pt x="486" y="962"/>
                    </a:lnTo>
                    <a:lnTo>
                      <a:pt x="476" y="977"/>
                    </a:lnTo>
                    <a:lnTo>
                      <a:pt x="465" y="991"/>
                    </a:lnTo>
                    <a:lnTo>
                      <a:pt x="459" y="993"/>
                    </a:lnTo>
                    <a:lnTo>
                      <a:pt x="452" y="996"/>
                    </a:lnTo>
                    <a:lnTo>
                      <a:pt x="320" y="1031"/>
                    </a:lnTo>
                    <a:close/>
                    <a:moveTo>
                      <a:pt x="150" y="1075"/>
                    </a:moveTo>
                    <a:lnTo>
                      <a:pt x="139" y="1078"/>
                    </a:lnTo>
                    <a:lnTo>
                      <a:pt x="125" y="1080"/>
                    </a:lnTo>
                    <a:lnTo>
                      <a:pt x="114" y="1078"/>
                    </a:lnTo>
                    <a:lnTo>
                      <a:pt x="105" y="1076"/>
                    </a:lnTo>
                    <a:lnTo>
                      <a:pt x="96" y="1071"/>
                    </a:lnTo>
                    <a:lnTo>
                      <a:pt x="87" y="1064"/>
                    </a:lnTo>
                    <a:lnTo>
                      <a:pt x="81" y="1056"/>
                    </a:lnTo>
                    <a:lnTo>
                      <a:pt x="77" y="1047"/>
                    </a:lnTo>
                    <a:lnTo>
                      <a:pt x="73" y="1037"/>
                    </a:lnTo>
                    <a:lnTo>
                      <a:pt x="72" y="1026"/>
                    </a:lnTo>
                    <a:lnTo>
                      <a:pt x="73" y="1014"/>
                    </a:lnTo>
                    <a:lnTo>
                      <a:pt x="76" y="1006"/>
                    </a:lnTo>
                    <a:lnTo>
                      <a:pt x="113" y="869"/>
                    </a:lnTo>
                    <a:lnTo>
                      <a:pt x="130" y="869"/>
                    </a:lnTo>
                    <a:lnTo>
                      <a:pt x="145" y="871"/>
                    </a:lnTo>
                    <a:lnTo>
                      <a:pt x="161" y="874"/>
                    </a:lnTo>
                    <a:lnTo>
                      <a:pt x="176" y="879"/>
                    </a:lnTo>
                    <a:lnTo>
                      <a:pt x="191" y="887"/>
                    </a:lnTo>
                    <a:lnTo>
                      <a:pt x="206" y="896"/>
                    </a:lnTo>
                    <a:lnTo>
                      <a:pt x="220" y="905"/>
                    </a:lnTo>
                    <a:lnTo>
                      <a:pt x="234" y="918"/>
                    </a:lnTo>
                    <a:lnTo>
                      <a:pt x="246" y="931"/>
                    </a:lnTo>
                    <a:lnTo>
                      <a:pt x="257" y="946"/>
                    </a:lnTo>
                    <a:lnTo>
                      <a:pt x="266" y="962"/>
                    </a:lnTo>
                    <a:lnTo>
                      <a:pt x="273" y="977"/>
                    </a:lnTo>
                    <a:lnTo>
                      <a:pt x="279" y="993"/>
                    </a:lnTo>
                    <a:lnTo>
                      <a:pt x="282" y="1008"/>
                    </a:lnTo>
                    <a:lnTo>
                      <a:pt x="284" y="1024"/>
                    </a:lnTo>
                    <a:lnTo>
                      <a:pt x="284" y="1040"/>
                    </a:lnTo>
                    <a:lnTo>
                      <a:pt x="150" y="1075"/>
                    </a:lnTo>
                    <a:close/>
                    <a:moveTo>
                      <a:pt x="378" y="597"/>
                    </a:moveTo>
                    <a:lnTo>
                      <a:pt x="365" y="591"/>
                    </a:lnTo>
                    <a:lnTo>
                      <a:pt x="352" y="587"/>
                    </a:lnTo>
                    <a:lnTo>
                      <a:pt x="339" y="584"/>
                    </a:lnTo>
                    <a:lnTo>
                      <a:pt x="326" y="580"/>
                    </a:lnTo>
                    <a:lnTo>
                      <a:pt x="313" y="578"/>
                    </a:lnTo>
                    <a:lnTo>
                      <a:pt x="300" y="576"/>
                    </a:lnTo>
                    <a:lnTo>
                      <a:pt x="287" y="575"/>
                    </a:lnTo>
                    <a:lnTo>
                      <a:pt x="274" y="575"/>
                    </a:lnTo>
                    <a:lnTo>
                      <a:pt x="552" y="295"/>
                    </a:lnTo>
                    <a:lnTo>
                      <a:pt x="559" y="288"/>
                    </a:lnTo>
                    <a:lnTo>
                      <a:pt x="568" y="281"/>
                    </a:lnTo>
                    <a:lnTo>
                      <a:pt x="578" y="275"/>
                    </a:lnTo>
                    <a:lnTo>
                      <a:pt x="586" y="269"/>
                    </a:lnTo>
                    <a:lnTo>
                      <a:pt x="596" y="265"/>
                    </a:lnTo>
                    <a:lnTo>
                      <a:pt x="607" y="261"/>
                    </a:lnTo>
                    <a:lnTo>
                      <a:pt x="617" y="257"/>
                    </a:lnTo>
                    <a:lnTo>
                      <a:pt x="627" y="255"/>
                    </a:lnTo>
                    <a:lnTo>
                      <a:pt x="638" y="253"/>
                    </a:lnTo>
                    <a:lnTo>
                      <a:pt x="649" y="252"/>
                    </a:lnTo>
                    <a:lnTo>
                      <a:pt x="660" y="251"/>
                    </a:lnTo>
                    <a:lnTo>
                      <a:pt x="672" y="251"/>
                    </a:lnTo>
                    <a:lnTo>
                      <a:pt x="682" y="251"/>
                    </a:lnTo>
                    <a:lnTo>
                      <a:pt x="694" y="253"/>
                    </a:lnTo>
                    <a:lnTo>
                      <a:pt x="705" y="254"/>
                    </a:lnTo>
                    <a:lnTo>
                      <a:pt x="717" y="257"/>
                    </a:lnTo>
                    <a:lnTo>
                      <a:pt x="378" y="597"/>
                    </a:lnTo>
                    <a:close/>
                    <a:moveTo>
                      <a:pt x="532" y="729"/>
                    </a:moveTo>
                    <a:lnTo>
                      <a:pt x="523" y="713"/>
                    </a:lnTo>
                    <a:lnTo>
                      <a:pt x="511" y="697"/>
                    </a:lnTo>
                    <a:lnTo>
                      <a:pt x="499" y="682"/>
                    </a:lnTo>
                    <a:lnTo>
                      <a:pt x="485" y="667"/>
                    </a:lnTo>
                    <a:lnTo>
                      <a:pt x="468" y="652"/>
                    </a:lnTo>
                    <a:lnTo>
                      <a:pt x="450" y="638"/>
                    </a:lnTo>
                    <a:lnTo>
                      <a:pt x="431" y="625"/>
                    </a:lnTo>
                    <a:lnTo>
                      <a:pt x="411" y="613"/>
                    </a:lnTo>
                    <a:lnTo>
                      <a:pt x="755" y="270"/>
                    </a:lnTo>
                    <a:lnTo>
                      <a:pt x="774" y="280"/>
                    </a:lnTo>
                    <a:lnTo>
                      <a:pt x="794" y="292"/>
                    </a:lnTo>
                    <a:lnTo>
                      <a:pt x="803" y="298"/>
                    </a:lnTo>
                    <a:lnTo>
                      <a:pt x="812" y="306"/>
                    </a:lnTo>
                    <a:lnTo>
                      <a:pt x="822" y="314"/>
                    </a:lnTo>
                    <a:lnTo>
                      <a:pt x="830" y="322"/>
                    </a:lnTo>
                    <a:lnTo>
                      <a:pt x="843" y="336"/>
                    </a:lnTo>
                    <a:lnTo>
                      <a:pt x="856" y="352"/>
                    </a:lnTo>
                    <a:lnTo>
                      <a:pt x="867" y="369"/>
                    </a:lnTo>
                    <a:lnTo>
                      <a:pt x="876" y="386"/>
                    </a:lnTo>
                    <a:lnTo>
                      <a:pt x="532" y="729"/>
                    </a:lnTo>
                    <a:close/>
                    <a:moveTo>
                      <a:pt x="577" y="857"/>
                    </a:moveTo>
                    <a:lnTo>
                      <a:pt x="576" y="844"/>
                    </a:lnTo>
                    <a:lnTo>
                      <a:pt x="573" y="832"/>
                    </a:lnTo>
                    <a:lnTo>
                      <a:pt x="570" y="820"/>
                    </a:lnTo>
                    <a:lnTo>
                      <a:pt x="568" y="808"/>
                    </a:lnTo>
                    <a:lnTo>
                      <a:pt x="560" y="784"/>
                    </a:lnTo>
                    <a:lnTo>
                      <a:pt x="551" y="762"/>
                    </a:lnTo>
                    <a:lnTo>
                      <a:pt x="891" y="422"/>
                    </a:lnTo>
                    <a:lnTo>
                      <a:pt x="894" y="433"/>
                    </a:lnTo>
                    <a:lnTo>
                      <a:pt x="897" y="446"/>
                    </a:lnTo>
                    <a:lnTo>
                      <a:pt x="900" y="458"/>
                    </a:lnTo>
                    <a:lnTo>
                      <a:pt x="901" y="471"/>
                    </a:lnTo>
                    <a:lnTo>
                      <a:pt x="902" y="483"/>
                    </a:lnTo>
                    <a:lnTo>
                      <a:pt x="901" y="495"/>
                    </a:lnTo>
                    <a:lnTo>
                      <a:pt x="900" y="508"/>
                    </a:lnTo>
                    <a:lnTo>
                      <a:pt x="898" y="519"/>
                    </a:lnTo>
                    <a:lnTo>
                      <a:pt x="895" y="531"/>
                    </a:lnTo>
                    <a:lnTo>
                      <a:pt x="892" y="543"/>
                    </a:lnTo>
                    <a:lnTo>
                      <a:pt x="888" y="553"/>
                    </a:lnTo>
                    <a:lnTo>
                      <a:pt x="883" y="564"/>
                    </a:lnTo>
                    <a:lnTo>
                      <a:pt x="878" y="574"/>
                    </a:lnTo>
                    <a:lnTo>
                      <a:pt x="871" y="584"/>
                    </a:lnTo>
                    <a:lnTo>
                      <a:pt x="864" y="593"/>
                    </a:lnTo>
                    <a:lnTo>
                      <a:pt x="855" y="602"/>
                    </a:lnTo>
                    <a:lnTo>
                      <a:pt x="855" y="602"/>
                    </a:lnTo>
                    <a:lnTo>
                      <a:pt x="854" y="603"/>
                    </a:lnTo>
                    <a:lnTo>
                      <a:pt x="855" y="603"/>
                    </a:lnTo>
                    <a:lnTo>
                      <a:pt x="577" y="884"/>
                    </a:lnTo>
                    <a:lnTo>
                      <a:pt x="577" y="870"/>
                    </a:lnTo>
                    <a:lnTo>
                      <a:pt x="577" y="857"/>
                    </a:lnTo>
                    <a:lnTo>
                      <a:pt x="577" y="857"/>
                    </a:lnTo>
                    <a:close/>
                    <a:moveTo>
                      <a:pt x="1058" y="93"/>
                    </a:moveTo>
                    <a:lnTo>
                      <a:pt x="1046" y="82"/>
                    </a:lnTo>
                    <a:lnTo>
                      <a:pt x="1036" y="72"/>
                    </a:lnTo>
                    <a:lnTo>
                      <a:pt x="1023" y="62"/>
                    </a:lnTo>
                    <a:lnTo>
                      <a:pt x="1011" y="53"/>
                    </a:lnTo>
                    <a:lnTo>
                      <a:pt x="998" y="45"/>
                    </a:lnTo>
                    <a:lnTo>
                      <a:pt x="985" y="37"/>
                    </a:lnTo>
                    <a:lnTo>
                      <a:pt x="972" y="31"/>
                    </a:lnTo>
                    <a:lnTo>
                      <a:pt x="958" y="24"/>
                    </a:lnTo>
                    <a:lnTo>
                      <a:pt x="944" y="19"/>
                    </a:lnTo>
                    <a:lnTo>
                      <a:pt x="930" y="13"/>
                    </a:lnTo>
                    <a:lnTo>
                      <a:pt x="916" y="10"/>
                    </a:lnTo>
                    <a:lnTo>
                      <a:pt x="902" y="6"/>
                    </a:lnTo>
                    <a:lnTo>
                      <a:pt x="888" y="4"/>
                    </a:lnTo>
                    <a:lnTo>
                      <a:pt x="873" y="1"/>
                    </a:lnTo>
                    <a:lnTo>
                      <a:pt x="859" y="0"/>
                    </a:lnTo>
                    <a:lnTo>
                      <a:pt x="844" y="0"/>
                    </a:lnTo>
                    <a:lnTo>
                      <a:pt x="833" y="0"/>
                    </a:lnTo>
                    <a:lnTo>
                      <a:pt x="820" y="1"/>
                    </a:lnTo>
                    <a:lnTo>
                      <a:pt x="809" y="3"/>
                    </a:lnTo>
                    <a:lnTo>
                      <a:pt x="797" y="5"/>
                    </a:lnTo>
                    <a:lnTo>
                      <a:pt x="785" y="7"/>
                    </a:lnTo>
                    <a:lnTo>
                      <a:pt x="774" y="10"/>
                    </a:lnTo>
                    <a:lnTo>
                      <a:pt x="763" y="13"/>
                    </a:lnTo>
                    <a:lnTo>
                      <a:pt x="753" y="18"/>
                    </a:lnTo>
                    <a:lnTo>
                      <a:pt x="742" y="22"/>
                    </a:lnTo>
                    <a:lnTo>
                      <a:pt x="731" y="27"/>
                    </a:lnTo>
                    <a:lnTo>
                      <a:pt x="721" y="33"/>
                    </a:lnTo>
                    <a:lnTo>
                      <a:pt x="712" y="38"/>
                    </a:lnTo>
                    <a:lnTo>
                      <a:pt x="702" y="45"/>
                    </a:lnTo>
                    <a:lnTo>
                      <a:pt x="693" y="52"/>
                    </a:lnTo>
                    <a:lnTo>
                      <a:pt x="685" y="60"/>
                    </a:lnTo>
                    <a:lnTo>
                      <a:pt x="676" y="67"/>
                    </a:lnTo>
                    <a:lnTo>
                      <a:pt x="501" y="244"/>
                    </a:lnTo>
                    <a:lnTo>
                      <a:pt x="500" y="244"/>
                    </a:lnTo>
                    <a:lnTo>
                      <a:pt x="499" y="246"/>
                    </a:lnTo>
                    <a:lnTo>
                      <a:pt x="499" y="246"/>
                    </a:lnTo>
                    <a:lnTo>
                      <a:pt x="499" y="247"/>
                    </a:lnTo>
                    <a:lnTo>
                      <a:pt x="499" y="247"/>
                    </a:lnTo>
                    <a:lnTo>
                      <a:pt x="126" y="621"/>
                    </a:lnTo>
                    <a:lnTo>
                      <a:pt x="121" y="628"/>
                    </a:lnTo>
                    <a:lnTo>
                      <a:pt x="114" y="634"/>
                    </a:lnTo>
                    <a:lnTo>
                      <a:pt x="109" y="642"/>
                    </a:lnTo>
                    <a:lnTo>
                      <a:pt x="105" y="649"/>
                    </a:lnTo>
                    <a:lnTo>
                      <a:pt x="100" y="657"/>
                    </a:lnTo>
                    <a:lnTo>
                      <a:pt x="96" y="666"/>
                    </a:lnTo>
                    <a:lnTo>
                      <a:pt x="93" y="674"/>
                    </a:lnTo>
                    <a:lnTo>
                      <a:pt x="91" y="683"/>
                    </a:lnTo>
                    <a:lnTo>
                      <a:pt x="5" y="989"/>
                    </a:lnTo>
                    <a:lnTo>
                      <a:pt x="4" y="993"/>
                    </a:lnTo>
                    <a:lnTo>
                      <a:pt x="3" y="1003"/>
                    </a:lnTo>
                    <a:lnTo>
                      <a:pt x="1" y="1016"/>
                    </a:lnTo>
                    <a:lnTo>
                      <a:pt x="0" y="1026"/>
                    </a:lnTo>
                    <a:lnTo>
                      <a:pt x="1" y="1039"/>
                    </a:lnTo>
                    <a:lnTo>
                      <a:pt x="2" y="1051"/>
                    </a:lnTo>
                    <a:lnTo>
                      <a:pt x="5" y="1063"/>
                    </a:lnTo>
                    <a:lnTo>
                      <a:pt x="10" y="1075"/>
                    </a:lnTo>
                    <a:lnTo>
                      <a:pt x="15" y="1086"/>
                    </a:lnTo>
                    <a:lnTo>
                      <a:pt x="22" y="1097"/>
                    </a:lnTo>
                    <a:lnTo>
                      <a:pt x="29" y="1106"/>
                    </a:lnTo>
                    <a:lnTo>
                      <a:pt x="37" y="1115"/>
                    </a:lnTo>
                    <a:lnTo>
                      <a:pt x="46" y="1124"/>
                    </a:lnTo>
                    <a:lnTo>
                      <a:pt x="56" y="1130"/>
                    </a:lnTo>
                    <a:lnTo>
                      <a:pt x="66" y="1137"/>
                    </a:lnTo>
                    <a:lnTo>
                      <a:pt x="77" y="1142"/>
                    </a:lnTo>
                    <a:lnTo>
                      <a:pt x="88" y="1146"/>
                    </a:lnTo>
                    <a:lnTo>
                      <a:pt x="100" y="1149"/>
                    </a:lnTo>
                    <a:lnTo>
                      <a:pt x="113" y="1152"/>
                    </a:lnTo>
                    <a:lnTo>
                      <a:pt x="126" y="1152"/>
                    </a:lnTo>
                    <a:lnTo>
                      <a:pt x="138" y="1151"/>
                    </a:lnTo>
                    <a:lnTo>
                      <a:pt x="152" y="1148"/>
                    </a:lnTo>
                    <a:lnTo>
                      <a:pt x="163" y="1146"/>
                    </a:lnTo>
                    <a:lnTo>
                      <a:pt x="167" y="1145"/>
                    </a:lnTo>
                    <a:lnTo>
                      <a:pt x="473" y="1065"/>
                    </a:lnTo>
                    <a:lnTo>
                      <a:pt x="482" y="1062"/>
                    </a:lnTo>
                    <a:lnTo>
                      <a:pt x="490" y="1059"/>
                    </a:lnTo>
                    <a:lnTo>
                      <a:pt x="498" y="1054"/>
                    </a:lnTo>
                    <a:lnTo>
                      <a:pt x="506" y="1050"/>
                    </a:lnTo>
                    <a:lnTo>
                      <a:pt x="514" y="1046"/>
                    </a:lnTo>
                    <a:lnTo>
                      <a:pt x="520" y="1040"/>
                    </a:lnTo>
                    <a:lnTo>
                      <a:pt x="528" y="1035"/>
                    </a:lnTo>
                    <a:lnTo>
                      <a:pt x="535" y="1029"/>
                    </a:lnTo>
                    <a:lnTo>
                      <a:pt x="1084" y="474"/>
                    </a:lnTo>
                    <a:lnTo>
                      <a:pt x="1093" y="465"/>
                    </a:lnTo>
                    <a:lnTo>
                      <a:pt x="1102" y="455"/>
                    </a:lnTo>
                    <a:lnTo>
                      <a:pt x="1109" y="444"/>
                    </a:lnTo>
                    <a:lnTo>
                      <a:pt x="1117" y="435"/>
                    </a:lnTo>
                    <a:lnTo>
                      <a:pt x="1123" y="424"/>
                    </a:lnTo>
                    <a:lnTo>
                      <a:pt x="1129" y="412"/>
                    </a:lnTo>
                    <a:lnTo>
                      <a:pt x="1134" y="401"/>
                    </a:lnTo>
                    <a:lnTo>
                      <a:pt x="1138" y="389"/>
                    </a:lnTo>
                    <a:lnTo>
                      <a:pt x="1141" y="377"/>
                    </a:lnTo>
                    <a:lnTo>
                      <a:pt x="1145" y="364"/>
                    </a:lnTo>
                    <a:lnTo>
                      <a:pt x="1148" y="352"/>
                    </a:lnTo>
                    <a:lnTo>
                      <a:pt x="1150" y="339"/>
                    </a:lnTo>
                    <a:lnTo>
                      <a:pt x="1151" y="328"/>
                    </a:lnTo>
                    <a:lnTo>
                      <a:pt x="1152" y="315"/>
                    </a:lnTo>
                    <a:lnTo>
                      <a:pt x="1152" y="302"/>
                    </a:lnTo>
                    <a:lnTo>
                      <a:pt x="1151" y="289"/>
                    </a:lnTo>
                    <a:lnTo>
                      <a:pt x="1150" y="276"/>
                    </a:lnTo>
                    <a:lnTo>
                      <a:pt x="1148" y="263"/>
                    </a:lnTo>
                    <a:lnTo>
                      <a:pt x="1146" y="250"/>
                    </a:lnTo>
                    <a:lnTo>
                      <a:pt x="1143" y="237"/>
                    </a:lnTo>
                    <a:lnTo>
                      <a:pt x="1139" y="225"/>
                    </a:lnTo>
                    <a:lnTo>
                      <a:pt x="1135" y="212"/>
                    </a:lnTo>
                    <a:lnTo>
                      <a:pt x="1130" y="199"/>
                    </a:lnTo>
                    <a:lnTo>
                      <a:pt x="1124" y="186"/>
                    </a:lnTo>
                    <a:lnTo>
                      <a:pt x="1119" y="174"/>
                    </a:lnTo>
                    <a:lnTo>
                      <a:pt x="1111" y="162"/>
                    </a:lnTo>
                    <a:lnTo>
                      <a:pt x="1105" y="149"/>
                    </a:lnTo>
                    <a:lnTo>
                      <a:pt x="1096" y="138"/>
                    </a:lnTo>
                    <a:lnTo>
                      <a:pt x="1087" y="127"/>
                    </a:lnTo>
                    <a:lnTo>
                      <a:pt x="1079" y="115"/>
                    </a:lnTo>
                    <a:lnTo>
                      <a:pt x="1069" y="104"/>
                    </a:lnTo>
                    <a:lnTo>
                      <a:pt x="1058" y="9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en-US" sz="2800"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043884" y="2274012"/>
            <a:ext cx="242444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68573" y="2274012"/>
            <a:ext cx="242444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3884" y="4723794"/>
            <a:ext cx="242444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68573" y="4723794"/>
            <a:ext cx="242444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684" y="1278129"/>
            <a:ext cx="3049508" cy="388372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68919" y="2111996"/>
            <a:ext cx="18592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目录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0214" y="2901731"/>
            <a:ext cx="3816689" cy="7067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3" name="文本框"/>
          <p:cNvSpPr/>
          <p:nvPr/>
        </p:nvSpPr>
        <p:spPr>
          <a:xfrm>
            <a:off x="6237486" y="1611733"/>
            <a:ext cx="37656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班级管理概况</a:t>
            </a:r>
            <a:endParaRPr lang="zh-CN" altLang="en-US" sz="32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6269619" y="2029349"/>
            <a:ext cx="3550472" cy="30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Lemon drops oat cake oat cake sugar plum sweet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"/>
          <p:cNvSpPr/>
          <p:nvPr/>
        </p:nvSpPr>
        <p:spPr>
          <a:xfrm>
            <a:off x="6237486" y="2552860"/>
            <a:ext cx="37656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学生学习情况</a:t>
            </a:r>
            <a:endParaRPr lang="zh-CN" altLang="en-US" sz="32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6269619" y="2970476"/>
            <a:ext cx="3550472" cy="30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Lemon drops oat cake oat cake sugar plum sweet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7" name="文本框"/>
          <p:cNvSpPr/>
          <p:nvPr/>
        </p:nvSpPr>
        <p:spPr>
          <a:xfrm>
            <a:off x="6237486" y="3493987"/>
            <a:ext cx="37656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本学期工作安排</a:t>
            </a:r>
            <a:endParaRPr lang="zh-CN" altLang="en-US" sz="32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6269619" y="3911603"/>
            <a:ext cx="3550472" cy="30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Lemon drops oat cake oat cake sugar plum sweet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9" name="文本框"/>
          <p:cNvSpPr/>
          <p:nvPr/>
        </p:nvSpPr>
        <p:spPr>
          <a:xfrm>
            <a:off x="6237486" y="4435115"/>
            <a:ext cx="37656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给家长的建议</a:t>
            </a:r>
            <a:endParaRPr lang="zh-CN" altLang="en-US" sz="32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6269619" y="4852731"/>
            <a:ext cx="3550472" cy="30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Lemon drops oat cake oat cake sugar plum sweet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424570" y="1672317"/>
            <a:ext cx="629913" cy="62991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01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424570" y="2627461"/>
            <a:ext cx="629913" cy="62991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02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424570" y="3582605"/>
            <a:ext cx="629913" cy="62991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03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424570" y="4537750"/>
            <a:ext cx="629913" cy="62991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04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698" y="0"/>
            <a:ext cx="11330605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11298" y="2050331"/>
            <a:ext cx="41694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ln w="635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Arial" panose="020B0604020202020204" pitchFamily="34" charset="0"/>
              </a:rPr>
              <a:t>{</a:t>
            </a:r>
            <a:r>
              <a:rPr lang="zh-CN" altLang="en-US" sz="3600" dirty="0">
                <a:ln w="635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Arial" panose="020B0604020202020204" pitchFamily="34" charset="0"/>
              </a:rPr>
              <a:t>中小学生主题班会</a:t>
            </a:r>
            <a:r>
              <a:rPr lang="en-US" altLang="zh-CN" sz="3600" dirty="0">
                <a:ln w="6350">
                  <a:solidFill>
                    <a:srgbClr val="FE808E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Arial" panose="020B0604020202020204" pitchFamily="34" charset="0"/>
              </a:rPr>
              <a:t>}</a:t>
            </a:r>
            <a:endParaRPr lang="zh-CN" altLang="en-US" sz="3600" dirty="0">
              <a:ln w="6350">
                <a:solidFill>
                  <a:srgbClr val="FE808E"/>
                </a:solidFill>
              </a:ln>
              <a:blipFill>
                <a:blip r:embed="rId3"/>
                <a:stretch>
                  <a:fillRect/>
                </a:stretch>
              </a:blipFill>
              <a:latin typeface="江城圆体 600W" panose="020B0800000000000000" charset="-122"/>
              <a:ea typeface="江城圆体 600W" panose="020B0800000000000000" charset="-122"/>
              <a:cs typeface="江城圆体 600W" panose="020B0800000000000000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9424" y="3780776"/>
            <a:ext cx="869315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·PARENT CHILD COMMUNICATION FAMILY EDUCATION·</a:t>
            </a:r>
            <a:endParaRPr lang="en-US" altLang="zh-CN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5300967" y="4376864"/>
            <a:ext cx="1590066" cy="4124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汇报人：某某某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56511" y="2696662"/>
            <a:ext cx="70789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4"/>
                  <a:stretch>
                    <a:fillRect/>
                  </a:stretch>
                </a:blip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Arial" panose="020B0604020202020204" pitchFamily="34" charset="0"/>
              </a:rPr>
              <a:t>演示完毕 谢谢大家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4"/>
                <a:stretch>
                  <a:fillRect/>
                </a:stretch>
              </a:blipFill>
              <a:latin typeface="江城圆体 600W" panose="020B0800000000000000" charset="-122"/>
              <a:ea typeface="江城圆体 600W" panose="020B0800000000000000" charset="-122"/>
              <a:cs typeface="江城圆体 600W" panose="020B08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031" y="1338397"/>
            <a:ext cx="2025938" cy="144517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489961" y="2878088"/>
            <a:ext cx="5212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班级管理概况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33406" y="3918622"/>
            <a:ext cx="812518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lang="en-US" altLang="zh-CN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300967" y="4733200"/>
            <a:ext cx="1590066" cy="412455"/>
          </a:xfrm>
          <a:prstGeom prst="roundRect">
            <a:avLst>
              <a:gd name="adj" fmla="val 50000"/>
            </a:avLst>
          </a:prstGeom>
          <a:solidFill>
            <a:srgbClr val="EB6E6B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PART 01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班级管理概况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52" name="Rectangle 6"/>
          <p:cNvSpPr>
            <a:spLocks noChangeArrowheads="1"/>
          </p:cNvSpPr>
          <p:nvPr/>
        </p:nvSpPr>
        <p:spPr bwMode="auto">
          <a:xfrm>
            <a:off x="960462" y="1349832"/>
            <a:ext cx="4070128" cy="2162570"/>
          </a:xfrm>
          <a:prstGeom prst="rect">
            <a:avLst/>
          </a:prstGeom>
          <a:blipFill dpi="0" rotWithShape="1">
            <a:blip r:embed="rId1"/>
            <a:srcRect/>
            <a:stretch>
              <a:fillRect t="-12811" b="-1266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7193160" y="1349832"/>
            <a:ext cx="4035203" cy="2162570"/>
          </a:xfrm>
          <a:prstGeom prst="rect">
            <a:avLst/>
          </a:prstGeom>
          <a:blipFill dpi="0" rotWithShape="1">
            <a:blip r:embed="rId2"/>
            <a:srcRect/>
            <a:stretch>
              <a:fillRect t="-11878" b="-1174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Rectangle 8"/>
          <p:cNvSpPr>
            <a:spLocks noChangeArrowheads="1"/>
          </p:cNvSpPr>
          <p:nvPr/>
        </p:nvSpPr>
        <p:spPr bwMode="auto">
          <a:xfrm>
            <a:off x="5030590" y="1349832"/>
            <a:ext cx="2162570" cy="216257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</a:t>
            </a:r>
            <a:endParaRPr lang="en-US" altLang="zh-CN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55" name="Oval 9"/>
          <p:cNvSpPr>
            <a:spLocks noChangeArrowheads="1"/>
          </p:cNvSpPr>
          <p:nvPr/>
        </p:nvSpPr>
        <p:spPr bwMode="auto">
          <a:xfrm>
            <a:off x="1191066" y="3808615"/>
            <a:ext cx="780168" cy="7801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6" name="Oval 10"/>
          <p:cNvSpPr>
            <a:spLocks noChangeArrowheads="1"/>
          </p:cNvSpPr>
          <p:nvPr/>
        </p:nvSpPr>
        <p:spPr bwMode="auto">
          <a:xfrm>
            <a:off x="6190289" y="3808615"/>
            <a:ext cx="775036" cy="78016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191066" y="5156934"/>
            <a:ext cx="780168" cy="78016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8" name="Oval 12"/>
          <p:cNvSpPr>
            <a:spLocks noChangeArrowheads="1"/>
          </p:cNvSpPr>
          <p:nvPr/>
        </p:nvSpPr>
        <p:spPr bwMode="auto">
          <a:xfrm>
            <a:off x="6190289" y="5156934"/>
            <a:ext cx="775036" cy="78016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9" name="Freeform 7"/>
          <p:cNvSpPr>
            <a:spLocks noEditPoints="1"/>
          </p:cNvSpPr>
          <p:nvPr/>
        </p:nvSpPr>
        <p:spPr bwMode="auto">
          <a:xfrm>
            <a:off x="1338466" y="5339526"/>
            <a:ext cx="485370" cy="414984"/>
          </a:xfrm>
          <a:custGeom>
            <a:avLst/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0" name="Freeform 9"/>
          <p:cNvSpPr>
            <a:spLocks noEditPoints="1"/>
          </p:cNvSpPr>
          <p:nvPr/>
        </p:nvSpPr>
        <p:spPr bwMode="auto">
          <a:xfrm>
            <a:off x="6345387" y="3956016"/>
            <a:ext cx="464840" cy="485368"/>
          </a:xfrm>
          <a:custGeom>
            <a:avLst/>
            <a:gdLst>
              <a:gd name="T0" fmla="*/ 86 w 134"/>
              <a:gd name="T1" fmla="*/ 115 h 140"/>
              <a:gd name="T2" fmla="*/ 82 w 134"/>
              <a:gd name="T3" fmla="*/ 118 h 140"/>
              <a:gd name="T4" fmla="*/ 10 w 134"/>
              <a:gd name="T5" fmla="*/ 115 h 140"/>
              <a:gd name="T6" fmla="*/ 14 w 134"/>
              <a:gd name="T7" fmla="*/ 11 h 140"/>
              <a:gd name="T8" fmla="*/ 86 w 134"/>
              <a:gd name="T9" fmla="*/ 15 h 140"/>
              <a:gd name="T10" fmla="*/ 96 w 134"/>
              <a:gd name="T11" fmla="*/ 16 h 140"/>
              <a:gd name="T12" fmla="*/ 82 w 134"/>
              <a:gd name="T13" fmla="*/ 0 h 140"/>
              <a:gd name="T14" fmla="*/ 0 w 134"/>
              <a:gd name="T15" fmla="*/ 14 h 140"/>
              <a:gd name="T16" fmla="*/ 14 w 134"/>
              <a:gd name="T17" fmla="*/ 140 h 140"/>
              <a:gd name="T18" fmla="*/ 96 w 134"/>
              <a:gd name="T19" fmla="*/ 126 h 140"/>
              <a:gd name="T20" fmla="*/ 96 w 134"/>
              <a:gd name="T21" fmla="*/ 125 h 140"/>
              <a:gd name="T22" fmla="*/ 86 w 134"/>
              <a:gd name="T23" fmla="*/ 87 h 140"/>
              <a:gd name="T24" fmla="*/ 55 w 134"/>
              <a:gd name="T25" fmla="*/ 4 h 140"/>
              <a:gd name="T26" fmla="*/ 55 w 134"/>
              <a:gd name="T27" fmla="*/ 7 h 140"/>
              <a:gd name="T28" fmla="*/ 40 w 134"/>
              <a:gd name="T29" fmla="*/ 5 h 140"/>
              <a:gd name="T30" fmla="*/ 48 w 134"/>
              <a:gd name="T31" fmla="*/ 135 h 140"/>
              <a:gd name="T32" fmla="*/ 48 w 134"/>
              <a:gd name="T33" fmla="*/ 123 h 140"/>
              <a:gd name="T34" fmla="*/ 48 w 134"/>
              <a:gd name="T35" fmla="*/ 135 h 140"/>
              <a:gd name="T36" fmla="*/ 96 w 134"/>
              <a:gd name="T37" fmla="*/ 22 h 140"/>
              <a:gd name="T38" fmla="*/ 62 w 134"/>
              <a:gd name="T39" fmla="*/ 22 h 140"/>
              <a:gd name="T40" fmla="*/ 51 w 134"/>
              <a:gd name="T41" fmla="*/ 70 h 140"/>
              <a:gd name="T42" fmla="*/ 66 w 134"/>
              <a:gd name="T43" fmla="*/ 81 h 140"/>
              <a:gd name="T44" fmla="*/ 83 w 134"/>
              <a:gd name="T45" fmla="*/ 81 h 140"/>
              <a:gd name="T46" fmla="*/ 96 w 134"/>
              <a:gd name="T47" fmla="*/ 81 h 140"/>
              <a:gd name="T48" fmla="*/ 134 w 134"/>
              <a:gd name="T49" fmla="*/ 70 h 140"/>
              <a:gd name="T50" fmla="*/ 124 w 134"/>
              <a:gd name="T51" fmla="*/ 22 h 140"/>
              <a:gd name="T52" fmla="*/ 124 w 134"/>
              <a:gd name="T53" fmla="*/ 74 h 140"/>
              <a:gd name="T54" fmla="*/ 86 w 134"/>
              <a:gd name="T55" fmla="*/ 74 h 140"/>
              <a:gd name="T56" fmla="*/ 58 w 134"/>
              <a:gd name="T57" fmla="*/ 70 h 140"/>
              <a:gd name="T58" fmla="*/ 62 w 134"/>
              <a:gd name="T59" fmla="*/ 29 h 140"/>
              <a:gd name="T60" fmla="*/ 96 w 134"/>
              <a:gd name="T61" fmla="*/ 29 h 140"/>
              <a:gd name="T62" fmla="*/ 127 w 134"/>
              <a:gd name="T63" fmla="*/ 33 h 140"/>
              <a:gd name="T64" fmla="*/ 82 w 134"/>
              <a:gd name="T65" fmla="*/ 37 h 140"/>
              <a:gd name="T66" fmla="*/ 109 w 134"/>
              <a:gd name="T67" fmla="*/ 56 h 140"/>
              <a:gd name="T68" fmla="*/ 88 w 134"/>
              <a:gd name="T69" fmla="*/ 62 h 140"/>
              <a:gd name="T70" fmla="*/ 101 w 134"/>
              <a:gd name="T71" fmla="*/ 64 h 140"/>
              <a:gd name="T72" fmla="*/ 109 w 134"/>
              <a:gd name="T73" fmla="*/ 65 h 140"/>
              <a:gd name="T74" fmla="*/ 102 w 134"/>
              <a:gd name="T75" fmla="*/ 66 h 140"/>
              <a:gd name="T76" fmla="*/ 86 w 134"/>
              <a:gd name="T77" fmla="*/ 69 h 140"/>
              <a:gd name="T78" fmla="*/ 86 w 134"/>
              <a:gd name="T79" fmla="*/ 61 h 140"/>
              <a:gd name="T80" fmla="*/ 87 w 134"/>
              <a:gd name="T81" fmla="*/ 57 h 140"/>
              <a:gd name="T82" fmla="*/ 81 w 134"/>
              <a:gd name="T83" fmla="*/ 39 h 140"/>
              <a:gd name="T84" fmla="*/ 78 w 134"/>
              <a:gd name="T85" fmla="*/ 37 h 140"/>
              <a:gd name="T86" fmla="*/ 78 w 134"/>
              <a:gd name="T87" fmla="*/ 33 h 140"/>
              <a:gd name="T88" fmla="*/ 80 w 134"/>
              <a:gd name="T89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140">
                <a:moveTo>
                  <a:pt x="86" y="87"/>
                </a:moveTo>
                <a:cubicBezTo>
                  <a:pt x="86" y="115"/>
                  <a:pt x="86" y="115"/>
                  <a:pt x="86" y="115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7"/>
                  <a:pt x="84" y="118"/>
                  <a:pt x="82" y="118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2" y="118"/>
                  <a:pt x="10" y="117"/>
                  <a:pt x="10" y="1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4" y="11"/>
                </a:cubicBezTo>
                <a:cubicBezTo>
                  <a:pt x="82" y="11"/>
                  <a:pt x="82" y="11"/>
                  <a:pt x="82" y="11"/>
                </a:cubicBezTo>
                <a:cubicBezTo>
                  <a:pt x="84" y="11"/>
                  <a:pt x="86" y="13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6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4"/>
                  <a:pt x="6" y="140"/>
                  <a:pt x="14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90" y="140"/>
                  <a:pt x="96" y="134"/>
                  <a:pt x="96" y="12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87"/>
                  <a:pt x="96" y="87"/>
                  <a:pt x="96" y="87"/>
                </a:cubicBezTo>
                <a:cubicBezTo>
                  <a:pt x="86" y="87"/>
                  <a:pt x="86" y="87"/>
                  <a:pt x="86" y="87"/>
                </a:cubicBezTo>
                <a:close/>
                <a:moveTo>
                  <a:pt x="42" y="4"/>
                </a:moveTo>
                <a:cubicBezTo>
                  <a:pt x="55" y="4"/>
                  <a:pt x="55" y="4"/>
                  <a:pt x="55" y="4"/>
                </a:cubicBezTo>
                <a:cubicBezTo>
                  <a:pt x="55" y="4"/>
                  <a:pt x="56" y="4"/>
                  <a:pt x="56" y="5"/>
                </a:cubicBezTo>
                <a:cubicBezTo>
                  <a:pt x="56" y="6"/>
                  <a:pt x="55" y="7"/>
                  <a:pt x="5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7"/>
                  <a:pt x="40" y="6"/>
                  <a:pt x="40" y="5"/>
                </a:cubicBezTo>
                <a:cubicBezTo>
                  <a:pt x="40" y="4"/>
                  <a:pt x="41" y="4"/>
                  <a:pt x="42" y="4"/>
                </a:cubicBezTo>
                <a:close/>
                <a:moveTo>
                  <a:pt x="48" y="135"/>
                </a:moveTo>
                <a:cubicBezTo>
                  <a:pt x="45" y="135"/>
                  <a:pt x="42" y="133"/>
                  <a:pt x="42" y="129"/>
                </a:cubicBezTo>
                <a:cubicBezTo>
                  <a:pt x="42" y="125"/>
                  <a:pt x="45" y="123"/>
                  <a:pt x="48" y="123"/>
                </a:cubicBezTo>
                <a:cubicBezTo>
                  <a:pt x="52" y="123"/>
                  <a:pt x="54" y="125"/>
                  <a:pt x="54" y="129"/>
                </a:cubicBezTo>
                <a:cubicBezTo>
                  <a:pt x="54" y="133"/>
                  <a:pt x="52" y="135"/>
                  <a:pt x="48" y="135"/>
                </a:cubicBezTo>
                <a:close/>
                <a:moveTo>
                  <a:pt x="124" y="22"/>
                </a:moveTo>
                <a:cubicBezTo>
                  <a:pt x="96" y="22"/>
                  <a:pt x="96" y="22"/>
                  <a:pt x="9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56" y="22"/>
                  <a:pt x="51" y="27"/>
                  <a:pt x="51" y="33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6"/>
                  <a:pt x="56" y="81"/>
                  <a:pt x="62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83" y="81"/>
                  <a:pt x="83" y="81"/>
                  <a:pt x="83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9" y="81"/>
                  <a:pt x="134" y="76"/>
                  <a:pt x="134" y="70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27"/>
                  <a:pt x="129" y="22"/>
                  <a:pt x="124" y="22"/>
                </a:cubicBezTo>
                <a:close/>
                <a:moveTo>
                  <a:pt x="127" y="70"/>
                </a:moveTo>
                <a:cubicBezTo>
                  <a:pt x="127" y="72"/>
                  <a:pt x="126" y="74"/>
                  <a:pt x="124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0" y="74"/>
                  <a:pt x="58" y="72"/>
                  <a:pt x="58" y="70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0"/>
                  <a:pt x="60" y="29"/>
                  <a:pt x="62" y="29"/>
                </a:cubicBezTo>
                <a:cubicBezTo>
                  <a:pt x="86" y="29"/>
                  <a:pt x="86" y="29"/>
                  <a:pt x="86" y="29"/>
                </a:cubicBezTo>
                <a:cubicBezTo>
                  <a:pt x="96" y="29"/>
                  <a:pt x="96" y="29"/>
                  <a:pt x="96" y="2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6" y="29"/>
                  <a:pt x="127" y="30"/>
                  <a:pt x="127" y="33"/>
                </a:cubicBezTo>
                <a:lnTo>
                  <a:pt x="127" y="70"/>
                </a:lnTo>
                <a:close/>
                <a:moveTo>
                  <a:pt x="82" y="37"/>
                </a:moveTo>
                <a:cubicBezTo>
                  <a:pt x="112" y="41"/>
                  <a:pt x="112" y="41"/>
                  <a:pt x="112" y="4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90" y="57"/>
                  <a:pt x="90" y="57"/>
                  <a:pt x="90" y="57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2"/>
                  <a:pt x="89" y="63"/>
                  <a:pt x="90" y="64"/>
                </a:cubicBezTo>
                <a:cubicBezTo>
                  <a:pt x="101" y="64"/>
                  <a:pt x="101" y="64"/>
                  <a:pt x="101" y="64"/>
                </a:cubicBezTo>
                <a:cubicBezTo>
                  <a:pt x="102" y="62"/>
                  <a:pt x="103" y="61"/>
                  <a:pt x="105" y="61"/>
                </a:cubicBezTo>
                <a:cubicBezTo>
                  <a:pt x="107" y="61"/>
                  <a:pt x="109" y="63"/>
                  <a:pt x="109" y="65"/>
                </a:cubicBezTo>
                <a:cubicBezTo>
                  <a:pt x="109" y="67"/>
                  <a:pt x="107" y="69"/>
                  <a:pt x="105" y="69"/>
                </a:cubicBezTo>
                <a:cubicBezTo>
                  <a:pt x="103" y="69"/>
                  <a:pt x="102" y="68"/>
                  <a:pt x="102" y="66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84" y="69"/>
                  <a:pt x="82" y="67"/>
                  <a:pt x="82" y="65"/>
                </a:cubicBezTo>
                <a:cubicBezTo>
                  <a:pt x="82" y="63"/>
                  <a:pt x="84" y="61"/>
                  <a:pt x="86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7" y="57"/>
                  <a:pt x="87" y="57"/>
                  <a:pt x="87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1" y="39"/>
                  <a:pt x="81" y="39"/>
                  <a:pt x="81" y="39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7"/>
                  <a:pt x="76" y="36"/>
                  <a:pt x="76" y="35"/>
                </a:cubicBezTo>
                <a:cubicBezTo>
                  <a:pt x="76" y="34"/>
                  <a:pt x="77" y="33"/>
                  <a:pt x="78" y="33"/>
                </a:cubicBezTo>
                <a:cubicBezTo>
                  <a:pt x="79" y="33"/>
                  <a:pt x="80" y="34"/>
                  <a:pt x="80" y="35"/>
                </a:cubicBezTo>
                <a:cubicBezTo>
                  <a:pt x="80" y="35"/>
                  <a:pt x="80" y="35"/>
                  <a:pt x="80" y="35"/>
                </a:cubicBezTo>
                <a:lnTo>
                  <a:pt x="82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1" name="Freeform 11"/>
          <p:cNvSpPr>
            <a:spLocks noEditPoints="1"/>
          </p:cNvSpPr>
          <p:nvPr/>
        </p:nvSpPr>
        <p:spPr bwMode="auto">
          <a:xfrm>
            <a:off x="1383923" y="3940619"/>
            <a:ext cx="394456" cy="516162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2" name="Freeform 19"/>
          <p:cNvSpPr>
            <a:spLocks noEditPoints="1"/>
          </p:cNvSpPr>
          <p:nvPr/>
        </p:nvSpPr>
        <p:spPr bwMode="auto">
          <a:xfrm>
            <a:off x="6335123" y="5337329"/>
            <a:ext cx="485370" cy="419380"/>
          </a:xfrm>
          <a:custGeom>
            <a:avLst/>
            <a:gdLst>
              <a:gd name="T0" fmla="*/ 33 w 140"/>
              <a:gd name="T1" fmla="*/ 121 h 121"/>
              <a:gd name="T2" fmla="*/ 33 w 140"/>
              <a:gd name="T3" fmla="*/ 97 h 121"/>
              <a:gd name="T4" fmla="*/ 115 w 140"/>
              <a:gd name="T5" fmla="*/ 97 h 121"/>
              <a:gd name="T6" fmla="*/ 115 w 140"/>
              <a:gd name="T7" fmla="*/ 121 h 121"/>
              <a:gd name="T8" fmla="*/ 115 w 140"/>
              <a:gd name="T9" fmla="*/ 97 h 121"/>
              <a:gd name="T10" fmla="*/ 133 w 140"/>
              <a:gd name="T11" fmla="*/ 103 h 121"/>
              <a:gd name="T12" fmla="*/ 115 w 140"/>
              <a:gd name="T13" fmla="*/ 95 h 121"/>
              <a:gd name="T14" fmla="*/ 45 w 140"/>
              <a:gd name="T15" fmla="*/ 103 h 121"/>
              <a:gd name="T16" fmla="*/ 20 w 140"/>
              <a:gd name="T17" fmla="*/ 103 h 121"/>
              <a:gd name="T18" fmla="*/ 6 w 140"/>
              <a:gd name="T19" fmla="*/ 103 h 121"/>
              <a:gd name="T20" fmla="*/ 0 w 140"/>
              <a:gd name="T21" fmla="*/ 72 h 121"/>
              <a:gd name="T22" fmla="*/ 17 w 140"/>
              <a:gd name="T23" fmla="*/ 44 h 121"/>
              <a:gd name="T24" fmla="*/ 44 w 140"/>
              <a:gd name="T25" fmla="*/ 40 h 121"/>
              <a:gd name="T26" fmla="*/ 49 w 140"/>
              <a:gd name="T27" fmla="*/ 88 h 121"/>
              <a:gd name="T28" fmla="*/ 140 w 140"/>
              <a:gd name="T29" fmla="*/ 96 h 121"/>
              <a:gd name="T30" fmla="*/ 39 w 140"/>
              <a:gd name="T31" fmla="*/ 47 h 121"/>
              <a:gd name="T32" fmla="*/ 23 w 140"/>
              <a:gd name="T33" fmla="*/ 48 h 121"/>
              <a:gd name="T34" fmla="*/ 9 w 140"/>
              <a:gd name="T35" fmla="*/ 69 h 121"/>
              <a:gd name="T36" fmla="*/ 12 w 140"/>
              <a:gd name="T37" fmla="*/ 73 h 121"/>
              <a:gd name="T38" fmla="*/ 41 w 140"/>
              <a:gd name="T39" fmla="*/ 71 h 121"/>
              <a:gd name="T40" fmla="*/ 139 w 140"/>
              <a:gd name="T41" fmla="*/ 73 h 121"/>
              <a:gd name="T42" fmla="*/ 99 w 140"/>
              <a:gd name="T43" fmla="*/ 56 h 121"/>
              <a:gd name="T44" fmla="*/ 129 w 140"/>
              <a:gd name="T45" fmla="*/ 84 h 121"/>
              <a:gd name="T46" fmla="*/ 139 w 140"/>
              <a:gd name="T47" fmla="*/ 34 h 121"/>
              <a:gd name="T48" fmla="*/ 99 w 140"/>
              <a:gd name="T49" fmla="*/ 23 h 121"/>
              <a:gd name="T50" fmla="*/ 139 w 140"/>
              <a:gd name="T51" fmla="*/ 51 h 121"/>
              <a:gd name="T52" fmla="*/ 64 w 140"/>
              <a:gd name="T53" fmla="*/ 84 h 121"/>
              <a:gd name="T54" fmla="*/ 94 w 140"/>
              <a:gd name="T55" fmla="*/ 56 h 121"/>
              <a:gd name="T56" fmla="*/ 53 w 140"/>
              <a:gd name="T57" fmla="*/ 73 h 121"/>
              <a:gd name="T58" fmla="*/ 94 w 140"/>
              <a:gd name="T59" fmla="*/ 23 h 121"/>
              <a:gd name="T60" fmla="*/ 53 w 140"/>
              <a:gd name="T61" fmla="*/ 34 h 121"/>
              <a:gd name="T62" fmla="*/ 94 w 140"/>
              <a:gd name="T63" fmla="*/ 51 h 121"/>
              <a:gd name="T64" fmla="*/ 69 w 140"/>
              <a:gd name="T65" fmla="*/ 11 h 121"/>
              <a:gd name="T66" fmla="*/ 69 w 140"/>
              <a:gd name="T67" fmla="*/ 11 h 121"/>
              <a:gd name="T68" fmla="*/ 78 w 140"/>
              <a:gd name="T69" fmla="*/ 10 h 121"/>
              <a:gd name="T70" fmla="*/ 99 w 140"/>
              <a:gd name="T71" fmla="*/ 21 h 121"/>
              <a:gd name="T72" fmla="*/ 99 w 140"/>
              <a:gd name="T73" fmla="*/ 21 h 121"/>
              <a:gd name="T74" fmla="*/ 114 w 140"/>
              <a:gd name="T7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1">
                <a:moveTo>
                  <a:pt x="45" y="109"/>
                </a:moveTo>
                <a:cubicBezTo>
                  <a:pt x="45" y="116"/>
                  <a:pt x="39" y="121"/>
                  <a:pt x="33" y="121"/>
                </a:cubicBezTo>
                <a:cubicBezTo>
                  <a:pt x="26" y="121"/>
                  <a:pt x="21" y="116"/>
                  <a:pt x="21" y="109"/>
                </a:cubicBezTo>
                <a:cubicBezTo>
                  <a:pt x="21" y="103"/>
                  <a:pt x="26" y="97"/>
                  <a:pt x="33" y="97"/>
                </a:cubicBezTo>
                <a:cubicBezTo>
                  <a:pt x="39" y="97"/>
                  <a:pt x="45" y="103"/>
                  <a:pt x="45" y="109"/>
                </a:cubicBezTo>
                <a:close/>
                <a:moveTo>
                  <a:pt x="115" y="97"/>
                </a:moveTo>
                <a:cubicBezTo>
                  <a:pt x="108" y="97"/>
                  <a:pt x="103" y="103"/>
                  <a:pt x="103" y="109"/>
                </a:cubicBezTo>
                <a:cubicBezTo>
                  <a:pt x="103" y="116"/>
                  <a:pt x="108" y="121"/>
                  <a:pt x="115" y="121"/>
                </a:cubicBezTo>
                <a:cubicBezTo>
                  <a:pt x="121" y="121"/>
                  <a:pt x="126" y="116"/>
                  <a:pt x="126" y="109"/>
                </a:cubicBezTo>
                <a:cubicBezTo>
                  <a:pt x="126" y="103"/>
                  <a:pt x="121" y="97"/>
                  <a:pt x="115" y="97"/>
                </a:cubicBezTo>
                <a:close/>
                <a:moveTo>
                  <a:pt x="140" y="96"/>
                </a:moveTo>
                <a:cubicBezTo>
                  <a:pt x="140" y="100"/>
                  <a:pt x="137" y="103"/>
                  <a:pt x="133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5" y="98"/>
                  <a:pt x="120" y="95"/>
                  <a:pt x="115" y="95"/>
                </a:cubicBezTo>
                <a:cubicBezTo>
                  <a:pt x="109" y="95"/>
                  <a:pt x="104" y="98"/>
                  <a:pt x="102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3" y="98"/>
                  <a:pt x="38" y="95"/>
                  <a:pt x="33" y="95"/>
                </a:cubicBezTo>
                <a:cubicBezTo>
                  <a:pt x="27" y="95"/>
                  <a:pt x="22" y="98"/>
                  <a:pt x="20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3" y="103"/>
                  <a:pt x="0" y="101"/>
                  <a:pt x="0" y="9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9"/>
                  <a:pt x="2" y="65"/>
                  <a:pt x="3" y="63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2"/>
                  <a:pt x="23" y="40"/>
                  <a:pt x="2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7" y="40"/>
                  <a:pt x="49" y="42"/>
                  <a:pt x="49" y="45"/>
                </a:cubicBezTo>
                <a:cubicBezTo>
                  <a:pt x="49" y="88"/>
                  <a:pt x="49" y="88"/>
                  <a:pt x="49" y="88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7" y="88"/>
                  <a:pt x="140" y="91"/>
                  <a:pt x="140" y="96"/>
                </a:cubicBezTo>
                <a:close/>
                <a:moveTo>
                  <a:pt x="41" y="49"/>
                </a:moveTo>
                <a:cubicBezTo>
                  <a:pt x="41" y="48"/>
                  <a:pt x="40" y="47"/>
                  <a:pt x="39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4" y="47"/>
                  <a:pt x="23" y="48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69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2"/>
                  <a:pt x="10" y="73"/>
                  <a:pt x="1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1" y="72"/>
                  <a:pt x="41" y="71"/>
                </a:cubicBezTo>
                <a:lnTo>
                  <a:pt x="41" y="49"/>
                </a:lnTo>
                <a:close/>
                <a:moveTo>
                  <a:pt x="139" y="73"/>
                </a:moveTo>
                <a:cubicBezTo>
                  <a:pt x="139" y="56"/>
                  <a:pt x="139" y="56"/>
                  <a:pt x="139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84"/>
                  <a:pt x="99" y="84"/>
                  <a:pt x="9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35" y="84"/>
                  <a:pt x="139" y="79"/>
                  <a:pt x="139" y="73"/>
                </a:cubicBezTo>
                <a:close/>
                <a:moveTo>
                  <a:pt x="139" y="34"/>
                </a:moveTo>
                <a:cubicBezTo>
                  <a:pt x="139" y="28"/>
                  <a:pt x="135" y="23"/>
                  <a:pt x="1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51"/>
                  <a:pt x="99" y="51"/>
                  <a:pt x="99" y="51"/>
                </a:cubicBezTo>
                <a:cubicBezTo>
                  <a:pt x="139" y="51"/>
                  <a:pt x="139" y="51"/>
                  <a:pt x="139" y="51"/>
                </a:cubicBezTo>
                <a:lnTo>
                  <a:pt x="139" y="34"/>
                </a:lnTo>
                <a:close/>
                <a:moveTo>
                  <a:pt x="64" y="84"/>
                </a:moveTo>
                <a:cubicBezTo>
                  <a:pt x="94" y="84"/>
                  <a:pt x="94" y="84"/>
                  <a:pt x="94" y="84"/>
                </a:cubicBezTo>
                <a:cubicBezTo>
                  <a:pt x="94" y="56"/>
                  <a:pt x="94" y="56"/>
                  <a:pt x="9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9"/>
                  <a:pt x="58" y="84"/>
                  <a:pt x="64" y="84"/>
                </a:cubicBezTo>
                <a:close/>
                <a:moveTo>
                  <a:pt x="94" y="23"/>
                </a:moveTo>
                <a:cubicBezTo>
                  <a:pt x="64" y="23"/>
                  <a:pt x="64" y="23"/>
                  <a:pt x="64" y="23"/>
                </a:cubicBezTo>
                <a:cubicBezTo>
                  <a:pt x="58" y="23"/>
                  <a:pt x="53" y="28"/>
                  <a:pt x="53" y="34"/>
                </a:cubicBezTo>
                <a:cubicBezTo>
                  <a:pt x="53" y="51"/>
                  <a:pt x="53" y="51"/>
                  <a:pt x="53" y="51"/>
                </a:cubicBezTo>
                <a:cubicBezTo>
                  <a:pt x="94" y="51"/>
                  <a:pt x="94" y="51"/>
                  <a:pt x="94" y="51"/>
                </a:cubicBezTo>
                <a:lnTo>
                  <a:pt x="94" y="23"/>
                </a:lnTo>
                <a:close/>
                <a:moveTo>
                  <a:pt x="69" y="11"/>
                </a:moveTo>
                <a:cubicBezTo>
                  <a:pt x="72" y="0"/>
                  <a:pt x="90" y="5"/>
                  <a:pt x="94" y="21"/>
                </a:cubicBezTo>
                <a:cubicBezTo>
                  <a:pt x="94" y="21"/>
                  <a:pt x="65" y="24"/>
                  <a:pt x="69" y="11"/>
                </a:cubicBezTo>
                <a:close/>
                <a:moveTo>
                  <a:pt x="91" y="19"/>
                </a:moveTo>
                <a:cubicBezTo>
                  <a:pt x="91" y="19"/>
                  <a:pt x="84" y="10"/>
                  <a:pt x="78" y="10"/>
                </a:cubicBezTo>
                <a:cubicBezTo>
                  <a:pt x="72" y="10"/>
                  <a:pt x="75" y="18"/>
                  <a:pt x="91" y="19"/>
                </a:cubicBezTo>
                <a:close/>
                <a:moveTo>
                  <a:pt x="99" y="21"/>
                </a:moveTo>
                <a:cubicBezTo>
                  <a:pt x="102" y="5"/>
                  <a:pt x="121" y="0"/>
                  <a:pt x="124" y="11"/>
                </a:cubicBezTo>
                <a:cubicBezTo>
                  <a:pt x="127" y="24"/>
                  <a:pt x="99" y="21"/>
                  <a:pt x="99" y="21"/>
                </a:cubicBezTo>
                <a:close/>
                <a:moveTo>
                  <a:pt x="102" y="19"/>
                </a:moveTo>
                <a:cubicBezTo>
                  <a:pt x="117" y="18"/>
                  <a:pt x="120" y="10"/>
                  <a:pt x="114" y="10"/>
                </a:cubicBezTo>
                <a:cubicBezTo>
                  <a:pt x="108" y="10"/>
                  <a:pt x="102" y="19"/>
                  <a:pt x="10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221108" y="3695745"/>
            <a:ext cx="381877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221110" y="4185861"/>
            <a:ext cx="345420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221108" y="5026422"/>
            <a:ext cx="381877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221110" y="5516538"/>
            <a:ext cx="345420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163220" y="3695745"/>
            <a:ext cx="381877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163222" y="4185861"/>
            <a:ext cx="345420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163220" y="5026422"/>
            <a:ext cx="381877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163222" y="5516538"/>
            <a:ext cx="345420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班级管理概况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cxnSp>
        <p:nvCxnSpPr>
          <p:cNvPr id="4" name="Straight Arrow Connector 42"/>
          <p:cNvCxnSpPr/>
          <p:nvPr/>
        </p:nvCxnSpPr>
        <p:spPr>
          <a:xfrm rot="5400000">
            <a:off x="3781220" y="3070742"/>
            <a:ext cx="423127" cy="3104"/>
          </a:xfrm>
          <a:prstGeom prst="straightConnector1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3"/>
          <p:cNvGrpSpPr/>
          <p:nvPr/>
        </p:nvGrpSpPr>
        <p:grpSpPr>
          <a:xfrm>
            <a:off x="1781933" y="2441269"/>
            <a:ext cx="8701159" cy="843379"/>
            <a:chOff x="1460518" y="2190751"/>
            <a:chExt cx="6380767" cy="849039"/>
          </a:xfrm>
        </p:grpSpPr>
        <p:cxnSp>
          <p:nvCxnSpPr>
            <p:cNvPr id="7" name="Elbow Connector 45"/>
            <p:cNvCxnSpPr/>
            <p:nvPr/>
          </p:nvCxnSpPr>
          <p:spPr>
            <a:xfrm rot="5400000" flipH="1" flipV="1">
              <a:off x="4650108" y="-151388"/>
              <a:ext cx="1588" cy="6380767"/>
            </a:xfrm>
            <a:prstGeom prst="bentConnector3">
              <a:avLst>
                <a:gd name="adj1" fmla="val 26859517"/>
              </a:avLst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46"/>
            <p:cNvCxnSpPr/>
            <p:nvPr/>
          </p:nvCxnSpPr>
          <p:spPr>
            <a:xfrm rot="5400000">
              <a:off x="4244271" y="2612607"/>
              <a:ext cx="848243" cy="4532"/>
            </a:xfrm>
            <a:prstGeom prst="straightConnector1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Arrow Connector 44"/>
          <p:cNvCxnSpPr/>
          <p:nvPr/>
        </p:nvCxnSpPr>
        <p:spPr>
          <a:xfrm rot="5400000">
            <a:off x="8106854" y="3070744"/>
            <a:ext cx="423127" cy="3104"/>
          </a:xfrm>
          <a:prstGeom prst="straightConnector1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xagon 32"/>
          <p:cNvSpPr/>
          <p:nvPr/>
        </p:nvSpPr>
        <p:spPr>
          <a:xfrm>
            <a:off x="3408526" y="3303828"/>
            <a:ext cx="1075886" cy="927488"/>
          </a:xfrm>
          <a:prstGeom prst="hexagon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Freeform 86"/>
          <p:cNvSpPr>
            <a:spLocks noEditPoints="1"/>
          </p:cNvSpPr>
          <p:nvPr/>
        </p:nvSpPr>
        <p:spPr bwMode="auto">
          <a:xfrm>
            <a:off x="3826392" y="3530311"/>
            <a:ext cx="256655" cy="431830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2"/>
          </a:solidFill>
          <a:ln w="12700">
            <a:noFill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>
              <a:lnSpc>
                <a:spcPct val="150000"/>
              </a:lnSpc>
            </a:pPr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Hexagon 29"/>
          <p:cNvSpPr/>
          <p:nvPr/>
        </p:nvSpPr>
        <p:spPr>
          <a:xfrm>
            <a:off x="1207478" y="3303828"/>
            <a:ext cx="1075886" cy="927488"/>
          </a:xfrm>
          <a:prstGeom prst="hexagon">
            <a:avLst/>
          </a:prstGeom>
          <a:solidFill>
            <a:schemeClr val="bg1"/>
          </a:solidFill>
          <a:ln w="12700">
            <a:solidFill>
              <a:schemeClr val="accent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Freeform 31"/>
          <p:cNvSpPr>
            <a:spLocks noEditPoints="1"/>
          </p:cNvSpPr>
          <p:nvPr/>
        </p:nvSpPr>
        <p:spPr bwMode="auto">
          <a:xfrm>
            <a:off x="1558033" y="3620076"/>
            <a:ext cx="374777" cy="322594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>
              <a:lnSpc>
                <a:spcPct val="150000"/>
              </a:lnSpc>
            </a:pPr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Hexagon 47"/>
          <p:cNvSpPr/>
          <p:nvPr/>
        </p:nvSpPr>
        <p:spPr>
          <a:xfrm>
            <a:off x="9908638" y="3303828"/>
            <a:ext cx="1075886" cy="927488"/>
          </a:xfrm>
          <a:prstGeom prst="hexagon">
            <a:avLst/>
          </a:prstGeom>
          <a:solidFill>
            <a:schemeClr val="bg1"/>
          </a:solidFill>
          <a:ln w="12700">
            <a:solidFill>
              <a:schemeClr val="accent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Freeform 176"/>
          <p:cNvSpPr>
            <a:spLocks noEditPoints="1"/>
          </p:cNvSpPr>
          <p:nvPr/>
        </p:nvSpPr>
        <p:spPr bwMode="auto">
          <a:xfrm>
            <a:off x="10203736" y="3588090"/>
            <a:ext cx="485690" cy="386569"/>
          </a:xfrm>
          <a:custGeom>
            <a:avLst/>
            <a:gdLst/>
            <a:ahLst/>
            <a:cxnLst>
              <a:cxn ang="0">
                <a:pos x="53" y="20"/>
              </a:cxn>
              <a:cxn ang="0">
                <a:pos x="26" y="39"/>
              </a:cxn>
              <a:cxn ang="0">
                <a:pos x="20" y="39"/>
              </a:cxn>
              <a:cxn ang="0">
                <a:pos x="9" y="44"/>
              </a:cxn>
              <a:cxn ang="0">
                <a:pos x="6" y="44"/>
              </a:cxn>
              <a:cxn ang="0">
                <a:pos x="6" y="44"/>
              </a:cxn>
              <a:cxn ang="0">
                <a:pos x="5" y="43"/>
              </a:cxn>
              <a:cxn ang="0">
                <a:pos x="5" y="41"/>
              </a:cxn>
              <a:cxn ang="0">
                <a:pos x="10" y="35"/>
              </a:cxn>
              <a:cxn ang="0">
                <a:pos x="0" y="20"/>
              </a:cxn>
              <a:cxn ang="0">
                <a:pos x="26" y="0"/>
              </a:cxn>
              <a:cxn ang="0">
                <a:pos x="53" y="20"/>
              </a:cxn>
              <a:cxn ang="0">
                <a:pos x="5" y="20"/>
              </a:cxn>
              <a:cxn ang="0">
                <a:pos x="12" y="31"/>
              </a:cxn>
              <a:cxn ang="0">
                <a:pos x="16" y="33"/>
              </a:cxn>
              <a:cxn ang="0">
                <a:pos x="15" y="36"/>
              </a:cxn>
              <a:cxn ang="0">
                <a:pos x="17" y="35"/>
              </a:cxn>
              <a:cxn ang="0">
                <a:pos x="19" y="34"/>
              </a:cxn>
              <a:cxn ang="0">
                <a:pos x="21" y="34"/>
              </a:cxn>
              <a:cxn ang="0">
                <a:pos x="26" y="34"/>
              </a:cxn>
              <a:cxn ang="0">
                <a:pos x="48" y="20"/>
              </a:cxn>
              <a:cxn ang="0">
                <a:pos x="26" y="5"/>
              </a:cxn>
              <a:cxn ang="0">
                <a:pos x="5" y="20"/>
              </a:cxn>
              <a:cxn ang="0">
                <a:pos x="62" y="51"/>
              </a:cxn>
              <a:cxn ang="0">
                <a:pos x="63" y="53"/>
              </a:cxn>
              <a:cxn ang="0">
                <a:pos x="62" y="54"/>
              </a:cxn>
              <a:cxn ang="0">
                <a:pos x="58" y="53"/>
              </a:cxn>
              <a:cxn ang="0">
                <a:pos x="48" y="48"/>
              </a:cxn>
              <a:cxn ang="0">
                <a:pos x="41" y="49"/>
              </a:cxn>
              <a:cxn ang="0">
                <a:pos x="23" y="44"/>
              </a:cxn>
              <a:cxn ang="0">
                <a:pos x="26" y="44"/>
              </a:cxn>
              <a:cxn ang="0">
                <a:pos x="48" y="38"/>
              </a:cxn>
              <a:cxn ang="0">
                <a:pos x="58" y="20"/>
              </a:cxn>
              <a:cxn ang="0">
                <a:pos x="57" y="14"/>
              </a:cxn>
              <a:cxn ang="0">
                <a:pos x="68" y="30"/>
              </a:cxn>
              <a:cxn ang="0">
                <a:pos x="58" y="45"/>
              </a:cxn>
              <a:cxn ang="0">
                <a:pos x="62" y="51"/>
              </a:cxn>
            </a:cxnLst>
            <a:rect l="0" t="0" r="r" b="b"/>
            <a:pathLst>
              <a:path w="68" h="54">
                <a:moveTo>
                  <a:pt x="53" y="20"/>
                </a:moveTo>
                <a:cubicBezTo>
                  <a:pt x="53" y="31"/>
                  <a:pt x="41" y="39"/>
                  <a:pt x="26" y="39"/>
                </a:cubicBezTo>
                <a:cubicBezTo>
                  <a:pt x="24" y="39"/>
                  <a:pt x="22" y="39"/>
                  <a:pt x="20" y="39"/>
                </a:cubicBezTo>
                <a:cubicBezTo>
                  <a:pt x="17" y="41"/>
                  <a:pt x="13" y="43"/>
                  <a:pt x="9" y="44"/>
                </a:cubicBezTo>
                <a:cubicBezTo>
                  <a:pt x="8" y="44"/>
                  <a:pt x="7" y="44"/>
                  <a:pt x="6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5" y="44"/>
                  <a:pt x="5" y="44"/>
                  <a:pt x="5" y="43"/>
                </a:cubicBezTo>
                <a:cubicBezTo>
                  <a:pt x="5" y="42"/>
                  <a:pt x="5" y="42"/>
                  <a:pt x="5" y="41"/>
                </a:cubicBezTo>
                <a:cubicBezTo>
                  <a:pt x="7" y="40"/>
                  <a:pt x="9" y="38"/>
                  <a:pt x="10" y="35"/>
                </a:cubicBezTo>
                <a:cubicBezTo>
                  <a:pt x="4" y="32"/>
                  <a:pt x="0" y="26"/>
                  <a:pt x="0" y="20"/>
                </a:cubicBezTo>
                <a:cubicBezTo>
                  <a:pt x="0" y="9"/>
                  <a:pt x="12" y="0"/>
                  <a:pt x="26" y="0"/>
                </a:cubicBezTo>
                <a:cubicBezTo>
                  <a:pt x="41" y="0"/>
                  <a:pt x="53" y="9"/>
                  <a:pt x="53" y="20"/>
                </a:cubicBezTo>
                <a:close/>
                <a:moveTo>
                  <a:pt x="5" y="20"/>
                </a:moveTo>
                <a:cubicBezTo>
                  <a:pt x="5" y="24"/>
                  <a:pt x="7" y="28"/>
                  <a:pt x="12" y="31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6" y="35"/>
                  <a:pt x="17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3" y="34"/>
                  <a:pt x="25" y="34"/>
                  <a:pt x="26" y="34"/>
                </a:cubicBezTo>
                <a:cubicBezTo>
                  <a:pt x="38" y="34"/>
                  <a:pt x="48" y="28"/>
                  <a:pt x="48" y="20"/>
                </a:cubicBezTo>
                <a:cubicBezTo>
                  <a:pt x="48" y="12"/>
                  <a:pt x="38" y="5"/>
                  <a:pt x="26" y="5"/>
                </a:cubicBezTo>
                <a:cubicBezTo>
                  <a:pt x="15" y="5"/>
                  <a:pt x="5" y="12"/>
                  <a:pt x="5" y="20"/>
                </a:cubicBezTo>
                <a:close/>
                <a:moveTo>
                  <a:pt x="62" y="51"/>
                </a:moveTo>
                <a:cubicBezTo>
                  <a:pt x="63" y="52"/>
                  <a:pt x="63" y="52"/>
                  <a:pt x="63" y="53"/>
                </a:cubicBezTo>
                <a:cubicBezTo>
                  <a:pt x="63" y="53"/>
                  <a:pt x="62" y="54"/>
                  <a:pt x="62" y="54"/>
                </a:cubicBezTo>
                <a:cubicBezTo>
                  <a:pt x="60" y="54"/>
                  <a:pt x="59" y="54"/>
                  <a:pt x="58" y="53"/>
                </a:cubicBezTo>
                <a:cubicBezTo>
                  <a:pt x="54" y="52"/>
                  <a:pt x="51" y="51"/>
                  <a:pt x="48" y="48"/>
                </a:cubicBezTo>
                <a:cubicBezTo>
                  <a:pt x="46" y="49"/>
                  <a:pt x="43" y="49"/>
                  <a:pt x="41" y="49"/>
                </a:cubicBezTo>
                <a:cubicBezTo>
                  <a:pt x="34" y="49"/>
                  <a:pt x="28" y="47"/>
                  <a:pt x="23" y="44"/>
                </a:cubicBezTo>
                <a:cubicBezTo>
                  <a:pt x="24" y="44"/>
                  <a:pt x="25" y="44"/>
                  <a:pt x="26" y="44"/>
                </a:cubicBezTo>
                <a:cubicBezTo>
                  <a:pt x="35" y="44"/>
                  <a:pt x="42" y="42"/>
                  <a:pt x="48" y="38"/>
                </a:cubicBezTo>
                <a:cubicBezTo>
                  <a:pt x="55" y="33"/>
                  <a:pt x="58" y="27"/>
                  <a:pt x="58" y="20"/>
                </a:cubicBezTo>
                <a:cubicBezTo>
                  <a:pt x="58" y="18"/>
                  <a:pt x="58" y="16"/>
                  <a:pt x="57" y="14"/>
                </a:cubicBezTo>
                <a:cubicBezTo>
                  <a:pt x="64" y="18"/>
                  <a:pt x="68" y="23"/>
                  <a:pt x="68" y="30"/>
                </a:cubicBezTo>
                <a:cubicBezTo>
                  <a:pt x="68" y="36"/>
                  <a:pt x="64" y="41"/>
                  <a:pt x="58" y="45"/>
                </a:cubicBezTo>
                <a:cubicBezTo>
                  <a:pt x="59" y="48"/>
                  <a:pt x="61" y="49"/>
                  <a:pt x="62" y="51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>
              <a:lnSpc>
                <a:spcPct val="150000"/>
              </a:lnSpc>
            </a:pPr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Hexagon 38"/>
          <p:cNvSpPr/>
          <p:nvPr/>
        </p:nvSpPr>
        <p:spPr>
          <a:xfrm>
            <a:off x="7742411" y="3303828"/>
            <a:ext cx="1075886" cy="927488"/>
          </a:xfrm>
          <a:prstGeom prst="hexagon">
            <a:avLst/>
          </a:prstGeom>
          <a:solidFill>
            <a:schemeClr val="bg1"/>
          </a:solidFill>
          <a:ln w="12700">
            <a:solidFill>
              <a:schemeClr val="accent2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Freeform 178"/>
          <p:cNvSpPr>
            <a:spLocks noEditPoints="1"/>
          </p:cNvSpPr>
          <p:nvPr/>
        </p:nvSpPr>
        <p:spPr bwMode="auto">
          <a:xfrm>
            <a:off x="8092965" y="3679871"/>
            <a:ext cx="374777" cy="282270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>
              <a:lnSpc>
                <a:spcPct val="150000"/>
              </a:lnSpc>
            </a:pPr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3" name="Hexagon 35"/>
          <p:cNvSpPr/>
          <p:nvPr/>
        </p:nvSpPr>
        <p:spPr>
          <a:xfrm>
            <a:off x="5598562" y="3303828"/>
            <a:ext cx="1075886" cy="927488"/>
          </a:xfrm>
          <a:prstGeom prst="hexagon">
            <a:avLst/>
          </a:prstGeom>
          <a:solidFill>
            <a:schemeClr val="bg1"/>
          </a:solidFill>
          <a:ln w="12700">
            <a:solidFill>
              <a:schemeClr val="accent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Freeform 166"/>
          <p:cNvSpPr>
            <a:spLocks noEditPoints="1"/>
          </p:cNvSpPr>
          <p:nvPr/>
        </p:nvSpPr>
        <p:spPr bwMode="auto">
          <a:xfrm>
            <a:off x="5895417" y="3566321"/>
            <a:ext cx="426964" cy="430105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>
              <a:lnSpc>
                <a:spcPct val="150000"/>
              </a:lnSpc>
            </a:pPr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6" name="Oval 48"/>
          <p:cNvSpPr/>
          <p:nvPr/>
        </p:nvSpPr>
        <p:spPr>
          <a:xfrm>
            <a:off x="5428850" y="1273334"/>
            <a:ext cx="1360099" cy="1360099"/>
          </a:xfrm>
          <a:prstGeom prst="ellipse">
            <a:avLst/>
          </a:prstGeom>
          <a:solidFill>
            <a:schemeClr val="accent1"/>
          </a:solidFill>
          <a:ln w="12700">
            <a:noFill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>
              <a:lnSpc>
                <a:spcPct val="150000"/>
              </a:lnSpc>
            </a:pPr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7" name="Group 30"/>
          <p:cNvGrpSpPr/>
          <p:nvPr/>
        </p:nvGrpSpPr>
        <p:grpSpPr>
          <a:xfrm>
            <a:off x="5797497" y="1509033"/>
            <a:ext cx="678014" cy="875305"/>
            <a:chOff x="7242364" y="3692916"/>
            <a:chExt cx="371475" cy="479569"/>
          </a:xfrm>
          <a:solidFill>
            <a:schemeClr val="bg1"/>
          </a:solidFill>
        </p:grpSpPr>
        <p:sp>
          <p:nvSpPr>
            <p:cNvPr id="28" name="Freeform 11383"/>
            <p:cNvSpPr>
              <a:spLocks noEditPoints="1"/>
            </p:cNvSpPr>
            <p:nvPr/>
          </p:nvSpPr>
          <p:spPr bwMode="auto">
            <a:xfrm>
              <a:off x="7473775" y="3730977"/>
              <a:ext cx="94391" cy="130930"/>
            </a:xfrm>
            <a:custGeom>
              <a:avLst/>
              <a:gdLst>
                <a:gd name="T0" fmla="*/ 111 w 248"/>
                <a:gd name="T1" fmla="*/ 0 h 342"/>
                <a:gd name="T2" fmla="*/ 75 w 248"/>
                <a:gd name="T3" fmla="*/ 10 h 342"/>
                <a:gd name="T4" fmla="*/ 45 w 248"/>
                <a:gd name="T5" fmla="*/ 28 h 342"/>
                <a:gd name="T6" fmla="*/ 20 w 248"/>
                <a:gd name="T7" fmla="*/ 57 h 342"/>
                <a:gd name="T8" fmla="*/ 5 w 248"/>
                <a:gd name="T9" fmla="*/ 91 h 342"/>
                <a:gd name="T10" fmla="*/ 0 w 248"/>
                <a:gd name="T11" fmla="*/ 129 h 342"/>
                <a:gd name="T12" fmla="*/ 2 w 248"/>
                <a:gd name="T13" fmla="*/ 155 h 342"/>
                <a:gd name="T14" fmla="*/ 14 w 248"/>
                <a:gd name="T15" fmla="*/ 192 h 342"/>
                <a:gd name="T16" fmla="*/ 36 w 248"/>
                <a:gd name="T17" fmla="*/ 222 h 342"/>
                <a:gd name="T18" fmla="*/ 54 w 248"/>
                <a:gd name="T19" fmla="*/ 265 h 342"/>
                <a:gd name="T20" fmla="*/ 58 w 248"/>
                <a:gd name="T21" fmla="*/ 280 h 342"/>
                <a:gd name="T22" fmla="*/ 60 w 248"/>
                <a:gd name="T23" fmla="*/ 311 h 342"/>
                <a:gd name="T24" fmla="*/ 70 w 248"/>
                <a:gd name="T25" fmla="*/ 328 h 342"/>
                <a:gd name="T26" fmla="*/ 78 w 248"/>
                <a:gd name="T27" fmla="*/ 334 h 342"/>
                <a:gd name="T28" fmla="*/ 108 w 248"/>
                <a:gd name="T29" fmla="*/ 342 h 342"/>
                <a:gd name="T30" fmla="*/ 130 w 248"/>
                <a:gd name="T31" fmla="*/ 342 h 342"/>
                <a:gd name="T32" fmla="*/ 171 w 248"/>
                <a:gd name="T33" fmla="*/ 333 h 342"/>
                <a:gd name="T34" fmla="*/ 172 w 248"/>
                <a:gd name="T35" fmla="*/ 331 h 342"/>
                <a:gd name="T36" fmla="*/ 184 w 248"/>
                <a:gd name="T37" fmla="*/ 318 h 342"/>
                <a:gd name="T38" fmla="*/ 190 w 248"/>
                <a:gd name="T39" fmla="*/ 292 h 342"/>
                <a:gd name="T40" fmla="*/ 189 w 248"/>
                <a:gd name="T41" fmla="*/ 275 h 342"/>
                <a:gd name="T42" fmla="*/ 210 w 248"/>
                <a:gd name="T43" fmla="*/ 224 h 342"/>
                <a:gd name="T44" fmla="*/ 225 w 248"/>
                <a:gd name="T45" fmla="*/ 203 h 342"/>
                <a:gd name="T46" fmla="*/ 242 w 248"/>
                <a:gd name="T47" fmla="*/ 168 h 342"/>
                <a:gd name="T48" fmla="*/ 248 w 248"/>
                <a:gd name="T49" fmla="*/ 129 h 342"/>
                <a:gd name="T50" fmla="*/ 245 w 248"/>
                <a:gd name="T51" fmla="*/ 103 h 342"/>
                <a:gd name="T52" fmla="*/ 233 w 248"/>
                <a:gd name="T53" fmla="*/ 68 h 342"/>
                <a:gd name="T54" fmla="*/ 211 w 248"/>
                <a:gd name="T55" fmla="*/ 38 h 342"/>
                <a:gd name="T56" fmla="*/ 182 w 248"/>
                <a:gd name="T57" fmla="*/ 15 h 342"/>
                <a:gd name="T58" fmla="*/ 148 w 248"/>
                <a:gd name="T59" fmla="*/ 2 h 342"/>
                <a:gd name="T60" fmla="*/ 124 w 248"/>
                <a:gd name="T61" fmla="*/ 0 h 342"/>
                <a:gd name="T62" fmla="*/ 109 w 248"/>
                <a:gd name="T63" fmla="*/ 207 h 342"/>
                <a:gd name="T64" fmla="*/ 71 w 248"/>
                <a:gd name="T65" fmla="*/ 190 h 342"/>
                <a:gd name="T66" fmla="*/ 47 w 248"/>
                <a:gd name="T67" fmla="*/ 158 h 342"/>
                <a:gd name="T68" fmla="*/ 40 w 248"/>
                <a:gd name="T69" fmla="*/ 134 h 342"/>
                <a:gd name="T70" fmla="*/ 40 w 248"/>
                <a:gd name="T71" fmla="*/ 115 h 342"/>
                <a:gd name="T72" fmla="*/ 45 w 248"/>
                <a:gd name="T73" fmla="*/ 91 h 342"/>
                <a:gd name="T74" fmla="*/ 64 w 248"/>
                <a:gd name="T75" fmla="*/ 64 h 342"/>
                <a:gd name="T76" fmla="*/ 91 w 248"/>
                <a:gd name="T77" fmla="*/ 45 h 342"/>
                <a:gd name="T78" fmla="*/ 114 w 248"/>
                <a:gd name="T79" fmla="*/ 39 h 342"/>
                <a:gd name="T80" fmla="*/ 139 w 248"/>
                <a:gd name="T81" fmla="*/ 40 h 342"/>
                <a:gd name="T82" fmla="*/ 178 w 248"/>
                <a:gd name="T83" fmla="*/ 58 h 342"/>
                <a:gd name="T84" fmla="*/ 203 w 248"/>
                <a:gd name="T85" fmla="*/ 94 h 342"/>
                <a:gd name="T86" fmla="*/ 209 w 248"/>
                <a:gd name="T87" fmla="*/ 124 h 342"/>
                <a:gd name="T88" fmla="*/ 207 w 248"/>
                <a:gd name="T89" fmla="*/ 141 h 342"/>
                <a:gd name="T90" fmla="*/ 198 w 248"/>
                <a:gd name="T91" fmla="*/ 164 h 342"/>
                <a:gd name="T92" fmla="*/ 171 w 248"/>
                <a:gd name="T93" fmla="*/ 194 h 342"/>
                <a:gd name="T94" fmla="*/ 148 w 248"/>
                <a:gd name="T95" fmla="*/ 205 h 342"/>
                <a:gd name="T96" fmla="*/ 124 w 248"/>
                <a:gd name="T97" fmla="*/ 2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8" h="342">
                  <a:moveTo>
                    <a:pt x="124" y="0"/>
                  </a:moveTo>
                  <a:lnTo>
                    <a:pt x="124" y="0"/>
                  </a:lnTo>
                  <a:lnTo>
                    <a:pt x="111" y="0"/>
                  </a:lnTo>
                  <a:lnTo>
                    <a:pt x="99" y="2"/>
                  </a:lnTo>
                  <a:lnTo>
                    <a:pt x="87" y="5"/>
                  </a:lnTo>
                  <a:lnTo>
                    <a:pt x="75" y="10"/>
                  </a:lnTo>
                  <a:lnTo>
                    <a:pt x="65" y="15"/>
                  </a:lnTo>
                  <a:lnTo>
                    <a:pt x="54" y="22"/>
                  </a:lnTo>
                  <a:lnTo>
                    <a:pt x="45" y="28"/>
                  </a:lnTo>
                  <a:lnTo>
                    <a:pt x="36" y="38"/>
                  </a:lnTo>
                  <a:lnTo>
                    <a:pt x="28" y="47"/>
                  </a:lnTo>
                  <a:lnTo>
                    <a:pt x="20" y="57"/>
                  </a:lnTo>
                  <a:lnTo>
                    <a:pt x="14" y="68"/>
                  </a:lnTo>
                  <a:lnTo>
                    <a:pt x="9" y="79"/>
                  </a:lnTo>
                  <a:lnTo>
                    <a:pt x="5" y="91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2" y="155"/>
                  </a:lnTo>
                  <a:lnTo>
                    <a:pt x="5" y="168"/>
                  </a:lnTo>
                  <a:lnTo>
                    <a:pt x="9" y="180"/>
                  </a:lnTo>
                  <a:lnTo>
                    <a:pt x="14" y="192"/>
                  </a:lnTo>
                  <a:lnTo>
                    <a:pt x="20" y="202"/>
                  </a:lnTo>
                  <a:lnTo>
                    <a:pt x="28" y="213"/>
                  </a:lnTo>
                  <a:lnTo>
                    <a:pt x="36" y="222"/>
                  </a:lnTo>
                  <a:lnTo>
                    <a:pt x="36" y="222"/>
                  </a:lnTo>
                  <a:lnTo>
                    <a:pt x="48" y="247"/>
                  </a:lnTo>
                  <a:lnTo>
                    <a:pt x="54" y="265"/>
                  </a:lnTo>
                  <a:lnTo>
                    <a:pt x="57" y="275"/>
                  </a:lnTo>
                  <a:lnTo>
                    <a:pt x="58" y="280"/>
                  </a:lnTo>
                  <a:lnTo>
                    <a:pt x="58" y="280"/>
                  </a:lnTo>
                  <a:lnTo>
                    <a:pt x="56" y="292"/>
                  </a:lnTo>
                  <a:lnTo>
                    <a:pt x="57" y="303"/>
                  </a:lnTo>
                  <a:lnTo>
                    <a:pt x="60" y="311"/>
                  </a:lnTo>
                  <a:lnTo>
                    <a:pt x="62" y="317"/>
                  </a:lnTo>
                  <a:lnTo>
                    <a:pt x="66" y="324"/>
                  </a:lnTo>
                  <a:lnTo>
                    <a:pt x="70" y="328"/>
                  </a:lnTo>
                  <a:lnTo>
                    <a:pt x="75" y="331"/>
                  </a:lnTo>
                  <a:lnTo>
                    <a:pt x="75" y="331"/>
                  </a:lnTo>
                  <a:lnTo>
                    <a:pt x="78" y="334"/>
                  </a:lnTo>
                  <a:lnTo>
                    <a:pt x="86" y="337"/>
                  </a:lnTo>
                  <a:lnTo>
                    <a:pt x="100" y="341"/>
                  </a:lnTo>
                  <a:lnTo>
                    <a:pt x="108" y="342"/>
                  </a:lnTo>
                  <a:lnTo>
                    <a:pt x="118" y="342"/>
                  </a:lnTo>
                  <a:lnTo>
                    <a:pt x="118" y="342"/>
                  </a:lnTo>
                  <a:lnTo>
                    <a:pt x="130" y="342"/>
                  </a:lnTo>
                  <a:lnTo>
                    <a:pt x="143" y="339"/>
                  </a:lnTo>
                  <a:lnTo>
                    <a:pt x="156" y="337"/>
                  </a:lnTo>
                  <a:lnTo>
                    <a:pt x="171" y="333"/>
                  </a:lnTo>
                  <a:lnTo>
                    <a:pt x="171" y="333"/>
                  </a:lnTo>
                  <a:lnTo>
                    <a:pt x="172" y="331"/>
                  </a:lnTo>
                  <a:lnTo>
                    <a:pt x="172" y="331"/>
                  </a:lnTo>
                  <a:lnTo>
                    <a:pt x="176" y="329"/>
                  </a:lnTo>
                  <a:lnTo>
                    <a:pt x="180" y="325"/>
                  </a:lnTo>
                  <a:lnTo>
                    <a:pt x="184" y="318"/>
                  </a:lnTo>
                  <a:lnTo>
                    <a:pt x="188" y="312"/>
                  </a:lnTo>
                  <a:lnTo>
                    <a:pt x="190" y="303"/>
                  </a:lnTo>
                  <a:lnTo>
                    <a:pt x="190" y="292"/>
                  </a:lnTo>
                  <a:lnTo>
                    <a:pt x="189" y="280"/>
                  </a:lnTo>
                  <a:lnTo>
                    <a:pt x="189" y="280"/>
                  </a:lnTo>
                  <a:lnTo>
                    <a:pt x="189" y="275"/>
                  </a:lnTo>
                  <a:lnTo>
                    <a:pt x="192" y="265"/>
                  </a:lnTo>
                  <a:lnTo>
                    <a:pt x="198" y="248"/>
                  </a:lnTo>
                  <a:lnTo>
                    <a:pt x="210" y="224"/>
                  </a:lnTo>
                  <a:lnTo>
                    <a:pt x="210" y="224"/>
                  </a:lnTo>
                  <a:lnTo>
                    <a:pt x="218" y="214"/>
                  </a:lnTo>
                  <a:lnTo>
                    <a:pt x="225" y="203"/>
                  </a:lnTo>
                  <a:lnTo>
                    <a:pt x="232" y="193"/>
                  </a:lnTo>
                  <a:lnTo>
                    <a:pt x="239" y="181"/>
                  </a:lnTo>
                  <a:lnTo>
                    <a:pt x="242" y="168"/>
                  </a:lnTo>
                  <a:lnTo>
                    <a:pt x="245" y="156"/>
                  </a:lnTo>
                  <a:lnTo>
                    <a:pt x="248" y="143"/>
                  </a:lnTo>
                  <a:lnTo>
                    <a:pt x="248" y="129"/>
                  </a:lnTo>
                  <a:lnTo>
                    <a:pt x="248" y="129"/>
                  </a:lnTo>
                  <a:lnTo>
                    <a:pt x="248" y="116"/>
                  </a:lnTo>
                  <a:lnTo>
                    <a:pt x="245" y="103"/>
                  </a:lnTo>
                  <a:lnTo>
                    <a:pt x="242" y="91"/>
                  </a:lnTo>
                  <a:lnTo>
                    <a:pt x="239" y="79"/>
                  </a:lnTo>
                  <a:lnTo>
                    <a:pt x="233" y="68"/>
                  </a:lnTo>
                  <a:lnTo>
                    <a:pt x="227" y="57"/>
                  </a:lnTo>
                  <a:lnTo>
                    <a:pt x="220" y="47"/>
                  </a:lnTo>
                  <a:lnTo>
                    <a:pt x="211" y="38"/>
                  </a:lnTo>
                  <a:lnTo>
                    <a:pt x="203" y="28"/>
                  </a:lnTo>
                  <a:lnTo>
                    <a:pt x="193" y="22"/>
                  </a:lnTo>
                  <a:lnTo>
                    <a:pt x="182" y="15"/>
                  </a:lnTo>
                  <a:lnTo>
                    <a:pt x="172" y="10"/>
                  </a:lnTo>
                  <a:lnTo>
                    <a:pt x="160" y="5"/>
                  </a:lnTo>
                  <a:lnTo>
                    <a:pt x="148" y="2"/>
                  </a:lnTo>
                  <a:lnTo>
                    <a:pt x="137" y="0"/>
                  </a:lnTo>
                  <a:lnTo>
                    <a:pt x="124" y="0"/>
                  </a:lnTo>
                  <a:lnTo>
                    <a:pt x="124" y="0"/>
                  </a:lnTo>
                  <a:close/>
                  <a:moveTo>
                    <a:pt x="124" y="209"/>
                  </a:moveTo>
                  <a:lnTo>
                    <a:pt x="124" y="209"/>
                  </a:lnTo>
                  <a:lnTo>
                    <a:pt x="109" y="207"/>
                  </a:lnTo>
                  <a:lnTo>
                    <a:pt x="96" y="203"/>
                  </a:lnTo>
                  <a:lnTo>
                    <a:pt x="83" y="198"/>
                  </a:lnTo>
                  <a:lnTo>
                    <a:pt x="71" y="190"/>
                  </a:lnTo>
                  <a:lnTo>
                    <a:pt x="61" y="181"/>
                  </a:lnTo>
                  <a:lnTo>
                    <a:pt x="53" y="169"/>
                  </a:lnTo>
                  <a:lnTo>
                    <a:pt x="47" y="15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0" y="134"/>
                  </a:lnTo>
                  <a:lnTo>
                    <a:pt x="39" y="124"/>
                  </a:lnTo>
                  <a:lnTo>
                    <a:pt x="39" y="124"/>
                  </a:lnTo>
                  <a:lnTo>
                    <a:pt x="40" y="115"/>
                  </a:lnTo>
                  <a:lnTo>
                    <a:pt x="41" y="107"/>
                  </a:lnTo>
                  <a:lnTo>
                    <a:pt x="43" y="99"/>
                  </a:lnTo>
                  <a:lnTo>
                    <a:pt x="45" y="91"/>
                  </a:lnTo>
                  <a:lnTo>
                    <a:pt x="49" y="83"/>
                  </a:lnTo>
                  <a:lnTo>
                    <a:pt x="53" y="77"/>
                  </a:lnTo>
                  <a:lnTo>
                    <a:pt x="64" y="64"/>
                  </a:lnTo>
                  <a:lnTo>
                    <a:pt x="77" y="53"/>
                  </a:lnTo>
                  <a:lnTo>
                    <a:pt x="83" y="49"/>
                  </a:lnTo>
                  <a:lnTo>
                    <a:pt x="91" y="45"/>
                  </a:lnTo>
                  <a:lnTo>
                    <a:pt x="99" y="43"/>
                  </a:lnTo>
                  <a:lnTo>
                    <a:pt x="107" y="40"/>
                  </a:lnTo>
                  <a:lnTo>
                    <a:pt x="114" y="39"/>
                  </a:lnTo>
                  <a:lnTo>
                    <a:pt x="124" y="39"/>
                  </a:lnTo>
                  <a:lnTo>
                    <a:pt x="124" y="39"/>
                  </a:lnTo>
                  <a:lnTo>
                    <a:pt x="139" y="40"/>
                  </a:lnTo>
                  <a:lnTo>
                    <a:pt x="154" y="44"/>
                  </a:lnTo>
                  <a:lnTo>
                    <a:pt x="167" y="51"/>
                  </a:lnTo>
                  <a:lnTo>
                    <a:pt x="178" y="58"/>
                  </a:lnTo>
                  <a:lnTo>
                    <a:pt x="189" y="69"/>
                  </a:lnTo>
                  <a:lnTo>
                    <a:pt x="197" y="81"/>
                  </a:lnTo>
                  <a:lnTo>
                    <a:pt x="203" y="94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09" y="132"/>
                  </a:lnTo>
                  <a:lnTo>
                    <a:pt x="207" y="141"/>
                  </a:lnTo>
                  <a:lnTo>
                    <a:pt x="205" y="149"/>
                  </a:lnTo>
                  <a:lnTo>
                    <a:pt x="202" y="156"/>
                  </a:lnTo>
                  <a:lnTo>
                    <a:pt x="198" y="164"/>
                  </a:lnTo>
                  <a:lnTo>
                    <a:pt x="194" y="171"/>
                  </a:lnTo>
                  <a:lnTo>
                    <a:pt x="184" y="184"/>
                  </a:lnTo>
                  <a:lnTo>
                    <a:pt x="171" y="194"/>
                  </a:lnTo>
                  <a:lnTo>
                    <a:pt x="164" y="198"/>
                  </a:lnTo>
                  <a:lnTo>
                    <a:pt x="156" y="201"/>
                  </a:lnTo>
                  <a:lnTo>
                    <a:pt x="148" y="205"/>
                  </a:lnTo>
                  <a:lnTo>
                    <a:pt x="141" y="206"/>
                  </a:lnTo>
                  <a:lnTo>
                    <a:pt x="133" y="207"/>
                  </a:lnTo>
                  <a:lnTo>
                    <a:pt x="124" y="209"/>
                  </a:lnTo>
                  <a:lnTo>
                    <a:pt x="124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1384"/>
            <p:cNvSpPr/>
            <p:nvPr/>
          </p:nvSpPr>
          <p:spPr bwMode="auto">
            <a:xfrm>
              <a:off x="7505746" y="3866474"/>
              <a:ext cx="28926" cy="24359"/>
            </a:xfrm>
            <a:custGeom>
              <a:avLst/>
              <a:gdLst>
                <a:gd name="T0" fmla="*/ 49 w 76"/>
                <a:gd name="T1" fmla="*/ 63 h 63"/>
                <a:gd name="T2" fmla="*/ 70 w 76"/>
                <a:gd name="T3" fmla="*/ 43 h 63"/>
                <a:gd name="T4" fmla="*/ 76 w 76"/>
                <a:gd name="T5" fmla="*/ 0 h 63"/>
                <a:gd name="T6" fmla="*/ 72 w 76"/>
                <a:gd name="T7" fmla="*/ 2 h 63"/>
                <a:gd name="T8" fmla="*/ 72 w 76"/>
                <a:gd name="T9" fmla="*/ 2 h 63"/>
                <a:gd name="T10" fmla="*/ 61 w 76"/>
                <a:gd name="T11" fmla="*/ 4 h 63"/>
                <a:gd name="T12" fmla="*/ 51 w 76"/>
                <a:gd name="T13" fmla="*/ 7 h 63"/>
                <a:gd name="T14" fmla="*/ 36 w 76"/>
                <a:gd name="T15" fmla="*/ 7 h 63"/>
                <a:gd name="T16" fmla="*/ 36 w 76"/>
                <a:gd name="T17" fmla="*/ 7 h 63"/>
                <a:gd name="T18" fmla="*/ 19 w 76"/>
                <a:gd name="T19" fmla="*/ 5 h 63"/>
                <a:gd name="T20" fmla="*/ 4 w 76"/>
                <a:gd name="T21" fmla="*/ 2 h 63"/>
                <a:gd name="T22" fmla="*/ 0 w 76"/>
                <a:gd name="T23" fmla="*/ 0 h 63"/>
                <a:gd name="T24" fmla="*/ 2 w 76"/>
                <a:gd name="T25" fmla="*/ 45 h 63"/>
                <a:gd name="T26" fmla="*/ 23 w 76"/>
                <a:gd name="T27" fmla="*/ 63 h 63"/>
                <a:gd name="T28" fmla="*/ 49 w 76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63">
                  <a:moveTo>
                    <a:pt x="49" y="63"/>
                  </a:moveTo>
                  <a:lnTo>
                    <a:pt x="70" y="43"/>
                  </a:lnTo>
                  <a:lnTo>
                    <a:pt x="76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1" y="4"/>
                  </a:lnTo>
                  <a:lnTo>
                    <a:pt x="51" y="7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19" y="5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45"/>
                  </a:lnTo>
                  <a:lnTo>
                    <a:pt x="23" y="63"/>
                  </a:lnTo>
                  <a:lnTo>
                    <a:pt x="49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1385"/>
            <p:cNvSpPr/>
            <p:nvPr/>
          </p:nvSpPr>
          <p:spPr bwMode="auto">
            <a:xfrm>
              <a:off x="7426579" y="3782740"/>
              <a:ext cx="18269" cy="13702"/>
            </a:xfrm>
            <a:custGeom>
              <a:avLst/>
              <a:gdLst>
                <a:gd name="T0" fmla="*/ 47 w 49"/>
                <a:gd name="T1" fmla="*/ 17 h 33"/>
                <a:gd name="T2" fmla="*/ 47 w 49"/>
                <a:gd name="T3" fmla="*/ 17 h 33"/>
                <a:gd name="T4" fmla="*/ 48 w 49"/>
                <a:gd name="T5" fmla="*/ 9 h 33"/>
                <a:gd name="T6" fmla="*/ 49 w 49"/>
                <a:gd name="T7" fmla="*/ 0 h 33"/>
                <a:gd name="T8" fmla="*/ 0 w 49"/>
                <a:gd name="T9" fmla="*/ 0 h 33"/>
                <a:gd name="T10" fmla="*/ 0 w 49"/>
                <a:gd name="T11" fmla="*/ 33 h 33"/>
                <a:gd name="T12" fmla="*/ 49 w 49"/>
                <a:gd name="T13" fmla="*/ 33 h 33"/>
                <a:gd name="T14" fmla="*/ 49 w 49"/>
                <a:gd name="T15" fmla="*/ 33 h 33"/>
                <a:gd name="T16" fmla="*/ 48 w 49"/>
                <a:gd name="T17" fmla="*/ 26 h 33"/>
                <a:gd name="T18" fmla="*/ 47 w 49"/>
                <a:gd name="T19" fmla="*/ 17 h 33"/>
                <a:gd name="T20" fmla="*/ 47 w 49"/>
                <a:gd name="T2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3">
                  <a:moveTo>
                    <a:pt x="47" y="17"/>
                  </a:moveTo>
                  <a:lnTo>
                    <a:pt x="47" y="17"/>
                  </a:lnTo>
                  <a:lnTo>
                    <a:pt x="48" y="9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8" y="26"/>
                  </a:lnTo>
                  <a:lnTo>
                    <a:pt x="47" y="17"/>
                  </a:lnTo>
                  <a:lnTo>
                    <a:pt x="4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386"/>
            <p:cNvSpPr/>
            <p:nvPr/>
          </p:nvSpPr>
          <p:spPr bwMode="auto">
            <a:xfrm>
              <a:off x="7595570" y="3782740"/>
              <a:ext cx="18269" cy="13702"/>
            </a:xfrm>
            <a:custGeom>
              <a:avLst/>
              <a:gdLst>
                <a:gd name="T0" fmla="*/ 0 w 49"/>
                <a:gd name="T1" fmla="*/ 0 h 33"/>
                <a:gd name="T2" fmla="*/ 0 w 49"/>
                <a:gd name="T3" fmla="*/ 0 h 33"/>
                <a:gd name="T4" fmla="*/ 1 w 49"/>
                <a:gd name="T5" fmla="*/ 9 h 33"/>
                <a:gd name="T6" fmla="*/ 2 w 49"/>
                <a:gd name="T7" fmla="*/ 17 h 33"/>
                <a:gd name="T8" fmla="*/ 2 w 49"/>
                <a:gd name="T9" fmla="*/ 17 h 33"/>
                <a:gd name="T10" fmla="*/ 1 w 49"/>
                <a:gd name="T11" fmla="*/ 26 h 33"/>
                <a:gd name="T12" fmla="*/ 0 w 49"/>
                <a:gd name="T13" fmla="*/ 33 h 33"/>
                <a:gd name="T14" fmla="*/ 49 w 49"/>
                <a:gd name="T15" fmla="*/ 33 h 33"/>
                <a:gd name="T16" fmla="*/ 49 w 49"/>
                <a:gd name="T17" fmla="*/ 0 h 33"/>
                <a:gd name="T18" fmla="*/ 0 w 4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3">
                  <a:moveTo>
                    <a:pt x="0" y="0"/>
                  </a:moveTo>
                  <a:lnTo>
                    <a:pt x="0" y="0"/>
                  </a:lnTo>
                  <a:lnTo>
                    <a:pt x="1" y="9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49" y="33"/>
                  </a:lnTo>
                  <a:lnTo>
                    <a:pt x="4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1387"/>
            <p:cNvSpPr/>
            <p:nvPr/>
          </p:nvSpPr>
          <p:spPr bwMode="auto">
            <a:xfrm>
              <a:off x="7517926" y="3692916"/>
              <a:ext cx="13702" cy="21314"/>
            </a:xfrm>
            <a:custGeom>
              <a:avLst/>
              <a:gdLst>
                <a:gd name="T0" fmla="*/ 34 w 34"/>
                <a:gd name="T1" fmla="*/ 57 h 57"/>
                <a:gd name="T2" fmla="*/ 34 w 34"/>
                <a:gd name="T3" fmla="*/ 0 h 57"/>
                <a:gd name="T4" fmla="*/ 0 w 34"/>
                <a:gd name="T5" fmla="*/ 0 h 57"/>
                <a:gd name="T6" fmla="*/ 0 w 34"/>
                <a:gd name="T7" fmla="*/ 54 h 57"/>
                <a:gd name="T8" fmla="*/ 0 w 34"/>
                <a:gd name="T9" fmla="*/ 54 h 57"/>
                <a:gd name="T10" fmla="*/ 6 w 34"/>
                <a:gd name="T11" fmla="*/ 54 h 57"/>
                <a:gd name="T12" fmla="*/ 6 w 34"/>
                <a:gd name="T13" fmla="*/ 54 h 57"/>
                <a:gd name="T14" fmla="*/ 20 w 34"/>
                <a:gd name="T15" fmla="*/ 54 h 57"/>
                <a:gd name="T16" fmla="*/ 34 w 34"/>
                <a:gd name="T17" fmla="*/ 57 h 57"/>
                <a:gd name="T18" fmla="*/ 34 w 34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7">
                  <a:moveTo>
                    <a:pt x="34" y="57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20" y="54"/>
                  </a:lnTo>
                  <a:lnTo>
                    <a:pt x="34" y="57"/>
                  </a:lnTo>
                  <a:lnTo>
                    <a:pt x="3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1388"/>
            <p:cNvSpPr/>
            <p:nvPr/>
          </p:nvSpPr>
          <p:spPr bwMode="auto">
            <a:xfrm>
              <a:off x="7447893" y="3718797"/>
              <a:ext cx="22837" cy="22837"/>
            </a:xfrm>
            <a:custGeom>
              <a:avLst/>
              <a:gdLst>
                <a:gd name="T0" fmla="*/ 61 w 61"/>
                <a:gd name="T1" fmla="*/ 38 h 62"/>
                <a:gd name="T2" fmla="*/ 23 w 61"/>
                <a:gd name="T3" fmla="*/ 0 h 62"/>
                <a:gd name="T4" fmla="*/ 0 w 61"/>
                <a:gd name="T5" fmla="*/ 25 h 62"/>
                <a:gd name="T6" fmla="*/ 38 w 61"/>
                <a:gd name="T7" fmla="*/ 62 h 62"/>
                <a:gd name="T8" fmla="*/ 38 w 61"/>
                <a:gd name="T9" fmla="*/ 62 h 62"/>
                <a:gd name="T10" fmla="*/ 48 w 61"/>
                <a:gd name="T11" fmla="*/ 49 h 62"/>
                <a:gd name="T12" fmla="*/ 61 w 61"/>
                <a:gd name="T13" fmla="*/ 38 h 62"/>
                <a:gd name="T14" fmla="*/ 61 w 61"/>
                <a:gd name="T15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61" y="38"/>
                  </a:moveTo>
                  <a:lnTo>
                    <a:pt x="23" y="0"/>
                  </a:lnTo>
                  <a:lnTo>
                    <a:pt x="0" y="25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8" y="49"/>
                  </a:lnTo>
                  <a:lnTo>
                    <a:pt x="61" y="38"/>
                  </a:lnTo>
                  <a:lnTo>
                    <a:pt x="6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1389"/>
            <p:cNvSpPr/>
            <p:nvPr/>
          </p:nvSpPr>
          <p:spPr bwMode="auto">
            <a:xfrm>
              <a:off x="7569689" y="3718797"/>
              <a:ext cx="21314" cy="22837"/>
            </a:xfrm>
            <a:custGeom>
              <a:avLst/>
              <a:gdLst>
                <a:gd name="T0" fmla="*/ 0 w 58"/>
                <a:gd name="T1" fmla="*/ 35 h 60"/>
                <a:gd name="T2" fmla="*/ 0 w 58"/>
                <a:gd name="T3" fmla="*/ 35 h 60"/>
                <a:gd name="T4" fmla="*/ 13 w 58"/>
                <a:gd name="T5" fmla="*/ 47 h 60"/>
                <a:gd name="T6" fmla="*/ 23 w 58"/>
                <a:gd name="T7" fmla="*/ 60 h 60"/>
                <a:gd name="T8" fmla="*/ 58 w 58"/>
                <a:gd name="T9" fmla="*/ 25 h 60"/>
                <a:gd name="T10" fmla="*/ 34 w 58"/>
                <a:gd name="T11" fmla="*/ 0 h 60"/>
                <a:gd name="T12" fmla="*/ 0 w 58"/>
                <a:gd name="T13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0">
                  <a:moveTo>
                    <a:pt x="0" y="35"/>
                  </a:moveTo>
                  <a:lnTo>
                    <a:pt x="0" y="35"/>
                  </a:lnTo>
                  <a:lnTo>
                    <a:pt x="13" y="47"/>
                  </a:lnTo>
                  <a:lnTo>
                    <a:pt x="23" y="60"/>
                  </a:lnTo>
                  <a:lnTo>
                    <a:pt x="58" y="25"/>
                  </a:lnTo>
                  <a:lnTo>
                    <a:pt x="3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1390"/>
            <p:cNvSpPr/>
            <p:nvPr/>
          </p:nvSpPr>
          <p:spPr bwMode="auto">
            <a:xfrm>
              <a:off x="7242364" y="3804054"/>
              <a:ext cx="310578" cy="368431"/>
            </a:xfrm>
            <a:custGeom>
              <a:avLst/>
              <a:gdLst>
                <a:gd name="T0" fmla="*/ 812 w 815"/>
                <a:gd name="T1" fmla="*/ 776 h 971"/>
                <a:gd name="T2" fmla="*/ 787 w 815"/>
                <a:gd name="T3" fmla="*/ 706 h 971"/>
                <a:gd name="T4" fmla="*/ 743 w 815"/>
                <a:gd name="T5" fmla="*/ 657 h 971"/>
                <a:gd name="T6" fmla="*/ 682 w 815"/>
                <a:gd name="T7" fmla="*/ 629 h 971"/>
                <a:gd name="T8" fmla="*/ 612 w 815"/>
                <a:gd name="T9" fmla="*/ 613 h 971"/>
                <a:gd name="T10" fmla="*/ 542 w 815"/>
                <a:gd name="T11" fmla="*/ 592 h 971"/>
                <a:gd name="T12" fmla="*/ 508 w 815"/>
                <a:gd name="T13" fmla="*/ 559 h 971"/>
                <a:gd name="T14" fmla="*/ 503 w 815"/>
                <a:gd name="T15" fmla="*/ 498 h 971"/>
                <a:gd name="T16" fmla="*/ 522 w 815"/>
                <a:gd name="T17" fmla="*/ 464 h 971"/>
                <a:gd name="T18" fmla="*/ 568 w 815"/>
                <a:gd name="T19" fmla="*/ 397 h 971"/>
                <a:gd name="T20" fmla="*/ 605 w 815"/>
                <a:gd name="T21" fmla="*/ 363 h 971"/>
                <a:gd name="T22" fmla="*/ 616 w 815"/>
                <a:gd name="T23" fmla="*/ 316 h 971"/>
                <a:gd name="T24" fmla="*/ 608 w 815"/>
                <a:gd name="T25" fmla="*/ 265 h 971"/>
                <a:gd name="T26" fmla="*/ 586 w 815"/>
                <a:gd name="T27" fmla="*/ 252 h 971"/>
                <a:gd name="T28" fmla="*/ 590 w 815"/>
                <a:gd name="T29" fmla="*/ 169 h 971"/>
                <a:gd name="T30" fmla="*/ 586 w 815"/>
                <a:gd name="T31" fmla="*/ 90 h 971"/>
                <a:gd name="T32" fmla="*/ 563 w 815"/>
                <a:gd name="T33" fmla="*/ 55 h 971"/>
                <a:gd name="T34" fmla="*/ 546 w 815"/>
                <a:gd name="T35" fmla="*/ 50 h 971"/>
                <a:gd name="T36" fmla="*/ 514 w 815"/>
                <a:gd name="T37" fmla="*/ 51 h 971"/>
                <a:gd name="T38" fmla="*/ 487 w 815"/>
                <a:gd name="T39" fmla="*/ 43 h 971"/>
                <a:gd name="T40" fmla="*/ 464 w 815"/>
                <a:gd name="T41" fmla="*/ 15 h 971"/>
                <a:gd name="T42" fmla="*/ 441 w 815"/>
                <a:gd name="T43" fmla="*/ 0 h 971"/>
                <a:gd name="T44" fmla="*/ 402 w 815"/>
                <a:gd name="T45" fmla="*/ 10 h 971"/>
                <a:gd name="T46" fmla="*/ 321 w 815"/>
                <a:gd name="T47" fmla="*/ 28 h 971"/>
                <a:gd name="T48" fmla="*/ 283 w 815"/>
                <a:gd name="T49" fmla="*/ 36 h 971"/>
                <a:gd name="T50" fmla="*/ 260 w 815"/>
                <a:gd name="T51" fmla="*/ 47 h 971"/>
                <a:gd name="T52" fmla="*/ 235 w 815"/>
                <a:gd name="T53" fmla="*/ 76 h 971"/>
                <a:gd name="T54" fmla="*/ 225 w 815"/>
                <a:gd name="T55" fmla="*/ 109 h 971"/>
                <a:gd name="T56" fmla="*/ 219 w 815"/>
                <a:gd name="T57" fmla="*/ 175 h 971"/>
                <a:gd name="T58" fmla="*/ 208 w 815"/>
                <a:gd name="T59" fmla="*/ 259 h 971"/>
                <a:gd name="T60" fmla="*/ 193 w 815"/>
                <a:gd name="T61" fmla="*/ 288 h 971"/>
                <a:gd name="T62" fmla="*/ 192 w 815"/>
                <a:gd name="T63" fmla="*/ 315 h 971"/>
                <a:gd name="T64" fmla="*/ 197 w 815"/>
                <a:gd name="T65" fmla="*/ 345 h 971"/>
                <a:gd name="T66" fmla="*/ 214 w 815"/>
                <a:gd name="T67" fmla="*/ 369 h 971"/>
                <a:gd name="T68" fmla="*/ 240 w 815"/>
                <a:gd name="T69" fmla="*/ 392 h 971"/>
                <a:gd name="T70" fmla="*/ 278 w 815"/>
                <a:gd name="T71" fmla="*/ 450 h 971"/>
                <a:gd name="T72" fmla="*/ 295 w 815"/>
                <a:gd name="T73" fmla="*/ 471 h 971"/>
                <a:gd name="T74" fmla="*/ 311 w 815"/>
                <a:gd name="T75" fmla="*/ 478 h 971"/>
                <a:gd name="T76" fmla="*/ 290 w 815"/>
                <a:gd name="T77" fmla="*/ 579 h 971"/>
                <a:gd name="T78" fmla="*/ 242 w 815"/>
                <a:gd name="T79" fmla="*/ 605 h 971"/>
                <a:gd name="T80" fmla="*/ 125 w 815"/>
                <a:gd name="T81" fmla="*/ 636 h 971"/>
                <a:gd name="T82" fmla="*/ 56 w 815"/>
                <a:gd name="T83" fmla="*/ 665 h 971"/>
                <a:gd name="T84" fmla="*/ 20 w 815"/>
                <a:gd name="T85" fmla="*/ 706 h 971"/>
                <a:gd name="T86" fmla="*/ 9 w 815"/>
                <a:gd name="T87" fmla="*/ 741 h 971"/>
                <a:gd name="T88" fmla="*/ 0 w 815"/>
                <a:gd name="T89" fmla="*/ 817 h 971"/>
                <a:gd name="T90" fmla="*/ 0 w 815"/>
                <a:gd name="T91" fmla="*/ 830 h 971"/>
                <a:gd name="T92" fmla="*/ 5 w 815"/>
                <a:gd name="T93" fmla="*/ 849 h 971"/>
                <a:gd name="T94" fmla="*/ 37 w 815"/>
                <a:gd name="T95" fmla="*/ 886 h 971"/>
                <a:gd name="T96" fmla="*/ 93 w 815"/>
                <a:gd name="T97" fmla="*/ 919 h 971"/>
                <a:gd name="T98" fmla="*/ 214 w 815"/>
                <a:gd name="T99" fmla="*/ 954 h 971"/>
                <a:gd name="T100" fmla="*/ 260 w 815"/>
                <a:gd name="T101" fmla="*/ 960 h 971"/>
                <a:gd name="T102" fmla="*/ 407 w 815"/>
                <a:gd name="T103" fmla="*/ 971 h 971"/>
                <a:gd name="T104" fmla="*/ 445 w 815"/>
                <a:gd name="T105" fmla="*/ 946 h 971"/>
                <a:gd name="T106" fmla="*/ 529 w 815"/>
                <a:gd name="T107" fmla="*/ 963 h 971"/>
                <a:gd name="T108" fmla="*/ 675 w 815"/>
                <a:gd name="T109" fmla="*/ 937 h 971"/>
                <a:gd name="T110" fmla="*/ 747 w 815"/>
                <a:gd name="T111" fmla="*/ 904 h 971"/>
                <a:gd name="T112" fmla="*/ 798 w 815"/>
                <a:gd name="T113" fmla="*/ 865 h 971"/>
                <a:gd name="T114" fmla="*/ 812 w 815"/>
                <a:gd name="T115" fmla="*/ 839 h 971"/>
                <a:gd name="T116" fmla="*/ 815 w 815"/>
                <a:gd name="T117" fmla="*/ 824 h 971"/>
                <a:gd name="T118" fmla="*/ 815 w 815"/>
                <a:gd name="T119" fmla="*/ 822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5" h="971">
                  <a:moveTo>
                    <a:pt x="815" y="822"/>
                  </a:moveTo>
                  <a:lnTo>
                    <a:pt x="815" y="822"/>
                  </a:lnTo>
                  <a:lnTo>
                    <a:pt x="815" y="798"/>
                  </a:lnTo>
                  <a:lnTo>
                    <a:pt x="812" y="776"/>
                  </a:lnTo>
                  <a:lnTo>
                    <a:pt x="808" y="757"/>
                  </a:lnTo>
                  <a:lnTo>
                    <a:pt x="802" y="738"/>
                  </a:lnTo>
                  <a:lnTo>
                    <a:pt x="795" y="721"/>
                  </a:lnTo>
                  <a:lnTo>
                    <a:pt x="787" y="706"/>
                  </a:lnTo>
                  <a:lnTo>
                    <a:pt x="778" y="691"/>
                  </a:lnTo>
                  <a:lnTo>
                    <a:pt x="768" y="680"/>
                  </a:lnTo>
                  <a:lnTo>
                    <a:pt x="756" y="668"/>
                  </a:lnTo>
                  <a:lnTo>
                    <a:pt x="743" y="657"/>
                  </a:lnTo>
                  <a:lnTo>
                    <a:pt x="729" y="649"/>
                  </a:lnTo>
                  <a:lnTo>
                    <a:pt x="714" y="642"/>
                  </a:lnTo>
                  <a:lnTo>
                    <a:pt x="699" y="634"/>
                  </a:lnTo>
                  <a:lnTo>
                    <a:pt x="682" y="629"/>
                  </a:lnTo>
                  <a:lnTo>
                    <a:pt x="665" y="623"/>
                  </a:lnTo>
                  <a:lnTo>
                    <a:pt x="646" y="619"/>
                  </a:lnTo>
                  <a:lnTo>
                    <a:pt x="646" y="619"/>
                  </a:lnTo>
                  <a:lnTo>
                    <a:pt x="612" y="613"/>
                  </a:lnTo>
                  <a:lnTo>
                    <a:pt x="582" y="606"/>
                  </a:lnTo>
                  <a:lnTo>
                    <a:pt x="568" y="602"/>
                  </a:lnTo>
                  <a:lnTo>
                    <a:pt x="555" y="597"/>
                  </a:lnTo>
                  <a:lnTo>
                    <a:pt x="542" y="592"/>
                  </a:lnTo>
                  <a:lnTo>
                    <a:pt x="531" y="587"/>
                  </a:lnTo>
                  <a:lnTo>
                    <a:pt x="522" y="579"/>
                  </a:lnTo>
                  <a:lnTo>
                    <a:pt x="514" y="570"/>
                  </a:lnTo>
                  <a:lnTo>
                    <a:pt x="508" y="559"/>
                  </a:lnTo>
                  <a:lnTo>
                    <a:pt x="504" y="548"/>
                  </a:lnTo>
                  <a:lnTo>
                    <a:pt x="501" y="533"/>
                  </a:lnTo>
                  <a:lnTo>
                    <a:pt x="501" y="518"/>
                  </a:lnTo>
                  <a:lnTo>
                    <a:pt x="503" y="498"/>
                  </a:lnTo>
                  <a:lnTo>
                    <a:pt x="508" y="477"/>
                  </a:lnTo>
                  <a:lnTo>
                    <a:pt x="508" y="477"/>
                  </a:lnTo>
                  <a:lnTo>
                    <a:pt x="516" y="471"/>
                  </a:lnTo>
                  <a:lnTo>
                    <a:pt x="522" y="464"/>
                  </a:lnTo>
                  <a:lnTo>
                    <a:pt x="535" y="448"/>
                  </a:lnTo>
                  <a:lnTo>
                    <a:pt x="547" y="431"/>
                  </a:lnTo>
                  <a:lnTo>
                    <a:pt x="558" y="414"/>
                  </a:lnTo>
                  <a:lnTo>
                    <a:pt x="568" y="397"/>
                  </a:lnTo>
                  <a:lnTo>
                    <a:pt x="581" y="382"/>
                  </a:lnTo>
                  <a:lnTo>
                    <a:pt x="589" y="375"/>
                  </a:lnTo>
                  <a:lnTo>
                    <a:pt x="597" y="369"/>
                  </a:lnTo>
                  <a:lnTo>
                    <a:pt x="605" y="363"/>
                  </a:lnTo>
                  <a:lnTo>
                    <a:pt x="614" y="360"/>
                  </a:lnTo>
                  <a:lnTo>
                    <a:pt x="614" y="360"/>
                  </a:lnTo>
                  <a:lnTo>
                    <a:pt x="616" y="336"/>
                  </a:lnTo>
                  <a:lnTo>
                    <a:pt x="616" y="316"/>
                  </a:lnTo>
                  <a:lnTo>
                    <a:pt x="614" y="272"/>
                  </a:lnTo>
                  <a:lnTo>
                    <a:pt x="614" y="272"/>
                  </a:lnTo>
                  <a:lnTo>
                    <a:pt x="612" y="268"/>
                  </a:lnTo>
                  <a:lnTo>
                    <a:pt x="608" y="265"/>
                  </a:lnTo>
                  <a:lnTo>
                    <a:pt x="601" y="263"/>
                  </a:lnTo>
                  <a:lnTo>
                    <a:pt x="592" y="259"/>
                  </a:lnTo>
                  <a:lnTo>
                    <a:pt x="589" y="256"/>
                  </a:lnTo>
                  <a:lnTo>
                    <a:pt x="586" y="252"/>
                  </a:lnTo>
                  <a:lnTo>
                    <a:pt x="586" y="252"/>
                  </a:lnTo>
                  <a:lnTo>
                    <a:pt x="586" y="226"/>
                  </a:lnTo>
                  <a:lnTo>
                    <a:pt x="588" y="198"/>
                  </a:lnTo>
                  <a:lnTo>
                    <a:pt x="590" y="169"/>
                  </a:lnTo>
                  <a:lnTo>
                    <a:pt x="592" y="141"/>
                  </a:lnTo>
                  <a:lnTo>
                    <a:pt x="590" y="114"/>
                  </a:lnTo>
                  <a:lnTo>
                    <a:pt x="588" y="102"/>
                  </a:lnTo>
                  <a:lnTo>
                    <a:pt x="586" y="90"/>
                  </a:lnTo>
                  <a:lnTo>
                    <a:pt x="582" y="80"/>
                  </a:lnTo>
                  <a:lnTo>
                    <a:pt x="577" y="71"/>
                  </a:lnTo>
                  <a:lnTo>
                    <a:pt x="571" y="62"/>
                  </a:lnTo>
                  <a:lnTo>
                    <a:pt x="563" y="55"/>
                  </a:lnTo>
                  <a:lnTo>
                    <a:pt x="563" y="55"/>
                  </a:lnTo>
                  <a:lnTo>
                    <a:pt x="558" y="53"/>
                  </a:lnTo>
                  <a:lnTo>
                    <a:pt x="552" y="50"/>
                  </a:lnTo>
                  <a:lnTo>
                    <a:pt x="546" y="50"/>
                  </a:lnTo>
                  <a:lnTo>
                    <a:pt x="541" y="49"/>
                  </a:lnTo>
                  <a:lnTo>
                    <a:pt x="541" y="49"/>
                  </a:lnTo>
                  <a:lnTo>
                    <a:pt x="514" y="51"/>
                  </a:lnTo>
                  <a:lnTo>
                    <a:pt x="514" y="51"/>
                  </a:lnTo>
                  <a:lnTo>
                    <a:pt x="505" y="50"/>
                  </a:lnTo>
                  <a:lnTo>
                    <a:pt x="496" y="47"/>
                  </a:lnTo>
                  <a:lnTo>
                    <a:pt x="496" y="47"/>
                  </a:lnTo>
                  <a:lnTo>
                    <a:pt x="487" y="43"/>
                  </a:lnTo>
                  <a:lnTo>
                    <a:pt x="481" y="37"/>
                  </a:lnTo>
                  <a:lnTo>
                    <a:pt x="475" y="29"/>
                  </a:lnTo>
                  <a:lnTo>
                    <a:pt x="470" y="21"/>
                  </a:lnTo>
                  <a:lnTo>
                    <a:pt x="464" y="15"/>
                  </a:lnTo>
                  <a:lnTo>
                    <a:pt x="458" y="8"/>
                  </a:lnTo>
                  <a:lnTo>
                    <a:pt x="450" y="3"/>
                  </a:lnTo>
                  <a:lnTo>
                    <a:pt x="447" y="2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18" y="0"/>
                  </a:lnTo>
                  <a:lnTo>
                    <a:pt x="418" y="0"/>
                  </a:lnTo>
                  <a:lnTo>
                    <a:pt x="402" y="10"/>
                  </a:lnTo>
                  <a:lnTo>
                    <a:pt x="386" y="16"/>
                  </a:lnTo>
                  <a:lnTo>
                    <a:pt x="371" y="20"/>
                  </a:lnTo>
                  <a:lnTo>
                    <a:pt x="354" y="23"/>
                  </a:lnTo>
                  <a:lnTo>
                    <a:pt x="321" y="28"/>
                  </a:lnTo>
                  <a:lnTo>
                    <a:pt x="306" y="30"/>
                  </a:lnTo>
                  <a:lnTo>
                    <a:pt x="290" y="34"/>
                  </a:lnTo>
                  <a:lnTo>
                    <a:pt x="290" y="34"/>
                  </a:lnTo>
                  <a:lnTo>
                    <a:pt x="283" y="36"/>
                  </a:lnTo>
                  <a:lnTo>
                    <a:pt x="283" y="36"/>
                  </a:lnTo>
                  <a:lnTo>
                    <a:pt x="275" y="40"/>
                  </a:lnTo>
                  <a:lnTo>
                    <a:pt x="268" y="43"/>
                  </a:lnTo>
                  <a:lnTo>
                    <a:pt x="260" y="47"/>
                  </a:lnTo>
                  <a:lnTo>
                    <a:pt x="255" y="53"/>
                  </a:lnTo>
                  <a:lnTo>
                    <a:pt x="248" y="58"/>
                  </a:lnTo>
                  <a:lnTo>
                    <a:pt x="244" y="63"/>
                  </a:lnTo>
                  <a:lnTo>
                    <a:pt x="235" y="76"/>
                  </a:lnTo>
                  <a:lnTo>
                    <a:pt x="235" y="76"/>
                  </a:lnTo>
                  <a:lnTo>
                    <a:pt x="231" y="87"/>
                  </a:lnTo>
                  <a:lnTo>
                    <a:pt x="227" y="97"/>
                  </a:lnTo>
                  <a:lnTo>
                    <a:pt x="225" y="109"/>
                  </a:lnTo>
                  <a:lnTo>
                    <a:pt x="223" y="122"/>
                  </a:lnTo>
                  <a:lnTo>
                    <a:pt x="221" y="148"/>
                  </a:lnTo>
                  <a:lnTo>
                    <a:pt x="219" y="175"/>
                  </a:lnTo>
                  <a:lnTo>
                    <a:pt x="219" y="175"/>
                  </a:lnTo>
                  <a:lnTo>
                    <a:pt x="221" y="249"/>
                  </a:lnTo>
                  <a:lnTo>
                    <a:pt x="221" y="249"/>
                  </a:lnTo>
                  <a:lnTo>
                    <a:pt x="213" y="254"/>
                  </a:lnTo>
                  <a:lnTo>
                    <a:pt x="208" y="259"/>
                  </a:lnTo>
                  <a:lnTo>
                    <a:pt x="202" y="265"/>
                  </a:lnTo>
                  <a:lnTo>
                    <a:pt x="198" y="272"/>
                  </a:lnTo>
                  <a:lnTo>
                    <a:pt x="196" y="280"/>
                  </a:lnTo>
                  <a:lnTo>
                    <a:pt x="193" y="288"/>
                  </a:lnTo>
                  <a:lnTo>
                    <a:pt x="192" y="297"/>
                  </a:lnTo>
                  <a:lnTo>
                    <a:pt x="192" y="305"/>
                  </a:lnTo>
                  <a:lnTo>
                    <a:pt x="192" y="305"/>
                  </a:lnTo>
                  <a:lnTo>
                    <a:pt x="192" y="315"/>
                  </a:lnTo>
                  <a:lnTo>
                    <a:pt x="192" y="326"/>
                  </a:lnTo>
                  <a:lnTo>
                    <a:pt x="195" y="335"/>
                  </a:lnTo>
                  <a:lnTo>
                    <a:pt x="197" y="345"/>
                  </a:lnTo>
                  <a:lnTo>
                    <a:pt x="197" y="345"/>
                  </a:lnTo>
                  <a:lnTo>
                    <a:pt x="200" y="352"/>
                  </a:lnTo>
                  <a:lnTo>
                    <a:pt x="204" y="358"/>
                  </a:lnTo>
                  <a:lnTo>
                    <a:pt x="209" y="363"/>
                  </a:lnTo>
                  <a:lnTo>
                    <a:pt x="214" y="369"/>
                  </a:lnTo>
                  <a:lnTo>
                    <a:pt x="227" y="379"/>
                  </a:lnTo>
                  <a:lnTo>
                    <a:pt x="234" y="384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7" y="401"/>
                  </a:lnTo>
                  <a:lnTo>
                    <a:pt x="253" y="410"/>
                  </a:lnTo>
                  <a:lnTo>
                    <a:pt x="266" y="431"/>
                  </a:lnTo>
                  <a:lnTo>
                    <a:pt x="278" y="450"/>
                  </a:lnTo>
                  <a:lnTo>
                    <a:pt x="283" y="459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5" y="471"/>
                  </a:lnTo>
                  <a:lnTo>
                    <a:pt x="300" y="474"/>
                  </a:lnTo>
                  <a:lnTo>
                    <a:pt x="306" y="477"/>
                  </a:lnTo>
                  <a:lnTo>
                    <a:pt x="311" y="478"/>
                  </a:lnTo>
                  <a:lnTo>
                    <a:pt x="311" y="478"/>
                  </a:lnTo>
                  <a:lnTo>
                    <a:pt x="311" y="555"/>
                  </a:lnTo>
                  <a:lnTo>
                    <a:pt x="311" y="555"/>
                  </a:lnTo>
                  <a:lnTo>
                    <a:pt x="302" y="568"/>
                  </a:lnTo>
                  <a:lnTo>
                    <a:pt x="290" y="579"/>
                  </a:lnTo>
                  <a:lnTo>
                    <a:pt x="290" y="579"/>
                  </a:lnTo>
                  <a:lnTo>
                    <a:pt x="275" y="589"/>
                  </a:lnTo>
                  <a:lnTo>
                    <a:pt x="260" y="599"/>
                  </a:lnTo>
                  <a:lnTo>
                    <a:pt x="242" y="605"/>
                  </a:lnTo>
                  <a:lnTo>
                    <a:pt x="223" y="612"/>
                  </a:lnTo>
                  <a:lnTo>
                    <a:pt x="184" y="622"/>
                  </a:lnTo>
                  <a:lnTo>
                    <a:pt x="145" y="631"/>
                  </a:lnTo>
                  <a:lnTo>
                    <a:pt x="125" y="636"/>
                  </a:lnTo>
                  <a:lnTo>
                    <a:pt x="107" y="642"/>
                  </a:lnTo>
                  <a:lnTo>
                    <a:pt x="89" y="648"/>
                  </a:lnTo>
                  <a:lnTo>
                    <a:pt x="72" y="656"/>
                  </a:lnTo>
                  <a:lnTo>
                    <a:pt x="56" y="665"/>
                  </a:lnTo>
                  <a:lnTo>
                    <a:pt x="42" y="677"/>
                  </a:lnTo>
                  <a:lnTo>
                    <a:pt x="30" y="690"/>
                  </a:lnTo>
                  <a:lnTo>
                    <a:pt x="25" y="698"/>
                  </a:lnTo>
                  <a:lnTo>
                    <a:pt x="20" y="706"/>
                  </a:lnTo>
                  <a:lnTo>
                    <a:pt x="20" y="706"/>
                  </a:lnTo>
                  <a:lnTo>
                    <a:pt x="14" y="717"/>
                  </a:lnTo>
                  <a:lnTo>
                    <a:pt x="12" y="729"/>
                  </a:lnTo>
                  <a:lnTo>
                    <a:pt x="9" y="741"/>
                  </a:lnTo>
                  <a:lnTo>
                    <a:pt x="8" y="755"/>
                  </a:lnTo>
                  <a:lnTo>
                    <a:pt x="5" y="784"/>
                  </a:lnTo>
                  <a:lnTo>
                    <a:pt x="3" y="800"/>
                  </a:lnTo>
                  <a:lnTo>
                    <a:pt x="0" y="817"/>
                  </a:lnTo>
                  <a:lnTo>
                    <a:pt x="0" y="818"/>
                  </a:lnTo>
                  <a:lnTo>
                    <a:pt x="0" y="818"/>
                  </a:lnTo>
                  <a:lnTo>
                    <a:pt x="0" y="828"/>
                  </a:lnTo>
                  <a:lnTo>
                    <a:pt x="0" y="830"/>
                  </a:lnTo>
                  <a:lnTo>
                    <a:pt x="0" y="830"/>
                  </a:lnTo>
                  <a:lnTo>
                    <a:pt x="0" y="830"/>
                  </a:lnTo>
                  <a:lnTo>
                    <a:pt x="1" y="839"/>
                  </a:lnTo>
                  <a:lnTo>
                    <a:pt x="5" y="849"/>
                  </a:lnTo>
                  <a:lnTo>
                    <a:pt x="10" y="858"/>
                  </a:lnTo>
                  <a:lnTo>
                    <a:pt x="18" y="868"/>
                  </a:lnTo>
                  <a:lnTo>
                    <a:pt x="26" y="877"/>
                  </a:lnTo>
                  <a:lnTo>
                    <a:pt x="37" y="886"/>
                  </a:lnTo>
                  <a:lnTo>
                    <a:pt x="48" y="895"/>
                  </a:lnTo>
                  <a:lnTo>
                    <a:pt x="61" y="903"/>
                  </a:lnTo>
                  <a:lnTo>
                    <a:pt x="77" y="911"/>
                  </a:lnTo>
                  <a:lnTo>
                    <a:pt x="93" y="919"/>
                  </a:lnTo>
                  <a:lnTo>
                    <a:pt x="110" y="925"/>
                  </a:lnTo>
                  <a:lnTo>
                    <a:pt x="128" y="932"/>
                  </a:lnTo>
                  <a:lnTo>
                    <a:pt x="168" y="945"/>
                  </a:lnTo>
                  <a:lnTo>
                    <a:pt x="214" y="954"/>
                  </a:lnTo>
                  <a:lnTo>
                    <a:pt x="214" y="954"/>
                  </a:lnTo>
                  <a:lnTo>
                    <a:pt x="215" y="954"/>
                  </a:lnTo>
                  <a:lnTo>
                    <a:pt x="215" y="954"/>
                  </a:lnTo>
                  <a:lnTo>
                    <a:pt x="260" y="960"/>
                  </a:lnTo>
                  <a:lnTo>
                    <a:pt x="307" y="966"/>
                  </a:lnTo>
                  <a:lnTo>
                    <a:pt x="356" y="969"/>
                  </a:lnTo>
                  <a:lnTo>
                    <a:pt x="407" y="971"/>
                  </a:lnTo>
                  <a:lnTo>
                    <a:pt x="407" y="971"/>
                  </a:lnTo>
                  <a:lnTo>
                    <a:pt x="450" y="969"/>
                  </a:lnTo>
                  <a:lnTo>
                    <a:pt x="450" y="969"/>
                  </a:lnTo>
                  <a:lnTo>
                    <a:pt x="448" y="958"/>
                  </a:lnTo>
                  <a:lnTo>
                    <a:pt x="445" y="946"/>
                  </a:lnTo>
                  <a:lnTo>
                    <a:pt x="450" y="969"/>
                  </a:lnTo>
                  <a:lnTo>
                    <a:pt x="450" y="969"/>
                  </a:lnTo>
                  <a:lnTo>
                    <a:pt x="488" y="967"/>
                  </a:lnTo>
                  <a:lnTo>
                    <a:pt x="529" y="963"/>
                  </a:lnTo>
                  <a:lnTo>
                    <a:pt x="576" y="958"/>
                  </a:lnTo>
                  <a:lnTo>
                    <a:pt x="627" y="949"/>
                  </a:lnTo>
                  <a:lnTo>
                    <a:pt x="652" y="943"/>
                  </a:lnTo>
                  <a:lnTo>
                    <a:pt x="675" y="937"/>
                  </a:lnTo>
                  <a:lnTo>
                    <a:pt x="697" y="930"/>
                  </a:lnTo>
                  <a:lnTo>
                    <a:pt x="717" y="922"/>
                  </a:lnTo>
                  <a:lnTo>
                    <a:pt x="734" y="915"/>
                  </a:lnTo>
                  <a:lnTo>
                    <a:pt x="747" y="904"/>
                  </a:lnTo>
                  <a:lnTo>
                    <a:pt x="747" y="904"/>
                  </a:lnTo>
                  <a:lnTo>
                    <a:pt x="768" y="892"/>
                  </a:lnTo>
                  <a:lnTo>
                    <a:pt x="785" y="879"/>
                  </a:lnTo>
                  <a:lnTo>
                    <a:pt x="798" y="865"/>
                  </a:lnTo>
                  <a:lnTo>
                    <a:pt x="803" y="858"/>
                  </a:lnTo>
                  <a:lnTo>
                    <a:pt x="808" y="851"/>
                  </a:lnTo>
                  <a:lnTo>
                    <a:pt x="808" y="851"/>
                  </a:lnTo>
                  <a:lnTo>
                    <a:pt x="812" y="839"/>
                  </a:lnTo>
                  <a:lnTo>
                    <a:pt x="815" y="828"/>
                  </a:lnTo>
                  <a:lnTo>
                    <a:pt x="815" y="828"/>
                  </a:lnTo>
                  <a:lnTo>
                    <a:pt x="815" y="828"/>
                  </a:lnTo>
                  <a:lnTo>
                    <a:pt x="815" y="824"/>
                  </a:lnTo>
                  <a:lnTo>
                    <a:pt x="815" y="823"/>
                  </a:lnTo>
                  <a:lnTo>
                    <a:pt x="815" y="823"/>
                  </a:lnTo>
                  <a:lnTo>
                    <a:pt x="815" y="822"/>
                  </a:lnTo>
                  <a:lnTo>
                    <a:pt x="815" y="8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1391"/>
            <p:cNvSpPr/>
            <p:nvPr/>
          </p:nvSpPr>
          <p:spPr bwMode="auto">
            <a:xfrm>
              <a:off x="7502701" y="3762948"/>
              <a:ext cx="35016" cy="33494"/>
            </a:xfrm>
            <a:custGeom>
              <a:avLst/>
              <a:gdLst>
                <a:gd name="T0" fmla="*/ 85 w 90"/>
                <a:gd name="T1" fmla="*/ 35 h 90"/>
                <a:gd name="T2" fmla="*/ 55 w 90"/>
                <a:gd name="T3" fmla="*/ 35 h 90"/>
                <a:gd name="T4" fmla="*/ 55 w 90"/>
                <a:gd name="T5" fmla="*/ 5 h 90"/>
                <a:gd name="T6" fmla="*/ 55 w 90"/>
                <a:gd name="T7" fmla="*/ 5 h 90"/>
                <a:gd name="T8" fmla="*/ 55 w 90"/>
                <a:gd name="T9" fmla="*/ 3 h 90"/>
                <a:gd name="T10" fmla="*/ 53 w 90"/>
                <a:gd name="T11" fmla="*/ 1 h 90"/>
                <a:gd name="T12" fmla="*/ 52 w 90"/>
                <a:gd name="T13" fmla="*/ 0 h 90"/>
                <a:gd name="T14" fmla="*/ 50 w 90"/>
                <a:gd name="T15" fmla="*/ 0 h 90"/>
                <a:gd name="T16" fmla="*/ 40 w 90"/>
                <a:gd name="T17" fmla="*/ 0 h 90"/>
                <a:gd name="T18" fmla="*/ 40 w 90"/>
                <a:gd name="T19" fmla="*/ 0 h 90"/>
                <a:gd name="T20" fmla="*/ 39 w 90"/>
                <a:gd name="T21" fmla="*/ 0 h 90"/>
                <a:gd name="T22" fmla="*/ 36 w 90"/>
                <a:gd name="T23" fmla="*/ 1 h 90"/>
                <a:gd name="T24" fmla="*/ 35 w 90"/>
                <a:gd name="T25" fmla="*/ 3 h 90"/>
                <a:gd name="T26" fmla="*/ 35 w 90"/>
                <a:gd name="T27" fmla="*/ 5 h 90"/>
                <a:gd name="T28" fmla="*/ 35 w 90"/>
                <a:gd name="T29" fmla="*/ 35 h 90"/>
                <a:gd name="T30" fmla="*/ 5 w 90"/>
                <a:gd name="T31" fmla="*/ 35 h 90"/>
                <a:gd name="T32" fmla="*/ 5 w 90"/>
                <a:gd name="T33" fmla="*/ 35 h 90"/>
                <a:gd name="T34" fmla="*/ 4 w 90"/>
                <a:gd name="T35" fmla="*/ 35 h 90"/>
                <a:gd name="T36" fmla="*/ 1 w 90"/>
                <a:gd name="T37" fmla="*/ 37 h 90"/>
                <a:gd name="T38" fmla="*/ 1 w 90"/>
                <a:gd name="T39" fmla="*/ 38 h 90"/>
                <a:gd name="T40" fmla="*/ 0 w 90"/>
                <a:gd name="T41" fmla="*/ 40 h 90"/>
                <a:gd name="T42" fmla="*/ 0 w 90"/>
                <a:gd name="T43" fmla="*/ 50 h 90"/>
                <a:gd name="T44" fmla="*/ 0 w 90"/>
                <a:gd name="T45" fmla="*/ 50 h 90"/>
                <a:gd name="T46" fmla="*/ 1 w 90"/>
                <a:gd name="T47" fmla="*/ 51 h 90"/>
                <a:gd name="T48" fmla="*/ 1 w 90"/>
                <a:gd name="T49" fmla="*/ 54 h 90"/>
                <a:gd name="T50" fmla="*/ 4 w 90"/>
                <a:gd name="T51" fmla="*/ 54 h 90"/>
                <a:gd name="T52" fmla="*/ 5 w 90"/>
                <a:gd name="T53" fmla="*/ 55 h 90"/>
                <a:gd name="T54" fmla="*/ 35 w 90"/>
                <a:gd name="T55" fmla="*/ 55 h 90"/>
                <a:gd name="T56" fmla="*/ 35 w 90"/>
                <a:gd name="T57" fmla="*/ 85 h 90"/>
                <a:gd name="T58" fmla="*/ 35 w 90"/>
                <a:gd name="T59" fmla="*/ 85 h 90"/>
                <a:gd name="T60" fmla="*/ 35 w 90"/>
                <a:gd name="T61" fmla="*/ 86 h 90"/>
                <a:gd name="T62" fmla="*/ 36 w 90"/>
                <a:gd name="T63" fmla="*/ 89 h 90"/>
                <a:gd name="T64" fmla="*/ 39 w 90"/>
                <a:gd name="T65" fmla="*/ 89 h 90"/>
                <a:gd name="T66" fmla="*/ 40 w 90"/>
                <a:gd name="T67" fmla="*/ 90 h 90"/>
                <a:gd name="T68" fmla="*/ 50 w 90"/>
                <a:gd name="T69" fmla="*/ 90 h 90"/>
                <a:gd name="T70" fmla="*/ 50 w 90"/>
                <a:gd name="T71" fmla="*/ 90 h 90"/>
                <a:gd name="T72" fmla="*/ 52 w 90"/>
                <a:gd name="T73" fmla="*/ 89 h 90"/>
                <a:gd name="T74" fmla="*/ 53 w 90"/>
                <a:gd name="T75" fmla="*/ 89 h 90"/>
                <a:gd name="T76" fmla="*/ 55 w 90"/>
                <a:gd name="T77" fmla="*/ 86 h 90"/>
                <a:gd name="T78" fmla="*/ 55 w 90"/>
                <a:gd name="T79" fmla="*/ 85 h 90"/>
                <a:gd name="T80" fmla="*/ 55 w 90"/>
                <a:gd name="T81" fmla="*/ 55 h 90"/>
                <a:gd name="T82" fmla="*/ 85 w 90"/>
                <a:gd name="T83" fmla="*/ 55 h 90"/>
                <a:gd name="T84" fmla="*/ 85 w 90"/>
                <a:gd name="T85" fmla="*/ 55 h 90"/>
                <a:gd name="T86" fmla="*/ 87 w 90"/>
                <a:gd name="T87" fmla="*/ 54 h 90"/>
                <a:gd name="T88" fmla="*/ 89 w 90"/>
                <a:gd name="T89" fmla="*/ 54 h 90"/>
                <a:gd name="T90" fmla="*/ 90 w 90"/>
                <a:gd name="T91" fmla="*/ 51 h 90"/>
                <a:gd name="T92" fmla="*/ 90 w 90"/>
                <a:gd name="T93" fmla="*/ 50 h 90"/>
                <a:gd name="T94" fmla="*/ 90 w 90"/>
                <a:gd name="T95" fmla="*/ 40 h 90"/>
                <a:gd name="T96" fmla="*/ 90 w 90"/>
                <a:gd name="T97" fmla="*/ 40 h 90"/>
                <a:gd name="T98" fmla="*/ 90 w 90"/>
                <a:gd name="T99" fmla="*/ 38 h 90"/>
                <a:gd name="T100" fmla="*/ 89 w 90"/>
                <a:gd name="T101" fmla="*/ 37 h 90"/>
                <a:gd name="T102" fmla="*/ 87 w 90"/>
                <a:gd name="T103" fmla="*/ 35 h 90"/>
                <a:gd name="T104" fmla="*/ 85 w 90"/>
                <a:gd name="T105" fmla="*/ 35 h 90"/>
                <a:gd name="T106" fmla="*/ 85 w 90"/>
                <a:gd name="T107" fmla="*/ 3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0">
                  <a:moveTo>
                    <a:pt x="85" y="35"/>
                  </a:moveTo>
                  <a:lnTo>
                    <a:pt x="55" y="3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5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1" y="37"/>
                  </a:lnTo>
                  <a:lnTo>
                    <a:pt x="1" y="38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" y="51"/>
                  </a:lnTo>
                  <a:lnTo>
                    <a:pt x="1" y="54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35" y="5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5" y="86"/>
                  </a:lnTo>
                  <a:lnTo>
                    <a:pt x="36" y="89"/>
                  </a:lnTo>
                  <a:lnTo>
                    <a:pt x="39" y="89"/>
                  </a:lnTo>
                  <a:lnTo>
                    <a:pt x="4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2" y="89"/>
                  </a:lnTo>
                  <a:lnTo>
                    <a:pt x="53" y="89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55"/>
                  </a:lnTo>
                  <a:lnTo>
                    <a:pt x="85" y="55"/>
                  </a:lnTo>
                  <a:lnTo>
                    <a:pt x="85" y="55"/>
                  </a:lnTo>
                  <a:lnTo>
                    <a:pt x="87" y="54"/>
                  </a:lnTo>
                  <a:lnTo>
                    <a:pt x="89" y="54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38"/>
                  </a:lnTo>
                  <a:lnTo>
                    <a:pt x="89" y="37"/>
                  </a:lnTo>
                  <a:lnTo>
                    <a:pt x="87" y="35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36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48119" y="4507426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21548" y="4942164"/>
            <a:ext cx="15455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34491" y="4507426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07920" y="4942164"/>
            <a:ext cx="15455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20863" y="4507426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94292" y="4942164"/>
            <a:ext cx="15455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07235" y="4507426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580664" y="4942164"/>
            <a:ext cx="15455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693608" y="4507426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767037" y="4942164"/>
            <a:ext cx="15455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班级管理概况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" name="Freeform 2591"/>
          <p:cNvSpPr/>
          <p:nvPr/>
        </p:nvSpPr>
        <p:spPr bwMode="auto">
          <a:xfrm rot="13500000" flipH="1">
            <a:off x="5894366" y="3741378"/>
            <a:ext cx="517293" cy="638088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Oval 15"/>
          <p:cNvSpPr/>
          <p:nvPr/>
        </p:nvSpPr>
        <p:spPr>
          <a:xfrm>
            <a:off x="3276820" y="2420884"/>
            <a:ext cx="963346" cy="96334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3567201" y="2737899"/>
            <a:ext cx="382583" cy="329314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Oval 16"/>
          <p:cNvSpPr/>
          <p:nvPr/>
        </p:nvSpPr>
        <p:spPr>
          <a:xfrm>
            <a:off x="7941007" y="2420884"/>
            <a:ext cx="963346" cy="96334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Freeform 178"/>
          <p:cNvSpPr>
            <a:spLocks noEditPoints="1"/>
          </p:cNvSpPr>
          <p:nvPr/>
        </p:nvSpPr>
        <p:spPr bwMode="auto">
          <a:xfrm>
            <a:off x="8231388" y="2758482"/>
            <a:ext cx="382583" cy="288150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Oval 14"/>
          <p:cNvSpPr/>
          <p:nvPr/>
        </p:nvSpPr>
        <p:spPr>
          <a:xfrm>
            <a:off x="5228546" y="1889781"/>
            <a:ext cx="1859762" cy="18597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Freeform 245"/>
          <p:cNvSpPr/>
          <p:nvPr/>
        </p:nvSpPr>
        <p:spPr bwMode="auto">
          <a:xfrm>
            <a:off x="5859538" y="2294830"/>
            <a:ext cx="566068" cy="56606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Freeform 2591"/>
          <p:cNvSpPr/>
          <p:nvPr/>
        </p:nvSpPr>
        <p:spPr bwMode="auto">
          <a:xfrm rot="18000000" flipH="1">
            <a:off x="4579083" y="2499963"/>
            <a:ext cx="621934" cy="767166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Freeform 2591"/>
          <p:cNvSpPr/>
          <p:nvPr/>
        </p:nvSpPr>
        <p:spPr bwMode="auto">
          <a:xfrm rot="3600000">
            <a:off x="7005422" y="2499963"/>
            <a:ext cx="621934" cy="767166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1752" y="2509260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762" y="2892585"/>
            <a:ext cx="234438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/>
          <p:nvPr/>
        </p:nvSpPr>
        <p:spPr>
          <a:xfrm>
            <a:off x="4292947" y="4710896"/>
            <a:ext cx="963346" cy="96334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4643619" y="4972156"/>
            <a:ext cx="262001" cy="44082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pPr algn="l" defTabSz="1828800" rtl="0"/>
            <a:endParaRPr lang="en-US" sz="3600" kern="1200" dirty="0">
              <a:solidFill>
                <a:prstClr val="black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04053" y="4896275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04053" y="5279600"/>
            <a:ext cx="234438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10744" y="2577041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10744" y="2960366"/>
            <a:ext cx="2344386" cy="533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70729" y="2944213"/>
            <a:ext cx="1575396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031" y="1338397"/>
            <a:ext cx="2025938" cy="144517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489961" y="2878088"/>
            <a:ext cx="5212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n w="0">
                  <a:solidFill>
                    <a:schemeClr val="bg1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学生学习情况</a:t>
            </a:r>
            <a:endParaRPr lang="zh-CN" altLang="en-US" sz="6600" dirty="0">
              <a:ln w="0">
                <a:solidFill>
                  <a:schemeClr val="bg1"/>
                </a:solidFill>
              </a:ln>
              <a:blipFill>
                <a:blip r:embed="rId3"/>
                <a:stretch>
                  <a:fillRect/>
                </a:stretch>
              </a:blip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33406" y="3918622"/>
            <a:ext cx="812518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Here，according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Add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Words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Here，To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Your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Need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To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Draw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The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Text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Box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Size</a:t>
            </a:r>
            <a:r>
              <a:rPr lang="en-US" altLang="zh-CN" sz="1200" dirty="0">
                <a:solidFill>
                  <a:schemeClr val="bg1"/>
                </a:solidFill>
                <a:latin typeface="思源黑体 Regular" panose="020B0500000000000000" charset="-122"/>
                <a:ea typeface="汉仪旗黑-60S" panose="00020600040101010101" pitchFamily="18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汉仪旗黑-60S" panose="00020600040101010101" pitchFamily="18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5300967" y="4733200"/>
            <a:ext cx="1590066" cy="412455"/>
          </a:xfrm>
          <a:prstGeom prst="roundRect">
            <a:avLst>
              <a:gd name="adj" fmla="val 50000"/>
            </a:avLst>
          </a:prstGeom>
          <a:solidFill>
            <a:srgbClr val="EB6E6B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PART 02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学生学习情况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906684" y="2049821"/>
            <a:ext cx="2055426" cy="16240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2000" kern="1200" dirty="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5" name="Group 36"/>
          <p:cNvGrpSpPr/>
          <p:nvPr/>
        </p:nvGrpSpPr>
        <p:grpSpPr>
          <a:xfrm>
            <a:off x="1722351" y="2303892"/>
            <a:ext cx="345426" cy="502438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6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115"/>
            <p:cNvSpPr/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Rectangle 33"/>
          <p:cNvSpPr/>
          <p:nvPr/>
        </p:nvSpPr>
        <p:spPr>
          <a:xfrm>
            <a:off x="3681086" y="2049821"/>
            <a:ext cx="2055426" cy="16240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2000" kern="120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" name="Group 39"/>
          <p:cNvGrpSpPr/>
          <p:nvPr/>
        </p:nvGrpSpPr>
        <p:grpSpPr>
          <a:xfrm>
            <a:off x="4390166" y="2303893"/>
            <a:ext cx="502438" cy="502439"/>
            <a:chOff x="7171531" y="3646884"/>
            <a:chExt cx="457201" cy="457201"/>
          </a:xfrm>
          <a:solidFill>
            <a:schemeClr val="bg1"/>
          </a:solidFill>
        </p:grpSpPr>
        <p:sp>
          <p:nvSpPr>
            <p:cNvPr id="11" name="Freeform 38"/>
            <p:cNvSpPr>
              <a:spLocks noEditPoints="1"/>
            </p:cNvSpPr>
            <p:nvPr/>
          </p:nvSpPr>
          <p:spPr bwMode="auto">
            <a:xfrm>
              <a:off x="7171531" y="3689747"/>
              <a:ext cx="415925" cy="414338"/>
            </a:xfrm>
            <a:custGeom>
              <a:avLst/>
              <a:gdLst>
                <a:gd name="T0" fmla="*/ 914 w 1049"/>
                <a:gd name="T1" fmla="*/ 435 h 1043"/>
                <a:gd name="T2" fmla="*/ 902 w 1049"/>
                <a:gd name="T3" fmla="*/ 435 h 1043"/>
                <a:gd name="T4" fmla="*/ 781 w 1049"/>
                <a:gd name="T5" fmla="*/ 497 h 1043"/>
                <a:gd name="T6" fmla="*/ 723 w 1049"/>
                <a:gd name="T7" fmla="*/ 435 h 1043"/>
                <a:gd name="T8" fmla="*/ 642 w 1049"/>
                <a:gd name="T9" fmla="*/ 391 h 1043"/>
                <a:gd name="T10" fmla="*/ 562 w 1049"/>
                <a:gd name="T11" fmla="*/ 367 h 1043"/>
                <a:gd name="T12" fmla="*/ 443 w 1049"/>
                <a:gd name="T13" fmla="*/ 349 h 1043"/>
                <a:gd name="T14" fmla="*/ 679 w 1049"/>
                <a:gd name="T15" fmla="*/ 215 h 1043"/>
                <a:gd name="T16" fmla="*/ 612 w 1049"/>
                <a:gd name="T17" fmla="*/ 144 h 1043"/>
                <a:gd name="T18" fmla="*/ 615 w 1049"/>
                <a:gd name="T19" fmla="*/ 131 h 1043"/>
                <a:gd name="T20" fmla="*/ 674 w 1049"/>
                <a:gd name="T21" fmla="*/ 73 h 1043"/>
                <a:gd name="T22" fmla="*/ 688 w 1049"/>
                <a:gd name="T23" fmla="*/ 73 h 1043"/>
                <a:gd name="T24" fmla="*/ 974 w 1049"/>
                <a:gd name="T25" fmla="*/ 357 h 1043"/>
                <a:gd name="T26" fmla="*/ 977 w 1049"/>
                <a:gd name="T27" fmla="*/ 372 h 1043"/>
                <a:gd name="T28" fmla="*/ 972 w 1049"/>
                <a:gd name="T29" fmla="*/ 380 h 1043"/>
                <a:gd name="T30" fmla="*/ 593 w 1049"/>
                <a:gd name="T31" fmla="*/ 960 h 1043"/>
                <a:gd name="T32" fmla="*/ 578 w 1049"/>
                <a:gd name="T33" fmla="*/ 970 h 1043"/>
                <a:gd name="T34" fmla="*/ 558 w 1049"/>
                <a:gd name="T35" fmla="*/ 971 h 1043"/>
                <a:gd name="T36" fmla="*/ 83 w 1049"/>
                <a:gd name="T37" fmla="*/ 508 h 1043"/>
                <a:gd name="T38" fmla="*/ 73 w 1049"/>
                <a:gd name="T39" fmla="*/ 476 h 1043"/>
                <a:gd name="T40" fmla="*/ 94 w 1049"/>
                <a:gd name="T41" fmla="*/ 449 h 1043"/>
                <a:gd name="T42" fmla="*/ 403 w 1049"/>
                <a:gd name="T43" fmla="*/ 380 h 1043"/>
                <a:gd name="T44" fmla="*/ 572 w 1049"/>
                <a:gd name="T45" fmla="*/ 406 h 1043"/>
                <a:gd name="T46" fmla="*/ 642 w 1049"/>
                <a:gd name="T47" fmla="*/ 430 h 1043"/>
                <a:gd name="T48" fmla="*/ 700 w 1049"/>
                <a:gd name="T49" fmla="*/ 461 h 1043"/>
                <a:gd name="T50" fmla="*/ 756 w 1049"/>
                <a:gd name="T51" fmla="*/ 509 h 1043"/>
                <a:gd name="T52" fmla="*/ 737 w 1049"/>
                <a:gd name="T53" fmla="*/ 21 h 1043"/>
                <a:gd name="T54" fmla="*/ 707 w 1049"/>
                <a:gd name="T55" fmla="*/ 3 h 1043"/>
                <a:gd name="T56" fmla="*/ 671 w 1049"/>
                <a:gd name="T57" fmla="*/ 0 h 1043"/>
                <a:gd name="T58" fmla="*/ 638 w 1049"/>
                <a:gd name="T59" fmla="*/ 11 h 1043"/>
                <a:gd name="T60" fmla="*/ 567 w 1049"/>
                <a:gd name="T61" fmla="*/ 77 h 1043"/>
                <a:gd name="T62" fmla="*/ 547 w 1049"/>
                <a:gd name="T63" fmla="*/ 106 h 1043"/>
                <a:gd name="T64" fmla="*/ 540 w 1049"/>
                <a:gd name="T65" fmla="*/ 140 h 1043"/>
                <a:gd name="T66" fmla="*/ 554 w 1049"/>
                <a:gd name="T67" fmla="*/ 188 h 1043"/>
                <a:gd name="T68" fmla="*/ 32 w 1049"/>
                <a:gd name="T69" fmla="*/ 406 h 1043"/>
                <a:gd name="T70" fmla="*/ 5 w 1049"/>
                <a:gd name="T71" fmla="*/ 449 h 1043"/>
                <a:gd name="T72" fmla="*/ 2 w 1049"/>
                <a:gd name="T73" fmla="*/ 502 h 1043"/>
                <a:gd name="T74" fmla="*/ 23 w 1049"/>
                <a:gd name="T75" fmla="*/ 550 h 1043"/>
                <a:gd name="T76" fmla="*/ 506 w 1049"/>
                <a:gd name="T77" fmla="*/ 1025 h 1043"/>
                <a:gd name="T78" fmla="*/ 543 w 1049"/>
                <a:gd name="T79" fmla="*/ 1041 h 1043"/>
                <a:gd name="T80" fmla="*/ 567 w 1049"/>
                <a:gd name="T81" fmla="*/ 1043 h 1043"/>
                <a:gd name="T82" fmla="*/ 613 w 1049"/>
                <a:gd name="T83" fmla="*/ 1032 h 1043"/>
                <a:gd name="T84" fmla="*/ 654 w 1049"/>
                <a:gd name="T85" fmla="*/ 999 h 1043"/>
                <a:gd name="T86" fmla="*/ 870 w 1049"/>
                <a:gd name="T87" fmla="*/ 500 h 1043"/>
                <a:gd name="T88" fmla="*/ 917 w 1049"/>
                <a:gd name="T89" fmla="*/ 509 h 1043"/>
                <a:gd name="T90" fmla="*/ 950 w 1049"/>
                <a:gd name="T91" fmla="*/ 498 h 1043"/>
                <a:gd name="T92" fmla="*/ 1022 w 1049"/>
                <a:gd name="T93" fmla="*/ 432 h 1043"/>
                <a:gd name="T94" fmla="*/ 1042 w 1049"/>
                <a:gd name="T95" fmla="*/ 403 h 1043"/>
                <a:gd name="T96" fmla="*/ 1049 w 1049"/>
                <a:gd name="T97" fmla="*/ 368 h 1043"/>
                <a:gd name="T98" fmla="*/ 1042 w 1049"/>
                <a:gd name="T99" fmla="*/ 334 h 1043"/>
                <a:gd name="T100" fmla="*/ 1022 w 1049"/>
                <a:gd name="T101" fmla="*/ 305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9" h="1043">
                  <a:moveTo>
                    <a:pt x="972" y="380"/>
                  </a:moveTo>
                  <a:lnTo>
                    <a:pt x="921" y="432"/>
                  </a:lnTo>
                  <a:lnTo>
                    <a:pt x="918" y="434"/>
                  </a:lnTo>
                  <a:lnTo>
                    <a:pt x="914" y="435"/>
                  </a:lnTo>
                  <a:lnTo>
                    <a:pt x="911" y="436"/>
                  </a:lnTo>
                  <a:lnTo>
                    <a:pt x="908" y="436"/>
                  </a:lnTo>
                  <a:lnTo>
                    <a:pt x="905" y="436"/>
                  </a:lnTo>
                  <a:lnTo>
                    <a:pt x="902" y="435"/>
                  </a:lnTo>
                  <a:lnTo>
                    <a:pt x="898" y="434"/>
                  </a:lnTo>
                  <a:lnTo>
                    <a:pt x="895" y="432"/>
                  </a:lnTo>
                  <a:lnTo>
                    <a:pt x="831" y="368"/>
                  </a:lnTo>
                  <a:lnTo>
                    <a:pt x="781" y="497"/>
                  </a:lnTo>
                  <a:lnTo>
                    <a:pt x="785" y="486"/>
                  </a:lnTo>
                  <a:lnTo>
                    <a:pt x="764" y="467"/>
                  </a:lnTo>
                  <a:lnTo>
                    <a:pt x="744" y="450"/>
                  </a:lnTo>
                  <a:lnTo>
                    <a:pt x="723" y="435"/>
                  </a:lnTo>
                  <a:lnTo>
                    <a:pt x="703" y="421"/>
                  </a:lnTo>
                  <a:lnTo>
                    <a:pt x="682" y="409"/>
                  </a:lnTo>
                  <a:lnTo>
                    <a:pt x="663" y="400"/>
                  </a:lnTo>
                  <a:lnTo>
                    <a:pt x="642" y="391"/>
                  </a:lnTo>
                  <a:lnTo>
                    <a:pt x="622" y="383"/>
                  </a:lnTo>
                  <a:lnTo>
                    <a:pt x="602" y="377"/>
                  </a:lnTo>
                  <a:lnTo>
                    <a:pt x="582" y="372"/>
                  </a:lnTo>
                  <a:lnTo>
                    <a:pt x="562" y="367"/>
                  </a:lnTo>
                  <a:lnTo>
                    <a:pt x="543" y="363"/>
                  </a:lnTo>
                  <a:lnTo>
                    <a:pt x="504" y="357"/>
                  </a:lnTo>
                  <a:lnTo>
                    <a:pt x="466" y="352"/>
                  </a:lnTo>
                  <a:lnTo>
                    <a:pt x="443" y="349"/>
                  </a:lnTo>
                  <a:lnTo>
                    <a:pt x="420" y="346"/>
                  </a:lnTo>
                  <a:lnTo>
                    <a:pt x="396" y="342"/>
                  </a:lnTo>
                  <a:lnTo>
                    <a:pt x="373" y="338"/>
                  </a:lnTo>
                  <a:lnTo>
                    <a:pt x="679" y="215"/>
                  </a:lnTo>
                  <a:lnTo>
                    <a:pt x="617" y="153"/>
                  </a:lnTo>
                  <a:lnTo>
                    <a:pt x="615" y="150"/>
                  </a:lnTo>
                  <a:lnTo>
                    <a:pt x="613" y="148"/>
                  </a:lnTo>
                  <a:lnTo>
                    <a:pt x="612" y="144"/>
                  </a:lnTo>
                  <a:lnTo>
                    <a:pt x="612" y="140"/>
                  </a:lnTo>
                  <a:lnTo>
                    <a:pt x="612" y="137"/>
                  </a:lnTo>
                  <a:lnTo>
                    <a:pt x="613" y="134"/>
                  </a:lnTo>
                  <a:lnTo>
                    <a:pt x="615" y="131"/>
                  </a:lnTo>
                  <a:lnTo>
                    <a:pt x="617" y="129"/>
                  </a:lnTo>
                  <a:lnTo>
                    <a:pt x="668" y="77"/>
                  </a:lnTo>
                  <a:lnTo>
                    <a:pt x="671" y="75"/>
                  </a:lnTo>
                  <a:lnTo>
                    <a:pt x="674" y="73"/>
                  </a:lnTo>
                  <a:lnTo>
                    <a:pt x="678" y="72"/>
                  </a:lnTo>
                  <a:lnTo>
                    <a:pt x="681" y="71"/>
                  </a:lnTo>
                  <a:lnTo>
                    <a:pt x="684" y="72"/>
                  </a:lnTo>
                  <a:lnTo>
                    <a:pt x="688" y="73"/>
                  </a:lnTo>
                  <a:lnTo>
                    <a:pt x="691" y="75"/>
                  </a:lnTo>
                  <a:lnTo>
                    <a:pt x="693" y="77"/>
                  </a:lnTo>
                  <a:lnTo>
                    <a:pt x="972" y="355"/>
                  </a:lnTo>
                  <a:lnTo>
                    <a:pt x="974" y="357"/>
                  </a:lnTo>
                  <a:lnTo>
                    <a:pt x="976" y="361"/>
                  </a:lnTo>
                  <a:lnTo>
                    <a:pt x="977" y="364"/>
                  </a:lnTo>
                  <a:lnTo>
                    <a:pt x="977" y="368"/>
                  </a:lnTo>
                  <a:lnTo>
                    <a:pt x="977" y="372"/>
                  </a:lnTo>
                  <a:lnTo>
                    <a:pt x="976" y="375"/>
                  </a:lnTo>
                  <a:lnTo>
                    <a:pt x="974" y="378"/>
                  </a:lnTo>
                  <a:lnTo>
                    <a:pt x="972" y="380"/>
                  </a:lnTo>
                  <a:lnTo>
                    <a:pt x="972" y="380"/>
                  </a:lnTo>
                  <a:close/>
                  <a:moveTo>
                    <a:pt x="600" y="949"/>
                  </a:moveTo>
                  <a:lnTo>
                    <a:pt x="598" y="953"/>
                  </a:lnTo>
                  <a:lnTo>
                    <a:pt x="596" y="957"/>
                  </a:lnTo>
                  <a:lnTo>
                    <a:pt x="593" y="960"/>
                  </a:lnTo>
                  <a:lnTo>
                    <a:pt x="589" y="963"/>
                  </a:lnTo>
                  <a:lnTo>
                    <a:pt x="586" y="966"/>
                  </a:lnTo>
                  <a:lnTo>
                    <a:pt x="582" y="968"/>
                  </a:lnTo>
                  <a:lnTo>
                    <a:pt x="578" y="970"/>
                  </a:lnTo>
                  <a:lnTo>
                    <a:pt x="573" y="971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58" y="971"/>
                  </a:lnTo>
                  <a:lnTo>
                    <a:pt x="552" y="969"/>
                  </a:lnTo>
                  <a:lnTo>
                    <a:pt x="546" y="966"/>
                  </a:lnTo>
                  <a:lnTo>
                    <a:pt x="541" y="961"/>
                  </a:lnTo>
                  <a:lnTo>
                    <a:pt x="83" y="508"/>
                  </a:lnTo>
                  <a:lnTo>
                    <a:pt x="77" y="501"/>
                  </a:lnTo>
                  <a:lnTo>
                    <a:pt x="73" y="494"/>
                  </a:lnTo>
                  <a:lnTo>
                    <a:pt x="72" y="485"/>
                  </a:lnTo>
                  <a:lnTo>
                    <a:pt x="73" y="476"/>
                  </a:lnTo>
                  <a:lnTo>
                    <a:pt x="75" y="468"/>
                  </a:lnTo>
                  <a:lnTo>
                    <a:pt x="80" y="460"/>
                  </a:lnTo>
                  <a:lnTo>
                    <a:pt x="86" y="454"/>
                  </a:lnTo>
                  <a:lnTo>
                    <a:pt x="94" y="449"/>
                  </a:lnTo>
                  <a:lnTo>
                    <a:pt x="317" y="360"/>
                  </a:lnTo>
                  <a:lnTo>
                    <a:pt x="345" y="368"/>
                  </a:lnTo>
                  <a:lnTo>
                    <a:pt x="374" y="375"/>
                  </a:lnTo>
                  <a:lnTo>
                    <a:pt x="403" y="380"/>
                  </a:lnTo>
                  <a:lnTo>
                    <a:pt x="431" y="384"/>
                  </a:lnTo>
                  <a:lnTo>
                    <a:pt x="487" y="391"/>
                  </a:lnTo>
                  <a:lnTo>
                    <a:pt x="544" y="400"/>
                  </a:lnTo>
                  <a:lnTo>
                    <a:pt x="572" y="406"/>
                  </a:lnTo>
                  <a:lnTo>
                    <a:pt x="600" y="414"/>
                  </a:lnTo>
                  <a:lnTo>
                    <a:pt x="614" y="418"/>
                  </a:lnTo>
                  <a:lnTo>
                    <a:pt x="628" y="423"/>
                  </a:lnTo>
                  <a:lnTo>
                    <a:pt x="642" y="430"/>
                  </a:lnTo>
                  <a:lnTo>
                    <a:pt x="656" y="436"/>
                  </a:lnTo>
                  <a:lnTo>
                    <a:pt x="670" y="444"/>
                  </a:lnTo>
                  <a:lnTo>
                    <a:pt x="686" y="453"/>
                  </a:lnTo>
                  <a:lnTo>
                    <a:pt x="700" y="461"/>
                  </a:lnTo>
                  <a:lnTo>
                    <a:pt x="714" y="472"/>
                  </a:lnTo>
                  <a:lnTo>
                    <a:pt x="728" y="483"/>
                  </a:lnTo>
                  <a:lnTo>
                    <a:pt x="742" y="495"/>
                  </a:lnTo>
                  <a:lnTo>
                    <a:pt x="756" y="509"/>
                  </a:lnTo>
                  <a:lnTo>
                    <a:pt x="770" y="523"/>
                  </a:lnTo>
                  <a:lnTo>
                    <a:pt x="600" y="949"/>
                  </a:lnTo>
                  <a:close/>
                  <a:moveTo>
                    <a:pt x="745" y="26"/>
                  </a:moveTo>
                  <a:lnTo>
                    <a:pt x="737" y="21"/>
                  </a:lnTo>
                  <a:lnTo>
                    <a:pt x="731" y="15"/>
                  </a:lnTo>
                  <a:lnTo>
                    <a:pt x="723" y="11"/>
                  </a:lnTo>
                  <a:lnTo>
                    <a:pt x="716" y="6"/>
                  </a:lnTo>
                  <a:lnTo>
                    <a:pt x="707" y="3"/>
                  </a:lnTo>
                  <a:lnTo>
                    <a:pt x="698" y="1"/>
                  </a:lnTo>
                  <a:lnTo>
                    <a:pt x="690" y="0"/>
                  </a:lnTo>
                  <a:lnTo>
                    <a:pt x="681" y="0"/>
                  </a:lnTo>
                  <a:lnTo>
                    <a:pt x="671" y="0"/>
                  </a:lnTo>
                  <a:lnTo>
                    <a:pt x="663" y="1"/>
                  </a:lnTo>
                  <a:lnTo>
                    <a:pt x="654" y="3"/>
                  </a:lnTo>
                  <a:lnTo>
                    <a:pt x="647" y="6"/>
                  </a:lnTo>
                  <a:lnTo>
                    <a:pt x="638" y="11"/>
                  </a:lnTo>
                  <a:lnTo>
                    <a:pt x="630" y="15"/>
                  </a:lnTo>
                  <a:lnTo>
                    <a:pt x="624" y="21"/>
                  </a:lnTo>
                  <a:lnTo>
                    <a:pt x="617" y="26"/>
                  </a:lnTo>
                  <a:lnTo>
                    <a:pt x="567" y="77"/>
                  </a:lnTo>
                  <a:lnTo>
                    <a:pt x="560" y="83"/>
                  </a:lnTo>
                  <a:lnTo>
                    <a:pt x="555" y="91"/>
                  </a:lnTo>
                  <a:lnTo>
                    <a:pt x="551" y="98"/>
                  </a:lnTo>
                  <a:lnTo>
                    <a:pt x="547" y="106"/>
                  </a:lnTo>
                  <a:lnTo>
                    <a:pt x="544" y="114"/>
                  </a:lnTo>
                  <a:lnTo>
                    <a:pt x="542" y="123"/>
                  </a:lnTo>
                  <a:lnTo>
                    <a:pt x="541" y="132"/>
                  </a:lnTo>
                  <a:lnTo>
                    <a:pt x="540" y="140"/>
                  </a:lnTo>
                  <a:lnTo>
                    <a:pt x="541" y="153"/>
                  </a:lnTo>
                  <a:lnTo>
                    <a:pt x="543" y="165"/>
                  </a:lnTo>
                  <a:lnTo>
                    <a:pt x="547" y="177"/>
                  </a:lnTo>
                  <a:lnTo>
                    <a:pt x="554" y="188"/>
                  </a:lnTo>
                  <a:lnTo>
                    <a:pt x="65" y="383"/>
                  </a:lnTo>
                  <a:lnTo>
                    <a:pt x="53" y="390"/>
                  </a:lnTo>
                  <a:lnTo>
                    <a:pt x="42" y="397"/>
                  </a:lnTo>
                  <a:lnTo>
                    <a:pt x="32" y="406"/>
                  </a:lnTo>
                  <a:lnTo>
                    <a:pt x="23" y="416"/>
                  </a:lnTo>
                  <a:lnTo>
                    <a:pt x="16" y="426"/>
                  </a:lnTo>
                  <a:lnTo>
                    <a:pt x="9" y="437"/>
                  </a:lnTo>
                  <a:lnTo>
                    <a:pt x="5" y="449"/>
                  </a:lnTo>
                  <a:lnTo>
                    <a:pt x="2" y="462"/>
                  </a:lnTo>
                  <a:lnTo>
                    <a:pt x="0" y="475"/>
                  </a:lnTo>
                  <a:lnTo>
                    <a:pt x="0" y="489"/>
                  </a:lnTo>
                  <a:lnTo>
                    <a:pt x="2" y="502"/>
                  </a:lnTo>
                  <a:lnTo>
                    <a:pt x="5" y="514"/>
                  </a:lnTo>
                  <a:lnTo>
                    <a:pt x="9" y="527"/>
                  </a:lnTo>
                  <a:lnTo>
                    <a:pt x="16" y="538"/>
                  </a:lnTo>
                  <a:lnTo>
                    <a:pt x="23" y="550"/>
                  </a:lnTo>
                  <a:lnTo>
                    <a:pt x="32" y="559"/>
                  </a:lnTo>
                  <a:lnTo>
                    <a:pt x="490" y="1012"/>
                  </a:lnTo>
                  <a:lnTo>
                    <a:pt x="498" y="1020"/>
                  </a:lnTo>
                  <a:lnTo>
                    <a:pt x="506" y="1025"/>
                  </a:lnTo>
                  <a:lnTo>
                    <a:pt x="515" y="1030"/>
                  </a:lnTo>
                  <a:lnTo>
                    <a:pt x="524" y="1035"/>
                  </a:lnTo>
                  <a:lnTo>
                    <a:pt x="533" y="1039"/>
                  </a:lnTo>
                  <a:lnTo>
                    <a:pt x="543" y="1041"/>
                  </a:lnTo>
                  <a:lnTo>
                    <a:pt x="553" y="1043"/>
                  </a:lnTo>
                  <a:lnTo>
                    <a:pt x="563" y="1043"/>
                  </a:lnTo>
                  <a:lnTo>
                    <a:pt x="565" y="1043"/>
                  </a:lnTo>
                  <a:lnTo>
                    <a:pt x="567" y="1043"/>
                  </a:lnTo>
                  <a:lnTo>
                    <a:pt x="578" y="1043"/>
                  </a:lnTo>
                  <a:lnTo>
                    <a:pt x="588" y="1041"/>
                  </a:lnTo>
                  <a:lnTo>
                    <a:pt x="601" y="1038"/>
                  </a:lnTo>
                  <a:lnTo>
                    <a:pt x="613" y="1032"/>
                  </a:lnTo>
                  <a:lnTo>
                    <a:pt x="625" y="1026"/>
                  </a:lnTo>
                  <a:lnTo>
                    <a:pt x="636" y="1018"/>
                  </a:lnTo>
                  <a:lnTo>
                    <a:pt x="646" y="1010"/>
                  </a:lnTo>
                  <a:lnTo>
                    <a:pt x="654" y="999"/>
                  </a:lnTo>
                  <a:lnTo>
                    <a:pt x="661" y="988"/>
                  </a:lnTo>
                  <a:lnTo>
                    <a:pt x="666" y="975"/>
                  </a:lnTo>
                  <a:lnTo>
                    <a:pt x="858" y="495"/>
                  </a:lnTo>
                  <a:lnTo>
                    <a:pt x="870" y="500"/>
                  </a:lnTo>
                  <a:lnTo>
                    <a:pt x="882" y="505"/>
                  </a:lnTo>
                  <a:lnTo>
                    <a:pt x="895" y="508"/>
                  </a:lnTo>
                  <a:lnTo>
                    <a:pt x="908" y="509"/>
                  </a:lnTo>
                  <a:lnTo>
                    <a:pt x="917" y="509"/>
                  </a:lnTo>
                  <a:lnTo>
                    <a:pt x="925" y="508"/>
                  </a:lnTo>
                  <a:lnTo>
                    <a:pt x="934" y="505"/>
                  </a:lnTo>
                  <a:lnTo>
                    <a:pt x="943" y="502"/>
                  </a:lnTo>
                  <a:lnTo>
                    <a:pt x="950" y="498"/>
                  </a:lnTo>
                  <a:lnTo>
                    <a:pt x="958" y="494"/>
                  </a:lnTo>
                  <a:lnTo>
                    <a:pt x="965" y="488"/>
                  </a:lnTo>
                  <a:lnTo>
                    <a:pt x="972" y="483"/>
                  </a:lnTo>
                  <a:lnTo>
                    <a:pt x="1022" y="432"/>
                  </a:lnTo>
                  <a:lnTo>
                    <a:pt x="1029" y="426"/>
                  </a:lnTo>
                  <a:lnTo>
                    <a:pt x="1033" y="418"/>
                  </a:lnTo>
                  <a:lnTo>
                    <a:pt x="1039" y="410"/>
                  </a:lnTo>
                  <a:lnTo>
                    <a:pt x="1042" y="403"/>
                  </a:lnTo>
                  <a:lnTo>
                    <a:pt x="1045" y="394"/>
                  </a:lnTo>
                  <a:lnTo>
                    <a:pt x="1047" y="386"/>
                  </a:lnTo>
                  <a:lnTo>
                    <a:pt x="1048" y="377"/>
                  </a:lnTo>
                  <a:lnTo>
                    <a:pt x="1049" y="368"/>
                  </a:lnTo>
                  <a:lnTo>
                    <a:pt x="1048" y="359"/>
                  </a:lnTo>
                  <a:lnTo>
                    <a:pt x="1047" y="350"/>
                  </a:lnTo>
                  <a:lnTo>
                    <a:pt x="1045" y="341"/>
                  </a:lnTo>
                  <a:lnTo>
                    <a:pt x="1042" y="334"/>
                  </a:lnTo>
                  <a:lnTo>
                    <a:pt x="1039" y="325"/>
                  </a:lnTo>
                  <a:lnTo>
                    <a:pt x="1034" y="318"/>
                  </a:lnTo>
                  <a:lnTo>
                    <a:pt x="1029" y="311"/>
                  </a:lnTo>
                  <a:lnTo>
                    <a:pt x="1022" y="305"/>
                  </a:lnTo>
                  <a:lnTo>
                    <a:pt x="74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39"/>
            <p:cNvSpPr>
              <a:spLocks noEditPoints="1"/>
            </p:cNvSpPr>
            <p:nvPr/>
          </p:nvSpPr>
          <p:spPr bwMode="auto">
            <a:xfrm>
              <a:off x="7371556" y="3875484"/>
              <a:ext cx="71438" cy="71438"/>
            </a:xfrm>
            <a:custGeom>
              <a:avLst/>
              <a:gdLst>
                <a:gd name="T0" fmla="*/ 95 w 180"/>
                <a:gd name="T1" fmla="*/ 36 h 180"/>
                <a:gd name="T2" fmla="*/ 106 w 180"/>
                <a:gd name="T3" fmla="*/ 39 h 180"/>
                <a:gd name="T4" fmla="*/ 120 w 180"/>
                <a:gd name="T5" fmla="*/ 45 h 180"/>
                <a:gd name="T6" fmla="*/ 135 w 180"/>
                <a:gd name="T7" fmla="*/ 59 h 180"/>
                <a:gd name="T8" fmla="*/ 142 w 180"/>
                <a:gd name="T9" fmla="*/ 74 h 180"/>
                <a:gd name="T10" fmla="*/ 144 w 180"/>
                <a:gd name="T11" fmla="*/ 84 h 180"/>
                <a:gd name="T12" fmla="*/ 144 w 180"/>
                <a:gd name="T13" fmla="*/ 96 h 180"/>
                <a:gd name="T14" fmla="*/ 142 w 180"/>
                <a:gd name="T15" fmla="*/ 105 h 180"/>
                <a:gd name="T16" fmla="*/ 135 w 180"/>
                <a:gd name="T17" fmla="*/ 120 h 180"/>
                <a:gd name="T18" fmla="*/ 120 w 180"/>
                <a:gd name="T19" fmla="*/ 135 h 180"/>
                <a:gd name="T20" fmla="*/ 106 w 180"/>
                <a:gd name="T21" fmla="*/ 141 h 180"/>
                <a:gd name="T22" fmla="*/ 95 w 180"/>
                <a:gd name="T23" fmla="*/ 143 h 180"/>
                <a:gd name="T24" fmla="*/ 84 w 180"/>
                <a:gd name="T25" fmla="*/ 143 h 180"/>
                <a:gd name="T26" fmla="*/ 74 w 180"/>
                <a:gd name="T27" fmla="*/ 141 h 180"/>
                <a:gd name="T28" fmla="*/ 59 w 180"/>
                <a:gd name="T29" fmla="*/ 135 h 180"/>
                <a:gd name="T30" fmla="*/ 45 w 180"/>
                <a:gd name="T31" fmla="*/ 120 h 180"/>
                <a:gd name="T32" fmla="*/ 39 w 180"/>
                <a:gd name="T33" fmla="*/ 105 h 180"/>
                <a:gd name="T34" fmla="*/ 37 w 180"/>
                <a:gd name="T35" fmla="*/ 96 h 180"/>
                <a:gd name="T36" fmla="*/ 37 w 180"/>
                <a:gd name="T37" fmla="*/ 84 h 180"/>
                <a:gd name="T38" fmla="*/ 39 w 180"/>
                <a:gd name="T39" fmla="*/ 74 h 180"/>
                <a:gd name="T40" fmla="*/ 45 w 180"/>
                <a:gd name="T41" fmla="*/ 59 h 180"/>
                <a:gd name="T42" fmla="*/ 59 w 180"/>
                <a:gd name="T43" fmla="*/ 45 h 180"/>
                <a:gd name="T44" fmla="*/ 74 w 180"/>
                <a:gd name="T45" fmla="*/ 39 h 180"/>
                <a:gd name="T46" fmla="*/ 84 w 180"/>
                <a:gd name="T47" fmla="*/ 36 h 180"/>
                <a:gd name="T48" fmla="*/ 90 w 180"/>
                <a:gd name="T49" fmla="*/ 180 h 180"/>
                <a:gd name="T50" fmla="*/ 108 w 180"/>
                <a:gd name="T51" fmla="*/ 178 h 180"/>
                <a:gd name="T52" fmla="*/ 125 w 180"/>
                <a:gd name="T53" fmla="*/ 172 h 180"/>
                <a:gd name="T54" fmla="*/ 140 w 180"/>
                <a:gd name="T55" fmla="*/ 165 h 180"/>
                <a:gd name="T56" fmla="*/ 153 w 180"/>
                <a:gd name="T57" fmla="*/ 153 h 180"/>
                <a:gd name="T58" fmla="*/ 164 w 180"/>
                <a:gd name="T59" fmla="*/ 140 h 180"/>
                <a:gd name="T60" fmla="*/ 173 w 180"/>
                <a:gd name="T61" fmla="*/ 125 h 180"/>
                <a:gd name="T62" fmla="*/ 178 w 180"/>
                <a:gd name="T63" fmla="*/ 108 h 180"/>
                <a:gd name="T64" fmla="*/ 180 w 180"/>
                <a:gd name="T65" fmla="*/ 89 h 180"/>
                <a:gd name="T66" fmla="*/ 178 w 180"/>
                <a:gd name="T67" fmla="*/ 72 h 180"/>
                <a:gd name="T68" fmla="*/ 173 w 180"/>
                <a:gd name="T69" fmla="*/ 55 h 180"/>
                <a:gd name="T70" fmla="*/ 164 w 180"/>
                <a:gd name="T71" fmla="*/ 40 h 180"/>
                <a:gd name="T72" fmla="*/ 153 w 180"/>
                <a:gd name="T73" fmla="*/ 27 h 180"/>
                <a:gd name="T74" fmla="*/ 140 w 180"/>
                <a:gd name="T75" fmla="*/ 15 h 180"/>
                <a:gd name="T76" fmla="*/ 125 w 180"/>
                <a:gd name="T77" fmla="*/ 7 h 180"/>
                <a:gd name="T78" fmla="*/ 108 w 180"/>
                <a:gd name="T79" fmla="*/ 2 h 180"/>
                <a:gd name="T80" fmla="*/ 90 w 180"/>
                <a:gd name="T81" fmla="*/ 0 h 180"/>
                <a:gd name="T82" fmla="*/ 71 w 180"/>
                <a:gd name="T83" fmla="*/ 2 h 180"/>
                <a:gd name="T84" fmla="*/ 55 w 180"/>
                <a:gd name="T85" fmla="*/ 7 h 180"/>
                <a:gd name="T86" fmla="*/ 40 w 180"/>
                <a:gd name="T87" fmla="*/ 15 h 180"/>
                <a:gd name="T88" fmla="*/ 26 w 180"/>
                <a:gd name="T89" fmla="*/ 27 h 180"/>
                <a:gd name="T90" fmla="*/ 15 w 180"/>
                <a:gd name="T91" fmla="*/ 40 h 180"/>
                <a:gd name="T92" fmla="*/ 7 w 180"/>
                <a:gd name="T93" fmla="*/ 55 h 180"/>
                <a:gd name="T94" fmla="*/ 2 w 180"/>
                <a:gd name="T95" fmla="*/ 72 h 180"/>
                <a:gd name="T96" fmla="*/ 0 w 180"/>
                <a:gd name="T97" fmla="*/ 89 h 180"/>
                <a:gd name="T98" fmla="*/ 2 w 180"/>
                <a:gd name="T99" fmla="*/ 108 h 180"/>
                <a:gd name="T100" fmla="*/ 7 w 180"/>
                <a:gd name="T101" fmla="*/ 125 h 180"/>
                <a:gd name="T102" fmla="*/ 15 w 180"/>
                <a:gd name="T103" fmla="*/ 140 h 180"/>
                <a:gd name="T104" fmla="*/ 26 w 180"/>
                <a:gd name="T105" fmla="*/ 153 h 180"/>
                <a:gd name="T106" fmla="*/ 40 w 180"/>
                <a:gd name="T107" fmla="*/ 165 h 180"/>
                <a:gd name="T108" fmla="*/ 55 w 180"/>
                <a:gd name="T109" fmla="*/ 172 h 180"/>
                <a:gd name="T110" fmla="*/ 71 w 180"/>
                <a:gd name="T111" fmla="*/ 178 h 180"/>
                <a:gd name="T112" fmla="*/ 90 w 180"/>
                <a:gd name="T1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80">
                  <a:moveTo>
                    <a:pt x="90" y="35"/>
                  </a:moveTo>
                  <a:lnTo>
                    <a:pt x="95" y="36"/>
                  </a:lnTo>
                  <a:lnTo>
                    <a:pt x="101" y="36"/>
                  </a:lnTo>
                  <a:lnTo>
                    <a:pt x="106" y="39"/>
                  </a:lnTo>
                  <a:lnTo>
                    <a:pt x="111" y="40"/>
                  </a:lnTo>
                  <a:lnTo>
                    <a:pt x="120" y="45"/>
                  </a:lnTo>
                  <a:lnTo>
                    <a:pt x="129" y="51"/>
                  </a:lnTo>
                  <a:lnTo>
                    <a:pt x="135" y="59"/>
                  </a:lnTo>
                  <a:lnTo>
                    <a:pt x="139" y="69"/>
                  </a:lnTo>
                  <a:lnTo>
                    <a:pt x="142" y="74"/>
                  </a:lnTo>
                  <a:lnTo>
                    <a:pt x="143" y="78"/>
                  </a:lnTo>
                  <a:lnTo>
                    <a:pt x="144" y="84"/>
                  </a:lnTo>
                  <a:lnTo>
                    <a:pt x="144" y="89"/>
                  </a:lnTo>
                  <a:lnTo>
                    <a:pt x="144" y="96"/>
                  </a:lnTo>
                  <a:lnTo>
                    <a:pt x="143" y="101"/>
                  </a:lnTo>
                  <a:lnTo>
                    <a:pt x="142" y="105"/>
                  </a:lnTo>
                  <a:lnTo>
                    <a:pt x="139" y="111"/>
                  </a:lnTo>
                  <a:lnTo>
                    <a:pt x="135" y="120"/>
                  </a:lnTo>
                  <a:lnTo>
                    <a:pt x="129" y="128"/>
                  </a:lnTo>
                  <a:lnTo>
                    <a:pt x="120" y="135"/>
                  </a:lnTo>
                  <a:lnTo>
                    <a:pt x="111" y="139"/>
                  </a:lnTo>
                  <a:lnTo>
                    <a:pt x="106" y="141"/>
                  </a:lnTo>
                  <a:lnTo>
                    <a:pt x="101" y="142"/>
                  </a:lnTo>
                  <a:lnTo>
                    <a:pt x="95" y="143"/>
                  </a:lnTo>
                  <a:lnTo>
                    <a:pt x="90" y="143"/>
                  </a:lnTo>
                  <a:lnTo>
                    <a:pt x="84" y="143"/>
                  </a:lnTo>
                  <a:lnTo>
                    <a:pt x="79" y="142"/>
                  </a:lnTo>
                  <a:lnTo>
                    <a:pt x="74" y="141"/>
                  </a:lnTo>
                  <a:lnTo>
                    <a:pt x="69" y="139"/>
                  </a:lnTo>
                  <a:lnTo>
                    <a:pt x="59" y="135"/>
                  </a:lnTo>
                  <a:lnTo>
                    <a:pt x="52" y="128"/>
                  </a:lnTo>
                  <a:lnTo>
                    <a:pt x="45" y="120"/>
                  </a:lnTo>
                  <a:lnTo>
                    <a:pt x="40" y="111"/>
                  </a:lnTo>
                  <a:lnTo>
                    <a:pt x="39" y="105"/>
                  </a:lnTo>
                  <a:lnTo>
                    <a:pt x="37" y="101"/>
                  </a:lnTo>
                  <a:lnTo>
                    <a:pt x="37" y="96"/>
                  </a:lnTo>
                  <a:lnTo>
                    <a:pt x="36" y="89"/>
                  </a:lnTo>
                  <a:lnTo>
                    <a:pt x="37" y="84"/>
                  </a:lnTo>
                  <a:lnTo>
                    <a:pt x="37" y="78"/>
                  </a:lnTo>
                  <a:lnTo>
                    <a:pt x="39" y="74"/>
                  </a:lnTo>
                  <a:lnTo>
                    <a:pt x="40" y="69"/>
                  </a:lnTo>
                  <a:lnTo>
                    <a:pt x="45" y="59"/>
                  </a:lnTo>
                  <a:lnTo>
                    <a:pt x="52" y="51"/>
                  </a:lnTo>
                  <a:lnTo>
                    <a:pt x="59" y="45"/>
                  </a:lnTo>
                  <a:lnTo>
                    <a:pt x="69" y="40"/>
                  </a:lnTo>
                  <a:lnTo>
                    <a:pt x="74" y="39"/>
                  </a:lnTo>
                  <a:lnTo>
                    <a:pt x="79" y="36"/>
                  </a:lnTo>
                  <a:lnTo>
                    <a:pt x="84" y="36"/>
                  </a:lnTo>
                  <a:lnTo>
                    <a:pt x="90" y="35"/>
                  </a:lnTo>
                  <a:close/>
                  <a:moveTo>
                    <a:pt x="90" y="180"/>
                  </a:moveTo>
                  <a:lnTo>
                    <a:pt x="99" y="179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7" y="159"/>
                  </a:lnTo>
                  <a:lnTo>
                    <a:pt x="153" y="153"/>
                  </a:lnTo>
                  <a:lnTo>
                    <a:pt x="160" y="147"/>
                  </a:lnTo>
                  <a:lnTo>
                    <a:pt x="164" y="140"/>
                  </a:lnTo>
                  <a:lnTo>
                    <a:pt x="170" y="132"/>
                  </a:lnTo>
                  <a:lnTo>
                    <a:pt x="173" y="125"/>
                  </a:lnTo>
                  <a:lnTo>
                    <a:pt x="176" y="116"/>
                  </a:lnTo>
                  <a:lnTo>
                    <a:pt x="178" y="108"/>
                  </a:lnTo>
                  <a:lnTo>
                    <a:pt x="179" y="99"/>
                  </a:lnTo>
                  <a:lnTo>
                    <a:pt x="180" y="89"/>
                  </a:lnTo>
                  <a:lnTo>
                    <a:pt x="179" y="81"/>
                  </a:lnTo>
                  <a:lnTo>
                    <a:pt x="178" y="72"/>
                  </a:lnTo>
                  <a:lnTo>
                    <a:pt x="176" y="63"/>
                  </a:lnTo>
                  <a:lnTo>
                    <a:pt x="173" y="55"/>
                  </a:lnTo>
                  <a:lnTo>
                    <a:pt x="170" y="47"/>
                  </a:lnTo>
                  <a:lnTo>
                    <a:pt x="164" y="40"/>
                  </a:lnTo>
                  <a:lnTo>
                    <a:pt x="160" y="32"/>
                  </a:lnTo>
                  <a:lnTo>
                    <a:pt x="153" y="27"/>
                  </a:lnTo>
                  <a:lnTo>
                    <a:pt x="147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99" y="1"/>
                  </a:lnTo>
                  <a:lnTo>
                    <a:pt x="90" y="0"/>
                  </a:lnTo>
                  <a:lnTo>
                    <a:pt x="81" y="1"/>
                  </a:lnTo>
                  <a:lnTo>
                    <a:pt x="71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8" y="10"/>
                  </a:lnTo>
                  <a:lnTo>
                    <a:pt x="40" y="15"/>
                  </a:lnTo>
                  <a:lnTo>
                    <a:pt x="32" y="20"/>
                  </a:lnTo>
                  <a:lnTo>
                    <a:pt x="26" y="27"/>
                  </a:lnTo>
                  <a:lnTo>
                    <a:pt x="21" y="32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08"/>
                  </a:lnTo>
                  <a:lnTo>
                    <a:pt x="4" y="116"/>
                  </a:lnTo>
                  <a:lnTo>
                    <a:pt x="7" y="125"/>
                  </a:lnTo>
                  <a:lnTo>
                    <a:pt x="11" y="132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6" y="153"/>
                  </a:lnTo>
                  <a:lnTo>
                    <a:pt x="32" y="159"/>
                  </a:lnTo>
                  <a:lnTo>
                    <a:pt x="40" y="165"/>
                  </a:lnTo>
                  <a:lnTo>
                    <a:pt x="48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1" y="178"/>
                  </a:lnTo>
                  <a:lnTo>
                    <a:pt x="81" y="179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7557294" y="3646884"/>
              <a:ext cx="71438" cy="71438"/>
            </a:xfrm>
            <a:custGeom>
              <a:avLst/>
              <a:gdLst>
                <a:gd name="T0" fmla="*/ 84 w 180"/>
                <a:gd name="T1" fmla="*/ 144 h 179"/>
                <a:gd name="T2" fmla="*/ 74 w 180"/>
                <a:gd name="T3" fmla="*/ 141 h 179"/>
                <a:gd name="T4" fmla="*/ 60 w 180"/>
                <a:gd name="T5" fmla="*/ 135 h 179"/>
                <a:gd name="T6" fmla="*/ 45 w 180"/>
                <a:gd name="T7" fmla="*/ 120 h 179"/>
                <a:gd name="T8" fmla="*/ 39 w 180"/>
                <a:gd name="T9" fmla="*/ 106 h 179"/>
                <a:gd name="T10" fmla="*/ 36 w 180"/>
                <a:gd name="T11" fmla="*/ 95 h 179"/>
                <a:gd name="T12" fmla="*/ 36 w 180"/>
                <a:gd name="T13" fmla="*/ 84 h 179"/>
                <a:gd name="T14" fmla="*/ 39 w 180"/>
                <a:gd name="T15" fmla="*/ 73 h 179"/>
                <a:gd name="T16" fmla="*/ 45 w 180"/>
                <a:gd name="T17" fmla="*/ 59 h 179"/>
                <a:gd name="T18" fmla="*/ 60 w 180"/>
                <a:gd name="T19" fmla="*/ 45 h 179"/>
                <a:gd name="T20" fmla="*/ 74 w 180"/>
                <a:gd name="T21" fmla="*/ 38 h 179"/>
                <a:gd name="T22" fmla="*/ 84 w 180"/>
                <a:gd name="T23" fmla="*/ 36 h 179"/>
                <a:gd name="T24" fmla="*/ 96 w 180"/>
                <a:gd name="T25" fmla="*/ 36 h 179"/>
                <a:gd name="T26" fmla="*/ 106 w 180"/>
                <a:gd name="T27" fmla="*/ 38 h 179"/>
                <a:gd name="T28" fmla="*/ 121 w 180"/>
                <a:gd name="T29" fmla="*/ 45 h 179"/>
                <a:gd name="T30" fmla="*/ 135 w 180"/>
                <a:gd name="T31" fmla="*/ 59 h 179"/>
                <a:gd name="T32" fmla="*/ 141 w 180"/>
                <a:gd name="T33" fmla="*/ 73 h 179"/>
                <a:gd name="T34" fmla="*/ 143 w 180"/>
                <a:gd name="T35" fmla="*/ 84 h 179"/>
                <a:gd name="T36" fmla="*/ 143 w 180"/>
                <a:gd name="T37" fmla="*/ 95 h 179"/>
                <a:gd name="T38" fmla="*/ 141 w 180"/>
                <a:gd name="T39" fmla="*/ 106 h 179"/>
                <a:gd name="T40" fmla="*/ 135 w 180"/>
                <a:gd name="T41" fmla="*/ 120 h 179"/>
                <a:gd name="T42" fmla="*/ 121 w 180"/>
                <a:gd name="T43" fmla="*/ 135 h 179"/>
                <a:gd name="T44" fmla="*/ 106 w 180"/>
                <a:gd name="T45" fmla="*/ 141 h 179"/>
                <a:gd name="T46" fmla="*/ 96 w 180"/>
                <a:gd name="T47" fmla="*/ 144 h 179"/>
                <a:gd name="T48" fmla="*/ 90 w 180"/>
                <a:gd name="T49" fmla="*/ 0 h 179"/>
                <a:gd name="T50" fmla="*/ 72 w 180"/>
                <a:gd name="T51" fmla="*/ 1 h 179"/>
                <a:gd name="T52" fmla="*/ 55 w 180"/>
                <a:gd name="T53" fmla="*/ 6 h 179"/>
                <a:gd name="T54" fmla="*/ 40 w 180"/>
                <a:gd name="T55" fmla="*/ 15 h 179"/>
                <a:gd name="T56" fmla="*/ 27 w 180"/>
                <a:gd name="T57" fmla="*/ 26 h 179"/>
                <a:gd name="T58" fmla="*/ 15 w 180"/>
                <a:gd name="T59" fmla="*/ 40 h 179"/>
                <a:gd name="T60" fmla="*/ 7 w 180"/>
                <a:gd name="T61" fmla="*/ 55 h 179"/>
                <a:gd name="T62" fmla="*/ 2 w 180"/>
                <a:gd name="T63" fmla="*/ 71 h 179"/>
                <a:gd name="T64" fmla="*/ 0 w 180"/>
                <a:gd name="T65" fmla="*/ 90 h 179"/>
                <a:gd name="T66" fmla="*/ 2 w 180"/>
                <a:gd name="T67" fmla="*/ 108 h 179"/>
                <a:gd name="T68" fmla="*/ 7 w 180"/>
                <a:gd name="T69" fmla="*/ 125 h 179"/>
                <a:gd name="T70" fmla="*/ 15 w 180"/>
                <a:gd name="T71" fmla="*/ 140 h 179"/>
                <a:gd name="T72" fmla="*/ 27 w 180"/>
                <a:gd name="T73" fmla="*/ 153 h 179"/>
                <a:gd name="T74" fmla="*/ 40 w 180"/>
                <a:gd name="T75" fmla="*/ 164 h 179"/>
                <a:gd name="T76" fmla="*/ 55 w 180"/>
                <a:gd name="T77" fmla="*/ 173 h 179"/>
                <a:gd name="T78" fmla="*/ 72 w 180"/>
                <a:gd name="T79" fmla="*/ 178 h 179"/>
                <a:gd name="T80" fmla="*/ 90 w 180"/>
                <a:gd name="T81" fmla="*/ 179 h 179"/>
                <a:gd name="T82" fmla="*/ 108 w 180"/>
                <a:gd name="T83" fmla="*/ 178 h 179"/>
                <a:gd name="T84" fmla="*/ 125 w 180"/>
                <a:gd name="T85" fmla="*/ 173 h 179"/>
                <a:gd name="T86" fmla="*/ 140 w 180"/>
                <a:gd name="T87" fmla="*/ 164 h 179"/>
                <a:gd name="T88" fmla="*/ 153 w 180"/>
                <a:gd name="T89" fmla="*/ 153 h 179"/>
                <a:gd name="T90" fmla="*/ 165 w 180"/>
                <a:gd name="T91" fmla="*/ 140 h 179"/>
                <a:gd name="T92" fmla="*/ 173 w 180"/>
                <a:gd name="T93" fmla="*/ 125 h 179"/>
                <a:gd name="T94" fmla="*/ 178 w 180"/>
                <a:gd name="T95" fmla="*/ 108 h 179"/>
                <a:gd name="T96" fmla="*/ 180 w 180"/>
                <a:gd name="T97" fmla="*/ 90 h 179"/>
                <a:gd name="T98" fmla="*/ 178 w 180"/>
                <a:gd name="T99" fmla="*/ 71 h 179"/>
                <a:gd name="T100" fmla="*/ 173 w 180"/>
                <a:gd name="T101" fmla="*/ 55 h 179"/>
                <a:gd name="T102" fmla="*/ 165 w 180"/>
                <a:gd name="T103" fmla="*/ 40 h 179"/>
                <a:gd name="T104" fmla="*/ 153 w 180"/>
                <a:gd name="T105" fmla="*/ 26 h 179"/>
                <a:gd name="T106" fmla="*/ 140 w 180"/>
                <a:gd name="T107" fmla="*/ 15 h 179"/>
                <a:gd name="T108" fmla="*/ 125 w 180"/>
                <a:gd name="T109" fmla="*/ 6 h 179"/>
                <a:gd name="T110" fmla="*/ 108 w 180"/>
                <a:gd name="T111" fmla="*/ 1 h 179"/>
                <a:gd name="T112" fmla="*/ 90 w 180"/>
                <a:gd name="T1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79">
                  <a:moveTo>
                    <a:pt x="90" y="144"/>
                  </a:moveTo>
                  <a:lnTo>
                    <a:pt x="84" y="144"/>
                  </a:lnTo>
                  <a:lnTo>
                    <a:pt x="79" y="143"/>
                  </a:lnTo>
                  <a:lnTo>
                    <a:pt x="74" y="141"/>
                  </a:lnTo>
                  <a:lnTo>
                    <a:pt x="69" y="139"/>
                  </a:lnTo>
                  <a:lnTo>
                    <a:pt x="60" y="135"/>
                  </a:lnTo>
                  <a:lnTo>
                    <a:pt x="52" y="127"/>
                  </a:lnTo>
                  <a:lnTo>
                    <a:pt x="45" y="120"/>
                  </a:lnTo>
                  <a:lnTo>
                    <a:pt x="40" y="111"/>
                  </a:lnTo>
                  <a:lnTo>
                    <a:pt x="39" y="106"/>
                  </a:lnTo>
                  <a:lnTo>
                    <a:pt x="38" y="100"/>
                  </a:lnTo>
                  <a:lnTo>
                    <a:pt x="36" y="95"/>
                  </a:lnTo>
                  <a:lnTo>
                    <a:pt x="36" y="90"/>
                  </a:lnTo>
                  <a:lnTo>
                    <a:pt x="36" y="84"/>
                  </a:lnTo>
                  <a:lnTo>
                    <a:pt x="38" y="79"/>
                  </a:lnTo>
                  <a:lnTo>
                    <a:pt x="39" y="73"/>
                  </a:lnTo>
                  <a:lnTo>
                    <a:pt x="41" y="69"/>
                  </a:lnTo>
                  <a:lnTo>
                    <a:pt x="45" y="59"/>
                  </a:lnTo>
                  <a:lnTo>
                    <a:pt x="52" y="52"/>
                  </a:lnTo>
                  <a:lnTo>
                    <a:pt x="60" y="45"/>
                  </a:lnTo>
                  <a:lnTo>
                    <a:pt x="69" y="40"/>
                  </a:lnTo>
                  <a:lnTo>
                    <a:pt x="74" y="38"/>
                  </a:lnTo>
                  <a:lnTo>
                    <a:pt x="79" y="37"/>
                  </a:lnTo>
                  <a:lnTo>
                    <a:pt x="84" y="36"/>
                  </a:lnTo>
                  <a:lnTo>
                    <a:pt x="90" y="36"/>
                  </a:lnTo>
                  <a:lnTo>
                    <a:pt x="96" y="36"/>
                  </a:lnTo>
                  <a:lnTo>
                    <a:pt x="101" y="37"/>
                  </a:lnTo>
                  <a:lnTo>
                    <a:pt x="106" y="38"/>
                  </a:lnTo>
                  <a:lnTo>
                    <a:pt x="111" y="40"/>
                  </a:lnTo>
                  <a:lnTo>
                    <a:pt x="121" y="45"/>
                  </a:lnTo>
                  <a:lnTo>
                    <a:pt x="128" y="52"/>
                  </a:lnTo>
                  <a:lnTo>
                    <a:pt x="135" y="59"/>
                  </a:lnTo>
                  <a:lnTo>
                    <a:pt x="140" y="69"/>
                  </a:lnTo>
                  <a:lnTo>
                    <a:pt x="141" y="73"/>
                  </a:lnTo>
                  <a:lnTo>
                    <a:pt x="143" y="79"/>
                  </a:lnTo>
                  <a:lnTo>
                    <a:pt x="143" y="84"/>
                  </a:lnTo>
                  <a:lnTo>
                    <a:pt x="144" y="90"/>
                  </a:lnTo>
                  <a:lnTo>
                    <a:pt x="143" y="95"/>
                  </a:lnTo>
                  <a:lnTo>
                    <a:pt x="143" y="100"/>
                  </a:lnTo>
                  <a:lnTo>
                    <a:pt x="141" y="106"/>
                  </a:lnTo>
                  <a:lnTo>
                    <a:pt x="140" y="111"/>
                  </a:lnTo>
                  <a:lnTo>
                    <a:pt x="135" y="120"/>
                  </a:lnTo>
                  <a:lnTo>
                    <a:pt x="128" y="127"/>
                  </a:lnTo>
                  <a:lnTo>
                    <a:pt x="121" y="135"/>
                  </a:lnTo>
                  <a:lnTo>
                    <a:pt x="111" y="139"/>
                  </a:lnTo>
                  <a:lnTo>
                    <a:pt x="106" y="141"/>
                  </a:lnTo>
                  <a:lnTo>
                    <a:pt x="101" y="143"/>
                  </a:lnTo>
                  <a:lnTo>
                    <a:pt x="96" y="144"/>
                  </a:lnTo>
                  <a:lnTo>
                    <a:pt x="90" y="144"/>
                  </a:lnTo>
                  <a:close/>
                  <a:moveTo>
                    <a:pt x="90" y="0"/>
                  </a:moveTo>
                  <a:lnTo>
                    <a:pt x="81" y="0"/>
                  </a:lnTo>
                  <a:lnTo>
                    <a:pt x="72" y="1"/>
                  </a:lnTo>
                  <a:lnTo>
                    <a:pt x="63" y="4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5" y="40"/>
                  </a:lnTo>
                  <a:lnTo>
                    <a:pt x="11" y="46"/>
                  </a:lnTo>
                  <a:lnTo>
                    <a:pt x="7" y="55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1" y="81"/>
                  </a:lnTo>
                  <a:lnTo>
                    <a:pt x="0" y="90"/>
                  </a:lnTo>
                  <a:lnTo>
                    <a:pt x="1" y="99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59"/>
                  </a:lnTo>
                  <a:lnTo>
                    <a:pt x="40" y="164"/>
                  </a:lnTo>
                  <a:lnTo>
                    <a:pt x="47" y="168"/>
                  </a:lnTo>
                  <a:lnTo>
                    <a:pt x="55" y="173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79"/>
                  </a:lnTo>
                  <a:lnTo>
                    <a:pt x="90" y="179"/>
                  </a:lnTo>
                  <a:lnTo>
                    <a:pt x="99" y="179"/>
                  </a:lnTo>
                  <a:lnTo>
                    <a:pt x="108" y="178"/>
                  </a:lnTo>
                  <a:lnTo>
                    <a:pt x="116" y="176"/>
                  </a:lnTo>
                  <a:lnTo>
                    <a:pt x="125" y="173"/>
                  </a:lnTo>
                  <a:lnTo>
                    <a:pt x="133" y="168"/>
                  </a:lnTo>
                  <a:lnTo>
                    <a:pt x="140" y="164"/>
                  </a:lnTo>
                  <a:lnTo>
                    <a:pt x="148" y="159"/>
                  </a:lnTo>
                  <a:lnTo>
                    <a:pt x="153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6" y="117"/>
                  </a:lnTo>
                  <a:lnTo>
                    <a:pt x="178" y="108"/>
                  </a:lnTo>
                  <a:lnTo>
                    <a:pt x="179" y="99"/>
                  </a:lnTo>
                  <a:lnTo>
                    <a:pt x="180" y="90"/>
                  </a:lnTo>
                  <a:lnTo>
                    <a:pt x="179" y="81"/>
                  </a:lnTo>
                  <a:lnTo>
                    <a:pt x="178" y="71"/>
                  </a:lnTo>
                  <a:lnTo>
                    <a:pt x="176" y="63"/>
                  </a:lnTo>
                  <a:lnTo>
                    <a:pt x="173" y="55"/>
                  </a:lnTo>
                  <a:lnTo>
                    <a:pt x="169" y="46"/>
                  </a:lnTo>
                  <a:lnTo>
                    <a:pt x="165" y="40"/>
                  </a:lnTo>
                  <a:lnTo>
                    <a:pt x="160" y="32"/>
                  </a:lnTo>
                  <a:lnTo>
                    <a:pt x="153" y="26"/>
                  </a:lnTo>
                  <a:lnTo>
                    <a:pt x="148" y="21"/>
                  </a:lnTo>
                  <a:lnTo>
                    <a:pt x="140" y="15"/>
                  </a:lnTo>
                  <a:lnTo>
                    <a:pt x="133" y="11"/>
                  </a:lnTo>
                  <a:lnTo>
                    <a:pt x="125" y="6"/>
                  </a:lnTo>
                  <a:lnTo>
                    <a:pt x="116" y="4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41"/>
            <p:cNvSpPr>
              <a:spLocks noEditPoints="1"/>
            </p:cNvSpPr>
            <p:nvPr/>
          </p:nvSpPr>
          <p:spPr bwMode="auto">
            <a:xfrm>
              <a:off x="7285831" y="3861197"/>
              <a:ext cx="57150" cy="57150"/>
            </a:xfrm>
            <a:custGeom>
              <a:avLst/>
              <a:gdLst>
                <a:gd name="T0" fmla="*/ 79 w 144"/>
                <a:gd name="T1" fmla="*/ 37 h 144"/>
                <a:gd name="T2" fmla="*/ 92 w 144"/>
                <a:gd name="T3" fmla="*/ 42 h 144"/>
                <a:gd name="T4" fmla="*/ 102 w 144"/>
                <a:gd name="T5" fmla="*/ 52 h 144"/>
                <a:gd name="T6" fmla="*/ 107 w 144"/>
                <a:gd name="T7" fmla="*/ 65 h 144"/>
                <a:gd name="T8" fmla="*/ 107 w 144"/>
                <a:gd name="T9" fmla="*/ 79 h 144"/>
                <a:gd name="T10" fmla="*/ 102 w 144"/>
                <a:gd name="T11" fmla="*/ 92 h 144"/>
                <a:gd name="T12" fmla="*/ 92 w 144"/>
                <a:gd name="T13" fmla="*/ 102 h 144"/>
                <a:gd name="T14" fmla="*/ 79 w 144"/>
                <a:gd name="T15" fmla="*/ 107 h 144"/>
                <a:gd name="T16" fmla="*/ 65 w 144"/>
                <a:gd name="T17" fmla="*/ 107 h 144"/>
                <a:gd name="T18" fmla="*/ 52 w 144"/>
                <a:gd name="T19" fmla="*/ 102 h 144"/>
                <a:gd name="T20" fmla="*/ 42 w 144"/>
                <a:gd name="T21" fmla="*/ 92 h 144"/>
                <a:gd name="T22" fmla="*/ 37 w 144"/>
                <a:gd name="T23" fmla="*/ 79 h 144"/>
                <a:gd name="T24" fmla="*/ 37 w 144"/>
                <a:gd name="T25" fmla="*/ 65 h 144"/>
                <a:gd name="T26" fmla="*/ 42 w 144"/>
                <a:gd name="T27" fmla="*/ 52 h 144"/>
                <a:gd name="T28" fmla="*/ 52 w 144"/>
                <a:gd name="T29" fmla="*/ 42 h 144"/>
                <a:gd name="T30" fmla="*/ 65 w 144"/>
                <a:gd name="T31" fmla="*/ 37 h 144"/>
                <a:gd name="T32" fmla="*/ 72 w 144"/>
                <a:gd name="T33" fmla="*/ 36 h 144"/>
                <a:gd name="T34" fmla="*/ 0 w 144"/>
                <a:gd name="T35" fmla="*/ 79 h 144"/>
                <a:gd name="T36" fmla="*/ 3 w 144"/>
                <a:gd name="T37" fmla="*/ 93 h 144"/>
                <a:gd name="T38" fmla="*/ 9 w 144"/>
                <a:gd name="T39" fmla="*/ 106 h 144"/>
                <a:gd name="T40" fmla="*/ 16 w 144"/>
                <a:gd name="T41" fmla="*/ 118 h 144"/>
                <a:gd name="T42" fmla="*/ 26 w 144"/>
                <a:gd name="T43" fmla="*/ 127 h 144"/>
                <a:gd name="T44" fmla="*/ 38 w 144"/>
                <a:gd name="T45" fmla="*/ 135 h 144"/>
                <a:gd name="T46" fmla="*/ 51 w 144"/>
                <a:gd name="T47" fmla="*/ 140 h 144"/>
                <a:gd name="T48" fmla="*/ 65 w 144"/>
                <a:gd name="T49" fmla="*/ 144 h 144"/>
                <a:gd name="T50" fmla="*/ 79 w 144"/>
                <a:gd name="T51" fmla="*/ 144 h 144"/>
                <a:gd name="T52" fmla="*/ 93 w 144"/>
                <a:gd name="T53" fmla="*/ 140 h 144"/>
                <a:gd name="T54" fmla="*/ 106 w 144"/>
                <a:gd name="T55" fmla="*/ 135 h 144"/>
                <a:gd name="T56" fmla="*/ 118 w 144"/>
                <a:gd name="T57" fmla="*/ 127 h 144"/>
                <a:gd name="T58" fmla="*/ 128 w 144"/>
                <a:gd name="T59" fmla="*/ 118 h 144"/>
                <a:gd name="T60" fmla="*/ 135 w 144"/>
                <a:gd name="T61" fmla="*/ 106 h 144"/>
                <a:gd name="T62" fmla="*/ 140 w 144"/>
                <a:gd name="T63" fmla="*/ 93 h 144"/>
                <a:gd name="T64" fmla="*/ 144 w 144"/>
                <a:gd name="T65" fmla="*/ 79 h 144"/>
                <a:gd name="T66" fmla="*/ 144 w 144"/>
                <a:gd name="T67" fmla="*/ 65 h 144"/>
                <a:gd name="T68" fmla="*/ 140 w 144"/>
                <a:gd name="T69" fmla="*/ 51 h 144"/>
                <a:gd name="T70" fmla="*/ 135 w 144"/>
                <a:gd name="T71" fmla="*/ 38 h 144"/>
                <a:gd name="T72" fmla="*/ 128 w 144"/>
                <a:gd name="T73" fmla="*/ 26 h 144"/>
                <a:gd name="T74" fmla="*/ 118 w 144"/>
                <a:gd name="T75" fmla="*/ 16 h 144"/>
                <a:gd name="T76" fmla="*/ 106 w 144"/>
                <a:gd name="T77" fmla="*/ 9 h 144"/>
                <a:gd name="T78" fmla="*/ 93 w 144"/>
                <a:gd name="T79" fmla="*/ 3 h 144"/>
                <a:gd name="T80" fmla="*/ 79 w 144"/>
                <a:gd name="T81" fmla="*/ 0 h 144"/>
                <a:gd name="T82" fmla="*/ 65 w 144"/>
                <a:gd name="T83" fmla="*/ 0 h 144"/>
                <a:gd name="T84" fmla="*/ 51 w 144"/>
                <a:gd name="T85" fmla="*/ 3 h 144"/>
                <a:gd name="T86" fmla="*/ 38 w 144"/>
                <a:gd name="T87" fmla="*/ 9 h 144"/>
                <a:gd name="T88" fmla="*/ 26 w 144"/>
                <a:gd name="T89" fmla="*/ 16 h 144"/>
                <a:gd name="T90" fmla="*/ 16 w 144"/>
                <a:gd name="T91" fmla="*/ 26 h 144"/>
                <a:gd name="T92" fmla="*/ 9 w 144"/>
                <a:gd name="T93" fmla="*/ 38 h 144"/>
                <a:gd name="T94" fmla="*/ 3 w 144"/>
                <a:gd name="T95" fmla="*/ 51 h 144"/>
                <a:gd name="T96" fmla="*/ 0 w 144"/>
                <a:gd name="T97" fmla="*/ 6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" h="144">
                  <a:moveTo>
                    <a:pt x="72" y="36"/>
                  </a:moveTo>
                  <a:lnTo>
                    <a:pt x="79" y="37"/>
                  </a:lnTo>
                  <a:lnTo>
                    <a:pt x="86" y="39"/>
                  </a:lnTo>
                  <a:lnTo>
                    <a:pt x="92" y="42"/>
                  </a:lnTo>
                  <a:lnTo>
                    <a:pt x="97" y="46"/>
                  </a:lnTo>
                  <a:lnTo>
                    <a:pt x="102" y="52"/>
                  </a:lnTo>
                  <a:lnTo>
                    <a:pt x="105" y="57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9"/>
                  </a:lnTo>
                  <a:lnTo>
                    <a:pt x="105" y="85"/>
                  </a:lnTo>
                  <a:lnTo>
                    <a:pt x="102" y="92"/>
                  </a:lnTo>
                  <a:lnTo>
                    <a:pt x="97" y="97"/>
                  </a:lnTo>
                  <a:lnTo>
                    <a:pt x="92" y="102"/>
                  </a:lnTo>
                  <a:lnTo>
                    <a:pt x="86" y="105"/>
                  </a:lnTo>
                  <a:lnTo>
                    <a:pt x="79" y="107"/>
                  </a:lnTo>
                  <a:lnTo>
                    <a:pt x="72" y="108"/>
                  </a:lnTo>
                  <a:lnTo>
                    <a:pt x="65" y="107"/>
                  </a:lnTo>
                  <a:lnTo>
                    <a:pt x="58" y="105"/>
                  </a:lnTo>
                  <a:lnTo>
                    <a:pt x="52" y="102"/>
                  </a:lnTo>
                  <a:lnTo>
                    <a:pt x="47" y="97"/>
                  </a:lnTo>
                  <a:lnTo>
                    <a:pt x="42" y="92"/>
                  </a:lnTo>
                  <a:lnTo>
                    <a:pt x="39" y="85"/>
                  </a:lnTo>
                  <a:lnTo>
                    <a:pt x="37" y="79"/>
                  </a:lnTo>
                  <a:lnTo>
                    <a:pt x="36" y="71"/>
                  </a:lnTo>
                  <a:lnTo>
                    <a:pt x="37" y="65"/>
                  </a:lnTo>
                  <a:lnTo>
                    <a:pt x="39" y="57"/>
                  </a:lnTo>
                  <a:lnTo>
                    <a:pt x="42" y="52"/>
                  </a:lnTo>
                  <a:lnTo>
                    <a:pt x="47" y="46"/>
                  </a:lnTo>
                  <a:lnTo>
                    <a:pt x="52" y="42"/>
                  </a:lnTo>
                  <a:lnTo>
                    <a:pt x="58" y="39"/>
                  </a:lnTo>
                  <a:lnTo>
                    <a:pt x="65" y="37"/>
                  </a:lnTo>
                  <a:lnTo>
                    <a:pt x="72" y="36"/>
                  </a:lnTo>
                  <a:lnTo>
                    <a:pt x="72" y="36"/>
                  </a:lnTo>
                  <a:close/>
                  <a:moveTo>
                    <a:pt x="0" y="71"/>
                  </a:moveTo>
                  <a:lnTo>
                    <a:pt x="0" y="79"/>
                  </a:lnTo>
                  <a:lnTo>
                    <a:pt x="1" y="86"/>
                  </a:lnTo>
                  <a:lnTo>
                    <a:pt x="3" y="93"/>
                  </a:lnTo>
                  <a:lnTo>
                    <a:pt x="5" y="99"/>
                  </a:lnTo>
                  <a:lnTo>
                    <a:pt x="9" y="106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6" y="127"/>
                  </a:lnTo>
                  <a:lnTo>
                    <a:pt x="31" y="132"/>
                  </a:lnTo>
                  <a:lnTo>
                    <a:pt x="38" y="135"/>
                  </a:lnTo>
                  <a:lnTo>
                    <a:pt x="44" y="138"/>
                  </a:lnTo>
                  <a:lnTo>
                    <a:pt x="51" y="140"/>
                  </a:lnTo>
                  <a:lnTo>
                    <a:pt x="57" y="143"/>
                  </a:lnTo>
                  <a:lnTo>
                    <a:pt x="65" y="144"/>
                  </a:lnTo>
                  <a:lnTo>
                    <a:pt x="72" y="144"/>
                  </a:lnTo>
                  <a:lnTo>
                    <a:pt x="79" y="144"/>
                  </a:lnTo>
                  <a:lnTo>
                    <a:pt x="86" y="143"/>
                  </a:lnTo>
                  <a:lnTo>
                    <a:pt x="93" y="140"/>
                  </a:lnTo>
                  <a:lnTo>
                    <a:pt x="101" y="138"/>
                  </a:lnTo>
                  <a:lnTo>
                    <a:pt x="106" y="135"/>
                  </a:lnTo>
                  <a:lnTo>
                    <a:pt x="112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2"/>
                  </a:lnTo>
                  <a:lnTo>
                    <a:pt x="135" y="106"/>
                  </a:lnTo>
                  <a:lnTo>
                    <a:pt x="138" y="99"/>
                  </a:lnTo>
                  <a:lnTo>
                    <a:pt x="140" y="93"/>
                  </a:lnTo>
                  <a:lnTo>
                    <a:pt x="143" y="86"/>
                  </a:lnTo>
                  <a:lnTo>
                    <a:pt x="144" y="79"/>
                  </a:lnTo>
                  <a:lnTo>
                    <a:pt x="144" y="71"/>
                  </a:lnTo>
                  <a:lnTo>
                    <a:pt x="144" y="65"/>
                  </a:lnTo>
                  <a:lnTo>
                    <a:pt x="143" y="57"/>
                  </a:lnTo>
                  <a:lnTo>
                    <a:pt x="140" y="51"/>
                  </a:lnTo>
                  <a:lnTo>
                    <a:pt x="138" y="43"/>
                  </a:lnTo>
                  <a:lnTo>
                    <a:pt x="135" y="38"/>
                  </a:lnTo>
                  <a:lnTo>
                    <a:pt x="132" y="31"/>
                  </a:lnTo>
                  <a:lnTo>
                    <a:pt x="128" y="26"/>
                  </a:lnTo>
                  <a:lnTo>
                    <a:pt x="123" y="21"/>
                  </a:lnTo>
                  <a:lnTo>
                    <a:pt x="118" y="16"/>
                  </a:lnTo>
                  <a:lnTo>
                    <a:pt x="112" y="12"/>
                  </a:lnTo>
                  <a:lnTo>
                    <a:pt x="106" y="9"/>
                  </a:lnTo>
                  <a:lnTo>
                    <a:pt x="101" y="5"/>
                  </a:lnTo>
                  <a:lnTo>
                    <a:pt x="93" y="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5" y="0"/>
                  </a:lnTo>
                  <a:lnTo>
                    <a:pt x="57" y="1"/>
                  </a:lnTo>
                  <a:lnTo>
                    <a:pt x="51" y="3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1" y="12"/>
                  </a:lnTo>
                  <a:lnTo>
                    <a:pt x="26" y="16"/>
                  </a:lnTo>
                  <a:lnTo>
                    <a:pt x="21" y="21"/>
                  </a:lnTo>
                  <a:lnTo>
                    <a:pt x="16" y="26"/>
                  </a:lnTo>
                  <a:lnTo>
                    <a:pt x="12" y="31"/>
                  </a:lnTo>
                  <a:lnTo>
                    <a:pt x="9" y="38"/>
                  </a:lnTo>
                  <a:lnTo>
                    <a:pt x="5" y="43"/>
                  </a:lnTo>
                  <a:lnTo>
                    <a:pt x="3" y="51"/>
                  </a:lnTo>
                  <a:lnTo>
                    <a:pt x="1" y="57"/>
                  </a:lnTo>
                  <a:lnTo>
                    <a:pt x="0" y="65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42"/>
            <p:cNvSpPr/>
            <p:nvPr/>
          </p:nvSpPr>
          <p:spPr bwMode="auto">
            <a:xfrm>
              <a:off x="7342981" y="3961209"/>
              <a:ext cx="28575" cy="28575"/>
            </a:xfrm>
            <a:custGeom>
              <a:avLst/>
              <a:gdLst>
                <a:gd name="T0" fmla="*/ 36 w 72"/>
                <a:gd name="T1" fmla="*/ 72 h 72"/>
                <a:gd name="T2" fmla="*/ 43 w 72"/>
                <a:gd name="T3" fmla="*/ 71 h 72"/>
                <a:gd name="T4" fmla="*/ 50 w 72"/>
                <a:gd name="T5" fmla="*/ 69 h 72"/>
                <a:gd name="T6" fmla="*/ 56 w 72"/>
                <a:gd name="T7" fmla="*/ 66 h 72"/>
                <a:gd name="T8" fmla="*/ 61 w 72"/>
                <a:gd name="T9" fmla="*/ 61 h 72"/>
                <a:gd name="T10" fmla="*/ 66 w 72"/>
                <a:gd name="T11" fmla="*/ 56 h 72"/>
                <a:gd name="T12" fmla="*/ 69 w 72"/>
                <a:gd name="T13" fmla="*/ 49 h 72"/>
                <a:gd name="T14" fmla="*/ 71 w 72"/>
                <a:gd name="T15" fmla="*/ 43 h 72"/>
                <a:gd name="T16" fmla="*/ 72 w 72"/>
                <a:gd name="T17" fmla="*/ 35 h 72"/>
                <a:gd name="T18" fmla="*/ 71 w 72"/>
                <a:gd name="T19" fmla="*/ 29 h 72"/>
                <a:gd name="T20" fmla="*/ 69 w 72"/>
                <a:gd name="T21" fmla="*/ 21 h 72"/>
                <a:gd name="T22" fmla="*/ 66 w 72"/>
                <a:gd name="T23" fmla="*/ 16 h 72"/>
                <a:gd name="T24" fmla="*/ 61 w 72"/>
                <a:gd name="T25" fmla="*/ 10 h 72"/>
                <a:gd name="T26" fmla="*/ 56 w 72"/>
                <a:gd name="T27" fmla="*/ 6 h 72"/>
                <a:gd name="T28" fmla="*/ 50 w 72"/>
                <a:gd name="T29" fmla="*/ 3 h 72"/>
                <a:gd name="T30" fmla="*/ 43 w 72"/>
                <a:gd name="T31" fmla="*/ 1 h 72"/>
                <a:gd name="T32" fmla="*/ 36 w 72"/>
                <a:gd name="T33" fmla="*/ 0 h 72"/>
                <a:gd name="T34" fmla="*/ 29 w 72"/>
                <a:gd name="T35" fmla="*/ 1 h 72"/>
                <a:gd name="T36" fmla="*/ 22 w 72"/>
                <a:gd name="T37" fmla="*/ 3 h 72"/>
                <a:gd name="T38" fmla="*/ 16 w 72"/>
                <a:gd name="T39" fmla="*/ 6 h 72"/>
                <a:gd name="T40" fmla="*/ 11 w 72"/>
                <a:gd name="T41" fmla="*/ 10 h 72"/>
                <a:gd name="T42" fmla="*/ 6 w 72"/>
                <a:gd name="T43" fmla="*/ 16 h 72"/>
                <a:gd name="T44" fmla="*/ 3 w 72"/>
                <a:gd name="T45" fmla="*/ 21 h 72"/>
                <a:gd name="T46" fmla="*/ 1 w 72"/>
                <a:gd name="T47" fmla="*/ 29 h 72"/>
                <a:gd name="T48" fmla="*/ 0 w 72"/>
                <a:gd name="T49" fmla="*/ 35 h 72"/>
                <a:gd name="T50" fmla="*/ 1 w 72"/>
                <a:gd name="T51" fmla="*/ 43 h 72"/>
                <a:gd name="T52" fmla="*/ 3 w 72"/>
                <a:gd name="T53" fmla="*/ 49 h 72"/>
                <a:gd name="T54" fmla="*/ 6 w 72"/>
                <a:gd name="T55" fmla="*/ 56 h 72"/>
                <a:gd name="T56" fmla="*/ 11 w 72"/>
                <a:gd name="T57" fmla="*/ 61 h 72"/>
                <a:gd name="T58" fmla="*/ 16 w 72"/>
                <a:gd name="T59" fmla="*/ 66 h 72"/>
                <a:gd name="T60" fmla="*/ 22 w 72"/>
                <a:gd name="T61" fmla="*/ 69 h 72"/>
                <a:gd name="T62" fmla="*/ 29 w 72"/>
                <a:gd name="T63" fmla="*/ 71 h 72"/>
                <a:gd name="T64" fmla="*/ 36 w 72"/>
                <a:gd name="T6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lnTo>
                    <a:pt x="43" y="71"/>
                  </a:lnTo>
                  <a:lnTo>
                    <a:pt x="50" y="69"/>
                  </a:lnTo>
                  <a:lnTo>
                    <a:pt x="56" y="66"/>
                  </a:lnTo>
                  <a:lnTo>
                    <a:pt x="61" y="61"/>
                  </a:lnTo>
                  <a:lnTo>
                    <a:pt x="66" y="56"/>
                  </a:lnTo>
                  <a:lnTo>
                    <a:pt x="69" y="49"/>
                  </a:lnTo>
                  <a:lnTo>
                    <a:pt x="71" y="43"/>
                  </a:lnTo>
                  <a:lnTo>
                    <a:pt x="72" y="35"/>
                  </a:lnTo>
                  <a:lnTo>
                    <a:pt x="71" y="29"/>
                  </a:lnTo>
                  <a:lnTo>
                    <a:pt x="69" y="21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6" y="6"/>
                  </a:lnTo>
                  <a:lnTo>
                    <a:pt x="50" y="3"/>
                  </a:lnTo>
                  <a:lnTo>
                    <a:pt x="43" y="1"/>
                  </a:lnTo>
                  <a:lnTo>
                    <a:pt x="36" y="0"/>
                  </a:ln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6" y="16"/>
                  </a:lnTo>
                  <a:lnTo>
                    <a:pt x="3" y="21"/>
                  </a:lnTo>
                  <a:lnTo>
                    <a:pt x="1" y="29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3" y="49"/>
                  </a:lnTo>
                  <a:lnTo>
                    <a:pt x="6" y="56"/>
                  </a:lnTo>
                  <a:lnTo>
                    <a:pt x="11" y="61"/>
                  </a:lnTo>
                  <a:lnTo>
                    <a:pt x="16" y="66"/>
                  </a:lnTo>
                  <a:lnTo>
                    <a:pt x="22" y="69"/>
                  </a:lnTo>
                  <a:lnTo>
                    <a:pt x="29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7571581" y="3746897"/>
              <a:ext cx="28575" cy="28575"/>
            </a:xfrm>
            <a:custGeom>
              <a:avLst/>
              <a:gdLst>
                <a:gd name="T0" fmla="*/ 36 w 72"/>
                <a:gd name="T1" fmla="*/ 0 h 72"/>
                <a:gd name="T2" fmla="*/ 29 w 72"/>
                <a:gd name="T3" fmla="*/ 1 h 72"/>
                <a:gd name="T4" fmla="*/ 22 w 72"/>
                <a:gd name="T5" fmla="*/ 3 h 72"/>
                <a:gd name="T6" fmla="*/ 16 w 72"/>
                <a:gd name="T7" fmla="*/ 6 h 72"/>
                <a:gd name="T8" fmla="*/ 10 w 72"/>
                <a:gd name="T9" fmla="*/ 10 h 72"/>
                <a:gd name="T10" fmla="*/ 6 w 72"/>
                <a:gd name="T11" fmla="*/ 16 h 72"/>
                <a:gd name="T12" fmla="*/ 3 w 72"/>
                <a:gd name="T13" fmla="*/ 21 h 72"/>
                <a:gd name="T14" fmla="*/ 0 w 72"/>
                <a:gd name="T15" fmla="*/ 29 h 72"/>
                <a:gd name="T16" fmla="*/ 0 w 72"/>
                <a:gd name="T17" fmla="*/ 35 h 72"/>
                <a:gd name="T18" fmla="*/ 0 w 72"/>
                <a:gd name="T19" fmla="*/ 43 h 72"/>
                <a:gd name="T20" fmla="*/ 3 w 72"/>
                <a:gd name="T21" fmla="*/ 49 h 72"/>
                <a:gd name="T22" fmla="*/ 6 w 72"/>
                <a:gd name="T23" fmla="*/ 56 h 72"/>
                <a:gd name="T24" fmla="*/ 10 w 72"/>
                <a:gd name="T25" fmla="*/ 61 h 72"/>
                <a:gd name="T26" fmla="*/ 16 w 72"/>
                <a:gd name="T27" fmla="*/ 66 h 72"/>
                <a:gd name="T28" fmla="*/ 22 w 72"/>
                <a:gd name="T29" fmla="*/ 69 h 72"/>
                <a:gd name="T30" fmla="*/ 29 w 72"/>
                <a:gd name="T31" fmla="*/ 71 h 72"/>
                <a:gd name="T32" fmla="*/ 36 w 72"/>
                <a:gd name="T33" fmla="*/ 72 h 72"/>
                <a:gd name="T34" fmla="*/ 44 w 72"/>
                <a:gd name="T35" fmla="*/ 71 h 72"/>
                <a:gd name="T36" fmla="*/ 50 w 72"/>
                <a:gd name="T37" fmla="*/ 69 h 72"/>
                <a:gd name="T38" fmla="*/ 57 w 72"/>
                <a:gd name="T39" fmla="*/ 66 h 72"/>
                <a:gd name="T40" fmla="*/ 61 w 72"/>
                <a:gd name="T41" fmla="*/ 61 h 72"/>
                <a:gd name="T42" fmla="*/ 66 w 72"/>
                <a:gd name="T43" fmla="*/ 56 h 72"/>
                <a:gd name="T44" fmla="*/ 70 w 72"/>
                <a:gd name="T45" fmla="*/ 49 h 72"/>
                <a:gd name="T46" fmla="*/ 72 w 72"/>
                <a:gd name="T47" fmla="*/ 43 h 72"/>
                <a:gd name="T48" fmla="*/ 72 w 72"/>
                <a:gd name="T49" fmla="*/ 35 h 72"/>
                <a:gd name="T50" fmla="*/ 72 w 72"/>
                <a:gd name="T51" fmla="*/ 29 h 72"/>
                <a:gd name="T52" fmla="*/ 70 w 72"/>
                <a:gd name="T53" fmla="*/ 21 h 72"/>
                <a:gd name="T54" fmla="*/ 66 w 72"/>
                <a:gd name="T55" fmla="*/ 16 h 72"/>
                <a:gd name="T56" fmla="*/ 61 w 72"/>
                <a:gd name="T57" fmla="*/ 10 h 72"/>
                <a:gd name="T58" fmla="*/ 57 w 72"/>
                <a:gd name="T59" fmla="*/ 6 h 72"/>
                <a:gd name="T60" fmla="*/ 50 w 72"/>
                <a:gd name="T61" fmla="*/ 3 h 72"/>
                <a:gd name="T62" fmla="*/ 44 w 72"/>
                <a:gd name="T63" fmla="*/ 1 h 72"/>
                <a:gd name="T64" fmla="*/ 36 w 72"/>
                <a:gd name="T6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3" y="21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3" y="49"/>
                  </a:lnTo>
                  <a:lnTo>
                    <a:pt x="6" y="56"/>
                  </a:lnTo>
                  <a:lnTo>
                    <a:pt x="10" y="61"/>
                  </a:lnTo>
                  <a:lnTo>
                    <a:pt x="16" y="66"/>
                  </a:lnTo>
                  <a:lnTo>
                    <a:pt x="22" y="69"/>
                  </a:lnTo>
                  <a:lnTo>
                    <a:pt x="29" y="71"/>
                  </a:lnTo>
                  <a:lnTo>
                    <a:pt x="36" y="72"/>
                  </a:lnTo>
                  <a:lnTo>
                    <a:pt x="44" y="71"/>
                  </a:lnTo>
                  <a:lnTo>
                    <a:pt x="50" y="69"/>
                  </a:lnTo>
                  <a:lnTo>
                    <a:pt x="57" y="66"/>
                  </a:lnTo>
                  <a:lnTo>
                    <a:pt x="61" y="61"/>
                  </a:lnTo>
                  <a:lnTo>
                    <a:pt x="66" y="56"/>
                  </a:lnTo>
                  <a:lnTo>
                    <a:pt x="70" y="49"/>
                  </a:lnTo>
                  <a:lnTo>
                    <a:pt x="72" y="43"/>
                  </a:lnTo>
                  <a:lnTo>
                    <a:pt x="72" y="35"/>
                  </a:lnTo>
                  <a:lnTo>
                    <a:pt x="72" y="29"/>
                  </a:lnTo>
                  <a:lnTo>
                    <a:pt x="70" y="21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7" y="6"/>
                  </a:lnTo>
                  <a:lnTo>
                    <a:pt x="50" y="3"/>
                  </a:lnTo>
                  <a:lnTo>
                    <a:pt x="4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Rectangle 34"/>
          <p:cNvSpPr/>
          <p:nvPr/>
        </p:nvSpPr>
        <p:spPr>
          <a:xfrm>
            <a:off x="6455489" y="2049821"/>
            <a:ext cx="2055426" cy="16240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2000" kern="120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9" name="Group 70"/>
          <p:cNvGrpSpPr/>
          <p:nvPr/>
        </p:nvGrpSpPr>
        <p:grpSpPr>
          <a:xfrm>
            <a:off x="7214992" y="2335296"/>
            <a:ext cx="502437" cy="439633"/>
            <a:chOff x="2734468" y="4611290"/>
            <a:chExt cx="457200" cy="400050"/>
          </a:xfrm>
          <a:solidFill>
            <a:schemeClr val="bg1"/>
          </a:solidFill>
        </p:grpSpPr>
        <p:sp>
          <p:nvSpPr>
            <p:cNvPr id="20" name="Freeform 104"/>
            <p:cNvSpPr/>
            <p:nvPr/>
          </p:nvSpPr>
          <p:spPr bwMode="auto">
            <a:xfrm>
              <a:off x="2805906" y="4682728"/>
              <a:ext cx="165100" cy="106363"/>
            </a:xfrm>
            <a:custGeom>
              <a:avLst/>
              <a:gdLst>
                <a:gd name="T0" fmla="*/ 376 w 415"/>
                <a:gd name="T1" fmla="*/ 1 h 270"/>
                <a:gd name="T2" fmla="*/ 337 w 415"/>
                <a:gd name="T3" fmla="*/ 3 h 270"/>
                <a:gd name="T4" fmla="*/ 298 w 415"/>
                <a:gd name="T5" fmla="*/ 8 h 270"/>
                <a:gd name="T6" fmla="*/ 261 w 415"/>
                <a:gd name="T7" fmla="*/ 16 h 270"/>
                <a:gd name="T8" fmla="*/ 227 w 415"/>
                <a:gd name="T9" fmla="*/ 26 h 270"/>
                <a:gd name="T10" fmla="*/ 192 w 415"/>
                <a:gd name="T11" fmla="*/ 37 h 270"/>
                <a:gd name="T12" fmla="*/ 161 w 415"/>
                <a:gd name="T13" fmla="*/ 50 h 270"/>
                <a:gd name="T14" fmla="*/ 132 w 415"/>
                <a:gd name="T15" fmla="*/ 67 h 270"/>
                <a:gd name="T16" fmla="*/ 105 w 415"/>
                <a:gd name="T17" fmla="*/ 84 h 270"/>
                <a:gd name="T18" fmla="*/ 80 w 415"/>
                <a:gd name="T19" fmla="*/ 102 h 270"/>
                <a:gd name="T20" fmla="*/ 58 w 415"/>
                <a:gd name="T21" fmla="*/ 123 h 270"/>
                <a:gd name="T22" fmla="*/ 40 w 415"/>
                <a:gd name="T23" fmla="*/ 143 h 270"/>
                <a:gd name="T24" fmla="*/ 25 w 415"/>
                <a:gd name="T25" fmla="*/ 166 h 270"/>
                <a:gd name="T26" fmla="*/ 13 w 415"/>
                <a:gd name="T27" fmla="*/ 190 h 270"/>
                <a:gd name="T28" fmla="*/ 5 w 415"/>
                <a:gd name="T29" fmla="*/ 215 h 270"/>
                <a:gd name="T30" fmla="*/ 1 w 415"/>
                <a:gd name="T31" fmla="*/ 239 h 270"/>
                <a:gd name="T32" fmla="*/ 1 w 415"/>
                <a:gd name="T33" fmla="*/ 256 h 270"/>
                <a:gd name="T34" fmla="*/ 3 w 415"/>
                <a:gd name="T35" fmla="*/ 262 h 270"/>
                <a:gd name="T36" fmla="*/ 8 w 415"/>
                <a:gd name="T37" fmla="*/ 266 h 270"/>
                <a:gd name="T38" fmla="*/ 15 w 415"/>
                <a:gd name="T39" fmla="*/ 270 h 270"/>
                <a:gd name="T40" fmla="*/ 21 w 415"/>
                <a:gd name="T41" fmla="*/ 270 h 270"/>
                <a:gd name="T42" fmla="*/ 28 w 415"/>
                <a:gd name="T43" fmla="*/ 266 h 270"/>
                <a:gd name="T44" fmla="*/ 33 w 415"/>
                <a:gd name="T45" fmla="*/ 262 h 270"/>
                <a:gd name="T46" fmla="*/ 35 w 415"/>
                <a:gd name="T47" fmla="*/ 256 h 270"/>
                <a:gd name="T48" fmla="*/ 36 w 415"/>
                <a:gd name="T49" fmla="*/ 242 h 270"/>
                <a:gd name="T50" fmla="*/ 41 w 415"/>
                <a:gd name="T51" fmla="*/ 220 h 270"/>
                <a:gd name="T52" fmla="*/ 47 w 415"/>
                <a:gd name="T53" fmla="*/ 199 h 270"/>
                <a:gd name="T54" fmla="*/ 58 w 415"/>
                <a:gd name="T55" fmla="*/ 179 h 270"/>
                <a:gd name="T56" fmla="*/ 73 w 415"/>
                <a:gd name="T57" fmla="*/ 161 h 270"/>
                <a:gd name="T58" fmla="*/ 89 w 415"/>
                <a:gd name="T59" fmla="*/ 142 h 270"/>
                <a:gd name="T60" fmla="*/ 110 w 415"/>
                <a:gd name="T61" fmla="*/ 125 h 270"/>
                <a:gd name="T62" fmla="*/ 132 w 415"/>
                <a:gd name="T63" fmla="*/ 109 h 270"/>
                <a:gd name="T64" fmla="*/ 156 w 415"/>
                <a:gd name="T65" fmla="*/ 94 h 270"/>
                <a:gd name="T66" fmla="*/ 183 w 415"/>
                <a:gd name="T67" fmla="*/ 80 h 270"/>
                <a:gd name="T68" fmla="*/ 228 w 415"/>
                <a:gd name="T69" fmla="*/ 62 h 270"/>
                <a:gd name="T70" fmla="*/ 275 w 415"/>
                <a:gd name="T71" fmla="*/ 49 h 270"/>
                <a:gd name="T72" fmla="*/ 309 w 415"/>
                <a:gd name="T73" fmla="*/ 43 h 270"/>
                <a:gd name="T74" fmla="*/ 343 w 415"/>
                <a:gd name="T75" fmla="*/ 39 h 270"/>
                <a:gd name="T76" fmla="*/ 378 w 415"/>
                <a:gd name="T77" fmla="*/ 36 h 270"/>
                <a:gd name="T78" fmla="*/ 399 w 415"/>
                <a:gd name="T79" fmla="*/ 35 h 270"/>
                <a:gd name="T80" fmla="*/ 406 w 415"/>
                <a:gd name="T81" fmla="*/ 33 h 270"/>
                <a:gd name="T82" fmla="*/ 411 w 415"/>
                <a:gd name="T83" fmla="*/ 28 h 270"/>
                <a:gd name="T84" fmla="*/ 413 w 415"/>
                <a:gd name="T85" fmla="*/ 21 h 270"/>
                <a:gd name="T86" fmla="*/ 413 w 415"/>
                <a:gd name="T87" fmla="*/ 15 h 270"/>
                <a:gd name="T88" fmla="*/ 411 w 415"/>
                <a:gd name="T89" fmla="*/ 8 h 270"/>
                <a:gd name="T90" fmla="*/ 406 w 415"/>
                <a:gd name="T91" fmla="*/ 3 h 270"/>
                <a:gd name="T92" fmla="*/ 399 w 415"/>
                <a:gd name="T93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5" h="270">
                  <a:moveTo>
                    <a:pt x="396" y="0"/>
                  </a:moveTo>
                  <a:lnTo>
                    <a:pt x="376" y="1"/>
                  </a:lnTo>
                  <a:lnTo>
                    <a:pt x="356" y="1"/>
                  </a:lnTo>
                  <a:lnTo>
                    <a:pt x="337" y="3"/>
                  </a:lnTo>
                  <a:lnTo>
                    <a:pt x="317" y="5"/>
                  </a:lnTo>
                  <a:lnTo>
                    <a:pt x="298" y="8"/>
                  </a:lnTo>
                  <a:lnTo>
                    <a:pt x="280" y="12"/>
                  </a:lnTo>
                  <a:lnTo>
                    <a:pt x="261" y="16"/>
                  </a:lnTo>
                  <a:lnTo>
                    <a:pt x="244" y="20"/>
                  </a:lnTo>
                  <a:lnTo>
                    <a:pt x="227" y="26"/>
                  </a:lnTo>
                  <a:lnTo>
                    <a:pt x="209" y="31"/>
                  </a:lnTo>
                  <a:lnTo>
                    <a:pt x="192" y="37"/>
                  </a:lnTo>
                  <a:lnTo>
                    <a:pt x="177" y="44"/>
                  </a:lnTo>
                  <a:lnTo>
                    <a:pt x="161" y="50"/>
                  </a:lnTo>
                  <a:lnTo>
                    <a:pt x="146" y="58"/>
                  </a:lnTo>
                  <a:lnTo>
                    <a:pt x="132" y="67"/>
                  </a:lnTo>
                  <a:lnTo>
                    <a:pt x="117" y="74"/>
                  </a:lnTo>
                  <a:lnTo>
                    <a:pt x="105" y="84"/>
                  </a:lnTo>
                  <a:lnTo>
                    <a:pt x="92" y="93"/>
                  </a:lnTo>
                  <a:lnTo>
                    <a:pt x="80" y="102"/>
                  </a:lnTo>
                  <a:lnTo>
                    <a:pt x="69" y="112"/>
                  </a:lnTo>
                  <a:lnTo>
                    <a:pt x="58" y="123"/>
                  </a:lnTo>
                  <a:lnTo>
                    <a:pt x="48" y="132"/>
                  </a:lnTo>
                  <a:lnTo>
                    <a:pt x="40" y="143"/>
                  </a:lnTo>
                  <a:lnTo>
                    <a:pt x="32" y="155"/>
                  </a:lnTo>
                  <a:lnTo>
                    <a:pt x="25" y="166"/>
                  </a:lnTo>
                  <a:lnTo>
                    <a:pt x="18" y="178"/>
                  </a:lnTo>
                  <a:lnTo>
                    <a:pt x="13" y="190"/>
                  </a:lnTo>
                  <a:lnTo>
                    <a:pt x="8" y="202"/>
                  </a:lnTo>
                  <a:lnTo>
                    <a:pt x="5" y="215"/>
                  </a:lnTo>
                  <a:lnTo>
                    <a:pt x="2" y="226"/>
                  </a:lnTo>
                  <a:lnTo>
                    <a:pt x="1" y="239"/>
                  </a:lnTo>
                  <a:lnTo>
                    <a:pt x="0" y="252"/>
                  </a:lnTo>
                  <a:lnTo>
                    <a:pt x="1" y="256"/>
                  </a:lnTo>
                  <a:lnTo>
                    <a:pt x="2" y="259"/>
                  </a:lnTo>
                  <a:lnTo>
                    <a:pt x="3" y="262"/>
                  </a:lnTo>
                  <a:lnTo>
                    <a:pt x="5" y="264"/>
                  </a:lnTo>
                  <a:lnTo>
                    <a:pt x="8" y="266"/>
                  </a:lnTo>
                  <a:lnTo>
                    <a:pt x="11" y="269"/>
                  </a:lnTo>
                  <a:lnTo>
                    <a:pt x="15" y="270"/>
                  </a:lnTo>
                  <a:lnTo>
                    <a:pt x="18" y="270"/>
                  </a:lnTo>
                  <a:lnTo>
                    <a:pt x="21" y="270"/>
                  </a:lnTo>
                  <a:lnTo>
                    <a:pt x="25" y="269"/>
                  </a:lnTo>
                  <a:lnTo>
                    <a:pt x="28" y="266"/>
                  </a:lnTo>
                  <a:lnTo>
                    <a:pt x="31" y="264"/>
                  </a:lnTo>
                  <a:lnTo>
                    <a:pt x="33" y="262"/>
                  </a:lnTo>
                  <a:lnTo>
                    <a:pt x="34" y="259"/>
                  </a:lnTo>
                  <a:lnTo>
                    <a:pt x="35" y="256"/>
                  </a:lnTo>
                  <a:lnTo>
                    <a:pt x="36" y="252"/>
                  </a:lnTo>
                  <a:lnTo>
                    <a:pt x="36" y="242"/>
                  </a:lnTo>
                  <a:lnTo>
                    <a:pt x="38" y="231"/>
                  </a:lnTo>
                  <a:lnTo>
                    <a:pt x="41" y="220"/>
                  </a:lnTo>
                  <a:lnTo>
                    <a:pt x="44" y="209"/>
                  </a:lnTo>
                  <a:lnTo>
                    <a:pt x="47" y="199"/>
                  </a:lnTo>
                  <a:lnTo>
                    <a:pt x="53" y="190"/>
                  </a:lnTo>
                  <a:lnTo>
                    <a:pt x="58" y="179"/>
                  </a:lnTo>
                  <a:lnTo>
                    <a:pt x="66" y="169"/>
                  </a:lnTo>
                  <a:lnTo>
                    <a:pt x="73" y="161"/>
                  </a:lnTo>
                  <a:lnTo>
                    <a:pt x="81" y="151"/>
                  </a:lnTo>
                  <a:lnTo>
                    <a:pt x="89" y="142"/>
                  </a:lnTo>
                  <a:lnTo>
                    <a:pt x="99" y="132"/>
                  </a:lnTo>
                  <a:lnTo>
                    <a:pt x="110" y="125"/>
                  </a:lnTo>
                  <a:lnTo>
                    <a:pt x="121" y="116"/>
                  </a:lnTo>
                  <a:lnTo>
                    <a:pt x="132" y="109"/>
                  </a:lnTo>
                  <a:lnTo>
                    <a:pt x="145" y="101"/>
                  </a:lnTo>
                  <a:lnTo>
                    <a:pt x="156" y="94"/>
                  </a:lnTo>
                  <a:lnTo>
                    <a:pt x="170" y="86"/>
                  </a:lnTo>
                  <a:lnTo>
                    <a:pt x="183" y="80"/>
                  </a:lnTo>
                  <a:lnTo>
                    <a:pt x="197" y="74"/>
                  </a:lnTo>
                  <a:lnTo>
                    <a:pt x="228" y="62"/>
                  </a:lnTo>
                  <a:lnTo>
                    <a:pt x="259" y="54"/>
                  </a:lnTo>
                  <a:lnTo>
                    <a:pt x="275" y="49"/>
                  </a:lnTo>
                  <a:lnTo>
                    <a:pt x="291" y="46"/>
                  </a:lnTo>
                  <a:lnTo>
                    <a:pt x="309" y="43"/>
                  </a:lnTo>
                  <a:lnTo>
                    <a:pt x="326" y="41"/>
                  </a:lnTo>
                  <a:lnTo>
                    <a:pt x="343" y="39"/>
                  </a:lnTo>
                  <a:lnTo>
                    <a:pt x="361" y="37"/>
                  </a:lnTo>
                  <a:lnTo>
                    <a:pt x="378" y="36"/>
                  </a:lnTo>
                  <a:lnTo>
                    <a:pt x="396" y="36"/>
                  </a:lnTo>
                  <a:lnTo>
                    <a:pt x="399" y="35"/>
                  </a:lnTo>
                  <a:lnTo>
                    <a:pt x="403" y="34"/>
                  </a:lnTo>
                  <a:lnTo>
                    <a:pt x="406" y="33"/>
                  </a:lnTo>
                  <a:lnTo>
                    <a:pt x="409" y="31"/>
                  </a:lnTo>
                  <a:lnTo>
                    <a:pt x="411" y="28"/>
                  </a:lnTo>
                  <a:lnTo>
                    <a:pt x="412" y="24"/>
                  </a:lnTo>
                  <a:lnTo>
                    <a:pt x="413" y="21"/>
                  </a:lnTo>
                  <a:lnTo>
                    <a:pt x="415" y="18"/>
                  </a:lnTo>
                  <a:lnTo>
                    <a:pt x="413" y="15"/>
                  </a:lnTo>
                  <a:lnTo>
                    <a:pt x="412" y="10"/>
                  </a:lnTo>
                  <a:lnTo>
                    <a:pt x="411" y="8"/>
                  </a:lnTo>
                  <a:lnTo>
                    <a:pt x="409" y="5"/>
                  </a:lnTo>
                  <a:lnTo>
                    <a:pt x="406" y="3"/>
                  </a:lnTo>
                  <a:lnTo>
                    <a:pt x="403" y="2"/>
                  </a:lnTo>
                  <a:lnTo>
                    <a:pt x="399" y="1"/>
                  </a:lnTo>
                  <a:lnTo>
                    <a:pt x="3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5"/>
            <p:cNvSpPr>
              <a:spLocks noEditPoints="1"/>
            </p:cNvSpPr>
            <p:nvPr/>
          </p:nvSpPr>
          <p:spPr bwMode="auto">
            <a:xfrm>
              <a:off x="2734468" y="4611290"/>
              <a:ext cx="457200" cy="400050"/>
            </a:xfrm>
            <a:custGeom>
              <a:avLst/>
              <a:gdLst>
                <a:gd name="T0" fmla="*/ 476 w 1152"/>
                <a:gd name="T1" fmla="*/ 784 h 1008"/>
                <a:gd name="T2" fmla="*/ 441 w 1152"/>
                <a:gd name="T3" fmla="*/ 788 h 1008"/>
                <a:gd name="T4" fmla="*/ 409 w 1152"/>
                <a:gd name="T5" fmla="*/ 810 h 1008"/>
                <a:gd name="T6" fmla="*/ 352 w 1152"/>
                <a:gd name="T7" fmla="*/ 864 h 1008"/>
                <a:gd name="T8" fmla="*/ 316 w 1152"/>
                <a:gd name="T9" fmla="*/ 850 h 1008"/>
                <a:gd name="T10" fmla="*/ 325 w 1152"/>
                <a:gd name="T11" fmla="*/ 792 h 1008"/>
                <a:gd name="T12" fmla="*/ 314 w 1152"/>
                <a:gd name="T13" fmla="*/ 752 h 1008"/>
                <a:gd name="T14" fmla="*/ 261 w 1152"/>
                <a:gd name="T15" fmla="*/ 712 h 1008"/>
                <a:gd name="T16" fmla="*/ 159 w 1152"/>
                <a:gd name="T17" fmla="*/ 633 h 1008"/>
                <a:gd name="T18" fmla="*/ 94 w 1152"/>
                <a:gd name="T19" fmla="*/ 537 h 1008"/>
                <a:gd name="T20" fmla="*/ 72 w 1152"/>
                <a:gd name="T21" fmla="*/ 432 h 1008"/>
                <a:gd name="T22" fmla="*/ 88 w 1152"/>
                <a:gd name="T23" fmla="*/ 342 h 1008"/>
                <a:gd name="T24" fmla="*/ 133 w 1152"/>
                <a:gd name="T25" fmla="*/ 261 h 1008"/>
                <a:gd name="T26" fmla="*/ 204 w 1152"/>
                <a:gd name="T27" fmla="*/ 190 h 1008"/>
                <a:gd name="T28" fmla="*/ 294 w 1152"/>
                <a:gd name="T29" fmla="*/ 133 h 1008"/>
                <a:gd name="T30" fmla="*/ 403 w 1152"/>
                <a:gd name="T31" fmla="*/ 93 h 1008"/>
                <a:gd name="T32" fmla="*/ 524 w 1152"/>
                <a:gd name="T33" fmla="*/ 74 h 1008"/>
                <a:gd name="T34" fmla="*/ 653 w 1152"/>
                <a:gd name="T35" fmla="*/ 76 h 1008"/>
                <a:gd name="T36" fmla="*/ 772 w 1152"/>
                <a:gd name="T37" fmla="*/ 100 h 1008"/>
                <a:gd name="T38" fmla="*/ 877 w 1152"/>
                <a:gd name="T39" fmla="*/ 144 h 1008"/>
                <a:gd name="T40" fmla="*/ 965 w 1152"/>
                <a:gd name="T41" fmla="*/ 203 h 1008"/>
                <a:gd name="T42" fmla="*/ 1030 w 1152"/>
                <a:gd name="T43" fmla="*/ 276 h 1008"/>
                <a:gd name="T44" fmla="*/ 1070 w 1152"/>
                <a:gd name="T45" fmla="*/ 359 h 1008"/>
                <a:gd name="T46" fmla="*/ 1079 w 1152"/>
                <a:gd name="T47" fmla="*/ 451 h 1008"/>
                <a:gd name="T48" fmla="*/ 1057 w 1152"/>
                <a:gd name="T49" fmla="*/ 539 h 1008"/>
                <a:gd name="T50" fmla="*/ 1007 w 1152"/>
                <a:gd name="T51" fmla="*/ 618 h 1008"/>
                <a:gd name="T52" fmla="*/ 933 w 1152"/>
                <a:gd name="T53" fmla="*/ 686 h 1008"/>
                <a:gd name="T54" fmla="*/ 838 w 1152"/>
                <a:gd name="T55" fmla="*/ 740 h 1008"/>
                <a:gd name="T56" fmla="*/ 725 w 1152"/>
                <a:gd name="T57" fmla="*/ 776 h 1008"/>
                <a:gd name="T58" fmla="*/ 602 w 1152"/>
                <a:gd name="T59" fmla="*/ 791 h 1008"/>
                <a:gd name="T60" fmla="*/ 489 w 1152"/>
                <a:gd name="T61" fmla="*/ 5 h 1008"/>
                <a:gd name="T62" fmla="*/ 352 w 1152"/>
                <a:gd name="T63" fmla="*/ 34 h 1008"/>
                <a:gd name="T64" fmla="*/ 232 w 1152"/>
                <a:gd name="T65" fmla="*/ 86 h 1008"/>
                <a:gd name="T66" fmla="*/ 131 w 1152"/>
                <a:gd name="T67" fmla="*/ 157 h 1008"/>
                <a:gd name="T68" fmla="*/ 57 w 1152"/>
                <a:gd name="T69" fmla="*/ 244 h 1008"/>
                <a:gd name="T70" fmla="*/ 11 w 1152"/>
                <a:gd name="T71" fmla="*/ 345 h 1008"/>
                <a:gd name="T72" fmla="*/ 0 w 1152"/>
                <a:gd name="T73" fmla="*/ 445 h 1008"/>
                <a:gd name="T74" fmla="*/ 10 w 1152"/>
                <a:gd name="T75" fmla="*/ 513 h 1008"/>
                <a:gd name="T76" fmla="*/ 53 w 1152"/>
                <a:gd name="T77" fmla="*/ 614 h 1008"/>
                <a:gd name="T78" fmla="*/ 148 w 1152"/>
                <a:gd name="T79" fmla="*/ 722 h 1008"/>
                <a:gd name="T80" fmla="*/ 252 w 1152"/>
                <a:gd name="T81" fmla="*/ 791 h 1008"/>
                <a:gd name="T82" fmla="*/ 245 w 1152"/>
                <a:gd name="T83" fmla="*/ 841 h 1008"/>
                <a:gd name="T84" fmla="*/ 192 w 1152"/>
                <a:gd name="T85" fmla="*/ 948 h 1008"/>
                <a:gd name="T86" fmla="*/ 181 w 1152"/>
                <a:gd name="T87" fmla="*/ 982 h 1008"/>
                <a:gd name="T88" fmla="*/ 200 w 1152"/>
                <a:gd name="T89" fmla="*/ 1005 h 1008"/>
                <a:gd name="T90" fmla="*/ 242 w 1152"/>
                <a:gd name="T91" fmla="*/ 1003 h 1008"/>
                <a:gd name="T92" fmla="*/ 342 w 1152"/>
                <a:gd name="T93" fmla="*/ 959 h 1008"/>
                <a:gd name="T94" fmla="*/ 421 w 1152"/>
                <a:gd name="T95" fmla="*/ 900 h 1008"/>
                <a:gd name="T96" fmla="*/ 520 w 1152"/>
                <a:gd name="T97" fmla="*/ 862 h 1008"/>
                <a:gd name="T98" fmla="*/ 664 w 1152"/>
                <a:gd name="T99" fmla="*/ 859 h 1008"/>
                <a:gd name="T100" fmla="*/ 800 w 1152"/>
                <a:gd name="T101" fmla="*/ 830 h 1008"/>
                <a:gd name="T102" fmla="*/ 921 w 1152"/>
                <a:gd name="T103" fmla="*/ 778 h 1008"/>
                <a:gd name="T104" fmla="*/ 1020 w 1152"/>
                <a:gd name="T105" fmla="*/ 707 h 1008"/>
                <a:gd name="T106" fmla="*/ 1096 w 1152"/>
                <a:gd name="T107" fmla="*/ 619 h 1008"/>
                <a:gd name="T108" fmla="*/ 1140 w 1152"/>
                <a:gd name="T109" fmla="*/ 519 h 1008"/>
                <a:gd name="T110" fmla="*/ 1151 w 1152"/>
                <a:gd name="T111" fmla="*/ 410 h 1008"/>
                <a:gd name="T112" fmla="*/ 1126 w 1152"/>
                <a:gd name="T113" fmla="*/ 304 h 1008"/>
                <a:gd name="T114" fmla="*/ 1069 w 1152"/>
                <a:gd name="T115" fmla="*/ 208 h 1008"/>
                <a:gd name="T116" fmla="*/ 983 w 1152"/>
                <a:gd name="T117" fmla="*/ 127 h 1008"/>
                <a:gd name="T118" fmla="*/ 874 w 1152"/>
                <a:gd name="T119" fmla="*/ 62 h 1008"/>
                <a:gd name="T120" fmla="*/ 747 w 1152"/>
                <a:gd name="T121" fmla="*/ 20 h 1008"/>
                <a:gd name="T122" fmla="*/ 605 w 1152"/>
                <a:gd name="T123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2" h="1008">
                  <a:moveTo>
                    <a:pt x="576" y="792"/>
                  </a:moveTo>
                  <a:lnTo>
                    <a:pt x="551" y="791"/>
                  </a:lnTo>
                  <a:lnTo>
                    <a:pt x="526" y="790"/>
                  </a:lnTo>
                  <a:lnTo>
                    <a:pt x="501" y="788"/>
                  </a:lnTo>
                  <a:lnTo>
                    <a:pt x="476" y="784"/>
                  </a:lnTo>
                  <a:lnTo>
                    <a:pt x="470" y="783"/>
                  </a:lnTo>
                  <a:lnTo>
                    <a:pt x="465" y="783"/>
                  </a:lnTo>
                  <a:lnTo>
                    <a:pt x="457" y="784"/>
                  </a:lnTo>
                  <a:lnTo>
                    <a:pt x="449" y="786"/>
                  </a:lnTo>
                  <a:lnTo>
                    <a:pt x="441" y="788"/>
                  </a:lnTo>
                  <a:lnTo>
                    <a:pt x="435" y="791"/>
                  </a:lnTo>
                  <a:lnTo>
                    <a:pt x="427" y="794"/>
                  </a:lnTo>
                  <a:lnTo>
                    <a:pt x="421" y="798"/>
                  </a:lnTo>
                  <a:lnTo>
                    <a:pt x="415" y="804"/>
                  </a:lnTo>
                  <a:lnTo>
                    <a:pt x="409" y="810"/>
                  </a:lnTo>
                  <a:lnTo>
                    <a:pt x="402" y="818"/>
                  </a:lnTo>
                  <a:lnTo>
                    <a:pt x="393" y="828"/>
                  </a:lnTo>
                  <a:lnTo>
                    <a:pt x="381" y="840"/>
                  </a:lnTo>
                  <a:lnTo>
                    <a:pt x="368" y="851"/>
                  </a:lnTo>
                  <a:lnTo>
                    <a:pt x="352" y="864"/>
                  </a:lnTo>
                  <a:lnTo>
                    <a:pt x="335" y="876"/>
                  </a:lnTo>
                  <a:lnTo>
                    <a:pt x="317" y="889"/>
                  </a:lnTo>
                  <a:lnTo>
                    <a:pt x="299" y="901"/>
                  </a:lnTo>
                  <a:lnTo>
                    <a:pt x="308" y="876"/>
                  </a:lnTo>
                  <a:lnTo>
                    <a:pt x="316" y="850"/>
                  </a:lnTo>
                  <a:lnTo>
                    <a:pt x="319" y="837"/>
                  </a:lnTo>
                  <a:lnTo>
                    <a:pt x="321" y="823"/>
                  </a:lnTo>
                  <a:lnTo>
                    <a:pt x="323" y="809"/>
                  </a:lnTo>
                  <a:lnTo>
                    <a:pt x="323" y="796"/>
                  </a:lnTo>
                  <a:lnTo>
                    <a:pt x="325" y="792"/>
                  </a:lnTo>
                  <a:lnTo>
                    <a:pt x="325" y="789"/>
                  </a:lnTo>
                  <a:lnTo>
                    <a:pt x="323" y="779"/>
                  </a:lnTo>
                  <a:lnTo>
                    <a:pt x="321" y="769"/>
                  </a:lnTo>
                  <a:lnTo>
                    <a:pt x="318" y="761"/>
                  </a:lnTo>
                  <a:lnTo>
                    <a:pt x="314" y="752"/>
                  </a:lnTo>
                  <a:lnTo>
                    <a:pt x="308" y="743"/>
                  </a:lnTo>
                  <a:lnTo>
                    <a:pt x="302" y="737"/>
                  </a:lnTo>
                  <a:lnTo>
                    <a:pt x="293" y="730"/>
                  </a:lnTo>
                  <a:lnTo>
                    <a:pt x="285" y="725"/>
                  </a:lnTo>
                  <a:lnTo>
                    <a:pt x="261" y="712"/>
                  </a:lnTo>
                  <a:lnTo>
                    <a:pt x="238" y="698"/>
                  </a:lnTo>
                  <a:lnTo>
                    <a:pt x="215" y="683"/>
                  </a:lnTo>
                  <a:lnTo>
                    <a:pt x="196" y="667"/>
                  </a:lnTo>
                  <a:lnTo>
                    <a:pt x="177" y="651"/>
                  </a:lnTo>
                  <a:lnTo>
                    <a:pt x="159" y="633"/>
                  </a:lnTo>
                  <a:lnTo>
                    <a:pt x="143" y="615"/>
                  </a:lnTo>
                  <a:lnTo>
                    <a:pt x="129" y="597"/>
                  </a:lnTo>
                  <a:lnTo>
                    <a:pt x="116" y="577"/>
                  </a:lnTo>
                  <a:lnTo>
                    <a:pt x="104" y="558"/>
                  </a:lnTo>
                  <a:lnTo>
                    <a:pt x="94" y="537"/>
                  </a:lnTo>
                  <a:lnTo>
                    <a:pt x="87" y="517"/>
                  </a:lnTo>
                  <a:lnTo>
                    <a:pt x="80" y="496"/>
                  </a:lnTo>
                  <a:lnTo>
                    <a:pt x="76" y="474"/>
                  </a:lnTo>
                  <a:lnTo>
                    <a:pt x="73" y="454"/>
                  </a:lnTo>
                  <a:lnTo>
                    <a:pt x="72" y="432"/>
                  </a:lnTo>
                  <a:lnTo>
                    <a:pt x="73" y="413"/>
                  </a:lnTo>
                  <a:lnTo>
                    <a:pt x="75" y="396"/>
                  </a:lnTo>
                  <a:lnTo>
                    <a:pt x="78" y="377"/>
                  </a:lnTo>
                  <a:lnTo>
                    <a:pt x="83" y="359"/>
                  </a:lnTo>
                  <a:lnTo>
                    <a:pt x="88" y="342"/>
                  </a:lnTo>
                  <a:lnTo>
                    <a:pt x="94" y="325"/>
                  </a:lnTo>
                  <a:lnTo>
                    <a:pt x="103" y="308"/>
                  </a:lnTo>
                  <a:lnTo>
                    <a:pt x="112" y="292"/>
                  </a:lnTo>
                  <a:lnTo>
                    <a:pt x="121" y="276"/>
                  </a:lnTo>
                  <a:lnTo>
                    <a:pt x="133" y="261"/>
                  </a:lnTo>
                  <a:lnTo>
                    <a:pt x="145" y="246"/>
                  </a:lnTo>
                  <a:lnTo>
                    <a:pt x="158" y="230"/>
                  </a:lnTo>
                  <a:lnTo>
                    <a:pt x="172" y="216"/>
                  </a:lnTo>
                  <a:lnTo>
                    <a:pt x="187" y="203"/>
                  </a:lnTo>
                  <a:lnTo>
                    <a:pt x="204" y="190"/>
                  </a:lnTo>
                  <a:lnTo>
                    <a:pt x="220" y="177"/>
                  </a:lnTo>
                  <a:lnTo>
                    <a:pt x="237" y="166"/>
                  </a:lnTo>
                  <a:lnTo>
                    <a:pt x="255" y="154"/>
                  </a:lnTo>
                  <a:lnTo>
                    <a:pt x="275" y="144"/>
                  </a:lnTo>
                  <a:lnTo>
                    <a:pt x="294" y="133"/>
                  </a:lnTo>
                  <a:lnTo>
                    <a:pt x="315" y="125"/>
                  </a:lnTo>
                  <a:lnTo>
                    <a:pt x="336" y="116"/>
                  </a:lnTo>
                  <a:lnTo>
                    <a:pt x="358" y="107"/>
                  </a:lnTo>
                  <a:lnTo>
                    <a:pt x="380" y="100"/>
                  </a:lnTo>
                  <a:lnTo>
                    <a:pt x="403" y="93"/>
                  </a:lnTo>
                  <a:lnTo>
                    <a:pt x="426" y="88"/>
                  </a:lnTo>
                  <a:lnTo>
                    <a:pt x="450" y="84"/>
                  </a:lnTo>
                  <a:lnTo>
                    <a:pt x="475" y="79"/>
                  </a:lnTo>
                  <a:lnTo>
                    <a:pt x="499" y="76"/>
                  </a:lnTo>
                  <a:lnTo>
                    <a:pt x="524" y="74"/>
                  </a:lnTo>
                  <a:lnTo>
                    <a:pt x="550" y="73"/>
                  </a:lnTo>
                  <a:lnTo>
                    <a:pt x="576" y="72"/>
                  </a:lnTo>
                  <a:lnTo>
                    <a:pt x="602" y="73"/>
                  </a:lnTo>
                  <a:lnTo>
                    <a:pt x="628" y="74"/>
                  </a:lnTo>
                  <a:lnTo>
                    <a:pt x="653" y="76"/>
                  </a:lnTo>
                  <a:lnTo>
                    <a:pt x="678" y="79"/>
                  </a:lnTo>
                  <a:lnTo>
                    <a:pt x="701" y="84"/>
                  </a:lnTo>
                  <a:lnTo>
                    <a:pt x="725" y="88"/>
                  </a:lnTo>
                  <a:lnTo>
                    <a:pt x="749" y="93"/>
                  </a:lnTo>
                  <a:lnTo>
                    <a:pt x="772" y="100"/>
                  </a:lnTo>
                  <a:lnTo>
                    <a:pt x="794" y="107"/>
                  </a:lnTo>
                  <a:lnTo>
                    <a:pt x="816" y="116"/>
                  </a:lnTo>
                  <a:lnTo>
                    <a:pt x="838" y="125"/>
                  </a:lnTo>
                  <a:lnTo>
                    <a:pt x="858" y="133"/>
                  </a:lnTo>
                  <a:lnTo>
                    <a:pt x="877" y="144"/>
                  </a:lnTo>
                  <a:lnTo>
                    <a:pt x="897" y="154"/>
                  </a:lnTo>
                  <a:lnTo>
                    <a:pt x="914" y="166"/>
                  </a:lnTo>
                  <a:lnTo>
                    <a:pt x="933" y="177"/>
                  </a:lnTo>
                  <a:lnTo>
                    <a:pt x="949" y="190"/>
                  </a:lnTo>
                  <a:lnTo>
                    <a:pt x="965" y="203"/>
                  </a:lnTo>
                  <a:lnTo>
                    <a:pt x="980" y="216"/>
                  </a:lnTo>
                  <a:lnTo>
                    <a:pt x="994" y="230"/>
                  </a:lnTo>
                  <a:lnTo>
                    <a:pt x="1007" y="246"/>
                  </a:lnTo>
                  <a:lnTo>
                    <a:pt x="1019" y="261"/>
                  </a:lnTo>
                  <a:lnTo>
                    <a:pt x="1030" y="276"/>
                  </a:lnTo>
                  <a:lnTo>
                    <a:pt x="1041" y="292"/>
                  </a:lnTo>
                  <a:lnTo>
                    <a:pt x="1049" y="308"/>
                  </a:lnTo>
                  <a:lnTo>
                    <a:pt x="1057" y="325"/>
                  </a:lnTo>
                  <a:lnTo>
                    <a:pt x="1064" y="342"/>
                  </a:lnTo>
                  <a:lnTo>
                    <a:pt x="1070" y="359"/>
                  </a:lnTo>
                  <a:lnTo>
                    <a:pt x="1074" y="377"/>
                  </a:lnTo>
                  <a:lnTo>
                    <a:pt x="1077" y="396"/>
                  </a:lnTo>
                  <a:lnTo>
                    <a:pt x="1079" y="413"/>
                  </a:lnTo>
                  <a:lnTo>
                    <a:pt x="1081" y="432"/>
                  </a:lnTo>
                  <a:lnTo>
                    <a:pt x="1079" y="451"/>
                  </a:lnTo>
                  <a:lnTo>
                    <a:pt x="1077" y="469"/>
                  </a:lnTo>
                  <a:lnTo>
                    <a:pt x="1074" y="486"/>
                  </a:lnTo>
                  <a:lnTo>
                    <a:pt x="1070" y="505"/>
                  </a:lnTo>
                  <a:lnTo>
                    <a:pt x="1064" y="522"/>
                  </a:lnTo>
                  <a:lnTo>
                    <a:pt x="1057" y="539"/>
                  </a:lnTo>
                  <a:lnTo>
                    <a:pt x="1049" y="555"/>
                  </a:lnTo>
                  <a:lnTo>
                    <a:pt x="1041" y="572"/>
                  </a:lnTo>
                  <a:lnTo>
                    <a:pt x="1030" y="588"/>
                  </a:lnTo>
                  <a:lnTo>
                    <a:pt x="1019" y="603"/>
                  </a:lnTo>
                  <a:lnTo>
                    <a:pt x="1007" y="618"/>
                  </a:lnTo>
                  <a:lnTo>
                    <a:pt x="994" y="633"/>
                  </a:lnTo>
                  <a:lnTo>
                    <a:pt x="980" y="647"/>
                  </a:lnTo>
                  <a:lnTo>
                    <a:pt x="965" y="660"/>
                  </a:lnTo>
                  <a:lnTo>
                    <a:pt x="949" y="674"/>
                  </a:lnTo>
                  <a:lnTo>
                    <a:pt x="933" y="686"/>
                  </a:lnTo>
                  <a:lnTo>
                    <a:pt x="914" y="698"/>
                  </a:lnTo>
                  <a:lnTo>
                    <a:pt x="897" y="710"/>
                  </a:lnTo>
                  <a:lnTo>
                    <a:pt x="877" y="721"/>
                  </a:lnTo>
                  <a:lnTo>
                    <a:pt x="858" y="730"/>
                  </a:lnTo>
                  <a:lnTo>
                    <a:pt x="838" y="740"/>
                  </a:lnTo>
                  <a:lnTo>
                    <a:pt x="816" y="749"/>
                  </a:lnTo>
                  <a:lnTo>
                    <a:pt x="794" y="756"/>
                  </a:lnTo>
                  <a:lnTo>
                    <a:pt x="772" y="764"/>
                  </a:lnTo>
                  <a:lnTo>
                    <a:pt x="749" y="770"/>
                  </a:lnTo>
                  <a:lnTo>
                    <a:pt x="725" y="776"/>
                  </a:lnTo>
                  <a:lnTo>
                    <a:pt x="701" y="780"/>
                  </a:lnTo>
                  <a:lnTo>
                    <a:pt x="678" y="784"/>
                  </a:lnTo>
                  <a:lnTo>
                    <a:pt x="653" y="788"/>
                  </a:lnTo>
                  <a:lnTo>
                    <a:pt x="628" y="790"/>
                  </a:lnTo>
                  <a:lnTo>
                    <a:pt x="602" y="791"/>
                  </a:lnTo>
                  <a:lnTo>
                    <a:pt x="576" y="792"/>
                  </a:lnTo>
                  <a:close/>
                  <a:moveTo>
                    <a:pt x="576" y="0"/>
                  </a:moveTo>
                  <a:lnTo>
                    <a:pt x="546" y="0"/>
                  </a:lnTo>
                  <a:lnTo>
                    <a:pt x="517" y="3"/>
                  </a:lnTo>
                  <a:lnTo>
                    <a:pt x="489" y="5"/>
                  </a:lnTo>
                  <a:lnTo>
                    <a:pt x="460" y="9"/>
                  </a:lnTo>
                  <a:lnTo>
                    <a:pt x="433" y="13"/>
                  </a:lnTo>
                  <a:lnTo>
                    <a:pt x="404" y="20"/>
                  </a:lnTo>
                  <a:lnTo>
                    <a:pt x="377" y="26"/>
                  </a:lnTo>
                  <a:lnTo>
                    <a:pt x="352" y="34"/>
                  </a:lnTo>
                  <a:lnTo>
                    <a:pt x="327" y="42"/>
                  </a:lnTo>
                  <a:lnTo>
                    <a:pt x="302" y="52"/>
                  </a:lnTo>
                  <a:lnTo>
                    <a:pt x="277" y="62"/>
                  </a:lnTo>
                  <a:lnTo>
                    <a:pt x="254" y="74"/>
                  </a:lnTo>
                  <a:lnTo>
                    <a:pt x="232" y="86"/>
                  </a:lnTo>
                  <a:lnTo>
                    <a:pt x="210" y="99"/>
                  </a:lnTo>
                  <a:lnTo>
                    <a:pt x="188" y="112"/>
                  </a:lnTo>
                  <a:lnTo>
                    <a:pt x="169" y="127"/>
                  </a:lnTo>
                  <a:lnTo>
                    <a:pt x="150" y="142"/>
                  </a:lnTo>
                  <a:lnTo>
                    <a:pt x="131" y="157"/>
                  </a:lnTo>
                  <a:lnTo>
                    <a:pt x="114" y="173"/>
                  </a:lnTo>
                  <a:lnTo>
                    <a:pt x="99" y="190"/>
                  </a:lnTo>
                  <a:lnTo>
                    <a:pt x="84" y="208"/>
                  </a:lnTo>
                  <a:lnTo>
                    <a:pt x="70" y="226"/>
                  </a:lnTo>
                  <a:lnTo>
                    <a:pt x="57" y="244"/>
                  </a:lnTo>
                  <a:lnTo>
                    <a:pt x="45" y="264"/>
                  </a:lnTo>
                  <a:lnTo>
                    <a:pt x="35" y="283"/>
                  </a:lnTo>
                  <a:lnTo>
                    <a:pt x="26" y="304"/>
                  </a:lnTo>
                  <a:lnTo>
                    <a:pt x="18" y="324"/>
                  </a:lnTo>
                  <a:lnTo>
                    <a:pt x="11" y="345"/>
                  </a:lnTo>
                  <a:lnTo>
                    <a:pt x="7" y="366"/>
                  </a:lnTo>
                  <a:lnTo>
                    <a:pt x="3" y="388"/>
                  </a:lnTo>
                  <a:lnTo>
                    <a:pt x="0" y="410"/>
                  </a:lnTo>
                  <a:lnTo>
                    <a:pt x="0" y="432"/>
                  </a:lnTo>
                  <a:lnTo>
                    <a:pt x="0" y="445"/>
                  </a:lnTo>
                  <a:lnTo>
                    <a:pt x="2" y="459"/>
                  </a:lnTo>
                  <a:lnTo>
                    <a:pt x="3" y="473"/>
                  </a:lnTo>
                  <a:lnTo>
                    <a:pt x="5" y="486"/>
                  </a:lnTo>
                  <a:lnTo>
                    <a:pt x="7" y="500"/>
                  </a:lnTo>
                  <a:lnTo>
                    <a:pt x="10" y="513"/>
                  </a:lnTo>
                  <a:lnTo>
                    <a:pt x="13" y="526"/>
                  </a:lnTo>
                  <a:lnTo>
                    <a:pt x="18" y="539"/>
                  </a:lnTo>
                  <a:lnTo>
                    <a:pt x="27" y="565"/>
                  </a:lnTo>
                  <a:lnTo>
                    <a:pt x="39" y="590"/>
                  </a:lnTo>
                  <a:lnTo>
                    <a:pt x="53" y="614"/>
                  </a:lnTo>
                  <a:lnTo>
                    <a:pt x="69" y="638"/>
                  </a:lnTo>
                  <a:lnTo>
                    <a:pt x="87" y="659"/>
                  </a:lnTo>
                  <a:lnTo>
                    <a:pt x="105" y="681"/>
                  </a:lnTo>
                  <a:lnTo>
                    <a:pt x="126" y="701"/>
                  </a:lnTo>
                  <a:lnTo>
                    <a:pt x="148" y="722"/>
                  </a:lnTo>
                  <a:lnTo>
                    <a:pt x="172" y="740"/>
                  </a:lnTo>
                  <a:lnTo>
                    <a:pt x="198" y="757"/>
                  </a:lnTo>
                  <a:lnTo>
                    <a:pt x="224" y="774"/>
                  </a:lnTo>
                  <a:lnTo>
                    <a:pt x="252" y="789"/>
                  </a:lnTo>
                  <a:lnTo>
                    <a:pt x="252" y="791"/>
                  </a:lnTo>
                  <a:lnTo>
                    <a:pt x="252" y="792"/>
                  </a:lnTo>
                  <a:lnTo>
                    <a:pt x="251" y="804"/>
                  </a:lnTo>
                  <a:lnTo>
                    <a:pt x="250" y="816"/>
                  </a:lnTo>
                  <a:lnTo>
                    <a:pt x="248" y="829"/>
                  </a:lnTo>
                  <a:lnTo>
                    <a:pt x="245" y="841"/>
                  </a:lnTo>
                  <a:lnTo>
                    <a:pt x="236" y="864"/>
                  </a:lnTo>
                  <a:lnTo>
                    <a:pt x="225" y="888"/>
                  </a:lnTo>
                  <a:lnTo>
                    <a:pt x="214" y="910"/>
                  </a:lnTo>
                  <a:lnTo>
                    <a:pt x="202" y="929"/>
                  </a:lnTo>
                  <a:lnTo>
                    <a:pt x="192" y="948"/>
                  </a:lnTo>
                  <a:lnTo>
                    <a:pt x="183" y="963"/>
                  </a:lnTo>
                  <a:lnTo>
                    <a:pt x="183" y="963"/>
                  </a:lnTo>
                  <a:lnTo>
                    <a:pt x="181" y="968"/>
                  </a:lnTo>
                  <a:lnTo>
                    <a:pt x="180" y="976"/>
                  </a:lnTo>
                  <a:lnTo>
                    <a:pt x="181" y="982"/>
                  </a:lnTo>
                  <a:lnTo>
                    <a:pt x="183" y="987"/>
                  </a:lnTo>
                  <a:lnTo>
                    <a:pt x="185" y="994"/>
                  </a:lnTo>
                  <a:lnTo>
                    <a:pt x="189" y="998"/>
                  </a:lnTo>
                  <a:lnTo>
                    <a:pt x="195" y="1003"/>
                  </a:lnTo>
                  <a:lnTo>
                    <a:pt x="200" y="1005"/>
                  </a:lnTo>
                  <a:lnTo>
                    <a:pt x="206" y="1007"/>
                  </a:lnTo>
                  <a:lnTo>
                    <a:pt x="212" y="1008"/>
                  </a:lnTo>
                  <a:lnTo>
                    <a:pt x="219" y="1008"/>
                  </a:lnTo>
                  <a:lnTo>
                    <a:pt x="222" y="1007"/>
                  </a:lnTo>
                  <a:lnTo>
                    <a:pt x="242" y="1003"/>
                  </a:lnTo>
                  <a:lnTo>
                    <a:pt x="264" y="997"/>
                  </a:lnTo>
                  <a:lnTo>
                    <a:pt x="283" y="990"/>
                  </a:lnTo>
                  <a:lnTo>
                    <a:pt x="304" y="980"/>
                  </a:lnTo>
                  <a:lnTo>
                    <a:pt x="323" y="970"/>
                  </a:lnTo>
                  <a:lnTo>
                    <a:pt x="342" y="959"/>
                  </a:lnTo>
                  <a:lnTo>
                    <a:pt x="359" y="948"/>
                  </a:lnTo>
                  <a:lnTo>
                    <a:pt x="376" y="936"/>
                  </a:lnTo>
                  <a:lnTo>
                    <a:pt x="393" y="924"/>
                  </a:lnTo>
                  <a:lnTo>
                    <a:pt x="407" y="912"/>
                  </a:lnTo>
                  <a:lnTo>
                    <a:pt x="421" y="900"/>
                  </a:lnTo>
                  <a:lnTo>
                    <a:pt x="433" y="889"/>
                  </a:lnTo>
                  <a:lnTo>
                    <a:pt x="452" y="870"/>
                  </a:lnTo>
                  <a:lnTo>
                    <a:pt x="465" y="856"/>
                  </a:lnTo>
                  <a:lnTo>
                    <a:pt x="492" y="859"/>
                  </a:lnTo>
                  <a:lnTo>
                    <a:pt x="520" y="862"/>
                  </a:lnTo>
                  <a:lnTo>
                    <a:pt x="548" y="863"/>
                  </a:lnTo>
                  <a:lnTo>
                    <a:pt x="576" y="864"/>
                  </a:lnTo>
                  <a:lnTo>
                    <a:pt x="605" y="863"/>
                  </a:lnTo>
                  <a:lnTo>
                    <a:pt x="634" y="861"/>
                  </a:lnTo>
                  <a:lnTo>
                    <a:pt x="664" y="859"/>
                  </a:lnTo>
                  <a:lnTo>
                    <a:pt x="692" y="855"/>
                  </a:lnTo>
                  <a:lnTo>
                    <a:pt x="720" y="850"/>
                  </a:lnTo>
                  <a:lnTo>
                    <a:pt x="747" y="845"/>
                  </a:lnTo>
                  <a:lnTo>
                    <a:pt x="774" y="837"/>
                  </a:lnTo>
                  <a:lnTo>
                    <a:pt x="800" y="830"/>
                  </a:lnTo>
                  <a:lnTo>
                    <a:pt x="826" y="821"/>
                  </a:lnTo>
                  <a:lnTo>
                    <a:pt x="850" y="811"/>
                  </a:lnTo>
                  <a:lnTo>
                    <a:pt x="874" y="802"/>
                  </a:lnTo>
                  <a:lnTo>
                    <a:pt x="898" y="790"/>
                  </a:lnTo>
                  <a:lnTo>
                    <a:pt x="921" y="778"/>
                  </a:lnTo>
                  <a:lnTo>
                    <a:pt x="942" y="765"/>
                  </a:lnTo>
                  <a:lnTo>
                    <a:pt x="963" y="752"/>
                  </a:lnTo>
                  <a:lnTo>
                    <a:pt x="983" y="737"/>
                  </a:lnTo>
                  <a:lnTo>
                    <a:pt x="1003" y="722"/>
                  </a:lnTo>
                  <a:lnTo>
                    <a:pt x="1020" y="707"/>
                  </a:lnTo>
                  <a:lnTo>
                    <a:pt x="1037" y="690"/>
                  </a:lnTo>
                  <a:lnTo>
                    <a:pt x="1054" y="673"/>
                  </a:lnTo>
                  <a:lnTo>
                    <a:pt x="1069" y="656"/>
                  </a:lnTo>
                  <a:lnTo>
                    <a:pt x="1083" y="638"/>
                  </a:lnTo>
                  <a:lnTo>
                    <a:pt x="1096" y="619"/>
                  </a:lnTo>
                  <a:lnTo>
                    <a:pt x="1106" y="600"/>
                  </a:lnTo>
                  <a:lnTo>
                    <a:pt x="1117" y="580"/>
                  </a:lnTo>
                  <a:lnTo>
                    <a:pt x="1126" y="560"/>
                  </a:lnTo>
                  <a:lnTo>
                    <a:pt x="1133" y="540"/>
                  </a:lnTo>
                  <a:lnTo>
                    <a:pt x="1140" y="519"/>
                  </a:lnTo>
                  <a:lnTo>
                    <a:pt x="1145" y="497"/>
                  </a:lnTo>
                  <a:lnTo>
                    <a:pt x="1149" y="476"/>
                  </a:lnTo>
                  <a:lnTo>
                    <a:pt x="1151" y="454"/>
                  </a:lnTo>
                  <a:lnTo>
                    <a:pt x="1152" y="432"/>
                  </a:lnTo>
                  <a:lnTo>
                    <a:pt x="1151" y="410"/>
                  </a:lnTo>
                  <a:lnTo>
                    <a:pt x="1149" y="388"/>
                  </a:lnTo>
                  <a:lnTo>
                    <a:pt x="1145" y="366"/>
                  </a:lnTo>
                  <a:lnTo>
                    <a:pt x="1140" y="345"/>
                  </a:lnTo>
                  <a:lnTo>
                    <a:pt x="1133" y="324"/>
                  </a:lnTo>
                  <a:lnTo>
                    <a:pt x="1126" y="304"/>
                  </a:lnTo>
                  <a:lnTo>
                    <a:pt x="1117" y="283"/>
                  </a:lnTo>
                  <a:lnTo>
                    <a:pt x="1106" y="264"/>
                  </a:lnTo>
                  <a:lnTo>
                    <a:pt x="1096" y="244"/>
                  </a:lnTo>
                  <a:lnTo>
                    <a:pt x="1083" y="226"/>
                  </a:lnTo>
                  <a:lnTo>
                    <a:pt x="1069" y="208"/>
                  </a:lnTo>
                  <a:lnTo>
                    <a:pt x="1054" y="190"/>
                  </a:lnTo>
                  <a:lnTo>
                    <a:pt x="1037" y="173"/>
                  </a:lnTo>
                  <a:lnTo>
                    <a:pt x="1020" y="157"/>
                  </a:lnTo>
                  <a:lnTo>
                    <a:pt x="1003" y="142"/>
                  </a:lnTo>
                  <a:lnTo>
                    <a:pt x="983" y="127"/>
                  </a:lnTo>
                  <a:lnTo>
                    <a:pt x="963" y="112"/>
                  </a:lnTo>
                  <a:lnTo>
                    <a:pt x="942" y="99"/>
                  </a:lnTo>
                  <a:lnTo>
                    <a:pt x="921" y="86"/>
                  </a:lnTo>
                  <a:lnTo>
                    <a:pt x="898" y="74"/>
                  </a:lnTo>
                  <a:lnTo>
                    <a:pt x="874" y="62"/>
                  </a:lnTo>
                  <a:lnTo>
                    <a:pt x="850" y="52"/>
                  </a:lnTo>
                  <a:lnTo>
                    <a:pt x="826" y="42"/>
                  </a:lnTo>
                  <a:lnTo>
                    <a:pt x="800" y="34"/>
                  </a:lnTo>
                  <a:lnTo>
                    <a:pt x="774" y="26"/>
                  </a:lnTo>
                  <a:lnTo>
                    <a:pt x="747" y="20"/>
                  </a:lnTo>
                  <a:lnTo>
                    <a:pt x="720" y="13"/>
                  </a:lnTo>
                  <a:lnTo>
                    <a:pt x="692" y="9"/>
                  </a:lnTo>
                  <a:lnTo>
                    <a:pt x="664" y="5"/>
                  </a:lnTo>
                  <a:lnTo>
                    <a:pt x="634" y="3"/>
                  </a:lnTo>
                  <a:lnTo>
                    <a:pt x="605" y="0"/>
                  </a:lnTo>
                  <a:lnTo>
                    <a:pt x="5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35"/>
          <p:cNvSpPr/>
          <p:nvPr/>
        </p:nvSpPr>
        <p:spPr>
          <a:xfrm>
            <a:off x="9229890" y="2049821"/>
            <a:ext cx="2055426" cy="16240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2000" kern="1200">
              <a:solidFill>
                <a:prstClr val="white"/>
              </a:solidFill>
              <a:latin typeface="Arial" panose="020B0604020202020204" pitchFamily="34" charset="0"/>
              <a:ea typeface="汉仪旗黑-60S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5" name="Group 73"/>
          <p:cNvGrpSpPr/>
          <p:nvPr/>
        </p:nvGrpSpPr>
        <p:grpSpPr>
          <a:xfrm>
            <a:off x="10039819" y="2303892"/>
            <a:ext cx="502438" cy="502438"/>
            <a:chOff x="4563268" y="1839515"/>
            <a:chExt cx="457201" cy="457200"/>
          </a:xfrm>
          <a:solidFill>
            <a:schemeClr val="bg1"/>
          </a:solidFill>
        </p:grpSpPr>
        <p:sp>
          <p:nvSpPr>
            <p:cNvPr id="26" name="Freeform 137"/>
            <p:cNvSpPr/>
            <p:nvPr/>
          </p:nvSpPr>
          <p:spPr bwMode="auto">
            <a:xfrm>
              <a:off x="4812506" y="1896665"/>
              <a:ext cx="150813" cy="149225"/>
            </a:xfrm>
            <a:custGeom>
              <a:avLst/>
              <a:gdLst>
                <a:gd name="T0" fmla="*/ 342 w 378"/>
                <a:gd name="T1" fmla="*/ 360 h 378"/>
                <a:gd name="T2" fmla="*/ 343 w 378"/>
                <a:gd name="T3" fmla="*/ 367 h 378"/>
                <a:gd name="T4" fmla="*/ 347 w 378"/>
                <a:gd name="T5" fmla="*/ 372 h 378"/>
                <a:gd name="T6" fmla="*/ 353 w 378"/>
                <a:gd name="T7" fmla="*/ 377 h 378"/>
                <a:gd name="T8" fmla="*/ 360 w 378"/>
                <a:gd name="T9" fmla="*/ 378 h 378"/>
                <a:gd name="T10" fmla="*/ 367 w 378"/>
                <a:gd name="T11" fmla="*/ 377 h 378"/>
                <a:gd name="T12" fmla="*/ 373 w 378"/>
                <a:gd name="T13" fmla="*/ 372 h 378"/>
                <a:gd name="T14" fmla="*/ 376 w 378"/>
                <a:gd name="T15" fmla="*/ 367 h 378"/>
                <a:gd name="T16" fmla="*/ 378 w 378"/>
                <a:gd name="T17" fmla="*/ 360 h 378"/>
                <a:gd name="T18" fmla="*/ 378 w 378"/>
                <a:gd name="T19" fmla="*/ 359 h 378"/>
                <a:gd name="T20" fmla="*/ 376 w 378"/>
                <a:gd name="T21" fmla="*/ 323 h 378"/>
                <a:gd name="T22" fmla="*/ 371 w 378"/>
                <a:gd name="T23" fmla="*/ 287 h 378"/>
                <a:gd name="T24" fmla="*/ 361 w 378"/>
                <a:gd name="T25" fmla="*/ 253 h 378"/>
                <a:gd name="T26" fmla="*/ 349 w 378"/>
                <a:gd name="T27" fmla="*/ 220 h 378"/>
                <a:gd name="T28" fmla="*/ 334 w 378"/>
                <a:gd name="T29" fmla="*/ 189 h 378"/>
                <a:gd name="T30" fmla="*/ 316 w 378"/>
                <a:gd name="T31" fmla="*/ 158 h 378"/>
                <a:gd name="T32" fmla="*/ 295 w 378"/>
                <a:gd name="T33" fmla="*/ 131 h 378"/>
                <a:gd name="T34" fmla="*/ 273 w 378"/>
                <a:gd name="T35" fmla="*/ 105 h 378"/>
                <a:gd name="T36" fmla="*/ 247 w 378"/>
                <a:gd name="T37" fmla="*/ 83 h 378"/>
                <a:gd name="T38" fmla="*/ 220 w 378"/>
                <a:gd name="T39" fmla="*/ 62 h 378"/>
                <a:gd name="T40" fmla="*/ 190 w 378"/>
                <a:gd name="T41" fmla="*/ 44 h 378"/>
                <a:gd name="T42" fmla="*/ 158 w 378"/>
                <a:gd name="T43" fmla="*/ 29 h 378"/>
                <a:gd name="T44" fmla="*/ 126 w 378"/>
                <a:gd name="T45" fmla="*/ 17 h 378"/>
                <a:gd name="T46" fmla="*/ 91 w 378"/>
                <a:gd name="T47" fmla="*/ 7 h 378"/>
                <a:gd name="T48" fmla="*/ 56 w 378"/>
                <a:gd name="T49" fmla="*/ 2 h 378"/>
                <a:gd name="T50" fmla="*/ 19 w 378"/>
                <a:gd name="T51" fmla="*/ 1 h 378"/>
                <a:gd name="T52" fmla="*/ 18 w 378"/>
                <a:gd name="T53" fmla="*/ 0 h 378"/>
                <a:gd name="T54" fmla="*/ 11 w 378"/>
                <a:gd name="T55" fmla="*/ 2 h 378"/>
                <a:gd name="T56" fmla="*/ 5 w 378"/>
                <a:gd name="T57" fmla="*/ 5 h 378"/>
                <a:gd name="T58" fmla="*/ 2 w 378"/>
                <a:gd name="T59" fmla="*/ 12 h 378"/>
                <a:gd name="T60" fmla="*/ 0 w 378"/>
                <a:gd name="T61" fmla="*/ 18 h 378"/>
                <a:gd name="T62" fmla="*/ 2 w 378"/>
                <a:gd name="T63" fmla="*/ 24 h 378"/>
                <a:gd name="T64" fmla="*/ 5 w 378"/>
                <a:gd name="T65" fmla="*/ 31 h 378"/>
                <a:gd name="T66" fmla="*/ 11 w 378"/>
                <a:gd name="T67" fmla="*/ 34 h 378"/>
                <a:gd name="T68" fmla="*/ 18 w 378"/>
                <a:gd name="T69" fmla="*/ 36 h 378"/>
                <a:gd name="T70" fmla="*/ 34 w 378"/>
                <a:gd name="T71" fmla="*/ 36 h 378"/>
                <a:gd name="T72" fmla="*/ 68 w 378"/>
                <a:gd name="T73" fmla="*/ 40 h 378"/>
                <a:gd name="T74" fmla="*/ 99 w 378"/>
                <a:gd name="T75" fmla="*/ 46 h 378"/>
                <a:gd name="T76" fmla="*/ 129 w 378"/>
                <a:gd name="T77" fmla="*/ 56 h 378"/>
                <a:gd name="T78" fmla="*/ 158 w 378"/>
                <a:gd name="T79" fmla="*/ 68 h 378"/>
                <a:gd name="T80" fmla="*/ 185 w 378"/>
                <a:gd name="T81" fmla="*/ 83 h 378"/>
                <a:gd name="T82" fmla="*/ 211 w 378"/>
                <a:gd name="T83" fmla="*/ 100 h 378"/>
                <a:gd name="T84" fmla="*/ 236 w 378"/>
                <a:gd name="T85" fmla="*/ 121 h 378"/>
                <a:gd name="T86" fmla="*/ 258 w 378"/>
                <a:gd name="T87" fmla="*/ 142 h 378"/>
                <a:gd name="T88" fmla="*/ 277 w 378"/>
                <a:gd name="T89" fmla="*/ 166 h 378"/>
                <a:gd name="T90" fmla="*/ 295 w 378"/>
                <a:gd name="T91" fmla="*/ 192 h 378"/>
                <a:gd name="T92" fmla="*/ 310 w 378"/>
                <a:gd name="T93" fmla="*/ 220 h 378"/>
                <a:gd name="T94" fmla="*/ 322 w 378"/>
                <a:gd name="T95" fmla="*/ 249 h 378"/>
                <a:gd name="T96" fmla="*/ 332 w 378"/>
                <a:gd name="T97" fmla="*/ 279 h 378"/>
                <a:gd name="T98" fmla="*/ 339 w 378"/>
                <a:gd name="T99" fmla="*/ 311 h 378"/>
                <a:gd name="T100" fmla="*/ 342 w 378"/>
                <a:gd name="T101" fmla="*/ 3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378">
                  <a:moveTo>
                    <a:pt x="342" y="360"/>
                  </a:moveTo>
                  <a:lnTo>
                    <a:pt x="342" y="360"/>
                  </a:lnTo>
                  <a:lnTo>
                    <a:pt x="342" y="364"/>
                  </a:lnTo>
                  <a:lnTo>
                    <a:pt x="343" y="367"/>
                  </a:lnTo>
                  <a:lnTo>
                    <a:pt x="345" y="370"/>
                  </a:lnTo>
                  <a:lnTo>
                    <a:pt x="347" y="372"/>
                  </a:lnTo>
                  <a:lnTo>
                    <a:pt x="349" y="375"/>
                  </a:lnTo>
                  <a:lnTo>
                    <a:pt x="353" y="377"/>
                  </a:lnTo>
                  <a:lnTo>
                    <a:pt x="356" y="378"/>
                  </a:lnTo>
                  <a:lnTo>
                    <a:pt x="360" y="378"/>
                  </a:lnTo>
                  <a:lnTo>
                    <a:pt x="364" y="378"/>
                  </a:lnTo>
                  <a:lnTo>
                    <a:pt x="367" y="377"/>
                  </a:lnTo>
                  <a:lnTo>
                    <a:pt x="370" y="374"/>
                  </a:lnTo>
                  <a:lnTo>
                    <a:pt x="373" y="372"/>
                  </a:lnTo>
                  <a:lnTo>
                    <a:pt x="375" y="370"/>
                  </a:lnTo>
                  <a:lnTo>
                    <a:pt x="376" y="367"/>
                  </a:lnTo>
                  <a:lnTo>
                    <a:pt x="378" y="364"/>
                  </a:lnTo>
                  <a:lnTo>
                    <a:pt x="378" y="360"/>
                  </a:lnTo>
                  <a:lnTo>
                    <a:pt x="378" y="360"/>
                  </a:lnTo>
                  <a:lnTo>
                    <a:pt x="378" y="359"/>
                  </a:lnTo>
                  <a:lnTo>
                    <a:pt x="378" y="341"/>
                  </a:lnTo>
                  <a:lnTo>
                    <a:pt x="376" y="323"/>
                  </a:lnTo>
                  <a:lnTo>
                    <a:pt x="373" y="305"/>
                  </a:lnTo>
                  <a:lnTo>
                    <a:pt x="371" y="287"/>
                  </a:lnTo>
                  <a:lnTo>
                    <a:pt x="367" y="270"/>
                  </a:lnTo>
                  <a:lnTo>
                    <a:pt x="361" y="253"/>
                  </a:lnTo>
                  <a:lnTo>
                    <a:pt x="356" y="236"/>
                  </a:lnTo>
                  <a:lnTo>
                    <a:pt x="349" y="220"/>
                  </a:lnTo>
                  <a:lnTo>
                    <a:pt x="342" y="204"/>
                  </a:lnTo>
                  <a:lnTo>
                    <a:pt x="334" y="189"/>
                  </a:lnTo>
                  <a:lnTo>
                    <a:pt x="326" y="174"/>
                  </a:lnTo>
                  <a:lnTo>
                    <a:pt x="316" y="158"/>
                  </a:lnTo>
                  <a:lnTo>
                    <a:pt x="306" y="144"/>
                  </a:lnTo>
                  <a:lnTo>
                    <a:pt x="295" y="131"/>
                  </a:lnTo>
                  <a:lnTo>
                    <a:pt x="285" y="118"/>
                  </a:lnTo>
                  <a:lnTo>
                    <a:pt x="273" y="105"/>
                  </a:lnTo>
                  <a:lnTo>
                    <a:pt x="260" y="94"/>
                  </a:lnTo>
                  <a:lnTo>
                    <a:pt x="247" y="83"/>
                  </a:lnTo>
                  <a:lnTo>
                    <a:pt x="234" y="72"/>
                  </a:lnTo>
                  <a:lnTo>
                    <a:pt x="220" y="62"/>
                  </a:lnTo>
                  <a:lnTo>
                    <a:pt x="205" y="53"/>
                  </a:lnTo>
                  <a:lnTo>
                    <a:pt x="190" y="44"/>
                  </a:lnTo>
                  <a:lnTo>
                    <a:pt x="175" y="36"/>
                  </a:lnTo>
                  <a:lnTo>
                    <a:pt x="158" y="29"/>
                  </a:lnTo>
                  <a:lnTo>
                    <a:pt x="142" y="22"/>
                  </a:lnTo>
                  <a:lnTo>
                    <a:pt x="126" y="17"/>
                  </a:lnTo>
                  <a:lnTo>
                    <a:pt x="109" y="12"/>
                  </a:lnTo>
                  <a:lnTo>
                    <a:pt x="91" y="7"/>
                  </a:lnTo>
                  <a:lnTo>
                    <a:pt x="74" y="4"/>
                  </a:lnTo>
                  <a:lnTo>
                    <a:pt x="56" y="2"/>
                  </a:lnTo>
                  <a:lnTo>
                    <a:pt x="37" y="1"/>
                  </a:lnTo>
                  <a:lnTo>
                    <a:pt x="19" y="1"/>
                  </a:lnTo>
                  <a:lnTo>
                    <a:pt x="19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2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8"/>
                  </a:lnTo>
                  <a:lnTo>
                    <a:pt x="5" y="31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34" y="36"/>
                  </a:lnTo>
                  <a:lnTo>
                    <a:pt x="51" y="37"/>
                  </a:lnTo>
                  <a:lnTo>
                    <a:pt x="68" y="40"/>
                  </a:lnTo>
                  <a:lnTo>
                    <a:pt x="83" y="43"/>
                  </a:lnTo>
                  <a:lnTo>
                    <a:pt x="99" y="46"/>
                  </a:lnTo>
                  <a:lnTo>
                    <a:pt x="114" y="50"/>
                  </a:lnTo>
                  <a:lnTo>
                    <a:pt x="129" y="56"/>
                  </a:lnTo>
                  <a:lnTo>
                    <a:pt x="144" y="61"/>
                  </a:lnTo>
                  <a:lnTo>
                    <a:pt x="158" y="68"/>
                  </a:lnTo>
                  <a:lnTo>
                    <a:pt x="172" y="75"/>
                  </a:lnTo>
                  <a:lnTo>
                    <a:pt x="185" y="83"/>
                  </a:lnTo>
                  <a:lnTo>
                    <a:pt x="199" y="91"/>
                  </a:lnTo>
                  <a:lnTo>
                    <a:pt x="211" y="100"/>
                  </a:lnTo>
                  <a:lnTo>
                    <a:pt x="224" y="110"/>
                  </a:lnTo>
                  <a:lnTo>
                    <a:pt x="236" y="121"/>
                  </a:lnTo>
                  <a:lnTo>
                    <a:pt x="247" y="131"/>
                  </a:lnTo>
                  <a:lnTo>
                    <a:pt x="258" y="142"/>
                  </a:lnTo>
                  <a:lnTo>
                    <a:pt x="267" y="154"/>
                  </a:lnTo>
                  <a:lnTo>
                    <a:pt x="277" y="166"/>
                  </a:lnTo>
                  <a:lnTo>
                    <a:pt x="287" y="179"/>
                  </a:lnTo>
                  <a:lnTo>
                    <a:pt x="295" y="192"/>
                  </a:lnTo>
                  <a:lnTo>
                    <a:pt x="303" y="206"/>
                  </a:lnTo>
                  <a:lnTo>
                    <a:pt x="310" y="220"/>
                  </a:lnTo>
                  <a:lnTo>
                    <a:pt x="316" y="234"/>
                  </a:lnTo>
                  <a:lnTo>
                    <a:pt x="322" y="249"/>
                  </a:lnTo>
                  <a:lnTo>
                    <a:pt x="328" y="264"/>
                  </a:lnTo>
                  <a:lnTo>
                    <a:pt x="332" y="279"/>
                  </a:lnTo>
                  <a:lnTo>
                    <a:pt x="335" y="294"/>
                  </a:lnTo>
                  <a:lnTo>
                    <a:pt x="339" y="311"/>
                  </a:lnTo>
                  <a:lnTo>
                    <a:pt x="340" y="327"/>
                  </a:lnTo>
                  <a:lnTo>
                    <a:pt x="342" y="343"/>
                  </a:lnTo>
                  <a:lnTo>
                    <a:pt x="342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38"/>
            <p:cNvSpPr>
              <a:spLocks noEditPoints="1"/>
            </p:cNvSpPr>
            <p:nvPr/>
          </p:nvSpPr>
          <p:spPr bwMode="auto">
            <a:xfrm>
              <a:off x="4563268" y="1839515"/>
              <a:ext cx="457200" cy="457200"/>
            </a:xfrm>
            <a:custGeom>
              <a:avLst/>
              <a:gdLst>
                <a:gd name="T0" fmla="*/ 1071 w 1152"/>
                <a:gd name="T1" fmla="*/ 923 h 1152"/>
                <a:gd name="T2" fmla="*/ 1059 w 1152"/>
                <a:gd name="T3" fmla="*/ 932 h 1152"/>
                <a:gd name="T4" fmla="*/ 1044 w 1152"/>
                <a:gd name="T5" fmla="*/ 936 h 1152"/>
                <a:gd name="T6" fmla="*/ 216 w 1152"/>
                <a:gd name="T7" fmla="*/ 108 h 1152"/>
                <a:gd name="T8" fmla="*/ 219 w 1152"/>
                <a:gd name="T9" fmla="*/ 93 h 1152"/>
                <a:gd name="T10" fmla="*/ 229 w 1152"/>
                <a:gd name="T11" fmla="*/ 80 h 1152"/>
                <a:gd name="T12" fmla="*/ 245 w 1152"/>
                <a:gd name="T13" fmla="*/ 72 h 1152"/>
                <a:gd name="T14" fmla="*/ 266 w 1152"/>
                <a:gd name="T15" fmla="*/ 75 h 1152"/>
                <a:gd name="T16" fmla="*/ 1069 w 1152"/>
                <a:gd name="T17" fmla="*/ 875 h 1152"/>
                <a:gd name="T18" fmla="*/ 1078 w 1152"/>
                <a:gd name="T19" fmla="*/ 888 h 1152"/>
                <a:gd name="T20" fmla="*/ 1080 w 1152"/>
                <a:gd name="T21" fmla="*/ 903 h 1152"/>
                <a:gd name="T22" fmla="*/ 1077 w 1152"/>
                <a:gd name="T23" fmla="*/ 914 h 1152"/>
                <a:gd name="T24" fmla="*/ 532 w 1152"/>
                <a:gd name="T25" fmla="*/ 940 h 1152"/>
                <a:gd name="T26" fmla="*/ 216 w 1152"/>
                <a:gd name="T27" fmla="*/ 604 h 1152"/>
                <a:gd name="T28" fmla="*/ 549 w 1152"/>
                <a:gd name="T29" fmla="*/ 936 h 1152"/>
                <a:gd name="T30" fmla="*/ 378 w 1152"/>
                <a:gd name="T31" fmla="*/ 1075 h 1152"/>
                <a:gd name="T32" fmla="*/ 360 w 1152"/>
                <a:gd name="T33" fmla="*/ 1080 h 1152"/>
                <a:gd name="T34" fmla="*/ 341 w 1152"/>
                <a:gd name="T35" fmla="*/ 1075 h 1152"/>
                <a:gd name="T36" fmla="*/ 77 w 1152"/>
                <a:gd name="T37" fmla="*/ 810 h 1152"/>
                <a:gd name="T38" fmla="*/ 72 w 1152"/>
                <a:gd name="T39" fmla="*/ 792 h 1152"/>
                <a:gd name="T40" fmla="*/ 77 w 1152"/>
                <a:gd name="T41" fmla="*/ 773 h 1152"/>
                <a:gd name="T42" fmla="*/ 195 w 1152"/>
                <a:gd name="T43" fmla="*/ 653 h 1152"/>
                <a:gd name="T44" fmla="*/ 499 w 1152"/>
                <a:gd name="T45" fmla="*/ 957 h 1152"/>
                <a:gd name="T46" fmla="*/ 328 w 1152"/>
                <a:gd name="T47" fmla="*/ 31 h 1152"/>
                <a:gd name="T48" fmla="*/ 302 w 1152"/>
                <a:gd name="T49" fmla="*/ 13 h 1152"/>
                <a:gd name="T50" fmla="*/ 273 w 1152"/>
                <a:gd name="T51" fmla="*/ 2 h 1152"/>
                <a:gd name="T52" fmla="*/ 242 w 1152"/>
                <a:gd name="T53" fmla="*/ 0 h 1152"/>
                <a:gd name="T54" fmla="*/ 211 w 1152"/>
                <a:gd name="T55" fmla="*/ 9 h 1152"/>
                <a:gd name="T56" fmla="*/ 190 w 1152"/>
                <a:gd name="T57" fmla="*/ 19 h 1152"/>
                <a:gd name="T58" fmla="*/ 172 w 1152"/>
                <a:gd name="T59" fmla="*/ 36 h 1152"/>
                <a:gd name="T60" fmla="*/ 158 w 1152"/>
                <a:gd name="T61" fmla="*/ 55 h 1152"/>
                <a:gd name="T62" fmla="*/ 149 w 1152"/>
                <a:gd name="T63" fmla="*/ 77 h 1152"/>
                <a:gd name="T64" fmla="*/ 145 w 1152"/>
                <a:gd name="T65" fmla="*/ 99 h 1152"/>
                <a:gd name="T66" fmla="*/ 31 w 1152"/>
                <a:gd name="T67" fmla="*/ 716 h 1152"/>
                <a:gd name="T68" fmla="*/ 13 w 1152"/>
                <a:gd name="T69" fmla="*/ 742 h 1152"/>
                <a:gd name="T70" fmla="*/ 2 w 1152"/>
                <a:gd name="T71" fmla="*/ 771 h 1152"/>
                <a:gd name="T72" fmla="*/ 1 w 1152"/>
                <a:gd name="T73" fmla="*/ 802 h 1152"/>
                <a:gd name="T74" fmla="*/ 7 w 1152"/>
                <a:gd name="T75" fmla="*/ 833 h 1152"/>
                <a:gd name="T76" fmla="*/ 25 w 1152"/>
                <a:gd name="T77" fmla="*/ 860 h 1152"/>
                <a:gd name="T78" fmla="*/ 292 w 1152"/>
                <a:gd name="T79" fmla="*/ 1128 h 1152"/>
                <a:gd name="T80" fmla="*/ 320 w 1152"/>
                <a:gd name="T81" fmla="*/ 1144 h 1152"/>
                <a:gd name="T82" fmla="*/ 350 w 1152"/>
                <a:gd name="T83" fmla="*/ 1151 h 1152"/>
                <a:gd name="T84" fmla="*/ 381 w 1152"/>
                <a:gd name="T85" fmla="*/ 1150 h 1152"/>
                <a:gd name="T86" fmla="*/ 410 w 1152"/>
                <a:gd name="T87" fmla="*/ 1139 h 1152"/>
                <a:gd name="T88" fmla="*/ 436 w 1152"/>
                <a:gd name="T89" fmla="*/ 1120 h 1152"/>
                <a:gd name="T90" fmla="*/ 1052 w 1152"/>
                <a:gd name="T91" fmla="*/ 1008 h 1152"/>
                <a:gd name="T92" fmla="*/ 1076 w 1152"/>
                <a:gd name="T93" fmla="*/ 1003 h 1152"/>
                <a:gd name="T94" fmla="*/ 1097 w 1152"/>
                <a:gd name="T95" fmla="*/ 994 h 1152"/>
                <a:gd name="T96" fmla="*/ 1117 w 1152"/>
                <a:gd name="T97" fmla="*/ 981 h 1152"/>
                <a:gd name="T98" fmla="*/ 1132 w 1152"/>
                <a:gd name="T99" fmla="*/ 962 h 1152"/>
                <a:gd name="T100" fmla="*/ 1144 w 1152"/>
                <a:gd name="T101" fmla="*/ 942 h 1152"/>
                <a:gd name="T102" fmla="*/ 1150 w 1152"/>
                <a:gd name="T103" fmla="*/ 918 h 1152"/>
                <a:gd name="T104" fmla="*/ 1152 w 1152"/>
                <a:gd name="T105" fmla="*/ 894 h 1152"/>
                <a:gd name="T106" fmla="*/ 1148 w 1152"/>
                <a:gd name="T107" fmla="*/ 872 h 1152"/>
                <a:gd name="T108" fmla="*/ 1139 w 1152"/>
                <a:gd name="T109" fmla="*/ 849 h 1152"/>
                <a:gd name="T110" fmla="*/ 1126 w 1152"/>
                <a:gd name="T111" fmla="*/ 829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2" h="1152">
                  <a:moveTo>
                    <a:pt x="1077" y="914"/>
                  </a:moveTo>
                  <a:lnTo>
                    <a:pt x="1075" y="919"/>
                  </a:lnTo>
                  <a:lnTo>
                    <a:pt x="1071" y="923"/>
                  </a:lnTo>
                  <a:lnTo>
                    <a:pt x="1068" y="927"/>
                  </a:lnTo>
                  <a:lnTo>
                    <a:pt x="1064" y="930"/>
                  </a:lnTo>
                  <a:lnTo>
                    <a:pt x="1059" y="932"/>
                  </a:lnTo>
                  <a:lnTo>
                    <a:pt x="1054" y="934"/>
                  </a:lnTo>
                  <a:lnTo>
                    <a:pt x="1050" y="935"/>
                  </a:lnTo>
                  <a:lnTo>
                    <a:pt x="1044" y="936"/>
                  </a:lnTo>
                  <a:lnTo>
                    <a:pt x="1033" y="936"/>
                  </a:lnTo>
                  <a:lnTo>
                    <a:pt x="216" y="119"/>
                  </a:lnTo>
                  <a:lnTo>
                    <a:pt x="216" y="108"/>
                  </a:lnTo>
                  <a:lnTo>
                    <a:pt x="216" y="103"/>
                  </a:lnTo>
                  <a:lnTo>
                    <a:pt x="218" y="97"/>
                  </a:lnTo>
                  <a:lnTo>
                    <a:pt x="219" y="93"/>
                  </a:lnTo>
                  <a:lnTo>
                    <a:pt x="222" y="87"/>
                  </a:lnTo>
                  <a:lnTo>
                    <a:pt x="226" y="84"/>
                  </a:lnTo>
                  <a:lnTo>
                    <a:pt x="229" y="80"/>
                  </a:lnTo>
                  <a:lnTo>
                    <a:pt x="233" y="77"/>
                  </a:lnTo>
                  <a:lnTo>
                    <a:pt x="239" y="75"/>
                  </a:lnTo>
                  <a:lnTo>
                    <a:pt x="245" y="72"/>
                  </a:lnTo>
                  <a:lnTo>
                    <a:pt x="252" y="72"/>
                  </a:lnTo>
                  <a:lnTo>
                    <a:pt x="259" y="72"/>
                  </a:lnTo>
                  <a:lnTo>
                    <a:pt x="266" y="75"/>
                  </a:lnTo>
                  <a:lnTo>
                    <a:pt x="272" y="78"/>
                  </a:lnTo>
                  <a:lnTo>
                    <a:pt x="277" y="82"/>
                  </a:lnTo>
                  <a:lnTo>
                    <a:pt x="1069" y="875"/>
                  </a:lnTo>
                  <a:lnTo>
                    <a:pt x="1073" y="879"/>
                  </a:lnTo>
                  <a:lnTo>
                    <a:pt x="1076" y="883"/>
                  </a:lnTo>
                  <a:lnTo>
                    <a:pt x="1078" y="888"/>
                  </a:lnTo>
                  <a:lnTo>
                    <a:pt x="1079" y="893"/>
                  </a:lnTo>
                  <a:lnTo>
                    <a:pt x="1080" y="899"/>
                  </a:lnTo>
                  <a:lnTo>
                    <a:pt x="1080" y="903"/>
                  </a:lnTo>
                  <a:lnTo>
                    <a:pt x="1079" y="908"/>
                  </a:lnTo>
                  <a:lnTo>
                    <a:pt x="1077" y="914"/>
                  </a:lnTo>
                  <a:lnTo>
                    <a:pt x="1077" y="914"/>
                  </a:lnTo>
                  <a:close/>
                  <a:moveTo>
                    <a:pt x="549" y="936"/>
                  </a:moveTo>
                  <a:lnTo>
                    <a:pt x="541" y="937"/>
                  </a:lnTo>
                  <a:lnTo>
                    <a:pt x="532" y="940"/>
                  </a:lnTo>
                  <a:lnTo>
                    <a:pt x="213" y="619"/>
                  </a:lnTo>
                  <a:lnTo>
                    <a:pt x="215" y="611"/>
                  </a:lnTo>
                  <a:lnTo>
                    <a:pt x="216" y="604"/>
                  </a:lnTo>
                  <a:lnTo>
                    <a:pt x="216" y="170"/>
                  </a:lnTo>
                  <a:lnTo>
                    <a:pt x="983" y="936"/>
                  </a:lnTo>
                  <a:lnTo>
                    <a:pt x="549" y="936"/>
                  </a:lnTo>
                  <a:close/>
                  <a:moveTo>
                    <a:pt x="498" y="957"/>
                  </a:moveTo>
                  <a:lnTo>
                    <a:pt x="385" y="1069"/>
                  </a:lnTo>
                  <a:lnTo>
                    <a:pt x="378" y="1075"/>
                  </a:lnTo>
                  <a:lnTo>
                    <a:pt x="371" y="1078"/>
                  </a:lnTo>
                  <a:lnTo>
                    <a:pt x="365" y="1080"/>
                  </a:lnTo>
                  <a:lnTo>
                    <a:pt x="360" y="1080"/>
                  </a:lnTo>
                  <a:lnTo>
                    <a:pt x="355" y="1080"/>
                  </a:lnTo>
                  <a:lnTo>
                    <a:pt x="349" y="1078"/>
                  </a:lnTo>
                  <a:lnTo>
                    <a:pt x="341" y="1075"/>
                  </a:lnTo>
                  <a:lnTo>
                    <a:pt x="335" y="1069"/>
                  </a:lnTo>
                  <a:lnTo>
                    <a:pt x="83" y="818"/>
                  </a:lnTo>
                  <a:lnTo>
                    <a:pt x="77" y="810"/>
                  </a:lnTo>
                  <a:lnTo>
                    <a:pt x="73" y="804"/>
                  </a:lnTo>
                  <a:lnTo>
                    <a:pt x="72" y="797"/>
                  </a:lnTo>
                  <a:lnTo>
                    <a:pt x="72" y="792"/>
                  </a:lnTo>
                  <a:lnTo>
                    <a:pt x="72" y="787"/>
                  </a:lnTo>
                  <a:lnTo>
                    <a:pt x="73" y="781"/>
                  </a:lnTo>
                  <a:lnTo>
                    <a:pt x="77" y="773"/>
                  </a:lnTo>
                  <a:lnTo>
                    <a:pt x="83" y="767"/>
                  </a:lnTo>
                  <a:lnTo>
                    <a:pt x="195" y="654"/>
                  </a:lnTo>
                  <a:lnTo>
                    <a:pt x="195" y="653"/>
                  </a:lnTo>
                  <a:lnTo>
                    <a:pt x="195" y="653"/>
                  </a:lnTo>
                  <a:lnTo>
                    <a:pt x="499" y="957"/>
                  </a:lnTo>
                  <a:lnTo>
                    <a:pt x="499" y="957"/>
                  </a:lnTo>
                  <a:lnTo>
                    <a:pt x="498" y="957"/>
                  </a:lnTo>
                  <a:lnTo>
                    <a:pt x="498" y="957"/>
                  </a:lnTo>
                  <a:close/>
                  <a:moveTo>
                    <a:pt x="328" y="31"/>
                  </a:moveTo>
                  <a:lnTo>
                    <a:pt x="321" y="25"/>
                  </a:lnTo>
                  <a:lnTo>
                    <a:pt x="312" y="18"/>
                  </a:lnTo>
                  <a:lnTo>
                    <a:pt x="302" y="13"/>
                  </a:lnTo>
                  <a:lnTo>
                    <a:pt x="293" y="8"/>
                  </a:lnTo>
                  <a:lnTo>
                    <a:pt x="283" y="4"/>
                  </a:lnTo>
                  <a:lnTo>
                    <a:pt x="273" y="2"/>
                  </a:lnTo>
                  <a:lnTo>
                    <a:pt x="262" y="0"/>
                  </a:lnTo>
                  <a:lnTo>
                    <a:pt x="252" y="0"/>
                  </a:lnTo>
                  <a:lnTo>
                    <a:pt x="242" y="0"/>
                  </a:lnTo>
                  <a:lnTo>
                    <a:pt x="231" y="2"/>
                  </a:lnTo>
                  <a:lnTo>
                    <a:pt x="221" y="4"/>
                  </a:lnTo>
                  <a:lnTo>
                    <a:pt x="211" y="9"/>
                  </a:lnTo>
                  <a:lnTo>
                    <a:pt x="203" y="12"/>
                  </a:lnTo>
                  <a:lnTo>
                    <a:pt x="196" y="15"/>
                  </a:lnTo>
                  <a:lnTo>
                    <a:pt x="190" y="19"/>
                  </a:lnTo>
                  <a:lnTo>
                    <a:pt x="184" y="25"/>
                  </a:lnTo>
                  <a:lnTo>
                    <a:pt x="177" y="30"/>
                  </a:lnTo>
                  <a:lnTo>
                    <a:pt x="172" y="36"/>
                  </a:lnTo>
                  <a:lnTo>
                    <a:pt x="167" y="42"/>
                  </a:lnTo>
                  <a:lnTo>
                    <a:pt x="162" y="48"/>
                  </a:lnTo>
                  <a:lnTo>
                    <a:pt x="158" y="55"/>
                  </a:lnTo>
                  <a:lnTo>
                    <a:pt x="154" y="62"/>
                  </a:lnTo>
                  <a:lnTo>
                    <a:pt x="151" y="69"/>
                  </a:lnTo>
                  <a:lnTo>
                    <a:pt x="149" y="77"/>
                  </a:lnTo>
                  <a:lnTo>
                    <a:pt x="147" y="84"/>
                  </a:lnTo>
                  <a:lnTo>
                    <a:pt x="146" y="92"/>
                  </a:lnTo>
                  <a:lnTo>
                    <a:pt x="145" y="99"/>
                  </a:lnTo>
                  <a:lnTo>
                    <a:pt x="144" y="108"/>
                  </a:lnTo>
                  <a:lnTo>
                    <a:pt x="144" y="604"/>
                  </a:lnTo>
                  <a:lnTo>
                    <a:pt x="31" y="716"/>
                  </a:lnTo>
                  <a:lnTo>
                    <a:pt x="25" y="724"/>
                  </a:lnTo>
                  <a:lnTo>
                    <a:pt x="18" y="732"/>
                  </a:lnTo>
                  <a:lnTo>
                    <a:pt x="13" y="742"/>
                  </a:lnTo>
                  <a:lnTo>
                    <a:pt x="7" y="752"/>
                  </a:lnTo>
                  <a:lnTo>
                    <a:pt x="4" y="761"/>
                  </a:lnTo>
                  <a:lnTo>
                    <a:pt x="2" y="771"/>
                  </a:lnTo>
                  <a:lnTo>
                    <a:pt x="1" y="782"/>
                  </a:lnTo>
                  <a:lnTo>
                    <a:pt x="0" y="792"/>
                  </a:lnTo>
                  <a:lnTo>
                    <a:pt x="1" y="802"/>
                  </a:lnTo>
                  <a:lnTo>
                    <a:pt x="2" y="812"/>
                  </a:lnTo>
                  <a:lnTo>
                    <a:pt x="4" y="823"/>
                  </a:lnTo>
                  <a:lnTo>
                    <a:pt x="7" y="833"/>
                  </a:lnTo>
                  <a:lnTo>
                    <a:pt x="13" y="842"/>
                  </a:lnTo>
                  <a:lnTo>
                    <a:pt x="18" y="851"/>
                  </a:lnTo>
                  <a:lnTo>
                    <a:pt x="25" y="860"/>
                  </a:lnTo>
                  <a:lnTo>
                    <a:pt x="31" y="868"/>
                  </a:lnTo>
                  <a:lnTo>
                    <a:pt x="284" y="1120"/>
                  </a:lnTo>
                  <a:lnTo>
                    <a:pt x="292" y="1128"/>
                  </a:lnTo>
                  <a:lnTo>
                    <a:pt x="300" y="1134"/>
                  </a:lnTo>
                  <a:lnTo>
                    <a:pt x="310" y="1139"/>
                  </a:lnTo>
                  <a:lnTo>
                    <a:pt x="320" y="1144"/>
                  </a:lnTo>
                  <a:lnTo>
                    <a:pt x="329" y="1148"/>
                  </a:lnTo>
                  <a:lnTo>
                    <a:pt x="339" y="1150"/>
                  </a:lnTo>
                  <a:lnTo>
                    <a:pt x="350" y="1151"/>
                  </a:lnTo>
                  <a:lnTo>
                    <a:pt x="360" y="1152"/>
                  </a:lnTo>
                  <a:lnTo>
                    <a:pt x="370" y="1151"/>
                  </a:lnTo>
                  <a:lnTo>
                    <a:pt x="381" y="1150"/>
                  </a:lnTo>
                  <a:lnTo>
                    <a:pt x="391" y="1148"/>
                  </a:lnTo>
                  <a:lnTo>
                    <a:pt x="401" y="1144"/>
                  </a:lnTo>
                  <a:lnTo>
                    <a:pt x="410" y="1139"/>
                  </a:lnTo>
                  <a:lnTo>
                    <a:pt x="419" y="1134"/>
                  </a:lnTo>
                  <a:lnTo>
                    <a:pt x="429" y="1128"/>
                  </a:lnTo>
                  <a:lnTo>
                    <a:pt x="436" y="1120"/>
                  </a:lnTo>
                  <a:lnTo>
                    <a:pt x="549" y="1008"/>
                  </a:lnTo>
                  <a:lnTo>
                    <a:pt x="1044" y="1008"/>
                  </a:lnTo>
                  <a:lnTo>
                    <a:pt x="1052" y="1008"/>
                  </a:lnTo>
                  <a:lnTo>
                    <a:pt x="1060" y="1007"/>
                  </a:lnTo>
                  <a:lnTo>
                    <a:pt x="1068" y="1005"/>
                  </a:lnTo>
                  <a:lnTo>
                    <a:pt x="1076" y="1003"/>
                  </a:lnTo>
                  <a:lnTo>
                    <a:pt x="1083" y="1001"/>
                  </a:lnTo>
                  <a:lnTo>
                    <a:pt x="1091" y="998"/>
                  </a:lnTo>
                  <a:lnTo>
                    <a:pt x="1097" y="994"/>
                  </a:lnTo>
                  <a:lnTo>
                    <a:pt x="1104" y="989"/>
                  </a:lnTo>
                  <a:lnTo>
                    <a:pt x="1110" y="985"/>
                  </a:lnTo>
                  <a:lnTo>
                    <a:pt x="1117" y="981"/>
                  </a:lnTo>
                  <a:lnTo>
                    <a:pt x="1122" y="974"/>
                  </a:lnTo>
                  <a:lnTo>
                    <a:pt x="1127" y="969"/>
                  </a:lnTo>
                  <a:lnTo>
                    <a:pt x="1132" y="962"/>
                  </a:lnTo>
                  <a:lnTo>
                    <a:pt x="1136" y="956"/>
                  </a:lnTo>
                  <a:lnTo>
                    <a:pt x="1140" y="948"/>
                  </a:lnTo>
                  <a:lnTo>
                    <a:pt x="1144" y="942"/>
                  </a:lnTo>
                  <a:lnTo>
                    <a:pt x="1147" y="934"/>
                  </a:lnTo>
                  <a:lnTo>
                    <a:pt x="1149" y="926"/>
                  </a:lnTo>
                  <a:lnTo>
                    <a:pt x="1150" y="918"/>
                  </a:lnTo>
                  <a:lnTo>
                    <a:pt x="1151" y="910"/>
                  </a:lnTo>
                  <a:lnTo>
                    <a:pt x="1152" y="903"/>
                  </a:lnTo>
                  <a:lnTo>
                    <a:pt x="1152" y="894"/>
                  </a:lnTo>
                  <a:lnTo>
                    <a:pt x="1151" y="887"/>
                  </a:lnTo>
                  <a:lnTo>
                    <a:pt x="1150" y="879"/>
                  </a:lnTo>
                  <a:lnTo>
                    <a:pt x="1148" y="872"/>
                  </a:lnTo>
                  <a:lnTo>
                    <a:pt x="1146" y="864"/>
                  </a:lnTo>
                  <a:lnTo>
                    <a:pt x="1143" y="856"/>
                  </a:lnTo>
                  <a:lnTo>
                    <a:pt x="1139" y="849"/>
                  </a:lnTo>
                  <a:lnTo>
                    <a:pt x="1135" y="842"/>
                  </a:lnTo>
                  <a:lnTo>
                    <a:pt x="1131" y="836"/>
                  </a:lnTo>
                  <a:lnTo>
                    <a:pt x="1126" y="829"/>
                  </a:lnTo>
                  <a:lnTo>
                    <a:pt x="1120" y="824"/>
                  </a:lnTo>
                  <a:lnTo>
                    <a:pt x="328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39"/>
            <p:cNvSpPr/>
            <p:nvPr/>
          </p:nvSpPr>
          <p:spPr bwMode="auto">
            <a:xfrm>
              <a:off x="4806156" y="1839515"/>
              <a:ext cx="214313" cy="214313"/>
            </a:xfrm>
            <a:custGeom>
              <a:avLst/>
              <a:gdLst>
                <a:gd name="T0" fmla="*/ 36 w 540"/>
                <a:gd name="T1" fmla="*/ 72 h 540"/>
                <a:gd name="T2" fmla="*/ 80 w 540"/>
                <a:gd name="T3" fmla="*/ 75 h 540"/>
                <a:gd name="T4" fmla="*/ 123 w 540"/>
                <a:gd name="T5" fmla="*/ 81 h 540"/>
                <a:gd name="T6" fmla="*/ 164 w 540"/>
                <a:gd name="T7" fmla="*/ 92 h 540"/>
                <a:gd name="T8" fmla="*/ 204 w 540"/>
                <a:gd name="T9" fmla="*/ 106 h 540"/>
                <a:gd name="T10" fmla="*/ 242 w 540"/>
                <a:gd name="T11" fmla="*/ 124 h 540"/>
                <a:gd name="T12" fmla="*/ 278 w 540"/>
                <a:gd name="T13" fmla="*/ 146 h 540"/>
                <a:gd name="T14" fmla="*/ 310 w 540"/>
                <a:gd name="T15" fmla="*/ 171 h 540"/>
                <a:gd name="T16" fmla="*/ 342 w 540"/>
                <a:gd name="T17" fmla="*/ 199 h 540"/>
                <a:gd name="T18" fmla="*/ 370 w 540"/>
                <a:gd name="T19" fmla="*/ 230 h 540"/>
                <a:gd name="T20" fmla="*/ 394 w 540"/>
                <a:gd name="T21" fmla="*/ 262 h 540"/>
                <a:gd name="T22" fmla="*/ 416 w 540"/>
                <a:gd name="T23" fmla="*/ 298 h 540"/>
                <a:gd name="T24" fmla="*/ 434 w 540"/>
                <a:gd name="T25" fmla="*/ 336 h 540"/>
                <a:gd name="T26" fmla="*/ 448 w 540"/>
                <a:gd name="T27" fmla="*/ 376 h 540"/>
                <a:gd name="T28" fmla="*/ 459 w 540"/>
                <a:gd name="T29" fmla="*/ 417 h 540"/>
                <a:gd name="T30" fmla="*/ 466 w 540"/>
                <a:gd name="T31" fmla="*/ 460 h 540"/>
                <a:gd name="T32" fmla="*/ 468 w 540"/>
                <a:gd name="T33" fmla="*/ 504 h 540"/>
                <a:gd name="T34" fmla="*/ 469 w 540"/>
                <a:gd name="T35" fmla="*/ 511 h 540"/>
                <a:gd name="T36" fmla="*/ 474 w 540"/>
                <a:gd name="T37" fmla="*/ 524 h 540"/>
                <a:gd name="T38" fmla="*/ 484 w 540"/>
                <a:gd name="T39" fmla="*/ 534 h 540"/>
                <a:gd name="T40" fmla="*/ 497 w 540"/>
                <a:gd name="T41" fmla="*/ 539 h 540"/>
                <a:gd name="T42" fmla="*/ 511 w 540"/>
                <a:gd name="T43" fmla="*/ 539 h 540"/>
                <a:gd name="T44" fmla="*/ 524 w 540"/>
                <a:gd name="T45" fmla="*/ 534 h 540"/>
                <a:gd name="T46" fmla="*/ 534 w 540"/>
                <a:gd name="T47" fmla="*/ 524 h 540"/>
                <a:gd name="T48" fmla="*/ 539 w 540"/>
                <a:gd name="T49" fmla="*/ 511 h 540"/>
                <a:gd name="T50" fmla="*/ 540 w 540"/>
                <a:gd name="T51" fmla="*/ 504 h 540"/>
                <a:gd name="T52" fmla="*/ 539 w 540"/>
                <a:gd name="T53" fmla="*/ 477 h 540"/>
                <a:gd name="T54" fmla="*/ 534 w 540"/>
                <a:gd name="T55" fmla="*/ 427 h 540"/>
                <a:gd name="T56" fmla="*/ 524 w 540"/>
                <a:gd name="T57" fmla="*/ 378 h 540"/>
                <a:gd name="T58" fmla="*/ 509 w 540"/>
                <a:gd name="T59" fmla="*/ 330 h 540"/>
                <a:gd name="T60" fmla="*/ 491 w 540"/>
                <a:gd name="T61" fmla="*/ 285 h 540"/>
                <a:gd name="T62" fmla="*/ 467 w 540"/>
                <a:gd name="T63" fmla="*/ 243 h 540"/>
                <a:gd name="T64" fmla="*/ 440 w 540"/>
                <a:gd name="T65" fmla="*/ 203 h 540"/>
                <a:gd name="T66" fmla="*/ 410 w 540"/>
                <a:gd name="T67" fmla="*/ 165 h 540"/>
                <a:gd name="T68" fmla="*/ 375 w 540"/>
                <a:gd name="T69" fmla="*/ 132 h 540"/>
                <a:gd name="T70" fmla="*/ 338 w 540"/>
                <a:gd name="T71" fmla="*/ 100 h 540"/>
                <a:gd name="T72" fmla="*/ 297 w 540"/>
                <a:gd name="T73" fmla="*/ 73 h 540"/>
                <a:gd name="T74" fmla="*/ 255 w 540"/>
                <a:gd name="T75" fmla="*/ 50 h 540"/>
                <a:gd name="T76" fmla="*/ 210 w 540"/>
                <a:gd name="T77" fmla="*/ 31 h 540"/>
                <a:gd name="T78" fmla="*/ 162 w 540"/>
                <a:gd name="T79" fmla="*/ 16 h 540"/>
                <a:gd name="T80" fmla="*/ 114 w 540"/>
                <a:gd name="T81" fmla="*/ 6 h 540"/>
                <a:gd name="T82" fmla="*/ 63 w 540"/>
                <a:gd name="T83" fmla="*/ 1 h 540"/>
                <a:gd name="T84" fmla="*/ 37 w 540"/>
                <a:gd name="T85" fmla="*/ 0 h 540"/>
                <a:gd name="T86" fmla="*/ 28 w 540"/>
                <a:gd name="T87" fmla="*/ 1 h 540"/>
                <a:gd name="T88" fmla="*/ 15 w 540"/>
                <a:gd name="T89" fmla="*/ 6 h 540"/>
                <a:gd name="T90" fmla="*/ 6 w 540"/>
                <a:gd name="T91" fmla="*/ 16 h 540"/>
                <a:gd name="T92" fmla="*/ 0 w 540"/>
                <a:gd name="T93" fmla="*/ 29 h 540"/>
                <a:gd name="T94" fmla="*/ 0 w 540"/>
                <a:gd name="T95" fmla="*/ 43 h 540"/>
                <a:gd name="T96" fmla="*/ 6 w 540"/>
                <a:gd name="T97" fmla="*/ 56 h 540"/>
                <a:gd name="T98" fmla="*/ 15 w 540"/>
                <a:gd name="T99" fmla="*/ 66 h 540"/>
                <a:gd name="T100" fmla="*/ 28 w 540"/>
                <a:gd name="T101" fmla="*/ 71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0" h="540">
                  <a:moveTo>
                    <a:pt x="36" y="72"/>
                  </a:moveTo>
                  <a:lnTo>
                    <a:pt x="36" y="72"/>
                  </a:lnTo>
                  <a:lnTo>
                    <a:pt x="59" y="72"/>
                  </a:lnTo>
                  <a:lnTo>
                    <a:pt x="80" y="75"/>
                  </a:lnTo>
                  <a:lnTo>
                    <a:pt x="102" y="77"/>
                  </a:lnTo>
                  <a:lnTo>
                    <a:pt x="123" y="81"/>
                  </a:lnTo>
                  <a:lnTo>
                    <a:pt x="144" y="85"/>
                  </a:lnTo>
                  <a:lnTo>
                    <a:pt x="164" y="92"/>
                  </a:lnTo>
                  <a:lnTo>
                    <a:pt x="184" y="98"/>
                  </a:lnTo>
                  <a:lnTo>
                    <a:pt x="204" y="106"/>
                  </a:lnTo>
                  <a:lnTo>
                    <a:pt x="223" y="114"/>
                  </a:lnTo>
                  <a:lnTo>
                    <a:pt x="242" y="124"/>
                  </a:lnTo>
                  <a:lnTo>
                    <a:pt x="259" y="135"/>
                  </a:lnTo>
                  <a:lnTo>
                    <a:pt x="278" y="146"/>
                  </a:lnTo>
                  <a:lnTo>
                    <a:pt x="294" y="158"/>
                  </a:lnTo>
                  <a:lnTo>
                    <a:pt x="310" y="171"/>
                  </a:lnTo>
                  <a:lnTo>
                    <a:pt x="326" y="185"/>
                  </a:lnTo>
                  <a:lnTo>
                    <a:pt x="342" y="199"/>
                  </a:lnTo>
                  <a:lnTo>
                    <a:pt x="356" y="214"/>
                  </a:lnTo>
                  <a:lnTo>
                    <a:pt x="370" y="230"/>
                  </a:lnTo>
                  <a:lnTo>
                    <a:pt x="382" y="246"/>
                  </a:lnTo>
                  <a:lnTo>
                    <a:pt x="394" y="262"/>
                  </a:lnTo>
                  <a:lnTo>
                    <a:pt x="405" y="281"/>
                  </a:lnTo>
                  <a:lnTo>
                    <a:pt x="416" y="298"/>
                  </a:lnTo>
                  <a:lnTo>
                    <a:pt x="426" y="318"/>
                  </a:lnTo>
                  <a:lnTo>
                    <a:pt x="434" y="336"/>
                  </a:lnTo>
                  <a:lnTo>
                    <a:pt x="442" y="355"/>
                  </a:lnTo>
                  <a:lnTo>
                    <a:pt x="448" y="376"/>
                  </a:lnTo>
                  <a:lnTo>
                    <a:pt x="454" y="396"/>
                  </a:lnTo>
                  <a:lnTo>
                    <a:pt x="459" y="417"/>
                  </a:lnTo>
                  <a:lnTo>
                    <a:pt x="463" y="438"/>
                  </a:lnTo>
                  <a:lnTo>
                    <a:pt x="466" y="460"/>
                  </a:lnTo>
                  <a:lnTo>
                    <a:pt x="467" y="482"/>
                  </a:lnTo>
                  <a:lnTo>
                    <a:pt x="468" y="504"/>
                  </a:lnTo>
                  <a:lnTo>
                    <a:pt x="468" y="504"/>
                  </a:lnTo>
                  <a:lnTo>
                    <a:pt x="469" y="511"/>
                  </a:lnTo>
                  <a:lnTo>
                    <a:pt x="471" y="518"/>
                  </a:lnTo>
                  <a:lnTo>
                    <a:pt x="474" y="524"/>
                  </a:lnTo>
                  <a:lnTo>
                    <a:pt x="479" y="529"/>
                  </a:lnTo>
                  <a:lnTo>
                    <a:pt x="484" y="534"/>
                  </a:lnTo>
                  <a:lnTo>
                    <a:pt x="490" y="537"/>
                  </a:lnTo>
                  <a:lnTo>
                    <a:pt x="497" y="539"/>
                  </a:lnTo>
                  <a:lnTo>
                    <a:pt x="504" y="540"/>
                  </a:lnTo>
                  <a:lnTo>
                    <a:pt x="511" y="539"/>
                  </a:lnTo>
                  <a:lnTo>
                    <a:pt x="518" y="537"/>
                  </a:lnTo>
                  <a:lnTo>
                    <a:pt x="524" y="534"/>
                  </a:lnTo>
                  <a:lnTo>
                    <a:pt x="529" y="529"/>
                  </a:lnTo>
                  <a:lnTo>
                    <a:pt x="534" y="524"/>
                  </a:lnTo>
                  <a:lnTo>
                    <a:pt x="537" y="518"/>
                  </a:lnTo>
                  <a:lnTo>
                    <a:pt x="539" y="511"/>
                  </a:lnTo>
                  <a:lnTo>
                    <a:pt x="540" y="504"/>
                  </a:lnTo>
                  <a:lnTo>
                    <a:pt x="540" y="504"/>
                  </a:lnTo>
                  <a:lnTo>
                    <a:pt x="540" y="503"/>
                  </a:lnTo>
                  <a:lnTo>
                    <a:pt x="539" y="477"/>
                  </a:lnTo>
                  <a:lnTo>
                    <a:pt x="537" y="453"/>
                  </a:lnTo>
                  <a:lnTo>
                    <a:pt x="534" y="427"/>
                  </a:lnTo>
                  <a:lnTo>
                    <a:pt x="529" y="403"/>
                  </a:lnTo>
                  <a:lnTo>
                    <a:pt x="524" y="378"/>
                  </a:lnTo>
                  <a:lnTo>
                    <a:pt x="518" y="354"/>
                  </a:lnTo>
                  <a:lnTo>
                    <a:pt x="509" y="330"/>
                  </a:lnTo>
                  <a:lnTo>
                    <a:pt x="500" y="308"/>
                  </a:lnTo>
                  <a:lnTo>
                    <a:pt x="491" y="285"/>
                  </a:lnTo>
                  <a:lnTo>
                    <a:pt x="479" y="264"/>
                  </a:lnTo>
                  <a:lnTo>
                    <a:pt x="467" y="243"/>
                  </a:lnTo>
                  <a:lnTo>
                    <a:pt x="454" y="222"/>
                  </a:lnTo>
                  <a:lnTo>
                    <a:pt x="440" y="203"/>
                  </a:lnTo>
                  <a:lnTo>
                    <a:pt x="425" y="184"/>
                  </a:lnTo>
                  <a:lnTo>
                    <a:pt x="410" y="165"/>
                  </a:lnTo>
                  <a:lnTo>
                    <a:pt x="392" y="148"/>
                  </a:lnTo>
                  <a:lnTo>
                    <a:pt x="375" y="132"/>
                  </a:lnTo>
                  <a:lnTo>
                    <a:pt x="357" y="116"/>
                  </a:lnTo>
                  <a:lnTo>
                    <a:pt x="338" y="100"/>
                  </a:lnTo>
                  <a:lnTo>
                    <a:pt x="318" y="86"/>
                  </a:lnTo>
                  <a:lnTo>
                    <a:pt x="297" y="73"/>
                  </a:lnTo>
                  <a:lnTo>
                    <a:pt x="277" y="62"/>
                  </a:lnTo>
                  <a:lnTo>
                    <a:pt x="255" y="50"/>
                  </a:lnTo>
                  <a:lnTo>
                    <a:pt x="232" y="40"/>
                  </a:lnTo>
                  <a:lnTo>
                    <a:pt x="210" y="31"/>
                  </a:lnTo>
                  <a:lnTo>
                    <a:pt x="186" y="23"/>
                  </a:lnTo>
                  <a:lnTo>
                    <a:pt x="162" y="16"/>
                  </a:lnTo>
                  <a:lnTo>
                    <a:pt x="139" y="11"/>
                  </a:lnTo>
                  <a:lnTo>
                    <a:pt x="114" y="6"/>
                  </a:lnTo>
                  <a:lnTo>
                    <a:pt x="89" y="3"/>
                  </a:lnTo>
                  <a:lnTo>
                    <a:pt x="63" y="1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6" y="0"/>
                  </a:lnTo>
                  <a:lnTo>
                    <a:pt x="28" y="1"/>
                  </a:lnTo>
                  <a:lnTo>
                    <a:pt x="22" y="3"/>
                  </a:lnTo>
                  <a:lnTo>
                    <a:pt x="15" y="6"/>
                  </a:lnTo>
                  <a:lnTo>
                    <a:pt x="11" y="11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1" y="62"/>
                  </a:lnTo>
                  <a:lnTo>
                    <a:pt x="15" y="66"/>
                  </a:lnTo>
                  <a:lnTo>
                    <a:pt x="22" y="69"/>
                  </a:lnTo>
                  <a:lnTo>
                    <a:pt x="28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pPr algn="l" defTabSz="1828800" rtl="0"/>
              <a:endParaRPr lang="en-US" sz="2000" kern="1200">
                <a:solidFill>
                  <a:prstClr val="black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42"/>
          <p:cNvSpPr txBox="1"/>
          <p:nvPr/>
        </p:nvSpPr>
        <p:spPr>
          <a:xfrm>
            <a:off x="1450130" y="3055807"/>
            <a:ext cx="9582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2000" kern="12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89,750</a:t>
            </a:r>
            <a:endParaRPr lang="id-ID" sz="2000" kern="1200" dirty="0">
              <a:solidFill>
                <a:prstClr val="whit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0" name="TextBox 46"/>
          <p:cNvSpPr txBox="1"/>
          <p:nvPr/>
        </p:nvSpPr>
        <p:spPr>
          <a:xfrm>
            <a:off x="4153198" y="3055807"/>
            <a:ext cx="10991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2000" kern="12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120,890</a:t>
            </a:r>
            <a:endParaRPr lang="id-ID" sz="2000" kern="1200" dirty="0">
              <a:solidFill>
                <a:prstClr val="whit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1" name="TextBox 50"/>
          <p:cNvSpPr txBox="1"/>
          <p:nvPr/>
        </p:nvSpPr>
        <p:spPr>
          <a:xfrm>
            <a:off x="7070269" y="3055807"/>
            <a:ext cx="81724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2000" kern="12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2,508</a:t>
            </a:r>
            <a:endParaRPr lang="id-ID" sz="2000" kern="1200" dirty="0">
              <a:solidFill>
                <a:prstClr val="whit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2" name="TextBox 54"/>
          <p:cNvSpPr txBox="1"/>
          <p:nvPr/>
        </p:nvSpPr>
        <p:spPr>
          <a:xfrm>
            <a:off x="9773336" y="3055807"/>
            <a:ext cx="9582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id-ID" sz="2000" kern="12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75,600</a:t>
            </a:r>
            <a:endParaRPr lang="id-ID" sz="2000" kern="1200" dirty="0">
              <a:solidFill>
                <a:prstClr val="whit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01084" y="4001819"/>
            <a:ext cx="1666623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0070" y="4491935"/>
            <a:ext cx="22286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04839" y="4001819"/>
            <a:ext cx="1666623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23825" y="4491935"/>
            <a:ext cx="2228654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08411" y="4001819"/>
            <a:ext cx="1665542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27580" y="4491935"/>
            <a:ext cx="2227208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489061" y="3954741"/>
            <a:ext cx="1537081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229890" y="4444857"/>
            <a:ext cx="2055426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点击输入简要文字内容，文字内容需概括精炼，不用多余的文字修饰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"/>
          <p:cNvSpPr/>
          <p:nvPr/>
        </p:nvSpPr>
        <p:spPr>
          <a:xfrm>
            <a:off x="788567" y="107330"/>
            <a:ext cx="51943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学生学习情况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1096534" y="1508959"/>
            <a:ext cx="4721023" cy="3651088"/>
            <a:chOff x="1617421" y="2075509"/>
            <a:chExt cx="4476475" cy="3461962"/>
          </a:xfrm>
          <a:solidFill>
            <a:schemeClr val="accent2"/>
          </a:solidFill>
        </p:grpSpPr>
        <p:grpSp>
          <p:nvGrpSpPr>
            <p:cNvPr id="4" name="Group 12"/>
            <p:cNvGrpSpPr/>
            <p:nvPr/>
          </p:nvGrpSpPr>
          <p:grpSpPr>
            <a:xfrm>
              <a:off x="1617421" y="3397529"/>
              <a:ext cx="2139940" cy="2139941"/>
              <a:chOff x="1617421" y="3397529"/>
              <a:chExt cx="2139940" cy="2139941"/>
            </a:xfrm>
            <a:grpFill/>
          </p:grpSpPr>
          <p:grpSp>
            <p:nvGrpSpPr>
              <p:cNvPr id="68" name="Group 1"/>
              <p:cNvGrpSpPr/>
              <p:nvPr/>
            </p:nvGrpSpPr>
            <p:grpSpPr>
              <a:xfrm>
                <a:off x="1617421" y="3397529"/>
                <a:ext cx="2139940" cy="2139941"/>
                <a:chOff x="1617421" y="3397529"/>
                <a:chExt cx="2139940" cy="2139941"/>
              </a:xfrm>
              <a:grpFill/>
            </p:grpSpPr>
            <p:sp>
              <p:nvSpPr>
                <p:cNvPr id="70" name="Freeform 9"/>
                <p:cNvSpPr/>
                <p:nvPr/>
              </p:nvSpPr>
              <p:spPr bwMode="auto">
                <a:xfrm rot="13500000">
                  <a:off x="1617420" y="3397530"/>
                  <a:ext cx="2139941" cy="2139940"/>
                </a:xfrm>
                <a:custGeom>
                  <a:avLst/>
                  <a:gdLst>
                    <a:gd name="T0" fmla="*/ 107 w 728"/>
                    <a:gd name="T1" fmla="*/ 621 h 727"/>
                    <a:gd name="T2" fmla="*/ 364 w 728"/>
                    <a:gd name="T3" fmla="*/ 727 h 727"/>
                    <a:gd name="T4" fmla="*/ 364 w 728"/>
                    <a:gd name="T5" fmla="*/ 556 h 727"/>
                    <a:gd name="T6" fmla="*/ 228 w 728"/>
                    <a:gd name="T7" fmla="*/ 499 h 727"/>
                    <a:gd name="T8" fmla="*/ 172 w 728"/>
                    <a:gd name="T9" fmla="*/ 363 h 727"/>
                    <a:gd name="T10" fmla="*/ 228 w 728"/>
                    <a:gd name="T11" fmla="*/ 227 h 727"/>
                    <a:gd name="T12" fmla="*/ 364 w 728"/>
                    <a:gd name="T13" fmla="*/ 171 h 727"/>
                    <a:gd name="T14" fmla="*/ 500 w 728"/>
                    <a:gd name="T15" fmla="*/ 227 h 727"/>
                    <a:gd name="T16" fmla="*/ 556 w 728"/>
                    <a:gd name="T17" fmla="*/ 363 h 727"/>
                    <a:gd name="T18" fmla="*/ 728 w 728"/>
                    <a:gd name="T19" fmla="*/ 363 h 727"/>
                    <a:gd name="T20" fmla="*/ 621 w 728"/>
                    <a:gd name="T21" fmla="*/ 106 h 727"/>
                    <a:gd name="T22" fmla="*/ 364 w 728"/>
                    <a:gd name="T23" fmla="*/ 0 h 727"/>
                    <a:gd name="T24" fmla="*/ 107 w 728"/>
                    <a:gd name="T25" fmla="*/ 106 h 727"/>
                    <a:gd name="T26" fmla="*/ 0 w 728"/>
                    <a:gd name="T27" fmla="*/ 363 h 727"/>
                    <a:gd name="T28" fmla="*/ 107 w 728"/>
                    <a:gd name="T29" fmla="*/ 621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8" h="727">
                      <a:moveTo>
                        <a:pt x="107" y="621"/>
                      </a:moveTo>
                      <a:cubicBezTo>
                        <a:pt x="176" y="689"/>
                        <a:pt x="267" y="727"/>
                        <a:pt x="364" y="727"/>
                      </a:cubicBezTo>
                      <a:cubicBezTo>
                        <a:pt x="364" y="556"/>
                        <a:pt x="364" y="556"/>
                        <a:pt x="364" y="556"/>
                      </a:cubicBezTo>
                      <a:cubicBezTo>
                        <a:pt x="313" y="556"/>
                        <a:pt x="264" y="536"/>
                        <a:pt x="228" y="499"/>
                      </a:cubicBezTo>
                      <a:cubicBezTo>
                        <a:pt x="192" y="463"/>
                        <a:pt x="172" y="415"/>
                        <a:pt x="172" y="363"/>
                      </a:cubicBezTo>
                      <a:cubicBezTo>
                        <a:pt x="172" y="312"/>
                        <a:pt x="192" y="264"/>
                        <a:pt x="228" y="227"/>
                      </a:cubicBezTo>
                      <a:cubicBezTo>
                        <a:pt x="264" y="191"/>
                        <a:pt x="313" y="171"/>
                        <a:pt x="364" y="171"/>
                      </a:cubicBezTo>
                      <a:cubicBezTo>
                        <a:pt x="415" y="171"/>
                        <a:pt x="464" y="191"/>
                        <a:pt x="500" y="227"/>
                      </a:cubicBezTo>
                      <a:cubicBezTo>
                        <a:pt x="536" y="264"/>
                        <a:pt x="556" y="312"/>
                        <a:pt x="556" y="363"/>
                      </a:cubicBezTo>
                      <a:cubicBezTo>
                        <a:pt x="728" y="363"/>
                        <a:pt x="728" y="363"/>
                        <a:pt x="728" y="363"/>
                      </a:cubicBezTo>
                      <a:cubicBezTo>
                        <a:pt x="728" y="266"/>
                        <a:pt x="690" y="175"/>
                        <a:pt x="621" y="106"/>
                      </a:cubicBezTo>
                      <a:cubicBezTo>
                        <a:pt x="553" y="38"/>
                        <a:pt x="461" y="0"/>
                        <a:pt x="364" y="0"/>
                      </a:cubicBezTo>
                      <a:cubicBezTo>
                        <a:pt x="267" y="0"/>
                        <a:pt x="176" y="38"/>
                        <a:pt x="107" y="106"/>
                      </a:cubicBezTo>
                      <a:cubicBezTo>
                        <a:pt x="38" y="175"/>
                        <a:pt x="0" y="266"/>
                        <a:pt x="0" y="363"/>
                      </a:cubicBezTo>
                      <a:cubicBezTo>
                        <a:pt x="0" y="461"/>
                        <a:pt x="38" y="552"/>
                        <a:pt x="107" y="6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63"/>
                <p:cNvSpPr/>
                <p:nvPr/>
              </p:nvSpPr>
              <p:spPr bwMode="auto">
                <a:xfrm>
                  <a:off x="2304975" y="4345531"/>
                  <a:ext cx="744815" cy="235822"/>
                </a:xfrm>
                <a:custGeom>
                  <a:avLst/>
                  <a:gdLst>
                    <a:gd name="T0" fmla="*/ 618 w 723"/>
                    <a:gd name="T1" fmla="*/ 132 h 227"/>
                    <a:gd name="T2" fmla="*/ 611 w 723"/>
                    <a:gd name="T3" fmla="*/ 115 h 227"/>
                    <a:gd name="T4" fmla="*/ 560 w 723"/>
                    <a:gd name="T5" fmla="*/ 21 h 227"/>
                    <a:gd name="T6" fmla="*/ 526 w 723"/>
                    <a:gd name="T7" fmla="*/ 1 h 227"/>
                    <a:gd name="T8" fmla="*/ 491 w 723"/>
                    <a:gd name="T9" fmla="*/ 0 h 227"/>
                    <a:gd name="T10" fmla="*/ 456 w 723"/>
                    <a:gd name="T11" fmla="*/ 21 h 227"/>
                    <a:gd name="T12" fmla="*/ 439 w 723"/>
                    <a:gd name="T13" fmla="*/ 52 h 227"/>
                    <a:gd name="T14" fmla="*/ 445 w 723"/>
                    <a:gd name="T15" fmla="*/ 61 h 227"/>
                    <a:gd name="T16" fmla="*/ 464 w 723"/>
                    <a:gd name="T17" fmla="*/ 25 h 227"/>
                    <a:gd name="T18" fmla="*/ 491 w 723"/>
                    <a:gd name="T19" fmla="*/ 8 h 227"/>
                    <a:gd name="T20" fmla="*/ 517 w 723"/>
                    <a:gd name="T21" fmla="*/ 25 h 227"/>
                    <a:gd name="T22" fmla="*/ 568 w 723"/>
                    <a:gd name="T23" fmla="*/ 118 h 227"/>
                    <a:gd name="T24" fmla="*/ 572 w 723"/>
                    <a:gd name="T25" fmla="*/ 156 h 227"/>
                    <a:gd name="T26" fmla="*/ 542 w 723"/>
                    <a:gd name="T27" fmla="*/ 169 h 227"/>
                    <a:gd name="T28" fmla="*/ 457 w 723"/>
                    <a:gd name="T29" fmla="*/ 169 h 227"/>
                    <a:gd name="T30" fmla="*/ 467 w 723"/>
                    <a:gd name="T31" fmla="*/ 159 h 227"/>
                    <a:gd name="T32" fmla="*/ 464 w 723"/>
                    <a:gd name="T33" fmla="*/ 115 h 227"/>
                    <a:gd name="T34" fmla="*/ 428 w 723"/>
                    <a:gd name="T35" fmla="*/ 48 h 227"/>
                    <a:gd name="T36" fmla="*/ 413 w 723"/>
                    <a:gd name="T37" fmla="*/ 21 h 227"/>
                    <a:gd name="T38" fmla="*/ 379 w 723"/>
                    <a:gd name="T39" fmla="*/ 1 h 227"/>
                    <a:gd name="T40" fmla="*/ 344 w 723"/>
                    <a:gd name="T41" fmla="*/ 0 h 227"/>
                    <a:gd name="T42" fmla="*/ 310 w 723"/>
                    <a:gd name="T43" fmla="*/ 21 h 227"/>
                    <a:gd name="T44" fmla="*/ 293 w 723"/>
                    <a:gd name="T45" fmla="*/ 51 h 227"/>
                    <a:gd name="T46" fmla="*/ 298 w 723"/>
                    <a:gd name="T47" fmla="*/ 61 h 227"/>
                    <a:gd name="T48" fmla="*/ 318 w 723"/>
                    <a:gd name="T49" fmla="*/ 25 h 227"/>
                    <a:gd name="T50" fmla="*/ 344 w 723"/>
                    <a:gd name="T51" fmla="*/ 8 h 227"/>
                    <a:gd name="T52" fmla="*/ 371 w 723"/>
                    <a:gd name="T53" fmla="*/ 25 h 227"/>
                    <a:gd name="T54" fmla="*/ 422 w 723"/>
                    <a:gd name="T55" fmla="*/ 118 h 227"/>
                    <a:gd name="T56" fmla="*/ 425 w 723"/>
                    <a:gd name="T57" fmla="*/ 156 h 227"/>
                    <a:gd name="T58" fmla="*/ 395 w 723"/>
                    <a:gd name="T59" fmla="*/ 169 h 227"/>
                    <a:gd name="T60" fmla="*/ 311 w 723"/>
                    <a:gd name="T61" fmla="*/ 169 h 227"/>
                    <a:gd name="T62" fmla="*/ 321 w 723"/>
                    <a:gd name="T63" fmla="*/ 159 h 227"/>
                    <a:gd name="T64" fmla="*/ 317 w 723"/>
                    <a:gd name="T65" fmla="*/ 115 h 227"/>
                    <a:gd name="T66" fmla="*/ 266 w 723"/>
                    <a:gd name="T67" fmla="*/ 21 h 227"/>
                    <a:gd name="T68" fmla="*/ 232 w 723"/>
                    <a:gd name="T69" fmla="*/ 1 h 227"/>
                    <a:gd name="T70" fmla="*/ 198 w 723"/>
                    <a:gd name="T71" fmla="*/ 0 h 227"/>
                    <a:gd name="T72" fmla="*/ 163 w 723"/>
                    <a:gd name="T73" fmla="*/ 21 h 227"/>
                    <a:gd name="T74" fmla="*/ 112 w 723"/>
                    <a:gd name="T75" fmla="*/ 115 h 227"/>
                    <a:gd name="T76" fmla="*/ 108 w 723"/>
                    <a:gd name="T77" fmla="*/ 122 h 227"/>
                    <a:gd name="T78" fmla="*/ 119 w 723"/>
                    <a:gd name="T79" fmla="*/ 120 h 227"/>
                    <a:gd name="T80" fmla="*/ 120 w 723"/>
                    <a:gd name="T81" fmla="*/ 118 h 227"/>
                    <a:gd name="T82" fmla="*/ 171 w 723"/>
                    <a:gd name="T83" fmla="*/ 25 h 227"/>
                    <a:gd name="T84" fmla="*/ 198 w 723"/>
                    <a:gd name="T85" fmla="*/ 8 h 227"/>
                    <a:gd name="T86" fmla="*/ 224 w 723"/>
                    <a:gd name="T87" fmla="*/ 25 h 227"/>
                    <a:gd name="T88" fmla="*/ 275 w 723"/>
                    <a:gd name="T89" fmla="*/ 118 h 227"/>
                    <a:gd name="T90" fmla="*/ 279 w 723"/>
                    <a:gd name="T91" fmla="*/ 156 h 227"/>
                    <a:gd name="T92" fmla="*/ 249 w 723"/>
                    <a:gd name="T93" fmla="*/ 169 h 227"/>
                    <a:gd name="T94" fmla="*/ 147 w 723"/>
                    <a:gd name="T95" fmla="*/ 169 h 227"/>
                    <a:gd name="T96" fmla="*/ 116 w 723"/>
                    <a:gd name="T97" fmla="*/ 156 h 227"/>
                    <a:gd name="T98" fmla="*/ 115 w 723"/>
                    <a:gd name="T99" fmla="*/ 130 h 227"/>
                    <a:gd name="T100" fmla="*/ 105 w 723"/>
                    <a:gd name="T101" fmla="*/ 132 h 227"/>
                    <a:gd name="T102" fmla="*/ 0 w 723"/>
                    <a:gd name="T103" fmla="*/ 177 h 227"/>
                    <a:gd name="T104" fmla="*/ 238 w 723"/>
                    <a:gd name="T105" fmla="*/ 227 h 227"/>
                    <a:gd name="T106" fmla="*/ 485 w 723"/>
                    <a:gd name="T107" fmla="*/ 227 h 227"/>
                    <a:gd name="T108" fmla="*/ 723 w 723"/>
                    <a:gd name="T109" fmla="*/ 177 h 227"/>
                    <a:gd name="T110" fmla="*/ 618 w 723"/>
                    <a:gd name="T111" fmla="*/ 132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23" h="227">
                      <a:moveTo>
                        <a:pt x="618" y="132"/>
                      </a:moveTo>
                      <a:cubicBezTo>
                        <a:pt x="616" y="126"/>
                        <a:pt x="613" y="120"/>
                        <a:pt x="611" y="115"/>
                      </a:cubicBezTo>
                      <a:cubicBezTo>
                        <a:pt x="560" y="21"/>
                        <a:pt x="560" y="21"/>
                        <a:pt x="560" y="21"/>
                      </a:cubicBezTo>
                      <a:cubicBezTo>
                        <a:pt x="553" y="9"/>
                        <a:pt x="540" y="1"/>
                        <a:pt x="526" y="1"/>
                      </a:cubicBezTo>
                      <a:cubicBezTo>
                        <a:pt x="526" y="1"/>
                        <a:pt x="503" y="0"/>
                        <a:pt x="491" y="0"/>
                      </a:cubicBezTo>
                      <a:cubicBezTo>
                        <a:pt x="476" y="0"/>
                        <a:pt x="463" y="8"/>
                        <a:pt x="456" y="21"/>
                      </a:cubicBezTo>
                      <a:cubicBezTo>
                        <a:pt x="439" y="52"/>
                        <a:pt x="439" y="52"/>
                        <a:pt x="439" y="52"/>
                      </a:cubicBezTo>
                      <a:cubicBezTo>
                        <a:pt x="445" y="61"/>
                        <a:pt x="445" y="61"/>
                        <a:pt x="445" y="61"/>
                      </a:cubicBezTo>
                      <a:cubicBezTo>
                        <a:pt x="464" y="25"/>
                        <a:pt x="464" y="25"/>
                        <a:pt x="464" y="25"/>
                      </a:cubicBezTo>
                      <a:cubicBezTo>
                        <a:pt x="470" y="15"/>
                        <a:pt x="480" y="8"/>
                        <a:pt x="491" y="8"/>
                      </a:cubicBezTo>
                      <a:cubicBezTo>
                        <a:pt x="502" y="8"/>
                        <a:pt x="512" y="15"/>
                        <a:pt x="517" y="25"/>
                      </a:cubicBezTo>
                      <a:cubicBezTo>
                        <a:pt x="568" y="118"/>
                        <a:pt x="568" y="118"/>
                        <a:pt x="568" y="118"/>
                      </a:cubicBezTo>
                      <a:cubicBezTo>
                        <a:pt x="574" y="129"/>
                        <a:pt x="580" y="144"/>
                        <a:pt x="572" y="156"/>
                      </a:cubicBezTo>
                      <a:cubicBezTo>
                        <a:pt x="564" y="168"/>
                        <a:pt x="548" y="169"/>
                        <a:pt x="542" y="169"/>
                      </a:cubicBezTo>
                      <a:cubicBezTo>
                        <a:pt x="457" y="169"/>
                        <a:pt x="457" y="169"/>
                        <a:pt x="457" y="169"/>
                      </a:cubicBezTo>
                      <a:cubicBezTo>
                        <a:pt x="461" y="166"/>
                        <a:pt x="465" y="163"/>
                        <a:pt x="467" y="159"/>
                      </a:cubicBezTo>
                      <a:cubicBezTo>
                        <a:pt x="478" y="144"/>
                        <a:pt x="470" y="127"/>
                        <a:pt x="464" y="115"/>
                      </a:cubicBezTo>
                      <a:cubicBezTo>
                        <a:pt x="428" y="48"/>
                        <a:pt x="428" y="48"/>
                        <a:pt x="428" y="48"/>
                      </a:cubicBezTo>
                      <a:cubicBezTo>
                        <a:pt x="413" y="21"/>
                        <a:pt x="413" y="21"/>
                        <a:pt x="413" y="21"/>
                      </a:cubicBezTo>
                      <a:cubicBezTo>
                        <a:pt x="406" y="9"/>
                        <a:pt x="393" y="1"/>
                        <a:pt x="379" y="1"/>
                      </a:cubicBezTo>
                      <a:cubicBezTo>
                        <a:pt x="379" y="1"/>
                        <a:pt x="347" y="0"/>
                        <a:pt x="344" y="0"/>
                      </a:cubicBezTo>
                      <a:cubicBezTo>
                        <a:pt x="330" y="0"/>
                        <a:pt x="317" y="8"/>
                        <a:pt x="310" y="21"/>
                      </a:cubicBezTo>
                      <a:cubicBezTo>
                        <a:pt x="293" y="51"/>
                        <a:pt x="293" y="51"/>
                        <a:pt x="293" y="51"/>
                      </a:cubicBezTo>
                      <a:cubicBezTo>
                        <a:pt x="298" y="61"/>
                        <a:pt x="298" y="61"/>
                        <a:pt x="298" y="61"/>
                      </a:cubicBezTo>
                      <a:cubicBezTo>
                        <a:pt x="318" y="25"/>
                        <a:pt x="318" y="25"/>
                        <a:pt x="318" y="25"/>
                      </a:cubicBezTo>
                      <a:cubicBezTo>
                        <a:pt x="323" y="15"/>
                        <a:pt x="333" y="8"/>
                        <a:pt x="344" y="8"/>
                      </a:cubicBezTo>
                      <a:cubicBezTo>
                        <a:pt x="355" y="8"/>
                        <a:pt x="365" y="15"/>
                        <a:pt x="371" y="25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27" y="129"/>
                        <a:pt x="434" y="144"/>
                        <a:pt x="425" y="156"/>
                      </a:cubicBezTo>
                      <a:cubicBezTo>
                        <a:pt x="417" y="168"/>
                        <a:pt x="402" y="169"/>
                        <a:pt x="395" y="169"/>
                      </a:cubicBezTo>
                      <a:cubicBezTo>
                        <a:pt x="311" y="169"/>
                        <a:pt x="311" y="169"/>
                        <a:pt x="311" y="169"/>
                      </a:cubicBezTo>
                      <a:cubicBezTo>
                        <a:pt x="315" y="166"/>
                        <a:pt x="318" y="163"/>
                        <a:pt x="321" y="159"/>
                      </a:cubicBezTo>
                      <a:cubicBezTo>
                        <a:pt x="331" y="144"/>
                        <a:pt x="324" y="127"/>
                        <a:pt x="317" y="115"/>
                      </a:cubicBezTo>
                      <a:cubicBezTo>
                        <a:pt x="266" y="21"/>
                        <a:pt x="266" y="21"/>
                        <a:pt x="266" y="21"/>
                      </a:cubicBezTo>
                      <a:cubicBezTo>
                        <a:pt x="260" y="9"/>
                        <a:pt x="246" y="1"/>
                        <a:pt x="232" y="1"/>
                      </a:cubicBezTo>
                      <a:cubicBezTo>
                        <a:pt x="232" y="1"/>
                        <a:pt x="200" y="0"/>
                        <a:pt x="198" y="0"/>
                      </a:cubicBezTo>
                      <a:cubicBezTo>
                        <a:pt x="183" y="0"/>
                        <a:pt x="170" y="8"/>
                        <a:pt x="163" y="21"/>
                      </a:cubicBezTo>
                      <a:cubicBezTo>
                        <a:pt x="112" y="115"/>
                        <a:pt x="112" y="115"/>
                        <a:pt x="112" y="115"/>
                      </a:cubicBezTo>
                      <a:cubicBezTo>
                        <a:pt x="111" y="117"/>
                        <a:pt x="109" y="119"/>
                        <a:pt x="108" y="122"/>
                      </a:cubicBezTo>
                      <a:cubicBezTo>
                        <a:pt x="111" y="121"/>
                        <a:pt x="115" y="121"/>
                        <a:pt x="119" y="120"/>
                      </a:cubicBezTo>
                      <a:cubicBezTo>
                        <a:pt x="119" y="120"/>
                        <a:pt x="120" y="119"/>
                        <a:pt x="120" y="118"/>
                      </a:cubicBezTo>
                      <a:cubicBezTo>
                        <a:pt x="171" y="25"/>
                        <a:pt x="171" y="25"/>
                        <a:pt x="171" y="25"/>
                      </a:cubicBezTo>
                      <a:cubicBezTo>
                        <a:pt x="177" y="15"/>
                        <a:pt x="187" y="8"/>
                        <a:pt x="198" y="8"/>
                      </a:cubicBezTo>
                      <a:cubicBezTo>
                        <a:pt x="208" y="8"/>
                        <a:pt x="219" y="15"/>
                        <a:pt x="224" y="25"/>
                      </a:cubicBezTo>
                      <a:cubicBezTo>
                        <a:pt x="275" y="118"/>
                        <a:pt x="275" y="118"/>
                        <a:pt x="275" y="118"/>
                      </a:cubicBezTo>
                      <a:cubicBezTo>
                        <a:pt x="281" y="129"/>
                        <a:pt x="287" y="144"/>
                        <a:pt x="279" y="156"/>
                      </a:cubicBezTo>
                      <a:cubicBezTo>
                        <a:pt x="270" y="168"/>
                        <a:pt x="255" y="169"/>
                        <a:pt x="249" y="169"/>
                      </a:cubicBezTo>
                      <a:cubicBezTo>
                        <a:pt x="147" y="169"/>
                        <a:pt x="147" y="169"/>
                        <a:pt x="147" y="169"/>
                      </a:cubicBezTo>
                      <a:cubicBezTo>
                        <a:pt x="140" y="169"/>
                        <a:pt x="125" y="168"/>
                        <a:pt x="116" y="156"/>
                      </a:cubicBezTo>
                      <a:cubicBezTo>
                        <a:pt x="111" y="147"/>
                        <a:pt x="112" y="138"/>
                        <a:pt x="115" y="130"/>
                      </a:cubicBezTo>
                      <a:cubicBezTo>
                        <a:pt x="112" y="130"/>
                        <a:pt x="106" y="132"/>
                        <a:pt x="105" y="132"/>
                      </a:cubicBezTo>
                      <a:cubicBezTo>
                        <a:pt x="42" y="151"/>
                        <a:pt x="0" y="177"/>
                        <a:pt x="0" y="177"/>
                      </a:cubicBezTo>
                      <a:cubicBezTo>
                        <a:pt x="0" y="177"/>
                        <a:pt x="107" y="227"/>
                        <a:pt x="238" y="227"/>
                      </a:cubicBezTo>
                      <a:cubicBezTo>
                        <a:pt x="485" y="227"/>
                        <a:pt x="485" y="227"/>
                        <a:pt x="485" y="227"/>
                      </a:cubicBezTo>
                      <a:cubicBezTo>
                        <a:pt x="617" y="227"/>
                        <a:pt x="723" y="177"/>
                        <a:pt x="723" y="177"/>
                      </a:cubicBezTo>
                      <a:cubicBezTo>
                        <a:pt x="723" y="177"/>
                        <a:pt x="681" y="151"/>
                        <a:pt x="618" y="13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9" name="Oval 7"/>
              <p:cNvSpPr/>
              <p:nvPr/>
            </p:nvSpPr>
            <p:spPr>
              <a:xfrm rot="2700000">
                <a:off x="1885011" y="3584618"/>
                <a:ext cx="492388" cy="492388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rgbClr val="4E9F8E"/>
                  </a:solidFill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5"/>
            <p:cNvGrpSpPr/>
            <p:nvPr/>
          </p:nvGrpSpPr>
          <p:grpSpPr>
            <a:xfrm>
              <a:off x="2782415" y="2075509"/>
              <a:ext cx="2139941" cy="2322860"/>
              <a:chOff x="2782415" y="2075509"/>
              <a:chExt cx="2139941" cy="2322860"/>
            </a:xfrm>
            <a:grpFill/>
          </p:grpSpPr>
          <p:grpSp>
            <p:nvGrpSpPr>
              <p:cNvPr id="11" name="Group 2"/>
              <p:cNvGrpSpPr/>
              <p:nvPr/>
            </p:nvGrpSpPr>
            <p:grpSpPr>
              <a:xfrm>
                <a:off x="2782415" y="2258428"/>
                <a:ext cx="2139941" cy="2139941"/>
                <a:chOff x="2782415" y="2258428"/>
                <a:chExt cx="2139941" cy="2139941"/>
              </a:xfrm>
              <a:grpFill/>
            </p:grpSpPr>
            <p:sp>
              <p:nvSpPr>
                <p:cNvPr id="13" name="Freeform 9"/>
                <p:cNvSpPr/>
                <p:nvPr/>
              </p:nvSpPr>
              <p:spPr bwMode="auto">
                <a:xfrm rot="2700000">
                  <a:off x="2782415" y="2258428"/>
                  <a:ext cx="2139941" cy="2139941"/>
                </a:xfrm>
                <a:custGeom>
                  <a:avLst/>
                  <a:gdLst>
                    <a:gd name="T0" fmla="*/ 107 w 728"/>
                    <a:gd name="T1" fmla="*/ 621 h 727"/>
                    <a:gd name="T2" fmla="*/ 364 w 728"/>
                    <a:gd name="T3" fmla="*/ 727 h 727"/>
                    <a:gd name="T4" fmla="*/ 364 w 728"/>
                    <a:gd name="T5" fmla="*/ 556 h 727"/>
                    <a:gd name="T6" fmla="*/ 228 w 728"/>
                    <a:gd name="T7" fmla="*/ 499 h 727"/>
                    <a:gd name="T8" fmla="*/ 172 w 728"/>
                    <a:gd name="T9" fmla="*/ 363 h 727"/>
                    <a:gd name="T10" fmla="*/ 228 w 728"/>
                    <a:gd name="T11" fmla="*/ 227 h 727"/>
                    <a:gd name="T12" fmla="*/ 364 w 728"/>
                    <a:gd name="T13" fmla="*/ 171 h 727"/>
                    <a:gd name="T14" fmla="*/ 500 w 728"/>
                    <a:gd name="T15" fmla="*/ 227 h 727"/>
                    <a:gd name="T16" fmla="*/ 556 w 728"/>
                    <a:gd name="T17" fmla="*/ 363 h 727"/>
                    <a:gd name="T18" fmla="*/ 728 w 728"/>
                    <a:gd name="T19" fmla="*/ 363 h 727"/>
                    <a:gd name="T20" fmla="*/ 621 w 728"/>
                    <a:gd name="T21" fmla="*/ 106 h 727"/>
                    <a:gd name="T22" fmla="*/ 364 w 728"/>
                    <a:gd name="T23" fmla="*/ 0 h 727"/>
                    <a:gd name="T24" fmla="*/ 107 w 728"/>
                    <a:gd name="T25" fmla="*/ 106 h 727"/>
                    <a:gd name="T26" fmla="*/ 0 w 728"/>
                    <a:gd name="T27" fmla="*/ 363 h 727"/>
                    <a:gd name="T28" fmla="*/ 107 w 728"/>
                    <a:gd name="T29" fmla="*/ 621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8" h="727">
                      <a:moveTo>
                        <a:pt x="107" y="621"/>
                      </a:moveTo>
                      <a:cubicBezTo>
                        <a:pt x="176" y="689"/>
                        <a:pt x="267" y="727"/>
                        <a:pt x="364" y="727"/>
                      </a:cubicBezTo>
                      <a:cubicBezTo>
                        <a:pt x="364" y="556"/>
                        <a:pt x="364" y="556"/>
                        <a:pt x="364" y="556"/>
                      </a:cubicBezTo>
                      <a:cubicBezTo>
                        <a:pt x="313" y="556"/>
                        <a:pt x="264" y="536"/>
                        <a:pt x="228" y="499"/>
                      </a:cubicBezTo>
                      <a:cubicBezTo>
                        <a:pt x="192" y="463"/>
                        <a:pt x="172" y="415"/>
                        <a:pt x="172" y="363"/>
                      </a:cubicBezTo>
                      <a:cubicBezTo>
                        <a:pt x="172" y="312"/>
                        <a:pt x="192" y="264"/>
                        <a:pt x="228" y="227"/>
                      </a:cubicBezTo>
                      <a:cubicBezTo>
                        <a:pt x="264" y="191"/>
                        <a:pt x="313" y="171"/>
                        <a:pt x="364" y="171"/>
                      </a:cubicBezTo>
                      <a:cubicBezTo>
                        <a:pt x="415" y="171"/>
                        <a:pt x="464" y="191"/>
                        <a:pt x="500" y="227"/>
                      </a:cubicBezTo>
                      <a:cubicBezTo>
                        <a:pt x="536" y="264"/>
                        <a:pt x="556" y="312"/>
                        <a:pt x="556" y="363"/>
                      </a:cubicBezTo>
                      <a:cubicBezTo>
                        <a:pt x="728" y="363"/>
                        <a:pt x="728" y="363"/>
                        <a:pt x="728" y="363"/>
                      </a:cubicBezTo>
                      <a:cubicBezTo>
                        <a:pt x="728" y="266"/>
                        <a:pt x="690" y="175"/>
                        <a:pt x="621" y="106"/>
                      </a:cubicBezTo>
                      <a:cubicBezTo>
                        <a:pt x="553" y="38"/>
                        <a:pt x="461" y="0"/>
                        <a:pt x="364" y="0"/>
                      </a:cubicBezTo>
                      <a:cubicBezTo>
                        <a:pt x="267" y="0"/>
                        <a:pt x="176" y="38"/>
                        <a:pt x="107" y="106"/>
                      </a:cubicBezTo>
                      <a:cubicBezTo>
                        <a:pt x="38" y="175"/>
                        <a:pt x="0" y="266"/>
                        <a:pt x="0" y="363"/>
                      </a:cubicBezTo>
                      <a:cubicBezTo>
                        <a:pt x="0" y="461"/>
                        <a:pt x="38" y="552"/>
                        <a:pt x="107" y="6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4" name="Group 101"/>
                <p:cNvGrpSpPr/>
                <p:nvPr/>
              </p:nvGrpSpPr>
              <p:grpSpPr>
                <a:xfrm>
                  <a:off x="3684643" y="3004461"/>
                  <a:ext cx="330596" cy="690583"/>
                  <a:chOff x="392948" y="304311"/>
                  <a:chExt cx="1589091" cy="3319466"/>
                </a:xfrm>
                <a:grpFill/>
              </p:grpSpPr>
              <p:sp>
                <p:nvSpPr>
                  <p:cNvPr id="15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392948" y="794850"/>
                    <a:ext cx="1589091" cy="2828927"/>
                  </a:xfrm>
                  <a:custGeom>
                    <a:avLst/>
                    <a:gdLst>
                      <a:gd name="T0" fmla="*/ 421 w 421"/>
                      <a:gd name="T1" fmla="*/ 509 h 751"/>
                      <a:gd name="T2" fmla="*/ 359 w 421"/>
                      <a:gd name="T3" fmla="*/ 306 h 751"/>
                      <a:gd name="T4" fmla="*/ 338 w 421"/>
                      <a:gd name="T5" fmla="*/ 0 h 751"/>
                      <a:gd name="T6" fmla="*/ 307 w 421"/>
                      <a:gd name="T7" fmla="*/ 216 h 751"/>
                      <a:gd name="T8" fmla="*/ 307 w 421"/>
                      <a:gd name="T9" fmla="*/ 214 h 751"/>
                      <a:gd name="T10" fmla="*/ 307 w 421"/>
                      <a:gd name="T11" fmla="*/ 204 h 751"/>
                      <a:gd name="T12" fmla="*/ 288 w 421"/>
                      <a:gd name="T13" fmla="*/ 204 h 751"/>
                      <a:gd name="T14" fmla="*/ 288 w 421"/>
                      <a:gd name="T15" fmla="*/ 230 h 751"/>
                      <a:gd name="T16" fmla="*/ 279 w 421"/>
                      <a:gd name="T17" fmla="*/ 238 h 751"/>
                      <a:gd name="T18" fmla="*/ 278 w 421"/>
                      <a:gd name="T19" fmla="*/ 204 h 751"/>
                      <a:gd name="T20" fmla="*/ 219 w 421"/>
                      <a:gd name="T21" fmla="*/ 204 h 751"/>
                      <a:gd name="T22" fmla="*/ 219 w 421"/>
                      <a:gd name="T23" fmla="*/ 243 h 751"/>
                      <a:gd name="T24" fmla="*/ 274 w 421"/>
                      <a:gd name="T25" fmla="*/ 243 h 751"/>
                      <a:gd name="T26" fmla="*/ 270 w 421"/>
                      <a:gd name="T27" fmla="*/ 247 h 751"/>
                      <a:gd name="T28" fmla="*/ 264 w 421"/>
                      <a:gd name="T29" fmla="*/ 254 h 751"/>
                      <a:gd name="T30" fmla="*/ 219 w 421"/>
                      <a:gd name="T31" fmla="*/ 254 h 751"/>
                      <a:gd name="T32" fmla="*/ 219 w 421"/>
                      <a:gd name="T33" fmla="*/ 291 h 751"/>
                      <a:gd name="T34" fmla="*/ 233 w 421"/>
                      <a:gd name="T35" fmla="*/ 291 h 751"/>
                      <a:gd name="T36" fmla="*/ 219 w 421"/>
                      <a:gd name="T37" fmla="*/ 300 h 751"/>
                      <a:gd name="T38" fmla="*/ 219 w 421"/>
                      <a:gd name="T39" fmla="*/ 291 h 751"/>
                      <a:gd name="T40" fmla="*/ 210 w 421"/>
                      <a:gd name="T41" fmla="*/ 291 h 751"/>
                      <a:gd name="T42" fmla="*/ 210 w 421"/>
                      <a:gd name="T43" fmla="*/ 302 h 751"/>
                      <a:gd name="T44" fmla="*/ 217 w 421"/>
                      <a:gd name="T45" fmla="*/ 302 h 751"/>
                      <a:gd name="T46" fmla="*/ 213 w 421"/>
                      <a:gd name="T47" fmla="*/ 306 h 751"/>
                      <a:gd name="T48" fmla="*/ 210 w 421"/>
                      <a:gd name="T49" fmla="*/ 303 h 751"/>
                      <a:gd name="T50" fmla="*/ 210 w 421"/>
                      <a:gd name="T51" fmla="*/ 302 h 751"/>
                      <a:gd name="T52" fmla="*/ 209 w 421"/>
                      <a:gd name="T53" fmla="*/ 302 h 751"/>
                      <a:gd name="T54" fmla="*/ 185 w 421"/>
                      <a:gd name="T55" fmla="*/ 291 h 751"/>
                      <a:gd name="T56" fmla="*/ 185 w 421"/>
                      <a:gd name="T57" fmla="*/ 291 h 751"/>
                      <a:gd name="T58" fmla="*/ 210 w 421"/>
                      <a:gd name="T59" fmla="*/ 291 h 751"/>
                      <a:gd name="T60" fmla="*/ 210 w 421"/>
                      <a:gd name="T61" fmla="*/ 254 h 751"/>
                      <a:gd name="T62" fmla="*/ 162 w 421"/>
                      <a:gd name="T63" fmla="*/ 254 h 751"/>
                      <a:gd name="T64" fmla="*/ 161 w 421"/>
                      <a:gd name="T65" fmla="*/ 252 h 751"/>
                      <a:gd name="T66" fmla="*/ 153 w 421"/>
                      <a:gd name="T67" fmla="*/ 244 h 751"/>
                      <a:gd name="T68" fmla="*/ 153 w 421"/>
                      <a:gd name="T69" fmla="*/ 243 h 751"/>
                      <a:gd name="T70" fmla="*/ 152 w 421"/>
                      <a:gd name="T71" fmla="*/ 243 h 751"/>
                      <a:gd name="T72" fmla="*/ 143 w 421"/>
                      <a:gd name="T73" fmla="*/ 235 h 751"/>
                      <a:gd name="T74" fmla="*/ 144 w 421"/>
                      <a:gd name="T75" fmla="*/ 204 h 751"/>
                      <a:gd name="T76" fmla="*/ 122 w 421"/>
                      <a:gd name="T77" fmla="*/ 204 h 751"/>
                      <a:gd name="T78" fmla="*/ 122 w 421"/>
                      <a:gd name="T79" fmla="*/ 214 h 751"/>
                      <a:gd name="T80" fmla="*/ 122 w 421"/>
                      <a:gd name="T81" fmla="*/ 219 h 751"/>
                      <a:gd name="T82" fmla="*/ 71 w 421"/>
                      <a:gd name="T83" fmla="*/ 0 h 751"/>
                      <a:gd name="T84" fmla="*/ 71 w 421"/>
                      <a:gd name="T85" fmla="*/ 310 h 751"/>
                      <a:gd name="T86" fmla="*/ 0 w 421"/>
                      <a:gd name="T87" fmla="*/ 503 h 751"/>
                      <a:gd name="T88" fmla="*/ 131 w 421"/>
                      <a:gd name="T89" fmla="*/ 412 h 751"/>
                      <a:gd name="T90" fmla="*/ 301 w 421"/>
                      <a:gd name="T91" fmla="*/ 409 h 751"/>
                      <a:gd name="T92" fmla="*/ 421 w 421"/>
                      <a:gd name="T93" fmla="*/ 509 h 751"/>
                      <a:gd name="T94" fmla="*/ 218 w 421"/>
                      <a:gd name="T95" fmla="*/ 384 h 751"/>
                      <a:gd name="T96" fmla="*/ 217 w 421"/>
                      <a:gd name="T97" fmla="*/ 384 h 751"/>
                      <a:gd name="T98" fmla="*/ 217 w 421"/>
                      <a:gd name="T99" fmla="*/ 384 h 751"/>
                      <a:gd name="T100" fmla="*/ 218 w 421"/>
                      <a:gd name="T101" fmla="*/ 384 h 7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21" h="751">
                        <a:moveTo>
                          <a:pt x="421" y="509"/>
                        </a:moveTo>
                        <a:cubicBezTo>
                          <a:pt x="421" y="509"/>
                          <a:pt x="400" y="323"/>
                          <a:pt x="359" y="306"/>
                        </a:cubicBezTo>
                        <a:cubicBezTo>
                          <a:pt x="391" y="250"/>
                          <a:pt x="338" y="0"/>
                          <a:pt x="338" y="0"/>
                        </a:cubicBezTo>
                        <a:cubicBezTo>
                          <a:pt x="338" y="0"/>
                          <a:pt x="355" y="183"/>
                          <a:pt x="307" y="216"/>
                        </a:cubicBezTo>
                        <a:cubicBezTo>
                          <a:pt x="307" y="215"/>
                          <a:pt x="307" y="215"/>
                          <a:pt x="307" y="214"/>
                        </a:cubicBezTo>
                        <a:cubicBezTo>
                          <a:pt x="307" y="211"/>
                          <a:pt x="307" y="207"/>
                          <a:pt x="307" y="204"/>
                        </a:cubicBezTo>
                        <a:cubicBezTo>
                          <a:pt x="288" y="204"/>
                          <a:pt x="288" y="204"/>
                          <a:pt x="288" y="204"/>
                        </a:cubicBezTo>
                        <a:cubicBezTo>
                          <a:pt x="288" y="213"/>
                          <a:pt x="288" y="222"/>
                          <a:pt x="288" y="230"/>
                        </a:cubicBezTo>
                        <a:cubicBezTo>
                          <a:pt x="285" y="233"/>
                          <a:pt x="281" y="236"/>
                          <a:pt x="279" y="238"/>
                        </a:cubicBezTo>
                        <a:cubicBezTo>
                          <a:pt x="279" y="227"/>
                          <a:pt x="278" y="216"/>
                          <a:pt x="278" y="204"/>
                        </a:cubicBezTo>
                        <a:cubicBezTo>
                          <a:pt x="219" y="204"/>
                          <a:pt x="219" y="204"/>
                          <a:pt x="219" y="204"/>
                        </a:cubicBezTo>
                        <a:cubicBezTo>
                          <a:pt x="219" y="243"/>
                          <a:pt x="219" y="243"/>
                          <a:pt x="219" y="243"/>
                        </a:cubicBezTo>
                        <a:cubicBezTo>
                          <a:pt x="274" y="243"/>
                          <a:pt x="274" y="243"/>
                          <a:pt x="274" y="243"/>
                        </a:cubicBezTo>
                        <a:cubicBezTo>
                          <a:pt x="272" y="244"/>
                          <a:pt x="271" y="246"/>
                          <a:pt x="270" y="247"/>
                        </a:cubicBezTo>
                        <a:cubicBezTo>
                          <a:pt x="268" y="250"/>
                          <a:pt x="266" y="252"/>
                          <a:pt x="264" y="254"/>
                        </a:cubicBezTo>
                        <a:cubicBezTo>
                          <a:pt x="219" y="254"/>
                          <a:pt x="219" y="254"/>
                          <a:pt x="219" y="254"/>
                        </a:cubicBezTo>
                        <a:cubicBezTo>
                          <a:pt x="219" y="291"/>
                          <a:pt x="219" y="291"/>
                          <a:pt x="219" y="291"/>
                        </a:cubicBezTo>
                        <a:cubicBezTo>
                          <a:pt x="233" y="291"/>
                          <a:pt x="233" y="291"/>
                          <a:pt x="233" y="291"/>
                        </a:cubicBezTo>
                        <a:cubicBezTo>
                          <a:pt x="227" y="294"/>
                          <a:pt x="223" y="296"/>
                          <a:pt x="219" y="300"/>
                        </a:cubicBezTo>
                        <a:cubicBezTo>
                          <a:pt x="219" y="291"/>
                          <a:pt x="219" y="291"/>
                          <a:pt x="219" y="291"/>
                        </a:cubicBezTo>
                        <a:cubicBezTo>
                          <a:pt x="210" y="291"/>
                          <a:pt x="210" y="291"/>
                          <a:pt x="210" y="291"/>
                        </a:cubicBezTo>
                        <a:cubicBezTo>
                          <a:pt x="210" y="302"/>
                          <a:pt x="210" y="302"/>
                          <a:pt x="210" y="302"/>
                        </a:cubicBezTo>
                        <a:cubicBezTo>
                          <a:pt x="217" y="302"/>
                          <a:pt x="217" y="302"/>
                          <a:pt x="217" y="302"/>
                        </a:cubicBezTo>
                        <a:cubicBezTo>
                          <a:pt x="215" y="304"/>
                          <a:pt x="214" y="305"/>
                          <a:pt x="213" y="306"/>
                        </a:cubicBezTo>
                        <a:cubicBezTo>
                          <a:pt x="212" y="305"/>
                          <a:pt x="211" y="304"/>
                          <a:pt x="210" y="303"/>
                        </a:cubicBezTo>
                        <a:cubicBezTo>
                          <a:pt x="210" y="302"/>
                          <a:pt x="210" y="302"/>
                          <a:pt x="210" y="302"/>
                        </a:cubicBezTo>
                        <a:cubicBezTo>
                          <a:pt x="209" y="302"/>
                          <a:pt x="209" y="302"/>
                          <a:pt x="209" y="302"/>
                        </a:cubicBezTo>
                        <a:cubicBezTo>
                          <a:pt x="203" y="297"/>
                          <a:pt x="195" y="294"/>
                          <a:pt x="185" y="291"/>
                        </a:cubicBezTo>
                        <a:cubicBezTo>
                          <a:pt x="185" y="291"/>
                          <a:pt x="185" y="291"/>
                          <a:pt x="185" y="291"/>
                        </a:cubicBezTo>
                        <a:cubicBezTo>
                          <a:pt x="210" y="291"/>
                          <a:pt x="210" y="291"/>
                          <a:pt x="210" y="291"/>
                        </a:cubicBezTo>
                        <a:cubicBezTo>
                          <a:pt x="210" y="254"/>
                          <a:pt x="210" y="254"/>
                          <a:pt x="210" y="254"/>
                        </a:cubicBezTo>
                        <a:cubicBezTo>
                          <a:pt x="162" y="254"/>
                          <a:pt x="162" y="254"/>
                          <a:pt x="162" y="254"/>
                        </a:cubicBezTo>
                        <a:cubicBezTo>
                          <a:pt x="162" y="253"/>
                          <a:pt x="161" y="253"/>
                          <a:pt x="161" y="252"/>
                        </a:cubicBezTo>
                        <a:cubicBezTo>
                          <a:pt x="158" y="249"/>
                          <a:pt x="156" y="246"/>
                          <a:pt x="153" y="244"/>
                        </a:cubicBezTo>
                        <a:cubicBezTo>
                          <a:pt x="153" y="243"/>
                          <a:pt x="153" y="243"/>
                          <a:pt x="153" y="243"/>
                        </a:cubicBezTo>
                        <a:cubicBezTo>
                          <a:pt x="152" y="243"/>
                          <a:pt x="152" y="243"/>
                          <a:pt x="152" y="243"/>
                        </a:cubicBezTo>
                        <a:cubicBezTo>
                          <a:pt x="149" y="240"/>
                          <a:pt x="146" y="238"/>
                          <a:pt x="143" y="235"/>
                        </a:cubicBezTo>
                        <a:cubicBezTo>
                          <a:pt x="143" y="225"/>
                          <a:pt x="144" y="215"/>
                          <a:pt x="144" y="204"/>
                        </a:cubicBezTo>
                        <a:cubicBezTo>
                          <a:pt x="122" y="204"/>
                          <a:pt x="122" y="204"/>
                          <a:pt x="122" y="204"/>
                        </a:cubicBezTo>
                        <a:cubicBezTo>
                          <a:pt x="122" y="208"/>
                          <a:pt x="122" y="211"/>
                          <a:pt x="122" y="214"/>
                        </a:cubicBezTo>
                        <a:cubicBezTo>
                          <a:pt x="122" y="216"/>
                          <a:pt x="122" y="217"/>
                          <a:pt x="122" y="219"/>
                        </a:cubicBezTo>
                        <a:cubicBezTo>
                          <a:pt x="74" y="187"/>
                          <a:pt x="71" y="0"/>
                          <a:pt x="71" y="0"/>
                        </a:cubicBezTo>
                        <a:cubicBezTo>
                          <a:pt x="71" y="0"/>
                          <a:pt x="39" y="254"/>
                          <a:pt x="71" y="310"/>
                        </a:cubicBezTo>
                        <a:cubicBezTo>
                          <a:pt x="30" y="327"/>
                          <a:pt x="0" y="503"/>
                          <a:pt x="0" y="503"/>
                        </a:cubicBezTo>
                        <a:cubicBezTo>
                          <a:pt x="0" y="503"/>
                          <a:pt x="75" y="431"/>
                          <a:pt x="131" y="412"/>
                        </a:cubicBezTo>
                        <a:cubicBezTo>
                          <a:pt x="151" y="500"/>
                          <a:pt x="219" y="751"/>
                          <a:pt x="301" y="409"/>
                        </a:cubicBezTo>
                        <a:cubicBezTo>
                          <a:pt x="354" y="432"/>
                          <a:pt x="421" y="509"/>
                          <a:pt x="421" y="509"/>
                        </a:cubicBezTo>
                        <a:close/>
                        <a:moveTo>
                          <a:pt x="218" y="384"/>
                        </a:moveTo>
                        <a:cubicBezTo>
                          <a:pt x="217" y="384"/>
                          <a:pt x="217" y="384"/>
                          <a:pt x="217" y="384"/>
                        </a:cubicBezTo>
                        <a:cubicBezTo>
                          <a:pt x="217" y="384"/>
                          <a:pt x="217" y="384"/>
                          <a:pt x="217" y="384"/>
                        </a:cubicBezTo>
                        <a:cubicBezTo>
                          <a:pt x="217" y="384"/>
                          <a:pt x="217" y="384"/>
                          <a:pt x="218" y="38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35" tIns="48218" rIns="96435" bIns="48218" numCol="1" anchor="t" anchorCtr="0" compatLnSpc="1"/>
                  <a:lstStyle/>
                  <a:p>
                    <a:endParaRPr lang="en-US">
                      <a:latin typeface="Arial" panose="020B0604020202020204" pitchFamily="34" charset="0"/>
                      <a:ea typeface="汉仪旗黑-60S" panose="00020600040101010101" pitchFamily="18" charset="-122"/>
                      <a:sym typeface="Arial" panose="020B0604020202020204" pitchFamily="34" charset="0"/>
                    </a:endParaRPr>
                  </a:p>
                </p:txBody>
              </p:sp>
              <p:grpSp>
                <p:nvGrpSpPr>
                  <p:cNvPr id="16" name="Group 103"/>
                  <p:cNvGrpSpPr/>
                  <p:nvPr/>
                </p:nvGrpSpPr>
                <p:grpSpPr>
                  <a:xfrm>
                    <a:off x="853323" y="304311"/>
                    <a:ext cx="698501" cy="1446214"/>
                    <a:chOff x="853323" y="304311"/>
                    <a:chExt cx="698501" cy="1446214"/>
                  </a:xfrm>
                  <a:grpFill/>
                </p:grpSpPr>
                <p:sp>
                  <p:nvSpPr>
                    <p:cNvPr id="17" name="Freeform 10"/>
                    <p:cNvSpPr/>
                    <p:nvPr/>
                  </p:nvSpPr>
                  <p:spPr bwMode="auto">
                    <a:xfrm>
                      <a:off x="1220036" y="1220299"/>
                      <a:ext cx="214313" cy="120650"/>
                    </a:xfrm>
                    <a:custGeom>
                      <a:avLst/>
                      <a:gdLst>
                        <a:gd name="T0" fmla="*/ 0 w 57"/>
                        <a:gd name="T1" fmla="*/ 32 h 32"/>
                        <a:gd name="T2" fmla="*/ 57 w 57"/>
                        <a:gd name="T3" fmla="*/ 32 h 32"/>
                        <a:gd name="T4" fmla="*/ 54 w 57"/>
                        <a:gd name="T5" fmla="*/ 0 h 32"/>
                        <a:gd name="T6" fmla="*/ 0 w 57"/>
                        <a:gd name="T7" fmla="*/ 0 h 32"/>
                        <a:gd name="T8" fmla="*/ 0 w 57"/>
                        <a:gd name="T9" fmla="*/ 32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7" h="32">
                          <a:moveTo>
                            <a:pt x="0" y="32"/>
                          </a:moveTo>
                          <a:cubicBezTo>
                            <a:pt x="57" y="32"/>
                            <a:pt x="57" y="32"/>
                            <a:pt x="57" y="32"/>
                          </a:cubicBezTo>
                          <a:cubicBezTo>
                            <a:pt x="56" y="21"/>
                            <a:pt x="55" y="11"/>
                            <a:pt x="54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8" name="Freeform 11"/>
                    <p:cNvSpPr/>
                    <p:nvPr/>
                  </p:nvSpPr>
                  <p:spPr bwMode="auto">
                    <a:xfrm>
                      <a:off x="1416886" y="836124"/>
                      <a:ext cx="74613" cy="161925"/>
                    </a:xfrm>
                    <a:custGeom>
                      <a:avLst/>
                      <a:gdLst>
                        <a:gd name="T0" fmla="*/ 20 w 20"/>
                        <a:gd name="T1" fmla="*/ 43 h 43"/>
                        <a:gd name="T2" fmla="*/ 12 w 20"/>
                        <a:gd name="T3" fmla="*/ 0 h 43"/>
                        <a:gd name="T4" fmla="*/ 0 w 20"/>
                        <a:gd name="T5" fmla="*/ 0 h 43"/>
                        <a:gd name="T6" fmla="*/ 6 w 20"/>
                        <a:gd name="T7" fmla="*/ 43 h 43"/>
                        <a:gd name="T8" fmla="*/ 20 w 20"/>
                        <a:gd name="T9" fmla="*/ 43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" h="43">
                          <a:moveTo>
                            <a:pt x="20" y="43"/>
                          </a:moveTo>
                          <a:cubicBezTo>
                            <a:pt x="18" y="28"/>
                            <a:pt x="15" y="14"/>
                            <a:pt x="12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5"/>
                            <a:pt x="4" y="29"/>
                            <a:pt x="6" y="43"/>
                          </a:cubicBezTo>
                          <a:lnTo>
                            <a:pt x="20" y="4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" name="Freeform 12"/>
                    <p:cNvSpPr/>
                    <p:nvPr/>
                  </p:nvSpPr>
                  <p:spPr bwMode="auto">
                    <a:xfrm>
                      <a:off x="1220036" y="1039324"/>
                      <a:ext cx="200025" cy="139700"/>
                    </a:xfrm>
                    <a:custGeom>
                      <a:avLst/>
                      <a:gdLst>
                        <a:gd name="T0" fmla="*/ 0 w 53"/>
                        <a:gd name="T1" fmla="*/ 37 h 37"/>
                        <a:gd name="T2" fmla="*/ 53 w 53"/>
                        <a:gd name="T3" fmla="*/ 37 h 37"/>
                        <a:gd name="T4" fmla="*/ 50 w 53"/>
                        <a:gd name="T5" fmla="*/ 0 h 37"/>
                        <a:gd name="T6" fmla="*/ 0 w 53"/>
                        <a:gd name="T7" fmla="*/ 0 h 37"/>
                        <a:gd name="T8" fmla="*/ 0 w 53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3" h="37">
                          <a:moveTo>
                            <a:pt x="0" y="37"/>
                          </a:moveTo>
                          <a:cubicBezTo>
                            <a:pt x="53" y="37"/>
                            <a:pt x="53" y="37"/>
                            <a:pt x="53" y="37"/>
                          </a:cubicBezTo>
                          <a:cubicBezTo>
                            <a:pt x="52" y="25"/>
                            <a:pt x="51" y="13"/>
                            <a:pt x="5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0" name="Freeform 13"/>
                    <p:cNvSpPr/>
                    <p:nvPr/>
                  </p:nvSpPr>
                  <p:spPr bwMode="auto">
                    <a:xfrm>
                      <a:off x="1442286" y="1039324"/>
                      <a:ext cx="79375" cy="139700"/>
                    </a:xfrm>
                    <a:custGeom>
                      <a:avLst/>
                      <a:gdLst>
                        <a:gd name="T0" fmla="*/ 21 w 21"/>
                        <a:gd name="T1" fmla="*/ 37 h 37"/>
                        <a:gd name="T2" fmla="*/ 15 w 21"/>
                        <a:gd name="T3" fmla="*/ 0 h 37"/>
                        <a:gd name="T4" fmla="*/ 0 w 21"/>
                        <a:gd name="T5" fmla="*/ 0 h 37"/>
                        <a:gd name="T6" fmla="*/ 4 w 21"/>
                        <a:gd name="T7" fmla="*/ 37 h 37"/>
                        <a:gd name="T8" fmla="*/ 21 w 21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7">
                          <a:moveTo>
                            <a:pt x="21" y="37"/>
                          </a:moveTo>
                          <a:cubicBezTo>
                            <a:pt x="19" y="25"/>
                            <a:pt x="17" y="12"/>
                            <a:pt x="15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3"/>
                            <a:pt x="3" y="25"/>
                            <a:pt x="4" y="37"/>
                          </a:cubicBezTo>
                          <a:lnTo>
                            <a:pt x="21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2" name="Freeform 14"/>
                    <p:cNvSpPr/>
                    <p:nvPr/>
                  </p:nvSpPr>
                  <p:spPr bwMode="auto">
                    <a:xfrm>
                      <a:off x="1354974" y="493224"/>
                      <a:ext cx="53975" cy="131763"/>
                    </a:xfrm>
                    <a:custGeom>
                      <a:avLst/>
                      <a:gdLst>
                        <a:gd name="T0" fmla="*/ 14 w 14"/>
                        <a:gd name="T1" fmla="*/ 35 h 35"/>
                        <a:gd name="T2" fmla="*/ 1 w 14"/>
                        <a:gd name="T3" fmla="*/ 0 h 35"/>
                        <a:gd name="T4" fmla="*/ 0 w 14"/>
                        <a:gd name="T5" fmla="*/ 0 h 35"/>
                        <a:gd name="T6" fmla="*/ 7 w 14"/>
                        <a:gd name="T7" fmla="*/ 35 h 35"/>
                        <a:gd name="T8" fmla="*/ 14 w 14"/>
                        <a:gd name="T9" fmla="*/ 35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4" h="35">
                          <a:moveTo>
                            <a:pt x="14" y="35"/>
                          </a:moveTo>
                          <a:cubicBezTo>
                            <a:pt x="10" y="23"/>
                            <a:pt x="6" y="11"/>
                            <a:pt x="1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2"/>
                            <a:pt x="5" y="24"/>
                            <a:pt x="7" y="35"/>
                          </a:cubicBezTo>
                          <a:lnTo>
                            <a:pt x="14" y="3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3" name="Freeform 15"/>
                    <p:cNvSpPr/>
                    <p:nvPr/>
                  </p:nvSpPr>
                  <p:spPr bwMode="auto">
                    <a:xfrm>
                      <a:off x="1389899" y="669436"/>
                      <a:ext cx="60325" cy="125413"/>
                    </a:xfrm>
                    <a:custGeom>
                      <a:avLst/>
                      <a:gdLst>
                        <a:gd name="T0" fmla="*/ 16 w 16"/>
                        <a:gd name="T1" fmla="*/ 33 h 33"/>
                        <a:gd name="T2" fmla="*/ 8 w 16"/>
                        <a:gd name="T3" fmla="*/ 0 h 33"/>
                        <a:gd name="T4" fmla="*/ 0 w 16"/>
                        <a:gd name="T5" fmla="*/ 0 h 33"/>
                        <a:gd name="T6" fmla="*/ 5 w 16"/>
                        <a:gd name="T7" fmla="*/ 33 h 33"/>
                        <a:gd name="T8" fmla="*/ 16 w 16"/>
                        <a:gd name="T9" fmla="*/ 33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" h="33">
                          <a:moveTo>
                            <a:pt x="16" y="33"/>
                          </a:moveTo>
                          <a:cubicBezTo>
                            <a:pt x="14" y="21"/>
                            <a:pt x="11" y="10"/>
                            <a:pt x="8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2" y="11"/>
                            <a:pt x="4" y="22"/>
                            <a:pt x="5" y="33"/>
                          </a:cubicBezTo>
                          <a:lnTo>
                            <a:pt x="16" y="3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4" name="Freeform 16"/>
                    <p:cNvSpPr/>
                    <p:nvPr/>
                  </p:nvSpPr>
                  <p:spPr bwMode="auto">
                    <a:xfrm>
                      <a:off x="864435" y="1220299"/>
                      <a:ext cx="90488" cy="120650"/>
                    </a:xfrm>
                    <a:custGeom>
                      <a:avLst/>
                      <a:gdLst>
                        <a:gd name="T0" fmla="*/ 4 w 24"/>
                        <a:gd name="T1" fmla="*/ 0 h 32"/>
                        <a:gd name="T2" fmla="*/ 0 w 24"/>
                        <a:gd name="T3" fmla="*/ 32 h 32"/>
                        <a:gd name="T4" fmla="*/ 21 w 24"/>
                        <a:gd name="T5" fmla="*/ 32 h 32"/>
                        <a:gd name="T6" fmla="*/ 24 w 24"/>
                        <a:gd name="T7" fmla="*/ 0 h 32"/>
                        <a:gd name="T8" fmla="*/ 4 w 24"/>
                        <a:gd name="T9" fmla="*/ 0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4" h="32">
                          <a:moveTo>
                            <a:pt x="4" y="0"/>
                          </a:moveTo>
                          <a:cubicBezTo>
                            <a:pt x="2" y="11"/>
                            <a:pt x="1" y="21"/>
                            <a:pt x="0" y="32"/>
                          </a:cubicBezTo>
                          <a:cubicBezTo>
                            <a:pt x="21" y="32"/>
                            <a:pt x="21" y="32"/>
                            <a:pt x="21" y="32"/>
                          </a:cubicBezTo>
                          <a:cubicBezTo>
                            <a:pt x="22" y="21"/>
                            <a:pt x="23" y="11"/>
                            <a:pt x="24" y="0"/>
                          </a:cubicBez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5" name="Freeform 17"/>
                    <p:cNvSpPr/>
                    <p:nvPr/>
                  </p:nvSpPr>
                  <p:spPr bwMode="auto">
                    <a:xfrm>
                      <a:off x="951748" y="669436"/>
                      <a:ext cx="71438" cy="125413"/>
                    </a:xfrm>
                    <a:custGeom>
                      <a:avLst/>
                      <a:gdLst>
                        <a:gd name="T0" fmla="*/ 9 w 19"/>
                        <a:gd name="T1" fmla="*/ 0 h 33"/>
                        <a:gd name="T2" fmla="*/ 0 w 19"/>
                        <a:gd name="T3" fmla="*/ 33 h 33"/>
                        <a:gd name="T4" fmla="*/ 14 w 19"/>
                        <a:gd name="T5" fmla="*/ 33 h 33"/>
                        <a:gd name="T6" fmla="*/ 19 w 19"/>
                        <a:gd name="T7" fmla="*/ 0 h 33"/>
                        <a:gd name="T8" fmla="*/ 9 w 19"/>
                        <a:gd name="T9" fmla="*/ 0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9" h="33">
                          <a:moveTo>
                            <a:pt x="9" y="0"/>
                          </a:moveTo>
                          <a:cubicBezTo>
                            <a:pt x="6" y="10"/>
                            <a:pt x="3" y="21"/>
                            <a:pt x="0" y="33"/>
                          </a:cubicBezTo>
                          <a:cubicBezTo>
                            <a:pt x="14" y="33"/>
                            <a:pt x="14" y="33"/>
                            <a:pt x="14" y="33"/>
                          </a:cubicBezTo>
                          <a:cubicBezTo>
                            <a:pt x="16" y="22"/>
                            <a:pt x="17" y="11"/>
                            <a:pt x="19" y="0"/>
                          </a:cubicBezTo>
                          <a:lnTo>
                            <a:pt x="9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6" name="Freeform 18"/>
                    <p:cNvSpPr/>
                    <p:nvPr/>
                  </p:nvSpPr>
                  <p:spPr bwMode="auto">
                    <a:xfrm>
                      <a:off x="883485" y="1039324"/>
                      <a:ext cx="87313" cy="139700"/>
                    </a:xfrm>
                    <a:custGeom>
                      <a:avLst/>
                      <a:gdLst>
                        <a:gd name="T0" fmla="*/ 6 w 23"/>
                        <a:gd name="T1" fmla="*/ 0 h 37"/>
                        <a:gd name="T2" fmla="*/ 0 w 23"/>
                        <a:gd name="T3" fmla="*/ 37 h 37"/>
                        <a:gd name="T4" fmla="*/ 19 w 23"/>
                        <a:gd name="T5" fmla="*/ 37 h 37"/>
                        <a:gd name="T6" fmla="*/ 23 w 23"/>
                        <a:gd name="T7" fmla="*/ 0 h 37"/>
                        <a:gd name="T8" fmla="*/ 6 w 23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3" h="37">
                          <a:moveTo>
                            <a:pt x="6" y="0"/>
                          </a:moveTo>
                          <a:cubicBezTo>
                            <a:pt x="4" y="12"/>
                            <a:pt x="2" y="25"/>
                            <a:pt x="0" y="37"/>
                          </a:cubicBezTo>
                          <a:cubicBezTo>
                            <a:pt x="19" y="37"/>
                            <a:pt x="19" y="37"/>
                            <a:pt x="19" y="37"/>
                          </a:cubicBezTo>
                          <a:cubicBezTo>
                            <a:pt x="21" y="25"/>
                            <a:pt x="22" y="13"/>
                            <a:pt x="23" y="0"/>
                          </a:cubicBez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7" name="Freeform 19"/>
                    <p:cNvSpPr/>
                    <p:nvPr/>
                  </p:nvSpPr>
                  <p:spPr bwMode="auto">
                    <a:xfrm>
                      <a:off x="1102561" y="304311"/>
                      <a:ext cx="82550" cy="147638"/>
                    </a:xfrm>
                    <a:custGeom>
                      <a:avLst/>
                      <a:gdLst>
                        <a:gd name="T0" fmla="*/ 22 w 22"/>
                        <a:gd name="T1" fmla="*/ 0 h 39"/>
                        <a:gd name="T2" fmla="*/ 0 w 22"/>
                        <a:gd name="T3" fmla="*/ 19 h 39"/>
                        <a:gd name="T4" fmla="*/ 5 w 22"/>
                        <a:gd name="T5" fmla="*/ 21 h 39"/>
                        <a:gd name="T6" fmla="*/ 1 w 22"/>
                        <a:gd name="T7" fmla="*/ 39 h 39"/>
                        <a:gd name="T8" fmla="*/ 22 w 22"/>
                        <a:gd name="T9" fmla="*/ 39 h 39"/>
                        <a:gd name="T10" fmla="*/ 22 w 22"/>
                        <a:gd name="T11" fmla="*/ 0 h 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22" h="39">
                          <a:moveTo>
                            <a:pt x="22" y="0"/>
                          </a:moveTo>
                          <a:cubicBezTo>
                            <a:pt x="14" y="2"/>
                            <a:pt x="7" y="9"/>
                            <a:pt x="0" y="19"/>
                          </a:cubicBezTo>
                          <a:cubicBezTo>
                            <a:pt x="5" y="21"/>
                            <a:pt x="5" y="21"/>
                            <a:pt x="5" y="21"/>
                          </a:cubicBezTo>
                          <a:cubicBezTo>
                            <a:pt x="3" y="27"/>
                            <a:pt x="2" y="33"/>
                            <a:pt x="1" y="39"/>
                          </a:cubicBezTo>
                          <a:cubicBezTo>
                            <a:pt x="22" y="39"/>
                            <a:pt x="22" y="39"/>
                            <a:pt x="22" y="39"/>
                          </a:cubicBezTo>
                          <a:lnTo>
                            <a:pt x="2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8" name="Freeform 20"/>
                    <p:cNvSpPr/>
                    <p:nvPr/>
                  </p:nvSpPr>
                  <p:spPr bwMode="auto">
                    <a:xfrm>
                      <a:off x="1220036" y="304311"/>
                      <a:ext cx="90488" cy="147638"/>
                    </a:xfrm>
                    <a:custGeom>
                      <a:avLst/>
                      <a:gdLst>
                        <a:gd name="T0" fmla="*/ 20 w 24"/>
                        <a:gd name="T1" fmla="*/ 21 h 39"/>
                        <a:gd name="T2" fmla="*/ 22 w 24"/>
                        <a:gd name="T3" fmla="*/ 20 h 39"/>
                        <a:gd name="T4" fmla="*/ 0 w 24"/>
                        <a:gd name="T5" fmla="*/ 0 h 39"/>
                        <a:gd name="T6" fmla="*/ 0 w 24"/>
                        <a:gd name="T7" fmla="*/ 39 h 39"/>
                        <a:gd name="T8" fmla="*/ 24 w 24"/>
                        <a:gd name="T9" fmla="*/ 39 h 39"/>
                        <a:gd name="T10" fmla="*/ 20 w 24"/>
                        <a:gd name="T11" fmla="*/ 21 h 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24" h="39">
                          <a:moveTo>
                            <a:pt x="20" y="21"/>
                          </a:moveTo>
                          <a:cubicBezTo>
                            <a:pt x="22" y="20"/>
                            <a:pt x="22" y="20"/>
                            <a:pt x="22" y="20"/>
                          </a:cubicBezTo>
                          <a:cubicBezTo>
                            <a:pt x="15" y="9"/>
                            <a:pt x="8" y="2"/>
                            <a:pt x="0" y="0"/>
                          </a:cubicBezTo>
                          <a:cubicBezTo>
                            <a:pt x="0" y="39"/>
                            <a:pt x="0" y="39"/>
                            <a:pt x="0" y="39"/>
                          </a:cubicBezTo>
                          <a:cubicBezTo>
                            <a:pt x="24" y="39"/>
                            <a:pt x="24" y="39"/>
                            <a:pt x="24" y="39"/>
                          </a:cubicBezTo>
                          <a:cubicBezTo>
                            <a:pt x="22" y="33"/>
                            <a:pt x="21" y="27"/>
                            <a:pt x="20" y="2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9" name="Freeform 21"/>
                    <p:cNvSpPr/>
                    <p:nvPr/>
                  </p:nvSpPr>
                  <p:spPr bwMode="auto">
                    <a:xfrm>
                      <a:off x="1061286" y="429724"/>
                      <a:ext cx="11113" cy="22225"/>
                    </a:xfrm>
                    <a:custGeom>
                      <a:avLst/>
                      <a:gdLst>
                        <a:gd name="T0" fmla="*/ 0 w 3"/>
                        <a:gd name="T1" fmla="*/ 6 h 6"/>
                        <a:gd name="T2" fmla="*/ 2 w 3"/>
                        <a:gd name="T3" fmla="*/ 6 h 6"/>
                        <a:gd name="T4" fmla="*/ 3 w 3"/>
                        <a:gd name="T5" fmla="*/ 0 h 6"/>
                        <a:gd name="T6" fmla="*/ 0 w 3"/>
                        <a:gd name="T7" fmla="*/ 6 h 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3" h="6">
                          <a:moveTo>
                            <a:pt x="0" y="6"/>
                          </a:moveTo>
                          <a:cubicBezTo>
                            <a:pt x="2" y="6"/>
                            <a:pt x="2" y="6"/>
                            <a:pt x="2" y="6"/>
                          </a:cubicBezTo>
                          <a:cubicBezTo>
                            <a:pt x="2" y="4"/>
                            <a:pt x="3" y="2"/>
                            <a:pt x="3" y="0"/>
                          </a:cubicBezTo>
                          <a:cubicBezTo>
                            <a:pt x="2" y="2"/>
                            <a:pt x="1" y="4"/>
                            <a:pt x="0" y="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0" name="Freeform 22"/>
                    <p:cNvSpPr/>
                    <p:nvPr/>
                  </p:nvSpPr>
                  <p:spPr bwMode="auto">
                    <a:xfrm>
                      <a:off x="996198" y="493224"/>
                      <a:ext cx="61913" cy="131763"/>
                    </a:xfrm>
                    <a:custGeom>
                      <a:avLst/>
                      <a:gdLst>
                        <a:gd name="T0" fmla="*/ 12 w 16"/>
                        <a:gd name="T1" fmla="*/ 0 h 35"/>
                        <a:gd name="T2" fmla="*/ 0 w 16"/>
                        <a:gd name="T3" fmla="*/ 35 h 35"/>
                        <a:gd name="T4" fmla="*/ 9 w 16"/>
                        <a:gd name="T5" fmla="*/ 35 h 35"/>
                        <a:gd name="T6" fmla="*/ 16 w 16"/>
                        <a:gd name="T7" fmla="*/ 0 h 35"/>
                        <a:gd name="T8" fmla="*/ 12 w 16"/>
                        <a:gd name="T9" fmla="*/ 0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" h="35">
                          <a:moveTo>
                            <a:pt x="12" y="0"/>
                          </a:moveTo>
                          <a:cubicBezTo>
                            <a:pt x="8" y="11"/>
                            <a:pt x="4" y="23"/>
                            <a:pt x="0" y="35"/>
                          </a:cubicBezTo>
                          <a:cubicBezTo>
                            <a:pt x="9" y="35"/>
                            <a:pt x="9" y="35"/>
                            <a:pt x="9" y="35"/>
                          </a:cubicBezTo>
                          <a:cubicBezTo>
                            <a:pt x="12" y="24"/>
                            <a:pt x="14" y="12"/>
                            <a:pt x="16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1" name="Freeform 23"/>
                    <p:cNvSpPr/>
                    <p:nvPr/>
                  </p:nvSpPr>
                  <p:spPr bwMode="auto">
                    <a:xfrm>
                      <a:off x="913648" y="836124"/>
                      <a:ext cx="82550" cy="161925"/>
                    </a:xfrm>
                    <a:custGeom>
                      <a:avLst/>
                      <a:gdLst>
                        <a:gd name="T0" fmla="*/ 8 w 22"/>
                        <a:gd name="T1" fmla="*/ 0 h 43"/>
                        <a:gd name="T2" fmla="*/ 0 w 22"/>
                        <a:gd name="T3" fmla="*/ 43 h 43"/>
                        <a:gd name="T4" fmla="*/ 16 w 22"/>
                        <a:gd name="T5" fmla="*/ 43 h 43"/>
                        <a:gd name="T6" fmla="*/ 22 w 22"/>
                        <a:gd name="T7" fmla="*/ 0 h 43"/>
                        <a:gd name="T8" fmla="*/ 8 w 22"/>
                        <a:gd name="T9" fmla="*/ 0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" h="43">
                          <a:moveTo>
                            <a:pt x="8" y="0"/>
                          </a:moveTo>
                          <a:cubicBezTo>
                            <a:pt x="5" y="14"/>
                            <a:pt x="2" y="28"/>
                            <a:pt x="0" y="43"/>
                          </a:cubicBezTo>
                          <a:cubicBezTo>
                            <a:pt x="16" y="43"/>
                            <a:pt x="16" y="43"/>
                            <a:pt x="16" y="43"/>
                          </a:cubicBezTo>
                          <a:cubicBezTo>
                            <a:pt x="18" y="29"/>
                            <a:pt x="20" y="15"/>
                            <a:pt x="22" y="0"/>
                          </a:cubicBez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2" name="Freeform 24"/>
                    <p:cNvSpPr/>
                    <p:nvPr/>
                  </p:nvSpPr>
                  <p:spPr bwMode="auto">
                    <a:xfrm>
                      <a:off x="1220036" y="1382225"/>
                      <a:ext cx="222250" cy="139700"/>
                    </a:xfrm>
                    <a:custGeom>
                      <a:avLst/>
                      <a:gdLst>
                        <a:gd name="T0" fmla="*/ 0 w 59"/>
                        <a:gd name="T1" fmla="*/ 37 h 37"/>
                        <a:gd name="T2" fmla="*/ 59 w 59"/>
                        <a:gd name="T3" fmla="*/ 37 h 37"/>
                        <a:gd name="T4" fmla="*/ 57 w 59"/>
                        <a:gd name="T5" fmla="*/ 0 h 37"/>
                        <a:gd name="T6" fmla="*/ 0 w 59"/>
                        <a:gd name="T7" fmla="*/ 0 h 37"/>
                        <a:gd name="T8" fmla="*/ 0 w 59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9" h="37">
                          <a:moveTo>
                            <a:pt x="0" y="37"/>
                          </a:moveTo>
                          <a:cubicBezTo>
                            <a:pt x="59" y="37"/>
                            <a:pt x="59" y="37"/>
                            <a:pt x="59" y="37"/>
                          </a:cubicBezTo>
                          <a:cubicBezTo>
                            <a:pt x="58" y="25"/>
                            <a:pt x="58" y="13"/>
                            <a:pt x="57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3" name="Freeform 25"/>
                    <p:cNvSpPr/>
                    <p:nvPr/>
                  </p:nvSpPr>
                  <p:spPr bwMode="auto">
                    <a:xfrm>
                      <a:off x="1012073" y="836124"/>
                      <a:ext cx="173038" cy="161925"/>
                    </a:xfrm>
                    <a:custGeom>
                      <a:avLst/>
                      <a:gdLst>
                        <a:gd name="T0" fmla="*/ 46 w 46"/>
                        <a:gd name="T1" fmla="*/ 0 h 43"/>
                        <a:gd name="T2" fmla="*/ 6 w 46"/>
                        <a:gd name="T3" fmla="*/ 0 h 43"/>
                        <a:gd name="T4" fmla="*/ 0 w 46"/>
                        <a:gd name="T5" fmla="*/ 43 h 43"/>
                        <a:gd name="T6" fmla="*/ 46 w 46"/>
                        <a:gd name="T7" fmla="*/ 43 h 43"/>
                        <a:gd name="T8" fmla="*/ 46 w 46"/>
                        <a:gd name="T9" fmla="*/ 0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" h="43">
                          <a:moveTo>
                            <a:pt x="46" y="0"/>
                          </a:moveTo>
                          <a:cubicBezTo>
                            <a:pt x="6" y="0"/>
                            <a:pt x="6" y="0"/>
                            <a:pt x="6" y="0"/>
                          </a:cubicBezTo>
                          <a:cubicBezTo>
                            <a:pt x="4" y="15"/>
                            <a:pt x="2" y="29"/>
                            <a:pt x="0" y="43"/>
                          </a:cubicBezTo>
                          <a:cubicBezTo>
                            <a:pt x="46" y="43"/>
                            <a:pt x="46" y="43"/>
                            <a:pt x="46" y="43"/>
                          </a:cubicBezTo>
                          <a:lnTo>
                            <a:pt x="46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4" name="Freeform 26"/>
                    <p:cNvSpPr/>
                    <p:nvPr/>
                  </p:nvSpPr>
                  <p:spPr bwMode="auto">
                    <a:xfrm>
                      <a:off x="1069223" y="493224"/>
                      <a:ext cx="115888" cy="131763"/>
                    </a:xfrm>
                    <a:custGeom>
                      <a:avLst/>
                      <a:gdLst>
                        <a:gd name="T0" fmla="*/ 31 w 31"/>
                        <a:gd name="T1" fmla="*/ 0 h 35"/>
                        <a:gd name="T2" fmla="*/ 7 w 31"/>
                        <a:gd name="T3" fmla="*/ 0 h 35"/>
                        <a:gd name="T4" fmla="*/ 0 w 31"/>
                        <a:gd name="T5" fmla="*/ 35 h 35"/>
                        <a:gd name="T6" fmla="*/ 31 w 31"/>
                        <a:gd name="T7" fmla="*/ 35 h 35"/>
                        <a:gd name="T8" fmla="*/ 31 w 31"/>
                        <a:gd name="T9" fmla="*/ 0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1" h="35">
                          <a:moveTo>
                            <a:pt x="31" y="0"/>
                          </a:moveTo>
                          <a:cubicBezTo>
                            <a:pt x="7" y="0"/>
                            <a:pt x="7" y="0"/>
                            <a:pt x="7" y="0"/>
                          </a:cubicBezTo>
                          <a:cubicBezTo>
                            <a:pt x="5" y="12"/>
                            <a:pt x="2" y="24"/>
                            <a:pt x="0" y="35"/>
                          </a:cubicBezTo>
                          <a:cubicBezTo>
                            <a:pt x="31" y="35"/>
                            <a:pt x="31" y="35"/>
                            <a:pt x="31" y="35"/>
                          </a:cubicBezTo>
                          <a:cubicBezTo>
                            <a:pt x="31" y="0"/>
                            <a:pt x="31" y="0"/>
                            <a:pt x="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5" name="Freeform 27"/>
                    <p:cNvSpPr/>
                    <p:nvPr/>
                  </p:nvSpPr>
                  <p:spPr bwMode="auto">
                    <a:xfrm>
                      <a:off x="993023" y="1039324"/>
                      <a:ext cx="192088" cy="139700"/>
                    </a:xfrm>
                    <a:custGeom>
                      <a:avLst/>
                      <a:gdLst>
                        <a:gd name="T0" fmla="*/ 51 w 51"/>
                        <a:gd name="T1" fmla="*/ 0 h 37"/>
                        <a:gd name="T2" fmla="*/ 4 w 51"/>
                        <a:gd name="T3" fmla="*/ 0 h 37"/>
                        <a:gd name="T4" fmla="*/ 0 w 51"/>
                        <a:gd name="T5" fmla="*/ 37 h 37"/>
                        <a:gd name="T6" fmla="*/ 51 w 51"/>
                        <a:gd name="T7" fmla="*/ 37 h 37"/>
                        <a:gd name="T8" fmla="*/ 51 w 51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1" h="37">
                          <a:moveTo>
                            <a:pt x="51" y="0"/>
                          </a:move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13"/>
                            <a:pt x="1" y="25"/>
                            <a:pt x="0" y="37"/>
                          </a:cubicBezTo>
                          <a:cubicBezTo>
                            <a:pt x="51" y="37"/>
                            <a:pt x="51" y="37"/>
                            <a:pt x="51" y="37"/>
                          </a:cubicBezTo>
                          <a:lnTo>
                            <a:pt x="51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6" name="Freeform 28"/>
                    <p:cNvSpPr/>
                    <p:nvPr/>
                  </p:nvSpPr>
                  <p:spPr bwMode="auto">
                    <a:xfrm>
                      <a:off x="1220036" y="836124"/>
                      <a:ext cx="180975" cy="161925"/>
                    </a:xfrm>
                    <a:custGeom>
                      <a:avLst/>
                      <a:gdLst>
                        <a:gd name="T0" fmla="*/ 0 w 48"/>
                        <a:gd name="T1" fmla="*/ 43 h 43"/>
                        <a:gd name="T2" fmla="*/ 48 w 48"/>
                        <a:gd name="T3" fmla="*/ 43 h 43"/>
                        <a:gd name="T4" fmla="*/ 43 w 48"/>
                        <a:gd name="T5" fmla="*/ 0 h 43"/>
                        <a:gd name="T6" fmla="*/ 0 w 48"/>
                        <a:gd name="T7" fmla="*/ 0 h 43"/>
                        <a:gd name="T8" fmla="*/ 0 w 48"/>
                        <a:gd name="T9" fmla="*/ 43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" h="43">
                          <a:moveTo>
                            <a:pt x="0" y="43"/>
                          </a:moveTo>
                          <a:cubicBezTo>
                            <a:pt x="48" y="43"/>
                            <a:pt x="48" y="43"/>
                            <a:pt x="48" y="43"/>
                          </a:cubicBezTo>
                          <a:cubicBezTo>
                            <a:pt x="47" y="29"/>
                            <a:pt x="45" y="15"/>
                            <a:pt x="43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4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7" name="Freeform 29"/>
                    <p:cNvSpPr/>
                    <p:nvPr/>
                  </p:nvSpPr>
                  <p:spPr bwMode="auto">
                    <a:xfrm>
                      <a:off x="1220036" y="493224"/>
                      <a:ext cx="123825" cy="131763"/>
                    </a:xfrm>
                    <a:custGeom>
                      <a:avLst/>
                      <a:gdLst>
                        <a:gd name="T0" fmla="*/ 33 w 33"/>
                        <a:gd name="T1" fmla="*/ 35 h 35"/>
                        <a:gd name="T2" fmla="*/ 26 w 33"/>
                        <a:gd name="T3" fmla="*/ 0 h 35"/>
                        <a:gd name="T4" fmla="*/ 0 w 33"/>
                        <a:gd name="T5" fmla="*/ 0 h 35"/>
                        <a:gd name="T6" fmla="*/ 0 w 33"/>
                        <a:gd name="T7" fmla="*/ 35 h 35"/>
                        <a:gd name="T8" fmla="*/ 33 w 33"/>
                        <a:gd name="T9" fmla="*/ 35 h 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3" h="35">
                          <a:moveTo>
                            <a:pt x="33" y="35"/>
                          </a:moveTo>
                          <a:cubicBezTo>
                            <a:pt x="31" y="24"/>
                            <a:pt x="29" y="12"/>
                            <a:pt x="26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35"/>
                            <a:pt x="0" y="35"/>
                            <a:pt x="0" y="35"/>
                          </a:cubicBezTo>
                          <a:lnTo>
                            <a:pt x="33" y="3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8" name="Freeform 30"/>
                    <p:cNvSpPr/>
                    <p:nvPr/>
                  </p:nvSpPr>
                  <p:spPr bwMode="auto">
                    <a:xfrm>
                      <a:off x="1220036" y="669436"/>
                      <a:ext cx="153988" cy="125413"/>
                    </a:xfrm>
                    <a:custGeom>
                      <a:avLst/>
                      <a:gdLst>
                        <a:gd name="T0" fmla="*/ 0 w 41"/>
                        <a:gd name="T1" fmla="*/ 33 h 33"/>
                        <a:gd name="T2" fmla="*/ 41 w 41"/>
                        <a:gd name="T3" fmla="*/ 33 h 33"/>
                        <a:gd name="T4" fmla="*/ 35 w 41"/>
                        <a:gd name="T5" fmla="*/ 0 h 33"/>
                        <a:gd name="T6" fmla="*/ 0 w 41"/>
                        <a:gd name="T7" fmla="*/ 0 h 33"/>
                        <a:gd name="T8" fmla="*/ 0 w 41"/>
                        <a:gd name="T9" fmla="*/ 33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1" h="33">
                          <a:moveTo>
                            <a:pt x="0" y="33"/>
                          </a:moveTo>
                          <a:cubicBezTo>
                            <a:pt x="41" y="33"/>
                            <a:pt x="41" y="33"/>
                            <a:pt x="41" y="33"/>
                          </a:cubicBezTo>
                          <a:cubicBezTo>
                            <a:pt x="39" y="22"/>
                            <a:pt x="37" y="11"/>
                            <a:pt x="35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lnTo>
                            <a:pt x="0" y="3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9" name="Freeform 31"/>
                    <p:cNvSpPr/>
                    <p:nvPr/>
                  </p:nvSpPr>
                  <p:spPr bwMode="auto">
                    <a:xfrm>
                      <a:off x="1042236" y="669436"/>
                      <a:ext cx="142875" cy="125413"/>
                    </a:xfrm>
                    <a:custGeom>
                      <a:avLst/>
                      <a:gdLst>
                        <a:gd name="T0" fmla="*/ 38 w 38"/>
                        <a:gd name="T1" fmla="*/ 0 h 33"/>
                        <a:gd name="T2" fmla="*/ 5 w 38"/>
                        <a:gd name="T3" fmla="*/ 0 h 33"/>
                        <a:gd name="T4" fmla="*/ 0 w 38"/>
                        <a:gd name="T5" fmla="*/ 33 h 33"/>
                        <a:gd name="T6" fmla="*/ 38 w 38"/>
                        <a:gd name="T7" fmla="*/ 33 h 33"/>
                        <a:gd name="T8" fmla="*/ 38 w 38"/>
                        <a:gd name="T9" fmla="*/ 0 h 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" h="33">
                          <a:moveTo>
                            <a:pt x="38" y="0"/>
                          </a:moveTo>
                          <a:cubicBezTo>
                            <a:pt x="5" y="0"/>
                            <a:pt x="5" y="0"/>
                            <a:pt x="5" y="0"/>
                          </a:cubicBezTo>
                          <a:cubicBezTo>
                            <a:pt x="3" y="11"/>
                            <a:pt x="1" y="22"/>
                            <a:pt x="0" y="33"/>
                          </a:cubicBezTo>
                          <a:cubicBezTo>
                            <a:pt x="38" y="33"/>
                            <a:pt x="38" y="33"/>
                            <a:pt x="38" y="33"/>
                          </a:cubicBezTo>
                          <a:lnTo>
                            <a:pt x="38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0" name="Freeform 32"/>
                    <p:cNvSpPr/>
                    <p:nvPr/>
                  </p:nvSpPr>
                  <p:spPr bwMode="auto">
                    <a:xfrm>
                      <a:off x="970798" y="1563200"/>
                      <a:ext cx="214313" cy="146050"/>
                    </a:xfrm>
                    <a:custGeom>
                      <a:avLst/>
                      <a:gdLst>
                        <a:gd name="T0" fmla="*/ 57 w 57"/>
                        <a:gd name="T1" fmla="*/ 0 h 39"/>
                        <a:gd name="T2" fmla="*/ 0 w 57"/>
                        <a:gd name="T3" fmla="*/ 0 h 39"/>
                        <a:gd name="T4" fmla="*/ 0 w 57"/>
                        <a:gd name="T5" fmla="*/ 39 h 39"/>
                        <a:gd name="T6" fmla="*/ 57 w 57"/>
                        <a:gd name="T7" fmla="*/ 39 h 39"/>
                        <a:gd name="T8" fmla="*/ 57 w 57"/>
                        <a:gd name="T9" fmla="*/ 0 h 3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7" h="39">
                          <a:moveTo>
                            <a:pt x="57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14"/>
                            <a:pt x="0" y="27"/>
                            <a:pt x="0" y="39"/>
                          </a:cubicBezTo>
                          <a:cubicBezTo>
                            <a:pt x="57" y="39"/>
                            <a:pt x="57" y="39"/>
                            <a:pt x="57" y="39"/>
                          </a:cubicBezTo>
                          <a:lnTo>
                            <a:pt x="57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1" name="Freeform 33"/>
                    <p:cNvSpPr/>
                    <p:nvPr/>
                  </p:nvSpPr>
                  <p:spPr bwMode="auto">
                    <a:xfrm>
                      <a:off x="981910" y="1220299"/>
                      <a:ext cx="203200" cy="120650"/>
                    </a:xfrm>
                    <a:custGeom>
                      <a:avLst/>
                      <a:gdLst>
                        <a:gd name="T0" fmla="*/ 54 w 54"/>
                        <a:gd name="T1" fmla="*/ 0 h 32"/>
                        <a:gd name="T2" fmla="*/ 2 w 54"/>
                        <a:gd name="T3" fmla="*/ 0 h 32"/>
                        <a:gd name="T4" fmla="*/ 0 w 54"/>
                        <a:gd name="T5" fmla="*/ 32 h 32"/>
                        <a:gd name="T6" fmla="*/ 54 w 54"/>
                        <a:gd name="T7" fmla="*/ 32 h 32"/>
                        <a:gd name="T8" fmla="*/ 54 w 54"/>
                        <a:gd name="T9" fmla="*/ 0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4" h="32">
                          <a:moveTo>
                            <a:pt x="54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11"/>
                            <a:pt x="0" y="21"/>
                            <a:pt x="0" y="32"/>
                          </a:cubicBezTo>
                          <a:cubicBezTo>
                            <a:pt x="54" y="32"/>
                            <a:pt x="54" y="32"/>
                            <a:pt x="54" y="32"/>
                          </a:cubicBezTo>
                          <a:cubicBezTo>
                            <a:pt x="54" y="0"/>
                            <a:pt x="54" y="0"/>
                            <a:pt x="5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2" name="Freeform 34"/>
                    <p:cNvSpPr/>
                    <p:nvPr/>
                  </p:nvSpPr>
                  <p:spPr bwMode="auto">
                    <a:xfrm>
                      <a:off x="973973" y="1382225"/>
                      <a:ext cx="211138" cy="139700"/>
                    </a:xfrm>
                    <a:custGeom>
                      <a:avLst/>
                      <a:gdLst>
                        <a:gd name="T0" fmla="*/ 56 w 56"/>
                        <a:gd name="T1" fmla="*/ 0 h 37"/>
                        <a:gd name="T2" fmla="*/ 1 w 56"/>
                        <a:gd name="T3" fmla="*/ 0 h 37"/>
                        <a:gd name="T4" fmla="*/ 0 w 56"/>
                        <a:gd name="T5" fmla="*/ 37 h 37"/>
                        <a:gd name="T6" fmla="*/ 56 w 56"/>
                        <a:gd name="T7" fmla="*/ 37 h 37"/>
                        <a:gd name="T8" fmla="*/ 56 w 56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6" h="37">
                          <a:moveTo>
                            <a:pt x="56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13"/>
                            <a:pt x="0" y="25"/>
                            <a:pt x="0" y="37"/>
                          </a:cubicBezTo>
                          <a:cubicBezTo>
                            <a:pt x="56" y="37"/>
                            <a:pt x="56" y="37"/>
                            <a:pt x="56" y="37"/>
                          </a:cubicBezTo>
                          <a:cubicBezTo>
                            <a:pt x="56" y="0"/>
                            <a:pt x="56" y="0"/>
                            <a:pt x="5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3" name="Freeform 35"/>
                    <p:cNvSpPr/>
                    <p:nvPr/>
                  </p:nvSpPr>
                  <p:spPr bwMode="auto">
                    <a:xfrm>
                      <a:off x="853323" y="1382225"/>
                      <a:ext cx="90488" cy="139700"/>
                    </a:xfrm>
                    <a:custGeom>
                      <a:avLst/>
                      <a:gdLst>
                        <a:gd name="T0" fmla="*/ 2 w 24"/>
                        <a:gd name="T1" fmla="*/ 0 h 37"/>
                        <a:gd name="T2" fmla="*/ 0 w 24"/>
                        <a:gd name="T3" fmla="*/ 37 h 37"/>
                        <a:gd name="T4" fmla="*/ 22 w 24"/>
                        <a:gd name="T5" fmla="*/ 37 h 37"/>
                        <a:gd name="T6" fmla="*/ 24 w 24"/>
                        <a:gd name="T7" fmla="*/ 0 h 37"/>
                        <a:gd name="T8" fmla="*/ 2 w 24"/>
                        <a:gd name="T9" fmla="*/ 0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4" h="37">
                          <a:moveTo>
                            <a:pt x="2" y="0"/>
                          </a:moveTo>
                          <a:cubicBezTo>
                            <a:pt x="1" y="13"/>
                            <a:pt x="1" y="25"/>
                            <a:pt x="0" y="37"/>
                          </a:cubicBezTo>
                          <a:cubicBezTo>
                            <a:pt x="22" y="37"/>
                            <a:pt x="22" y="37"/>
                            <a:pt x="22" y="37"/>
                          </a:cubicBezTo>
                          <a:cubicBezTo>
                            <a:pt x="22" y="25"/>
                            <a:pt x="23" y="13"/>
                            <a:pt x="24" y="0"/>
                          </a:cubicBezTo>
                          <a:lnTo>
                            <a:pt x="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4" name="Freeform 36"/>
                    <p:cNvSpPr/>
                    <p:nvPr/>
                  </p:nvSpPr>
                  <p:spPr bwMode="auto">
                    <a:xfrm>
                      <a:off x="1472449" y="1382225"/>
                      <a:ext cx="79375" cy="139700"/>
                    </a:xfrm>
                    <a:custGeom>
                      <a:avLst/>
                      <a:gdLst>
                        <a:gd name="T0" fmla="*/ 21 w 21"/>
                        <a:gd name="T1" fmla="*/ 37 h 37"/>
                        <a:gd name="T2" fmla="*/ 18 w 21"/>
                        <a:gd name="T3" fmla="*/ 0 h 37"/>
                        <a:gd name="T4" fmla="*/ 0 w 21"/>
                        <a:gd name="T5" fmla="*/ 0 h 37"/>
                        <a:gd name="T6" fmla="*/ 1 w 21"/>
                        <a:gd name="T7" fmla="*/ 37 h 37"/>
                        <a:gd name="T8" fmla="*/ 21 w 21"/>
                        <a:gd name="T9" fmla="*/ 37 h 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" h="37">
                          <a:moveTo>
                            <a:pt x="21" y="37"/>
                          </a:moveTo>
                          <a:cubicBezTo>
                            <a:pt x="20" y="25"/>
                            <a:pt x="19" y="13"/>
                            <a:pt x="18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13"/>
                            <a:pt x="1" y="25"/>
                            <a:pt x="1" y="37"/>
                          </a:cubicBezTo>
                          <a:lnTo>
                            <a:pt x="21" y="3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5" name="Freeform 37"/>
                    <p:cNvSpPr/>
                    <p:nvPr/>
                  </p:nvSpPr>
                  <p:spPr bwMode="auto">
                    <a:xfrm>
                      <a:off x="1461336" y="1220299"/>
                      <a:ext cx="76200" cy="120650"/>
                    </a:xfrm>
                    <a:custGeom>
                      <a:avLst/>
                      <a:gdLst>
                        <a:gd name="T0" fmla="*/ 20 w 20"/>
                        <a:gd name="T1" fmla="*/ 32 h 32"/>
                        <a:gd name="T2" fmla="*/ 17 w 20"/>
                        <a:gd name="T3" fmla="*/ 0 h 32"/>
                        <a:gd name="T4" fmla="*/ 0 w 20"/>
                        <a:gd name="T5" fmla="*/ 0 h 32"/>
                        <a:gd name="T6" fmla="*/ 2 w 20"/>
                        <a:gd name="T7" fmla="*/ 32 h 32"/>
                        <a:gd name="T8" fmla="*/ 20 w 20"/>
                        <a:gd name="T9" fmla="*/ 32 h 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" h="32">
                          <a:moveTo>
                            <a:pt x="20" y="32"/>
                          </a:moveTo>
                          <a:cubicBezTo>
                            <a:pt x="19" y="21"/>
                            <a:pt x="18" y="11"/>
                            <a:pt x="17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11"/>
                            <a:pt x="1" y="21"/>
                            <a:pt x="2" y="32"/>
                          </a:cubicBezTo>
                          <a:lnTo>
                            <a:pt x="20" y="3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6" name="Freeform 38"/>
                    <p:cNvSpPr/>
                    <p:nvPr/>
                  </p:nvSpPr>
                  <p:spPr bwMode="auto">
                    <a:xfrm>
                      <a:off x="1058111" y="451949"/>
                      <a:ext cx="47625" cy="41275"/>
                    </a:xfrm>
                    <a:custGeom>
                      <a:avLst/>
                      <a:gdLst>
                        <a:gd name="T0" fmla="*/ 13 w 13"/>
                        <a:gd name="T1" fmla="*/ 0 h 11"/>
                        <a:gd name="T2" fmla="*/ 3 w 13"/>
                        <a:gd name="T3" fmla="*/ 0 h 11"/>
                        <a:gd name="T4" fmla="*/ 0 w 13"/>
                        <a:gd name="T5" fmla="*/ 11 h 11"/>
                        <a:gd name="T6" fmla="*/ 10 w 13"/>
                        <a:gd name="T7" fmla="*/ 11 h 11"/>
                        <a:gd name="T8" fmla="*/ 13 w 13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3" h="11">
                          <a:moveTo>
                            <a:pt x="13" y="0"/>
                          </a:moveTo>
                          <a:cubicBezTo>
                            <a:pt x="3" y="0"/>
                            <a:pt x="3" y="0"/>
                            <a:pt x="3" y="0"/>
                          </a:cubicBezTo>
                          <a:cubicBezTo>
                            <a:pt x="2" y="4"/>
                            <a:pt x="1" y="8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1" y="8"/>
                            <a:pt x="12" y="4"/>
                            <a:pt x="13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7" name="Freeform 39"/>
                    <p:cNvSpPr/>
                    <p:nvPr/>
                  </p:nvSpPr>
                  <p:spPr bwMode="auto">
                    <a:xfrm>
                      <a:off x="1310523" y="451949"/>
                      <a:ext cx="44450" cy="41275"/>
                    </a:xfrm>
                    <a:custGeom>
                      <a:avLst/>
                      <a:gdLst>
                        <a:gd name="T0" fmla="*/ 12 w 12"/>
                        <a:gd name="T1" fmla="*/ 11 h 11"/>
                        <a:gd name="T2" fmla="*/ 11 w 12"/>
                        <a:gd name="T3" fmla="*/ 5 h 11"/>
                        <a:gd name="T4" fmla="*/ 9 w 12"/>
                        <a:gd name="T5" fmla="*/ 0 h 11"/>
                        <a:gd name="T6" fmla="*/ 0 w 12"/>
                        <a:gd name="T7" fmla="*/ 0 h 11"/>
                        <a:gd name="T8" fmla="*/ 2 w 12"/>
                        <a:gd name="T9" fmla="*/ 11 h 11"/>
                        <a:gd name="T10" fmla="*/ 12 w 12"/>
                        <a:gd name="T11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2" h="11">
                          <a:moveTo>
                            <a:pt x="12" y="11"/>
                          </a:moveTo>
                          <a:cubicBezTo>
                            <a:pt x="12" y="9"/>
                            <a:pt x="11" y="7"/>
                            <a:pt x="11" y="5"/>
                          </a:cubicBezTo>
                          <a:cubicBezTo>
                            <a:pt x="10" y="3"/>
                            <a:pt x="9" y="2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4"/>
                            <a:pt x="1" y="8"/>
                            <a:pt x="2" y="11"/>
                          </a:cubicBezTo>
                          <a:lnTo>
                            <a:pt x="12" y="11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8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451949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9" name="Freeform 41"/>
                    <p:cNvSpPr/>
                    <p:nvPr/>
                  </p:nvSpPr>
                  <p:spPr bwMode="auto">
                    <a:xfrm>
                      <a:off x="1023185" y="624986"/>
                      <a:ext cx="46038" cy="44450"/>
                    </a:xfrm>
                    <a:custGeom>
                      <a:avLst/>
                      <a:gdLst>
                        <a:gd name="T0" fmla="*/ 12 w 12"/>
                        <a:gd name="T1" fmla="*/ 0 h 12"/>
                        <a:gd name="T2" fmla="*/ 2 w 12"/>
                        <a:gd name="T3" fmla="*/ 0 h 12"/>
                        <a:gd name="T4" fmla="*/ 0 w 12"/>
                        <a:gd name="T5" fmla="*/ 12 h 12"/>
                        <a:gd name="T6" fmla="*/ 10 w 12"/>
                        <a:gd name="T7" fmla="*/ 12 h 12"/>
                        <a:gd name="T8" fmla="*/ 12 w 12"/>
                        <a:gd name="T9" fmla="*/ 0 h 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12">
                          <a:moveTo>
                            <a:pt x="12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2" y="4"/>
                            <a:pt x="1" y="8"/>
                            <a:pt x="0" y="12"/>
                          </a:cubicBezTo>
                          <a:cubicBezTo>
                            <a:pt x="10" y="12"/>
                            <a:pt x="10" y="12"/>
                            <a:pt x="10" y="12"/>
                          </a:cubicBezTo>
                          <a:cubicBezTo>
                            <a:pt x="11" y="8"/>
                            <a:pt x="12" y="4"/>
                            <a:pt x="1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0" name="Freeform 42"/>
                    <p:cNvSpPr/>
                    <p:nvPr/>
                  </p:nvSpPr>
                  <p:spPr bwMode="auto">
                    <a:xfrm>
                      <a:off x="1343861" y="624986"/>
                      <a:ext cx="46038" cy="44450"/>
                    </a:xfrm>
                    <a:custGeom>
                      <a:avLst/>
                      <a:gdLst>
                        <a:gd name="T0" fmla="*/ 2 w 12"/>
                        <a:gd name="T1" fmla="*/ 12 h 12"/>
                        <a:gd name="T2" fmla="*/ 12 w 12"/>
                        <a:gd name="T3" fmla="*/ 12 h 12"/>
                        <a:gd name="T4" fmla="*/ 10 w 12"/>
                        <a:gd name="T5" fmla="*/ 0 h 12"/>
                        <a:gd name="T6" fmla="*/ 0 w 12"/>
                        <a:gd name="T7" fmla="*/ 0 h 12"/>
                        <a:gd name="T8" fmla="*/ 2 w 12"/>
                        <a:gd name="T9" fmla="*/ 12 h 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12">
                          <a:moveTo>
                            <a:pt x="2" y="12"/>
                          </a:moveTo>
                          <a:cubicBezTo>
                            <a:pt x="12" y="12"/>
                            <a:pt x="12" y="12"/>
                            <a:pt x="12" y="12"/>
                          </a:cubicBezTo>
                          <a:cubicBezTo>
                            <a:pt x="11" y="8"/>
                            <a:pt x="11" y="4"/>
                            <a:pt x="1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4"/>
                            <a:pt x="2" y="8"/>
                            <a:pt x="2" y="1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1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624986"/>
                      <a:ext cx="34925" cy="44450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2" name="Freeform 44"/>
                    <p:cNvSpPr/>
                    <p:nvPr/>
                  </p:nvSpPr>
                  <p:spPr bwMode="auto">
                    <a:xfrm>
                      <a:off x="996198" y="794849"/>
                      <a:ext cx="46038" cy="41275"/>
                    </a:xfrm>
                    <a:custGeom>
                      <a:avLst/>
                      <a:gdLst>
                        <a:gd name="T0" fmla="*/ 12 w 12"/>
                        <a:gd name="T1" fmla="*/ 0 h 11"/>
                        <a:gd name="T2" fmla="*/ 2 w 12"/>
                        <a:gd name="T3" fmla="*/ 0 h 11"/>
                        <a:gd name="T4" fmla="*/ 0 w 12"/>
                        <a:gd name="T5" fmla="*/ 11 h 11"/>
                        <a:gd name="T6" fmla="*/ 10 w 12"/>
                        <a:gd name="T7" fmla="*/ 11 h 11"/>
                        <a:gd name="T8" fmla="*/ 12 w 12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2" h="11">
                          <a:moveTo>
                            <a:pt x="12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4"/>
                            <a:pt x="1" y="7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11" y="4"/>
                            <a:pt x="12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3" name="Freeform 45"/>
                    <p:cNvSpPr/>
                    <p:nvPr/>
                  </p:nvSpPr>
                  <p:spPr bwMode="auto">
                    <a:xfrm>
                      <a:off x="1374024" y="794849"/>
                      <a:ext cx="42863" cy="41275"/>
                    </a:xfrm>
                    <a:custGeom>
                      <a:avLst/>
                      <a:gdLst>
                        <a:gd name="T0" fmla="*/ 2 w 11"/>
                        <a:gd name="T1" fmla="*/ 11 h 11"/>
                        <a:gd name="T2" fmla="*/ 11 w 11"/>
                        <a:gd name="T3" fmla="*/ 11 h 11"/>
                        <a:gd name="T4" fmla="*/ 9 w 11"/>
                        <a:gd name="T5" fmla="*/ 0 h 11"/>
                        <a:gd name="T6" fmla="*/ 0 w 11"/>
                        <a:gd name="T7" fmla="*/ 0 h 11"/>
                        <a:gd name="T8" fmla="*/ 2 w 11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2" y="11"/>
                          </a:moveTo>
                          <a:cubicBezTo>
                            <a:pt x="11" y="11"/>
                            <a:pt x="11" y="11"/>
                            <a:pt x="11" y="11"/>
                          </a:cubicBezTo>
                          <a:cubicBezTo>
                            <a:pt x="11" y="7"/>
                            <a:pt x="10" y="4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4"/>
                            <a:pt x="1" y="7"/>
                            <a:pt x="2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4" name="Rectangle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794849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5" name="Freeform 47"/>
                    <p:cNvSpPr/>
                    <p:nvPr/>
                  </p:nvSpPr>
                  <p:spPr bwMode="auto">
                    <a:xfrm>
                      <a:off x="970798" y="998049"/>
                      <a:ext cx="41275" cy="41275"/>
                    </a:xfrm>
                    <a:custGeom>
                      <a:avLst/>
                      <a:gdLst>
                        <a:gd name="T0" fmla="*/ 11 w 11"/>
                        <a:gd name="T1" fmla="*/ 0 h 11"/>
                        <a:gd name="T2" fmla="*/ 1 w 11"/>
                        <a:gd name="T3" fmla="*/ 0 h 11"/>
                        <a:gd name="T4" fmla="*/ 0 w 11"/>
                        <a:gd name="T5" fmla="*/ 11 h 11"/>
                        <a:gd name="T6" fmla="*/ 10 w 11"/>
                        <a:gd name="T7" fmla="*/ 11 h 11"/>
                        <a:gd name="T8" fmla="*/ 11 w 11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1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3"/>
                            <a:pt x="1" y="7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11" y="3"/>
                            <a:pt x="1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6" name="Freeform 48"/>
                    <p:cNvSpPr/>
                    <p:nvPr/>
                  </p:nvSpPr>
                  <p:spPr bwMode="auto">
                    <a:xfrm>
                      <a:off x="1401011" y="998049"/>
                      <a:ext cx="41275" cy="41275"/>
                    </a:xfrm>
                    <a:custGeom>
                      <a:avLst/>
                      <a:gdLst>
                        <a:gd name="T0" fmla="*/ 2 w 11"/>
                        <a:gd name="T1" fmla="*/ 11 h 11"/>
                        <a:gd name="T2" fmla="*/ 11 w 11"/>
                        <a:gd name="T3" fmla="*/ 11 h 11"/>
                        <a:gd name="T4" fmla="*/ 10 w 11"/>
                        <a:gd name="T5" fmla="*/ 0 h 11"/>
                        <a:gd name="T6" fmla="*/ 0 w 11"/>
                        <a:gd name="T7" fmla="*/ 0 h 11"/>
                        <a:gd name="T8" fmla="*/ 2 w 11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2" y="11"/>
                          </a:moveTo>
                          <a:cubicBezTo>
                            <a:pt x="11" y="11"/>
                            <a:pt x="11" y="11"/>
                            <a:pt x="11" y="11"/>
                          </a:cubicBezTo>
                          <a:cubicBezTo>
                            <a:pt x="11" y="7"/>
                            <a:pt x="10" y="3"/>
                            <a:pt x="1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3"/>
                            <a:pt x="1" y="7"/>
                            <a:pt x="2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7" name="Rectangle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998049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8" name="Freeform 50"/>
                    <p:cNvSpPr/>
                    <p:nvPr/>
                  </p:nvSpPr>
                  <p:spPr bwMode="auto">
                    <a:xfrm>
                      <a:off x="951748" y="1179024"/>
                      <a:ext cx="41275" cy="41275"/>
                    </a:xfrm>
                    <a:custGeom>
                      <a:avLst/>
                      <a:gdLst>
                        <a:gd name="T0" fmla="*/ 11 w 11"/>
                        <a:gd name="T1" fmla="*/ 0 h 11"/>
                        <a:gd name="T2" fmla="*/ 1 w 11"/>
                        <a:gd name="T3" fmla="*/ 0 h 11"/>
                        <a:gd name="T4" fmla="*/ 0 w 11"/>
                        <a:gd name="T5" fmla="*/ 11 h 11"/>
                        <a:gd name="T6" fmla="*/ 10 w 11"/>
                        <a:gd name="T7" fmla="*/ 11 h 11"/>
                        <a:gd name="T8" fmla="*/ 11 w 11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11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1" y="4"/>
                            <a:pt x="1" y="7"/>
                            <a:pt x="0" y="11"/>
                          </a:cubicBez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11" y="4"/>
                            <a:pt x="1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9" name="Freeform 51"/>
                    <p:cNvSpPr/>
                    <p:nvPr/>
                  </p:nvSpPr>
                  <p:spPr bwMode="auto">
                    <a:xfrm>
                      <a:off x="1420061" y="1179024"/>
                      <a:ext cx="41275" cy="41275"/>
                    </a:xfrm>
                    <a:custGeom>
                      <a:avLst/>
                      <a:gdLst>
                        <a:gd name="T0" fmla="*/ 1 w 11"/>
                        <a:gd name="T1" fmla="*/ 11 h 11"/>
                        <a:gd name="T2" fmla="*/ 11 w 11"/>
                        <a:gd name="T3" fmla="*/ 11 h 11"/>
                        <a:gd name="T4" fmla="*/ 10 w 11"/>
                        <a:gd name="T5" fmla="*/ 0 h 11"/>
                        <a:gd name="T6" fmla="*/ 0 w 11"/>
                        <a:gd name="T7" fmla="*/ 0 h 11"/>
                        <a:gd name="T8" fmla="*/ 1 w 11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" h="11">
                          <a:moveTo>
                            <a:pt x="1" y="11"/>
                          </a:moveTo>
                          <a:cubicBezTo>
                            <a:pt x="11" y="11"/>
                            <a:pt x="11" y="11"/>
                            <a:pt x="11" y="11"/>
                          </a:cubicBezTo>
                          <a:cubicBezTo>
                            <a:pt x="11" y="7"/>
                            <a:pt x="10" y="4"/>
                            <a:pt x="10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1" y="4"/>
                            <a:pt x="1" y="7"/>
                            <a:pt x="1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0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179024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1" name="Freeform 53"/>
                    <p:cNvSpPr/>
                    <p:nvPr/>
                  </p:nvSpPr>
                  <p:spPr bwMode="auto">
                    <a:xfrm>
                      <a:off x="943810" y="1340950"/>
                      <a:ext cx="38100" cy="41275"/>
                    </a:xfrm>
                    <a:custGeom>
                      <a:avLst/>
                      <a:gdLst>
                        <a:gd name="T0" fmla="*/ 10 w 10"/>
                        <a:gd name="T1" fmla="*/ 0 h 11"/>
                        <a:gd name="T2" fmla="*/ 0 w 10"/>
                        <a:gd name="T3" fmla="*/ 0 h 11"/>
                        <a:gd name="T4" fmla="*/ 0 w 10"/>
                        <a:gd name="T5" fmla="*/ 11 h 11"/>
                        <a:gd name="T6" fmla="*/ 9 w 10"/>
                        <a:gd name="T7" fmla="*/ 11 h 11"/>
                        <a:gd name="T8" fmla="*/ 10 w 10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10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3"/>
                            <a:pt x="0" y="7"/>
                            <a:pt x="0" y="11"/>
                          </a:cubicBezTo>
                          <a:cubicBezTo>
                            <a:pt x="9" y="11"/>
                            <a:pt x="9" y="11"/>
                            <a:pt x="9" y="11"/>
                          </a:cubicBezTo>
                          <a:cubicBezTo>
                            <a:pt x="9" y="7"/>
                            <a:pt x="10" y="3"/>
                            <a:pt x="10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2" name="Freeform 54"/>
                    <p:cNvSpPr/>
                    <p:nvPr/>
                  </p:nvSpPr>
                  <p:spPr bwMode="auto">
                    <a:xfrm>
                      <a:off x="1434349" y="1340950"/>
                      <a:ext cx="38100" cy="41275"/>
                    </a:xfrm>
                    <a:custGeom>
                      <a:avLst/>
                      <a:gdLst>
                        <a:gd name="T0" fmla="*/ 0 w 10"/>
                        <a:gd name="T1" fmla="*/ 11 h 11"/>
                        <a:gd name="T2" fmla="*/ 10 w 10"/>
                        <a:gd name="T3" fmla="*/ 11 h 11"/>
                        <a:gd name="T4" fmla="*/ 9 w 10"/>
                        <a:gd name="T5" fmla="*/ 0 h 11"/>
                        <a:gd name="T6" fmla="*/ 0 w 10"/>
                        <a:gd name="T7" fmla="*/ 0 h 11"/>
                        <a:gd name="T8" fmla="*/ 0 w 10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0" y="11"/>
                          </a:move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9" y="3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3"/>
                            <a:pt x="0" y="7"/>
                            <a:pt x="0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3" name="Rectangle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340950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" name="Freeform 56"/>
                    <p:cNvSpPr/>
                    <p:nvPr/>
                  </p:nvSpPr>
                  <p:spPr bwMode="auto">
                    <a:xfrm>
                      <a:off x="935873" y="1521925"/>
                      <a:ext cx="34925" cy="41275"/>
                    </a:xfrm>
                    <a:custGeom>
                      <a:avLst/>
                      <a:gdLst>
                        <a:gd name="T0" fmla="*/ 9 w 9"/>
                        <a:gd name="T1" fmla="*/ 0 h 11"/>
                        <a:gd name="T2" fmla="*/ 0 w 9"/>
                        <a:gd name="T3" fmla="*/ 0 h 11"/>
                        <a:gd name="T4" fmla="*/ 0 w 9"/>
                        <a:gd name="T5" fmla="*/ 11 h 11"/>
                        <a:gd name="T6" fmla="*/ 9 w 9"/>
                        <a:gd name="T7" fmla="*/ 11 h 11"/>
                        <a:gd name="T8" fmla="*/ 9 w 9"/>
                        <a:gd name="T9" fmla="*/ 0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9" h="11">
                          <a:moveTo>
                            <a:pt x="9" y="0"/>
                          </a:move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4"/>
                            <a:pt x="0" y="7"/>
                            <a:pt x="0" y="11"/>
                          </a:cubicBezTo>
                          <a:cubicBezTo>
                            <a:pt x="9" y="11"/>
                            <a:pt x="9" y="11"/>
                            <a:pt x="9" y="11"/>
                          </a:cubicBezTo>
                          <a:cubicBezTo>
                            <a:pt x="9" y="7"/>
                            <a:pt x="9" y="4"/>
                            <a:pt x="9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" name="Freeform 57"/>
                    <p:cNvSpPr/>
                    <p:nvPr/>
                  </p:nvSpPr>
                  <p:spPr bwMode="auto">
                    <a:xfrm>
                      <a:off x="1442286" y="1521925"/>
                      <a:ext cx="38100" cy="41275"/>
                    </a:xfrm>
                    <a:custGeom>
                      <a:avLst/>
                      <a:gdLst>
                        <a:gd name="T0" fmla="*/ 0 w 10"/>
                        <a:gd name="T1" fmla="*/ 11 h 11"/>
                        <a:gd name="T2" fmla="*/ 10 w 10"/>
                        <a:gd name="T3" fmla="*/ 11 h 11"/>
                        <a:gd name="T4" fmla="*/ 9 w 10"/>
                        <a:gd name="T5" fmla="*/ 0 h 11"/>
                        <a:gd name="T6" fmla="*/ 0 w 10"/>
                        <a:gd name="T7" fmla="*/ 0 h 11"/>
                        <a:gd name="T8" fmla="*/ 0 w 10"/>
                        <a:gd name="T9" fmla="*/ 11 h 1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0" y="11"/>
                          </a:moveTo>
                          <a:cubicBezTo>
                            <a:pt x="10" y="11"/>
                            <a:pt x="10" y="11"/>
                            <a:pt x="10" y="11"/>
                          </a:cubicBezTo>
                          <a:cubicBezTo>
                            <a:pt x="10" y="7"/>
                            <a:pt x="9" y="4"/>
                            <a:pt x="9" y="0"/>
                          </a:cubicBezTo>
                          <a:cubicBezTo>
                            <a:pt x="0" y="0"/>
                            <a:pt x="0" y="0"/>
                            <a:pt x="0" y="0"/>
                          </a:cubicBezTo>
                          <a:cubicBezTo>
                            <a:pt x="0" y="4"/>
                            <a:pt x="0" y="7"/>
                            <a:pt x="0" y="1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" name="Rectangle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521925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" name="Rectangle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85111" y="1709250"/>
                      <a:ext cx="34925" cy="41275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6435" tIns="48218" rIns="96435" bIns="48218" numCol="1" anchor="t" anchorCtr="0" compatLnSpc="1"/>
                    <a:lstStyle/>
                    <a:p>
                      <a:endParaRPr lang="en-US">
                        <a:latin typeface="Arial" panose="020B0604020202020204" pitchFamily="34" charset="0"/>
                        <a:ea typeface="汉仪旗黑-60S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</p:grpSp>
            </p:grpSp>
          </p:grpSp>
          <p:sp>
            <p:nvSpPr>
              <p:cNvPr id="12" name="Oval 10"/>
              <p:cNvSpPr/>
              <p:nvPr/>
            </p:nvSpPr>
            <p:spPr>
              <a:xfrm rot="2700000">
                <a:off x="3606191" y="2075509"/>
                <a:ext cx="492388" cy="492388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6"/>
            <p:cNvGrpSpPr/>
            <p:nvPr/>
          </p:nvGrpSpPr>
          <p:grpSpPr>
            <a:xfrm>
              <a:off x="3953956" y="3397530"/>
              <a:ext cx="2139940" cy="2139941"/>
              <a:chOff x="3953956" y="3397530"/>
              <a:chExt cx="2139940" cy="2139941"/>
            </a:xfrm>
            <a:grpFill/>
          </p:grpSpPr>
          <p:grpSp>
            <p:nvGrpSpPr>
              <p:cNvPr id="7" name="Group 9"/>
              <p:cNvGrpSpPr/>
              <p:nvPr/>
            </p:nvGrpSpPr>
            <p:grpSpPr>
              <a:xfrm>
                <a:off x="3953956" y="3397530"/>
                <a:ext cx="2139940" cy="2139941"/>
                <a:chOff x="3953956" y="3397530"/>
                <a:chExt cx="2139940" cy="2139941"/>
              </a:xfrm>
              <a:grpFill/>
            </p:grpSpPr>
            <p:sp>
              <p:nvSpPr>
                <p:cNvPr id="9" name="Freeform 9"/>
                <p:cNvSpPr/>
                <p:nvPr/>
              </p:nvSpPr>
              <p:spPr bwMode="auto">
                <a:xfrm rot="13500000">
                  <a:off x="3953955" y="3397531"/>
                  <a:ext cx="2139941" cy="2139940"/>
                </a:xfrm>
                <a:custGeom>
                  <a:avLst/>
                  <a:gdLst>
                    <a:gd name="T0" fmla="*/ 107 w 728"/>
                    <a:gd name="T1" fmla="*/ 621 h 727"/>
                    <a:gd name="T2" fmla="*/ 364 w 728"/>
                    <a:gd name="T3" fmla="*/ 727 h 727"/>
                    <a:gd name="T4" fmla="*/ 364 w 728"/>
                    <a:gd name="T5" fmla="*/ 556 h 727"/>
                    <a:gd name="T6" fmla="*/ 228 w 728"/>
                    <a:gd name="T7" fmla="*/ 499 h 727"/>
                    <a:gd name="T8" fmla="*/ 172 w 728"/>
                    <a:gd name="T9" fmla="*/ 363 h 727"/>
                    <a:gd name="T10" fmla="*/ 228 w 728"/>
                    <a:gd name="T11" fmla="*/ 227 h 727"/>
                    <a:gd name="T12" fmla="*/ 364 w 728"/>
                    <a:gd name="T13" fmla="*/ 171 h 727"/>
                    <a:gd name="T14" fmla="*/ 500 w 728"/>
                    <a:gd name="T15" fmla="*/ 227 h 727"/>
                    <a:gd name="T16" fmla="*/ 556 w 728"/>
                    <a:gd name="T17" fmla="*/ 363 h 727"/>
                    <a:gd name="T18" fmla="*/ 728 w 728"/>
                    <a:gd name="T19" fmla="*/ 363 h 727"/>
                    <a:gd name="T20" fmla="*/ 621 w 728"/>
                    <a:gd name="T21" fmla="*/ 106 h 727"/>
                    <a:gd name="T22" fmla="*/ 364 w 728"/>
                    <a:gd name="T23" fmla="*/ 0 h 727"/>
                    <a:gd name="T24" fmla="*/ 107 w 728"/>
                    <a:gd name="T25" fmla="*/ 106 h 727"/>
                    <a:gd name="T26" fmla="*/ 0 w 728"/>
                    <a:gd name="T27" fmla="*/ 363 h 727"/>
                    <a:gd name="T28" fmla="*/ 107 w 728"/>
                    <a:gd name="T29" fmla="*/ 621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28" h="727">
                      <a:moveTo>
                        <a:pt x="107" y="621"/>
                      </a:moveTo>
                      <a:cubicBezTo>
                        <a:pt x="176" y="689"/>
                        <a:pt x="267" y="727"/>
                        <a:pt x="364" y="727"/>
                      </a:cubicBezTo>
                      <a:cubicBezTo>
                        <a:pt x="364" y="556"/>
                        <a:pt x="364" y="556"/>
                        <a:pt x="364" y="556"/>
                      </a:cubicBezTo>
                      <a:cubicBezTo>
                        <a:pt x="313" y="556"/>
                        <a:pt x="264" y="536"/>
                        <a:pt x="228" y="499"/>
                      </a:cubicBezTo>
                      <a:cubicBezTo>
                        <a:pt x="192" y="463"/>
                        <a:pt x="172" y="415"/>
                        <a:pt x="172" y="363"/>
                      </a:cubicBezTo>
                      <a:cubicBezTo>
                        <a:pt x="172" y="312"/>
                        <a:pt x="192" y="264"/>
                        <a:pt x="228" y="227"/>
                      </a:cubicBezTo>
                      <a:cubicBezTo>
                        <a:pt x="264" y="191"/>
                        <a:pt x="313" y="171"/>
                        <a:pt x="364" y="171"/>
                      </a:cubicBezTo>
                      <a:cubicBezTo>
                        <a:pt x="415" y="171"/>
                        <a:pt x="464" y="191"/>
                        <a:pt x="500" y="227"/>
                      </a:cubicBezTo>
                      <a:cubicBezTo>
                        <a:pt x="536" y="264"/>
                        <a:pt x="556" y="312"/>
                        <a:pt x="556" y="363"/>
                      </a:cubicBezTo>
                      <a:cubicBezTo>
                        <a:pt x="728" y="363"/>
                        <a:pt x="728" y="363"/>
                        <a:pt x="728" y="363"/>
                      </a:cubicBezTo>
                      <a:cubicBezTo>
                        <a:pt x="728" y="266"/>
                        <a:pt x="690" y="175"/>
                        <a:pt x="621" y="106"/>
                      </a:cubicBezTo>
                      <a:cubicBezTo>
                        <a:pt x="553" y="38"/>
                        <a:pt x="461" y="0"/>
                        <a:pt x="364" y="0"/>
                      </a:cubicBezTo>
                      <a:cubicBezTo>
                        <a:pt x="267" y="0"/>
                        <a:pt x="176" y="38"/>
                        <a:pt x="107" y="106"/>
                      </a:cubicBezTo>
                      <a:cubicBezTo>
                        <a:pt x="38" y="175"/>
                        <a:pt x="0" y="266"/>
                        <a:pt x="0" y="363"/>
                      </a:cubicBezTo>
                      <a:cubicBezTo>
                        <a:pt x="0" y="461"/>
                        <a:pt x="38" y="552"/>
                        <a:pt x="107" y="62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id-ID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" name="Shape 1094"/>
                <p:cNvSpPr/>
                <p:nvPr/>
              </p:nvSpPr>
              <p:spPr>
                <a:xfrm>
                  <a:off x="4832968" y="4315576"/>
                  <a:ext cx="414098" cy="2957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056" y="17282"/>
                      </a:moveTo>
                      <a:lnTo>
                        <a:pt x="1544" y="17282"/>
                      </a:lnTo>
                      <a:cubicBezTo>
                        <a:pt x="691" y="17282"/>
                        <a:pt x="0" y="18250"/>
                        <a:pt x="0" y="19441"/>
                      </a:cubicBezTo>
                      <a:cubicBezTo>
                        <a:pt x="0" y="20638"/>
                        <a:pt x="691" y="21600"/>
                        <a:pt x="1544" y="21600"/>
                      </a:cubicBezTo>
                      <a:lnTo>
                        <a:pt x="20056" y="21600"/>
                      </a:lnTo>
                      <a:cubicBezTo>
                        <a:pt x="20909" y="21600"/>
                        <a:pt x="21600" y="20638"/>
                        <a:pt x="21600" y="19441"/>
                      </a:cubicBezTo>
                      <a:cubicBezTo>
                        <a:pt x="21600" y="18250"/>
                        <a:pt x="20909" y="17282"/>
                        <a:pt x="20056" y="17282"/>
                      </a:cubicBezTo>
                      <a:close/>
                      <a:moveTo>
                        <a:pt x="1544" y="4321"/>
                      </a:moveTo>
                      <a:lnTo>
                        <a:pt x="20056" y="4321"/>
                      </a:lnTo>
                      <a:cubicBezTo>
                        <a:pt x="20909" y="4321"/>
                        <a:pt x="21600" y="3353"/>
                        <a:pt x="21600" y="2159"/>
                      </a:cubicBezTo>
                      <a:cubicBezTo>
                        <a:pt x="21600" y="965"/>
                        <a:pt x="20909" y="0"/>
                        <a:pt x="20056" y="0"/>
                      </a:cubicBezTo>
                      <a:lnTo>
                        <a:pt x="1544" y="0"/>
                      </a:lnTo>
                      <a:cubicBezTo>
                        <a:pt x="691" y="0"/>
                        <a:pt x="0" y="965"/>
                        <a:pt x="0" y="2159"/>
                      </a:cubicBezTo>
                      <a:cubicBezTo>
                        <a:pt x="0" y="3353"/>
                        <a:pt x="691" y="4321"/>
                        <a:pt x="1544" y="4321"/>
                      </a:cubicBezTo>
                      <a:close/>
                      <a:moveTo>
                        <a:pt x="20056" y="8640"/>
                      </a:moveTo>
                      <a:lnTo>
                        <a:pt x="1544" y="8640"/>
                      </a:lnTo>
                      <a:cubicBezTo>
                        <a:pt x="691" y="8640"/>
                        <a:pt x="0" y="9608"/>
                        <a:pt x="0" y="10799"/>
                      </a:cubicBezTo>
                      <a:cubicBezTo>
                        <a:pt x="0" y="11996"/>
                        <a:pt x="691" y="12958"/>
                        <a:pt x="1544" y="12958"/>
                      </a:cubicBezTo>
                      <a:lnTo>
                        <a:pt x="20056" y="12958"/>
                      </a:lnTo>
                      <a:cubicBezTo>
                        <a:pt x="20909" y="12958"/>
                        <a:pt x="21600" y="11996"/>
                        <a:pt x="21600" y="10799"/>
                      </a:cubicBezTo>
                      <a:cubicBezTo>
                        <a:pt x="21600" y="9608"/>
                        <a:pt x="20909" y="8640"/>
                        <a:pt x="20056" y="864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0181" tIns="40181" rIns="40181" bIns="40181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3375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" name="Oval 13"/>
              <p:cNvSpPr/>
              <p:nvPr/>
            </p:nvSpPr>
            <p:spPr>
              <a:xfrm rot="2700000">
                <a:off x="5359343" y="3595187"/>
                <a:ext cx="492388" cy="492388"/>
              </a:xfrm>
              <a:prstGeom prst="ellipse">
                <a:avLst/>
              </a:prstGeom>
              <a:solidFill>
                <a:schemeClr val="bg1"/>
              </a:solidFill>
              <a:ln w="133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TextBox 8"/>
          <p:cNvSpPr txBox="1"/>
          <p:nvPr/>
        </p:nvSpPr>
        <p:spPr>
          <a:xfrm>
            <a:off x="1330185" y="3176546"/>
            <a:ext cx="6319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>
                <a:solidFill>
                  <a:schemeClr val="bg2">
                    <a:lumMod val="10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01</a:t>
            </a:r>
            <a:endParaRPr lang="id-ID" b="1">
              <a:solidFill>
                <a:schemeClr val="bg2">
                  <a:lumMod val="10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3" name="TextBox 11"/>
          <p:cNvSpPr txBox="1"/>
          <p:nvPr/>
        </p:nvSpPr>
        <p:spPr>
          <a:xfrm>
            <a:off x="3132984" y="1576459"/>
            <a:ext cx="6319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02</a:t>
            </a:r>
            <a:endParaRPr lang="en-US" b="1">
              <a:solidFill>
                <a:schemeClr val="bg2">
                  <a:lumMod val="10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74" name="TextBox 14"/>
          <p:cNvSpPr txBox="1"/>
          <p:nvPr/>
        </p:nvSpPr>
        <p:spPr>
          <a:xfrm>
            <a:off x="4981539" y="3186008"/>
            <a:ext cx="6319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2">
                    <a:lumMod val="10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03</a:t>
            </a:r>
            <a:endParaRPr lang="en-US" b="1">
              <a:solidFill>
                <a:schemeClr val="bg2">
                  <a:lumMod val="10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grpSp>
        <p:nvGrpSpPr>
          <p:cNvPr id="84" name="Group 39"/>
          <p:cNvGrpSpPr/>
          <p:nvPr/>
        </p:nvGrpSpPr>
        <p:grpSpPr>
          <a:xfrm>
            <a:off x="6712640" y="2205941"/>
            <a:ext cx="617788" cy="617788"/>
            <a:chOff x="6942614" y="1898187"/>
            <a:chExt cx="585787" cy="585787"/>
          </a:xfrm>
        </p:grpSpPr>
        <p:sp>
          <p:nvSpPr>
            <p:cNvPr id="85" name="Oval 40"/>
            <p:cNvSpPr/>
            <p:nvPr/>
          </p:nvSpPr>
          <p:spPr>
            <a:xfrm>
              <a:off x="6942614" y="1898187"/>
              <a:ext cx="585787" cy="5857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5">
                <a:solidFill>
                  <a:schemeClr val="bg1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63"/>
            <p:cNvSpPr/>
            <p:nvPr/>
          </p:nvSpPr>
          <p:spPr bwMode="auto">
            <a:xfrm>
              <a:off x="7024983" y="2119039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6"/>
          <p:cNvGrpSpPr/>
          <p:nvPr/>
        </p:nvGrpSpPr>
        <p:grpSpPr>
          <a:xfrm>
            <a:off x="6712640" y="3122950"/>
            <a:ext cx="617788" cy="617788"/>
            <a:chOff x="6942614" y="3605895"/>
            <a:chExt cx="585787" cy="585787"/>
          </a:xfrm>
        </p:grpSpPr>
        <p:sp>
          <p:nvSpPr>
            <p:cNvPr id="88" name="Oval 43"/>
            <p:cNvSpPr/>
            <p:nvPr/>
          </p:nvSpPr>
          <p:spPr>
            <a:xfrm>
              <a:off x="6942614" y="3605895"/>
              <a:ext cx="585787" cy="5857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85">
                <a:solidFill>
                  <a:schemeClr val="bg1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89" name="Group 44"/>
            <p:cNvGrpSpPr/>
            <p:nvPr/>
          </p:nvGrpSpPr>
          <p:grpSpPr>
            <a:xfrm>
              <a:off x="7126098" y="3698984"/>
              <a:ext cx="224027" cy="467971"/>
              <a:chOff x="392948" y="304311"/>
              <a:chExt cx="1589091" cy="3319466"/>
            </a:xfrm>
            <a:solidFill>
              <a:schemeClr val="bg1"/>
            </a:solidFill>
          </p:grpSpPr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392948" y="794850"/>
                <a:ext cx="1589091" cy="2828927"/>
              </a:xfrm>
              <a:custGeom>
                <a:avLst/>
                <a:gdLst>
                  <a:gd name="T0" fmla="*/ 421 w 421"/>
                  <a:gd name="T1" fmla="*/ 509 h 751"/>
                  <a:gd name="T2" fmla="*/ 359 w 421"/>
                  <a:gd name="T3" fmla="*/ 306 h 751"/>
                  <a:gd name="T4" fmla="*/ 338 w 421"/>
                  <a:gd name="T5" fmla="*/ 0 h 751"/>
                  <a:gd name="T6" fmla="*/ 307 w 421"/>
                  <a:gd name="T7" fmla="*/ 216 h 751"/>
                  <a:gd name="T8" fmla="*/ 307 w 421"/>
                  <a:gd name="T9" fmla="*/ 214 h 751"/>
                  <a:gd name="T10" fmla="*/ 307 w 421"/>
                  <a:gd name="T11" fmla="*/ 204 h 751"/>
                  <a:gd name="T12" fmla="*/ 288 w 421"/>
                  <a:gd name="T13" fmla="*/ 204 h 751"/>
                  <a:gd name="T14" fmla="*/ 288 w 421"/>
                  <a:gd name="T15" fmla="*/ 230 h 751"/>
                  <a:gd name="T16" fmla="*/ 279 w 421"/>
                  <a:gd name="T17" fmla="*/ 238 h 751"/>
                  <a:gd name="T18" fmla="*/ 278 w 421"/>
                  <a:gd name="T19" fmla="*/ 204 h 751"/>
                  <a:gd name="T20" fmla="*/ 219 w 421"/>
                  <a:gd name="T21" fmla="*/ 204 h 751"/>
                  <a:gd name="T22" fmla="*/ 219 w 421"/>
                  <a:gd name="T23" fmla="*/ 243 h 751"/>
                  <a:gd name="T24" fmla="*/ 274 w 421"/>
                  <a:gd name="T25" fmla="*/ 243 h 751"/>
                  <a:gd name="T26" fmla="*/ 270 w 421"/>
                  <a:gd name="T27" fmla="*/ 247 h 751"/>
                  <a:gd name="T28" fmla="*/ 264 w 421"/>
                  <a:gd name="T29" fmla="*/ 254 h 751"/>
                  <a:gd name="T30" fmla="*/ 219 w 421"/>
                  <a:gd name="T31" fmla="*/ 254 h 751"/>
                  <a:gd name="T32" fmla="*/ 219 w 421"/>
                  <a:gd name="T33" fmla="*/ 291 h 751"/>
                  <a:gd name="T34" fmla="*/ 233 w 421"/>
                  <a:gd name="T35" fmla="*/ 291 h 751"/>
                  <a:gd name="T36" fmla="*/ 219 w 421"/>
                  <a:gd name="T37" fmla="*/ 300 h 751"/>
                  <a:gd name="T38" fmla="*/ 219 w 421"/>
                  <a:gd name="T39" fmla="*/ 291 h 751"/>
                  <a:gd name="T40" fmla="*/ 210 w 421"/>
                  <a:gd name="T41" fmla="*/ 291 h 751"/>
                  <a:gd name="T42" fmla="*/ 210 w 421"/>
                  <a:gd name="T43" fmla="*/ 302 h 751"/>
                  <a:gd name="T44" fmla="*/ 217 w 421"/>
                  <a:gd name="T45" fmla="*/ 302 h 751"/>
                  <a:gd name="T46" fmla="*/ 213 w 421"/>
                  <a:gd name="T47" fmla="*/ 306 h 751"/>
                  <a:gd name="T48" fmla="*/ 210 w 421"/>
                  <a:gd name="T49" fmla="*/ 303 h 751"/>
                  <a:gd name="T50" fmla="*/ 210 w 421"/>
                  <a:gd name="T51" fmla="*/ 302 h 751"/>
                  <a:gd name="T52" fmla="*/ 209 w 421"/>
                  <a:gd name="T53" fmla="*/ 302 h 751"/>
                  <a:gd name="T54" fmla="*/ 185 w 421"/>
                  <a:gd name="T55" fmla="*/ 291 h 751"/>
                  <a:gd name="T56" fmla="*/ 185 w 421"/>
                  <a:gd name="T57" fmla="*/ 291 h 751"/>
                  <a:gd name="T58" fmla="*/ 210 w 421"/>
                  <a:gd name="T59" fmla="*/ 291 h 751"/>
                  <a:gd name="T60" fmla="*/ 210 w 421"/>
                  <a:gd name="T61" fmla="*/ 254 h 751"/>
                  <a:gd name="T62" fmla="*/ 162 w 421"/>
                  <a:gd name="T63" fmla="*/ 254 h 751"/>
                  <a:gd name="T64" fmla="*/ 161 w 421"/>
                  <a:gd name="T65" fmla="*/ 252 h 751"/>
                  <a:gd name="T66" fmla="*/ 153 w 421"/>
                  <a:gd name="T67" fmla="*/ 244 h 751"/>
                  <a:gd name="T68" fmla="*/ 153 w 421"/>
                  <a:gd name="T69" fmla="*/ 243 h 751"/>
                  <a:gd name="T70" fmla="*/ 152 w 421"/>
                  <a:gd name="T71" fmla="*/ 243 h 751"/>
                  <a:gd name="T72" fmla="*/ 143 w 421"/>
                  <a:gd name="T73" fmla="*/ 235 h 751"/>
                  <a:gd name="T74" fmla="*/ 144 w 421"/>
                  <a:gd name="T75" fmla="*/ 204 h 751"/>
                  <a:gd name="T76" fmla="*/ 122 w 421"/>
                  <a:gd name="T77" fmla="*/ 204 h 751"/>
                  <a:gd name="T78" fmla="*/ 122 w 421"/>
                  <a:gd name="T79" fmla="*/ 214 h 751"/>
                  <a:gd name="T80" fmla="*/ 122 w 421"/>
                  <a:gd name="T81" fmla="*/ 219 h 751"/>
                  <a:gd name="T82" fmla="*/ 71 w 421"/>
                  <a:gd name="T83" fmla="*/ 0 h 751"/>
                  <a:gd name="T84" fmla="*/ 71 w 421"/>
                  <a:gd name="T85" fmla="*/ 310 h 751"/>
                  <a:gd name="T86" fmla="*/ 0 w 421"/>
                  <a:gd name="T87" fmla="*/ 503 h 751"/>
                  <a:gd name="T88" fmla="*/ 131 w 421"/>
                  <a:gd name="T89" fmla="*/ 412 h 751"/>
                  <a:gd name="T90" fmla="*/ 301 w 421"/>
                  <a:gd name="T91" fmla="*/ 409 h 751"/>
                  <a:gd name="T92" fmla="*/ 421 w 421"/>
                  <a:gd name="T93" fmla="*/ 509 h 751"/>
                  <a:gd name="T94" fmla="*/ 218 w 421"/>
                  <a:gd name="T95" fmla="*/ 384 h 751"/>
                  <a:gd name="T96" fmla="*/ 217 w 421"/>
                  <a:gd name="T97" fmla="*/ 384 h 751"/>
                  <a:gd name="T98" fmla="*/ 217 w 421"/>
                  <a:gd name="T99" fmla="*/ 384 h 751"/>
                  <a:gd name="T100" fmla="*/ 218 w 421"/>
                  <a:gd name="T101" fmla="*/ 38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1" h="751">
                    <a:moveTo>
                      <a:pt x="421" y="509"/>
                    </a:moveTo>
                    <a:cubicBezTo>
                      <a:pt x="421" y="509"/>
                      <a:pt x="400" y="323"/>
                      <a:pt x="359" y="306"/>
                    </a:cubicBezTo>
                    <a:cubicBezTo>
                      <a:pt x="391" y="250"/>
                      <a:pt x="338" y="0"/>
                      <a:pt x="338" y="0"/>
                    </a:cubicBezTo>
                    <a:cubicBezTo>
                      <a:pt x="338" y="0"/>
                      <a:pt x="355" y="183"/>
                      <a:pt x="307" y="216"/>
                    </a:cubicBezTo>
                    <a:cubicBezTo>
                      <a:pt x="307" y="215"/>
                      <a:pt x="307" y="215"/>
                      <a:pt x="307" y="214"/>
                    </a:cubicBezTo>
                    <a:cubicBezTo>
                      <a:pt x="307" y="211"/>
                      <a:pt x="307" y="207"/>
                      <a:pt x="307" y="204"/>
                    </a:cubicBezTo>
                    <a:cubicBezTo>
                      <a:pt x="288" y="204"/>
                      <a:pt x="288" y="204"/>
                      <a:pt x="288" y="204"/>
                    </a:cubicBezTo>
                    <a:cubicBezTo>
                      <a:pt x="288" y="213"/>
                      <a:pt x="288" y="222"/>
                      <a:pt x="288" y="230"/>
                    </a:cubicBezTo>
                    <a:cubicBezTo>
                      <a:pt x="285" y="233"/>
                      <a:pt x="281" y="236"/>
                      <a:pt x="279" y="238"/>
                    </a:cubicBezTo>
                    <a:cubicBezTo>
                      <a:pt x="279" y="227"/>
                      <a:pt x="278" y="216"/>
                      <a:pt x="278" y="204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9" y="243"/>
                      <a:pt x="219" y="243"/>
                      <a:pt x="219" y="243"/>
                    </a:cubicBezTo>
                    <a:cubicBezTo>
                      <a:pt x="274" y="243"/>
                      <a:pt x="274" y="243"/>
                      <a:pt x="274" y="243"/>
                    </a:cubicBezTo>
                    <a:cubicBezTo>
                      <a:pt x="272" y="244"/>
                      <a:pt x="271" y="246"/>
                      <a:pt x="270" y="247"/>
                    </a:cubicBezTo>
                    <a:cubicBezTo>
                      <a:pt x="268" y="250"/>
                      <a:pt x="266" y="252"/>
                      <a:pt x="264" y="254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33" y="291"/>
                      <a:pt x="233" y="291"/>
                      <a:pt x="233" y="291"/>
                    </a:cubicBezTo>
                    <a:cubicBezTo>
                      <a:pt x="227" y="294"/>
                      <a:pt x="223" y="296"/>
                      <a:pt x="219" y="30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17" y="302"/>
                      <a:pt x="217" y="302"/>
                      <a:pt x="217" y="302"/>
                    </a:cubicBezTo>
                    <a:cubicBezTo>
                      <a:pt x="215" y="304"/>
                      <a:pt x="214" y="305"/>
                      <a:pt x="213" y="306"/>
                    </a:cubicBezTo>
                    <a:cubicBezTo>
                      <a:pt x="212" y="305"/>
                      <a:pt x="211" y="304"/>
                      <a:pt x="210" y="303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09" y="302"/>
                      <a:pt x="209" y="302"/>
                      <a:pt x="209" y="302"/>
                    </a:cubicBezTo>
                    <a:cubicBezTo>
                      <a:pt x="203" y="297"/>
                      <a:pt x="195" y="294"/>
                      <a:pt x="185" y="291"/>
                    </a:cubicBezTo>
                    <a:cubicBezTo>
                      <a:pt x="185" y="291"/>
                      <a:pt x="185" y="291"/>
                      <a:pt x="185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1" y="253"/>
                      <a:pt x="161" y="252"/>
                    </a:cubicBezTo>
                    <a:cubicBezTo>
                      <a:pt x="158" y="249"/>
                      <a:pt x="156" y="246"/>
                      <a:pt x="153" y="244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52" y="243"/>
                      <a:pt x="152" y="243"/>
                      <a:pt x="152" y="243"/>
                    </a:cubicBezTo>
                    <a:cubicBezTo>
                      <a:pt x="149" y="240"/>
                      <a:pt x="146" y="238"/>
                      <a:pt x="143" y="235"/>
                    </a:cubicBezTo>
                    <a:cubicBezTo>
                      <a:pt x="143" y="225"/>
                      <a:pt x="144" y="215"/>
                      <a:pt x="144" y="204"/>
                    </a:cubicBezTo>
                    <a:cubicBezTo>
                      <a:pt x="122" y="204"/>
                      <a:pt x="122" y="204"/>
                      <a:pt x="122" y="204"/>
                    </a:cubicBezTo>
                    <a:cubicBezTo>
                      <a:pt x="122" y="208"/>
                      <a:pt x="122" y="211"/>
                      <a:pt x="122" y="214"/>
                    </a:cubicBezTo>
                    <a:cubicBezTo>
                      <a:pt x="122" y="216"/>
                      <a:pt x="122" y="217"/>
                      <a:pt x="122" y="219"/>
                    </a:cubicBezTo>
                    <a:cubicBezTo>
                      <a:pt x="74" y="187"/>
                      <a:pt x="71" y="0"/>
                      <a:pt x="71" y="0"/>
                    </a:cubicBezTo>
                    <a:cubicBezTo>
                      <a:pt x="71" y="0"/>
                      <a:pt x="39" y="254"/>
                      <a:pt x="71" y="310"/>
                    </a:cubicBezTo>
                    <a:cubicBezTo>
                      <a:pt x="30" y="327"/>
                      <a:pt x="0" y="503"/>
                      <a:pt x="0" y="503"/>
                    </a:cubicBezTo>
                    <a:cubicBezTo>
                      <a:pt x="0" y="503"/>
                      <a:pt x="75" y="431"/>
                      <a:pt x="131" y="412"/>
                    </a:cubicBezTo>
                    <a:cubicBezTo>
                      <a:pt x="151" y="500"/>
                      <a:pt x="219" y="751"/>
                      <a:pt x="301" y="409"/>
                    </a:cubicBezTo>
                    <a:cubicBezTo>
                      <a:pt x="354" y="432"/>
                      <a:pt x="421" y="509"/>
                      <a:pt x="421" y="509"/>
                    </a:cubicBezTo>
                    <a:close/>
                    <a:moveTo>
                      <a:pt x="218" y="384"/>
                    </a:move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8" y="3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en-US">
                  <a:latin typeface="Arial" panose="020B0604020202020204" pitchFamily="34" charset="0"/>
                  <a:ea typeface="汉仪旗黑-60S" panose="00020600040101010101" pitchFamily="18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1" name="Group 46"/>
              <p:cNvGrpSpPr/>
              <p:nvPr/>
            </p:nvGrpSpPr>
            <p:grpSpPr>
              <a:xfrm>
                <a:off x="853323" y="304311"/>
                <a:ext cx="698501" cy="1446214"/>
                <a:chOff x="853323" y="304311"/>
                <a:chExt cx="698501" cy="1446214"/>
              </a:xfrm>
              <a:grpFill/>
            </p:grpSpPr>
            <p:sp>
              <p:nvSpPr>
                <p:cNvPr id="92" name="Freeform 10"/>
                <p:cNvSpPr/>
                <p:nvPr/>
              </p:nvSpPr>
              <p:spPr bwMode="auto">
                <a:xfrm>
                  <a:off x="1220036" y="1220299"/>
                  <a:ext cx="214313" cy="120650"/>
                </a:xfrm>
                <a:custGeom>
                  <a:avLst/>
                  <a:gdLst>
                    <a:gd name="T0" fmla="*/ 0 w 57"/>
                    <a:gd name="T1" fmla="*/ 32 h 32"/>
                    <a:gd name="T2" fmla="*/ 57 w 57"/>
                    <a:gd name="T3" fmla="*/ 32 h 32"/>
                    <a:gd name="T4" fmla="*/ 54 w 57"/>
                    <a:gd name="T5" fmla="*/ 0 h 32"/>
                    <a:gd name="T6" fmla="*/ 0 w 57"/>
                    <a:gd name="T7" fmla="*/ 0 h 32"/>
                    <a:gd name="T8" fmla="*/ 0 w 57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2">
                      <a:moveTo>
                        <a:pt x="0" y="32"/>
                      </a:move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6" y="21"/>
                        <a:pt x="55" y="11"/>
                        <a:pt x="5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Freeform 11"/>
                <p:cNvSpPr/>
                <p:nvPr/>
              </p:nvSpPr>
              <p:spPr bwMode="auto">
                <a:xfrm>
                  <a:off x="1416886" y="836124"/>
                  <a:ext cx="74613" cy="161925"/>
                </a:xfrm>
                <a:custGeom>
                  <a:avLst/>
                  <a:gdLst>
                    <a:gd name="T0" fmla="*/ 20 w 20"/>
                    <a:gd name="T1" fmla="*/ 43 h 43"/>
                    <a:gd name="T2" fmla="*/ 12 w 20"/>
                    <a:gd name="T3" fmla="*/ 0 h 43"/>
                    <a:gd name="T4" fmla="*/ 0 w 20"/>
                    <a:gd name="T5" fmla="*/ 0 h 43"/>
                    <a:gd name="T6" fmla="*/ 6 w 20"/>
                    <a:gd name="T7" fmla="*/ 43 h 43"/>
                    <a:gd name="T8" fmla="*/ 20 w 2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3">
                      <a:moveTo>
                        <a:pt x="20" y="43"/>
                      </a:moveTo>
                      <a:cubicBezTo>
                        <a:pt x="18" y="28"/>
                        <a:pt x="15" y="14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5"/>
                        <a:pt x="4" y="29"/>
                        <a:pt x="6" y="43"/>
                      </a:cubicBezTo>
                      <a:lnTo>
                        <a:pt x="2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4" name="Freeform 12"/>
                <p:cNvSpPr/>
                <p:nvPr/>
              </p:nvSpPr>
              <p:spPr bwMode="auto">
                <a:xfrm>
                  <a:off x="1220036" y="1039324"/>
                  <a:ext cx="200025" cy="139700"/>
                </a:xfrm>
                <a:custGeom>
                  <a:avLst/>
                  <a:gdLst>
                    <a:gd name="T0" fmla="*/ 0 w 53"/>
                    <a:gd name="T1" fmla="*/ 37 h 37"/>
                    <a:gd name="T2" fmla="*/ 53 w 53"/>
                    <a:gd name="T3" fmla="*/ 37 h 37"/>
                    <a:gd name="T4" fmla="*/ 50 w 53"/>
                    <a:gd name="T5" fmla="*/ 0 h 37"/>
                    <a:gd name="T6" fmla="*/ 0 w 53"/>
                    <a:gd name="T7" fmla="*/ 0 h 37"/>
                    <a:gd name="T8" fmla="*/ 0 w 53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7">
                      <a:moveTo>
                        <a:pt x="0" y="37"/>
                      </a:move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2" y="25"/>
                        <a:pt x="51" y="13"/>
                        <a:pt x="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13"/>
                <p:cNvSpPr/>
                <p:nvPr/>
              </p:nvSpPr>
              <p:spPr bwMode="auto">
                <a:xfrm>
                  <a:off x="1442286" y="1039324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5 w 21"/>
                    <a:gd name="T3" fmla="*/ 0 h 37"/>
                    <a:gd name="T4" fmla="*/ 0 w 21"/>
                    <a:gd name="T5" fmla="*/ 0 h 37"/>
                    <a:gd name="T6" fmla="*/ 4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19" y="25"/>
                        <a:pt x="17" y="1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3"/>
                        <a:pt x="3" y="25"/>
                        <a:pt x="4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Freeform 14"/>
                <p:cNvSpPr/>
                <p:nvPr/>
              </p:nvSpPr>
              <p:spPr bwMode="auto">
                <a:xfrm>
                  <a:off x="1354974" y="493224"/>
                  <a:ext cx="53975" cy="131763"/>
                </a:xfrm>
                <a:custGeom>
                  <a:avLst/>
                  <a:gdLst>
                    <a:gd name="T0" fmla="*/ 14 w 14"/>
                    <a:gd name="T1" fmla="*/ 35 h 35"/>
                    <a:gd name="T2" fmla="*/ 1 w 14"/>
                    <a:gd name="T3" fmla="*/ 0 h 35"/>
                    <a:gd name="T4" fmla="*/ 0 w 14"/>
                    <a:gd name="T5" fmla="*/ 0 h 35"/>
                    <a:gd name="T6" fmla="*/ 7 w 14"/>
                    <a:gd name="T7" fmla="*/ 35 h 35"/>
                    <a:gd name="T8" fmla="*/ 14 w 14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35">
                      <a:moveTo>
                        <a:pt x="14" y="35"/>
                      </a:moveTo>
                      <a:cubicBezTo>
                        <a:pt x="10" y="23"/>
                        <a:pt x="6" y="1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2"/>
                        <a:pt x="5" y="24"/>
                        <a:pt x="7" y="35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15"/>
                <p:cNvSpPr/>
                <p:nvPr/>
              </p:nvSpPr>
              <p:spPr bwMode="auto">
                <a:xfrm>
                  <a:off x="1389899" y="669436"/>
                  <a:ext cx="60325" cy="125413"/>
                </a:xfrm>
                <a:custGeom>
                  <a:avLst/>
                  <a:gdLst>
                    <a:gd name="T0" fmla="*/ 16 w 16"/>
                    <a:gd name="T1" fmla="*/ 33 h 33"/>
                    <a:gd name="T2" fmla="*/ 8 w 16"/>
                    <a:gd name="T3" fmla="*/ 0 h 33"/>
                    <a:gd name="T4" fmla="*/ 0 w 16"/>
                    <a:gd name="T5" fmla="*/ 0 h 33"/>
                    <a:gd name="T6" fmla="*/ 5 w 16"/>
                    <a:gd name="T7" fmla="*/ 33 h 33"/>
                    <a:gd name="T8" fmla="*/ 16 w 16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cubicBezTo>
                        <a:pt x="14" y="21"/>
                        <a:pt x="11" y="1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4" y="22"/>
                        <a:pt x="5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8" name="Freeform 16"/>
                <p:cNvSpPr/>
                <p:nvPr/>
              </p:nvSpPr>
              <p:spPr bwMode="auto">
                <a:xfrm>
                  <a:off x="864435" y="1220299"/>
                  <a:ext cx="90488" cy="120650"/>
                </a:xfrm>
                <a:custGeom>
                  <a:avLst/>
                  <a:gdLst>
                    <a:gd name="T0" fmla="*/ 4 w 24"/>
                    <a:gd name="T1" fmla="*/ 0 h 32"/>
                    <a:gd name="T2" fmla="*/ 0 w 24"/>
                    <a:gd name="T3" fmla="*/ 32 h 32"/>
                    <a:gd name="T4" fmla="*/ 21 w 24"/>
                    <a:gd name="T5" fmla="*/ 32 h 32"/>
                    <a:gd name="T6" fmla="*/ 24 w 24"/>
                    <a:gd name="T7" fmla="*/ 0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2" y="11"/>
                        <a:pt x="1" y="21"/>
                        <a:pt x="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21"/>
                        <a:pt x="23" y="11"/>
                        <a:pt x="24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17"/>
                <p:cNvSpPr/>
                <p:nvPr/>
              </p:nvSpPr>
              <p:spPr bwMode="auto">
                <a:xfrm>
                  <a:off x="951748" y="669436"/>
                  <a:ext cx="71438" cy="125413"/>
                </a:xfrm>
                <a:custGeom>
                  <a:avLst/>
                  <a:gdLst>
                    <a:gd name="T0" fmla="*/ 9 w 19"/>
                    <a:gd name="T1" fmla="*/ 0 h 33"/>
                    <a:gd name="T2" fmla="*/ 0 w 19"/>
                    <a:gd name="T3" fmla="*/ 33 h 33"/>
                    <a:gd name="T4" fmla="*/ 14 w 19"/>
                    <a:gd name="T5" fmla="*/ 33 h 33"/>
                    <a:gd name="T6" fmla="*/ 19 w 19"/>
                    <a:gd name="T7" fmla="*/ 0 h 33"/>
                    <a:gd name="T8" fmla="*/ 9 w 1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9" y="0"/>
                      </a:moveTo>
                      <a:cubicBezTo>
                        <a:pt x="6" y="10"/>
                        <a:pt x="3" y="21"/>
                        <a:pt x="0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22"/>
                        <a:pt x="17" y="11"/>
                        <a:pt x="19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18"/>
                <p:cNvSpPr/>
                <p:nvPr/>
              </p:nvSpPr>
              <p:spPr bwMode="auto">
                <a:xfrm>
                  <a:off x="883485" y="1039324"/>
                  <a:ext cx="87313" cy="139700"/>
                </a:xfrm>
                <a:custGeom>
                  <a:avLst/>
                  <a:gdLst>
                    <a:gd name="T0" fmla="*/ 6 w 23"/>
                    <a:gd name="T1" fmla="*/ 0 h 37"/>
                    <a:gd name="T2" fmla="*/ 0 w 23"/>
                    <a:gd name="T3" fmla="*/ 37 h 37"/>
                    <a:gd name="T4" fmla="*/ 19 w 23"/>
                    <a:gd name="T5" fmla="*/ 37 h 37"/>
                    <a:gd name="T6" fmla="*/ 23 w 23"/>
                    <a:gd name="T7" fmla="*/ 0 h 37"/>
                    <a:gd name="T8" fmla="*/ 6 w 23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7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1" y="25"/>
                        <a:pt x="22" y="13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1" name="Freeform 19"/>
                <p:cNvSpPr/>
                <p:nvPr/>
              </p:nvSpPr>
              <p:spPr bwMode="auto">
                <a:xfrm>
                  <a:off x="1102561" y="304311"/>
                  <a:ext cx="82550" cy="147638"/>
                </a:xfrm>
                <a:custGeom>
                  <a:avLst/>
                  <a:gdLst>
                    <a:gd name="T0" fmla="*/ 22 w 22"/>
                    <a:gd name="T1" fmla="*/ 0 h 39"/>
                    <a:gd name="T2" fmla="*/ 0 w 22"/>
                    <a:gd name="T3" fmla="*/ 19 h 39"/>
                    <a:gd name="T4" fmla="*/ 5 w 22"/>
                    <a:gd name="T5" fmla="*/ 21 h 39"/>
                    <a:gd name="T6" fmla="*/ 1 w 22"/>
                    <a:gd name="T7" fmla="*/ 39 h 39"/>
                    <a:gd name="T8" fmla="*/ 22 w 22"/>
                    <a:gd name="T9" fmla="*/ 39 h 39"/>
                    <a:gd name="T10" fmla="*/ 22 w 22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22" y="0"/>
                      </a:moveTo>
                      <a:cubicBezTo>
                        <a:pt x="14" y="2"/>
                        <a:pt x="7" y="9"/>
                        <a:pt x="0" y="19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3" y="27"/>
                        <a:pt x="2" y="33"/>
                        <a:pt x="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" name="Freeform 20"/>
                <p:cNvSpPr/>
                <p:nvPr/>
              </p:nvSpPr>
              <p:spPr bwMode="auto">
                <a:xfrm>
                  <a:off x="1220036" y="304311"/>
                  <a:ext cx="90488" cy="147638"/>
                </a:xfrm>
                <a:custGeom>
                  <a:avLst/>
                  <a:gdLst>
                    <a:gd name="T0" fmla="*/ 20 w 24"/>
                    <a:gd name="T1" fmla="*/ 21 h 39"/>
                    <a:gd name="T2" fmla="*/ 22 w 24"/>
                    <a:gd name="T3" fmla="*/ 20 h 39"/>
                    <a:gd name="T4" fmla="*/ 0 w 24"/>
                    <a:gd name="T5" fmla="*/ 0 h 39"/>
                    <a:gd name="T6" fmla="*/ 0 w 24"/>
                    <a:gd name="T7" fmla="*/ 39 h 39"/>
                    <a:gd name="T8" fmla="*/ 24 w 24"/>
                    <a:gd name="T9" fmla="*/ 39 h 39"/>
                    <a:gd name="T10" fmla="*/ 20 w 24"/>
                    <a:gd name="T11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39">
                      <a:moveTo>
                        <a:pt x="20" y="21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15" y="9"/>
                        <a:pt x="8" y="2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2" y="33"/>
                        <a:pt x="21" y="27"/>
                        <a:pt x="20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21"/>
                <p:cNvSpPr/>
                <p:nvPr/>
              </p:nvSpPr>
              <p:spPr bwMode="auto">
                <a:xfrm>
                  <a:off x="1061286" y="429724"/>
                  <a:ext cx="11113" cy="22225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6 h 6"/>
                    <a:gd name="T4" fmla="*/ 3 w 3"/>
                    <a:gd name="T5" fmla="*/ 0 h 6"/>
                    <a:gd name="T6" fmla="*/ 0 w 3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22"/>
                <p:cNvSpPr/>
                <p:nvPr/>
              </p:nvSpPr>
              <p:spPr bwMode="auto">
                <a:xfrm>
                  <a:off x="996198" y="493224"/>
                  <a:ext cx="61913" cy="131763"/>
                </a:xfrm>
                <a:custGeom>
                  <a:avLst/>
                  <a:gdLst>
                    <a:gd name="T0" fmla="*/ 12 w 16"/>
                    <a:gd name="T1" fmla="*/ 0 h 35"/>
                    <a:gd name="T2" fmla="*/ 0 w 16"/>
                    <a:gd name="T3" fmla="*/ 35 h 35"/>
                    <a:gd name="T4" fmla="*/ 9 w 16"/>
                    <a:gd name="T5" fmla="*/ 35 h 35"/>
                    <a:gd name="T6" fmla="*/ 16 w 16"/>
                    <a:gd name="T7" fmla="*/ 0 h 35"/>
                    <a:gd name="T8" fmla="*/ 12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2" y="0"/>
                      </a:moveTo>
                      <a:cubicBezTo>
                        <a:pt x="8" y="11"/>
                        <a:pt x="4" y="23"/>
                        <a:pt x="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2" y="24"/>
                        <a:pt x="14" y="12"/>
                        <a:pt x="1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23"/>
                <p:cNvSpPr/>
                <p:nvPr/>
              </p:nvSpPr>
              <p:spPr bwMode="auto">
                <a:xfrm>
                  <a:off x="913648" y="836124"/>
                  <a:ext cx="82550" cy="161925"/>
                </a:xfrm>
                <a:custGeom>
                  <a:avLst/>
                  <a:gdLst>
                    <a:gd name="T0" fmla="*/ 8 w 22"/>
                    <a:gd name="T1" fmla="*/ 0 h 43"/>
                    <a:gd name="T2" fmla="*/ 0 w 22"/>
                    <a:gd name="T3" fmla="*/ 43 h 43"/>
                    <a:gd name="T4" fmla="*/ 16 w 22"/>
                    <a:gd name="T5" fmla="*/ 43 h 43"/>
                    <a:gd name="T6" fmla="*/ 22 w 22"/>
                    <a:gd name="T7" fmla="*/ 0 h 43"/>
                    <a:gd name="T8" fmla="*/ 8 w 22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3">
                      <a:moveTo>
                        <a:pt x="8" y="0"/>
                      </a:moveTo>
                      <a:cubicBezTo>
                        <a:pt x="5" y="14"/>
                        <a:pt x="2" y="28"/>
                        <a:pt x="0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29"/>
                        <a:pt x="20" y="15"/>
                        <a:pt x="22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Freeform 24"/>
                <p:cNvSpPr/>
                <p:nvPr/>
              </p:nvSpPr>
              <p:spPr bwMode="auto">
                <a:xfrm>
                  <a:off x="1220036" y="1382225"/>
                  <a:ext cx="222250" cy="139700"/>
                </a:xfrm>
                <a:custGeom>
                  <a:avLst/>
                  <a:gdLst>
                    <a:gd name="T0" fmla="*/ 0 w 59"/>
                    <a:gd name="T1" fmla="*/ 37 h 37"/>
                    <a:gd name="T2" fmla="*/ 59 w 59"/>
                    <a:gd name="T3" fmla="*/ 37 h 37"/>
                    <a:gd name="T4" fmla="*/ 57 w 59"/>
                    <a:gd name="T5" fmla="*/ 0 h 37"/>
                    <a:gd name="T6" fmla="*/ 0 w 59"/>
                    <a:gd name="T7" fmla="*/ 0 h 37"/>
                    <a:gd name="T8" fmla="*/ 0 w 59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7">
                      <a:moveTo>
                        <a:pt x="0" y="37"/>
                      </a:move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8" y="25"/>
                        <a:pt x="58" y="13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Freeform 25"/>
                <p:cNvSpPr/>
                <p:nvPr/>
              </p:nvSpPr>
              <p:spPr bwMode="auto">
                <a:xfrm>
                  <a:off x="1012073" y="836124"/>
                  <a:ext cx="173038" cy="161925"/>
                </a:xfrm>
                <a:custGeom>
                  <a:avLst/>
                  <a:gdLst>
                    <a:gd name="T0" fmla="*/ 46 w 46"/>
                    <a:gd name="T1" fmla="*/ 0 h 43"/>
                    <a:gd name="T2" fmla="*/ 6 w 46"/>
                    <a:gd name="T3" fmla="*/ 0 h 43"/>
                    <a:gd name="T4" fmla="*/ 0 w 46"/>
                    <a:gd name="T5" fmla="*/ 43 h 43"/>
                    <a:gd name="T6" fmla="*/ 46 w 46"/>
                    <a:gd name="T7" fmla="*/ 43 h 43"/>
                    <a:gd name="T8" fmla="*/ 46 w 46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3">
                      <a:moveTo>
                        <a:pt x="4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5"/>
                        <a:pt x="2" y="29"/>
                        <a:pt x="0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26"/>
                <p:cNvSpPr/>
                <p:nvPr/>
              </p:nvSpPr>
              <p:spPr bwMode="auto">
                <a:xfrm>
                  <a:off x="1069223" y="493224"/>
                  <a:ext cx="115888" cy="131763"/>
                </a:xfrm>
                <a:custGeom>
                  <a:avLst/>
                  <a:gdLst>
                    <a:gd name="T0" fmla="*/ 31 w 31"/>
                    <a:gd name="T1" fmla="*/ 0 h 35"/>
                    <a:gd name="T2" fmla="*/ 7 w 31"/>
                    <a:gd name="T3" fmla="*/ 0 h 35"/>
                    <a:gd name="T4" fmla="*/ 0 w 31"/>
                    <a:gd name="T5" fmla="*/ 35 h 35"/>
                    <a:gd name="T6" fmla="*/ 31 w 31"/>
                    <a:gd name="T7" fmla="*/ 35 h 35"/>
                    <a:gd name="T8" fmla="*/ 31 w 31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2"/>
                        <a:pt x="2" y="24"/>
                        <a:pt x="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9" name="Freeform 27"/>
                <p:cNvSpPr/>
                <p:nvPr/>
              </p:nvSpPr>
              <p:spPr bwMode="auto">
                <a:xfrm>
                  <a:off x="993023" y="1039324"/>
                  <a:ext cx="192088" cy="139700"/>
                </a:xfrm>
                <a:custGeom>
                  <a:avLst/>
                  <a:gdLst>
                    <a:gd name="T0" fmla="*/ 51 w 51"/>
                    <a:gd name="T1" fmla="*/ 0 h 37"/>
                    <a:gd name="T2" fmla="*/ 4 w 51"/>
                    <a:gd name="T3" fmla="*/ 0 h 37"/>
                    <a:gd name="T4" fmla="*/ 0 w 51"/>
                    <a:gd name="T5" fmla="*/ 37 h 37"/>
                    <a:gd name="T6" fmla="*/ 51 w 51"/>
                    <a:gd name="T7" fmla="*/ 37 h 37"/>
                    <a:gd name="T8" fmla="*/ 51 w 51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37">
                      <a:moveTo>
                        <a:pt x="5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3"/>
                        <a:pt x="1" y="25"/>
                        <a:pt x="0" y="37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Freeform 28"/>
                <p:cNvSpPr/>
                <p:nvPr/>
              </p:nvSpPr>
              <p:spPr bwMode="auto">
                <a:xfrm>
                  <a:off x="1220036" y="836124"/>
                  <a:ext cx="180975" cy="161925"/>
                </a:xfrm>
                <a:custGeom>
                  <a:avLst/>
                  <a:gdLst>
                    <a:gd name="T0" fmla="*/ 0 w 48"/>
                    <a:gd name="T1" fmla="*/ 43 h 43"/>
                    <a:gd name="T2" fmla="*/ 48 w 48"/>
                    <a:gd name="T3" fmla="*/ 43 h 43"/>
                    <a:gd name="T4" fmla="*/ 43 w 48"/>
                    <a:gd name="T5" fmla="*/ 0 h 43"/>
                    <a:gd name="T6" fmla="*/ 0 w 48"/>
                    <a:gd name="T7" fmla="*/ 0 h 43"/>
                    <a:gd name="T8" fmla="*/ 0 w 48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3">
                      <a:moveTo>
                        <a:pt x="0" y="43"/>
                      </a:move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7" y="29"/>
                        <a:pt x="45" y="15"/>
                        <a:pt x="4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1" name="Freeform 29"/>
                <p:cNvSpPr/>
                <p:nvPr/>
              </p:nvSpPr>
              <p:spPr bwMode="auto">
                <a:xfrm>
                  <a:off x="1220036" y="493224"/>
                  <a:ext cx="123825" cy="131763"/>
                </a:xfrm>
                <a:custGeom>
                  <a:avLst/>
                  <a:gdLst>
                    <a:gd name="T0" fmla="*/ 33 w 33"/>
                    <a:gd name="T1" fmla="*/ 35 h 35"/>
                    <a:gd name="T2" fmla="*/ 26 w 33"/>
                    <a:gd name="T3" fmla="*/ 0 h 35"/>
                    <a:gd name="T4" fmla="*/ 0 w 33"/>
                    <a:gd name="T5" fmla="*/ 0 h 35"/>
                    <a:gd name="T6" fmla="*/ 0 w 33"/>
                    <a:gd name="T7" fmla="*/ 35 h 35"/>
                    <a:gd name="T8" fmla="*/ 33 w 33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5">
                      <a:moveTo>
                        <a:pt x="33" y="35"/>
                      </a:moveTo>
                      <a:cubicBezTo>
                        <a:pt x="31" y="24"/>
                        <a:pt x="29" y="12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lnTo>
                        <a:pt x="3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30"/>
                <p:cNvSpPr/>
                <p:nvPr/>
              </p:nvSpPr>
              <p:spPr bwMode="auto">
                <a:xfrm>
                  <a:off x="1220036" y="669436"/>
                  <a:ext cx="153988" cy="125413"/>
                </a:xfrm>
                <a:custGeom>
                  <a:avLst/>
                  <a:gdLst>
                    <a:gd name="T0" fmla="*/ 0 w 41"/>
                    <a:gd name="T1" fmla="*/ 33 h 33"/>
                    <a:gd name="T2" fmla="*/ 41 w 41"/>
                    <a:gd name="T3" fmla="*/ 33 h 33"/>
                    <a:gd name="T4" fmla="*/ 35 w 41"/>
                    <a:gd name="T5" fmla="*/ 0 h 33"/>
                    <a:gd name="T6" fmla="*/ 0 w 41"/>
                    <a:gd name="T7" fmla="*/ 0 h 33"/>
                    <a:gd name="T8" fmla="*/ 0 w 41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3">
                      <a:moveTo>
                        <a:pt x="0" y="33"/>
                      </a:move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39" y="22"/>
                        <a:pt x="37" y="11"/>
                        <a:pt x="3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31"/>
                <p:cNvSpPr/>
                <p:nvPr/>
              </p:nvSpPr>
              <p:spPr bwMode="auto">
                <a:xfrm>
                  <a:off x="1042236" y="669436"/>
                  <a:ext cx="142875" cy="125413"/>
                </a:xfrm>
                <a:custGeom>
                  <a:avLst/>
                  <a:gdLst>
                    <a:gd name="T0" fmla="*/ 38 w 38"/>
                    <a:gd name="T1" fmla="*/ 0 h 33"/>
                    <a:gd name="T2" fmla="*/ 5 w 38"/>
                    <a:gd name="T3" fmla="*/ 0 h 33"/>
                    <a:gd name="T4" fmla="*/ 0 w 38"/>
                    <a:gd name="T5" fmla="*/ 33 h 33"/>
                    <a:gd name="T6" fmla="*/ 38 w 38"/>
                    <a:gd name="T7" fmla="*/ 33 h 33"/>
                    <a:gd name="T8" fmla="*/ 38 w 38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3">
                      <a:moveTo>
                        <a:pt x="38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1"/>
                        <a:pt x="1" y="22"/>
                        <a:pt x="0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32"/>
                <p:cNvSpPr/>
                <p:nvPr/>
              </p:nvSpPr>
              <p:spPr bwMode="auto">
                <a:xfrm>
                  <a:off x="970798" y="1563200"/>
                  <a:ext cx="214313" cy="146050"/>
                </a:xfrm>
                <a:custGeom>
                  <a:avLst/>
                  <a:gdLst>
                    <a:gd name="T0" fmla="*/ 57 w 57"/>
                    <a:gd name="T1" fmla="*/ 0 h 39"/>
                    <a:gd name="T2" fmla="*/ 0 w 57"/>
                    <a:gd name="T3" fmla="*/ 0 h 39"/>
                    <a:gd name="T4" fmla="*/ 0 w 57"/>
                    <a:gd name="T5" fmla="*/ 39 h 39"/>
                    <a:gd name="T6" fmla="*/ 57 w 57"/>
                    <a:gd name="T7" fmla="*/ 39 h 39"/>
                    <a:gd name="T8" fmla="*/ 57 w 57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9">
                      <a:moveTo>
                        <a:pt x="5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27"/>
                        <a:pt x="0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lnTo>
                        <a:pt x="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33"/>
                <p:cNvSpPr/>
                <p:nvPr/>
              </p:nvSpPr>
              <p:spPr bwMode="auto">
                <a:xfrm>
                  <a:off x="981910" y="1220299"/>
                  <a:ext cx="203200" cy="120650"/>
                </a:xfrm>
                <a:custGeom>
                  <a:avLst/>
                  <a:gdLst>
                    <a:gd name="T0" fmla="*/ 54 w 54"/>
                    <a:gd name="T1" fmla="*/ 0 h 32"/>
                    <a:gd name="T2" fmla="*/ 2 w 54"/>
                    <a:gd name="T3" fmla="*/ 0 h 32"/>
                    <a:gd name="T4" fmla="*/ 0 w 54"/>
                    <a:gd name="T5" fmla="*/ 32 h 32"/>
                    <a:gd name="T6" fmla="*/ 54 w 54"/>
                    <a:gd name="T7" fmla="*/ 32 h 32"/>
                    <a:gd name="T8" fmla="*/ 54 w 5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2">
                      <a:moveTo>
                        <a:pt x="5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0" y="21"/>
                        <a:pt x="0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34"/>
                <p:cNvSpPr/>
                <p:nvPr/>
              </p:nvSpPr>
              <p:spPr bwMode="auto">
                <a:xfrm>
                  <a:off x="973973" y="1382225"/>
                  <a:ext cx="211138" cy="139700"/>
                </a:xfrm>
                <a:custGeom>
                  <a:avLst/>
                  <a:gdLst>
                    <a:gd name="T0" fmla="*/ 56 w 56"/>
                    <a:gd name="T1" fmla="*/ 0 h 37"/>
                    <a:gd name="T2" fmla="*/ 1 w 56"/>
                    <a:gd name="T3" fmla="*/ 0 h 37"/>
                    <a:gd name="T4" fmla="*/ 0 w 56"/>
                    <a:gd name="T5" fmla="*/ 37 h 37"/>
                    <a:gd name="T6" fmla="*/ 56 w 56"/>
                    <a:gd name="T7" fmla="*/ 37 h 37"/>
                    <a:gd name="T8" fmla="*/ 56 w 56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25"/>
                        <a:pt x="0" y="37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0"/>
                        <a:pt x="56" y="0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35"/>
                <p:cNvSpPr/>
                <p:nvPr/>
              </p:nvSpPr>
              <p:spPr bwMode="auto">
                <a:xfrm>
                  <a:off x="853323" y="1382225"/>
                  <a:ext cx="90488" cy="139700"/>
                </a:xfrm>
                <a:custGeom>
                  <a:avLst/>
                  <a:gdLst>
                    <a:gd name="T0" fmla="*/ 2 w 24"/>
                    <a:gd name="T1" fmla="*/ 0 h 37"/>
                    <a:gd name="T2" fmla="*/ 0 w 24"/>
                    <a:gd name="T3" fmla="*/ 37 h 37"/>
                    <a:gd name="T4" fmla="*/ 22 w 24"/>
                    <a:gd name="T5" fmla="*/ 37 h 37"/>
                    <a:gd name="T6" fmla="*/ 24 w 24"/>
                    <a:gd name="T7" fmla="*/ 0 h 37"/>
                    <a:gd name="T8" fmla="*/ 2 w 24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" y="0"/>
                      </a:moveTo>
                      <a:cubicBezTo>
                        <a:pt x="1" y="13"/>
                        <a:pt x="1" y="25"/>
                        <a:pt x="0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25"/>
                        <a:pt x="23" y="13"/>
                        <a:pt x="2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Freeform 36"/>
                <p:cNvSpPr/>
                <p:nvPr/>
              </p:nvSpPr>
              <p:spPr bwMode="auto">
                <a:xfrm>
                  <a:off x="1472449" y="1382225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8 w 21"/>
                    <a:gd name="T3" fmla="*/ 0 h 37"/>
                    <a:gd name="T4" fmla="*/ 0 w 21"/>
                    <a:gd name="T5" fmla="*/ 0 h 37"/>
                    <a:gd name="T6" fmla="*/ 1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20" y="25"/>
                        <a:pt x="19" y="13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1" y="25"/>
                        <a:pt x="1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37"/>
                <p:cNvSpPr/>
                <p:nvPr/>
              </p:nvSpPr>
              <p:spPr bwMode="auto">
                <a:xfrm>
                  <a:off x="1461336" y="1220299"/>
                  <a:ext cx="76200" cy="120650"/>
                </a:xfrm>
                <a:custGeom>
                  <a:avLst/>
                  <a:gdLst>
                    <a:gd name="T0" fmla="*/ 20 w 20"/>
                    <a:gd name="T1" fmla="*/ 32 h 32"/>
                    <a:gd name="T2" fmla="*/ 17 w 20"/>
                    <a:gd name="T3" fmla="*/ 0 h 32"/>
                    <a:gd name="T4" fmla="*/ 0 w 20"/>
                    <a:gd name="T5" fmla="*/ 0 h 32"/>
                    <a:gd name="T6" fmla="*/ 2 w 20"/>
                    <a:gd name="T7" fmla="*/ 32 h 32"/>
                    <a:gd name="T8" fmla="*/ 20 w 20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2">
                      <a:moveTo>
                        <a:pt x="20" y="32"/>
                      </a:moveTo>
                      <a:cubicBezTo>
                        <a:pt x="19" y="21"/>
                        <a:pt x="18" y="11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1"/>
                        <a:pt x="1" y="21"/>
                        <a:pt x="2" y="32"/>
                      </a:cubicBez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" name="Freeform 38"/>
                <p:cNvSpPr/>
                <p:nvPr/>
              </p:nvSpPr>
              <p:spPr bwMode="auto">
                <a:xfrm>
                  <a:off x="1058111" y="451949"/>
                  <a:ext cx="47625" cy="41275"/>
                </a:xfrm>
                <a:custGeom>
                  <a:avLst/>
                  <a:gdLst>
                    <a:gd name="T0" fmla="*/ 13 w 13"/>
                    <a:gd name="T1" fmla="*/ 0 h 11"/>
                    <a:gd name="T2" fmla="*/ 3 w 13"/>
                    <a:gd name="T3" fmla="*/ 0 h 11"/>
                    <a:gd name="T4" fmla="*/ 0 w 13"/>
                    <a:gd name="T5" fmla="*/ 11 h 11"/>
                    <a:gd name="T6" fmla="*/ 10 w 13"/>
                    <a:gd name="T7" fmla="*/ 11 h 11"/>
                    <a:gd name="T8" fmla="*/ 13 w 1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8"/>
                        <a:pt x="12" y="4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" name="Freeform 39"/>
                <p:cNvSpPr/>
                <p:nvPr/>
              </p:nvSpPr>
              <p:spPr bwMode="auto">
                <a:xfrm>
                  <a:off x="1310523" y="451949"/>
                  <a:ext cx="44450" cy="41275"/>
                </a:xfrm>
                <a:custGeom>
                  <a:avLst/>
                  <a:gdLst>
                    <a:gd name="T0" fmla="*/ 12 w 12"/>
                    <a:gd name="T1" fmla="*/ 11 h 11"/>
                    <a:gd name="T2" fmla="*/ 11 w 12"/>
                    <a:gd name="T3" fmla="*/ 5 h 11"/>
                    <a:gd name="T4" fmla="*/ 9 w 12"/>
                    <a:gd name="T5" fmla="*/ 0 h 11"/>
                    <a:gd name="T6" fmla="*/ 0 w 12"/>
                    <a:gd name="T7" fmla="*/ 0 h 11"/>
                    <a:gd name="T8" fmla="*/ 2 w 12"/>
                    <a:gd name="T9" fmla="*/ 11 h 11"/>
                    <a:gd name="T10" fmla="*/ 12 w 12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12" y="11"/>
                      </a:moveTo>
                      <a:cubicBezTo>
                        <a:pt x="12" y="9"/>
                        <a:pt x="11" y="7"/>
                        <a:pt x="11" y="5"/>
                      </a:cubicBezTo>
                      <a:cubicBezTo>
                        <a:pt x="10" y="3"/>
                        <a:pt x="9" y="2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8"/>
                        <a:pt x="2" y="11"/>
                      </a:cubicBezTo>
                      <a:lnTo>
                        <a:pt x="12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" name="Rectangle 40"/>
                <p:cNvSpPr>
                  <a:spLocks noChangeArrowheads="1"/>
                </p:cNvSpPr>
                <p:nvPr/>
              </p:nvSpPr>
              <p:spPr bwMode="auto">
                <a:xfrm>
                  <a:off x="1185111" y="4519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Freeform 41"/>
                <p:cNvSpPr/>
                <p:nvPr/>
              </p:nvSpPr>
              <p:spPr bwMode="auto">
                <a:xfrm>
                  <a:off x="1023185" y="624986"/>
                  <a:ext cx="46038" cy="44450"/>
                </a:xfrm>
                <a:custGeom>
                  <a:avLst/>
                  <a:gdLst>
                    <a:gd name="T0" fmla="*/ 12 w 12"/>
                    <a:gd name="T1" fmla="*/ 0 h 12"/>
                    <a:gd name="T2" fmla="*/ 2 w 12"/>
                    <a:gd name="T3" fmla="*/ 0 h 12"/>
                    <a:gd name="T4" fmla="*/ 0 w 12"/>
                    <a:gd name="T5" fmla="*/ 12 h 12"/>
                    <a:gd name="T6" fmla="*/ 10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8"/>
                        <a:pt x="12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42"/>
                <p:cNvSpPr/>
                <p:nvPr/>
              </p:nvSpPr>
              <p:spPr bwMode="auto">
                <a:xfrm>
                  <a:off x="1343861" y="624986"/>
                  <a:ext cx="46038" cy="44450"/>
                </a:xfrm>
                <a:custGeom>
                  <a:avLst/>
                  <a:gdLst>
                    <a:gd name="T0" fmla="*/ 2 w 12"/>
                    <a:gd name="T1" fmla="*/ 12 h 12"/>
                    <a:gd name="T2" fmla="*/ 12 w 12"/>
                    <a:gd name="T3" fmla="*/ 12 h 12"/>
                    <a:gd name="T4" fmla="*/ 10 w 12"/>
                    <a:gd name="T5" fmla="*/ 0 h 12"/>
                    <a:gd name="T6" fmla="*/ 0 w 12"/>
                    <a:gd name="T7" fmla="*/ 0 h 12"/>
                    <a:gd name="T8" fmla="*/ 2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2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8"/>
                        <a:pt x="11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2" y="8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Rectangle 43"/>
                <p:cNvSpPr>
                  <a:spLocks noChangeArrowheads="1"/>
                </p:cNvSpPr>
                <p:nvPr/>
              </p:nvSpPr>
              <p:spPr bwMode="auto">
                <a:xfrm>
                  <a:off x="1185111" y="624986"/>
                  <a:ext cx="349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4"/>
                <p:cNvSpPr/>
                <p:nvPr/>
              </p:nvSpPr>
              <p:spPr bwMode="auto">
                <a:xfrm>
                  <a:off x="996198" y="794849"/>
                  <a:ext cx="46038" cy="41275"/>
                </a:xfrm>
                <a:custGeom>
                  <a:avLst/>
                  <a:gdLst>
                    <a:gd name="T0" fmla="*/ 12 w 12"/>
                    <a:gd name="T1" fmla="*/ 0 h 11"/>
                    <a:gd name="T2" fmla="*/ 2 w 12"/>
                    <a:gd name="T3" fmla="*/ 0 h 11"/>
                    <a:gd name="T4" fmla="*/ 0 w 12"/>
                    <a:gd name="T5" fmla="*/ 11 h 11"/>
                    <a:gd name="T6" fmla="*/ 10 w 12"/>
                    <a:gd name="T7" fmla="*/ 11 h 11"/>
                    <a:gd name="T8" fmla="*/ 12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45"/>
                <p:cNvSpPr/>
                <p:nvPr/>
              </p:nvSpPr>
              <p:spPr bwMode="auto">
                <a:xfrm>
                  <a:off x="1374024" y="794849"/>
                  <a:ext cx="42863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9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Rectangle 46"/>
                <p:cNvSpPr>
                  <a:spLocks noChangeArrowheads="1"/>
                </p:cNvSpPr>
                <p:nvPr/>
              </p:nvSpPr>
              <p:spPr bwMode="auto">
                <a:xfrm>
                  <a:off x="1185111" y="7948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47"/>
                <p:cNvSpPr/>
                <p:nvPr/>
              </p:nvSpPr>
              <p:spPr bwMode="auto">
                <a:xfrm>
                  <a:off x="970798" y="998049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3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48"/>
                <p:cNvSpPr/>
                <p:nvPr/>
              </p:nvSpPr>
              <p:spPr bwMode="auto">
                <a:xfrm>
                  <a:off x="1401011" y="998049"/>
                  <a:ext cx="41275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3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Rectangle 49"/>
                <p:cNvSpPr>
                  <a:spLocks noChangeArrowheads="1"/>
                </p:cNvSpPr>
                <p:nvPr/>
              </p:nvSpPr>
              <p:spPr bwMode="auto">
                <a:xfrm>
                  <a:off x="1185111" y="9980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2" name="Freeform 50"/>
                <p:cNvSpPr/>
                <p:nvPr/>
              </p:nvSpPr>
              <p:spPr bwMode="auto">
                <a:xfrm>
                  <a:off x="951748" y="1179024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3" name="Freeform 51"/>
                <p:cNvSpPr/>
                <p:nvPr/>
              </p:nvSpPr>
              <p:spPr bwMode="auto">
                <a:xfrm>
                  <a:off x="1420061" y="1179024"/>
                  <a:ext cx="41275" cy="41275"/>
                </a:xfrm>
                <a:custGeom>
                  <a:avLst/>
                  <a:gdLst>
                    <a:gd name="T0" fmla="*/ 1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1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7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4" name="Rectangle 52"/>
                <p:cNvSpPr>
                  <a:spLocks noChangeArrowheads="1"/>
                </p:cNvSpPr>
                <p:nvPr/>
              </p:nvSpPr>
              <p:spPr bwMode="auto">
                <a:xfrm>
                  <a:off x="1185111" y="1179024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Freeform 53"/>
                <p:cNvSpPr/>
                <p:nvPr/>
              </p:nvSpPr>
              <p:spPr bwMode="auto">
                <a:xfrm>
                  <a:off x="943810" y="1340950"/>
                  <a:ext cx="38100" cy="41275"/>
                </a:xfrm>
                <a:custGeom>
                  <a:avLst/>
                  <a:gdLst>
                    <a:gd name="T0" fmla="*/ 10 w 10"/>
                    <a:gd name="T1" fmla="*/ 0 h 11"/>
                    <a:gd name="T2" fmla="*/ 0 w 10"/>
                    <a:gd name="T3" fmla="*/ 0 h 11"/>
                    <a:gd name="T4" fmla="*/ 0 w 10"/>
                    <a:gd name="T5" fmla="*/ 11 h 11"/>
                    <a:gd name="T6" fmla="*/ 9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10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Freeform 54"/>
                <p:cNvSpPr/>
                <p:nvPr/>
              </p:nvSpPr>
              <p:spPr bwMode="auto">
                <a:xfrm>
                  <a:off x="1434349" y="1340950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3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Rectangle 55"/>
                <p:cNvSpPr>
                  <a:spLocks noChangeArrowheads="1"/>
                </p:cNvSpPr>
                <p:nvPr/>
              </p:nvSpPr>
              <p:spPr bwMode="auto">
                <a:xfrm>
                  <a:off x="1185111" y="13409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6"/>
                <p:cNvSpPr/>
                <p:nvPr/>
              </p:nvSpPr>
              <p:spPr bwMode="auto">
                <a:xfrm>
                  <a:off x="935873" y="1521925"/>
                  <a:ext cx="34925" cy="41275"/>
                </a:xfrm>
                <a:custGeom>
                  <a:avLst/>
                  <a:gdLst>
                    <a:gd name="T0" fmla="*/ 9 w 9"/>
                    <a:gd name="T1" fmla="*/ 0 h 11"/>
                    <a:gd name="T2" fmla="*/ 0 w 9"/>
                    <a:gd name="T3" fmla="*/ 0 h 11"/>
                    <a:gd name="T4" fmla="*/ 0 w 9"/>
                    <a:gd name="T5" fmla="*/ 11 h 11"/>
                    <a:gd name="T6" fmla="*/ 9 w 9"/>
                    <a:gd name="T7" fmla="*/ 11 h 11"/>
                    <a:gd name="T8" fmla="*/ 9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9" y="4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7"/>
                <p:cNvSpPr/>
                <p:nvPr/>
              </p:nvSpPr>
              <p:spPr bwMode="auto">
                <a:xfrm>
                  <a:off x="1442286" y="1521925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0" name="Rectangle 58"/>
                <p:cNvSpPr>
                  <a:spLocks noChangeArrowheads="1"/>
                </p:cNvSpPr>
                <p:nvPr/>
              </p:nvSpPr>
              <p:spPr bwMode="auto">
                <a:xfrm>
                  <a:off x="1185111" y="1521925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Rectangle 59"/>
                <p:cNvSpPr>
                  <a:spLocks noChangeArrowheads="1"/>
                </p:cNvSpPr>
                <p:nvPr/>
              </p:nvSpPr>
              <p:spPr bwMode="auto">
                <a:xfrm>
                  <a:off x="1185111" y="17092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endParaRPr lang="en-US">
                    <a:latin typeface="Arial" panose="020B0604020202020204" pitchFamily="34" charset="0"/>
                    <a:ea typeface="汉仪旗黑-60S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42" name="Group 97"/>
          <p:cNvGrpSpPr/>
          <p:nvPr/>
        </p:nvGrpSpPr>
        <p:grpSpPr>
          <a:xfrm>
            <a:off x="6712640" y="4039959"/>
            <a:ext cx="617788" cy="617788"/>
            <a:chOff x="6942614" y="3637203"/>
            <a:chExt cx="585787" cy="585787"/>
          </a:xfrm>
        </p:grpSpPr>
        <p:sp>
          <p:nvSpPr>
            <p:cNvPr id="143" name="Oval 98"/>
            <p:cNvSpPr/>
            <p:nvPr/>
          </p:nvSpPr>
          <p:spPr>
            <a:xfrm>
              <a:off x="6942614" y="3637203"/>
              <a:ext cx="585787" cy="585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685">
                <a:solidFill>
                  <a:schemeClr val="bg1"/>
                </a:solidFill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4" name="Shape 1094"/>
            <p:cNvSpPr/>
            <p:nvPr/>
          </p:nvSpPr>
          <p:spPr>
            <a:xfrm>
              <a:off x="7087269" y="3817565"/>
              <a:ext cx="299334" cy="213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75">
                <a:latin typeface="Arial" panose="020B0604020202020204" pitchFamily="34" charset="0"/>
                <a:ea typeface="汉仪旗黑-60S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5" name="矩形 144"/>
          <p:cNvSpPr/>
          <p:nvPr/>
        </p:nvSpPr>
        <p:spPr>
          <a:xfrm>
            <a:off x="7513604" y="2080163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7513603" y="2423445"/>
            <a:ext cx="4789649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7513604" y="3009246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7513603" y="3352528"/>
            <a:ext cx="4789649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7513604" y="3961499"/>
            <a:ext cx="1575396" cy="423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7513603" y="4304781"/>
            <a:ext cx="4789649" cy="3124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点击输入简要文字内容，文字内容需概括精炼，不用多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B6E75"/>
      </a:accent1>
      <a:accent2>
        <a:srgbClr val="33AFAC"/>
      </a:accent2>
      <a:accent3>
        <a:srgbClr val="3F3F3F"/>
      </a:accent3>
      <a:accent4>
        <a:srgbClr val="EB6E75"/>
      </a:accent4>
      <a:accent5>
        <a:srgbClr val="33AFAC"/>
      </a:accent5>
      <a:accent6>
        <a:srgbClr val="3F3F3F"/>
      </a:accent6>
      <a:hlink>
        <a:srgbClr val="0563C1"/>
      </a:hlink>
      <a:folHlink>
        <a:srgbClr val="954F72"/>
      </a:folHlink>
    </a:clrScheme>
    <a:fontScheme name="3jrmwknx">
      <a:majorFont>
        <a:latin typeface="Arial"/>
        <a:ea typeface="汉仪旗黑-60S"/>
        <a:cs typeface=""/>
      </a:majorFont>
      <a:minorFont>
        <a:latin typeface="Arial"/>
        <a:ea typeface="汉仪旗黑-60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2995</Words>
  <Application>WPS 演示</Application>
  <PresentationFormat>宽屏</PresentationFormat>
  <Paragraphs>345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汉仪润圆-75W</vt:lpstr>
      <vt:lpstr>思源黑体 Regular</vt:lpstr>
      <vt:lpstr>江城圆体 600W</vt:lpstr>
      <vt:lpstr>汉仪旗黑-60S</vt:lpstr>
      <vt:lpstr>黑体</vt:lpstr>
      <vt:lpstr>Helvetica Light</vt:lpstr>
      <vt:lpstr>微软雅黑</vt:lpstr>
      <vt:lpstr>Calibri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52</cp:revision>
  <dcterms:created xsi:type="dcterms:W3CDTF">2020-12-10T18:47:00Z</dcterms:created>
  <dcterms:modified xsi:type="dcterms:W3CDTF">2022-03-01T07:13:44Z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v1.0_mb_GGC7SBImKQOOcSIzSs8yWQ==</vt:lpwstr>
  </property>
  <property fmtid="{D5CDD505-2E9C-101B-9397-08002B2CF9AE}" pid="4" name="ICV">
    <vt:lpwstr>23A59630FF224A5D8AA40650F8E2209F</vt:lpwstr>
  </property>
</Properties>
</file>