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70" r:id="rId3"/>
  </p:sldMasterIdLst>
  <p:notesMasterIdLst>
    <p:notesMasterId r:id="rId5"/>
  </p:notesMasterIdLst>
  <p:sldIdLst>
    <p:sldId id="256" r:id="rId4"/>
    <p:sldId id="278" r:id="rId6"/>
    <p:sldId id="257" r:id="rId7"/>
    <p:sldId id="259" r:id="rId8"/>
    <p:sldId id="258" r:id="rId9"/>
    <p:sldId id="265" r:id="rId10"/>
    <p:sldId id="287" r:id="rId11"/>
    <p:sldId id="288" r:id="rId12"/>
    <p:sldId id="289" r:id="rId13"/>
    <p:sldId id="271" r:id="rId14"/>
    <p:sldId id="290" r:id="rId15"/>
    <p:sldId id="266" r:id="rId16"/>
    <p:sldId id="273" r:id="rId17"/>
    <p:sldId id="269" r:id="rId18"/>
    <p:sldId id="268" r:id="rId19"/>
    <p:sldId id="291" r:id="rId20"/>
    <p:sldId id="292" r:id="rId21"/>
    <p:sldId id="294" r:id="rId22"/>
    <p:sldId id="295" r:id="rId23"/>
    <p:sldId id="293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B424B"/>
    <a:srgbClr val="539E46"/>
    <a:srgbClr val="34844E"/>
    <a:srgbClr val="EBFD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152" autoAdjust="0"/>
    <p:restoredTop sz="92966" autoAdjust="0"/>
  </p:normalViewPr>
  <p:slideViewPr>
    <p:cSldViewPr snapToGrid="0" showGuides="1">
      <p:cViewPr>
        <p:scale>
          <a:sx n="66" d="100"/>
          <a:sy n="66" d="100"/>
        </p:scale>
        <p:origin x="-2070" y="-966"/>
      </p:cViewPr>
      <p:guideLst>
        <p:guide orient="horz" pos="2069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779878-7A10-4E86-BE64-B0C0079F0F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850271-907A-42B6-B627-6AE1543B68C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850271-907A-42B6-B627-6AE1543B68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850271-907A-42B6-B627-6AE1543B68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850271-907A-42B6-B627-6AE1543B68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850271-907A-42B6-B627-6AE1543B68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850271-907A-42B6-B627-6AE1543B68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850271-907A-42B6-B627-6AE1543B68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850271-907A-42B6-B627-6AE1543B68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850271-907A-42B6-B627-6AE1543B68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850271-907A-42B6-B627-6AE1543B68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850271-907A-42B6-B627-6AE1543B68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850271-907A-42B6-B627-6AE1543B68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850271-907A-42B6-B627-6AE1543B68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850271-907A-42B6-B627-6AE1543B68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850271-907A-42B6-B627-6AE1543B68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850271-907A-42B6-B627-6AE1543B68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850271-907A-42B6-B627-6AE1543B68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850271-907A-42B6-B627-6AE1543B68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850271-907A-42B6-B627-6AE1543B68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850271-907A-42B6-B627-6AE1543B68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850271-907A-42B6-B627-6AE1543B68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xiazai/" TargetMode="Externa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315437" y="400050"/>
            <a:ext cx="4760277" cy="6057900"/>
          </a:xfrm>
          <a:custGeom>
            <a:avLst/>
            <a:gdLst>
              <a:gd name="connsiteX0" fmla="*/ 0 w 4760277"/>
              <a:gd name="connsiteY0" fmla="*/ 0 h 6057900"/>
              <a:gd name="connsiteX1" fmla="*/ 4760277 w 4760277"/>
              <a:gd name="connsiteY1" fmla="*/ 0 h 6057900"/>
              <a:gd name="connsiteX2" fmla="*/ 4760277 w 4760277"/>
              <a:gd name="connsiteY2" fmla="*/ 6057900 h 6057900"/>
              <a:gd name="connsiteX3" fmla="*/ 0 w 4760277"/>
              <a:gd name="connsiteY3" fmla="*/ 6057900 h 6057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60277" h="6057900">
                <a:moveTo>
                  <a:pt x="0" y="0"/>
                </a:moveTo>
                <a:lnTo>
                  <a:pt x="4760277" y="0"/>
                </a:lnTo>
                <a:lnTo>
                  <a:pt x="4760277" y="6057900"/>
                </a:lnTo>
                <a:lnTo>
                  <a:pt x="0" y="60579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6629400" y="0"/>
            <a:ext cx="5562600" cy="6858000"/>
          </a:xfrm>
          <a:custGeom>
            <a:avLst/>
            <a:gdLst>
              <a:gd name="connsiteX0" fmla="*/ 0 w 5562600"/>
              <a:gd name="connsiteY0" fmla="*/ 0 h 6858000"/>
              <a:gd name="connsiteX1" fmla="*/ 5562600 w 5562600"/>
              <a:gd name="connsiteY1" fmla="*/ 0 h 6858000"/>
              <a:gd name="connsiteX2" fmla="*/ 5562600 w 5562600"/>
              <a:gd name="connsiteY2" fmla="*/ 6858000 h 6858000"/>
              <a:gd name="connsiteX3" fmla="*/ 0 w 55626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62600" h="6858000">
                <a:moveTo>
                  <a:pt x="0" y="0"/>
                </a:moveTo>
                <a:lnTo>
                  <a:pt x="5562600" y="0"/>
                </a:lnTo>
                <a:lnTo>
                  <a:pt x="55626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828675" y="2085615"/>
            <a:ext cx="2800350" cy="3962400"/>
          </a:xfrm>
          <a:custGeom>
            <a:avLst/>
            <a:gdLst>
              <a:gd name="connsiteX0" fmla="*/ 0 w 2800350"/>
              <a:gd name="connsiteY0" fmla="*/ 0 h 3962400"/>
              <a:gd name="connsiteX1" fmla="*/ 2800350 w 2800350"/>
              <a:gd name="connsiteY1" fmla="*/ 0 h 3962400"/>
              <a:gd name="connsiteX2" fmla="*/ 2800350 w 2800350"/>
              <a:gd name="connsiteY2" fmla="*/ 3962400 h 3962400"/>
              <a:gd name="connsiteX3" fmla="*/ 0 w 2800350"/>
              <a:gd name="connsiteY3" fmla="*/ 3962400 h 396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00350" h="3962400">
                <a:moveTo>
                  <a:pt x="0" y="0"/>
                </a:moveTo>
                <a:lnTo>
                  <a:pt x="2800350" y="0"/>
                </a:lnTo>
                <a:lnTo>
                  <a:pt x="2800350" y="3962400"/>
                </a:lnTo>
                <a:lnTo>
                  <a:pt x="0" y="39624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6562725" y="2085615"/>
            <a:ext cx="2800350" cy="3962400"/>
          </a:xfrm>
          <a:custGeom>
            <a:avLst/>
            <a:gdLst>
              <a:gd name="connsiteX0" fmla="*/ 0 w 2800350"/>
              <a:gd name="connsiteY0" fmla="*/ 0 h 3962400"/>
              <a:gd name="connsiteX1" fmla="*/ 2800350 w 2800350"/>
              <a:gd name="connsiteY1" fmla="*/ 0 h 3962400"/>
              <a:gd name="connsiteX2" fmla="*/ 2800350 w 2800350"/>
              <a:gd name="connsiteY2" fmla="*/ 3962400 h 3962400"/>
              <a:gd name="connsiteX3" fmla="*/ 0 w 2800350"/>
              <a:gd name="connsiteY3" fmla="*/ 3962400 h 396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00350" h="3962400">
                <a:moveTo>
                  <a:pt x="0" y="0"/>
                </a:moveTo>
                <a:lnTo>
                  <a:pt x="2800350" y="0"/>
                </a:lnTo>
                <a:lnTo>
                  <a:pt x="2800350" y="3962400"/>
                </a:lnTo>
                <a:lnTo>
                  <a:pt x="0" y="39624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3048000" cy="3181350"/>
          </a:xfrm>
          <a:custGeom>
            <a:avLst/>
            <a:gdLst>
              <a:gd name="connsiteX0" fmla="*/ 0 w 3048000"/>
              <a:gd name="connsiteY0" fmla="*/ 0 h 3181350"/>
              <a:gd name="connsiteX1" fmla="*/ 3048000 w 3048000"/>
              <a:gd name="connsiteY1" fmla="*/ 0 h 3181350"/>
              <a:gd name="connsiteX2" fmla="*/ 3048000 w 3048000"/>
              <a:gd name="connsiteY2" fmla="*/ 3181350 h 3181350"/>
              <a:gd name="connsiteX3" fmla="*/ 0 w 3048000"/>
              <a:gd name="connsiteY3" fmla="*/ 3181350 h 3181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3181350">
                <a:moveTo>
                  <a:pt x="0" y="0"/>
                </a:moveTo>
                <a:lnTo>
                  <a:pt x="3048000" y="0"/>
                </a:lnTo>
                <a:lnTo>
                  <a:pt x="3048000" y="3181350"/>
                </a:lnTo>
                <a:lnTo>
                  <a:pt x="0" y="318135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图片占位符 13"/>
          <p:cNvSpPr>
            <a:spLocks noGrp="1"/>
          </p:cNvSpPr>
          <p:nvPr>
            <p:ph type="pic" sz="quarter" idx="11"/>
          </p:nvPr>
        </p:nvSpPr>
        <p:spPr>
          <a:xfrm>
            <a:off x="3048000" y="0"/>
            <a:ext cx="3048000" cy="3181350"/>
          </a:xfrm>
          <a:custGeom>
            <a:avLst/>
            <a:gdLst>
              <a:gd name="connsiteX0" fmla="*/ 0 w 3048000"/>
              <a:gd name="connsiteY0" fmla="*/ 0 h 3181350"/>
              <a:gd name="connsiteX1" fmla="*/ 3048000 w 3048000"/>
              <a:gd name="connsiteY1" fmla="*/ 0 h 3181350"/>
              <a:gd name="connsiteX2" fmla="*/ 3048000 w 3048000"/>
              <a:gd name="connsiteY2" fmla="*/ 3181350 h 3181350"/>
              <a:gd name="connsiteX3" fmla="*/ 0 w 3048000"/>
              <a:gd name="connsiteY3" fmla="*/ 3181350 h 3181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3181350">
                <a:moveTo>
                  <a:pt x="0" y="0"/>
                </a:moveTo>
                <a:lnTo>
                  <a:pt x="3048000" y="0"/>
                </a:lnTo>
                <a:lnTo>
                  <a:pt x="3048000" y="3181350"/>
                </a:lnTo>
                <a:lnTo>
                  <a:pt x="0" y="318135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2"/>
          </p:nvPr>
        </p:nvSpPr>
        <p:spPr>
          <a:xfrm>
            <a:off x="6096000" y="0"/>
            <a:ext cx="3048000" cy="3181350"/>
          </a:xfrm>
          <a:custGeom>
            <a:avLst/>
            <a:gdLst>
              <a:gd name="connsiteX0" fmla="*/ 0 w 3048000"/>
              <a:gd name="connsiteY0" fmla="*/ 0 h 3181350"/>
              <a:gd name="connsiteX1" fmla="*/ 3048000 w 3048000"/>
              <a:gd name="connsiteY1" fmla="*/ 0 h 3181350"/>
              <a:gd name="connsiteX2" fmla="*/ 3048000 w 3048000"/>
              <a:gd name="connsiteY2" fmla="*/ 3181350 h 3181350"/>
              <a:gd name="connsiteX3" fmla="*/ 0 w 3048000"/>
              <a:gd name="connsiteY3" fmla="*/ 3181350 h 3181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3181350">
                <a:moveTo>
                  <a:pt x="0" y="0"/>
                </a:moveTo>
                <a:lnTo>
                  <a:pt x="3048000" y="0"/>
                </a:lnTo>
                <a:lnTo>
                  <a:pt x="3048000" y="3181350"/>
                </a:lnTo>
                <a:lnTo>
                  <a:pt x="0" y="318135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6" name="图片占位符 15"/>
          <p:cNvSpPr>
            <a:spLocks noGrp="1"/>
          </p:cNvSpPr>
          <p:nvPr>
            <p:ph type="pic" sz="quarter" idx="13"/>
          </p:nvPr>
        </p:nvSpPr>
        <p:spPr>
          <a:xfrm>
            <a:off x="9144000" y="0"/>
            <a:ext cx="3048000" cy="3181350"/>
          </a:xfrm>
          <a:custGeom>
            <a:avLst/>
            <a:gdLst>
              <a:gd name="connsiteX0" fmla="*/ 0 w 3048000"/>
              <a:gd name="connsiteY0" fmla="*/ 0 h 3181350"/>
              <a:gd name="connsiteX1" fmla="*/ 3048000 w 3048000"/>
              <a:gd name="connsiteY1" fmla="*/ 0 h 3181350"/>
              <a:gd name="connsiteX2" fmla="*/ 3048000 w 3048000"/>
              <a:gd name="connsiteY2" fmla="*/ 3181350 h 3181350"/>
              <a:gd name="connsiteX3" fmla="*/ 0 w 3048000"/>
              <a:gd name="connsiteY3" fmla="*/ 3181350 h 3181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3181350">
                <a:moveTo>
                  <a:pt x="0" y="0"/>
                </a:moveTo>
                <a:lnTo>
                  <a:pt x="3048000" y="0"/>
                </a:lnTo>
                <a:lnTo>
                  <a:pt x="3048000" y="3181350"/>
                </a:lnTo>
                <a:lnTo>
                  <a:pt x="0" y="318135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图片占位符 13"/>
          <p:cNvSpPr>
            <a:spLocks noGrp="1"/>
          </p:cNvSpPr>
          <p:nvPr>
            <p:ph type="pic" sz="quarter" idx="11"/>
          </p:nvPr>
        </p:nvSpPr>
        <p:spPr>
          <a:xfrm>
            <a:off x="4229100" y="3487664"/>
            <a:ext cx="2540000" cy="3370336"/>
          </a:xfrm>
          <a:custGeom>
            <a:avLst/>
            <a:gdLst>
              <a:gd name="connsiteX0" fmla="*/ 0 w 2540000"/>
              <a:gd name="connsiteY0" fmla="*/ 0 h 3370336"/>
              <a:gd name="connsiteX1" fmla="*/ 2540000 w 2540000"/>
              <a:gd name="connsiteY1" fmla="*/ 0 h 3370336"/>
              <a:gd name="connsiteX2" fmla="*/ 2540000 w 2540000"/>
              <a:gd name="connsiteY2" fmla="*/ 3370336 h 3370336"/>
              <a:gd name="connsiteX3" fmla="*/ 0 w 2540000"/>
              <a:gd name="connsiteY3" fmla="*/ 3370336 h 3370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40000" h="3370336">
                <a:moveTo>
                  <a:pt x="0" y="0"/>
                </a:moveTo>
                <a:lnTo>
                  <a:pt x="2540000" y="0"/>
                </a:lnTo>
                <a:lnTo>
                  <a:pt x="2540000" y="3370336"/>
                </a:lnTo>
                <a:lnTo>
                  <a:pt x="0" y="337033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2"/>
          </p:nvPr>
        </p:nvSpPr>
        <p:spPr>
          <a:xfrm>
            <a:off x="6940550" y="3487664"/>
            <a:ext cx="2540000" cy="3370336"/>
          </a:xfrm>
          <a:custGeom>
            <a:avLst/>
            <a:gdLst>
              <a:gd name="connsiteX0" fmla="*/ 0 w 2540000"/>
              <a:gd name="connsiteY0" fmla="*/ 0 h 3370336"/>
              <a:gd name="connsiteX1" fmla="*/ 2540000 w 2540000"/>
              <a:gd name="connsiteY1" fmla="*/ 0 h 3370336"/>
              <a:gd name="connsiteX2" fmla="*/ 2540000 w 2540000"/>
              <a:gd name="connsiteY2" fmla="*/ 3370336 h 3370336"/>
              <a:gd name="connsiteX3" fmla="*/ 0 w 2540000"/>
              <a:gd name="connsiteY3" fmla="*/ 3370336 h 3370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40000" h="3370336">
                <a:moveTo>
                  <a:pt x="0" y="0"/>
                </a:moveTo>
                <a:lnTo>
                  <a:pt x="2540000" y="0"/>
                </a:lnTo>
                <a:lnTo>
                  <a:pt x="2540000" y="3370336"/>
                </a:lnTo>
                <a:lnTo>
                  <a:pt x="0" y="337033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6" name="图片占位符 15"/>
          <p:cNvSpPr>
            <a:spLocks noGrp="1"/>
          </p:cNvSpPr>
          <p:nvPr>
            <p:ph type="pic" sz="quarter" idx="13"/>
          </p:nvPr>
        </p:nvSpPr>
        <p:spPr>
          <a:xfrm>
            <a:off x="9652000" y="3487664"/>
            <a:ext cx="2540000" cy="3370336"/>
          </a:xfrm>
          <a:custGeom>
            <a:avLst/>
            <a:gdLst>
              <a:gd name="connsiteX0" fmla="*/ 0 w 2540000"/>
              <a:gd name="connsiteY0" fmla="*/ 0 h 3370336"/>
              <a:gd name="connsiteX1" fmla="*/ 2540000 w 2540000"/>
              <a:gd name="connsiteY1" fmla="*/ 0 h 3370336"/>
              <a:gd name="connsiteX2" fmla="*/ 2540000 w 2540000"/>
              <a:gd name="connsiteY2" fmla="*/ 3370336 h 3370336"/>
              <a:gd name="connsiteX3" fmla="*/ 0 w 2540000"/>
              <a:gd name="connsiteY3" fmla="*/ 3370336 h 3370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40000" h="3370336">
                <a:moveTo>
                  <a:pt x="0" y="0"/>
                </a:moveTo>
                <a:lnTo>
                  <a:pt x="2540000" y="0"/>
                </a:lnTo>
                <a:lnTo>
                  <a:pt x="2540000" y="3370336"/>
                </a:lnTo>
                <a:lnTo>
                  <a:pt x="0" y="337033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4038600" cy="6858000"/>
          </a:xfrm>
          <a:custGeom>
            <a:avLst/>
            <a:gdLst>
              <a:gd name="connsiteX0" fmla="*/ 0 w 4038600"/>
              <a:gd name="connsiteY0" fmla="*/ 0 h 6858000"/>
              <a:gd name="connsiteX1" fmla="*/ 4038600 w 4038600"/>
              <a:gd name="connsiteY1" fmla="*/ 0 h 6858000"/>
              <a:gd name="connsiteX2" fmla="*/ 4038600 w 4038600"/>
              <a:gd name="connsiteY2" fmla="*/ 6858000 h 6858000"/>
              <a:gd name="connsiteX3" fmla="*/ 0 w 40386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38600" h="6858000">
                <a:moveTo>
                  <a:pt x="0" y="0"/>
                </a:moveTo>
                <a:lnTo>
                  <a:pt x="4038600" y="0"/>
                </a:lnTo>
                <a:lnTo>
                  <a:pt x="40386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5769092" y="858838"/>
            <a:ext cx="5892566" cy="2362200"/>
          </a:xfrm>
          <a:custGeom>
            <a:avLst/>
            <a:gdLst>
              <a:gd name="connsiteX0" fmla="*/ 0 w 5892566"/>
              <a:gd name="connsiteY0" fmla="*/ 0 h 2362200"/>
              <a:gd name="connsiteX1" fmla="*/ 5892566 w 5892566"/>
              <a:gd name="connsiteY1" fmla="*/ 0 h 2362200"/>
              <a:gd name="connsiteX2" fmla="*/ 5892566 w 5892566"/>
              <a:gd name="connsiteY2" fmla="*/ 2362200 h 2362200"/>
              <a:gd name="connsiteX3" fmla="*/ 0 w 5892566"/>
              <a:gd name="connsiteY3" fmla="*/ 2362200 h 236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92566" h="2362200">
                <a:moveTo>
                  <a:pt x="0" y="0"/>
                </a:moveTo>
                <a:lnTo>
                  <a:pt x="5892566" y="0"/>
                </a:lnTo>
                <a:lnTo>
                  <a:pt x="5892566" y="2362200"/>
                </a:lnTo>
                <a:lnTo>
                  <a:pt x="0" y="236220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530342" y="3678238"/>
            <a:ext cx="5892566" cy="2362200"/>
          </a:xfrm>
          <a:custGeom>
            <a:avLst/>
            <a:gdLst>
              <a:gd name="connsiteX0" fmla="*/ 0 w 5892566"/>
              <a:gd name="connsiteY0" fmla="*/ 0 h 2362200"/>
              <a:gd name="connsiteX1" fmla="*/ 5892566 w 5892566"/>
              <a:gd name="connsiteY1" fmla="*/ 0 h 2362200"/>
              <a:gd name="connsiteX2" fmla="*/ 5892566 w 5892566"/>
              <a:gd name="connsiteY2" fmla="*/ 2362200 h 2362200"/>
              <a:gd name="connsiteX3" fmla="*/ 0 w 5892566"/>
              <a:gd name="connsiteY3" fmla="*/ 2362200 h 236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92566" h="2362200">
                <a:moveTo>
                  <a:pt x="0" y="0"/>
                </a:moveTo>
                <a:lnTo>
                  <a:pt x="5892566" y="0"/>
                </a:lnTo>
                <a:lnTo>
                  <a:pt x="5892566" y="2362200"/>
                </a:lnTo>
                <a:lnTo>
                  <a:pt x="0" y="236220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 userDrawn="1"/>
        </p:nvSpPr>
        <p:spPr>
          <a:xfrm>
            <a:off x="1907704" y="5560039"/>
            <a:ext cx="1224136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0" dirty="0" smtClean="0">
                <a:solidFill>
                  <a:prstClr val="black"/>
                </a:solidFill>
                <a:latin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 smtClean="0">
                <a:solidFill>
                  <a:prstClr val="black"/>
                </a:solidFill>
                <a:latin typeface="微软雅黑" panose="020B0503020204020204" pitchFamily="34" charset="-122"/>
                <a:hlinkClick r:id="rId2"/>
              </a:rPr>
              <a:t>下载</a:t>
            </a:r>
            <a:r>
              <a:rPr lang="zh-CN" altLang="en-US" sz="100" dirty="0" smtClean="0">
                <a:solidFill>
                  <a:prstClr val="black"/>
                </a:solidFill>
                <a:latin typeface="微软雅黑" panose="020B0503020204020204" pitchFamily="34" charset="-122"/>
              </a:rPr>
              <a:t> </a:t>
            </a:r>
            <a:r>
              <a:rPr lang="en-US" altLang="zh-CN" sz="100" dirty="0">
                <a:solidFill>
                  <a:prstClr val="black"/>
                </a:solidFill>
                <a:latin typeface="微软雅黑" panose="020B0503020204020204" pitchFamily="34" charset="-122"/>
              </a:rPr>
              <a:t>http://www.1ppt.com/xiazai/</a:t>
            </a:r>
            <a:endParaRPr lang="en-US" altLang="zh-CN" sz="100" dirty="0" smtClean="0">
              <a:solidFill>
                <a:prstClr val="black"/>
              </a:solidFill>
              <a:latin typeface="微软雅黑" panose="020B0503020204020204" pitchFamily="34" charset="-122"/>
            </a:endParaRPr>
          </a:p>
        </p:txBody>
      </p:sp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5769092" y="858838"/>
            <a:ext cx="5892566" cy="2362200"/>
          </a:xfrm>
          <a:custGeom>
            <a:avLst/>
            <a:gdLst>
              <a:gd name="connsiteX0" fmla="*/ 0 w 5892566"/>
              <a:gd name="connsiteY0" fmla="*/ 0 h 2362200"/>
              <a:gd name="connsiteX1" fmla="*/ 5892566 w 5892566"/>
              <a:gd name="connsiteY1" fmla="*/ 0 h 2362200"/>
              <a:gd name="connsiteX2" fmla="*/ 5892566 w 5892566"/>
              <a:gd name="connsiteY2" fmla="*/ 2362200 h 2362200"/>
              <a:gd name="connsiteX3" fmla="*/ 0 w 5892566"/>
              <a:gd name="connsiteY3" fmla="*/ 2362200 h 236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92566" h="2362200">
                <a:moveTo>
                  <a:pt x="0" y="0"/>
                </a:moveTo>
                <a:lnTo>
                  <a:pt x="5892566" y="0"/>
                </a:lnTo>
                <a:lnTo>
                  <a:pt x="5892566" y="2362200"/>
                </a:lnTo>
                <a:lnTo>
                  <a:pt x="0" y="236220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530342" y="3678238"/>
            <a:ext cx="5892566" cy="2362200"/>
          </a:xfrm>
          <a:custGeom>
            <a:avLst/>
            <a:gdLst>
              <a:gd name="connsiteX0" fmla="*/ 0 w 5892566"/>
              <a:gd name="connsiteY0" fmla="*/ 0 h 2362200"/>
              <a:gd name="connsiteX1" fmla="*/ 5892566 w 5892566"/>
              <a:gd name="connsiteY1" fmla="*/ 0 h 2362200"/>
              <a:gd name="connsiteX2" fmla="*/ 5892566 w 5892566"/>
              <a:gd name="connsiteY2" fmla="*/ 2362200 h 2362200"/>
              <a:gd name="connsiteX3" fmla="*/ 0 w 5892566"/>
              <a:gd name="connsiteY3" fmla="*/ 2362200 h 236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92566" h="2362200">
                <a:moveTo>
                  <a:pt x="0" y="0"/>
                </a:moveTo>
                <a:lnTo>
                  <a:pt x="5892566" y="0"/>
                </a:lnTo>
                <a:lnTo>
                  <a:pt x="5892566" y="2362200"/>
                </a:lnTo>
                <a:lnTo>
                  <a:pt x="0" y="236220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图片占位符 8"/>
          <p:cNvSpPr>
            <a:spLocks noGrp="1"/>
          </p:cNvSpPr>
          <p:nvPr>
            <p:ph type="pic" sz="quarter" idx="10"/>
          </p:nvPr>
        </p:nvSpPr>
        <p:spPr>
          <a:xfrm>
            <a:off x="704851" y="714375"/>
            <a:ext cx="3226266" cy="3914775"/>
          </a:xfrm>
          <a:custGeom>
            <a:avLst/>
            <a:gdLst>
              <a:gd name="connsiteX0" fmla="*/ 0 w 3226266"/>
              <a:gd name="connsiteY0" fmla="*/ 0 h 3914775"/>
              <a:gd name="connsiteX1" fmla="*/ 3226266 w 3226266"/>
              <a:gd name="connsiteY1" fmla="*/ 0 h 3914775"/>
              <a:gd name="connsiteX2" fmla="*/ 3226266 w 3226266"/>
              <a:gd name="connsiteY2" fmla="*/ 3914775 h 3914775"/>
              <a:gd name="connsiteX3" fmla="*/ 0 w 3226266"/>
              <a:gd name="connsiteY3" fmla="*/ 3914775 h 3914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26266" h="3914775">
                <a:moveTo>
                  <a:pt x="0" y="0"/>
                </a:moveTo>
                <a:lnTo>
                  <a:pt x="3226266" y="0"/>
                </a:lnTo>
                <a:lnTo>
                  <a:pt x="3226266" y="3914775"/>
                </a:lnTo>
                <a:lnTo>
                  <a:pt x="0" y="3914775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0" name="图片占位符 9"/>
          <p:cNvSpPr>
            <a:spLocks noGrp="1"/>
          </p:cNvSpPr>
          <p:nvPr>
            <p:ph type="pic" sz="quarter" idx="11"/>
          </p:nvPr>
        </p:nvSpPr>
        <p:spPr>
          <a:xfrm>
            <a:off x="2317984" y="2800350"/>
            <a:ext cx="3778016" cy="2819400"/>
          </a:xfrm>
          <a:custGeom>
            <a:avLst/>
            <a:gdLst>
              <a:gd name="connsiteX0" fmla="*/ 0 w 3778016"/>
              <a:gd name="connsiteY0" fmla="*/ 0 h 2819400"/>
              <a:gd name="connsiteX1" fmla="*/ 3778016 w 3778016"/>
              <a:gd name="connsiteY1" fmla="*/ 0 h 2819400"/>
              <a:gd name="connsiteX2" fmla="*/ 3778016 w 3778016"/>
              <a:gd name="connsiteY2" fmla="*/ 2819400 h 2819400"/>
              <a:gd name="connsiteX3" fmla="*/ 0 w 3778016"/>
              <a:gd name="connsiteY3" fmla="*/ 2819400 h 281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78016" h="2819400">
                <a:moveTo>
                  <a:pt x="0" y="0"/>
                </a:moveTo>
                <a:lnTo>
                  <a:pt x="3778016" y="0"/>
                </a:lnTo>
                <a:lnTo>
                  <a:pt x="3778016" y="2819400"/>
                </a:lnTo>
                <a:lnTo>
                  <a:pt x="0" y="281940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4895850" y="228600"/>
            <a:ext cx="7296150" cy="6400800"/>
          </a:xfrm>
          <a:custGeom>
            <a:avLst/>
            <a:gdLst>
              <a:gd name="connsiteX0" fmla="*/ 468791 w 7296150"/>
              <a:gd name="connsiteY0" fmla="*/ 5463218 h 6400800"/>
              <a:gd name="connsiteX1" fmla="*/ 7296150 w 7296150"/>
              <a:gd name="connsiteY1" fmla="*/ 5463218 h 6400800"/>
              <a:gd name="connsiteX2" fmla="*/ 7296150 w 7296150"/>
              <a:gd name="connsiteY2" fmla="*/ 6400800 h 6400800"/>
              <a:gd name="connsiteX3" fmla="*/ 468791 w 7296150"/>
              <a:gd name="connsiteY3" fmla="*/ 6400800 h 6400800"/>
              <a:gd name="connsiteX4" fmla="*/ 0 w 7296150"/>
              <a:gd name="connsiteY4" fmla="*/ 5932009 h 6400800"/>
              <a:gd name="connsiteX5" fmla="*/ 468791 w 7296150"/>
              <a:gd name="connsiteY5" fmla="*/ 5463218 h 6400800"/>
              <a:gd name="connsiteX6" fmla="*/ 2792891 w 7296150"/>
              <a:gd name="connsiteY6" fmla="*/ 4370574 h 6400800"/>
              <a:gd name="connsiteX7" fmla="*/ 7296150 w 7296150"/>
              <a:gd name="connsiteY7" fmla="*/ 4370574 h 6400800"/>
              <a:gd name="connsiteX8" fmla="*/ 7296150 w 7296150"/>
              <a:gd name="connsiteY8" fmla="*/ 5308156 h 6400800"/>
              <a:gd name="connsiteX9" fmla="*/ 2792891 w 7296150"/>
              <a:gd name="connsiteY9" fmla="*/ 5308156 h 6400800"/>
              <a:gd name="connsiteX10" fmla="*/ 2324100 w 7296150"/>
              <a:gd name="connsiteY10" fmla="*/ 4839365 h 6400800"/>
              <a:gd name="connsiteX11" fmla="*/ 2792891 w 7296150"/>
              <a:gd name="connsiteY11" fmla="*/ 4370574 h 6400800"/>
              <a:gd name="connsiteX12" fmla="*/ 1668941 w 7296150"/>
              <a:gd name="connsiteY12" fmla="*/ 3277931 h 6400800"/>
              <a:gd name="connsiteX13" fmla="*/ 7296150 w 7296150"/>
              <a:gd name="connsiteY13" fmla="*/ 3277931 h 6400800"/>
              <a:gd name="connsiteX14" fmla="*/ 7296150 w 7296150"/>
              <a:gd name="connsiteY14" fmla="*/ 4215513 h 6400800"/>
              <a:gd name="connsiteX15" fmla="*/ 1668941 w 7296150"/>
              <a:gd name="connsiteY15" fmla="*/ 4215513 h 6400800"/>
              <a:gd name="connsiteX16" fmla="*/ 1200150 w 7296150"/>
              <a:gd name="connsiteY16" fmla="*/ 3746722 h 6400800"/>
              <a:gd name="connsiteX17" fmla="*/ 1668941 w 7296150"/>
              <a:gd name="connsiteY17" fmla="*/ 3277931 h 6400800"/>
              <a:gd name="connsiteX18" fmla="*/ 468791 w 7296150"/>
              <a:gd name="connsiteY18" fmla="*/ 2185287 h 6400800"/>
              <a:gd name="connsiteX19" fmla="*/ 7296150 w 7296150"/>
              <a:gd name="connsiteY19" fmla="*/ 2185287 h 6400800"/>
              <a:gd name="connsiteX20" fmla="*/ 7296150 w 7296150"/>
              <a:gd name="connsiteY20" fmla="*/ 3122869 h 6400800"/>
              <a:gd name="connsiteX21" fmla="*/ 468791 w 7296150"/>
              <a:gd name="connsiteY21" fmla="*/ 3122869 h 6400800"/>
              <a:gd name="connsiteX22" fmla="*/ 0 w 7296150"/>
              <a:gd name="connsiteY22" fmla="*/ 2654078 h 6400800"/>
              <a:gd name="connsiteX23" fmla="*/ 468791 w 7296150"/>
              <a:gd name="connsiteY23" fmla="*/ 2185287 h 6400800"/>
              <a:gd name="connsiteX24" fmla="*/ 811691 w 7296150"/>
              <a:gd name="connsiteY24" fmla="*/ 1092644 h 6400800"/>
              <a:gd name="connsiteX25" fmla="*/ 7296150 w 7296150"/>
              <a:gd name="connsiteY25" fmla="*/ 1092644 h 6400800"/>
              <a:gd name="connsiteX26" fmla="*/ 7296150 w 7296150"/>
              <a:gd name="connsiteY26" fmla="*/ 2030227 h 6400800"/>
              <a:gd name="connsiteX27" fmla="*/ 811691 w 7296150"/>
              <a:gd name="connsiteY27" fmla="*/ 2030227 h 6400800"/>
              <a:gd name="connsiteX28" fmla="*/ 342900 w 7296150"/>
              <a:gd name="connsiteY28" fmla="*/ 1561435 h 6400800"/>
              <a:gd name="connsiteX29" fmla="*/ 811691 w 7296150"/>
              <a:gd name="connsiteY29" fmla="*/ 1092644 h 6400800"/>
              <a:gd name="connsiteX30" fmla="*/ 2164241 w 7296150"/>
              <a:gd name="connsiteY30" fmla="*/ 0 h 6400800"/>
              <a:gd name="connsiteX31" fmla="*/ 7296150 w 7296150"/>
              <a:gd name="connsiteY31" fmla="*/ 0 h 6400800"/>
              <a:gd name="connsiteX32" fmla="*/ 7296150 w 7296150"/>
              <a:gd name="connsiteY32" fmla="*/ 937583 h 6400800"/>
              <a:gd name="connsiteX33" fmla="*/ 2164241 w 7296150"/>
              <a:gd name="connsiteY33" fmla="*/ 937583 h 6400800"/>
              <a:gd name="connsiteX34" fmla="*/ 1695450 w 7296150"/>
              <a:gd name="connsiteY34" fmla="*/ 468791 h 6400800"/>
              <a:gd name="connsiteX35" fmla="*/ 2164241 w 7296150"/>
              <a:gd name="connsiteY35" fmla="*/ 0 h 640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7296150" h="6400800">
                <a:moveTo>
                  <a:pt x="468791" y="5463218"/>
                </a:moveTo>
                <a:lnTo>
                  <a:pt x="7296150" y="5463218"/>
                </a:lnTo>
                <a:lnTo>
                  <a:pt x="7296150" y="6400800"/>
                </a:lnTo>
                <a:lnTo>
                  <a:pt x="468791" y="6400800"/>
                </a:lnTo>
                <a:cubicBezTo>
                  <a:pt x="209885" y="6400800"/>
                  <a:pt x="0" y="6190915"/>
                  <a:pt x="0" y="5932009"/>
                </a:cubicBezTo>
                <a:cubicBezTo>
                  <a:pt x="0" y="5673103"/>
                  <a:pt x="209885" y="5463218"/>
                  <a:pt x="468791" y="5463218"/>
                </a:cubicBezTo>
                <a:close/>
                <a:moveTo>
                  <a:pt x="2792891" y="4370574"/>
                </a:moveTo>
                <a:lnTo>
                  <a:pt x="7296150" y="4370574"/>
                </a:lnTo>
                <a:lnTo>
                  <a:pt x="7296150" y="5308156"/>
                </a:lnTo>
                <a:lnTo>
                  <a:pt x="2792891" y="5308156"/>
                </a:lnTo>
                <a:cubicBezTo>
                  <a:pt x="2533985" y="5308156"/>
                  <a:pt x="2324100" y="5098271"/>
                  <a:pt x="2324100" y="4839365"/>
                </a:cubicBezTo>
                <a:cubicBezTo>
                  <a:pt x="2324100" y="4580459"/>
                  <a:pt x="2533985" y="4370574"/>
                  <a:pt x="2792891" y="4370574"/>
                </a:cubicBezTo>
                <a:close/>
                <a:moveTo>
                  <a:pt x="1668941" y="3277931"/>
                </a:moveTo>
                <a:lnTo>
                  <a:pt x="7296150" y="3277931"/>
                </a:lnTo>
                <a:lnTo>
                  <a:pt x="7296150" y="4215513"/>
                </a:lnTo>
                <a:lnTo>
                  <a:pt x="1668941" y="4215513"/>
                </a:lnTo>
                <a:cubicBezTo>
                  <a:pt x="1410035" y="4215513"/>
                  <a:pt x="1200150" y="4005628"/>
                  <a:pt x="1200150" y="3746722"/>
                </a:cubicBezTo>
                <a:cubicBezTo>
                  <a:pt x="1200150" y="3487816"/>
                  <a:pt x="1410035" y="3277931"/>
                  <a:pt x="1668941" y="3277931"/>
                </a:cubicBezTo>
                <a:close/>
                <a:moveTo>
                  <a:pt x="468791" y="2185287"/>
                </a:moveTo>
                <a:lnTo>
                  <a:pt x="7296150" y="2185287"/>
                </a:lnTo>
                <a:lnTo>
                  <a:pt x="7296150" y="3122869"/>
                </a:lnTo>
                <a:lnTo>
                  <a:pt x="468791" y="3122869"/>
                </a:lnTo>
                <a:cubicBezTo>
                  <a:pt x="209885" y="3122869"/>
                  <a:pt x="0" y="2912984"/>
                  <a:pt x="0" y="2654078"/>
                </a:cubicBezTo>
                <a:cubicBezTo>
                  <a:pt x="0" y="2395173"/>
                  <a:pt x="209885" y="2185287"/>
                  <a:pt x="468791" y="2185287"/>
                </a:cubicBezTo>
                <a:close/>
                <a:moveTo>
                  <a:pt x="811691" y="1092644"/>
                </a:moveTo>
                <a:lnTo>
                  <a:pt x="7296150" y="1092644"/>
                </a:lnTo>
                <a:lnTo>
                  <a:pt x="7296150" y="2030227"/>
                </a:lnTo>
                <a:lnTo>
                  <a:pt x="811691" y="2030227"/>
                </a:lnTo>
                <a:cubicBezTo>
                  <a:pt x="552786" y="2030227"/>
                  <a:pt x="342900" y="1820341"/>
                  <a:pt x="342900" y="1561435"/>
                </a:cubicBezTo>
                <a:cubicBezTo>
                  <a:pt x="342900" y="1302529"/>
                  <a:pt x="552786" y="1092644"/>
                  <a:pt x="811691" y="1092644"/>
                </a:cubicBezTo>
                <a:close/>
                <a:moveTo>
                  <a:pt x="2164241" y="0"/>
                </a:moveTo>
                <a:lnTo>
                  <a:pt x="7296150" y="0"/>
                </a:lnTo>
                <a:lnTo>
                  <a:pt x="7296150" y="937583"/>
                </a:lnTo>
                <a:lnTo>
                  <a:pt x="2164241" y="937583"/>
                </a:lnTo>
                <a:cubicBezTo>
                  <a:pt x="1905335" y="937583"/>
                  <a:pt x="1695450" y="727697"/>
                  <a:pt x="1695450" y="468791"/>
                </a:cubicBezTo>
                <a:cubicBezTo>
                  <a:pt x="1695450" y="209885"/>
                  <a:pt x="1905335" y="0"/>
                  <a:pt x="216424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片占位符 11"/>
          <p:cNvSpPr>
            <a:spLocks noGrp="1"/>
          </p:cNvSpPr>
          <p:nvPr>
            <p:ph type="pic" sz="quarter" idx="10"/>
          </p:nvPr>
        </p:nvSpPr>
        <p:spPr>
          <a:xfrm>
            <a:off x="317500" y="1506498"/>
            <a:ext cx="2691008" cy="4780002"/>
          </a:xfrm>
          <a:custGeom>
            <a:avLst/>
            <a:gdLst>
              <a:gd name="connsiteX0" fmla="*/ 0 w 2691008"/>
              <a:gd name="connsiteY0" fmla="*/ 0 h 4780002"/>
              <a:gd name="connsiteX1" fmla="*/ 2691008 w 2691008"/>
              <a:gd name="connsiteY1" fmla="*/ 0 h 4780002"/>
              <a:gd name="connsiteX2" fmla="*/ 2691008 w 2691008"/>
              <a:gd name="connsiteY2" fmla="*/ 4780002 h 4780002"/>
              <a:gd name="connsiteX3" fmla="*/ 0 w 2691008"/>
              <a:gd name="connsiteY3" fmla="*/ 4780002 h 4780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91008" h="4780002">
                <a:moveTo>
                  <a:pt x="0" y="0"/>
                </a:moveTo>
                <a:lnTo>
                  <a:pt x="2691008" y="0"/>
                </a:lnTo>
                <a:lnTo>
                  <a:pt x="2691008" y="4780002"/>
                </a:lnTo>
                <a:lnTo>
                  <a:pt x="0" y="478000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图片占位符 12"/>
          <p:cNvSpPr>
            <a:spLocks noGrp="1"/>
          </p:cNvSpPr>
          <p:nvPr>
            <p:ph type="pic" sz="quarter" idx="11"/>
          </p:nvPr>
        </p:nvSpPr>
        <p:spPr>
          <a:xfrm>
            <a:off x="3272831" y="1506498"/>
            <a:ext cx="2691008" cy="4780002"/>
          </a:xfrm>
          <a:custGeom>
            <a:avLst/>
            <a:gdLst>
              <a:gd name="connsiteX0" fmla="*/ 0 w 2691008"/>
              <a:gd name="connsiteY0" fmla="*/ 0 h 4780002"/>
              <a:gd name="connsiteX1" fmla="*/ 2691008 w 2691008"/>
              <a:gd name="connsiteY1" fmla="*/ 0 h 4780002"/>
              <a:gd name="connsiteX2" fmla="*/ 2691008 w 2691008"/>
              <a:gd name="connsiteY2" fmla="*/ 4780002 h 4780002"/>
              <a:gd name="connsiteX3" fmla="*/ 0 w 2691008"/>
              <a:gd name="connsiteY3" fmla="*/ 4780002 h 4780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91008" h="4780002">
                <a:moveTo>
                  <a:pt x="0" y="0"/>
                </a:moveTo>
                <a:lnTo>
                  <a:pt x="2691008" y="0"/>
                </a:lnTo>
                <a:lnTo>
                  <a:pt x="2691008" y="4780002"/>
                </a:lnTo>
                <a:lnTo>
                  <a:pt x="0" y="478000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图片占位符 13"/>
          <p:cNvSpPr>
            <a:spLocks noGrp="1"/>
          </p:cNvSpPr>
          <p:nvPr>
            <p:ph type="pic" sz="quarter" idx="12"/>
          </p:nvPr>
        </p:nvSpPr>
        <p:spPr>
          <a:xfrm>
            <a:off x="6228161" y="1506498"/>
            <a:ext cx="2691008" cy="4780002"/>
          </a:xfrm>
          <a:custGeom>
            <a:avLst/>
            <a:gdLst>
              <a:gd name="connsiteX0" fmla="*/ 0 w 2691008"/>
              <a:gd name="connsiteY0" fmla="*/ 0 h 4780002"/>
              <a:gd name="connsiteX1" fmla="*/ 2691008 w 2691008"/>
              <a:gd name="connsiteY1" fmla="*/ 0 h 4780002"/>
              <a:gd name="connsiteX2" fmla="*/ 2691008 w 2691008"/>
              <a:gd name="connsiteY2" fmla="*/ 4780002 h 4780002"/>
              <a:gd name="connsiteX3" fmla="*/ 0 w 2691008"/>
              <a:gd name="connsiteY3" fmla="*/ 4780002 h 4780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91008" h="4780002">
                <a:moveTo>
                  <a:pt x="0" y="0"/>
                </a:moveTo>
                <a:lnTo>
                  <a:pt x="2691008" y="0"/>
                </a:lnTo>
                <a:lnTo>
                  <a:pt x="2691008" y="4780002"/>
                </a:lnTo>
                <a:lnTo>
                  <a:pt x="0" y="478000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3"/>
          </p:nvPr>
        </p:nvSpPr>
        <p:spPr>
          <a:xfrm>
            <a:off x="9183492" y="1506498"/>
            <a:ext cx="2691008" cy="4780002"/>
          </a:xfrm>
          <a:custGeom>
            <a:avLst/>
            <a:gdLst>
              <a:gd name="connsiteX0" fmla="*/ 0 w 2691008"/>
              <a:gd name="connsiteY0" fmla="*/ 0 h 4780002"/>
              <a:gd name="connsiteX1" fmla="*/ 2691008 w 2691008"/>
              <a:gd name="connsiteY1" fmla="*/ 0 h 4780002"/>
              <a:gd name="connsiteX2" fmla="*/ 2691008 w 2691008"/>
              <a:gd name="connsiteY2" fmla="*/ 4780002 h 4780002"/>
              <a:gd name="connsiteX3" fmla="*/ 0 w 2691008"/>
              <a:gd name="connsiteY3" fmla="*/ 4780002 h 4780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91008" h="4780002">
                <a:moveTo>
                  <a:pt x="0" y="0"/>
                </a:moveTo>
                <a:lnTo>
                  <a:pt x="2691008" y="0"/>
                </a:lnTo>
                <a:lnTo>
                  <a:pt x="2691008" y="4780002"/>
                </a:lnTo>
                <a:lnTo>
                  <a:pt x="0" y="478000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图片占位符 8"/>
          <p:cNvSpPr>
            <a:spLocks noGrp="1"/>
          </p:cNvSpPr>
          <p:nvPr>
            <p:ph type="pic" sz="quarter" idx="10"/>
          </p:nvPr>
        </p:nvSpPr>
        <p:spPr>
          <a:xfrm>
            <a:off x="482600" y="506277"/>
            <a:ext cx="11226800" cy="5845448"/>
          </a:xfrm>
          <a:custGeom>
            <a:avLst/>
            <a:gdLst>
              <a:gd name="connsiteX0" fmla="*/ 0 w 10363200"/>
              <a:gd name="connsiteY0" fmla="*/ 0 h 5513754"/>
              <a:gd name="connsiteX1" fmla="*/ 10363200 w 10363200"/>
              <a:gd name="connsiteY1" fmla="*/ 0 h 5513754"/>
              <a:gd name="connsiteX2" fmla="*/ 10363200 w 10363200"/>
              <a:gd name="connsiteY2" fmla="*/ 5513754 h 5513754"/>
              <a:gd name="connsiteX3" fmla="*/ 0 w 10363200"/>
              <a:gd name="connsiteY3" fmla="*/ 5513754 h 5513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363200" h="5513754">
                <a:moveTo>
                  <a:pt x="0" y="0"/>
                </a:moveTo>
                <a:lnTo>
                  <a:pt x="10363200" y="0"/>
                </a:lnTo>
                <a:lnTo>
                  <a:pt x="10363200" y="5513754"/>
                </a:lnTo>
                <a:lnTo>
                  <a:pt x="0" y="551375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628650" y="632222"/>
            <a:ext cx="10934700" cy="5593556"/>
          </a:xfrm>
          <a:custGeom>
            <a:avLst/>
            <a:gdLst>
              <a:gd name="connsiteX0" fmla="*/ 0 w 10934700"/>
              <a:gd name="connsiteY0" fmla="*/ 0 h 5593556"/>
              <a:gd name="connsiteX1" fmla="*/ 10934700 w 10934700"/>
              <a:gd name="connsiteY1" fmla="*/ 0 h 5593556"/>
              <a:gd name="connsiteX2" fmla="*/ 10934700 w 10934700"/>
              <a:gd name="connsiteY2" fmla="*/ 5593556 h 5593556"/>
              <a:gd name="connsiteX3" fmla="*/ 0 w 10934700"/>
              <a:gd name="connsiteY3" fmla="*/ 5593556 h 5593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934700" h="5593556">
                <a:moveTo>
                  <a:pt x="0" y="0"/>
                </a:moveTo>
                <a:lnTo>
                  <a:pt x="10934700" y="0"/>
                </a:lnTo>
                <a:lnTo>
                  <a:pt x="10934700" y="5593556"/>
                </a:lnTo>
                <a:lnTo>
                  <a:pt x="0" y="559355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4346121" y="2701439"/>
            <a:ext cx="3501096" cy="2140258"/>
          </a:xfrm>
          <a:custGeom>
            <a:avLst/>
            <a:gdLst>
              <a:gd name="connsiteX0" fmla="*/ 0 w 3501096"/>
              <a:gd name="connsiteY0" fmla="*/ 0 h 2140258"/>
              <a:gd name="connsiteX1" fmla="*/ 3501096 w 3501096"/>
              <a:gd name="connsiteY1" fmla="*/ 0 h 2140258"/>
              <a:gd name="connsiteX2" fmla="*/ 3501096 w 3501096"/>
              <a:gd name="connsiteY2" fmla="*/ 2140258 h 2140258"/>
              <a:gd name="connsiteX3" fmla="*/ 0 w 3501096"/>
              <a:gd name="connsiteY3" fmla="*/ 2140258 h 2140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01096" h="2140258">
                <a:moveTo>
                  <a:pt x="0" y="0"/>
                </a:moveTo>
                <a:lnTo>
                  <a:pt x="3501096" y="0"/>
                </a:lnTo>
                <a:lnTo>
                  <a:pt x="3501096" y="2140258"/>
                </a:lnTo>
                <a:lnTo>
                  <a:pt x="0" y="214025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1200150" y="1876425"/>
            <a:ext cx="3524250" cy="4248150"/>
          </a:xfrm>
          <a:custGeom>
            <a:avLst/>
            <a:gdLst>
              <a:gd name="connsiteX0" fmla="*/ 0 w 3524250"/>
              <a:gd name="connsiteY0" fmla="*/ 0 h 4248150"/>
              <a:gd name="connsiteX1" fmla="*/ 3524250 w 3524250"/>
              <a:gd name="connsiteY1" fmla="*/ 0 h 4248150"/>
              <a:gd name="connsiteX2" fmla="*/ 3524250 w 3524250"/>
              <a:gd name="connsiteY2" fmla="*/ 4248150 h 4248150"/>
              <a:gd name="connsiteX3" fmla="*/ 0 w 3524250"/>
              <a:gd name="connsiteY3" fmla="*/ 4248150 h 4248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24250" h="4248150">
                <a:moveTo>
                  <a:pt x="0" y="0"/>
                </a:moveTo>
                <a:lnTo>
                  <a:pt x="3524250" y="0"/>
                </a:lnTo>
                <a:lnTo>
                  <a:pt x="3524250" y="4248150"/>
                </a:lnTo>
                <a:lnTo>
                  <a:pt x="0" y="424815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1585272" y="1583555"/>
            <a:ext cx="1950796" cy="3520834"/>
          </a:xfrm>
          <a:custGeom>
            <a:avLst/>
            <a:gdLst>
              <a:gd name="connsiteX0" fmla="*/ 0 w 1950796"/>
              <a:gd name="connsiteY0" fmla="*/ 0 h 3520834"/>
              <a:gd name="connsiteX1" fmla="*/ 1950796 w 1950796"/>
              <a:gd name="connsiteY1" fmla="*/ 0 h 3520834"/>
              <a:gd name="connsiteX2" fmla="*/ 1950796 w 1950796"/>
              <a:gd name="connsiteY2" fmla="*/ 3520834 h 3520834"/>
              <a:gd name="connsiteX3" fmla="*/ 0 w 1950796"/>
              <a:gd name="connsiteY3" fmla="*/ 3520834 h 3520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50796" h="3520834">
                <a:moveTo>
                  <a:pt x="0" y="0"/>
                </a:moveTo>
                <a:lnTo>
                  <a:pt x="1950796" y="0"/>
                </a:lnTo>
                <a:lnTo>
                  <a:pt x="1950796" y="3520834"/>
                </a:lnTo>
                <a:lnTo>
                  <a:pt x="0" y="352083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419100" y="647700"/>
            <a:ext cx="9067800" cy="5734050"/>
          </a:xfrm>
          <a:custGeom>
            <a:avLst/>
            <a:gdLst>
              <a:gd name="connsiteX0" fmla="*/ 6972300 w 9067800"/>
              <a:gd name="connsiteY0" fmla="*/ 0 h 5734050"/>
              <a:gd name="connsiteX1" fmla="*/ 9067800 w 9067800"/>
              <a:gd name="connsiteY1" fmla="*/ 0 h 5734050"/>
              <a:gd name="connsiteX2" fmla="*/ 9067800 w 9067800"/>
              <a:gd name="connsiteY2" fmla="*/ 5734050 h 5734050"/>
              <a:gd name="connsiteX3" fmla="*/ 6972300 w 9067800"/>
              <a:gd name="connsiteY3" fmla="*/ 5734050 h 5734050"/>
              <a:gd name="connsiteX4" fmla="*/ 4648200 w 9067800"/>
              <a:gd name="connsiteY4" fmla="*/ 0 h 5734050"/>
              <a:gd name="connsiteX5" fmla="*/ 6743700 w 9067800"/>
              <a:gd name="connsiteY5" fmla="*/ 0 h 5734050"/>
              <a:gd name="connsiteX6" fmla="*/ 6743700 w 9067800"/>
              <a:gd name="connsiteY6" fmla="*/ 5734050 h 5734050"/>
              <a:gd name="connsiteX7" fmla="*/ 4648200 w 9067800"/>
              <a:gd name="connsiteY7" fmla="*/ 5734050 h 5734050"/>
              <a:gd name="connsiteX8" fmla="*/ 2324100 w 9067800"/>
              <a:gd name="connsiteY8" fmla="*/ 0 h 5734050"/>
              <a:gd name="connsiteX9" fmla="*/ 4419600 w 9067800"/>
              <a:gd name="connsiteY9" fmla="*/ 0 h 5734050"/>
              <a:gd name="connsiteX10" fmla="*/ 4419600 w 9067800"/>
              <a:gd name="connsiteY10" fmla="*/ 5734050 h 5734050"/>
              <a:gd name="connsiteX11" fmla="*/ 2324100 w 9067800"/>
              <a:gd name="connsiteY11" fmla="*/ 5734050 h 5734050"/>
              <a:gd name="connsiteX12" fmla="*/ 0 w 9067800"/>
              <a:gd name="connsiteY12" fmla="*/ 0 h 5734050"/>
              <a:gd name="connsiteX13" fmla="*/ 2095500 w 9067800"/>
              <a:gd name="connsiteY13" fmla="*/ 0 h 5734050"/>
              <a:gd name="connsiteX14" fmla="*/ 2095500 w 9067800"/>
              <a:gd name="connsiteY14" fmla="*/ 5734050 h 5734050"/>
              <a:gd name="connsiteX15" fmla="*/ 0 w 9067800"/>
              <a:gd name="connsiteY15" fmla="*/ 5734050 h 5734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9067800" h="5734050">
                <a:moveTo>
                  <a:pt x="6972300" y="0"/>
                </a:moveTo>
                <a:lnTo>
                  <a:pt x="9067800" y="0"/>
                </a:lnTo>
                <a:lnTo>
                  <a:pt x="9067800" y="5734050"/>
                </a:lnTo>
                <a:lnTo>
                  <a:pt x="6972300" y="5734050"/>
                </a:lnTo>
                <a:close/>
                <a:moveTo>
                  <a:pt x="4648200" y="0"/>
                </a:moveTo>
                <a:lnTo>
                  <a:pt x="6743700" y="0"/>
                </a:lnTo>
                <a:lnTo>
                  <a:pt x="6743700" y="5734050"/>
                </a:lnTo>
                <a:lnTo>
                  <a:pt x="4648200" y="5734050"/>
                </a:lnTo>
                <a:close/>
                <a:moveTo>
                  <a:pt x="2324100" y="0"/>
                </a:moveTo>
                <a:lnTo>
                  <a:pt x="4419600" y="0"/>
                </a:lnTo>
                <a:lnTo>
                  <a:pt x="4419600" y="5734050"/>
                </a:lnTo>
                <a:lnTo>
                  <a:pt x="2324100" y="5734050"/>
                </a:lnTo>
                <a:close/>
                <a:moveTo>
                  <a:pt x="0" y="0"/>
                </a:moveTo>
                <a:lnTo>
                  <a:pt x="2095500" y="0"/>
                </a:lnTo>
                <a:lnTo>
                  <a:pt x="2095500" y="5734050"/>
                </a:lnTo>
                <a:lnTo>
                  <a:pt x="0" y="573405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3689350" y="800100"/>
            <a:ext cx="3886200" cy="3886200"/>
          </a:xfrm>
          <a:custGeom>
            <a:avLst/>
            <a:gdLst>
              <a:gd name="connsiteX0" fmla="*/ 1943100 w 3886200"/>
              <a:gd name="connsiteY0" fmla="*/ 0 h 3886200"/>
              <a:gd name="connsiteX1" fmla="*/ 3886200 w 3886200"/>
              <a:gd name="connsiteY1" fmla="*/ 1943100 h 3886200"/>
              <a:gd name="connsiteX2" fmla="*/ 1943100 w 3886200"/>
              <a:gd name="connsiteY2" fmla="*/ 3886200 h 3886200"/>
              <a:gd name="connsiteX3" fmla="*/ 0 w 3886200"/>
              <a:gd name="connsiteY3" fmla="*/ 1943100 h 3886200"/>
              <a:gd name="connsiteX4" fmla="*/ 1943100 w 3886200"/>
              <a:gd name="connsiteY4" fmla="*/ 0 h 388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86200" h="3886200">
                <a:moveTo>
                  <a:pt x="1943100" y="0"/>
                </a:moveTo>
                <a:cubicBezTo>
                  <a:pt x="3016244" y="0"/>
                  <a:pt x="3886200" y="869956"/>
                  <a:pt x="3886200" y="1943100"/>
                </a:cubicBezTo>
                <a:cubicBezTo>
                  <a:pt x="3886200" y="3016244"/>
                  <a:pt x="3016244" y="3886200"/>
                  <a:pt x="1943100" y="3886200"/>
                </a:cubicBezTo>
                <a:cubicBezTo>
                  <a:pt x="869956" y="3886200"/>
                  <a:pt x="0" y="3016244"/>
                  <a:pt x="0" y="1943100"/>
                </a:cubicBezTo>
                <a:cubicBezTo>
                  <a:pt x="0" y="869956"/>
                  <a:pt x="869956" y="0"/>
                  <a:pt x="194310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1473200" y="2832100"/>
            <a:ext cx="3187700" cy="3187700"/>
          </a:xfrm>
          <a:custGeom>
            <a:avLst/>
            <a:gdLst>
              <a:gd name="connsiteX0" fmla="*/ 1593850 w 3187700"/>
              <a:gd name="connsiteY0" fmla="*/ 0 h 3187700"/>
              <a:gd name="connsiteX1" fmla="*/ 3187700 w 3187700"/>
              <a:gd name="connsiteY1" fmla="*/ 1593850 h 3187700"/>
              <a:gd name="connsiteX2" fmla="*/ 1593850 w 3187700"/>
              <a:gd name="connsiteY2" fmla="*/ 3187700 h 3187700"/>
              <a:gd name="connsiteX3" fmla="*/ 0 w 3187700"/>
              <a:gd name="connsiteY3" fmla="*/ 1593850 h 3187700"/>
              <a:gd name="connsiteX4" fmla="*/ 1593850 w 3187700"/>
              <a:gd name="connsiteY4" fmla="*/ 0 h 318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87700" h="3187700">
                <a:moveTo>
                  <a:pt x="1593850" y="0"/>
                </a:moveTo>
                <a:cubicBezTo>
                  <a:pt x="2474109" y="0"/>
                  <a:pt x="3187700" y="713591"/>
                  <a:pt x="3187700" y="1593850"/>
                </a:cubicBezTo>
                <a:cubicBezTo>
                  <a:pt x="3187700" y="2474109"/>
                  <a:pt x="2474109" y="3187700"/>
                  <a:pt x="1593850" y="3187700"/>
                </a:cubicBezTo>
                <a:cubicBezTo>
                  <a:pt x="713591" y="3187700"/>
                  <a:pt x="0" y="2474109"/>
                  <a:pt x="0" y="1593850"/>
                </a:cubicBezTo>
                <a:cubicBezTo>
                  <a:pt x="0" y="713591"/>
                  <a:pt x="713591" y="0"/>
                  <a:pt x="159385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24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0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10.xml"/><Relationship Id="rId4" Type="http://schemas.openxmlformats.org/officeDocument/2006/relationships/image" Target="../media/image27.png"/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18.xml"/><Relationship Id="rId4" Type="http://schemas.openxmlformats.org/officeDocument/2006/relationships/image" Target="../media/image29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33.png"/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image" Target="../media/image30.jpe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37.png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3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0.pn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18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43.jpeg"/><Relationship Id="rId2" Type="http://schemas.openxmlformats.org/officeDocument/2006/relationships/image" Target="../media/image42.png"/><Relationship Id="rId1" Type="http://schemas.openxmlformats.org/officeDocument/2006/relationships/image" Target="../media/image4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4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9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20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8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17.xml"/><Relationship Id="rId4" Type="http://schemas.openxmlformats.org/officeDocument/2006/relationships/image" Target="../media/image16.png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20.jpeg"/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占位符 8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0363200"/>
              <a:gd name="connsiteY0" fmla="*/ 0 h 5513754"/>
              <a:gd name="connsiteX1" fmla="*/ 10363200 w 10363200"/>
              <a:gd name="connsiteY1" fmla="*/ 0 h 5513754"/>
              <a:gd name="connsiteX2" fmla="*/ 10363200 w 10363200"/>
              <a:gd name="connsiteY2" fmla="*/ 5513754 h 5513754"/>
              <a:gd name="connsiteX3" fmla="*/ 0 w 10363200"/>
              <a:gd name="connsiteY3" fmla="*/ 5513754 h 5513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363200" h="5513754">
                <a:moveTo>
                  <a:pt x="0" y="0"/>
                </a:moveTo>
                <a:lnTo>
                  <a:pt x="10363200" y="0"/>
                </a:lnTo>
                <a:lnTo>
                  <a:pt x="10363200" y="5513754"/>
                </a:lnTo>
                <a:lnTo>
                  <a:pt x="0" y="5513754"/>
                </a:lnTo>
                <a:close/>
              </a:path>
            </a:pathLst>
          </a:custGeom>
        </p:spPr>
      </p:pic>
      <p:sp>
        <p:nvSpPr>
          <p:cNvPr id="39" name="矩形 38"/>
          <p:cNvSpPr/>
          <p:nvPr/>
        </p:nvSpPr>
        <p:spPr>
          <a:xfrm>
            <a:off x="0" y="943678"/>
            <a:ext cx="8454887" cy="3429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54283" y="1196301"/>
            <a:ext cx="7939994" cy="212365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50800"/>
          </a:bodyPr>
          <a:lstStyle/>
          <a:p>
            <a:r>
              <a:rPr lang="zh-CN" altLang="en-US" sz="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同一个地球</a:t>
            </a:r>
            <a:endParaRPr lang="en-US" altLang="zh-CN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同一个梦想        </a:t>
            </a:r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857081" y="4843045"/>
            <a:ext cx="5610225" cy="424732"/>
            <a:chOff x="2193925" y="3930987"/>
            <a:chExt cx="5610225" cy="424732"/>
          </a:xfrm>
        </p:grpSpPr>
        <p:sp>
          <p:nvSpPr>
            <p:cNvPr id="7" name="矩形 6"/>
            <p:cNvSpPr/>
            <p:nvPr/>
          </p:nvSpPr>
          <p:spPr>
            <a:xfrm>
              <a:off x="2193925" y="3930987"/>
              <a:ext cx="1225550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254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动物介绍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3655483" y="3930987"/>
              <a:ext cx="1225550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254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环保宣传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5117041" y="3930987"/>
              <a:ext cx="1225550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254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绿色城市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6578600" y="3930987"/>
              <a:ext cx="1225550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254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爱护动物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 flipH="1">
              <a:off x="3406246" y="4010088"/>
              <a:ext cx="236008" cy="23600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H="1">
              <a:off x="4896241" y="4010088"/>
              <a:ext cx="236008" cy="23600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>
              <a:off x="6343120" y="4010088"/>
              <a:ext cx="236008" cy="23600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6" name="图片占位符 35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7246144" y="0"/>
            <a:ext cx="5146675" cy="6876220"/>
          </a:xfrm>
        </p:spPr>
      </p:pic>
      <p:sp>
        <p:nvSpPr>
          <p:cNvPr id="38" name="矩形 37"/>
          <p:cNvSpPr/>
          <p:nvPr/>
        </p:nvSpPr>
        <p:spPr>
          <a:xfrm>
            <a:off x="2777786" y="3469929"/>
            <a:ext cx="32303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SzPct val="75000"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10.4 世界动物保护日  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" grpId="0"/>
      <p:bldP spid="3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539115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674965" y="1182490"/>
            <a:ext cx="6517035" cy="565604"/>
          </a:xfrm>
          <a:prstGeom prst="rect">
            <a:avLst/>
          </a:prstGeom>
          <a:solidFill>
            <a:srgbClr val="3B424B"/>
          </a:solidFill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254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谁还知道人类用动物干了什么？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32770"/>
          <p:cNvSpPr txBox="1"/>
          <p:nvPr/>
        </p:nvSpPr>
        <p:spPr>
          <a:xfrm>
            <a:off x="6096000" y="2389122"/>
            <a:ext cx="5108649" cy="303878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250000"/>
              </a:lnSpc>
            </a:pP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20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然而，人类大量的捕杀动物，导致可爱的动物们，被杀的杀，有的动物侥幸逃过一劫，但是却无家可归，因为他们的家已经是在血泊中了</a:t>
            </a:r>
            <a:r>
              <a:rPr lang="en-US" altLang="zh-CN" sz="20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……..</a:t>
            </a:r>
            <a:endParaRPr lang="en-US" altLang="zh-CN" sz="2000" b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占位符 20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2664500" y="3682962"/>
            <a:ext cx="2380266" cy="2780900"/>
          </a:xfrm>
          <a:custGeom>
            <a:avLst/>
            <a:gdLst>
              <a:gd name="connsiteX0" fmla="*/ 0 w 4760277"/>
              <a:gd name="connsiteY0" fmla="*/ 0 h 6057900"/>
              <a:gd name="connsiteX1" fmla="*/ 4760277 w 4760277"/>
              <a:gd name="connsiteY1" fmla="*/ 0 h 6057900"/>
              <a:gd name="connsiteX2" fmla="*/ 4760277 w 4760277"/>
              <a:gd name="connsiteY2" fmla="*/ 6057900 h 6057900"/>
              <a:gd name="connsiteX3" fmla="*/ 0 w 4760277"/>
              <a:gd name="connsiteY3" fmla="*/ 6057900 h 6057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60277" h="6057900">
                <a:moveTo>
                  <a:pt x="0" y="0"/>
                </a:moveTo>
                <a:lnTo>
                  <a:pt x="4760277" y="0"/>
                </a:lnTo>
                <a:lnTo>
                  <a:pt x="4760277" y="6057900"/>
                </a:lnTo>
                <a:lnTo>
                  <a:pt x="0" y="6057900"/>
                </a:lnTo>
                <a:close/>
              </a:path>
            </a:pathLst>
          </a:custGeom>
        </p:spPr>
      </p:pic>
      <p:pic>
        <p:nvPicPr>
          <p:cNvPr id="32" name="图片占位符 23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284234" y="3682962"/>
            <a:ext cx="2380266" cy="2911491"/>
          </a:xfrm>
          <a:custGeom>
            <a:avLst/>
            <a:gdLst>
              <a:gd name="connsiteX0" fmla="*/ 0 w 4760277"/>
              <a:gd name="connsiteY0" fmla="*/ 0 h 6057900"/>
              <a:gd name="connsiteX1" fmla="*/ 4760277 w 4760277"/>
              <a:gd name="connsiteY1" fmla="*/ 0 h 6057900"/>
              <a:gd name="connsiteX2" fmla="*/ 4760277 w 4760277"/>
              <a:gd name="connsiteY2" fmla="*/ 6057900 h 6057900"/>
              <a:gd name="connsiteX3" fmla="*/ 0 w 4760277"/>
              <a:gd name="connsiteY3" fmla="*/ 6057900 h 6057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60277" h="6057900">
                <a:moveTo>
                  <a:pt x="0" y="0"/>
                </a:moveTo>
                <a:lnTo>
                  <a:pt x="4760277" y="0"/>
                </a:lnTo>
                <a:lnTo>
                  <a:pt x="4760277" y="6057900"/>
                </a:lnTo>
                <a:lnTo>
                  <a:pt x="0" y="6057900"/>
                </a:lnTo>
                <a:close/>
              </a:path>
            </a:pathLst>
          </a:custGeom>
        </p:spPr>
      </p:pic>
      <p:pic>
        <p:nvPicPr>
          <p:cNvPr id="35" name="图片占位符 33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283815" y="609279"/>
            <a:ext cx="2349063" cy="3073683"/>
          </a:xfrm>
          <a:custGeom>
            <a:avLst/>
            <a:gdLst>
              <a:gd name="connsiteX0" fmla="*/ 0 w 4760277"/>
              <a:gd name="connsiteY0" fmla="*/ 0 h 6057900"/>
              <a:gd name="connsiteX1" fmla="*/ 4760277 w 4760277"/>
              <a:gd name="connsiteY1" fmla="*/ 0 h 6057900"/>
              <a:gd name="connsiteX2" fmla="*/ 4760277 w 4760277"/>
              <a:gd name="connsiteY2" fmla="*/ 6057900 h 6057900"/>
              <a:gd name="connsiteX3" fmla="*/ 0 w 4760277"/>
              <a:gd name="connsiteY3" fmla="*/ 6057900 h 6057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60277" h="6057900">
                <a:moveTo>
                  <a:pt x="0" y="0"/>
                </a:moveTo>
                <a:lnTo>
                  <a:pt x="4760277" y="0"/>
                </a:lnTo>
                <a:lnTo>
                  <a:pt x="4760277" y="6057900"/>
                </a:lnTo>
                <a:lnTo>
                  <a:pt x="0" y="6057900"/>
                </a:lnTo>
                <a:close/>
              </a:path>
            </a:pathLst>
          </a:custGeom>
        </p:spPr>
      </p:pic>
      <p:pic>
        <p:nvPicPr>
          <p:cNvPr id="37" name="图片占位符 36"/>
          <p:cNvPicPr>
            <a:picLocks noGrp="1" noChangeAspect="1"/>
          </p:cNvPicPr>
          <p:nvPr>
            <p:ph type="pic" sz="quarter" idx="10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2629598" y="609279"/>
            <a:ext cx="2415168" cy="3073683"/>
          </a:xfr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4000">
        <p:random/>
      </p:transition>
    </mc:Choice>
    <mc:Fallback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B424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5407571" y="0"/>
            <a:ext cx="6784429" cy="6858000"/>
          </a:xfr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H="1">
            <a:off x="9579991" y="1630866"/>
            <a:ext cx="3023482" cy="5425358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869335" y="704704"/>
            <a:ext cx="3283413" cy="64633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25400"/>
          </a:bodyPr>
          <a:lstStyle/>
          <a:p>
            <a:pPr lvl="0" algn="ctr"/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倡议书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345007" y="4462007"/>
            <a:ext cx="2471976" cy="2594217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041880" y="3821983"/>
            <a:ext cx="3391896" cy="3391896"/>
          </a:xfrm>
          <a:prstGeom prst="rect">
            <a:avLst/>
          </a:prstGeom>
        </p:spPr>
      </p:pic>
      <p:sp>
        <p:nvSpPr>
          <p:cNvPr id="9" name="文本框 33798"/>
          <p:cNvSpPr txBox="1"/>
          <p:nvPr/>
        </p:nvSpPr>
        <p:spPr>
          <a:xfrm>
            <a:off x="410379" y="1630866"/>
            <a:ext cx="4620071" cy="50167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20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亲爱的同学们：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20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生命是平等的，任何一个生命都有其存在的价值，让我们携起手来，尊重和保护那些可爱的生灵，为人与自然的和谐发展奉献自己微薄的一份力量。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20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请坚决抵制熊胆制品。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20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请拒绝使用熊胆制品。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200000"/>
              </a:lnSpc>
            </a:pP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4000">
        <p:random/>
      </p:transition>
    </mc:Choice>
    <mc:Fallback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椭圆 26"/>
          <p:cNvSpPr/>
          <p:nvPr/>
        </p:nvSpPr>
        <p:spPr>
          <a:xfrm>
            <a:off x="6372224" y="5196698"/>
            <a:ext cx="523876" cy="287763"/>
          </a:xfrm>
          <a:custGeom>
            <a:avLst/>
            <a:gdLst>
              <a:gd name="T0" fmla="*/ 250 w 256"/>
              <a:gd name="T1" fmla="*/ 81 h 142"/>
              <a:gd name="T2" fmla="*/ 216 w 256"/>
              <a:gd name="T3" fmla="*/ 81 h 142"/>
              <a:gd name="T4" fmla="*/ 191 w 256"/>
              <a:gd name="T5" fmla="*/ 55 h 142"/>
              <a:gd name="T6" fmla="*/ 183 w 256"/>
              <a:gd name="T7" fmla="*/ 54 h 142"/>
              <a:gd name="T8" fmla="*/ 168 w 256"/>
              <a:gd name="T9" fmla="*/ 66 h 142"/>
              <a:gd name="T10" fmla="*/ 128 w 256"/>
              <a:gd name="T11" fmla="*/ 3 h 142"/>
              <a:gd name="T12" fmla="*/ 123 w 256"/>
              <a:gd name="T13" fmla="*/ 0 h 142"/>
              <a:gd name="T14" fmla="*/ 117 w 256"/>
              <a:gd name="T15" fmla="*/ 3 h 142"/>
              <a:gd name="T16" fmla="*/ 83 w 256"/>
              <a:gd name="T17" fmla="*/ 57 h 142"/>
              <a:gd name="T18" fmla="*/ 71 w 256"/>
              <a:gd name="T19" fmla="*/ 38 h 142"/>
              <a:gd name="T20" fmla="*/ 65 w 256"/>
              <a:gd name="T21" fmla="*/ 35 h 142"/>
              <a:gd name="T22" fmla="*/ 60 w 256"/>
              <a:gd name="T23" fmla="*/ 38 h 142"/>
              <a:gd name="T24" fmla="*/ 31 w 256"/>
              <a:gd name="T25" fmla="*/ 81 h 142"/>
              <a:gd name="T26" fmla="*/ 6 w 256"/>
              <a:gd name="T27" fmla="*/ 81 h 142"/>
              <a:gd name="T28" fmla="*/ 0 w 256"/>
              <a:gd name="T29" fmla="*/ 88 h 142"/>
              <a:gd name="T30" fmla="*/ 6 w 256"/>
              <a:gd name="T31" fmla="*/ 94 h 142"/>
              <a:gd name="T32" fmla="*/ 22 w 256"/>
              <a:gd name="T33" fmla="*/ 94 h 142"/>
              <a:gd name="T34" fmla="*/ 16 w 256"/>
              <a:gd name="T35" fmla="*/ 102 h 142"/>
              <a:gd name="T36" fmla="*/ 18 w 256"/>
              <a:gd name="T37" fmla="*/ 111 h 142"/>
              <a:gd name="T38" fmla="*/ 22 w 256"/>
              <a:gd name="T39" fmla="*/ 112 h 142"/>
              <a:gd name="T40" fmla="*/ 27 w 256"/>
              <a:gd name="T41" fmla="*/ 109 h 142"/>
              <a:gd name="T42" fmla="*/ 30 w 256"/>
              <a:gd name="T43" fmla="*/ 105 h 142"/>
              <a:gd name="T44" fmla="*/ 65 w 256"/>
              <a:gd name="T45" fmla="*/ 53 h 142"/>
              <a:gd name="T46" fmla="*/ 76 w 256"/>
              <a:gd name="T47" fmla="*/ 69 h 142"/>
              <a:gd name="T48" fmla="*/ 52 w 256"/>
              <a:gd name="T49" fmla="*/ 105 h 142"/>
              <a:gd name="T50" fmla="*/ 36 w 256"/>
              <a:gd name="T51" fmla="*/ 132 h 142"/>
              <a:gd name="T52" fmla="*/ 38 w 256"/>
              <a:gd name="T53" fmla="*/ 141 h 142"/>
              <a:gd name="T54" fmla="*/ 41 w 256"/>
              <a:gd name="T55" fmla="*/ 142 h 142"/>
              <a:gd name="T56" fmla="*/ 47 w 256"/>
              <a:gd name="T57" fmla="*/ 139 h 142"/>
              <a:gd name="T58" fmla="*/ 50 w 256"/>
              <a:gd name="T59" fmla="*/ 134 h 142"/>
              <a:gd name="T60" fmla="*/ 123 w 256"/>
              <a:gd name="T61" fmla="*/ 19 h 142"/>
              <a:gd name="T62" fmla="*/ 182 w 256"/>
              <a:gd name="T63" fmla="*/ 112 h 142"/>
              <a:gd name="T64" fmla="*/ 183 w 256"/>
              <a:gd name="T65" fmla="*/ 115 h 142"/>
              <a:gd name="T66" fmla="*/ 192 w 256"/>
              <a:gd name="T67" fmla="*/ 117 h 142"/>
              <a:gd name="T68" fmla="*/ 195 w 256"/>
              <a:gd name="T69" fmla="*/ 109 h 142"/>
              <a:gd name="T70" fmla="*/ 194 w 256"/>
              <a:gd name="T71" fmla="*/ 108 h 142"/>
              <a:gd name="T72" fmla="*/ 175 w 256"/>
              <a:gd name="T73" fmla="*/ 77 h 142"/>
              <a:gd name="T74" fmla="*/ 186 w 256"/>
              <a:gd name="T75" fmla="*/ 68 h 142"/>
              <a:gd name="T76" fmla="*/ 225 w 256"/>
              <a:gd name="T77" fmla="*/ 111 h 142"/>
              <a:gd name="T78" fmla="*/ 229 w 256"/>
              <a:gd name="T79" fmla="*/ 116 h 142"/>
              <a:gd name="T80" fmla="*/ 234 w 256"/>
              <a:gd name="T81" fmla="*/ 118 h 142"/>
              <a:gd name="T82" fmla="*/ 239 w 256"/>
              <a:gd name="T83" fmla="*/ 116 h 142"/>
              <a:gd name="T84" fmla="*/ 239 w 256"/>
              <a:gd name="T85" fmla="*/ 107 h 142"/>
              <a:gd name="T86" fmla="*/ 227 w 256"/>
              <a:gd name="T87" fmla="*/ 94 h 142"/>
              <a:gd name="T88" fmla="*/ 250 w 256"/>
              <a:gd name="T89" fmla="*/ 94 h 142"/>
              <a:gd name="T90" fmla="*/ 256 w 256"/>
              <a:gd name="T91" fmla="*/ 88 h 142"/>
              <a:gd name="T92" fmla="*/ 250 w 256"/>
              <a:gd name="T93" fmla="*/ 81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56" h="142">
                <a:moveTo>
                  <a:pt x="250" y="81"/>
                </a:moveTo>
                <a:cubicBezTo>
                  <a:pt x="216" y="81"/>
                  <a:pt x="216" y="81"/>
                  <a:pt x="216" y="81"/>
                </a:cubicBezTo>
                <a:cubicBezTo>
                  <a:pt x="191" y="55"/>
                  <a:pt x="191" y="55"/>
                  <a:pt x="191" y="55"/>
                </a:cubicBezTo>
                <a:cubicBezTo>
                  <a:pt x="189" y="52"/>
                  <a:pt x="185" y="52"/>
                  <a:pt x="183" y="54"/>
                </a:cubicBezTo>
                <a:cubicBezTo>
                  <a:pt x="168" y="66"/>
                  <a:pt x="168" y="66"/>
                  <a:pt x="168" y="66"/>
                </a:cubicBezTo>
                <a:cubicBezTo>
                  <a:pt x="128" y="3"/>
                  <a:pt x="128" y="3"/>
                  <a:pt x="128" y="3"/>
                </a:cubicBezTo>
                <a:cubicBezTo>
                  <a:pt x="127" y="1"/>
                  <a:pt x="125" y="0"/>
                  <a:pt x="123" y="0"/>
                </a:cubicBezTo>
                <a:cubicBezTo>
                  <a:pt x="120" y="0"/>
                  <a:pt x="118" y="1"/>
                  <a:pt x="117" y="3"/>
                </a:cubicBezTo>
                <a:cubicBezTo>
                  <a:pt x="83" y="57"/>
                  <a:pt x="83" y="57"/>
                  <a:pt x="83" y="57"/>
                </a:cubicBezTo>
                <a:cubicBezTo>
                  <a:pt x="71" y="38"/>
                  <a:pt x="71" y="38"/>
                  <a:pt x="71" y="38"/>
                </a:cubicBezTo>
                <a:cubicBezTo>
                  <a:pt x="69" y="36"/>
                  <a:pt x="67" y="35"/>
                  <a:pt x="65" y="35"/>
                </a:cubicBezTo>
                <a:cubicBezTo>
                  <a:pt x="63" y="35"/>
                  <a:pt x="61" y="36"/>
                  <a:pt x="60" y="38"/>
                </a:cubicBezTo>
                <a:cubicBezTo>
                  <a:pt x="31" y="81"/>
                  <a:pt x="31" y="81"/>
                  <a:pt x="31" y="81"/>
                </a:cubicBezTo>
                <a:cubicBezTo>
                  <a:pt x="6" y="81"/>
                  <a:pt x="6" y="81"/>
                  <a:pt x="6" y="81"/>
                </a:cubicBezTo>
                <a:cubicBezTo>
                  <a:pt x="3" y="81"/>
                  <a:pt x="0" y="84"/>
                  <a:pt x="0" y="88"/>
                </a:cubicBezTo>
                <a:cubicBezTo>
                  <a:pt x="0" y="91"/>
                  <a:pt x="3" y="94"/>
                  <a:pt x="6" y="94"/>
                </a:cubicBezTo>
                <a:cubicBezTo>
                  <a:pt x="22" y="94"/>
                  <a:pt x="22" y="94"/>
                  <a:pt x="22" y="94"/>
                </a:cubicBezTo>
                <a:cubicBezTo>
                  <a:pt x="16" y="102"/>
                  <a:pt x="16" y="102"/>
                  <a:pt x="16" y="102"/>
                </a:cubicBezTo>
                <a:cubicBezTo>
                  <a:pt x="14" y="105"/>
                  <a:pt x="15" y="109"/>
                  <a:pt x="18" y="111"/>
                </a:cubicBezTo>
                <a:cubicBezTo>
                  <a:pt x="19" y="111"/>
                  <a:pt x="21" y="112"/>
                  <a:pt x="22" y="112"/>
                </a:cubicBezTo>
                <a:cubicBezTo>
                  <a:pt x="24" y="112"/>
                  <a:pt x="26" y="111"/>
                  <a:pt x="27" y="109"/>
                </a:cubicBezTo>
                <a:cubicBezTo>
                  <a:pt x="30" y="105"/>
                  <a:pt x="30" y="105"/>
                  <a:pt x="30" y="105"/>
                </a:cubicBezTo>
                <a:cubicBezTo>
                  <a:pt x="65" y="53"/>
                  <a:pt x="65" y="53"/>
                  <a:pt x="65" y="53"/>
                </a:cubicBezTo>
                <a:cubicBezTo>
                  <a:pt x="76" y="69"/>
                  <a:pt x="76" y="69"/>
                  <a:pt x="76" y="69"/>
                </a:cubicBezTo>
                <a:cubicBezTo>
                  <a:pt x="52" y="105"/>
                  <a:pt x="52" y="105"/>
                  <a:pt x="52" y="105"/>
                </a:cubicBezTo>
                <a:cubicBezTo>
                  <a:pt x="36" y="132"/>
                  <a:pt x="36" y="132"/>
                  <a:pt x="36" y="132"/>
                </a:cubicBezTo>
                <a:cubicBezTo>
                  <a:pt x="34" y="135"/>
                  <a:pt x="35" y="139"/>
                  <a:pt x="38" y="141"/>
                </a:cubicBezTo>
                <a:cubicBezTo>
                  <a:pt x="39" y="141"/>
                  <a:pt x="40" y="142"/>
                  <a:pt x="41" y="142"/>
                </a:cubicBezTo>
                <a:cubicBezTo>
                  <a:pt x="43" y="142"/>
                  <a:pt x="45" y="141"/>
                  <a:pt x="47" y="139"/>
                </a:cubicBezTo>
                <a:cubicBezTo>
                  <a:pt x="50" y="134"/>
                  <a:pt x="50" y="134"/>
                  <a:pt x="50" y="134"/>
                </a:cubicBezTo>
                <a:cubicBezTo>
                  <a:pt x="123" y="19"/>
                  <a:pt x="123" y="19"/>
                  <a:pt x="123" y="19"/>
                </a:cubicBezTo>
                <a:cubicBezTo>
                  <a:pt x="182" y="112"/>
                  <a:pt x="182" y="112"/>
                  <a:pt x="182" y="112"/>
                </a:cubicBezTo>
                <a:cubicBezTo>
                  <a:pt x="183" y="115"/>
                  <a:pt x="183" y="115"/>
                  <a:pt x="183" y="115"/>
                </a:cubicBezTo>
                <a:cubicBezTo>
                  <a:pt x="185" y="118"/>
                  <a:pt x="189" y="119"/>
                  <a:pt x="192" y="117"/>
                </a:cubicBezTo>
                <a:cubicBezTo>
                  <a:pt x="195" y="115"/>
                  <a:pt x="196" y="111"/>
                  <a:pt x="195" y="109"/>
                </a:cubicBezTo>
                <a:cubicBezTo>
                  <a:pt x="194" y="108"/>
                  <a:pt x="194" y="108"/>
                  <a:pt x="194" y="108"/>
                </a:cubicBezTo>
                <a:cubicBezTo>
                  <a:pt x="175" y="77"/>
                  <a:pt x="175" y="77"/>
                  <a:pt x="175" y="77"/>
                </a:cubicBezTo>
                <a:cubicBezTo>
                  <a:pt x="186" y="68"/>
                  <a:pt x="186" y="68"/>
                  <a:pt x="186" y="68"/>
                </a:cubicBezTo>
                <a:cubicBezTo>
                  <a:pt x="225" y="111"/>
                  <a:pt x="225" y="111"/>
                  <a:pt x="225" y="111"/>
                </a:cubicBezTo>
                <a:cubicBezTo>
                  <a:pt x="229" y="116"/>
                  <a:pt x="229" y="116"/>
                  <a:pt x="229" y="116"/>
                </a:cubicBezTo>
                <a:cubicBezTo>
                  <a:pt x="231" y="117"/>
                  <a:pt x="232" y="118"/>
                  <a:pt x="234" y="118"/>
                </a:cubicBezTo>
                <a:cubicBezTo>
                  <a:pt x="236" y="118"/>
                  <a:pt x="237" y="117"/>
                  <a:pt x="239" y="116"/>
                </a:cubicBezTo>
                <a:cubicBezTo>
                  <a:pt x="241" y="114"/>
                  <a:pt x="241" y="109"/>
                  <a:pt x="239" y="107"/>
                </a:cubicBezTo>
                <a:cubicBezTo>
                  <a:pt x="227" y="94"/>
                  <a:pt x="227" y="94"/>
                  <a:pt x="227" y="94"/>
                </a:cubicBezTo>
                <a:cubicBezTo>
                  <a:pt x="250" y="94"/>
                  <a:pt x="250" y="94"/>
                  <a:pt x="250" y="94"/>
                </a:cubicBezTo>
                <a:cubicBezTo>
                  <a:pt x="253" y="94"/>
                  <a:pt x="256" y="91"/>
                  <a:pt x="256" y="88"/>
                </a:cubicBezTo>
                <a:cubicBezTo>
                  <a:pt x="256" y="84"/>
                  <a:pt x="253" y="81"/>
                  <a:pt x="250" y="8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椭圆 28"/>
          <p:cNvSpPr/>
          <p:nvPr/>
        </p:nvSpPr>
        <p:spPr>
          <a:xfrm>
            <a:off x="9153524" y="5083560"/>
            <a:ext cx="523876" cy="514038"/>
          </a:xfrm>
          <a:custGeom>
            <a:avLst/>
            <a:gdLst>
              <a:gd name="connsiteX0" fmla="*/ 173831 w 338138"/>
              <a:gd name="connsiteY0" fmla="*/ 261938 h 331788"/>
              <a:gd name="connsiteX1" fmla="*/ 177800 w 338138"/>
              <a:gd name="connsiteY1" fmla="*/ 265819 h 331788"/>
              <a:gd name="connsiteX2" fmla="*/ 177800 w 338138"/>
              <a:gd name="connsiteY2" fmla="*/ 327908 h 331788"/>
              <a:gd name="connsiteX3" fmla="*/ 173831 w 338138"/>
              <a:gd name="connsiteY3" fmla="*/ 331788 h 331788"/>
              <a:gd name="connsiteX4" fmla="*/ 169862 w 338138"/>
              <a:gd name="connsiteY4" fmla="*/ 327908 h 331788"/>
              <a:gd name="connsiteX5" fmla="*/ 169862 w 338138"/>
              <a:gd name="connsiteY5" fmla="*/ 265819 h 331788"/>
              <a:gd name="connsiteX6" fmla="*/ 173831 w 338138"/>
              <a:gd name="connsiteY6" fmla="*/ 261938 h 331788"/>
              <a:gd name="connsiteX7" fmla="*/ 102684 w 338138"/>
              <a:gd name="connsiteY7" fmla="*/ 231775 h 331788"/>
              <a:gd name="connsiteX8" fmla="*/ 105317 w 338138"/>
              <a:gd name="connsiteY8" fmla="*/ 233085 h 331788"/>
              <a:gd name="connsiteX9" fmla="*/ 105317 w 338138"/>
              <a:gd name="connsiteY9" fmla="*/ 238324 h 331788"/>
              <a:gd name="connsiteX10" fmla="*/ 61874 w 338138"/>
              <a:gd name="connsiteY10" fmla="*/ 282854 h 331788"/>
              <a:gd name="connsiteX11" fmla="*/ 55292 w 338138"/>
              <a:gd name="connsiteY11" fmla="*/ 282854 h 331788"/>
              <a:gd name="connsiteX12" fmla="*/ 55292 w 338138"/>
              <a:gd name="connsiteY12" fmla="*/ 276305 h 331788"/>
              <a:gd name="connsiteX13" fmla="*/ 100051 w 338138"/>
              <a:gd name="connsiteY13" fmla="*/ 233085 h 331788"/>
              <a:gd name="connsiteX14" fmla="*/ 102684 w 338138"/>
              <a:gd name="connsiteY14" fmla="*/ 231775 h 331788"/>
              <a:gd name="connsiteX15" fmla="*/ 243760 w 338138"/>
              <a:gd name="connsiteY15" fmla="*/ 227013 h 331788"/>
              <a:gd name="connsiteX16" fmla="*/ 246459 w 338138"/>
              <a:gd name="connsiteY16" fmla="*/ 228329 h 331788"/>
              <a:gd name="connsiteX17" fmla="*/ 292338 w 338138"/>
              <a:gd name="connsiteY17" fmla="*/ 273089 h 331788"/>
              <a:gd name="connsiteX18" fmla="*/ 292338 w 338138"/>
              <a:gd name="connsiteY18" fmla="*/ 278355 h 331788"/>
              <a:gd name="connsiteX19" fmla="*/ 285591 w 338138"/>
              <a:gd name="connsiteY19" fmla="*/ 278355 h 331788"/>
              <a:gd name="connsiteX20" fmla="*/ 241062 w 338138"/>
              <a:gd name="connsiteY20" fmla="*/ 233596 h 331788"/>
              <a:gd name="connsiteX21" fmla="*/ 239712 w 338138"/>
              <a:gd name="connsiteY21" fmla="*/ 230962 h 331788"/>
              <a:gd name="connsiteX22" fmla="*/ 241062 w 338138"/>
              <a:gd name="connsiteY22" fmla="*/ 228329 h 331788"/>
              <a:gd name="connsiteX23" fmla="*/ 243760 w 338138"/>
              <a:gd name="connsiteY23" fmla="*/ 227013 h 331788"/>
              <a:gd name="connsiteX24" fmla="*/ 270669 w 338138"/>
              <a:gd name="connsiteY24" fmla="*/ 157163 h 331788"/>
              <a:gd name="connsiteX25" fmla="*/ 334169 w 338138"/>
              <a:gd name="connsiteY25" fmla="*/ 157163 h 331788"/>
              <a:gd name="connsiteX26" fmla="*/ 338138 w 338138"/>
              <a:gd name="connsiteY26" fmla="*/ 161132 h 331788"/>
              <a:gd name="connsiteX27" fmla="*/ 334169 w 338138"/>
              <a:gd name="connsiteY27" fmla="*/ 165101 h 331788"/>
              <a:gd name="connsiteX28" fmla="*/ 270669 w 338138"/>
              <a:gd name="connsiteY28" fmla="*/ 165101 h 331788"/>
              <a:gd name="connsiteX29" fmla="*/ 266700 w 338138"/>
              <a:gd name="connsiteY29" fmla="*/ 161132 h 331788"/>
              <a:gd name="connsiteX30" fmla="*/ 270669 w 338138"/>
              <a:gd name="connsiteY30" fmla="*/ 157163 h 331788"/>
              <a:gd name="connsiteX31" fmla="*/ 3969 w 338138"/>
              <a:gd name="connsiteY31" fmla="*/ 157163 h 331788"/>
              <a:gd name="connsiteX32" fmla="*/ 67469 w 338138"/>
              <a:gd name="connsiteY32" fmla="*/ 157163 h 331788"/>
              <a:gd name="connsiteX33" fmla="*/ 71438 w 338138"/>
              <a:gd name="connsiteY33" fmla="*/ 161132 h 331788"/>
              <a:gd name="connsiteX34" fmla="*/ 67469 w 338138"/>
              <a:gd name="connsiteY34" fmla="*/ 165101 h 331788"/>
              <a:gd name="connsiteX35" fmla="*/ 3969 w 338138"/>
              <a:gd name="connsiteY35" fmla="*/ 165101 h 331788"/>
              <a:gd name="connsiteX36" fmla="*/ 0 w 338138"/>
              <a:gd name="connsiteY36" fmla="*/ 161132 h 331788"/>
              <a:gd name="connsiteX37" fmla="*/ 3969 w 338138"/>
              <a:gd name="connsiteY37" fmla="*/ 157163 h 331788"/>
              <a:gd name="connsiteX38" fmla="*/ 165894 w 338138"/>
              <a:gd name="connsiteY38" fmla="*/ 100013 h 331788"/>
              <a:gd name="connsiteX39" fmla="*/ 228601 w 338138"/>
              <a:gd name="connsiteY39" fmla="*/ 161926 h 331788"/>
              <a:gd name="connsiteX40" fmla="*/ 165894 w 338138"/>
              <a:gd name="connsiteY40" fmla="*/ 223839 h 331788"/>
              <a:gd name="connsiteX41" fmla="*/ 103187 w 338138"/>
              <a:gd name="connsiteY41" fmla="*/ 161926 h 331788"/>
              <a:gd name="connsiteX42" fmla="*/ 165894 w 338138"/>
              <a:gd name="connsiteY42" fmla="*/ 100013 h 331788"/>
              <a:gd name="connsiteX43" fmla="*/ 286584 w 338138"/>
              <a:gd name="connsiteY43" fmla="*/ 47625 h 331788"/>
              <a:gd name="connsiteX44" fmla="*/ 289203 w 338138"/>
              <a:gd name="connsiteY44" fmla="*/ 48934 h 331788"/>
              <a:gd name="connsiteX45" fmla="*/ 290513 w 338138"/>
              <a:gd name="connsiteY45" fmla="*/ 51554 h 331788"/>
              <a:gd name="connsiteX46" fmla="*/ 289203 w 338138"/>
              <a:gd name="connsiteY46" fmla="*/ 54173 h 331788"/>
              <a:gd name="connsiteX47" fmla="*/ 245983 w 338138"/>
              <a:gd name="connsiteY47" fmla="*/ 98703 h 331788"/>
              <a:gd name="connsiteX48" fmla="*/ 239435 w 338138"/>
              <a:gd name="connsiteY48" fmla="*/ 98703 h 331788"/>
              <a:gd name="connsiteX49" fmla="*/ 238125 w 338138"/>
              <a:gd name="connsiteY49" fmla="*/ 96084 h 331788"/>
              <a:gd name="connsiteX50" fmla="*/ 239435 w 338138"/>
              <a:gd name="connsiteY50" fmla="*/ 93464 h 331788"/>
              <a:gd name="connsiteX51" fmla="*/ 283965 w 338138"/>
              <a:gd name="connsiteY51" fmla="*/ 48934 h 331788"/>
              <a:gd name="connsiteX52" fmla="*/ 286584 w 338138"/>
              <a:gd name="connsiteY52" fmla="*/ 47625 h 331788"/>
              <a:gd name="connsiteX53" fmla="*/ 56066 w 338138"/>
              <a:gd name="connsiteY53" fmla="*/ 38100 h 331788"/>
              <a:gd name="connsiteX54" fmla="*/ 58699 w 338138"/>
              <a:gd name="connsiteY54" fmla="*/ 39449 h 331788"/>
              <a:gd name="connsiteX55" fmla="*/ 103459 w 338138"/>
              <a:gd name="connsiteY55" fmla="*/ 85328 h 331788"/>
              <a:gd name="connsiteX56" fmla="*/ 104775 w 338138"/>
              <a:gd name="connsiteY56" fmla="*/ 88027 h 331788"/>
              <a:gd name="connsiteX57" fmla="*/ 103459 w 338138"/>
              <a:gd name="connsiteY57" fmla="*/ 90725 h 331788"/>
              <a:gd name="connsiteX58" fmla="*/ 96876 w 338138"/>
              <a:gd name="connsiteY58" fmla="*/ 90725 h 331788"/>
              <a:gd name="connsiteX59" fmla="*/ 53433 w 338138"/>
              <a:gd name="connsiteY59" fmla="*/ 44847 h 331788"/>
              <a:gd name="connsiteX60" fmla="*/ 53433 w 338138"/>
              <a:gd name="connsiteY60" fmla="*/ 39449 h 331788"/>
              <a:gd name="connsiteX61" fmla="*/ 56066 w 338138"/>
              <a:gd name="connsiteY61" fmla="*/ 38100 h 331788"/>
              <a:gd name="connsiteX62" fmla="*/ 173831 w 338138"/>
              <a:gd name="connsiteY62" fmla="*/ 0 h 331788"/>
              <a:gd name="connsiteX63" fmla="*/ 177800 w 338138"/>
              <a:gd name="connsiteY63" fmla="*/ 3969 h 331788"/>
              <a:gd name="connsiteX64" fmla="*/ 177800 w 338138"/>
              <a:gd name="connsiteY64" fmla="*/ 67469 h 331788"/>
              <a:gd name="connsiteX65" fmla="*/ 173831 w 338138"/>
              <a:gd name="connsiteY65" fmla="*/ 71438 h 331788"/>
              <a:gd name="connsiteX66" fmla="*/ 169862 w 338138"/>
              <a:gd name="connsiteY66" fmla="*/ 67469 h 331788"/>
              <a:gd name="connsiteX67" fmla="*/ 169862 w 338138"/>
              <a:gd name="connsiteY67" fmla="*/ 3969 h 331788"/>
              <a:gd name="connsiteX68" fmla="*/ 173831 w 338138"/>
              <a:gd name="connsiteY68" fmla="*/ 0 h 331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338138" h="331788">
                <a:moveTo>
                  <a:pt x="173831" y="261938"/>
                </a:moveTo>
                <a:cubicBezTo>
                  <a:pt x="175154" y="261938"/>
                  <a:pt x="177800" y="263232"/>
                  <a:pt x="177800" y="265819"/>
                </a:cubicBezTo>
                <a:cubicBezTo>
                  <a:pt x="177800" y="265819"/>
                  <a:pt x="177800" y="265819"/>
                  <a:pt x="177800" y="327908"/>
                </a:cubicBezTo>
                <a:cubicBezTo>
                  <a:pt x="177800" y="329201"/>
                  <a:pt x="175154" y="331788"/>
                  <a:pt x="173831" y="331788"/>
                </a:cubicBezTo>
                <a:cubicBezTo>
                  <a:pt x="171185" y="331788"/>
                  <a:pt x="169862" y="329201"/>
                  <a:pt x="169862" y="327908"/>
                </a:cubicBezTo>
                <a:cubicBezTo>
                  <a:pt x="169862" y="327908"/>
                  <a:pt x="169862" y="327908"/>
                  <a:pt x="169862" y="265819"/>
                </a:cubicBezTo>
                <a:cubicBezTo>
                  <a:pt x="169862" y="263232"/>
                  <a:pt x="171185" y="261938"/>
                  <a:pt x="173831" y="261938"/>
                </a:cubicBezTo>
                <a:close/>
                <a:moveTo>
                  <a:pt x="102684" y="231775"/>
                </a:moveTo>
                <a:cubicBezTo>
                  <a:pt x="104001" y="231775"/>
                  <a:pt x="105317" y="231775"/>
                  <a:pt x="105317" y="233085"/>
                </a:cubicBezTo>
                <a:cubicBezTo>
                  <a:pt x="107950" y="234395"/>
                  <a:pt x="107950" y="237014"/>
                  <a:pt x="105317" y="238324"/>
                </a:cubicBezTo>
                <a:cubicBezTo>
                  <a:pt x="105317" y="238324"/>
                  <a:pt x="105317" y="238324"/>
                  <a:pt x="61874" y="282854"/>
                </a:cubicBezTo>
                <a:cubicBezTo>
                  <a:pt x="59241" y="284163"/>
                  <a:pt x="57925" y="284163"/>
                  <a:pt x="55292" y="282854"/>
                </a:cubicBezTo>
                <a:cubicBezTo>
                  <a:pt x="53975" y="280234"/>
                  <a:pt x="53975" y="278924"/>
                  <a:pt x="55292" y="276305"/>
                </a:cubicBezTo>
                <a:cubicBezTo>
                  <a:pt x="55292" y="276305"/>
                  <a:pt x="55292" y="276305"/>
                  <a:pt x="100051" y="233085"/>
                </a:cubicBezTo>
                <a:cubicBezTo>
                  <a:pt x="101368" y="231775"/>
                  <a:pt x="101368" y="231775"/>
                  <a:pt x="102684" y="231775"/>
                </a:cubicBezTo>
                <a:close/>
                <a:moveTo>
                  <a:pt x="243760" y="227013"/>
                </a:moveTo>
                <a:cubicBezTo>
                  <a:pt x="245110" y="227013"/>
                  <a:pt x="245110" y="228329"/>
                  <a:pt x="246459" y="228329"/>
                </a:cubicBezTo>
                <a:lnTo>
                  <a:pt x="292338" y="273089"/>
                </a:lnTo>
                <a:cubicBezTo>
                  <a:pt x="293687" y="274406"/>
                  <a:pt x="293687" y="277039"/>
                  <a:pt x="292338" y="278355"/>
                </a:cubicBezTo>
                <a:cubicBezTo>
                  <a:pt x="289639" y="280988"/>
                  <a:pt x="288290" y="280988"/>
                  <a:pt x="285591" y="278355"/>
                </a:cubicBezTo>
                <a:cubicBezTo>
                  <a:pt x="285591" y="278355"/>
                  <a:pt x="285591" y="278355"/>
                  <a:pt x="241062" y="233596"/>
                </a:cubicBezTo>
                <a:cubicBezTo>
                  <a:pt x="239712" y="233596"/>
                  <a:pt x="239712" y="232279"/>
                  <a:pt x="239712" y="230962"/>
                </a:cubicBezTo>
                <a:cubicBezTo>
                  <a:pt x="239712" y="230962"/>
                  <a:pt x="239712" y="229646"/>
                  <a:pt x="241062" y="228329"/>
                </a:cubicBezTo>
                <a:cubicBezTo>
                  <a:pt x="241062" y="228329"/>
                  <a:pt x="242411" y="227013"/>
                  <a:pt x="243760" y="227013"/>
                </a:cubicBezTo>
                <a:close/>
                <a:moveTo>
                  <a:pt x="270669" y="157163"/>
                </a:moveTo>
                <a:cubicBezTo>
                  <a:pt x="270669" y="157163"/>
                  <a:pt x="270669" y="157163"/>
                  <a:pt x="334169" y="157163"/>
                </a:cubicBezTo>
                <a:cubicBezTo>
                  <a:pt x="336815" y="157163"/>
                  <a:pt x="338138" y="159809"/>
                  <a:pt x="338138" y="161132"/>
                </a:cubicBezTo>
                <a:cubicBezTo>
                  <a:pt x="338138" y="163778"/>
                  <a:pt x="336815" y="165101"/>
                  <a:pt x="334169" y="165101"/>
                </a:cubicBezTo>
                <a:cubicBezTo>
                  <a:pt x="334169" y="165101"/>
                  <a:pt x="334169" y="165101"/>
                  <a:pt x="270669" y="165101"/>
                </a:cubicBezTo>
                <a:cubicBezTo>
                  <a:pt x="269346" y="165101"/>
                  <a:pt x="266700" y="163778"/>
                  <a:pt x="266700" y="161132"/>
                </a:cubicBezTo>
                <a:cubicBezTo>
                  <a:pt x="266700" y="159809"/>
                  <a:pt x="269346" y="157163"/>
                  <a:pt x="270669" y="157163"/>
                </a:cubicBezTo>
                <a:close/>
                <a:moveTo>
                  <a:pt x="3969" y="157163"/>
                </a:moveTo>
                <a:cubicBezTo>
                  <a:pt x="3969" y="157163"/>
                  <a:pt x="3969" y="157163"/>
                  <a:pt x="67469" y="157163"/>
                </a:cubicBezTo>
                <a:cubicBezTo>
                  <a:pt x="68792" y="157163"/>
                  <a:pt x="71438" y="159809"/>
                  <a:pt x="71438" y="161132"/>
                </a:cubicBezTo>
                <a:cubicBezTo>
                  <a:pt x="71438" y="163778"/>
                  <a:pt x="68792" y="165101"/>
                  <a:pt x="67469" y="165101"/>
                </a:cubicBezTo>
                <a:cubicBezTo>
                  <a:pt x="67469" y="165101"/>
                  <a:pt x="67469" y="165101"/>
                  <a:pt x="3969" y="165101"/>
                </a:cubicBezTo>
                <a:cubicBezTo>
                  <a:pt x="1323" y="165101"/>
                  <a:pt x="0" y="163778"/>
                  <a:pt x="0" y="161132"/>
                </a:cubicBezTo>
                <a:cubicBezTo>
                  <a:pt x="0" y="159809"/>
                  <a:pt x="1323" y="157163"/>
                  <a:pt x="3969" y="157163"/>
                </a:cubicBezTo>
                <a:close/>
                <a:moveTo>
                  <a:pt x="165894" y="100013"/>
                </a:moveTo>
                <a:cubicBezTo>
                  <a:pt x="200526" y="100013"/>
                  <a:pt x="228601" y="127732"/>
                  <a:pt x="228601" y="161926"/>
                </a:cubicBezTo>
                <a:cubicBezTo>
                  <a:pt x="228601" y="196120"/>
                  <a:pt x="200526" y="223839"/>
                  <a:pt x="165894" y="223839"/>
                </a:cubicBezTo>
                <a:cubicBezTo>
                  <a:pt x="131262" y="223839"/>
                  <a:pt x="103187" y="196120"/>
                  <a:pt x="103187" y="161926"/>
                </a:cubicBezTo>
                <a:cubicBezTo>
                  <a:pt x="103187" y="127732"/>
                  <a:pt x="131262" y="100013"/>
                  <a:pt x="165894" y="100013"/>
                </a:cubicBezTo>
                <a:close/>
                <a:moveTo>
                  <a:pt x="286584" y="47625"/>
                </a:moveTo>
                <a:cubicBezTo>
                  <a:pt x="287894" y="47625"/>
                  <a:pt x="289203" y="47625"/>
                  <a:pt x="289203" y="48934"/>
                </a:cubicBezTo>
                <a:cubicBezTo>
                  <a:pt x="290513" y="50244"/>
                  <a:pt x="290513" y="50244"/>
                  <a:pt x="290513" y="51554"/>
                </a:cubicBezTo>
                <a:cubicBezTo>
                  <a:pt x="290513" y="52864"/>
                  <a:pt x="290513" y="54173"/>
                  <a:pt x="289203" y="54173"/>
                </a:cubicBezTo>
                <a:cubicBezTo>
                  <a:pt x="289203" y="54173"/>
                  <a:pt x="289203" y="54173"/>
                  <a:pt x="245983" y="98703"/>
                </a:cubicBezTo>
                <a:cubicBezTo>
                  <a:pt x="243364" y="100013"/>
                  <a:pt x="240745" y="100013"/>
                  <a:pt x="239435" y="98703"/>
                </a:cubicBezTo>
                <a:cubicBezTo>
                  <a:pt x="239435" y="97393"/>
                  <a:pt x="238125" y="97393"/>
                  <a:pt x="238125" y="96084"/>
                </a:cubicBezTo>
                <a:cubicBezTo>
                  <a:pt x="238125" y="94774"/>
                  <a:pt x="239435" y="93464"/>
                  <a:pt x="239435" y="93464"/>
                </a:cubicBezTo>
                <a:cubicBezTo>
                  <a:pt x="239435" y="93464"/>
                  <a:pt x="239435" y="93464"/>
                  <a:pt x="283965" y="48934"/>
                </a:cubicBezTo>
                <a:cubicBezTo>
                  <a:pt x="283965" y="47625"/>
                  <a:pt x="285274" y="47625"/>
                  <a:pt x="286584" y="47625"/>
                </a:cubicBezTo>
                <a:close/>
                <a:moveTo>
                  <a:pt x="56066" y="38100"/>
                </a:moveTo>
                <a:cubicBezTo>
                  <a:pt x="57382" y="38100"/>
                  <a:pt x="57382" y="39449"/>
                  <a:pt x="58699" y="39449"/>
                </a:cubicBezTo>
                <a:cubicBezTo>
                  <a:pt x="58699" y="39449"/>
                  <a:pt x="58699" y="39449"/>
                  <a:pt x="103459" y="85328"/>
                </a:cubicBezTo>
                <a:cubicBezTo>
                  <a:pt x="103459" y="85328"/>
                  <a:pt x="104775" y="86677"/>
                  <a:pt x="104775" y="88027"/>
                </a:cubicBezTo>
                <a:cubicBezTo>
                  <a:pt x="104775" y="89376"/>
                  <a:pt x="103459" y="90725"/>
                  <a:pt x="103459" y="90725"/>
                </a:cubicBezTo>
                <a:cubicBezTo>
                  <a:pt x="102142" y="92075"/>
                  <a:pt x="99509" y="92075"/>
                  <a:pt x="96876" y="90725"/>
                </a:cubicBezTo>
                <a:lnTo>
                  <a:pt x="53433" y="44847"/>
                </a:lnTo>
                <a:cubicBezTo>
                  <a:pt x="50800" y="43497"/>
                  <a:pt x="50800" y="40799"/>
                  <a:pt x="53433" y="39449"/>
                </a:cubicBezTo>
                <a:cubicBezTo>
                  <a:pt x="53433" y="39449"/>
                  <a:pt x="54750" y="38100"/>
                  <a:pt x="56066" y="38100"/>
                </a:cubicBezTo>
                <a:close/>
                <a:moveTo>
                  <a:pt x="173831" y="0"/>
                </a:moveTo>
                <a:cubicBezTo>
                  <a:pt x="175154" y="0"/>
                  <a:pt x="177800" y="2646"/>
                  <a:pt x="177800" y="3969"/>
                </a:cubicBezTo>
                <a:cubicBezTo>
                  <a:pt x="177800" y="3969"/>
                  <a:pt x="177800" y="3969"/>
                  <a:pt x="177800" y="67469"/>
                </a:cubicBezTo>
                <a:cubicBezTo>
                  <a:pt x="177800" y="70115"/>
                  <a:pt x="175154" y="71438"/>
                  <a:pt x="173831" y="71438"/>
                </a:cubicBezTo>
                <a:cubicBezTo>
                  <a:pt x="171185" y="71438"/>
                  <a:pt x="169862" y="70115"/>
                  <a:pt x="169862" y="67469"/>
                </a:cubicBezTo>
                <a:cubicBezTo>
                  <a:pt x="169862" y="67469"/>
                  <a:pt x="169862" y="67469"/>
                  <a:pt x="169862" y="3969"/>
                </a:cubicBezTo>
                <a:cubicBezTo>
                  <a:pt x="169862" y="2646"/>
                  <a:pt x="171185" y="0"/>
                  <a:pt x="17383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" name="图片占位符 19"/>
          <p:cNvPicPr>
            <a:picLocks noGrp="1" noChangeAspect="1"/>
          </p:cNvPicPr>
          <p:nvPr>
            <p:ph type="pic" sz="quarter" idx="11"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2927132" y="0"/>
            <a:ext cx="3168868" cy="2949727"/>
          </a:xfrm>
        </p:spPr>
      </p:pic>
      <p:pic>
        <p:nvPicPr>
          <p:cNvPr id="22" name="图片占位符 21"/>
          <p:cNvPicPr>
            <a:picLocks noGrp="1" noChangeAspect="1"/>
          </p:cNvPicPr>
          <p:nvPr>
            <p:ph type="pic" sz="quarter" idx="12"/>
          </p:nvPr>
        </p:nvPicPr>
        <p:blipFill>
          <a:blip r:embed="rId2" cstate="screen"/>
          <a:srcRect/>
          <a:stretch>
            <a:fillRect/>
          </a:stretch>
        </p:blipFill>
        <p:spPr>
          <a:xfrm>
            <a:off x="6095999" y="0"/>
            <a:ext cx="2927131" cy="2929036"/>
          </a:xfrm>
        </p:spPr>
      </p:pic>
      <p:pic>
        <p:nvPicPr>
          <p:cNvPr id="27" name="图片占位符 26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9023131" y="0"/>
            <a:ext cx="3168869" cy="2929036"/>
          </a:xfrm>
        </p:spPr>
      </p:pic>
      <p:pic>
        <p:nvPicPr>
          <p:cNvPr id="18" name="图片占位符 17"/>
          <p:cNvPicPr>
            <a:picLocks noGrp="1" noChangeAspect="1"/>
          </p:cNvPicPr>
          <p:nvPr>
            <p:ph type="pic" sz="quarter" idx="10"/>
          </p:nvPr>
        </p:nvPicPr>
        <p:blipFill>
          <a:blip r:embed="rId4" cstate="email"/>
          <a:srcRect l="18096" r="18096"/>
          <a:stretch>
            <a:fillRect/>
          </a:stretch>
        </p:blipFill>
        <p:spPr>
          <a:xfrm>
            <a:off x="0" y="0"/>
            <a:ext cx="2927132" cy="2929036"/>
          </a:xfrm>
        </p:spPr>
      </p:pic>
      <p:sp>
        <p:nvSpPr>
          <p:cNvPr id="36" name="矩形 35"/>
          <p:cNvSpPr/>
          <p:nvPr/>
        </p:nvSpPr>
        <p:spPr>
          <a:xfrm>
            <a:off x="0" y="2929037"/>
            <a:ext cx="12192000" cy="392896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251920" y="3796314"/>
            <a:ext cx="11688160" cy="280076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国家一级保护动物褐马鸡数量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余年间增加近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</a:t>
            </a:r>
            <a:b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国家一级保护动物褐马鸡，在陕西韩城市的数量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余年间由最初的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余只增至目前的近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2000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只，韩城市黄龙山褐马鸡保护区也因此于日前晋升为国家级保护区。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     褐马鸡是国家一级保护动物，属鸡形目雉科鸟类，因通体浓褐色，羽毛披散下垂形似马鬃而得名。褐马鸡是我国特产鸟类、世界珍禽，中国鸟类学会也以褐马鸡为会标，其被誉为“东方宝石”。褐马鸡在我国分布范围小，种群数量少，属濒危物种。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     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1998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年，韩城市西北山区发现少量褐马鸡。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2001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年，经陕西省政府批准，韩城市建立了黄龙山褐马鸡省级自然保护区。保护区北依秦晋大峡谷，南靠黄河、居河、芝水三河湿地，占地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万余公顷。此后，政府部门投资了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170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多万元建成抢救饲养研究中心，开展褐马鸡生活习性观测及疫情监测、疾病预防等科研活动，并研究其人工繁殖方法。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      经过精心保护，韩城市褐马鸡从最初的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余只已增加到现在的近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2000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只，成为我国褐马鸡重要的栖息地。十余年的时间，被誉为“东方宝石”的褐马鸡在韩城的数量由最初的百余只增至目前的近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2000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只。褐马鸡是我国特产鸟类、世界珍禽，中国鸟类学会也以褐马鸡为会标，许多动物学工作者纷纷推荐褐马鸡为我国国鸟，其也被誉为“东方宝石”。 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288220" y="3125269"/>
            <a:ext cx="24751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我们的行动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4000">
        <p:random/>
      </p:transition>
    </mc:Choice>
    <mc:Fallback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3" grpId="0" animBg="1"/>
      <p:bldP spid="36" grpId="0" animBg="1"/>
      <p:bldP spid="37" grpId="0"/>
      <p:bldP spid="2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-30846" y="0"/>
            <a:ext cx="7589838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940163" y="898634"/>
            <a:ext cx="5276059" cy="5328745"/>
          </a:xfrm>
          <a:prstGeom prst="rect">
            <a:avLst/>
          </a:prstGeom>
          <a:solidFill>
            <a:srgbClr val="3B42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374511" y="1177737"/>
            <a:ext cx="4657230" cy="477053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25400"/>
          </a:bodyPr>
          <a:lstStyle/>
          <a:p>
            <a:pPr lvl="0"/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2008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月份，总部位于瑞士格朗的世界自然保护联盟公布了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2007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年度的濒危物种“红色名录”，称目前全球有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1.6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万多个生物物种有灭绝危险，其中动物在这份红色名单中占据多数，北极熊、河马、鲨鱼、猿、珊瑚、海豚等人们非常熟悉的动物物种都存在灭绝危险。 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为全球动物敲响警钟的，是成立于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1948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年的世界自然保护联盟，这个著名的国际自然保护组织定期发布的濒危物种“红色名录”是最具权威性的物种评估文件。 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这份“红色名录”显示，目前全球有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41415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个物种面临生存威胁。其中，有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16306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个物种有灭绝危险，比去年增加了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188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种。近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500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年来，全球已有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785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个已知物种灭绝，另有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65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个物种通过圈养或人工培育存活。 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据估计，人类有记录的物种约有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170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万个。世界自然保护联盟特别强调了动物物种的危险性，目前地球上四分之一的哺乳动物、三分之一的两栖动物、八分之一的鸟类正面临生存危险。 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405" y="898634"/>
            <a:ext cx="3156011" cy="3001006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34405" y="4061747"/>
            <a:ext cx="2871389" cy="2165632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808731" y="385314"/>
            <a:ext cx="3914258" cy="3405404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190275" y="3930168"/>
            <a:ext cx="3565407" cy="233890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4000">
        <p:random/>
      </p:transition>
    </mc:Choice>
    <mc:Fallback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133350" y="0"/>
            <a:ext cx="5601533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-2445385" y="992502"/>
            <a:ext cx="5601533" cy="5219112"/>
          </a:xfrm>
          <a:prstGeom prst="rect">
            <a:avLst/>
          </a:prstGeom>
        </p:spPr>
        <p:txBody>
          <a:bodyPr vert="eaVert" wrap="square">
            <a:spAutoFit/>
            <a:scene3d>
              <a:camera prst="orthographicFront"/>
              <a:lightRig rig="threePt" dir="t"/>
            </a:scene3d>
            <a:sp3d contourW="25400"/>
          </a:bodyPr>
          <a:lstStyle/>
          <a:p>
            <a:pPr lvl="0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保护动物，我们能做些什么？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" name="图片占位符 19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5468183" y="0"/>
            <a:ext cx="6723817" cy="6858000"/>
          </a:xfr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4000">
        <p:random/>
      </p:transition>
    </mc:Choice>
    <mc:Fallback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B42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466896" y="291645"/>
            <a:ext cx="6096000" cy="632353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contourW="254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坚决抵制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占位符 6"/>
          <p:cNvPicPr>
            <a:picLocks noGrp="1" noChangeAspect="1"/>
          </p:cNvPicPr>
          <p:nvPr>
            <p:ph type="pic" sz="quarter" idx="11"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557048" y="0"/>
            <a:ext cx="4598276" cy="6858000"/>
          </a:xfrm>
        </p:spPr>
      </p:pic>
      <p:sp>
        <p:nvSpPr>
          <p:cNvPr id="29" name="文本占位符 38914"/>
          <p:cNvSpPr>
            <a:spLocks noGrp="1"/>
          </p:cNvSpPr>
          <p:nvPr/>
        </p:nvSpPr>
        <p:spPr>
          <a:xfrm>
            <a:off x="5029200" y="1215643"/>
            <a:ext cx="8229600" cy="518477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5000"/>
              <a:buFont typeface="Wingdings" panose="05000000000000000000" pitchFamily="2" charset="2"/>
              <a:buChar char="t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5000"/>
              <a:buFont typeface="Wingdings" panose="05000000000000000000" pitchFamily="2" charset="2"/>
              <a:buChar char="t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5000"/>
              <a:buFont typeface="Wingdings" panose="05000000000000000000" pitchFamily="2" charset="2"/>
              <a:buChar char="t"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5000"/>
              <a:buFont typeface="Wingdings" panose="05000000000000000000" pitchFamily="2" charset="2"/>
              <a:buChar char="t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5000"/>
              <a:buFont typeface="Wingdings" panose="05000000000000000000" pitchFamily="2" charset="2"/>
              <a:buChar char="t"/>
              <a:defRPr sz="1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5000"/>
              <a:buFont typeface="Wingdings" panose="05000000000000000000" pitchFamily="2" charset="2"/>
              <a:buChar char="t"/>
              <a:defRPr sz="1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5000"/>
              <a:buFont typeface="Wingdings" panose="05000000000000000000" pitchFamily="2" charset="2"/>
              <a:buChar char="t"/>
              <a:defRPr sz="1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5000"/>
              <a:buFont typeface="Wingdings" panose="05000000000000000000" pitchFamily="2" charset="2"/>
              <a:buChar char="t"/>
              <a:defRPr sz="1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5000"/>
              <a:buFont typeface="Wingdings" panose="05000000000000000000" pitchFamily="2" charset="2"/>
              <a:buChar char="t"/>
              <a:defRPr sz="1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坚决制止痛苦大的以及残忍的宰杀方法 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坚决制止私自屠宰哺乳类动物 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 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坚决制止遗弃，虐待，残害动物行为 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 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坚决制止地方政府的捕杀猫狗行为 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 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坚决制止食用猫狗肉行为，倡导不食用大型哺乳类动物 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 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坚决制止食用野生动物行为 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 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坚决制止经营养殖毛皮以及药用动物 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 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坚决制止不必要，痛苦大的动物试验以及不麻醉现象 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 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坚决制止用活体制作标本现象 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 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坚决制止训养动物作为表演行为 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 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坚决制止利用动物打斗作为观赏行为 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 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坚决影视作品中虐待，残害，残杀动物现象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 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坚决制止大量无节制地钓鱼行为 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 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坚决制止捕鱼，钓鱼后以及出售活鱼给以断水现象 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4000">
        <p:random/>
      </p:transition>
    </mc:Choice>
    <mc:Fallback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/>
      <p:bldP spid="2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36483" y="547159"/>
            <a:ext cx="6096000" cy="632353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contourW="254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坚决抵制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占位符 39937"/>
          <p:cNvSpPr>
            <a:spLocks noGrp="1"/>
          </p:cNvSpPr>
          <p:nvPr/>
        </p:nvSpPr>
        <p:spPr>
          <a:xfrm>
            <a:off x="593919" y="1581515"/>
            <a:ext cx="7336220" cy="56784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5000"/>
              <a:buFont typeface="Wingdings" panose="05000000000000000000" pitchFamily="2" charset="2"/>
              <a:buChar char="t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5000"/>
              <a:buFont typeface="Wingdings" panose="05000000000000000000" pitchFamily="2" charset="2"/>
              <a:buChar char="t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5000"/>
              <a:buFont typeface="Wingdings" panose="05000000000000000000" pitchFamily="2" charset="2"/>
              <a:buChar char="t"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5000"/>
              <a:buFont typeface="Wingdings" panose="05000000000000000000" pitchFamily="2" charset="2"/>
              <a:buChar char="t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5000"/>
              <a:buFont typeface="Wingdings" panose="05000000000000000000" pitchFamily="2" charset="2"/>
              <a:buChar char="t"/>
              <a:defRPr sz="1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5000"/>
              <a:buFont typeface="Wingdings" panose="05000000000000000000" pitchFamily="2" charset="2"/>
              <a:buChar char="t"/>
              <a:defRPr sz="1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5000"/>
              <a:buFont typeface="Wingdings" panose="05000000000000000000" pitchFamily="2" charset="2"/>
              <a:buChar char="t"/>
              <a:defRPr sz="1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5000"/>
              <a:buFont typeface="Wingdings" panose="05000000000000000000" pitchFamily="2" charset="2"/>
              <a:buChar char="t"/>
              <a:defRPr sz="1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5000"/>
              <a:buFont typeface="Wingdings" panose="05000000000000000000" pitchFamily="2" charset="2"/>
              <a:buChar char="t"/>
              <a:defRPr sz="1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buNone/>
            </a:pPr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 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坚决制止笼舍过小以及长时间笼舍中圈养现象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200000"/>
              </a:lnSpc>
              <a:buNone/>
            </a:pPr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 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坚决制止过度的繁殖宠物现象 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200000"/>
              </a:lnSpc>
              <a:buNone/>
            </a:pPr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17 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坚决制止广播，电视，网络，影视以及报刊，书籍等媒</a:t>
            </a:r>
            <a:endParaRPr lang="en-US" altLang="zh-CN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200000"/>
              </a:lnSpc>
              <a:buNone/>
            </a:pPr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体宣传不利于关爱动物的拦目或作品 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200000"/>
              </a:lnSpc>
              <a:buNone/>
            </a:pPr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 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坚决制止有关政府部门不关爱动物以及不负责任行为 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200000"/>
              </a:lnSpc>
              <a:buNone/>
            </a:pPr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 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坚决制止开发森林，草原，湿地等野生动物赖以生存的地方 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200000"/>
              </a:lnSpc>
              <a:buNone/>
            </a:pPr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 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坚决制止污染河流，湖泊，沼泽，海洋等现象 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图片占位符 12"/>
          <p:cNvPicPr>
            <a:picLocks noGrp="1" noChangeAspect="1"/>
          </p:cNvPicPr>
          <p:nvPr>
            <p:ph type="pic" sz="quarter" idx="11"/>
          </p:nvPr>
        </p:nvPicPr>
        <p:blipFill>
          <a:blip r:embed="rId1" cstate="email"/>
          <a:srcRect/>
          <a:stretch>
            <a:fillRect/>
          </a:stretch>
        </p:blipFill>
        <p:spPr>
          <a:xfrm flipH="1">
            <a:off x="7425559" y="0"/>
            <a:ext cx="4766440" cy="6858000"/>
          </a:xfr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4000">
        <p:random/>
      </p:transition>
    </mc:Choice>
    <mc:Fallback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B424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2620370" y="0"/>
            <a:ext cx="9571631" cy="6858000"/>
          </a:xfr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H="1">
            <a:off x="183742" y="1699104"/>
            <a:ext cx="3023482" cy="5425358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978663" y="435569"/>
            <a:ext cx="3283413" cy="5232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25400"/>
          </a:bodyPr>
          <a:lstStyle/>
          <a:p>
            <a:pPr lvl="0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地球不能没有他们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203512" y="4263783"/>
            <a:ext cx="2471976" cy="2594217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777325" y="2839773"/>
            <a:ext cx="4414675" cy="44146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4000">
        <p:random/>
      </p:transition>
    </mc:Choice>
    <mc:Fallback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229100" y="0"/>
            <a:ext cx="7962900" cy="371474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5242714" y="1541197"/>
            <a:ext cx="5935671" cy="63235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254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3200" b="1" dirty="0">
                <a:solidFill>
                  <a:schemeClr val="bg1"/>
                </a:solidFill>
              </a:rPr>
              <a:t>没有买卖就没有伤害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29100" y="3714750"/>
            <a:ext cx="3054569" cy="314324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3668" y="3714749"/>
            <a:ext cx="4908331" cy="31432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0" y="0"/>
            <a:ext cx="4229099" cy="685372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4000">
        <p:random/>
      </p:transition>
    </mc:Choice>
    <mc:Fallback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945932"/>
            <a:ext cx="12192000" cy="4982569"/>
          </a:xfrm>
          <a:prstGeom prst="rect">
            <a:avLst/>
          </a:prstGeom>
          <a:solidFill>
            <a:srgbClr val="3B42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971540" y="173421"/>
            <a:ext cx="3438218" cy="6858000"/>
          </a:xfrm>
          <a:prstGeom prst="rect">
            <a:avLst/>
          </a:prstGeom>
        </p:spPr>
      </p:pic>
      <p:sp>
        <p:nvSpPr>
          <p:cNvPr id="14" name="文本框 13315"/>
          <p:cNvSpPr txBox="1"/>
          <p:nvPr/>
        </p:nvSpPr>
        <p:spPr>
          <a:xfrm>
            <a:off x="4409758" y="2325805"/>
            <a:ext cx="11759951" cy="193899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保护动物</a:t>
            </a:r>
            <a:endParaRPr lang="zh-CN" altLang="en-US" sz="6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/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就是保护自己 ！                    </a:t>
            </a:r>
            <a:endParaRPr lang="zh-CN" altLang="en-US" sz="6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4000">
        <p:random/>
      </p:transition>
    </mc:Choice>
    <mc:Fallback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B424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 42"/>
          <p:cNvSpPr/>
          <p:nvPr/>
        </p:nvSpPr>
        <p:spPr>
          <a:xfrm>
            <a:off x="246616" y="0"/>
            <a:ext cx="2691008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图片占位符 12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221975" y="1988729"/>
            <a:ext cx="2528023" cy="4490494"/>
          </a:xfrm>
        </p:spPr>
      </p:pic>
      <p:sp>
        <p:nvSpPr>
          <p:cNvPr id="4" name="矩形 3"/>
          <p:cNvSpPr/>
          <p:nvPr/>
        </p:nvSpPr>
        <p:spPr>
          <a:xfrm>
            <a:off x="3218177" y="0"/>
            <a:ext cx="2691008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2" name="图片占位符 51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249709" y="2010696"/>
            <a:ext cx="2691008" cy="4780002"/>
          </a:xfrm>
        </p:spPr>
      </p:pic>
      <p:sp>
        <p:nvSpPr>
          <p:cNvPr id="5" name="矩形 4"/>
          <p:cNvSpPr/>
          <p:nvPr/>
        </p:nvSpPr>
        <p:spPr>
          <a:xfrm>
            <a:off x="9224844" y="0"/>
            <a:ext cx="2691008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27064" y="1074421"/>
            <a:ext cx="1779394" cy="53553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254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同一地球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985955" y="1024691"/>
            <a:ext cx="1779394" cy="46166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25400"/>
          </a:bodyPr>
          <a:lstStyle/>
          <a:p>
            <a:pPr lvl="0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保护动物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6228161" y="0"/>
            <a:ext cx="2691008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8" name="图片占位符 47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8919169" y="2077998"/>
            <a:ext cx="2691008" cy="4780002"/>
          </a:xfrm>
        </p:spPr>
      </p:pic>
      <p:pic>
        <p:nvPicPr>
          <p:cNvPr id="19" name="图片占位符 18"/>
          <p:cNvPicPr>
            <a:picLocks noGrp="1" noChangeAspect="1"/>
          </p:cNvPicPr>
          <p:nvPr>
            <p:ph type="pic" sz="quarter" idx="12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6683968" y="2795062"/>
            <a:ext cx="1951859" cy="3467061"/>
          </a:xfrm>
        </p:spPr>
      </p:pic>
      <p:sp>
        <p:nvSpPr>
          <p:cNvPr id="33" name="矩形 32"/>
          <p:cNvSpPr/>
          <p:nvPr/>
        </p:nvSpPr>
        <p:spPr>
          <a:xfrm>
            <a:off x="6770200" y="987757"/>
            <a:ext cx="1779394" cy="53553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254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同一个梦想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9639299" y="980395"/>
            <a:ext cx="1779394" cy="53553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254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保护动物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图片占位符 5"/>
          <p:cNvSpPr txBox="1"/>
          <p:nvPr/>
        </p:nvSpPr>
        <p:spPr>
          <a:xfrm>
            <a:off x="271257" y="1482121"/>
            <a:ext cx="2691008" cy="4780002"/>
          </a:xfrm>
          <a:custGeom>
            <a:avLst/>
            <a:gdLst>
              <a:gd name="connsiteX0" fmla="*/ 0 w 2691008"/>
              <a:gd name="connsiteY0" fmla="*/ 0 h 4780002"/>
              <a:gd name="connsiteX1" fmla="*/ 2691008 w 2691008"/>
              <a:gd name="connsiteY1" fmla="*/ 0 h 4780002"/>
              <a:gd name="connsiteX2" fmla="*/ 2691008 w 2691008"/>
              <a:gd name="connsiteY2" fmla="*/ 4780002 h 4780002"/>
              <a:gd name="connsiteX3" fmla="*/ 0 w 2691008"/>
              <a:gd name="connsiteY3" fmla="*/ 4780002 h 4780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91008" h="4780002">
                <a:moveTo>
                  <a:pt x="0" y="0"/>
                </a:moveTo>
                <a:lnTo>
                  <a:pt x="2691008" y="0"/>
                </a:lnTo>
                <a:lnTo>
                  <a:pt x="2691008" y="4780002"/>
                </a:lnTo>
                <a:lnTo>
                  <a:pt x="0" y="4780002"/>
                </a:lnTo>
                <a:close/>
              </a:path>
            </a:pathLst>
          </a:custGeom>
        </p:spPr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4000">
        <p:random/>
      </p:transition>
    </mc:Choice>
    <mc:Fallback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" grpId="0" animBg="1"/>
      <p:bldP spid="5" grpId="0" animBg="1"/>
      <p:bldP spid="24" grpId="0"/>
      <p:bldP spid="28" grpId="0"/>
      <p:bldP spid="44" grpId="0" animBg="1"/>
      <p:bldP spid="33" grpId="0"/>
      <p:bldP spid="3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占位符 8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0363200"/>
              <a:gd name="connsiteY0" fmla="*/ 0 h 5513754"/>
              <a:gd name="connsiteX1" fmla="*/ 10363200 w 10363200"/>
              <a:gd name="connsiteY1" fmla="*/ 0 h 5513754"/>
              <a:gd name="connsiteX2" fmla="*/ 10363200 w 10363200"/>
              <a:gd name="connsiteY2" fmla="*/ 5513754 h 5513754"/>
              <a:gd name="connsiteX3" fmla="*/ 0 w 10363200"/>
              <a:gd name="connsiteY3" fmla="*/ 5513754 h 5513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363200" h="5513754">
                <a:moveTo>
                  <a:pt x="0" y="0"/>
                </a:moveTo>
                <a:lnTo>
                  <a:pt x="10363200" y="0"/>
                </a:lnTo>
                <a:lnTo>
                  <a:pt x="10363200" y="5513754"/>
                </a:lnTo>
                <a:lnTo>
                  <a:pt x="0" y="5513754"/>
                </a:lnTo>
                <a:close/>
              </a:path>
            </a:pathLst>
          </a:custGeom>
        </p:spPr>
      </p:pic>
      <p:sp>
        <p:nvSpPr>
          <p:cNvPr id="39" name="矩形 38"/>
          <p:cNvSpPr/>
          <p:nvPr/>
        </p:nvSpPr>
        <p:spPr>
          <a:xfrm>
            <a:off x="0" y="943678"/>
            <a:ext cx="8454887" cy="3429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54283" y="1196301"/>
            <a:ext cx="7939994" cy="212365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50800"/>
          </a:bodyPr>
          <a:lstStyle/>
          <a:p>
            <a:r>
              <a:rPr lang="zh-CN" altLang="en-US" sz="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同一个地球</a:t>
            </a:r>
            <a:endParaRPr lang="en-US" altLang="zh-CN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同一个梦想        </a:t>
            </a:r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857081" y="4843045"/>
            <a:ext cx="5610225" cy="424732"/>
            <a:chOff x="2193925" y="3930987"/>
            <a:chExt cx="5610225" cy="424732"/>
          </a:xfrm>
        </p:grpSpPr>
        <p:sp>
          <p:nvSpPr>
            <p:cNvPr id="7" name="矩形 6"/>
            <p:cNvSpPr/>
            <p:nvPr/>
          </p:nvSpPr>
          <p:spPr>
            <a:xfrm>
              <a:off x="2193925" y="3930987"/>
              <a:ext cx="1225550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254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动物介绍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3655483" y="3930987"/>
              <a:ext cx="1225550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254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环保宣传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5117041" y="3930987"/>
              <a:ext cx="1225550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254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绿色城市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6578600" y="3930987"/>
              <a:ext cx="1225550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254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爱护动物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 flipH="1">
              <a:off x="3406246" y="4010088"/>
              <a:ext cx="236008" cy="23600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H="1">
              <a:off x="4896241" y="4010088"/>
              <a:ext cx="236008" cy="23600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>
              <a:off x="6343120" y="4010088"/>
              <a:ext cx="236008" cy="23600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6" name="图片占位符 35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7246144" y="0"/>
            <a:ext cx="5146675" cy="6876220"/>
          </a:xfrm>
        </p:spPr>
      </p:pic>
      <p:sp>
        <p:nvSpPr>
          <p:cNvPr id="38" name="矩形 37"/>
          <p:cNvSpPr/>
          <p:nvPr/>
        </p:nvSpPr>
        <p:spPr>
          <a:xfrm>
            <a:off x="2777786" y="3469929"/>
            <a:ext cx="32303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SzPct val="75000"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10.4 世界动物保护日  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" grpId="0"/>
      <p:bldP spid="3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B424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2620370" y="0"/>
            <a:ext cx="9571631" cy="6858000"/>
          </a:xfr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H="1">
            <a:off x="183742" y="1699104"/>
            <a:ext cx="3023482" cy="5425358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978663" y="435569"/>
            <a:ext cx="3283413" cy="5232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25400"/>
          </a:bodyPr>
          <a:lstStyle/>
          <a:p>
            <a:pPr lvl="0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地球不能没有他们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203512" y="4263783"/>
            <a:ext cx="2471976" cy="2594217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777325" y="2839773"/>
            <a:ext cx="4414675" cy="441467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H="1">
            <a:off x="242306" y="1699104"/>
            <a:ext cx="3023482" cy="5425358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262076" y="4263783"/>
            <a:ext cx="2471976" cy="259421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4000">
        <p:random/>
      </p:transition>
    </mc:Choice>
    <mc:Fallback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平行四边形 1"/>
          <p:cNvSpPr/>
          <p:nvPr/>
        </p:nvSpPr>
        <p:spPr>
          <a:xfrm>
            <a:off x="3724275" y="0"/>
            <a:ext cx="4743450" cy="6858000"/>
          </a:xfrm>
          <a:prstGeom prst="parallelogram">
            <a:avLst>
              <a:gd name="adj" fmla="val 3449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30342" y="1644153"/>
            <a:ext cx="3958445" cy="584775"/>
          </a:xfrm>
          <a:prstGeom prst="rect">
            <a:avLst/>
          </a:prstGeom>
          <a:solidFill>
            <a:srgbClr val="3B424B"/>
          </a:solidFill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25400"/>
          </a:bodyPr>
          <a:lstStyle/>
          <a:p>
            <a:pPr lvl="0"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世界灭绝动物墓地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953023" y="4224556"/>
            <a:ext cx="3327636" cy="181588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25400"/>
          </a:bodyPr>
          <a:lstStyle/>
          <a:p>
            <a:pPr lvl="0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曾几何时，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墓碑上标注的动物们就生活在这个世界，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甚至就生活在我们的周围，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那些物种的起源要历经多么漫长的演化啊，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可是毁灭，却变得越来越容易，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难道仅仅是优胜劣汰在起作用？ 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希望这个墓不要再“扩容”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...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占位符 8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email"/>
          <a:srcRect/>
          <a:stretch>
            <a:fillRect/>
          </a:stretch>
        </p:blipFill>
        <p:spPr/>
      </p:pic>
      <p:pic>
        <p:nvPicPr>
          <p:cNvPr id="7" name="图片占位符 6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610665" y="3665428"/>
            <a:ext cx="5892566" cy="2362200"/>
          </a:xfr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4000">
        <p:random/>
      </p:transition>
    </mc:Choice>
    <mc:Fallback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 animBg="1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" y="1066801"/>
            <a:ext cx="11745533" cy="4876800"/>
          </a:xfrm>
          <a:prstGeom prst="rect">
            <a:avLst/>
          </a:prstGeom>
          <a:solidFill>
            <a:srgbClr val="3B42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093231" y="0"/>
            <a:ext cx="800219" cy="6858000"/>
          </a:xfrm>
          <a:prstGeom prst="rect">
            <a:avLst/>
          </a:prstGeom>
          <a:solidFill>
            <a:schemeClr val="accent4"/>
          </a:solidFill>
        </p:spPr>
        <p:txBody>
          <a:bodyPr vert="eaVert" wrap="square">
            <a:spAutoFit/>
            <a:scene3d>
              <a:camera prst="orthographicFront"/>
              <a:lightRig rig="threePt" dir="t"/>
            </a:scene3d>
            <a:sp3d contourW="25400"/>
          </a:bodyPr>
          <a:lstStyle/>
          <a:p>
            <a:pPr lvl="0"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谁还知道有什么濒临灭绝的动物？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ctr"/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占位符 6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432840" y="1471611"/>
            <a:ext cx="3226266" cy="3914775"/>
          </a:xfrm>
        </p:spPr>
      </p:pic>
      <p:pic>
        <p:nvPicPr>
          <p:cNvPr id="15" name="图片占位符 4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7966875" y="1547813"/>
            <a:ext cx="2843327" cy="1954773"/>
          </a:xfrm>
          <a:custGeom>
            <a:avLst/>
            <a:gdLst>
              <a:gd name="connsiteX0" fmla="*/ 0 w 3778016"/>
              <a:gd name="connsiteY0" fmla="*/ 0 h 2819400"/>
              <a:gd name="connsiteX1" fmla="*/ 3778016 w 3778016"/>
              <a:gd name="connsiteY1" fmla="*/ 0 h 2819400"/>
              <a:gd name="connsiteX2" fmla="*/ 3778016 w 3778016"/>
              <a:gd name="connsiteY2" fmla="*/ 2819400 h 2819400"/>
              <a:gd name="connsiteX3" fmla="*/ 0 w 3778016"/>
              <a:gd name="connsiteY3" fmla="*/ 2819400 h 281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78016" h="2819400">
                <a:moveTo>
                  <a:pt x="0" y="0"/>
                </a:moveTo>
                <a:lnTo>
                  <a:pt x="3778016" y="0"/>
                </a:lnTo>
                <a:lnTo>
                  <a:pt x="3778016" y="2819400"/>
                </a:lnTo>
                <a:lnTo>
                  <a:pt x="0" y="281940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76200" cap="flat" cmpd="sng" algn="ctr">
            <a:solidFill>
              <a:schemeClr val="bg1"/>
            </a:solidFill>
            <a:prstDash val="solid"/>
            <a:miter lim="800000"/>
            <a:headEnd/>
            <a:tailEnd/>
          </a:ln>
          <a:effectLst/>
        </p:spPr>
      </p:pic>
      <p:pic>
        <p:nvPicPr>
          <p:cNvPr id="17" name="图片占位符 15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3983757" y="1471612"/>
            <a:ext cx="3778016" cy="3914775"/>
          </a:xfrm>
          <a:custGeom>
            <a:avLst/>
            <a:gdLst>
              <a:gd name="connsiteX0" fmla="*/ 0 w 3778016"/>
              <a:gd name="connsiteY0" fmla="*/ 0 h 2819400"/>
              <a:gd name="connsiteX1" fmla="*/ 3778016 w 3778016"/>
              <a:gd name="connsiteY1" fmla="*/ 0 h 2819400"/>
              <a:gd name="connsiteX2" fmla="*/ 3778016 w 3778016"/>
              <a:gd name="connsiteY2" fmla="*/ 2819400 h 2819400"/>
              <a:gd name="connsiteX3" fmla="*/ 0 w 3778016"/>
              <a:gd name="connsiteY3" fmla="*/ 2819400 h 281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78016" h="2819400">
                <a:moveTo>
                  <a:pt x="0" y="0"/>
                </a:moveTo>
                <a:lnTo>
                  <a:pt x="3778016" y="0"/>
                </a:lnTo>
                <a:lnTo>
                  <a:pt x="3778016" y="2819400"/>
                </a:lnTo>
                <a:lnTo>
                  <a:pt x="0" y="281940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76200" cap="flat" cmpd="sng" algn="ctr">
            <a:solidFill>
              <a:schemeClr val="bg1"/>
            </a:solidFill>
            <a:prstDash val="solid"/>
            <a:miter lim="800000"/>
            <a:headEnd/>
            <a:tailEnd/>
          </a:ln>
          <a:effectLst/>
        </p:spPr>
      </p:pic>
      <p:pic>
        <p:nvPicPr>
          <p:cNvPr id="21" name="图片占位符 20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8057609" y="3831179"/>
            <a:ext cx="2843327" cy="1765339"/>
          </a:xfr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4000">
        <p:random/>
      </p:transition>
    </mc:Choice>
    <mc:Fallback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-1"/>
            <a:ext cx="12192000" cy="370911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6214" y="1069078"/>
            <a:ext cx="11319571" cy="224676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25400"/>
          </a:bodyPr>
          <a:lstStyle/>
          <a:p>
            <a:pPr lvl="0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每年的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日为世界动物日。世界动物日源自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世纪意大利道士圣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弗朗西斯的倡议。他长期生活在阿西西岛上的森林中，与动物建立了“兄弟姐妹”般的关系。他要求村民们在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日这天“向献爱心给人类的动物们致谢”。弗朗西斯为人类与动物建立正常文明的关系做出了榜样。后人为了纪念他，把 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日定为世界动物日，并自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世纪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年代开始，每年的这一天，在世界各地举办各种形式的纪念活动。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　生态学家的最初目的是希望借此唤起世人关注濒危生物，慢慢才发展为关怀所有动物。“世界动物日”的对象是全人类，特别是关心动物人士，因为圣方济各曾和小鸟建立融洽、和谐的关系。 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庆祝“世界动物日”的宗旨在于宣传饲养伴侣动物所带来的乐趣，让公众意识到动物对人类社会所做的贡献，同时促使各个动物保护组织齐心协力，推动人们以负责任的态度饲养伴侣动物。 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进入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21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世纪以来，“世界动物日”变得越来越沉重，因为由于人类活动的影响，越来越多的动物濒临灭 绝边缘。在著名环保组织“世界自然保护联盟”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月公布的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2007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年濒危物种“红色名录”上，猿、珊瑚、秃鹰、海豚等常见的动物都存在灭绝危险，全球动物物种的灭绝警钟再度敲响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 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图片占位符 13"/>
          <p:cNvPicPr>
            <a:picLocks noGrp="1" noChangeAspect="1"/>
          </p:cNvPicPr>
          <p:nvPr>
            <p:ph type="pic" sz="quarter" idx="11"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3381375" y="3855776"/>
            <a:ext cx="2921000" cy="3002223"/>
          </a:xfrm>
        </p:spPr>
      </p:pic>
      <p:pic>
        <p:nvPicPr>
          <p:cNvPr id="13" name="图片占位符 12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" y="3855710"/>
            <a:ext cx="3084394" cy="3002289"/>
          </a:xfrm>
        </p:spPr>
      </p:pic>
      <p:pic>
        <p:nvPicPr>
          <p:cNvPr id="15" name="图片占位符 14"/>
          <p:cNvPicPr>
            <a:picLocks noGrp="1" noChangeAspect="1"/>
          </p:cNvPicPr>
          <p:nvPr>
            <p:ph type="pic" sz="quarter" idx="12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6561138" y="3855776"/>
            <a:ext cx="2794000" cy="3002223"/>
          </a:xfrm>
        </p:spPr>
      </p:pic>
      <p:pic>
        <p:nvPicPr>
          <p:cNvPr id="18" name="图片占位符 17"/>
          <p:cNvPicPr>
            <a:picLocks noGrp="1" noChangeAspect="1"/>
          </p:cNvPicPr>
          <p:nvPr>
            <p:ph type="pic" sz="quarter" idx="13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9652000" y="3855710"/>
            <a:ext cx="2540000" cy="3002289"/>
          </a:xfrm>
        </p:spPr>
      </p:pic>
      <p:sp>
        <p:nvSpPr>
          <p:cNvPr id="22" name="文本框 20483"/>
          <p:cNvSpPr txBox="1"/>
          <p:nvPr/>
        </p:nvSpPr>
        <p:spPr>
          <a:xfrm>
            <a:off x="3658986" y="399196"/>
            <a:ext cx="6858000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世界动物日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4000">
        <p:random/>
      </p:transition>
    </mc:Choice>
    <mc:Fallback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799490" y="1"/>
            <a:ext cx="8392511" cy="685800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0" y="0"/>
            <a:ext cx="3594538" cy="6858000"/>
          </a:xfrm>
          <a:prstGeom prst="rect">
            <a:avLst/>
          </a:prstGeom>
          <a:solidFill>
            <a:srgbClr val="3B42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409470" y="777770"/>
            <a:ext cx="775597" cy="4766432"/>
          </a:xfrm>
          <a:prstGeom prst="rect">
            <a:avLst/>
          </a:prstGeom>
        </p:spPr>
        <p:txBody>
          <a:bodyPr vert="eaVert" wrap="square">
            <a:spAutoFit/>
            <a:scene3d>
              <a:camera prst="orthographicFront"/>
              <a:lightRig rig="threePt" dir="t"/>
            </a:scene3d>
            <a:sp3d contourW="25400"/>
          </a:bodyPr>
          <a:lstStyle/>
          <a:p>
            <a:pPr algn="r">
              <a:lnSpc>
                <a:spcPct val="12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没有买卖就没有伤害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4000">
        <p:random/>
      </p:transition>
    </mc:Choice>
    <mc:Fallback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8597462" y="0"/>
            <a:ext cx="3594538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0006932" y="777770"/>
            <a:ext cx="775597" cy="4766432"/>
          </a:xfrm>
          <a:prstGeom prst="rect">
            <a:avLst/>
          </a:prstGeom>
        </p:spPr>
        <p:txBody>
          <a:bodyPr vert="eaVert" wrap="square">
            <a:spAutoFit/>
            <a:scene3d>
              <a:camera prst="orthographicFront"/>
              <a:lightRig rig="threePt" dir="t"/>
            </a:scene3d>
            <a:sp3d contourW="25400"/>
          </a:bodyPr>
          <a:lstStyle/>
          <a:p>
            <a:pPr algn="r">
              <a:lnSpc>
                <a:spcPct val="12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没有买卖就没有伤害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8481848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907704" y="5560039"/>
            <a:ext cx="1224136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0" dirty="0" smtClean="0">
                <a:solidFill>
                  <a:schemeClr val="bg1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00" dirty="0" smtClean="0">
                <a:solidFill>
                  <a:schemeClr val="bg1"/>
                </a:solidFill>
                <a:latin typeface="微软雅黑" panose="020B0503020204020204" pitchFamily="34" charset="-122"/>
              </a:rPr>
              <a:t>下载 </a:t>
            </a:r>
            <a:r>
              <a:rPr lang="en-US" altLang="zh-CN" sz="100" dirty="0">
                <a:solidFill>
                  <a:schemeClr val="bg1"/>
                </a:solidFill>
                <a:latin typeface="微软雅黑" panose="020B0503020204020204" pitchFamily="34" charset="-122"/>
              </a:rPr>
              <a:t>http://www.1ppt.com/xiazai/</a:t>
            </a:r>
            <a:endParaRPr lang="en-US" altLang="zh-CN" sz="100" dirty="0" smtClean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4000">
        <p:random/>
      </p:transition>
    </mc:Choice>
    <mc:Fallback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0"/>
            <a:ext cx="3594538" cy="6858000"/>
          </a:xfrm>
          <a:prstGeom prst="rect">
            <a:avLst/>
          </a:prstGeom>
          <a:solidFill>
            <a:srgbClr val="3B42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409470" y="777770"/>
            <a:ext cx="775597" cy="4766432"/>
          </a:xfrm>
          <a:prstGeom prst="rect">
            <a:avLst/>
          </a:prstGeom>
        </p:spPr>
        <p:txBody>
          <a:bodyPr vert="eaVert" wrap="square">
            <a:spAutoFit/>
            <a:scene3d>
              <a:camera prst="orthographicFront"/>
              <a:lightRig rig="threePt" dir="t"/>
            </a:scene3d>
            <a:sp3d contourW="25400"/>
          </a:bodyPr>
          <a:lstStyle/>
          <a:p>
            <a:pPr algn="r">
              <a:lnSpc>
                <a:spcPct val="12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没有买卖就没有伤害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594537" y="1"/>
            <a:ext cx="8597463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4000">
        <p:random/>
      </p:transition>
    </mc:Choice>
    <mc:Fallback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6" grpId="0"/>
    </p:bldLst>
  </p:timing>
</p:sld>
</file>

<file path=ppt/theme/theme1.xml><?xml version="1.0" encoding="utf-8"?>
<a:theme xmlns:a="http://schemas.openxmlformats.org/drawingml/2006/main" name="动物保护日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B0C615"/>
      </a:accent1>
      <a:accent2>
        <a:srgbClr val="99B332"/>
      </a:accent2>
      <a:accent3>
        <a:srgbClr val="7AAE3B"/>
      </a:accent3>
      <a:accent4>
        <a:srgbClr val="5CC444"/>
      </a:accent4>
      <a:accent5>
        <a:srgbClr val="31A050"/>
      </a:accent5>
      <a:accent6>
        <a:srgbClr val="AAB2BD"/>
      </a:accent6>
      <a:hlink>
        <a:srgbClr val="B0C615"/>
      </a:hlink>
      <a:folHlink>
        <a:srgbClr val="BFBFBF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2495</Words>
  <Application>WPS 演示</Application>
  <PresentationFormat>自定义</PresentationFormat>
  <Paragraphs>126</Paragraphs>
  <Slides>20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等线</vt:lpstr>
      <vt:lpstr>Arial</vt:lpstr>
      <vt:lpstr>Calibri</vt:lpstr>
      <vt:lpstr>动物保护日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世界动物日</dc:title>
  <dc:creator>第一PPT</dc:creator>
  <cp:keywords>www.1ppt.com</cp:keywords>
  <dc:description>www.1ppt.com</dc:description>
  <cp:lastModifiedBy>铭</cp:lastModifiedBy>
  <cp:revision>6</cp:revision>
  <dcterms:created xsi:type="dcterms:W3CDTF">2017-05-05T11:03:00Z</dcterms:created>
  <dcterms:modified xsi:type="dcterms:W3CDTF">2022-01-26T07:46:16Z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2052-11.1.0.11045</vt:lpwstr>
  </property>
  <property fmtid="{D5CDD505-2E9C-101B-9397-08002B2CF9AE}" pid="3" name="ICV">
    <vt:lpwstr>82A6093AED38494EA27494681C7E39C2</vt:lpwstr>
  </property>
</Properties>
</file>