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7" r:id="rId5"/>
    <p:sldId id="288" r:id="rId6"/>
    <p:sldId id="289" r:id="rId7"/>
    <p:sldId id="263" r:id="rId8"/>
    <p:sldId id="264" r:id="rId9"/>
    <p:sldId id="266" r:id="rId10"/>
    <p:sldId id="265" r:id="rId11"/>
    <p:sldId id="269" r:id="rId12"/>
    <p:sldId id="279" r:id="rId13"/>
    <p:sldId id="267" r:id="rId14"/>
    <p:sldId id="260" r:id="rId15"/>
    <p:sldId id="270" r:id="rId16"/>
    <p:sldId id="261" r:id="rId17"/>
    <p:sldId id="268" r:id="rId18"/>
    <p:sldId id="272" r:id="rId19"/>
    <p:sldId id="276" r:id="rId20"/>
    <p:sldId id="281" r:id="rId21"/>
    <p:sldId id="277" r:id="rId22"/>
    <p:sldId id="290" r:id="rId23"/>
  </p:sldIdLst>
  <p:sldSz cx="12192000" cy="6858000"/>
  <p:notesSz cx="7103745" cy="10234295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BEAC91"/>
    <a:srgbClr val="596B85"/>
    <a:srgbClr val="F0BEB3"/>
    <a:srgbClr val="7E8FA9"/>
    <a:srgbClr val="DE7258"/>
    <a:srgbClr val="EAA392"/>
    <a:srgbClr val="8789A0"/>
    <a:srgbClr val="195C9F"/>
    <a:srgbClr val="9CA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21" autoAdjust="0"/>
  </p:normalViewPr>
  <p:slideViewPr>
    <p:cSldViewPr snapToGrid="0">
      <p:cViewPr varScale="1">
        <p:scale>
          <a:sx n="118" d="100"/>
          <a:sy n="118" d="100"/>
        </p:scale>
        <p:origin x="1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588614" y="591364"/>
            <a:ext cx="11025167" cy="5616918"/>
          </a:xfrm>
          <a:custGeom>
            <a:avLst/>
            <a:gdLst>
              <a:gd name="connsiteX0" fmla="*/ 199758 w 11025167"/>
              <a:gd name="connsiteY0" fmla="*/ 0 h 5616918"/>
              <a:gd name="connsiteX1" fmla="*/ 1410948 w 11025167"/>
              <a:gd name="connsiteY1" fmla="*/ 0 h 5616918"/>
              <a:gd name="connsiteX2" fmla="*/ 1677781 w 11025167"/>
              <a:gd name="connsiteY2" fmla="*/ 0 h 5616918"/>
              <a:gd name="connsiteX3" fmla="*/ 2219059 w 11025167"/>
              <a:gd name="connsiteY3" fmla="*/ 0 h 5616918"/>
              <a:gd name="connsiteX4" fmla="*/ 2485891 w 11025167"/>
              <a:gd name="connsiteY4" fmla="*/ 0 h 5616918"/>
              <a:gd name="connsiteX5" fmla="*/ 3430248 w 11025167"/>
              <a:gd name="connsiteY5" fmla="*/ 0 h 5616918"/>
              <a:gd name="connsiteX6" fmla="*/ 3697080 w 11025167"/>
              <a:gd name="connsiteY6" fmla="*/ 0 h 5616918"/>
              <a:gd name="connsiteX7" fmla="*/ 4238357 w 11025167"/>
              <a:gd name="connsiteY7" fmla="*/ 0 h 5616918"/>
              <a:gd name="connsiteX8" fmla="*/ 4505190 w 11025167"/>
              <a:gd name="connsiteY8" fmla="*/ 0 h 5616918"/>
              <a:gd name="connsiteX9" fmla="*/ 5308787 w 11025167"/>
              <a:gd name="connsiteY9" fmla="*/ 0 h 5616918"/>
              <a:gd name="connsiteX10" fmla="*/ 5716380 w 11025167"/>
              <a:gd name="connsiteY10" fmla="*/ 0 h 5616918"/>
              <a:gd name="connsiteX11" fmla="*/ 6519976 w 11025167"/>
              <a:gd name="connsiteY11" fmla="*/ 0 h 5616918"/>
              <a:gd name="connsiteX12" fmla="*/ 6786809 w 11025167"/>
              <a:gd name="connsiteY12" fmla="*/ 0 h 5616918"/>
              <a:gd name="connsiteX13" fmla="*/ 7328087 w 11025167"/>
              <a:gd name="connsiteY13" fmla="*/ 0 h 5616918"/>
              <a:gd name="connsiteX14" fmla="*/ 7594919 w 11025167"/>
              <a:gd name="connsiteY14" fmla="*/ 0 h 5616918"/>
              <a:gd name="connsiteX15" fmla="*/ 8539276 w 11025167"/>
              <a:gd name="connsiteY15" fmla="*/ 0 h 5616918"/>
              <a:gd name="connsiteX16" fmla="*/ 8806109 w 11025167"/>
              <a:gd name="connsiteY16" fmla="*/ 0 h 5616918"/>
              <a:gd name="connsiteX17" fmla="*/ 9347386 w 11025167"/>
              <a:gd name="connsiteY17" fmla="*/ 0 h 5616918"/>
              <a:gd name="connsiteX18" fmla="*/ 9614219 w 11025167"/>
              <a:gd name="connsiteY18" fmla="*/ 0 h 5616918"/>
              <a:gd name="connsiteX19" fmla="*/ 10825409 w 11025167"/>
              <a:gd name="connsiteY19" fmla="*/ 0 h 5616918"/>
              <a:gd name="connsiteX20" fmla="*/ 10823315 w 11025167"/>
              <a:gd name="connsiteY20" fmla="*/ 21637 h 5616918"/>
              <a:gd name="connsiteX21" fmla="*/ 10970448 w 11025167"/>
              <a:gd name="connsiteY21" fmla="*/ 174845 h 5616918"/>
              <a:gd name="connsiteX22" fmla="*/ 11000100 w 11025167"/>
              <a:gd name="connsiteY22" fmla="*/ 171732 h 5616918"/>
              <a:gd name="connsiteX23" fmla="*/ 11023536 w 11025167"/>
              <a:gd name="connsiteY23" fmla="*/ 164157 h 5616918"/>
              <a:gd name="connsiteX24" fmla="*/ 11025167 w 11025167"/>
              <a:gd name="connsiteY24" fmla="*/ 181008 h 5616918"/>
              <a:gd name="connsiteX25" fmla="*/ 11025167 w 11025167"/>
              <a:gd name="connsiteY25" fmla="*/ 802706 h 5616918"/>
              <a:gd name="connsiteX26" fmla="*/ 11025167 w 11025167"/>
              <a:gd name="connsiteY26" fmla="*/ 905020 h 5616918"/>
              <a:gd name="connsiteX27" fmla="*/ 11025167 w 11025167"/>
              <a:gd name="connsiteY27" fmla="*/ 1424404 h 5616918"/>
              <a:gd name="connsiteX28" fmla="*/ 11025167 w 11025167"/>
              <a:gd name="connsiteY28" fmla="*/ 1526718 h 5616918"/>
              <a:gd name="connsiteX29" fmla="*/ 11025167 w 11025167"/>
              <a:gd name="connsiteY29" fmla="*/ 1603408 h 5616918"/>
              <a:gd name="connsiteX30" fmla="*/ 11025167 w 11025167"/>
              <a:gd name="connsiteY30" fmla="*/ 2046102 h 5616918"/>
              <a:gd name="connsiteX31" fmla="*/ 11025167 w 11025167"/>
              <a:gd name="connsiteY31" fmla="*/ 2148416 h 5616918"/>
              <a:gd name="connsiteX32" fmla="*/ 11025167 w 11025167"/>
              <a:gd name="connsiteY32" fmla="*/ 2225106 h 5616918"/>
              <a:gd name="connsiteX33" fmla="*/ 11025167 w 11025167"/>
              <a:gd name="connsiteY33" fmla="*/ 2327420 h 5616918"/>
              <a:gd name="connsiteX34" fmla="*/ 11025167 w 11025167"/>
              <a:gd name="connsiteY34" fmla="*/ 2667800 h 5616918"/>
              <a:gd name="connsiteX35" fmla="*/ 11025167 w 11025167"/>
              <a:gd name="connsiteY35" fmla="*/ 2770114 h 5616918"/>
              <a:gd name="connsiteX36" fmla="*/ 11025167 w 11025167"/>
              <a:gd name="connsiteY36" fmla="*/ 2846804 h 5616918"/>
              <a:gd name="connsiteX37" fmla="*/ 11025167 w 11025167"/>
              <a:gd name="connsiteY37" fmla="*/ 2949118 h 5616918"/>
              <a:gd name="connsiteX38" fmla="*/ 11025167 w 11025167"/>
              <a:gd name="connsiteY38" fmla="*/ 3289498 h 5616918"/>
              <a:gd name="connsiteX39" fmla="*/ 11025167 w 11025167"/>
              <a:gd name="connsiteY39" fmla="*/ 3391812 h 5616918"/>
              <a:gd name="connsiteX40" fmla="*/ 11025167 w 11025167"/>
              <a:gd name="connsiteY40" fmla="*/ 3468502 h 5616918"/>
              <a:gd name="connsiteX41" fmla="*/ 11025167 w 11025167"/>
              <a:gd name="connsiteY41" fmla="*/ 3570816 h 5616918"/>
              <a:gd name="connsiteX42" fmla="*/ 11025167 w 11025167"/>
              <a:gd name="connsiteY42" fmla="*/ 4013510 h 5616918"/>
              <a:gd name="connsiteX43" fmla="*/ 11025167 w 11025167"/>
              <a:gd name="connsiteY43" fmla="*/ 4090200 h 5616918"/>
              <a:gd name="connsiteX44" fmla="*/ 11025167 w 11025167"/>
              <a:gd name="connsiteY44" fmla="*/ 4192514 h 5616918"/>
              <a:gd name="connsiteX45" fmla="*/ 11025167 w 11025167"/>
              <a:gd name="connsiteY45" fmla="*/ 4711898 h 5616918"/>
              <a:gd name="connsiteX46" fmla="*/ 11025167 w 11025167"/>
              <a:gd name="connsiteY46" fmla="*/ 4814212 h 5616918"/>
              <a:gd name="connsiteX47" fmla="*/ 11025167 w 11025167"/>
              <a:gd name="connsiteY47" fmla="*/ 5435910 h 5616918"/>
              <a:gd name="connsiteX48" fmla="*/ 11023536 w 11025167"/>
              <a:gd name="connsiteY48" fmla="*/ 5452760 h 5616918"/>
              <a:gd name="connsiteX49" fmla="*/ 11000100 w 11025167"/>
              <a:gd name="connsiteY49" fmla="*/ 5445185 h 5616918"/>
              <a:gd name="connsiteX50" fmla="*/ 10970448 w 11025167"/>
              <a:gd name="connsiteY50" fmla="*/ 5442073 h 5616918"/>
              <a:gd name="connsiteX51" fmla="*/ 10823315 w 11025167"/>
              <a:gd name="connsiteY51" fmla="*/ 5595280 h 5616918"/>
              <a:gd name="connsiteX52" fmla="*/ 10825409 w 11025167"/>
              <a:gd name="connsiteY52" fmla="*/ 5616918 h 5616918"/>
              <a:gd name="connsiteX53" fmla="*/ 9614220 w 11025167"/>
              <a:gd name="connsiteY53" fmla="*/ 5616918 h 5616918"/>
              <a:gd name="connsiteX54" fmla="*/ 9347386 w 11025167"/>
              <a:gd name="connsiteY54" fmla="*/ 5616918 h 5616918"/>
              <a:gd name="connsiteX55" fmla="*/ 8806110 w 11025167"/>
              <a:gd name="connsiteY55" fmla="*/ 5616918 h 5616918"/>
              <a:gd name="connsiteX56" fmla="*/ 8539276 w 11025167"/>
              <a:gd name="connsiteY56" fmla="*/ 5616918 h 5616918"/>
              <a:gd name="connsiteX57" fmla="*/ 7594920 w 11025167"/>
              <a:gd name="connsiteY57" fmla="*/ 5616918 h 5616918"/>
              <a:gd name="connsiteX58" fmla="*/ 7328087 w 11025167"/>
              <a:gd name="connsiteY58" fmla="*/ 5616918 h 5616918"/>
              <a:gd name="connsiteX59" fmla="*/ 6786810 w 11025167"/>
              <a:gd name="connsiteY59" fmla="*/ 5616918 h 5616918"/>
              <a:gd name="connsiteX60" fmla="*/ 6519976 w 11025167"/>
              <a:gd name="connsiteY60" fmla="*/ 5616918 h 5616918"/>
              <a:gd name="connsiteX61" fmla="*/ 5716380 w 11025167"/>
              <a:gd name="connsiteY61" fmla="*/ 5616918 h 5616918"/>
              <a:gd name="connsiteX62" fmla="*/ 5308788 w 11025167"/>
              <a:gd name="connsiteY62" fmla="*/ 5616918 h 5616918"/>
              <a:gd name="connsiteX63" fmla="*/ 4505191 w 11025167"/>
              <a:gd name="connsiteY63" fmla="*/ 5616918 h 5616918"/>
              <a:gd name="connsiteX64" fmla="*/ 4238357 w 11025167"/>
              <a:gd name="connsiteY64" fmla="*/ 5616918 h 5616918"/>
              <a:gd name="connsiteX65" fmla="*/ 3697081 w 11025167"/>
              <a:gd name="connsiteY65" fmla="*/ 5616918 h 5616918"/>
              <a:gd name="connsiteX66" fmla="*/ 3430247 w 11025167"/>
              <a:gd name="connsiteY66" fmla="*/ 5616918 h 5616918"/>
              <a:gd name="connsiteX67" fmla="*/ 2485891 w 11025167"/>
              <a:gd name="connsiteY67" fmla="*/ 5616918 h 5616918"/>
              <a:gd name="connsiteX68" fmla="*/ 2219058 w 11025167"/>
              <a:gd name="connsiteY68" fmla="*/ 5616918 h 5616918"/>
              <a:gd name="connsiteX69" fmla="*/ 1677781 w 11025167"/>
              <a:gd name="connsiteY69" fmla="*/ 5616918 h 5616918"/>
              <a:gd name="connsiteX70" fmla="*/ 1410947 w 11025167"/>
              <a:gd name="connsiteY70" fmla="*/ 5616918 h 5616918"/>
              <a:gd name="connsiteX71" fmla="*/ 199759 w 11025167"/>
              <a:gd name="connsiteY71" fmla="*/ 5616918 h 5616918"/>
              <a:gd name="connsiteX72" fmla="*/ 201853 w 11025167"/>
              <a:gd name="connsiteY72" fmla="*/ 5595280 h 5616918"/>
              <a:gd name="connsiteX73" fmla="*/ 54720 w 11025167"/>
              <a:gd name="connsiteY73" fmla="*/ 5442073 h 5616918"/>
              <a:gd name="connsiteX74" fmla="*/ 25067 w 11025167"/>
              <a:gd name="connsiteY74" fmla="*/ 5445185 h 5616918"/>
              <a:gd name="connsiteX75" fmla="*/ 1633 w 11025167"/>
              <a:gd name="connsiteY75" fmla="*/ 5452760 h 5616918"/>
              <a:gd name="connsiteX76" fmla="*/ 1 w 11025167"/>
              <a:gd name="connsiteY76" fmla="*/ 5435910 h 5616918"/>
              <a:gd name="connsiteX77" fmla="*/ 1 w 11025167"/>
              <a:gd name="connsiteY77" fmla="*/ 4814212 h 5616918"/>
              <a:gd name="connsiteX78" fmla="*/ 1 w 11025167"/>
              <a:gd name="connsiteY78" fmla="*/ 4711898 h 5616918"/>
              <a:gd name="connsiteX79" fmla="*/ 1 w 11025167"/>
              <a:gd name="connsiteY79" fmla="*/ 4192515 h 5616918"/>
              <a:gd name="connsiteX80" fmla="*/ 1 w 11025167"/>
              <a:gd name="connsiteY80" fmla="*/ 4192514 h 5616918"/>
              <a:gd name="connsiteX81" fmla="*/ 1 w 11025167"/>
              <a:gd name="connsiteY81" fmla="*/ 3570817 h 5616918"/>
              <a:gd name="connsiteX82" fmla="*/ 0 w 11025167"/>
              <a:gd name="connsiteY82" fmla="*/ 3570816 h 5616918"/>
              <a:gd name="connsiteX83" fmla="*/ 0 w 11025167"/>
              <a:gd name="connsiteY83" fmla="*/ 2949119 h 5616918"/>
              <a:gd name="connsiteX84" fmla="*/ 0 w 11025167"/>
              <a:gd name="connsiteY84" fmla="*/ 2949118 h 5616918"/>
              <a:gd name="connsiteX85" fmla="*/ 0 w 11025167"/>
              <a:gd name="connsiteY85" fmla="*/ 2327421 h 5616918"/>
              <a:gd name="connsiteX86" fmla="*/ 0 w 11025167"/>
              <a:gd name="connsiteY86" fmla="*/ 2327420 h 5616918"/>
              <a:gd name="connsiteX87" fmla="*/ 0 w 11025167"/>
              <a:gd name="connsiteY87" fmla="*/ 1603408 h 5616918"/>
              <a:gd name="connsiteX88" fmla="*/ 1 w 11025167"/>
              <a:gd name="connsiteY88" fmla="*/ 1603405 h 5616918"/>
              <a:gd name="connsiteX89" fmla="*/ 1 w 11025167"/>
              <a:gd name="connsiteY89" fmla="*/ 1526719 h 5616918"/>
              <a:gd name="connsiteX90" fmla="*/ 1 w 11025167"/>
              <a:gd name="connsiteY90" fmla="*/ 1526718 h 5616918"/>
              <a:gd name="connsiteX91" fmla="*/ 1 w 11025167"/>
              <a:gd name="connsiteY91" fmla="*/ 905021 h 5616918"/>
              <a:gd name="connsiteX92" fmla="*/ 1 w 11025167"/>
              <a:gd name="connsiteY92" fmla="*/ 905020 h 5616918"/>
              <a:gd name="connsiteX93" fmla="*/ 1 w 11025167"/>
              <a:gd name="connsiteY93" fmla="*/ 181008 h 5616918"/>
              <a:gd name="connsiteX94" fmla="*/ 1632 w 11025167"/>
              <a:gd name="connsiteY94" fmla="*/ 164158 h 5616918"/>
              <a:gd name="connsiteX95" fmla="*/ 25066 w 11025167"/>
              <a:gd name="connsiteY95" fmla="*/ 171732 h 5616918"/>
              <a:gd name="connsiteX96" fmla="*/ 54720 w 11025167"/>
              <a:gd name="connsiteY96" fmla="*/ 174845 h 5616918"/>
              <a:gd name="connsiteX97" fmla="*/ 201852 w 11025167"/>
              <a:gd name="connsiteY97" fmla="*/ 21637 h 561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025167" h="5616918">
                <a:moveTo>
                  <a:pt x="199758" y="0"/>
                </a:moveTo>
                <a:lnTo>
                  <a:pt x="1410948" y="0"/>
                </a:lnTo>
                <a:lnTo>
                  <a:pt x="1677781" y="0"/>
                </a:lnTo>
                <a:lnTo>
                  <a:pt x="2219059" y="0"/>
                </a:lnTo>
                <a:lnTo>
                  <a:pt x="2485891" y="0"/>
                </a:lnTo>
                <a:lnTo>
                  <a:pt x="3430248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308787" y="0"/>
                </a:lnTo>
                <a:lnTo>
                  <a:pt x="5716380" y="0"/>
                </a:lnTo>
                <a:lnTo>
                  <a:pt x="6519976" y="0"/>
                </a:lnTo>
                <a:lnTo>
                  <a:pt x="6786809" y="0"/>
                </a:lnTo>
                <a:lnTo>
                  <a:pt x="7328087" y="0"/>
                </a:lnTo>
                <a:lnTo>
                  <a:pt x="7594919" y="0"/>
                </a:lnTo>
                <a:lnTo>
                  <a:pt x="8539276" y="0"/>
                </a:lnTo>
                <a:lnTo>
                  <a:pt x="8806109" y="0"/>
                </a:lnTo>
                <a:lnTo>
                  <a:pt x="9347386" y="0"/>
                </a:lnTo>
                <a:lnTo>
                  <a:pt x="9614219" y="0"/>
                </a:lnTo>
                <a:lnTo>
                  <a:pt x="10825409" y="0"/>
                </a:lnTo>
                <a:lnTo>
                  <a:pt x="10823315" y="21637"/>
                </a:lnTo>
                <a:cubicBezTo>
                  <a:pt x="10823315" y="106252"/>
                  <a:pt x="10889188" y="174845"/>
                  <a:pt x="10970448" y="174845"/>
                </a:cubicBezTo>
                <a:cubicBezTo>
                  <a:pt x="10980605" y="174845"/>
                  <a:pt x="10990522" y="173773"/>
                  <a:pt x="11000100" y="171732"/>
                </a:cubicBezTo>
                <a:lnTo>
                  <a:pt x="11023536" y="164157"/>
                </a:lnTo>
                <a:lnTo>
                  <a:pt x="11025167" y="181008"/>
                </a:lnTo>
                <a:lnTo>
                  <a:pt x="11025167" y="802706"/>
                </a:lnTo>
                <a:lnTo>
                  <a:pt x="11025167" y="905020"/>
                </a:lnTo>
                <a:lnTo>
                  <a:pt x="11025167" y="1424404"/>
                </a:lnTo>
                <a:lnTo>
                  <a:pt x="11025167" y="1526718"/>
                </a:lnTo>
                <a:lnTo>
                  <a:pt x="11025167" y="1603408"/>
                </a:lnTo>
                <a:lnTo>
                  <a:pt x="11025167" y="2046102"/>
                </a:lnTo>
                <a:lnTo>
                  <a:pt x="11025167" y="2148416"/>
                </a:lnTo>
                <a:lnTo>
                  <a:pt x="11025167" y="2225106"/>
                </a:lnTo>
                <a:lnTo>
                  <a:pt x="11025167" y="2327420"/>
                </a:lnTo>
                <a:lnTo>
                  <a:pt x="11025167" y="2667800"/>
                </a:lnTo>
                <a:lnTo>
                  <a:pt x="11025167" y="2770114"/>
                </a:lnTo>
                <a:lnTo>
                  <a:pt x="11025167" y="2846804"/>
                </a:lnTo>
                <a:lnTo>
                  <a:pt x="11025167" y="2949118"/>
                </a:lnTo>
                <a:lnTo>
                  <a:pt x="11025167" y="3289498"/>
                </a:lnTo>
                <a:lnTo>
                  <a:pt x="11025167" y="3391812"/>
                </a:lnTo>
                <a:lnTo>
                  <a:pt x="11025167" y="3468502"/>
                </a:lnTo>
                <a:lnTo>
                  <a:pt x="11025167" y="3570816"/>
                </a:lnTo>
                <a:lnTo>
                  <a:pt x="11025167" y="4013510"/>
                </a:lnTo>
                <a:lnTo>
                  <a:pt x="11025167" y="4090200"/>
                </a:lnTo>
                <a:lnTo>
                  <a:pt x="11025167" y="4192514"/>
                </a:lnTo>
                <a:lnTo>
                  <a:pt x="11025167" y="4711898"/>
                </a:lnTo>
                <a:lnTo>
                  <a:pt x="11025167" y="4814212"/>
                </a:lnTo>
                <a:lnTo>
                  <a:pt x="11025167" y="5435910"/>
                </a:lnTo>
                <a:lnTo>
                  <a:pt x="11023536" y="5452760"/>
                </a:lnTo>
                <a:lnTo>
                  <a:pt x="11000100" y="5445185"/>
                </a:lnTo>
                <a:cubicBezTo>
                  <a:pt x="10990522" y="5443145"/>
                  <a:pt x="10980605" y="5442073"/>
                  <a:pt x="10970448" y="5442073"/>
                </a:cubicBezTo>
                <a:cubicBezTo>
                  <a:pt x="10889188" y="5442073"/>
                  <a:pt x="10823315" y="5510666"/>
                  <a:pt x="10823315" y="5595280"/>
                </a:cubicBezTo>
                <a:lnTo>
                  <a:pt x="10825409" y="5616918"/>
                </a:lnTo>
                <a:lnTo>
                  <a:pt x="9614220" y="5616918"/>
                </a:lnTo>
                <a:lnTo>
                  <a:pt x="9347386" y="5616918"/>
                </a:lnTo>
                <a:lnTo>
                  <a:pt x="8806110" y="5616918"/>
                </a:lnTo>
                <a:lnTo>
                  <a:pt x="8539276" y="5616918"/>
                </a:lnTo>
                <a:lnTo>
                  <a:pt x="7594920" y="5616918"/>
                </a:lnTo>
                <a:lnTo>
                  <a:pt x="7328087" y="5616918"/>
                </a:lnTo>
                <a:lnTo>
                  <a:pt x="6786810" y="5616918"/>
                </a:lnTo>
                <a:lnTo>
                  <a:pt x="6519976" y="5616918"/>
                </a:lnTo>
                <a:lnTo>
                  <a:pt x="5716380" y="5616918"/>
                </a:lnTo>
                <a:lnTo>
                  <a:pt x="5308788" y="5616918"/>
                </a:lnTo>
                <a:lnTo>
                  <a:pt x="4505191" y="5616918"/>
                </a:lnTo>
                <a:lnTo>
                  <a:pt x="4238357" y="5616918"/>
                </a:lnTo>
                <a:lnTo>
                  <a:pt x="3697081" y="5616918"/>
                </a:lnTo>
                <a:lnTo>
                  <a:pt x="3430247" y="5616918"/>
                </a:lnTo>
                <a:lnTo>
                  <a:pt x="2485891" y="5616918"/>
                </a:lnTo>
                <a:lnTo>
                  <a:pt x="2219058" y="5616918"/>
                </a:lnTo>
                <a:lnTo>
                  <a:pt x="1677781" y="5616918"/>
                </a:lnTo>
                <a:lnTo>
                  <a:pt x="1410947" y="5616918"/>
                </a:lnTo>
                <a:lnTo>
                  <a:pt x="199759" y="5616918"/>
                </a:lnTo>
                <a:lnTo>
                  <a:pt x="201853" y="5595280"/>
                </a:lnTo>
                <a:cubicBezTo>
                  <a:pt x="201853" y="5510666"/>
                  <a:pt x="135980" y="5442073"/>
                  <a:pt x="54720" y="5442073"/>
                </a:cubicBezTo>
                <a:cubicBezTo>
                  <a:pt x="44563" y="5442073"/>
                  <a:pt x="34646" y="5443145"/>
                  <a:pt x="25067" y="5445185"/>
                </a:cubicBezTo>
                <a:lnTo>
                  <a:pt x="1633" y="5452760"/>
                </a:lnTo>
                <a:lnTo>
                  <a:pt x="1" y="5435910"/>
                </a:lnTo>
                <a:lnTo>
                  <a:pt x="1" y="4814212"/>
                </a:lnTo>
                <a:lnTo>
                  <a:pt x="1" y="4711898"/>
                </a:lnTo>
                <a:lnTo>
                  <a:pt x="1" y="4192515"/>
                </a:lnTo>
                <a:lnTo>
                  <a:pt x="1" y="4192514"/>
                </a:lnTo>
                <a:lnTo>
                  <a:pt x="1" y="3570817"/>
                </a:lnTo>
                <a:lnTo>
                  <a:pt x="0" y="3570816"/>
                </a:lnTo>
                <a:lnTo>
                  <a:pt x="0" y="2949119"/>
                </a:lnTo>
                <a:lnTo>
                  <a:pt x="0" y="2949118"/>
                </a:lnTo>
                <a:lnTo>
                  <a:pt x="0" y="2327421"/>
                </a:lnTo>
                <a:lnTo>
                  <a:pt x="0" y="2327420"/>
                </a:lnTo>
                <a:lnTo>
                  <a:pt x="0" y="1603408"/>
                </a:lnTo>
                <a:lnTo>
                  <a:pt x="1" y="1603405"/>
                </a:lnTo>
                <a:lnTo>
                  <a:pt x="1" y="1526719"/>
                </a:lnTo>
                <a:lnTo>
                  <a:pt x="1" y="1526718"/>
                </a:lnTo>
                <a:lnTo>
                  <a:pt x="1" y="905021"/>
                </a:lnTo>
                <a:lnTo>
                  <a:pt x="1" y="905020"/>
                </a:lnTo>
                <a:lnTo>
                  <a:pt x="1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6" y="173773"/>
                  <a:pt x="44563" y="174845"/>
                  <a:pt x="54720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>
              <a:alpha val="94000"/>
            </a:schemeClr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99928" y="337365"/>
            <a:ext cx="3943341" cy="644508"/>
            <a:chOff x="1521026" y="2851171"/>
            <a:chExt cx="3943341" cy="644508"/>
          </a:xfrm>
        </p:grpSpPr>
        <p:sp>
          <p:nvSpPr>
            <p:cNvPr id="19" name="圆角矩形 18"/>
            <p:cNvSpPr/>
            <p:nvPr/>
          </p:nvSpPr>
          <p:spPr>
            <a:xfrm>
              <a:off x="1521026" y="2851171"/>
              <a:ext cx="3943341" cy="508000"/>
            </a:xfrm>
            <a:prstGeom prst="roundRect">
              <a:avLst>
                <a:gd name="adj" fmla="val 0"/>
              </a:avLst>
            </a:prstGeom>
            <a:solidFill>
              <a:srgbClr val="7E8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 flipV="1">
              <a:off x="1554374" y="3325826"/>
              <a:ext cx="136506" cy="203200"/>
            </a:xfrm>
            <a:prstGeom prst="triangle">
              <a:avLst>
                <a:gd name="adj" fmla="val 0"/>
              </a:avLst>
            </a:prstGeom>
            <a:solidFill>
              <a:srgbClr val="596B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1759352" y="1539433"/>
            <a:ext cx="8715738" cy="3524490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964898" y="1681222"/>
            <a:ext cx="8345347" cy="3240911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333275" y="1813932"/>
            <a:ext cx="5904277" cy="1862048"/>
            <a:chOff x="3333275" y="1875865"/>
            <a:chExt cx="5904277" cy="1862048"/>
          </a:xfrm>
        </p:grpSpPr>
        <p:sp>
          <p:nvSpPr>
            <p:cNvPr id="29" name="矩形 28"/>
            <p:cNvSpPr/>
            <p:nvPr/>
          </p:nvSpPr>
          <p:spPr>
            <a:xfrm>
              <a:off x="333327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述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813222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职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20958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报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05374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告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423117" y="3714092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工作汇报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年终总结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述职报告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工作计划  </a:t>
            </a:r>
            <a:r>
              <a:rPr lang="en-US" altLang="zh-CN" dirty="0" smtClean="0"/>
              <a:t>/ </a:t>
            </a:r>
            <a:r>
              <a:rPr lang="zh-CN" altLang="en-US" dirty="0" smtClean="0"/>
              <a:t>文艺风</a:t>
            </a: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>
            <a:off x="3332798" y="3675980"/>
            <a:ext cx="5753572" cy="407444"/>
          </a:xfrm>
          <a:prstGeom prst="roundRect">
            <a:avLst/>
          </a:prstGeom>
          <a:gradFill flip="none" rotWithShape="1">
            <a:gsLst>
              <a:gs pos="0">
                <a:srgbClr val="7E8FA9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6000"/>
                </a:schemeClr>
              </a:gs>
            </a:gsLst>
            <a:lin ang="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50879" y="4318112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述职人：</a:t>
            </a:r>
            <a:r>
              <a:rPr lang="en-US" dirty="0" smtClean="0"/>
              <a:t>XXX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1430779" y="1658714"/>
            <a:ext cx="2535648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5" name="文本框 34"/>
          <p:cNvSpPr txBox="1">
            <a:spLocks noChangeArrowheads="1"/>
          </p:cNvSpPr>
          <p:nvPr/>
        </p:nvSpPr>
        <p:spPr bwMode="auto">
          <a:xfrm>
            <a:off x="19940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35"/>
          <p:cNvSpPr>
            <a:spLocks noChangeArrowheads="1"/>
          </p:cNvSpPr>
          <p:nvPr/>
        </p:nvSpPr>
        <p:spPr bwMode="auto">
          <a:xfrm>
            <a:off x="17040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36"/>
          <p:cNvSpPr>
            <a:spLocks noChangeArrowheads="1"/>
          </p:cNvSpPr>
          <p:nvPr/>
        </p:nvSpPr>
        <p:spPr bwMode="auto">
          <a:xfrm>
            <a:off x="1743079" y="4102405"/>
            <a:ext cx="1898440" cy="48213"/>
          </a:xfrm>
          <a:prstGeom prst="rect">
            <a:avLst/>
          </a:prstGeom>
          <a:solidFill>
            <a:srgbClr val="7E8FA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4867073" y="1658714"/>
            <a:ext cx="2470260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文本框 34"/>
          <p:cNvSpPr txBox="1">
            <a:spLocks noChangeArrowheads="1"/>
          </p:cNvSpPr>
          <p:nvPr/>
        </p:nvSpPr>
        <p:spPr bwMode="auto">
          <a:xfrm>
            <a:off x="53976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35"/>
          <p:cNvSpPr>
            <a:spLocks noChangeArrowheads="1"/>
          </p:cNvSpPr>
          <p:nvPr/>
        </p:nvSpPr>
        <p:spPr bwMode="auto">
          <a:xfrm>
            <a:off x="51076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36"/>
          <p:cNvSpPr>
            <a:spLocks noChangeArrowheads="1"/>
          </p:cNvSpPr>
          <p:nvPr/>
        </p:nvSpPr>
        <p:spPr bwMode="auto">
          <a:xfrm>
            <a:off x="5146679" y="4102405"/>
            <a:ext cx="1898440" cy="48213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8229693" y="1658714"/>
            <a:ext cx="2552220" cy="169043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" name="文本框 34"/>
          <p:cNvSpPr txBox="1">
            <a:spLocks noChangeArrowheads="1"/>
          </p:cNvSpPr>
          <p:nvPr/>
        </p:nvSpPr>
        <p:spPr bwMode="auto">
          <a:xfrm>
            <a:off x="8801231" y="3631879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35"/>
          <p:cNvSpPr>
            <a:spLocks noChangeArrowheads="1"/>
          </p:cNvSpPr>
          <p:nvPr/>
        </p:nvSpPr>
        <p:spPr bwMode="auto">
          <a:xfrm>
            <a:off x="8511203" y="4283081"/>
            <a:ext cx="2091777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36"/>
          <p:cNvSpPr>
            <a:spLocks noChangeArrowheads="1"/>
          </p:cNvSpPr>
          <p:nvPr/>
        </p:nvSpPr>
        <p:spPr bwMode="auto">
          <a:xfrm>
            <a:off x="8550279" y="4102405"/>
            <a:ext cx="1898440" cy="48213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1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 bldLvl="0" animBg="1"/>
      <p:bldP spid="23" grpId="0"/>
      <p:bldP spid="24" grpId="0"/>
      <p:bldP spid="25" grpId="0" bldLvl="0" animBg="1"/>
      <p:bldP spid="27" grpId="0"/>
      <p:bldP spid="28" grpId="0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 bwMode="auto">
          <a:xfrm>
            <a:off x="1243084" y="1645921"/>
            <a:ext cx="1803400" cy="1805516"/>
            <a:chOff x="1003844" y="1472285"/>
            <a:chExt cx="1352926" cy="1352926"/>
          </a:xfrm>
        </p:grpSpPr>
        <p:sp>
          <p:nvSpPr>
            <p:cNvPr id="34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34"/>
            <p:cNvSpPr txBox="1"/>
            <p:nvPr/>
          </p:nvSpPr>
          <p:spPr>
            <a:xfrm>
              <a:off x="1202336" y="1811706"/>
              <a:ext cx="754262" cy="4381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35%</a:t>
              </a:r>
              <a:endParaRPr lang="en-US" altLang="zh-CN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029089" y="3498003"/>
            <a:ext cx="2017184" cy="2019300"/>
            <a:chOff x="827584" y="2860726"/>
            <a:chExt cx="1512620" cy="1513898"/>
          </a:xfrm>
        </p:grpSpPr>
        <p:sp>
          <p:nvSpPr>
            <p:cNvPr id="37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rgbClr val="F0BEB3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14871" y="3493898"/>
              <a:ext cx="753919" cy="4384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en-US" altLang="zh-CN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3071884" y="1362287"/>
            <a:ext cx="2089149" cy="2089149"/>
            <a:chOff x="2375123" y="1258934"/>
            <a:chExt cx="1567555" cy="1566277"/>
          </a:xfrm>
        </p:grpSpPr>
        <p:sp>
          <p:nvSpPr>
            <p:cNvPr id="40" name="泪滴形 34"/>
            <p:cNvSpPr/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rgbClr val="596B85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2915112" y="1698507"/>
              <a:ext cx="754386" cy="4384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en-US" altLang="zh-CN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3071884" y="3498003"/>
            <a:ext cx="2302933" cy="2302933"/>
            <a:chOff x="2376067" y="2860726"/>
            <a:chExt cx="1727248" cy="1727248"/>
          </a:xfrm>
        </p:grpSpPr>
        <p:sp>
          <p:nvSpPr>
            <p:cNvPr id="43" name="泪滴形 36"/>
            <p:cNvSpPr/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rgbClr val="BEAC91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61870" y="3651323"/>
              <a:ext cx="754073" cy="4385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80%</a:t>
              </a:r>
              <a:endParaRPr lang="en-US" altLang="zh-CN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126234" y="1728470"/>
            <a:ext cx="668867" cy="675217"/>
            <a:chOff x="4929188" y="1303338"/>
            <a:chExt cx="501650" cy="506412"/>
          </a:xfrm>
        </p:grpSpPr>
        <p:sp>
          <p:nvSpPr>
            <p:cNvPr id="48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7F91A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119884" y="2731770"/>
            <a:ext cx="675216" cy="675217"/>
            <a:chOff x="1339850" y="2163763"/>
            <a:chExt cx="506413" cy="506412"/>
          </a:xfrm>
        </p:grpSpPr>
        <p:sp>
          <p:nvSpPr>
            <p:cNvPr id="52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596B85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1514951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6126234" y="3735070"/>
            <a:ext cx="668867" cy="675217"/>
            <a:chOff x="5093055" y="2766720"/>
            <a:chExt cx="501650" cy="506413"/>
          </a:xfrm>
        </p:grpSpPr>
        <p:sp>
          <p:nvSpPr>
            <p:cNvPr id="57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F0BEB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4"/>
            <p:cNvSpPr/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 bwMode="auto">
          <a:xfrm>
            <a:off x="6119884" y="4738370"/>
            <a:ext cx="675216" cy="675217"/>
            <a:chOff x="6137274" y="1900165"/>
            <a:chExt cx="506413" cy="506412"/>
          </a:xfrm>
        </p:grpSpPr>
        <p:sp>
          <p:nvSpPr>
            <p:cNvPr id="62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BEAC9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ker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6964434" y="1750060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6964434" y="2708064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6964434" y="3692313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6964434" y="4762288"/>
            <a:ext cx="4197349" cy="627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rgbClr val="5A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46" grpId="0"/>
      <p:bldP spid="68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557406" y="1690441"/>
            <a:ext cx="1832559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-1" fmla="*/ 0 w 1768701"/>
              <a:gd name="connsiteY0-2" fmla="*/ 0 h 1819275"/>
              <a:gd name="connsiteX1-3" fmla="*/ 1239837 w 1768701"/>
              <a:gd name="connsiteY1-4" fmla="*/ 0 h 1819275"/>
              <a:gd name="connsiteX2-5" fmla="*/ 1425575 w 1768701"/>
              <a:gd name="connsiteY2-6" fmla="*/ 1819275 h 1819275"/>
              <a:gd name="connsiteX3-7" fmla="*/ 1217011 w 1768701"/>
              <a:gd name="connsiteY3-8" fmla="*/ 1151279 h 1819275"/>
              <a:gd name="connsiteX4-9" fmla="*/ 1120532 w 1768701"/>
              <a:gd name="connsiteY4-10" fmla="*/ 960656 h 1819275"/>
              <a:gd name="connsiteX5-11" fmla="*/ 1125218 w 1768701"/>
              <a:gd name="connsiteY5-12" fmla="*/ 962449 h 1819275"/>
              <a:gd name="connsiteX6-13" fmla="*/ 1087312 w 1768701"/>
              <a:gd name="connsiteY6-14" fmla="*/ 895020 h 1819275"/>
              <a:gd name="connsiteX7-15" fmla="*/ 1067594 w 1768701"/>
              <a:gd name="connsiteY7-16" fmla="*/ 856060 h 1819275"/>
              <a:gd name="connsiteX8-17" fmla="*/ 1044723 w 1768701"/>
              <a:gd name="connsiteY8-18" fmla="*/ 819259 h 1819275"/>
              <a:gd name="connsiteX9-19" fmla="*/ 1032247 w 1768701"/>
              <a:gd name="connsiteY9-20" fmla="*/ 797066 h 1819275"/>
              <a:gd name="connsiteX10-21" fmla="*/ 1011074 w 1768701"/>
              <a:gd name="connsiteY10-22" fmla="*/ 765115 h 1819275"/>
              <a:gd name="connsiteX11-23" fmla="*/ 976419 w 1768701"/>
              <a:gd name="connsiteY11-24" fmla="*/ 709350 h 1819275"/>
              <a:gd name="connsiteX12-25" fmla="*/ 949071 w 1768701"/>
              <a:gd name="connsiteY12-26" fmla="*/ 671548 h 1819275"/>
              <a:gd name="connsiteX13-27" fmla="*/ 932625 w 1768701"/>
              <a:gd name="connsiteY13-28" fmla="*/ 646730 h 1819275"/>
              <a:gd name="connsiteX14-29" fmla="*/ 911183 w 1768701"/>
              <a:gd name="connsiteY14-30" fmla="*/ 619176 h 1819275"/>
              <a:gd name="connsiteX15-31" fmla="*/ 873826 w 1768701"/>
              <a:gd name="connsiteY15-32" fmla="*/ 567538 h 1819275"/>
              <a:gd name="connsiteX16-33" fmla="*/ 842456 w 1768701"/>
              <a:gd name="connsiteY16-34" fmla="*/ 530859 h 1819275"/>
              <a:gd name="connsiteX17-35" fmla="*/ 827460 w 1768701"/>
              <a:gd name="connsiteY17-36" fmla="*/ 511589 h 1819275"/>
              <a:gd name="connsiteX18-37" fmla="*/ 804660 w 1768701"/>
              <a:gd name="connsiteY18-38" fmla="*/ 486667 h 1819275"/>
              <a:gd name="connsiteX19-39" fmla="*/ 759485 w 1768701"/>
              <a:gd name="connsiteY19-40" fmla="*/ 433846 h 1819275"/>
              <a:gd name="connsiteX20-41" fmla="*/ 732019 w 1768701"/>
              <a:gd name="connsiteY20-42" fmla="*/ 407265 h 1819275"/>
              <a:gd name="connsiteX21-43" fmla="*/ 717863 w 1768701"/>
              <a:gd name="connsiteY21-44" fmla="*/ 391791 h 1819275"/>
              <a:gd name="connsiteX22-45" fmla="*/ 677622 w 1768701"/>
              <a:gd name="connsiteY22-46" fmla="*/ 354620 h 1819275"/>
              <a:gd name="connsiteX23-47" fmla="*/ 633065 w 1768701"/>
              <a:gd name="connsiteY23-48" fmla="*/ 311498 h 1819275"/>
              <a:gd name="connsiteX24-49" fmla="*/ 619739 w 1768701"/>
              <a:gd name="connsiteY24-50" fmla="*/ 301151 h 1819275"/>
              <a:gd name="connsiteX25-51" fmla="*/ 604942 w 1768701"/>
              <a:gd name="connsiteY25-52" fmla="*/ 287483 h 1819275"/>
              <a:gd name="connsiteX26-53" fmla="*/ 29334 w 1768701"/>
              <a:gd name="connsiteY26-54" fmla="*/ 3471 h 1819275"/>
              <a:gd name="connsiteX27-55" fmla="*/ 7152 w 1768701"/>
              <a:gd name="connsiteY27-56" fmla="*/ 1798 h 1819275"/>
              <a:gd name="connsiteX28" fmla="*/ 0 w 1768701"/>
              <a:gd name="connsiteY28" fmla="*/ 0 h 1819275"/>
              <a:gd name="connsiteX0-57" fmla="*/ 0 w 1774058"/>
              <a:gd name="connsiteY0-58" fmla="*/ 0 h 1819275"/>
              <a:gd name="connsiteX1-59" fmla="*/ 1239837 w 1774058"/>
              <a:gd name="connsiteY1-60" fmla="*/ 0 h 1819275"/>
              <a:gd name="connsiteX2-61" fmla="*/ 1425575 w 1774058"/>
              <a:gd name="connsiteY2-62" fmla="*/ 1819275 h 1819275"/>
              <a:gd name="connsiteX3-63" fmla="*/ 1217011 w 1774058"/>
              <a:gd name="connsiteY3-64" fmla="*/ 1151279 h 1819275"/>
              <a:gd name="connsiteX4-65" fmla="*/ 1120532 w 1774058"/>
              <a:gd name="connsiteY4-66" fmla="*/ 960656 h 1819275"/>
              <a:gd name="connsiteX5-67" fmla="*/ 1125218 w 1774058"/>
              <a:gd name="connsiteY5-68" fmla="*/ 962449 h 1819275"/>
              <a:gd name="connsiteX6-69" fmla="*/ 1087312 w 1774058"/>
              <a:gd name="connsiteY6-70" fmla="*/ 895020 h 1819275"/>
              <a:gd name="connsiteX7-71" fmla="*/ 1067594 w 1774058"/>
              <a:gd name="connsiteY7-72" fmla="*/ 856060 h 1819275"/>
              <a:gd name="connsiteX8-73" fmla="*/ 1044723 w 1774058"/>
              <a:gd name="connsiteY8-74" fmla="*/ 819259 h 1819275"/>
              <a:gd name="connsiteX9-75" fmla="*/ 1032247 w 1774058"/>
              <a:gd name="connsiteY9-76" fmla="*/ 797066 h 1819275"/>
              <a:gd name="connsiteX10-77" fmla="*/ 1011074 w 1774058"/>
              <a:gd name="connsiteY10-78" fmla="*/ 765115 h 1819275"/>
              <a:gd name="connsiteX11-79" fmla="*/ 976419 w 1774058"/>
              <a:gd name="connsiteY11-80" fmla="*/ 709350 h 1819275"/>
              <a:gd name="connsiteX12-81" fmla="*/ 949071 w 1774058"/>
              <a:gd name="connsiteY12-82" fmla="*/ 671548 h 1819275"/>
              <a:gd name="connsiteX13-83" fmla="*/ 932625 w 1774058"/>
              <a:gd name="connsiteY13-84" fmla="*/ 646730 h 1819275"/>
              <a:gd name="connsiteX14-85" fmla="*/ 911183 w 1774058"/>
              <a:gd name="connsiteY14-86" fmla="*/ 619176 h 1819275"/>
              <a:gd name="connsiteX15-87" fmla="*/ 873826 w 1774058"/>
              <a:gd name="connsiteY15-88" fmla="*/ 567538 h 1819275"/>
              <a:gd name="connsiteX16-89" fmla="*/ 842456 w 1774058"/>
              <a:gd name="connsiteY16-90" fmla="*/ 530859 h 1819275"/>
              <a:gd name="connsiteX17-91" fmla="*/ 827460 w 1774058"/>
              <a:gd name="connsiteY17-92" fmla="*/ 511589 h 1819275"/>
              <a:gd name="connsiteX18-93" fmla="*/ 804660 w 1774058"/>
              <a:gd name="connsiteY18-94" fmla="*/ 486667 h 1819275"/>
              <a:gd name="connsiteX19-95" fmla="*/ 759485 w 1774058"/>
              <a:gd name="connsiteY19-96" fmla="*/ 433846 h 1819275"/>
              <a:gd name="connsiteX20-97" fmla="*/ 732019 w 1774058"/>
              <a:gd name="connsiteY20-98" fmla="*/ 407265 h 1819275"/>
              <a:gd name="connsiteX21-99" fmla="*/ 717863 w 1774058"/>
              <a:gd name="connsiteY21-100" fmla="*/ 391791 h 1819275"/>
              <a:gd name="connsiteX22-101" fmla="*/ 677622 w 1774058"/>
              <a:gd name="connsiteY22-102" fmla="*/ 354620 h 1819275"/>
              <a:gd name="connsiteX23-103" fmla="*/ 633065 w 1774058"/>
              <a:gd name="connsiteY23-104" fmla="*/ 311498 h 1819275"/>
              <a:gd name="connsiteX24-105" fmla="*/ 619739 w 1774058"/>
              <a:gd name="connsiteY24-106" fmla="*/ 301151 h 1819275"/>
              <a:gd name="connsiteX25-107" fmla="*/ 604942 w 1774058"/>
              <a:gd name="connsiteY25-108" fmla="*/ 287483 h 1819275"/>
              <a:gd name="connsiteX26-109" fmla="*/ 29334 w 1774058"/>
              <a:gd name="connsiteY26-110" fmla="*/ 3471 h 1819275"/>
              <a:gd name="connsiteX27-111" fmla="*/ 7152 w 1774058"/>
              <a:gd name="connsiteY27-112" fmla="*/ 1798 h 1819275"/>
              <a:gd name="connsiteX28-113" fmla="*/ 0 w 1774058"/>
              <a:gd name="connsiteY28-114" fmla="*/ 0 h 1819275"/>
              <a:gd name="connsiteX0-115" fmla="*/ 0 w 1775399"/>
              <a:gd name="connsiteY0-116" fmla="*/ 0 h 1819275"/>
              <a:gd name="connsiteX1-117" fmla="*/ 1239837 w 1775399"/>
              <a:gd name="connsiteY1-118" fmla="*/ 0 h 1819275"/>
              <a:gd name="connsiteX2-119" fmla="*/ 1425575 w 1775399"/>
              <a:gd name="connsiteY2-120" fmla="*/ 1819275 h 1819275"/>
              <a:gd name="connsiteX3-121" fmla="*/ 1217011 w 1775399"/>
              <a:gd name="connsiteY3-122" fmla="*/ 1151279 h 1819275"/>
              <a:gd name="connsiteX4-123" fmla="*/ 1120532 w 1775399"/>
              <a:gd name="connsiteY4-124" fmla="*/ 960656 h 1819275"/>
              <a:gd name="connsiteX5-125" fmla="*/ 1125218 w 1775399"/>
              <a:gd name="connsiteY5-126" fmla="*/ 962449 h 1819275"/>
              <a:gd name="connsiteX6-127" fmla="*/ 1087312 w 1775399"/>
              <a:gd name="connsiteY6-128" fmla="*/ 895020 h 1819275"/>
              <a:gd name="connsiteX7-129" fmla="*/ 1067594 w 1775399"/>
              <a:gd name="connsiteY7-130" fmla="*/ 856060 h 1819275"/>
              <a:gd name="connsiteX8-131" fmla="*/ 1044723 w 1775399"/>
              <a:gd name="connsiteY8-132" fmla="*/ 819259 h 1819275"/>
              <a:gd name="connsiteX9-133" fmla="*/ 1032247 w 1775399"/>
              <a:gd name="connsiteY9-134" fmla="*/ 797066 h 1819275"/>
              <a:gd name="connsiteX10-135" fmla="*/ 1011074 w 1775399"/>
              <a:gd name="connsiteY10-136" fmla="*/ 765115 h 1819275"/>
              <a:gd name="connsiteX11-137" fmla="*/ 976419 w 1775399"/>
              <a:gd name="connsiteY11-138" fmla="*/ 709350 h 1819275"/>
              <a:gd name="connsiteX12-139" fmla="*/ 949071 w 1775399"/>
              <a:gd name="connsiteY12-140" fmla="*/ 671548 h 1819275"/>
              <a:gd name="connsiteX13-141" fmla="*/ 932625 w 1775399"/>
              <a:gd name="connsiteY13-142" fmla="*/ 646730 h 1819275"/>
              <a:gd name="connsiteX14-143" fmla="*/ 911183 w 1775399"/>
              <a:gd name="connsiteY14-144" fmla="*/ 619176 h 1819275"/>
              <a:gd name="connsiteX15-145" fmla="*/ 873826 w 1775399"/>
              <a:gd name="connsiteY15-146" fmla="*/ 567538 h 1819275"/>
              <a:gd name="connsiteX16-147" fmla="*/ 842456 w 1775399"/>
              <a:gd name="connsiteY16-148" fmla="*/ 530859 h 1819275"/>
              <a:gd name="connsiteX17-149" fmla="*/ 827460 w 1775399"/>
              <a:gd name="connsiteY17-150" fmla="*/ 511589 h 1819275"/>
              <a:gd name="connsiteX18-151" fmla="*/ 804660 w 1775399"/>
              <a:gd name="connsiteY18-152" fmla="*/ 486667 h 1819275"/>
              <a:gd name="connsiteX19-153" fmla="*/ 759485 w 1775399"/>
              <a:gd name="connsiteY19-154" fmla="*/ 433846 h 1819275"/>
              <a:gd name="connsiteX20-155" fmla="*/ 732019 w 1775399"/>
              <a:gd name="connsiteY20-156" fmla="*/ 407265 h 1819275"/>
              <a:gd name="connsiteX21-157" fmla="*/ 717863 w 1775399"/>
              <a:gd name="connsiteY21-158" fmla="*/ 391791 h 1819275"/>
              <a:gd name="connsiteX22-159" fmla="*/ 677622 w 1775399"/>
              <a:gd name="connsiteY22-160" fmla="*/ 354620 h 1819275"/>
              <a:gd name="connsiteX23-161" fmla="*/ 633065 w 1775399"/>
              <a:gd name="connsiteY23-162" fmla="*/ 311498 h 1819275"/>
              <a:gd name="connsiteX24-163" fmla="*/ 619739 w 1775399"/>
              <a:gd name="connsiteY24-164" fmla="*/ 301151 h 1819275"/>
              <a:gd name="connsiteX25-165" fmla="*/ 604942 w 1775399"/>
              <a:gd name="connsiteY25-166" fmla="*/ 287483 h 1819275"/>
              <a:gd name="connsiteX26-167" fmla="*/ 29334 w 1775399"/>
              <a:gd name="connsiteY26-168" fmla="*/ 3471 h 1819275"/>
              <a:gd name="connsiteX27-169" fmla="*/ 7152 w 1775399"/>
              <a:gd name="connsiteY27-170" fmla="*/ 1798 h 1819275"/>
              <a:gd name="connsiteX28-171" fmla="*/ 0 w 1775399"/>
              <a:gd name="connsiteY28-172" fmla="*/ 0 h 1819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113" y="connsiteY28-114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596B85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812142" y="1770453"/>
            <a:ext cx="1824477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7F91AB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344118" y="2511762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4811854" y="3219931"/>
            <a:ext cx="1826498" cy="187903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6025143" y="2414779"/>
            <a:ext cx="1824477" cy="187903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F0BEB3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389006" y="1599520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329670" y="1599520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389006" y="4715073"/>
            <a:ext cx="1464836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329670" y="4715073"/>
            <a:ext cx="1464837" cy="525320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7970158" y="345228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389004" y="3474512"/>
            <a:ext cx="618846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7" name="文本框 3"/>
          <p:cNvSpPr txBox="1"/>
          <p:nvPr/>
        </p:nvSpPr>
        <p:spPr>
          <a:xfrm>
            <a:off x="5673725" y="2765425"/>
            <a:ext cx="1240155" cy="149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zh-CN" altLang="en-US" sz="30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303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391416" y="3452284"/>
            <a:ext cx="824349" cy="14143"/>
          </a:xfrm>
          <a:prstGeom prst="straightConnector1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43" name="任意多边形 142"/>
          <p:cNvSpPr/>
          <p:nvPr/>
        </p:nvSpPr>
        <p:spPr>
          <a:xfrm rot="7267884">
            <a:off x="5649334" y="3166390"/>
            <a:ext cx="1826499" cy="187701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BEAC91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47832" y="1195121"/>
            <a:ext cx="2350674" cy="977703"/>
            <a:chOff x="1562100" y="1971935"/>
            <a:chExt cx="2350674" cy="977703"/>
          </a:xfrm>
        </p:grpSpPr>
        <p:sp>
          <p:nvSpPr>
            <p:cNvPr id="33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47832" y="2876548"/>
            <a:ext cx="2350674" cy="977703"/>
            <a:chOff x="1562100" y="1971935"/>
            <a:chExt cx="2350674" cy="977703"/>
          </a:xfrm>
        </p:grpSpPr>
        <p:sp>
          <p:nvSpPr>
            <p:cNvPr id="36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47832" y="4705011"/>
            <a:ext cx="2350674" cy="977703"/>
            <a:chOff x="1562100" y="1971935"/>
            <a:chExt cx="2350674" cy="977703"/>
          </a:xfrm>
        </p:grpSpPr>
        <p:sp>
          <p:nvSpPr>
            <p:cNvPr id="39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94507" y="1195121"/>
            <a:ext cx="2105638" cy="977703"/>
            <a:chOff x="1562100" y="1971935"/>
            <a:chExt cx="2105638" cy="977703"/>
          </a:xfrm>
        </p:grpSpPr>
        <p:sp>
          <p:nvSpPr>
            <p:cNvPr id="42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94507" y="2876548"/>
            <a:ext cx="2105638" cy="977703"/>
            <a:chOff x="1562100" y="1971935"/>
            <a:chExt cx="2105638" cy="977703"/>
          </a:xfrm>
        </p:grpSpPr>
        <p:sp>
          <p:nvSpPr>
            <p:cNvPr id="45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94507" y="4705011"/>
            <a:ext cx="2105638" cy="977703"/>
            <a:chOff x="1562100" y="1971935"/>
            <a:chExt cx="2105638" cy="977703"/>
          </a:xfrm>
        </p:grpSpPr>
        <p:sp>
          <p:nvSpPr>
            <p:cNvPr id="48" name="文本框 49"/>
            <p:cNvSpPr txBox="1"/>
            <p:nvPr/>
          </p:nvSpPr>
          <p:spPr>
            <a:xfrm>
              <a:off x="16725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ldLvl="0" animBg="1"/>
      <p:bldP spid="99" grpId="0" bldLvl="0" animBg="1"/>
      <p:bldP spid="141" grpId="0" bldLvl="0" animBg="1"/>
      <p:bldP spid="142" grpId="0" bldLvl="0" animBg="1"/>
      <p:bldP spid="144" grpId="0" bldLvl="0" animBg="1"/>
      <p:bldP spid="145" grpId="0" bldLvl="0" animBg="1"/>
      <p:bldP spid="146" grpId="0" bldLvl="0" animBg="1"/>
      <p:bldP spid="147" grpId="0" bldLvl="0" animBg="1"/>
      <p:bldP spid="148" grpId="0" bldLvl="0" animBg="1"/>
      <p:bldP spid="157" grpId="0"/>
      <p:bldP spid="1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28"/>
          <p:cNvSpPr/>
          <p:nvPr/>
        </p:nvSpPr>
        <p:spPr>
          <a:xfrm>
            <a:off x="3895894" y="3685459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596B85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1" name="Freeform 6"/>
          <p:cNvSpPr/>
          <p:nvPr/>
        </p:nvSpPr>
        <p:spPr bwMode="auto">
          <a:xfrm>
            <a:off x="9047576" y="1230330"/>
            <a:ext cx="1177284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2" name="Freeform 7"/>
          <p:cNvSpPr/>
          <p:nvPr/>
        </p:nvSpPr>
        <p:spPr bwMode="auto">
          <a:xfrm>
            <a:off x="8325950" y="2407621"/>
            <a:ext cx="1179345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" name="Freeform 8"/>
          <p:cNvSpPr/>
          <p:nvPr/>
        </p:nvSpPr>
        <p:spPr bwMode="auto">
          <a:xfrm>
            <a:off x="7152787" y="24076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Freeform 9"/>
          <p:cNvSpPr/>
          <p:nvPr/>
        </p:nvSpPr>
        <p:spPr bwMode="auto">
          <a:xfrm>
            <a:off x="6427037" y="1230330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5" name="Freeform 10"/>
          <p:cNvSpPr/>
          <p:nvPr/>
        </p:nvSpPr>
        <p:spPr bwMode="auto">
          <a:xfrm>
            <a:off x="5253875" y="1230330"/>
            <a:ext cx="1173161" cy="1177291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6" name="Freeform 11"/>
          <p:cNvSpPr/>
          <p:nvPr/>
        </p:nvSpPr>
        <p:spPr bwMode="auto">
          <a:xfrm>
            <a:off x="5253875" y="24076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7" name="Freeform 12"/>
          <p:cNvSpPr/>
          <p:nvPr/>
        </p:nvSpPr>
        <p:spPr bwMode="auto">
          <a:xfrm>
            <a:off x="6427037" y="3129251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Freeform 13"/>
          <p:cNvSpPr/>
          <p:nvPr/>
        </p:nvSpPr>
        <p:spPr bwMode="auto">
          <a:xfrm>
            <a:off x="6427037" y="4306542"/>
            <a:ext cx="1177284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9" name="Freeform 14"/>
          <p:cNvSpPr/>
          <p:nvPr/>
        </p:nvSpPr>
        <p:spPr bwMode="auto">
          <a:xfrm>
            <a:off x="5253875" y="4306542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Freeform 15"/>
          <p:cNvSpPr/>
          <p:nvPr/>
        </p:nvSpPr>
        <p:spPr bwMode="auto">
          <a:xfrm>
            <a:off x="4532247" y="3129251"/>
            <a:ext cx="1173161" cy="1177291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1" name="Freeform 16"/>
          <p:cNvSpPr/>
          <p:nvPr/>
        </p:nvSpPr>
        <p:spPr bwMode="auto">
          <a:xfrm>
            <a:off x="3352905" y="3129251"/>
            <a:ext cx="1179345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2" name="Freeform 17"/>
          <p:cNvSpPr/>
          <p:nvPr/>
        </p:nvSpPr>
        <p:spPr bwMode="auto">
          <a:xfrm>
            <a:off x="2633336" y="4306542"/>
            <a:ext cx="1173161" cy="1179351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0224860" y="1230330"/>
            <a:ext cx="2630761" cy="458941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899" y="5026951"/>
            <a:ext cx="2646067" cy="458941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txBody>
          <a:bodyPr vert="horz" wrap="square" lIns="96419" tIns="48209" rIns="96419" bIns="48209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9610904" y="2227643"/>
            <a:ext cx="2492350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617405" y="2502971"/>
            <a:ext cx="1571295" cy="937590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2680931" y="1792868"/>
            <a:ext cx="2429926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108895" y="2064339"/>
            <a:ext cx="2967998" cy="50221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7787412" y="4106717"/>
            <a:ext cx="2450148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7774711" y="4411778"/>
            <a:ext cx="2975144" cy="50221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809189" y="3685459"/>
            <a:ext cx="2429926" cy="34358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917687" y="3953622"/>
            <a:ext cx="2321427" cy="72745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椭圆 28"/>
          <p:cNvSpPr/>
          <p:nvPr/>
        </p:nvSpPr>
        <p:spPr>
          <a:xfrm>
            <a:off x="5785420" y="3670221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7E8FA9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椭圆 28"/>
          <p:cNvSpPr/>
          <p:nvPr/>
        </p:nvSpPr>
        <p:spPr>
          <a:xfrm>
            <a:off x="5785420" y="1780694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F0BEB3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28"/>
          <p:cNvSpPr/>
          <p:nvPr/>
        </p:nvSpPr>
        <p:spPr>
          <a:xfrm>
            <a:off x="7674947" y="1719741"/>
            <a:ext cx="1267020" cy="12884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shade val="67500"/>
                  <a:satMod val="115000"/>
                </a:schemeClr>
              </a:gs>
              <a:gs pos="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76200" cap="flat" cmpd="sng" algn="ctr">
            <a:solidFill>
              <a:srgbClr val="BEAC91"/>
            </a:solidFill>
            <a:prstDash val="solid"/>
          </a:ln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defTabSz="9639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5" name="agreement_126444"/>
          <p:cNvSpPr/>
          <p:nvPr/>
        </p:nvSpPr>
        <p:spPr>
          <a:xfrm>
            <a:off x="6122193" y="2179195"/>
            <a:ext cx="609685" cy="540101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workers-team_50603"/>
          <p:cNvSpPr/>
          <p:nvPr/>
        </p:nvSpPr>
        <p:spPr>
          <a:xfrm>
            <a:off x="8031902" y="2080007"/>
            <a:ext cx="575710" cy="609685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iconfont-1187-868589"/>
          <p:cNvSpPr/>
          <p:nvPr/>
        </p:nvSpPr>
        <p:spPr>
          <a:xfrm>
            <a:off x="4213590" y="4081317"/>
            <a:ext cx="609685" cy="496696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rize-badge-with-star-and-ribbon_822"/>
          <p:cNvSpPr/>
          <p:nvPr/>
        </p:nvSpPr>
        <p:spPr>
          <a:xfrm>
            <a:off x="6183515" y="4061843"/>
            <a:ext cx="493001" cy="609685"/>
          </a:xfrm>
          <a:custGeom>
            <a:avLst/>
            <a:gdLst>
              <a:gd name="connsiteX0" fmla="*/ 376707 w 465255"/>
              <a:gd name="connsiteY0" fmla="*/ 359911 h 575372"/>
              <a:gd name="connsiteX1" fmla="*/ 465255 w 465255"/>
              <a:gd name="connsiteY1" fmla="*/ 521967 h 575372"/>
              <a:gd name="connsiteX2" fmla="*/ 396999 w 465255"/>
              <a:gd name="connsiteY2" fmla="*/ 512759 h 575372"/>
              <a:gd name="connsiteX3" fmla="*/ 373018 w 465255"/>
              <a:gd name="connsiteY3" fmla="*/ 575372 h 575372"/>
              <a:gd name="connsiteX4" fmla="*/ 275246 w 465255"/>
              <a:gd name="connsiteY4" fmla="*/ 407791 h 575372"/>
              <a:gd name="connsiteX5" fmla="*/ 312141 w 465255"/>
              <a:gd name="connsiteY5" fmla="*/ 393059 h 575372"/>
              <a:gd name="connsiteX6" fmla="*/ 376707 w 465255"/>
              <a:gd name="connsiteY6" fmla="*/ 359911 h 575372"/>
              <a:gd name="connsiteX7" fmla="*/ 86735 w 465255"/>
              <a:gd name="connsiteY7" fmla="*/ 352512 h 575372"/>
              <a:gd name="connsiteX8" fmla="*/ 112571 w 465255"/>
              <a:gd name="connsiteY8" fmla="*/ 363570 h 575372"/>
              <a:gd name="connsiteX9" fmla="*/ 188233 w 465255"/>
              <a:gd name="connsiteY9" fmla="*/ 405957 h 575372"/>
              <a:gd name="connsiteX10" fmla="*/ 107034 w 465255"/>
              <a:gd name="connsiteY10" fmla="*/ 571821 h 575372"/>
              <a:gd name="connsiteX11" fmla="*/ 70126 w 465255"/>
              <a:gd name="connsiteY11" fmla="*/ 514690 h 575372"/>
              <a:gd name="connsiteX12" fmla="*/ 0 w 465255"/>
              <a:gd name="connsiteY12" fmla="*/ 522062 h 575372"/>
              <a:gd name="connsiteX13" fmla="*/ 232628 w 465255"/>
              <a:gd name="connsiteY13" fmla="*/ 121956 h 575372"/>
              <a:gd name="connsiteX14" fmla="*/ 256629 w 465255"/>
              <a:gd name="connsiteY14" fmla="*/ 169858 h 575372"/>
              <a:gd name="connsiteX15" fmla="*/ 310170 w 465255"/>
              <a:gd name="connsiteY15" fmla="*/ 177227 h 575372"/>
              <a:gd name="connsiteX16" fmla="*/ 271399 w 465255"/>
              <a:gd name="connsiteY16" fmla="*/ 215917 h 575372"/>
              <a:gd name="connsiteX17" fmla="*/ 280630 w 465255"/>
              <a:gd name="connsiteY17" fmla="*/ 269346 h 575372"/>
              <a:gd name="connsiteX18" fmla="*/ 232628 w 465255"/>
              <a:gd name="connsiteY18" fmla="*/ 243553 h 575372"/>
              <a:gd name="connsiteX19" fmla="*/ 184625 w 465255"/>
              <a:gd name="connsiteY19" fmla="*/ 269346 h 575372"/>
              <a:gd name="connsiteX20" fmla="*/ 193856 w 465255"/>
              <a:gd name="connsiteY20" fmla="*/ 215917 h 575372"/>
              <a:gd name="connsiteX21" fmla="*/ 155085 w 465255"/>
              <a:gd name="connsiteY21" fmla="*/ 177227 h 575372"/>
              <a:gd name="connsiteX22" fmla="*/ 208626 w 465255"/>
              <a:gd name="connsiteY22" fmla="*/ 169858 h 575372"/>
              <a:gd name="connsiteX23" fmla="*/ 232663 w 465255"/>
              <a:gd name="connsiteY23" fmla="*/ 81359 h 575372"/>
              <a:gd name="connsiteX24" fmla="*/ 118167 w 465255"/>
              <a:gd name="connsiteY24" fmla="*/ 195685 h 575372"/>
              <a:gd name="connsiteX25" fmla="*/ 232663 w 465255"/>
              <a:gd name="connsiteY25" fmla="*/ 310011 h 575372"/>
              <a:gd name="connsiteX26" fmla="*/ 347159 w 465255"/>
              <a:gd name="connsiteY26" fmla="*/ 195685 h 575372"/>
              <a:gd name="connsiteX27" fmla="*/ 232663 w 465255"/>
              <a:gd name="connsiteY27" fmla="*/ 81359 h 575372"/>
              <a:gd name="connsiteX28" fmla="*/ 180032 w 465255"/>
              <a:gd name="connsiteY28" fmla="*/ 916 h 575372"/>
              <a:gd name="connsiteX29" fmla="*/ 204962 w 465255"/>
              <a:gd name="connsiteY29" fmla="*/ 5756 h 575372"/>
              <a:gd name="connsiteX30" fmla="*/ 260364 w 465255"/>
              <a:gd name="connsiteY30" fmla="*/ 5756 h 575372"/>
              <a:gd name="connsiteX31" fmla="*/ 302838 w 465255"/>
              <a:gd name="connsiteY31" fmla="*/ 16820 h 575372"/>
              <a:gd name="connsiteX32" fmla="*/ 350852 w 465255"/>
              <a:gd name="connsiteY32" fmla="*/ 44479 h 575372"/>
              <a:gd name="connsiteX33" fmla="*/ 384093 w 465255"/>
              <a:gd name="connsiteY33" fmla="*/ 77671 h 575372"/>
              <a:gd name="connsiteX34" fmla="*/ 409947 w 465255"/>
              <a:gd name="connsiteY34" fmla="*/ 123770 h 575372"/>
              <a:gd name="connsiteX35" fmla="*/ 422874 w 465255"/>
              <a:gd name="connsiteY35" fmla="*/ 168025 h 575372"/>
              <a:gd name="connsiteX36" fmla="*/ 422874 w 465255"/>
              <a:gd name="connsiteY36" fmla="*/ 223345 h 575372"/>
              <a:gd name="connsiteX37" fmla="*/ 409947 w 465255"/>
              <a:gd name="connsiteY37" fmla="*/ 265756 h 575372"/>
              <a:gd name="connsiteX38" fmla="*/ 384093 w 465255"/>
              <a:gd name="connsiteY38" fmla="*/ 313699 h 575372"/>
              <a:gd name="connsiteX39" fmla="*/ 350852 w 465255"/>
              <a:gd name="connsiteY39" fmla="*/ 346891 h 575372"/>
              <a:gd name="connsiteX40" fmla="*/ 302838 w 465255"/>
              <a:gd name="connsiteY40" fmla="*/ 372706 h 575372"/>
              <a:gd name="connsiteX41" fmla="*/ 260364 w 465255"/>
              <a:gd name="connsiteY41" fmla="*/ 385614 h 575372"/>
              <a:gd name="connsiteX42" fmla="*/ 204962 w 465255"/>
              <a:gd name="connsiteY42" fmla="*/ 385614 h 575372"/>
              <a:gd name="connsiteX43" fmla="*/ 160641 w 465255"/>
              <a:gd name="connsiteY43" fmla="*/ 372706 h 575372"/>
              <a:gd name="connsiteX44" fmla="*/ 114474 w 465255"/>
              <a:gd name="connsiteY44" fmla="*/ 346891 h 575372"/>
              <a:gd name="connsiteX45" fmla="*/ 81233 w 465255"/>
              <a:gd name="connsiteY45" fmla="*/ 313699 h 575372"/>
              <a:gd name="connsiteX46" fmla="*/ 53532 w 465255"/>
              <a:gd name="connsiteY46" fmla="*/ 265756 h 575372"/>
              <a:gd name="connsiteX47" fmla="*/ 42452 w 465255"/>
              <a:gd name="connsiteY47" fmla="*/ 223345 h 575372"/>
              <a:gd name="connsiteX48" fmla="*/ 42452 w 465255"/>
              <a:gd name="connsiteY48" fmla="*/ 168025 h 575372"/>
              <a:gd name="connsiteX49" fmla="*/ 53532 w 465255"/>
              <a:gd name="connsiteY49" fmla="*/ 123770 h 575372"/>
              <a:gd name="connsiteX50" fmla="*/ 81233 w 465255"/>
              <a:gd name="connsiteY50" fmla="*/ 77671 h 575372"/>
              <a:gd name="connsiteX51" fmla="*/ 114474 w 465255"/>
              <a:gd name="connsiteY51" fmla="*/ 44479 h 575372"/>
              <a:gd name="connsiteX52" fmla="*/ 160641 w 465255"/>
              <a:gd name="connsiteY52" fmla="*/ 16820 h 575372"/>
              <a:gd name="connsiteX53" fmla="*/ 180032 w 465255"/>
              <a:gd name="connsiteY53" fmla="*/ 916 h 57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5255" h="575372">
                <a:moveTo>
                  <a:pt x="376707" y="359911"/>
                </a:moveTo>
                <a:lnTo>
                  <a:pt x="465255" y="521967"/>
                </a:lnTo>
                <a:lnTo>
                  <a:pt x="396999" y="512759"/>
                </a:lnTo>
                <a:lnTo>
                  <a:pt x="373018" y="575372"/>
                </a:lnTo>
                <a:lnTo>
                  <a:pt x="275246" y="407791"/>
                </a:lnTo>
                <a:cubicBezTo>
                  <a:pt x="275246" y="407791"/>
                  <a:pt x="295538" y="411474"/>
                  <a:pt x="312141" y="393059"/>
                </a:cubicBezTo>
                <a:cubicBezTo>
                  <a:pt x="326899" y="382010"/>
                  <a:pt x="313986" y="365436"/>
                  <a:pt x="376707" y="359911"/>
                </a:cubicBezTo>
                <a:close/>
                <a:moveTo>
                  <a:pt x="86735" y="352512"/>
                </a:moveTo>
                <a:cubicBezTo>
                  <a:pt x="86735" y="352512"/>
                  <a:pt x="90426" y="363570"/>
                  <a:pt x="112571" y="363570"/>
                </a:cubicBezTo>
                <a:cubicBezTo>
                  <a:pt x="162397" y="363570"/>
                  <a:pt x="145788" y="405957"/>
                  <a:pt x="188233" y="405957"/>
                </a:cubicBezTo>
                <a:cubicBezTo>
                  <a:pt x="188233" y="405957"/>
                  <a:pt x="107034" y="571821"/>
                  <a:pt x="107034" y="571821"/>
                </a:cubicBezTo>
                <a:lnTo>
                  <a:pt x="70126" y="514690"/>
                </a:lnTo>
                <a:lnTo>
                  <a:pt x="0" y="522062"/>
                </a:lnTo>
                <a:close/>
                <a:moveTo>
                  <a:pt x="232628" y="121956"/>
                </a:moveTo>
                <a:lnTo>
                  <a:pt x="256629" y="169858"/>
                </a:lnTo>
                <a:lnTo>
                  <a:pt x="310170" y="177227"/>
                </a:lnTo>
                <a:lnTo>
                  <a:pt x="271399" y="215917"/>
                </a:lnTo>
                <a:lnTo>
                  <a:pt x="280630" y="269346"/>
                </a:lnTo>
                <a:lnTo>
                  <a:pt x="232628" y="243553"/>
                </a:lnTo>
                <a:lnTo>
                  <a:pt x="184625" y="269346"/>
                </a:lnTo>
                <a:lnTo>
                  <a:pt x="193856" y="215917"/>
                </a:lnTo>
                <a:lnTo>
                  <a:pt x="155085" y="177227"/>
                </a:lnTo>
                <a:lnTo>
                  <a:pt x="208626" y="169858"/>
                </a:lnTo>
                <a:close/>
                <a:moveTo>
                  <a:pt x="232663" y="81359"/>
                </a:moveTo>
                <a:cubicBezTo>
                  <a:pt x="168028" y="81359"/>
                  <a:pt x="118167" y="131146"/>
                  <a:pt x="118167" y="195685"/>
                </a:cubicBezTo>
                <a:cubicBezTo>
                  <a:pt x="118167" y="258380"/>
                  <a:pt x="168028" y="310011"/>
                  <a:pt x="232663" y="310011"/>
                </a:cubicBezTo>
                <a:cubicBezTo>
                  <a:pt x="295451" y="310011"/>
                  <a:pt x="347159" y="258380"/>
                  <a:pt x="347159" y="195685"/>
                </a:cubicBezTo>
                <a:cubicBezTo>
                  <a:pt x="347159" y="131146"/>
                  <a:pt x="295451" y="81359"/>
                  <a:pt x="232663" y="81359"/>
                </a:cubicBezTo>
                <a:close/>
                <a:moveTo>
                  <a:pt x="180032" y="916"/>
                </a:moveTo>
                <a:cubicBezTo>
                  <a:pt x="187419" y="-1159"/>
                  <a:pt x="195729" y="224"/>
                  <a:pt x="204962" y="5756"/>
                </a:cubicBezTo>
                <a:cubicBezTo>
                  <a:pt x="223429" y="16820"/>
                  <a:pt x="241897" y="16820"/>
                  <a:pt x="260364" y="5756"/>
                </a:cubicBezTo>
                <a:cubicBezTo>
                  <a:pt x="278831" y="-5308"/>
                  <a:pt x="293604" y="224"/>
                  <a:pt x="302838" y="16820"/>
                </a:cubicBezTo>
                <a:cubicBezTo>
                  <a:pt x="313918" y="35259"/>
                  <a:pt x="330538" y="44479"/>
                  <a:pt x="350852" y="44479"/>
                </a:cubicBezTo>
                <a:cubicBezTo>
                  <a:pt x="373013" y="44479"/>
                  <a:pt x="382246" y="55543"/>
                  <a:pt x="384093" y="77671"/>
                </a:cubicBezTo>
                <a:cubicBezTo>
                  <a:pt x="384093" y="97954"/>
                  <a:pt x="393326" y="114550"/>
                  <a:pt x="409947" y="123770"/>
                </a:cubicBezTo>
                <a:cubicBezTo>
                  <a:pt x="428414" y="134834"/>
                  <a:pt x="432107" y="149586"/>
                  <a:pt x="422874" y="168025"/>
                </a:cubicBezTo>
                <a:cubicBezTo>
                  <a:pt x="411793" y="186465"/>
                  <a:pt x="411793" y="204905"/>
                  <a:pt x="422874" y="223345"/>
                </a:cubicBezTo>
                <a:cubicBezTo>
                  <a:pt x="432107" y="241784"/>
                  <a:pt x="428414" y="256536"/>
                  <a:pt x="409947" y="265756"/>
                </a:cubicBezTo>
                <a:cubicBezTo>
                  <a:pt x="393326" y="276820"/>
                  <a:pt x="384093" y="293416"/>
                  <a:pt x="384093" y="313699"/>
                </a:cubicBezTo>
                <a:cubicBezTo>
                  <a:pt x="382246" y="335827"/>
                  <a:pt x="373013" y="345047"/>
                  <a:pt x="350852" y="346891"/>
                </a:cubicBezTo>
                <a:cubicBezTo>
                  <a:pt x="330538" y="346891"/>
                  <a:pt x="313918" y="356111"/>
                  <a:pt x="302838" y="372706"/>
                </a:cubicBezTo>
                <a:cubicBezTo>
                  <a:pt x="293604" y="391146"/>
                  <a:pt x="278831" y="394834"/>
                  <a:pt x="260364" y="385614"/>
                </a:cubicBezTo>
                <a:cubicBezTo>
                  <a:pt x="241897" y="374550"/>
                  <a:pt x="223429" y="374550"/>
                  <a:pt x="204962" y="385614"/>
                </a:cubicBezTo>
                <a:cubicBezTo>
                  <a:pt x="186495" y="394834"/>
                  <a:pt x="171722" y="391146"/>
                  <a:pt x="160641" y="372706"/>
                </a:cubicBezTo>
                <a:cubicBezTo>
                  <a:pt x="151408" y="356111"/>
                  <a:pt x="134787" y="346891"/>
                  <a:pt x="114474" y="346891"/>
                </a:cubicBezTo>
                <a:cubicBezTo>
                  <a:pt x="92313" y="345047"/>
                  <a:pt x="81233" y="335827"/>
                  <a:pt x="81233" y="313699"/>
                </a:cubicBezTo>
                <a:cubicBezTo>
                  <a:pt x="81233" y="293416"/>
                  <a:pt x="71999" y="276820"/>
                  <a:pt x="53532" y="265756"/>
                </a:cubicBezTo>
                <a:cubicBezTo>
                  <a:pt x="36912" y="256536"/>
                  <a:pt x="31372" y="241784"/>
                  <a:pt x="42452" y="223345"/>
                </a:cubicBezTo>
                <a:cubicBezTo>
                  <a:pt x="53532" y="204905"/>
                  <a:pt x="53532" y="186465"/>
                  <a:pt x="42452" y="168025"/>
                </a:cubicBezTo>
                <a:cubicBezTo>
                  <a:pt x="31372" y="149586"/>
                  <a:pt x="36912" y="134834"/>
                  <a:pt x="53532" y="123770"/>
                </a:cubicBezTo>
                <a:cubicBezTo>
                  <a:pt x="71999" y="114550"/>
                  <a:pt x="81233" y="97954"/>
                  <a:pt x="81233" y="77671"/>
                </a:cubicBezTo>
                <a:cubicBezTo>
                  <a:pt x="81233" y="55543"/>
                  <a:pt x="92313" y="44479"/>
                  <a:pt x="114474" y="44479"/>
                </a:cubicBezTo>
                <a:cubicBezTo>
                  <a:pt x="134787" y="44479"/>
                  <a:pt x="151408" y="35259"/>
                  <a:pt x="160641" y="16820"/>
                </a:cubicBezTo>
                <a:cubicBezTo>
                  <a:pt x="166182" y="8522"/>
                  <a:pt x="172645" y="2990"/>
                  <a:pt x="180032" y="916"/>
                </a:cubicBezTo>
                <a:close/>
              </a:path>
            </a:pathLst>
          </a:custGeom>
          <a:solidFill>
            <a:srgbClr val="7E8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bldLvl="0" animBg="1"/>
      <p:bldP spid="152" grpId="0" bldLvl="0" animBg="1"/>
      <p:bldP spid="153" grpId="0" bldLvl="0" animBg="1"/>
      <p:bldP spid="154" grpId="0" bldLvl="0" animBg="1"/>
      <p:bldP spid="155" grpId="0" bldLvl="0" animBg="1"/>
      <p:bldP spid="156" grpId="0" bldLvl="0" animBg="1"/>
      <p:bldP spid="157" grpId="0" bldLvl="0" animBg="1"/>
      <p:bldP spid="158" grpId="0" bldLvl="0" animBg="1"/>
      <p:bldP spid="159" grpId="0" bldLvl="0" animBg="1"/>
      <p:bldP spid="160" grpId="0" bldLvl="0" animBg="1"/>
      <p:bldP spid="161" grpId="0" bldLvl="0" animBg="1"/>
      <p:bldP spid="162" grpId="0" bldLvl="0" animBg="1"/>
      <p:bldP spid="167" grpId="0" bldLvl="0" animBg="1"/>
      <p:bldP spid="168" grpId="0" bldLvl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H="1" flipV="1">
            <a:off x="1412240" y="3685540"/>
            <a:ext cx="9497695" cy="134620"/>
          </a:xfrm>
          <a:prstGeom prst="rect">
            <a:avLst/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" name="组合 34"/>
          <p:cNvGrpSpPr/>
          <p:nvPr/>
        </p:nvGrpSpPr>
        <p:grpSpPr bwMode="auto">
          <a:xfrm flipH="1">
            <a:off x="5201920" y="1496695"/>
            <a:ext cx="2007870" cy="2011045"/>
            <a:chOff x="0" y="0"/>
            <a:chExt cx="1154113" cy="1155699"/>
          </a:xfrm>
          <a:solidFill>
            <a:schemeClr val="bg1"/>
          </a:solidFill>
        </p:grpSpPr>
        <p:sp>
          <p:nvSpPr>
            <p:cNvPr id="9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596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 flipH="1">
            <a:off x="1874520" y="1814830"/>
            <a:ext cx="1473835" cy="1476375"/>
            <a:chOff x="0" y="0"/>
            <a:chExt cx="1154113" cy="1155698"/>
          </a:xfrm>
          <a:solidFill>
            <a:schemeClr val="bg1"/>
          </a:solidFill>
        </p:grpSpPr>
        <p:sp>
          <p:nvSpPr>
            <p:cNvPr id="13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7E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 flipH="1">
            <a:off x="8934450" y="1790065"/>
            <a:ext cx="1486535" cy="1487170"/>
            <a:chOff x="0" y="0"/>
            <a:chExt cx="1155700" cy="1155698"/>
          </a:xfrm>
          <a:solidFill>
            <a:schemeClr val="bg1"/>
          </a:solidFill>
        </p:grpSpPr>
        <p:sp>
          <p:nvSpPr>
            <p:cNvPr id="16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rgbClr val="F0B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endPara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17"/>
          <p:cNvGrpSpPr/>
          <p:nvPr/>
        </p:nvGrpSpPr>
        <p:grpSpPr>
          <a:xfrm flipH="1">
            <a:off x="4819863" y="4029076"/>
            <a:ext cx="2771984" cy="1065654"/>
            <a:chOff x="4619379" y="3631201"/>
            <a:chExt cx="2771775" cy="1065712"/>
          </a:xfrm>
        </p:grpSpPr>
        <p:sp>
          <p:nvSpPr>
            <p:cNvPr id="21" name="文本框 2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7" name="组合 17"/>
          <p:cNvGrpSpPr/>
          <p:nvPr/>
        </p:nvGrpSpPr>
        <p:grpSpPr>
          <a:xfrm flipH="1">
            <a:off x="1225445" y="4029076"/>
            <a:ext cx="2771984" cy="1065654"/>
            <a:chOff x="4619379" y="3631201"/>
            <a:chExt cx="2771775" cy="1065712"/>
          </a:xfrm>
        </p:grpSpPr>
        <p:sp>
          <p:nvSpPr>
            <p:cNvPr id="28" name="文本框 27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17"/>
          <p:cNvGrpSpPr/>
          <p:nvPr/>
        </p:nvGrpSpPr>
        <p:grpSpPr>
          <a:xfrm flipH="1">
            <a:off x="8291725" y="4029076"/>
            <a:ext cx="2771984" cy="1065654"/>
            <a:chOff x="4619379" y="3631201"/>
            <a:chExt cx="2771775" cy="1065712"/>
          </a:xfrm>
        </p:grpSpPr>
        <p:sp>
          <p:nvSpPr>
            <p:cNvPr id="31" name="文本框 3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"/>
          <p:cNvSpPr/>
          <p:nvPr/>
        </p:nvSpPr>
        <p:spPr>
          <a:xfrm>
            <a:off x="7288597" y="1352448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4" name="椭圆 2"/>
          <p:cNvSpPr/>
          <p:nvPr/>
        </p:nvSpPr>
        <p:spPr>
          <a:xfrm flipV="1">
            <a:off x="7288597" y="5346056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5" name="椭圆 2"/>
          <p:cNvSpPr/>
          <p:nvPr/>
        </p:nvSpPr>
        <p:spPr>
          <a:xfrm flipH="1">
            <a:off x="4151467" y="1352448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6" name="椭圆 2"/>
          <p:cNvSpPr/>
          <p:nvPr/>
        </p:nvSpPr>
        <p:spPr>
          <a:xfrm flipH="1" flipV="1">
            <a:off x="4151467" y="5346056"/>
            <a:ext cx="747995" cy="284097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6" tIns="34288" rIns="68576" bIns="3428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9" name="KSO_GT1.4"/>
          <p:cNvSpPr/>
          <p:nvPr/>
        </p:nvSpPr>
        <p:spPr>
          <a:xfrm rot="2479457" flipV="1">
            <a:off x="5849403" y="4563122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F0BEB3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458969" tIns="323978" rIns="68576" bIns="32397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0" name="KSO_GT1.3"/>
          <p:cNvSpPr/>
          <p:nvPr/>
        </p:nvSpPr>
        <p:spPr>
          <a:xfrm rot="19120543" flipH="1" flipV="1">
            <a:off x="4291021" y="4563122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BEAC91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0" tIns="323978" rIns="458969" bIns="32397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7" name="KSO_GT1.2"/>
          <p:cNvSpPr/>
          <p:nvPr/>
        </p:nvSpPr>
        <p:spPr>
          <a:xfrm rot="19120543">
            <a:off x="5849403" y="1137118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7E8FA9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" wrap="square" lIns="0" tIns="323978" rIns="458969" bIns="32397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28" name="KSO_GT1.1"/>
          <p:cNvSpPr/>
          <p:nvPr/>
        </p:nvSpPr>
        <p:spPr>
          <a:xfrm rot="2479457" flipH="1">
            <a:off x="4291021" y="1137118"/>
            <a:ext cx="2047632" cy="1289505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596B85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ot="0" spcFirstLastPara="0" vertOverflow="overflow" horzOverflow="overflow" vert="vert270" wrap="square" lIns="458969" tIns="323978" rIns="68576" bIns="323978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705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521482" y="1636543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29668" y="1636543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521482" y="5346055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610265" y="5346055"/>
            <a:ext cx="204720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160265" y="1724370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5"/>
          <p:cNvSpPr txBox="1"/>
          <p:nvPr/>
        </p:nvSpPr>
        <p:spPr>
          <a:xfrm>
            <a:off x="7074602" y="1721552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38"/>
          <p:cNvSpPr txBox="1"/>
          <p:nvPr/>
        </p:nvSpPr>
        <p:spPr>
          <a:xfrm>
            <a:off x="7104672" y="3926437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54283" y="3926437"/>
            <a:ext cx="134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44"/>
          <p:cNvSpPr txBox="1"/>
          <p:nvPr/>
        </p:nvSpPr>
        <p:spPr>
          <a:xfrm>
            <a:off x="4899660" y="3245485"/>
            <a:ext cx="2547620" cy="499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6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65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53" name="文本框 49"/>
          <p:cNvSpPr txBox="1"/>
          <p:nvPr/>
        </p:nvSpPr>
        <p:spPr>
          <a:xfrm>
            <a:off x="3072666" y="4131632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72665" y="4428287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8040878" y="4131632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40877" y="4491208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49"/>
          <p:cNvSpPr txBox="1"/>
          <p:nvPr/>
        </p:nvSpPr>
        <p:spPr>
          <a:xfrm>
            <a:off x="3072666" y="1899538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72665" y="2259113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49"/>
          <p:cNvSpPr txBox="1"/>
          <p:nvPr/>
        </p:nvSpPr>
        <p:spPr>
          <a:xfrm>
            <a:off x="7968874" y="1858310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968873" y="2217887"/>
            <a:ext cx="1826791" cy="67499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KSO_Shape"/>
          <p:cNvSpPr/>
          <p:nvPr/>
        </p:nvSpPr>
        <p:spPr bwMode="auto">
          <a:xfrm>
            <a:off x="9899223" y="1904209"/>
            <a:ext cx="776106" cy="627352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rgbClr val="7E8F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8" name="KSO_Shape"/>
          <p:cNvSpPr>
            <a:spLocks noChangeArrowheads="1"/>
          </p:cNvSpPr>
          <p:nvPr/>
        </p:nvSpPr>
        <p:spPr bwMode="auto">
          <a:xfrm>
            <a:off x="1324931" y="4230696"/>
            <a:ext cx="835335" cy="647385"/>
          </a:xfrm>
          <a:custGeom>
            <a:avLst/>
            <a:gdLst>
              <a:gd name="T0" fmla="*/ 440149 w 2617787"/>
              <a:gd name="T1" fmla="*/ 960910 h 2027238"/>
              <a:gd name="T2" fmla="*/ 446420 w 2617787"/>
              <a:gd name="T3" fmla="*/ 1010762 h 2027238"/>
              <a:gd name="T4" fmla="*/ 392784 w 2617787"/>
              <a:gd name="T5" fmla="*/ 997859 h 2027238"/>
              <a:gd name="T6" fmla="*/ 536034 w 2617787"/>
              <a:gd name="T7" fmla="*/ 1234904 h 2027238"/>
              <a:gd name="T8" fmla="*/ 599738 w 2617787"/>
              <a:gd name="T9" fmla="*/ 1028958 h 2027238"/>
              <a:gd name="T10" fmla="*/ 604854 w 2617787"/>
              <a:gd name="T11" fmla="*/ 920277 h 2027238"/>
              <a:gd name="T12" fmla="*/ 1414526 w 2617787"/>
              <a:gd name="T13" fmla="*/ 492770 h 2027238"/>
              <a:gd name="T14" fmla="*/ 683929 w 2617787"/>
              <a:gd name="T15" fmla="*/ 50226 h 2027238"/>
              <a:gd name="T16" fmla="*/ 687722 w 2617787"/>
              <a:gd name="T17" fmla="*/ 115156 h 2027238"/>
              <a:gd name="T18" fmla="*/ 704049 w 2617787"/>
              <a:gd name="T19" fmla="*/ 179756 h 2027238"/>
              <a:gd name="T20" fmla="*/ 686073 w 2617787"/>
              <a:gd name="T21" fmla="*/ 227504 h 2027238"/>
              <a:gd name="T22" fmla="*/ 657872 w 2617787"/>
              <a:gd name="T23" fmla="*/ 269964 h 2027238"/>
              <a:gd name="T24" fmla="*/ 597345 w 2617787"/>
              <a:gd name="T25" fmla="*/ 303173 h 2027238"/>
              <a:gd name="T26" fmla="*/ 646492 w 2617787"/>
              <a:gd name="T27" fmla="*/ 409242 h 2027238"/>
              <a:gd name="T28" fmla="*/ 877052 w 2617787"/>
              <a:gd name="T29" fmla="*/ 589494 h 2027238"/>
              <a:gd name="T30" fmla="*/ 1027189 w 2617787"/>
              <a:gd name="T31" fmla="*/ 559717 h 2027238"/>
              <a:gd name="T32" fmla="*/ 1250616 w 2617787"/>
              <a:gd name="T33" fmla="*/ 478643 h 2027238"/>
              <a:gd name="T34" fmla="*/ 1451096 w 2617787"/>
              <a:gd name="T35" fmla="*/ 507883 h 2027238"/>
              <a:gd name="T36" fmla="*/ 1636312 w 2617787"/>
              <a:gd name="T37" fmla="*/ 1463820 h 2027238"/>
              <a:gd name="T38" fmla="*/ 1598208 w 2617787"/>
              <a:gd name="T39" fmla="*/ 1462003 h 2027238"/>
              <a:gd name="T40" fmla="*/ 1534532 w 2617787"/>
              <a:gd name="T41" fmla="*/ 1390982 h 2027238"/>
              <a:gd name="T42" fmla="*/ 1233472 w 2617787"/>
              <a:gd name="T43" fmla="*/ 733661 h 2027238"/>
              <a:gd name="T44" fmla="*/ 1018927 w 2617787"/>
              <a:gd name="T45" fmla="*/ 1460351 h 2027238"/>
              <a:gd name="T46" fmla="*/ 981159 w 2617787"/>
              <a:gd name="T47" fmla="*/ 1465472 h 2027238"/>
              <a:gd name="T48" fmla="*/ 893170 w 2617787"/>
              <a:gd name="T49" fmla="*/ 737794 h 2027238"/>
              <a:gd name="T50" fmla="*/ 598334 w 2617787"/>
              <a:gd name="T51" fmla="*/ 591312 h 2027238"/>
              <a:gd name="T52" fmla="*/ 524285 w 2617787"/>
              <a:gd name="T53" fmla="*/ 706633 h 2027238"/>
              <a:gd name="T54" fmla="*/ 724829 w 2617787"/>
              <a:gd name="T55" fmla="*/ 781972 h 2027238"/>
              <a:gd name="T56" fmla="*/ 883319 w 2617787"/>
              <a:gd name="T57" fmla="*/ 880441 h 2027238"/>
              <a:gd name="T58" fmla="*/ 838130 w 2617787"/>
              <a:gd name="T59" fmla="*/ 1295466 h 2027238"/>
              <a:gd name="T60" fmla="*/ 788984 w 2617787"/>
              <a:gd name="T61" fmla="*/ 1358414 h 2027238"/>
              <a:gd name="T62" fmla="*/ 946648 w 2617787"/>
              <a:gd name="T63" fmla="*/ 1414091 h 2027238"/>
              <a:gd name="T64" fmla="*/ 863693 w 2617787"/>
              <a:gd name="T65" fmla="*/ 1459196 h 2027238"/>
              <a:gd name="T66" fmla="*/ 710811 w 2617787"/>
              <a:gd name="T67" fmla="*/ 1443500 h 2027238"/>
              <a:gd name="T68" fmla="*/ 637421 w 2617787"/>
              <a:gd name="T69" fmla="*/ 1454900 h 2027238"/>
              <a:gd name="T70" fmla="*/ 593552 w 2617787"/>
              <a:gd name="T71" fmla="*/ 1435570 h 2027238"/>
              <a:gd name="T72" fmla="*/ 571782 w 2617787"/>
              <a:gd name="T73" fmla="*/ 1353457 h 2027238"/>
              <a:gd name="T74" fmla="*/ 487343 w 2617787"/>
              <a:gd name="T75" fmla="*/ 1291666 h 2027238"/>
              <a:gd name="T76" fmla="*/ 400429 w 2617787"/>
              <a:gd name="T77" fmla="*/ 1311161 h 2027238"/>
              <a:gd name="T78" fmla="*/ 368105 w 2617787"/>
              <a:gd name="T79" fmla="*/ 1356266 h 2027238"/>
              <a:gd name="T80" fmla="*/ 351118 w 2617787"/>
              <a:gd name="T81" fmla="*/ 1302239 h 2027238"/>
              <a:gd name="T82" fmla="*/ 275748 w 2617787"/>
              <a:gd name="T83" fmla="*/ 1380222 h 2027238"/>
              <a:gd name="T84" fmla="*/ 283995 w 2617787"/>
              <a:gd name="T85" fmla="*/ 1435405 h 2027238"/>
              <a:gd name="T86" fmla="*/ 227921 w 2617787"/>
              <a:gd name="T87" fmla="*/ 1462004 h 2027238"/>
              <a:gd name="T88" fmla="*/ 225118 w 2617787"/>
              <a:gd name="T89" fmla="*/ 1403022 h 2027238"/>
              <a:gd name="T90" fmla="*/ 293725 w 2617787"/>
              <a:gd name="T91" fmla="*/ 1298935 h 2027238"/>
              <a:gd name="T92" fmla="*/ 216872 w 2617787"/>
              <a:gd name="T93" fmla="*/ 1287865 h 2027238"/>
              <a:gd name="T94" fmla="*/ 131772 w 2617787"/>
              <a:gd name="T95" fmla="*/ 1361387 h 2027238"/>
              <a:gd name="T96" fmla="*/ 100932 w 2617787"/>
              <a:gd name="T97" fmla="*/ 1404839 h 2027238"/>
              <a:gd name="T98" fmla="*/ 71411 w 2617787"/>
              <a:gd name="T99" fmla="*/ 1407483 h 2027238"/>
              <a:gd name="T100" fmla="*/ 82461 w 2617787"/>
              <a:gd name="T101" fmla="*/ 1346518 h 2027238"/>
              <a:gd name="T102" fmla="*/ 136390 w 2617787"/>
              <a:gd name="T103" fmla="*/ 1298440 h 2027238"/>
              <a:gd name="T104" fmla="*/ 359199 w 2617787"/>
              <a:gd name="T105" fmla="*/ 1229214 h 2027238"/>
              <a:gd name="T106" fmla="*/ 356890 w 2617787"/>
              <a:gd name="T107" fmla="*/ 959745 h 2027238"/>
              <a:gd name="T108" fmla="*/ 228086 w 2617787"/>
              <a:gd name="T109" fmla="*/ 948676 h 2027238"/>
              <a:gd name="T110" fmla="*/ 95654 w 2617787"/>
              <a:gd name="T111" fmla="*/ 702337 h 2027238"/>
              <a:gd name="T112" fmla="*/ 495 w 2617787"/>
              <a:gd name="T113" fmla="*/ 635259 h 2027238"/>
              <a:gd name="T114" fmla="*/ 34633 w 2617787"/>
              <a:gd name="T115" fmla="*/ 487720 h 2027238"/>
              <a:gd name="T116" fmla="*/ 81636 w 2617787"/>
              <a:gd name="T117" fmla="*/ 485903 h 2027238"/>
              <a:gd name="T118" fmla="*/ 229241 w 2617787"/>
              <a:gd name="T119" fmla="*/ 539599 h 2027238"/>
              <a:gd name="T120" fmla="*/ 325225 w 2617787"/>
              <a:gd name="T121" fmla="*/ 273764 h 2027238"/>
              <a:gd name="T122" fmla="*/ 460296 w 2617787"/>
              <a:gd name="T123" fmla="*/ 200739 h 2027238"/>
              <a:gd name="T124" fmla="*/ 480910 w 2617787"/>
              <a:gd name="T125" fmla="*/ 51217 h 20272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617787" h="2027238">
                <a:moveTo>
                  <a:pt x="865187" y="1674812"/>
                </a:moveTo>
                <a:lnTo>
                  <a:pt x="865187" y="1715407"/>
                </a:lnTo>
                <a:lnTo>
                  <a:pt x="908050" y="1755775"/>
                </a:lnTo>
                <a:lnTo>
                  <a:pt x="908050" y="1674812"/>
                </a:lnTo>
                <a:lnTo>
                  <a:pt x="865187" y="1674812"/>
                </a:lnTo>
                <a:close/>
                <a:moveTo>
                  <a:pt x="619125" y="1287462"/>
                </a:moveTo>
                <a:lnTo>
                  <a:pt x="538162" y="1305075"/>
                </a:lnTo>
                <a:lnTo>
                  <a:pt x="541337" y="1308783"/>
                </a:lnTo>
                <a:lnTo>
                  <a:pt x="549728" y="1318980"/>
                </a:lnTo>
                <a:lnTo>
                  <a:pt x="555171" y="1325006"/>
                </a:lnTo>
                <a:lnTo>
                  <a:pt x="561068" y="1331495"/>
                </a:lnTo>
                <a:lnTo>
                  <a:pt x="567418" y="1337984"/>
                </a:lnTo>
                <a:lnTo>
                  <a:pt x="573768" y="1343778"/>
                </a:lnTo>
                <a:lnTo>
                  <a:pt x="576716" y="1346095"/>
                </a:lnTo>
                <a:lnTo>
                  <a:pt x="579437" y="1347949"/>
                </a:lnTo>
                <a:lnTo>
                  <a:pt x="581932" y="1349572"/>
                </a:lnTo>
                <a:lnTo>
                  <a:pt x="584200" y="1350267"/>
                </a:lnTo>
                <a:lnTo>
                  <a:pt x="586468" y="1350962"/>
                </a:lnTo>
                <a:lnTo>
                  <a:pt x="588055" y="1350499"/>
                </a:lnTo>
                <a:lnTo>
                  <a:pt x="590096" y="1350035"/>
                </a:lnTo>
                <a:lnTo>
                  <a:pt x="591911" y="1348876"/>
                </a:lnTo>
                <a:lnTo>
                  <a:pt x="593271" y="1347022"/>
                </a:lnTo>
                <a:lnTo>
                  <a:pt x="595086" y="1344705"/>
                </a:lnTo>
                <a:lnTo>
                  <a:pt x="596673" y="1341924"/>
                </a:lnTo>
                <a:lnTo>
                  <a:pt x="598034" y="1338447"/>
                </a:lnTo>
                <a:lnTo>
                  <a:pt x="599848" y="1334739"/>
                </a:lnTo>
                <a:lnTo>
                  <a:pt x="601209" y="1330104"/>
                </a:lnTo>
                <a:lnTo>
                  <a:pt x="604838" y="1319444"/>
                </a:lnTo>
                <a:lnTo>
                  <a:pt x="608239" y="1309015"/>
                </a:lnTo>
                <a:lnTo>
                  <a:pt x="611188" y="1301135"/>
                </a:lnTo>
                <a:lnTo>
                  <a:pt x="613682" y="1295573"/>
                </a:lnTo>
                <a:lnTo>
                  <a:pt x="615723" y="1291865"/>
                </a:lnTo>
                <a:lnTo>
                  <a:pt x="617084" y="1289316"/>
                </a:lnTo>
                <a:lnTo>
                  <a:pt x="618218" y="1288157"/>
                </a:lnTo>
                <a:lnTo>
                  <a:pt x="618898" y="1287694"/>
                </a:lnTo>
                <a:lnTo>
                  <a:pt x="619125" y="1287462"/>
                </a:lnTo>
                <a:close/>
                <a:moveTo>
                  <a:pt x="826181" y="1263650"/>
                </a:moveTo>
                <a:lnTo>
                  <a:pt x="813935" y="1264104"/>
                </a:lnTo>
                <a:lnTo>
                  <a:pt x="798059" y="1265240"/>
                </a:lnTo>
                <a:lnTo>
                  <a:pt x="778783" y="1266376"/>
                </a:lnTo>
                <a:lnTo>
                  <a:pt x="756784" y="1268193"/>
                </a:lnTo>
                <a:lnTo>
                  <a:pt x="733879" y="1270464"/>
                </a:lnTo>
                <a:lnTo>
                  <a:pt x="711654" y="1272736"/>
                </a:lnTo>
                <a:lnTo>
                  <a:pt x="674915" y="1276824"/>
                </a:lnTo>
                <a:lnTo>
                  <a:pt x="659947" y="1278641"/>
                </a:lnTo>
                <a:lnTo>
                  <a:pt x="654504" y="1293633"/>
                </a:lnTo>
                <a:lnTo>
                  <a:pt x="648834" y="1309532"/>
                </a:lnTo>
                <a:lnTo>
                  <a:pt x="641577" y="1328158"/>
                </a:lnTo>
                <a:lnTo>
                  <a:pt x="634093" y="1347465"/>
                </a:lnTo>
                <a:lnTo>
                  <a:pt x="630011" y="1356550"/>
                </a:lnTo>
                <a:lnTo>
                  <a:pt x="626382" y="1365182"/>
                </a:lnTo>
                <a:lnTo>
                  <a:pt x="622527" y="1372904"/>
                </a:lnTo>
                <a:lnTo>
                  <a:pt x="619125" y="1379491"/>
                </a:lnTo>
                <a:lnTo>
                  <a:pt x="616177" y="1384489"/>
                </a:lnTo>
                <a:lnTo>
                  <a:pt x="614590" y="1386306"/>
                </a:lnTo>
                <a:lnTo>
                  <a:pt x="613456" y="1387896"/>
                </a:lnTo>
                <a:lnTo>
                  <a:pt x="611868" y="1389031"/>
                </a:lnTo>
                <a:lnTo>
                  <a:pt x="610734" y="1390167"/>
                </a:lnTo>
                <a:lnTo>
                  <a:pt x="609373" y="1390848"/>
                </a:lnTo>
                <a:lnTo>
                  <a:pt x="608013" y="1391530"/>
                </a:lnTo>
                <a:lnTo>
                  <a:pt x="606652" y="1392211"/>
                </a:lnTo>
                <a:lnTo>
                  <a:pt x="605291" y="1392438"/>
                </a:lnTo>
                <a:lnTo>
                  <a:pt x="602343" y="1392666"/>
                </a:lnTo>
                <a:lnTo>
                  <a:pt x="599168" y="1392666"/>
                </a:lnTo>
                <a:lnTo>
                  <a:pt x="595993" y="1391757"/>
                </a:lnTo>
                <a:lnTo>
                  <a:pt x="592818" y="1390848"/>
                </a:lnTo>
                <a:lnTo>
                  <a:pt x="589643" y="1389258"/>
                </a:lnTo>
                <a:lnTo>
                  <a:pt x="586468" y="1387668"/>
                </a:lnTo>
                <a:lnTo>
                  <a:pt x="583066" y="1385624"/>
                </a:lnTo>
                <a:lnTo>
                  <a:pt x="576716" y="1381309"/>
                </a:lnTo>
                <a:lnTo>
                  <a:pt x="564243" y="1372223"/>
                </a:lnTo>
                <a:lnTo>
                  <a:pt x="561295" y="1370406"/>
                </a:lnTo>
                <a:lnTo>
                  <a:pt x="558573" y="1369043"/>
                </a:lnTo>
                <a:lnTo>
                  <a:pt x="556079" y="1367907"/>
                </a:lnTo>
                <a:lnTo>
                  <a:pt x="553811" y="1367226"/>
                </a:lnTo>
                <a:lnTo>
                  <a:pt x="551770" y="1366999"/>
                </a:lnTo>
                <a:lnTo>
                  <a:pt x="549729" y="1366772"/>
                </a:lnTo>
                <a:lnTo>
                  <a:pt x="547914" y="1366772"/>
                </a:lnTo>
                <a:lnTo>
                  <a:pt x="546100" y="1366999"/>
                </a:lnTo>
                <a:lnTo>
                  <a:pt x="544739" y="1367453"/>
                </a:lnTo>
                <a:lnTo>
                  <a:pt x="543379" y="1367907"/>
                </a:lnTo>
                <a:lnTo>
                  <a:pt x="541564" y="1369043"/>
                </a:lnTo>
                <a:lnTo>
                  <a:pt x="540204" y="1369724"/>
                </a:lnTo>
                <a:lnTo>
                  <a:pt x="539750" y="1370179"/>
                </a:lnTo>
                <a:lnTo>
                  <a:pt x="542018" y="1486020"/>
                </a:lnTo>
                <a:lnTo>
                  <a:pt x="564243" y="1486020"/>
                </a:lnTo>
                <a:lnTo>
                  <a:pt x="564243" y="1689083"/>
                </a:lnTo>
                <a:lnTo>
                  <a:pt x="568098" y="1689083"/>
                </a:lnTo>
                <a:lnTo>
                  <a:pt x="578531" y="1688856"/>
                </a:lnTo>
                <a:lnTo>
                  <a:pt x="593272" y="1688402"/>
                </a:lnTo>
                <a:lnTo>
                  <a:pt x="601890" y="1687720"/>
                </a:lnTo>
                <a:lnTo>
                  <a:pt x="611188" y="1687039"/>
                </a:lnTo>
                <a:lnTo>
                  <a:pt x="615950" y="1686585"/>
                </a:lnTo>
                <a:lnTo>
                  <a:pt x="621393" y="1686585"/>
                </a:lnTo>
                <a:lnTo>
                  <a:pt x="627290" y="1687039"/>
                </a:lnTo>
                <a:lnTo>
                  <a:pt x="633640" y="1687266"/>
                </a:lnTo>
                <a:lnTo>
                  <a:pt x="647020" y="1688402"/>
                </a:lnTo>
                <a:lnTo>
                  <a:pt x="661081" y="1690219"/>
                </a:lnTo>
                <a:lnTo>
                  <a:pt x="674915" y="1692263"/>
                </a:lnTo>
                <a:lnTo>
                  <a:pt x="687841" y="1694080"/>
                </a:lnTo>
                <a:lnTo>
                  <a:pt x="699408" y="1696352"/>
                </a:lnTo>
                <a:lnTo>
                  <a:pt x="709159" y="1698169"/>
                </a:lnTo>
                <a:lnTo>
                  <a:pt x="716643" y="1699532"/>
                </a:lnTo>
                <a:lnTo>
                  <a:pt x="719818" y="1699759"/>
                </a:lnTo>
                <a:lnTo>
                  <a:pt x="722540" y="1700213"/>
                </a:lnTo>
                <a:lnTo>
                  <a:pt x="725034" y="1700213"/>
                </a:lnTo>
                <a:lnTo>
                  <a:pt x="727302" y="1700213"/>
                </a:lnTo>
                <a:lnTo>
                  <a:pt x="729343" y="1699532"/>
                </a:lnTo>
                <a:lnTo>
                  <a:pt x="731384" y="1699077"/>
                </a:lnTo>
                <a:lnTo>
                  <a:pt x="733199" y="1698169"/>
                </a:lnTo>
                <a:lnTo>
                  <a:pt x="735013" y="1697033"/>
                </a:lnTo>
                <a:lnTo>
                  <a:pt x="736600" y="1695670"/>
                </a:lnTo>
                <a:lnTo>
                  <a:pt x="738642" y="1694080"/>
                </a:lnTo>
                <a:lnTo>
                  <a:pt x="742270" y="1689992"/>
                </a:lnTo>
                <a:lnTo>
                  <a:pt x="747033" y="1684768"/>
                </a:lnTo>
                <a:lnTo>
                  <a:pt x="749527" y="1681588"/>
                </a:lnTo>
                <a:lnTo>
                  <a:pt x="751795" y="1677499"/>
                </a:lnTo>
                <a:lnTo>
                  <a:pt x="753836" y="1672956"/>
                </a:lnTo>
                <a:lnTo>
                  <a:pt x="755650" y="1667732"/>
                </a:lnTo>
                <a:lnTo>
                  <a:pt x="757465" y="1662281"/>
                </a:lnTo>
                <a:lnTo>
                  <a:pt x="759052" y="1656148"/>
                </a:lnTo>
                <a:lnTo>
                  <a:pt x="760640" y="1649788"/>
                </a:lnTo>
                <a:lnTo>
                  <a:pt x="762227" y="1642974"/>
                </a:lnTo>
                <a:lnTo>
                  <a:pt x="764949" y="1628891"/>
                </a:lnTo>
                <a:lnTo>
                  <a:pt x="767670" y="1613900"/>
                </a:lnTo>
                <a:lnTo>
                  <a:pt x="770618" y="1598909"/>
                </a:lnTo>
                <a:lnTo>
                  <a:pt x="773567" y="1584372"/>
                </a:lnTo>
                <a:lnTo>
                  <a:pt x="781958" y="1549392"/>
                </a:lnTo>
                <a:lnTo>
                  <a:pt x="786947" y="1528268"/>
                </a:lnTo>
                <a:lnTo>
                  <a:pt x="792617" y="1506463"/>
                </a:lnTo>
                <a:lnTo>
                  <a:pt x="798513" y="1484203"/>
                </a:lnTo>
                <a:lnTo>
                  <a:pt x="801915" y="1473527"/>
                </a:lnTo>
                <a:lnTo>
                  <a:pt x="805090" y="1463079"/>
                </a:lnTo>
                <a:lnTo>
                  <a:pt x="808265" y="1453539"/>
                </a:lnTo>
                <a:lnTo>
                  <a:pt x="811440" y="1444226"/>
                </a:lnTo>
                <a:lnTo>
                  <a:pt x="815069" y="1435822"/>
                </a:lnTo>
                <a:lnTo>
                  <a:pt x="818244" y="1428099"/>
                </a:lnTo>
                <a:lnTo>
                  <a:pt x="820058" y="1424692"/>
                </a:lnTo>
                <a:lnTo>
                  <a:pt x="821419" y="1420831"/>
                </a:lnTo>
                <a:lnTo>
                  <a:pt x="824140" y="1412881"/>
                </a:lnTo>
                <a:lnTo>
                  <a:pt x="826408" y="1404704"/>
                </a:lnTo>
                <a:lnTo>
                  <a:pt x="828449" y="1396300"/>
                </a:lnTo>
                <a:lnTo>
                  <a:pt x="830036" y="1387668"/>
                </a:lnTo>
                <a:lnTo>
                  <a:pt x="831624" y="1378356"/>
                </a:lnTo>
                <a:lnTo>
                  <a:pt x="832758" y="1369497"/>
                </a:lnTo>
                <a:lnTo>
                  <a:pt x="833892" y="1360412"/>
                </a:lnTo>
                <a:lnTo>
                  <a:pt x="835706" y="1342240"/>
                </a:lnTo>
                <a:lnTo>
                  <a:pt x="837747" y="1324751"/>
                </a:lnTo>
                <a:lnTo>
                  <a:pt x="838881" y="1316574"/>
                </a:lnTo>
                <a:lnTo>
                  <a:pt x="839788" y="1308624"/>
                </a:lnTo>
                <a:lnTo>
                  <a:pt x="841376" y="1301128"/>
                </a:lnTo>
                <a:lnTo>
                  <a:pt x="842736" y="1294314"/>
                </a:lnTo>
                <a:lnTo>
                  <a:pt x="844324" y="1287954"/>
                </a:lnTo>
                <a:lnTo>
                  <a:pt x="845231" y="1282503"/>
                </a:lnTo>
                <a:lnTo>
                  <a:pt x="845911" y="1278187"/>
                </a:lnTo>
                <a:lnTo>
                  <a:pt x="846138" y="1274326"/>
                </a:lnTo>
                <a:lnTo>
                  <a:pt x="845911" y="1272736"/>
                </a:lnTo>
                <a:lnTo>
                  <a:pt x="845685" y="1271146"/>
                </a:lnTo>
                <a:lnTo>
                  <a:pt x="845458" y="1269783"/>
                </a:lnTo>
                <a:lnTo>
                  <a:pt x="845004" y="1268874"/>
                </a:lnTo>
                <a:lnTo>
                  <a:pt x="844324" y="1267739"/>
                </a:lnTo>
                <a:lnTo>
                  <a:pt x="843417" y="1266830"/>
                </a:lnTo>
                <a:lnTo>
                  <a:pt x="842510" y="1266149"/>
                </a:lnTo>
                <a:lnTo>
                  <a:pt x="841376" y="1265467"/>
                </a:lnTo>
                <a:lnTo>
                  <a:pt x="840015" y="1265013"/>
                </a:lnTo>
                <a:lnTo>
                  <a:pt x="838654" y="1264331"/>
                </a:lnTo>
                <a:lnTo>
                  <a:pt x="835253" y="1263877"/>
                </a:lnTo>
                <a:lnTo>
                  <a:pt x="831170" y="1263650"/>
                </a:lnTo>
                <a:lnTo>
                  <a:pt x="826181" y="1263650"/>
                </a:lnTo>
                <a:close/>
                <a:moveTo>
                  <a:pt x="2151062" y="963613"/>
                </a:moveTo>
                <a:lnTo>
                  <a:pt x="2151062" y="1035193"/>
                </a:lnTo>
                <a:lnTo>
                  <a:pt x="2195512" y="1080009"/>
                </a:lnTo>
                <a:lnTo>
                  <a:pt x="2195512" y="963613"/>
                </a:lnTo>
                <a:lnTo>
                  <a:pt x="2151062" y="963613"/>
                </a:lnTo>
                <a:close/>
                <a:moveTo>
                  <a:pt x="1301750" y="963613"/>
                </a:moveTo>
                <a:lnTo>
                  <a:pt x="1301750" y="977900"/>
                </a:lnTo>
                <a:lnTo>
                  <a:pt x="1346200" y="977900"/>
                </a:lnTo>
                <a:lnTo>
                  <a:pt x="1346200" y="963613"/>
                </a:lnTo>
                <a:lnTo>
                  <a:pt x="1301750" y="963613"/>
                </a:lnTo>
                <a:close/>
                <a:moveTo>
                  <a:pt x="182562" y="928687"/>
                </a:moveTo>
                <a:lnTo>
                  <a:pt x="206961" y="985837"/>
                </a:lnTo>
                <a:lnTo>
                  <a:pt x="241300" y="928687"/>
                </a:lnTo>
                <a:lnTo>
                  <a:pt x="182562" y="928687"/>
                </a:lnTo>
                <a:close/>
                <a:moveTo>
                  <a:pt x="1943794" y="676631"/>
                </a:moveTo>
                <a:lnTo>
                  <a:pt x="1909300" y="783480"/>
                </a:lnTo>
                <a:lnTo>
                  <a:pt x="1914401" y="783108"/>
                </a:lnTo>
                <a:lnTo>
                  <a:pt x="1928246" y="782651"/>
                </a:lnTo>
                <a:lnTo>
                  <a:pt x="1939368" y="782422"/>
                </a:lnTo>
                <a:lnTo>
                  <a:pt x="1947085" y="782651"/>
                </a:lnTo>
                <a:lnTo>
                  <a:pt x="1950263" y="782879"/>
                </a:lnTo>
                <a:lnTo>
                  <a:pt x="1954803" y="782879"/>
                </a:lnTo>
                <a:lnTo>
                  <a:pt x="1965925" y="782422"/>
                </a:lnTo>
                <a:lnTo>
                  <a:pt x="1981904" y="781773"/>
                </a:lnTo>
                <a:lnTo>
                  <a:pt x="1979044" y="773626"/>
                </a:lnTo>
                <a:lnTo>
                  <a:pt x="1964950" y="734713"/>
                </a:lnTo>
                <a:lnTo>
                  <a:pt x="1943794" y="676631"/>
                </a:lnTo>
                <a:close/>
                <a:moveTo>
                  <a:pt x="778019" y="0"/>
                </a:moveTo>
                <a:lnTo>
                  <a:pt x="787084" y="0"/>
                </a:lnTo>
                <a:lnTo>
                  <a:pt x="796376" y="681"/>
                </a:lnTo>
                <a:lnTo>
                  <a:pt x="805667" y="1588"/>
                </a:lnTo>
                <a:lnTo>
                  <a:pt x="815186" y="3176"/>
                </a:lnTo>
                <a:lnTo>
                  <a:pt x="824704" y="4991"/>
                </a:lnTo>
                <a:lnTo>
                  <a:pt x="843061" y="9301"/>
                </a:lnTo>
                <a:lnTo>
                  <a:pt x="851447" y="11570"/>
                </a:lnTo>
                <a:lnTo>
                  <a:pt x="859832" y="13839"/>
                </a:lnTo>
                <a:lnTo>
                  <a:pt x="867084" y="15881"/>
                </a:lnTo>
                <a:lnTo>
                  <a:pt x="874109" y="18149"/>
                </a:lnTo>
                <a:lnTo>
                  <a:pt x="880682" y="20645"/>
                </a:lnTo>
                <a:lnTo>
                  <a:pt x="887254" y="23140"/>
                </a:lnTo>
                <a:lnTo>
                  <a:pt x="892920" y="25862"/>
                </a:lnTo>
                <a:lnTo>
                  <a:pt x="898585" y="28585"/>
                </a:lnTo>
                <a:lnTo>
                  <a:pt x="903798" y="31534"/>
                </a:lnTo>
                <a:lnTo>
                  <a:pt x="908784" y="34483"/>
                </a:lnTo>
                <a:lnTo>
                  <a:pt x="913316" y="37886"/>
                </a:lnTo>
                <a:lnTo>
                  <a:pt x="917622" y="41289"/>
                </a:lnTo>
                <a:lnTo>
                  <a:pt x="921702" y="44919"/>
                </a:lnTo>
                <a:lnTo>
                  <a:pt x="925554" y="49002"/>
                </a:lnTo>
                <a:lnTo>
                  <a:pt x="929180" y="52859"/>
                </a:lnTo>
                <a:lnTo>
                  <a:pt x="932127" y="56489"/>
                </a:lnTo>
                <a:lnTo>
                  <a:pt x="934619" y="59665"/>
                </a:lnTo>
                <a:lnTo>
                  <a:pt x="936206" y="62387"/>
                </a:lnTo>
                <a:lnTo>
                  <a:pt x="937792" y="64883"/>
                </a:lnTo>
                <a:lnTo>
                  <a:pt x="938925" y="67151"/>
                </a:lnTo>
                <a:lnTo>
                  <a:pt x="939832" y="68966"/>
                </a:lnTo>
                <a:lnTo>
                  <a:pt x="940059" y="70554"/>
                </a:lnTo>
                <a:lnTo>
                  <a:pt x="940059" y="72142"/>
                </a:lnTo>
                <a:lnTo>
                  <a:pt x="939832" y="73277"/>
                </a:lnTo>
                <a:lnTo>
                  <a:pt x="939379" y="74184"/>
                </a:lnTo>
                <a:lnTo>
                  <a:pt x="938472" y="75092"/>
                </a:lnTo>
                <a:lnTo>
                  <a:pt x="937566" y="75545"/>
                </a:lnTo>
                <a:lnTo>
                  <a:pt x="936206" y="75999"/>
                </a:lnTo>
                <a:lnTo>
                  <a:pt x="933713" y="76453"/>
                </a:lnTo>
                <a:lnTo>
                  <a:pt x="930087" y="76680"/>
                </a:lnTo>
                <a:lnTo>
                  <a:pt x="927367" y="76906"/>
                </a:lnTo>
                <a:lnTo>
                  <a:pt x="926234" y="76906"/>
                </a:lnTo>
                <a:lnTo>
                  <a:pt x="925328" y="77360"/>
                </a:lnTo>
                <a:lnTo>
                  <a:pt x="924648" y="77814"/>
                </a:lnTo>
                <a:lnTo>
                  <a:pt x="924195" y="78268"/>
                </a:lnTo>
                <a:lnTo>
                  <a:pt x="923968" y="78948"/>
                </a:lnTo>
                <a:lnTo>
                  <a:pt x="923741" y="80309"/>
                </a:lnTo>
                <a:lnTo>
                  <a:pt x="923968" y="83486"/>
                </a:lnTo>
                <a:lnTo>
                  <a:pt x="924874" y="88703"/>
                </a:lnTo>
                <a:lnTo>
                  <a:pt x="926461" y="95509"/>
                </a:lnTo>
                <a:lnTo>
                  <a:pt x="927367" y="100046"/>
                </a:lnTo>
                <a:lnTo>
                  <a:pt x="928954" y="104584"/>
                </a:lnTo>
                <a:lnTo>
                  <a:pt x="931900" y="113658"/>
                </a:lnTo>
                <a:lnTo>
                  <a:pt x="938699" y="133168"/>
                </a:lnTo>
                <a:lnTo>
                  <a:pt x="941645" y="142243"/>
                </a:lnTo>
                <a:lnTo>
                  <a:pt x="943005" y="146553"/>
                </a:lnTo>
                <a:lnTo>
                  <a:pt x="943911" y="150637"/>
                </a:lnTo>
                <a:lnTo>
                  <a:pt x="944818" y="154493"/>
                </a:lnTo>
                <a:lnTo>
                  <a:pt x="945044" y="158123"/>
                </a:lnTo>
                <a:lnTo>
                  <a:pt x="944818" y="161072"/>
                </a:lnTo>
                <a:lnTo>
                  <a:pt x="944138" y="164022"/>
                </a:lnTo>
                <a:lnTo>
                  <a:pt x="942098" y="169693"/>
                </a:lnTo>
                <a:lnTo>
                  <a:pt x="940738" y="173323"/>
                </a:lnTo>
                <a:lnTo>
                  <a:pt x="939832" y="176726"/>
                </a:lnTo>
                <a:lnTo>
                  <a:pt x="938925" y="179902"/>
                </a:lnTo>
                <a:lnTo>
                  <a:pt x="938472" y="183078"/>
                </a:lnTo>
                <a:lnTo>
                  <a:pt x="938699" y="184439"/>
                </a:lnTo>
                <a:lnTo>
                  <a:pt x="938925" y="185800"/>
                </a:lnTo>
                <a:lnTo>
                  <a:pt x="939605" y="186935"/>
                </a:lnTo>
                <a:lnTo>
                  <a:pt x="940285" y="187842"/>
                </a:lnTo>
                <a:lnTo>
                  <a:pt x="947764" y="195556"/>
                </a:lnTo>
                <a:lnTo>
                  <a:pt x="954110" y="202361"/>
                </a:lnTo>
                <a:lnTo>
                  <a:pt x="959775" y="208487"/>
                </a:lnTo>
                <a:lnTo>
                  <a:pt x="964308" y="214158"/>
                </a:lnTo>
                <a:lnTo>
                  <a:pt x="967934" y="219149"/>
                </a:lnTo>
                <a:lnTo>
                  <a:pt x="970880" y="223686"/>
                </a:lnTo>
                <a:lnTo>
                  <a:pt x="973373" y="227543"/>
                </a:lnTo>
                <a:lnTo>
                  <a:pt x="974960" y="231400"/>
                </a:lnTo>
                <a:lnTo>
                  <a:pt x="975639" y="234349"/>
                </a:lnTo>
                <a:lnTo>
                  <a:pt x="976093" y="237071"/>
                </a:lnTo>
                <a:lnTo>
                  <a:pt x="975866" y="239340"/>
                </a:lnTo>
                <a:lnTo>
                  <a:pt x="975186" y="241155"/>
                </a:lnTo>
                <a:lnTo>
                  <a:pt x="974280" y="242970"/>
                </a:lnTo>
                <a:lnTo>
                  <a:pt x="972693" y="244104"/>
                </a:lnTo>
                <a:lnTo>
                  <a:pt x="970880" y="245465"/>
                </a:lnTo>
                <a:lnTo>
                  <a:pt x="968841" y="246373"/>
                </a:lnTo>
                <a:lnTo>
                  <a:pt x="967481" y="246826"/>
                </a:lnTo>
                <a:lnTo>
                  <a:pt x="966121" y="247280"/>
                </a:lnTo>
                <a:lnTo>
                  <a:pt x="962495" y="247507"/>
                </a:lnTo>
                <a:lnTo>
                  <a:pt x="959322" y="247734"/>
                </a:lnTo>
                <a:lnTo>
                  <a:pt x="955923" y="247961"/>
                </a:lnTo>
                <a:lnTo>
                  <a:pt x="954336" y="248188"/>
                </a:lnTo>
                <a:lnTo>
                  <a:pt x="952976" y="248868"/>
                </a:lnTo>
                <a:lnTo>
                  <a:pt x="951390" y="249322"/>
                </a:lnTo>
                <a:lnTo>
                  <a:pt x="950484" y="250456"/>
                </a:lnTo>
                <a:lnTo>
                  <a:pt x="949350" y="251817"/>
                </a:lnTo>
                <a:lnTo>
                  <a:pt x="948444" y="253405"/>
                </a:lnTo>
                <a:lnTo>
                  <a:pt x="947991" y="255447"/>
                </a:lnTo>
                <a:lnTo>
                  <a:pt x="947764" y="257943"/>
                </a:lnTo>
                <a:lnTo>
                  <a:pt x="947537" y="261346"/>
                </a:lnTo>
                <a:lnTo>
                  <a:pt x="946857" y="265883"/>
                </a:lnTo>
                <a:lnTo>
                  <a:pt x="945951" y="275411"/>
                </a:lnTo>
                <a:lnTo>
                  <a:pt x="944818" y="285393"/>
                </a:lnTo>
                <a:lnTo>
                  <a:pt x="944365" y="289703"/>
                </a:lnTo>
                <a:lnTo>
                  <a:pt x="944138" y="293106"/>
                </a:lnTo>
                <a:lnTo>
                  <a:pt x="944365" y="296282"/>
                </a:lnTo>
                <a:lnTo>
                  <a:pt x="945044" y="299458"/>
                </a:lnTo>
                <a:lnTo>
                  <a:pt x="945498" y="302408"/>
                </a:lnTo>
                <a:lnTo>
                  <a:pt x="945724" y="305584"/>
                </a:lnTo>
                <a:lnTo>
                  <a:pt x="945724" y="306718"/>
                </a:lnTo>
                <a:lnTo>
                  <a:pt x="945498" y="308079"/>
                </a:lnTo>
                <a:lnTo>
                  <a:pt x="945271" y="309214"/>
                </a:lnTo>
                <a:lnTo>
                  <a:pt x="944818" y="310348"/>
                </a:lnTo>
                <a:lnTo>
                  <a:pt x="943911" y="311482"/>
                </a:lnTo>
                <a:lnTo>
                  <a:pt x="942778" y="312390"/>
                </a:lnTo>
                <a:lnTo>
                  <a:pt x="941418" y="313524"/>
                </a:lnTo>
                <a:lnTo>
                  <a:pt x="939832" y="314205"/>
                </a:lnTo>
                <a:lnTo>
                  <a:pt x="938019" y="315112"/>
                </a:lnTo>
                <a:lnTo>
                  <a:pt x="936433" y="316473"/>
                </a:lnTo>
                <a:lnTo>
                  <a:pt x="935299" y="317834"/>
                </a:lnTo>
                <a:lnTo>
                  <a:pt x="934166" y="319876"/>
                </a:lnTo>
                <a:lnTo>
                  <a:pt x="933033" y="321918"/>
                </a:lnTo>
                <a:lnTo>
                  <a:pt x="932353" y="324413"/>
                </a:lnTo>
                <a:lnTo>
                  <a:pt x="931900" y="326909"/>
                </a:lnTo>
                <a:lnTo>
                  <a:pt x="931447" y="329404"/>
                </a:lnTo>
                <a:lnTo>
                  <a:pt x="930540" y="335076"/>
                </a:lnTo>
                <a:lnTo>
                  <a:pt x="929860" y="340521"/>
                </a:lnTo>
                <a:lnTo>
                  <a:pt x="929634" y="345738"/>
                </a:lnTo>
                <a:lnTo>
                  <a:pt x="928954" y="350729"/>
                </a:lnTo>
                <a:lnTo>
                  <a:pt x="928274" y="354813"/>
                </a:lnTo>
                <a:lnTo>
                  <a:pt x="927594" y="359123"/>
                </a:lnTo>
                <a:lnTo>
                  <a:pt x="927141" y="361165"/>
                </a:lnTo>
                <a:lnTo>
                  <a:pt x="926687" y="362980"/>
                </a:lnTo>
                <a:lnTo>
                  <a:pt x="925781" y="364795"/>
                </a:lnTo>
                <a:lnTo>
                  <a:pt x="924874" y="366156"/>
                </a:lnTo>
                <a:lnTo>
                  <a:pt x="923515" y="367744"/>
                </a:lnTo>
                <a:lnTo>
                  <a:pt x="921928" y="368652"/>
                </a:lnTo>
                <a:lnTo>
                  <a:pt x="919889" y="369786"/>
                </a:lnTo>
                <a:lnTo>
                  <a:pt x="917622" y="370466"/>
                </a:lnTo>
                <a:lnTo>
                  <a:pt x="914903" y="370920"/>
                </a:lnTo>
                <a:lnTo>
                  <a:pt x="911730" y="371147"/>
                </a:lnTo>
                <a:lnTo>
                  <a:pt x="908330" y="370920"/>
                </a:lnTo>
                <a:lnTo>
                  <a:pt x="904025" y="370693"/>
                </a:lnTo>
                <a:lnTo>
                  <a:pt x="894959" y="369332"/>
                </a:lnTo>
                <a:lnTo>
                  <a:pt x="885441" y="367290"/>
                </a:lnTo>
                <a:lnTo>
                  <a:pt x="866404" y="362980"/>
                </a:lnTo>
                <a:lnTo>
                  <a:pt x="848727" y="359123"/>
                </a:lnTo>
                <a:lnTo>
                  <a:pt x="841248" y="357535"/>
                </a:lnTo>
                <a:lnTo>
                  <a:pt x="834903" y="356855"/>
                </a:lnTo>
                <a:lnTo>
                  <a:pt x="831050" y="356628"/>
                </a:lnTo>
                <a:lnTo>
                  <a:pt x="827197" y="357081"/>
                </a:lnTo>
                <a:lnTo>
                  <a:pt x="824024" y="357762"/>
                </a:lnTo>
                <a:lnTo>
                  <a:pt x="821305" y="358896"/>
                </a:lnTo>
                <a:lnTo>
                  <a:pt x="818812" y="360031"/>
                </a:lnTo>
                <a:lnTo>
                  <a:pt x="816546" y="361846"/>
                </a:lnTo>
                <a:lnTo>
                  <a:pt x="814733" y="363434"/>
                </a:lnTo>
                <a:lnTo>
                  <a:pt x="812920" y="365702"/>
                </a:lnTo>
                <a:lnTo>
                  <a:pt x="811333" y="367744"/>
                </a:lnTo>
                <a:lnTo>
                  <a:pt x="810200" y="370013"/>
                </a:lnTo>
                <a:lnTo>
                  <a:pt x="807934" y="374550"/>
                </a:lnTo>
                <a:lnTo>
                  <a:pt x="806121" y="378634"/>
                </a:lnTo>
                <a:lnTo>
                  <a:pt x="804308" y="382490"/>
                </a:lnTo>
                <a:lnTo>
                  <a:pt x="803401" y="383851"/>
                </a:lnTo>
                <a:lnTo>
                  <a:pt x="803174" y="385893"/>
                </a:lnTo>
                <a:lnTo>
                  <a:pt x="803401" y="387708"/>
                </a:lnTo>
                <a:lnTo>
                  <a:pt x="804081" y="389523"/>
                </a:lnTo>
                <a:lnTo>
                  <a:pt x="804761" y="391791"/>
                </a:lnTo>
                <a:lnTo>
                  <a:pt x="805894" y="394060"/>
                </a:lnTo>
                <a:lnTo>
                  <a:pt x="808840" y="399051"/>
                </a:lnTo>
                <a:lnTo>
                  <a:pt x="816546" y="410167"/>
                </a:lnTo>
                <a:lnTo>
                  <a:pt x="820852" y="416293"/>
                </a:lnTo>
                <a:lnTo>
                  <a:pt x="824704" y="423099"/>
                </a:lnTo>
                <a:lnTo>
                  <a:pt x="842835" y="456901"/>
                </a:lnTo>
                <a:lnTo>
                  <a:pt x="851447" y="473462"/>
                </a:lnTo>
                <a:lnTo>
                  <a:pt x="858245" y="485259"/>
                </a:lnTo>
                <a:lnTo>
                  <a:pt x="863458" y="494106"/>
                </a:lnTo>
                <a:lnTo>
                  <a:pt x="865724" y="497963"/>
                </a:lnTo>
                <a:lnTo>
                  <a:pt x="867990" y="502274"/>
                </a:lnTo>
                <a:lnTo>
                  <a:pt x="869350" y="506130"/>
                </a:lnTo>
                <a:lnTo>
                  <a:pt x="870030" y="508399"/>
                </a:lnTo>
                <a:lnTo>
                  <a:pt x="870483" y="510441"/>
                </a:lnTo>
                <a:lnTo>
                  <a:pt x="870710" y="512482"/>
                </a:lnTo>
                <a:lnTo>
                  <a:pt x="870710" y="514524"/>
                </a:lnTo>
                <a:lnTo>
                  <a:pt x="870483" y="516793"/>
                </a:lnTo>
                <a:lnTo>
                  <a:pt x="869804" y="518834"/>
                </a:lnTo>
                <a:lnTo>
                  <a:pt x="869577" y="521330"/>
                </a:lnTo>
                <a:lnTo>
                  <a:pt x="869350" y="523825"/>
                </a:lnTo>
                <a:lnTo>
                  <a:pt x="869577" y="526548"/>
                </a:lnTo>
                <a:lnTo>
                  <a:pt x="870030" y="529497"/>
                </a:lnTo>
                <a:lnTo>
                  <a:pt x="870937" y="532446"/>
                </a:lnTo>
                <a:lnTo>
                  <a:pt x="872070" y="535622"/>
                </a:lnTo>
                <a:lnTo>
                  <a:pt x="873430" y="539025"/>
                </a:lnTo>
                <a:lnTo>
                  <a:pt x="875016" y="542201"/>
                </a:lnTo>
                <a:lnTo>
                  <a:pt x="876829" y="545604"/>
                </a:lnTo>
                <a:lnTo>
                  <a:pt x="878869" y="548780"/>
                </a:lnTo>
                <a:lnTo>
                  <a:pt x="881135" y="552410"/>
                </a:lnTo>
                <a:lnTo>
                  <a:pt x="883175" y="555586"/>
                </a:lnTo>
                <a:lnTo>
                  <a:pt x="885668" y="558762"/>
                </a:lnTo>
                <a:lnTo>
                  <a:pt x="888387" y="561938"/>
                </a:lnTo>
                <a:lnTo>
                  <a:pt x="890880" y="564888"/>
                </a:lnTo>
                <a:lnTo>
                  <a:pt x="893826" y="568064"/>
                </a:lnTo>
                <a:lnTo>
                  <a:pt x="916489" y="591204"/>
                </a:lnTo>
                <a:lnTo>
                  <a:pt x="952976" y="628409"/>
                </a:lnTo>
                <a:lnTo>
                  <a:pt x="971787" y="647239"/>
                </a:lnTo>
                <a:lnTo>
                  <a:pt x="988557" y="664026"/>
                </a:lnTo>
                <a:lnTo>
                  <a:pt x="995809" y="670832"/>
                </a:lnTo>
                <a:lnTo>
                  <a:pt x="1001928" y="676277"/>
                </a:lnTo>
                <a:lnTo>
                  <a:pt x="1006688" y="680587"/>
                </a:lnTo>
                <a:lnTo>
                  <a:pt x="1009634" y="682856"/>
                </a:lnTo>
                <a:lnTo>
                  <a:pt x="1013033" y="685125"/>
                </a:lnTo>
                <a:lnTo>
                  <a:pt x="1018472" y="688981"/>
                </a:lnTo>
                <a:lnTo>
                  <a:pt x="1035243" y="701232"/>
                </a:lnTo>
                <a:lnTo>
                  <a:pt x="1057679" y="718020"/>
                </a:lnTo>
                <a:lnTo>
                  <a:pt x="1070597" y="727775"/>
                </a:lnTo>
                <a:lnTo>
                  <a:pt x="1084421" y="737757"/>
                </a:lnTo>
                <a:lnTo>
                  <a:pt x="1098926" y="747739"/>
                </a:lnTo>
                <a:lnTo>
                  <a:pt x="1113657" y="757947"/>
                </a:lnTo>
                <a:lnTo>
                  <a:pt x="1128841" y="767929"/>
                </a:lnTo>
                <a:lnTo>
                  <a:pt x="1144025" y="777684"/>
                </a:lnTo>
                <a:lnTo>
                  <a:pt x="1158756" y="786532"/>
                </a:lnTo>
                <a:lnTo>
                  <a:pt x="1166235" y="790842"/>
                </a:lnTo>
                <a:lnTo>
                  <a:pt x="1173260" y="794472"/>
                </a:lnTo>
                <a:lnTo>
                  <a:pt x="1180286" y="798102"/>
                </a:lnTo>
                <a:lnTo>
                  <a:pt x="1187085" y="801505"/>
                </a:lnTo>
                <a:lnTo>
                  <a:pt x="1193657" y="804454"/>
                </a:lnTo>
                <a:lnTo>
                  <a:pt x="1200229" y="807176"/>
                </a:lnTo>
                <a:lnTo>
                  <a:pt x="1205215" y="809445"/>
                </a:lnTo>
                <a:lnTo>
                  <a:pt x="1209521" y="811260"/>
                </a:lnTo>
                <a:lnTo>
                  <a:pt x="1213374" y="813529"/>
                </a:lnTo>
                <a:lnTo>
                  <a:pt x="1216546" y="815570"/>
                </a:lnTo>
                <a:lnTo>
                  <a:pt x="1219266" y="817839"/>
                </a:lnTo>
                <a:lnTo>
                  <a:pt x="1221306" y="820108"/>
                </a:lnTo>
                <a:lnTo>
                  <a:pt x="1222892" y="821923"/>
                </a:lnTo>
                <a:lnTo>
                  <a:pt x="1224252" y="824191"/>
                </a:lnTo>
                <a:lnTo>
                  <a:pt x="1224688" y="825500"/>
                </a:lnTo>
                <a:lnTo>
                  <a:pt x="1394461" y="825500"/>
                </a:lnTo>
                <a:lnTo>
                  <a:pt x="1407672" y="816269"/>
                </a:lnTo>
                <a:lnTo>
                  <a:pt x="1406764" y="814679"/>
                </a:lnTo>
                <a:lnTo>
                  <a:pt x="1405176" y="810816"/>
                </a:lnTo>
                <a:lnTo>
                  <a:pt x="1404041" y="808090"/>
                </a:lnTo>
                <a:lnTo>
                  <a:pt x="1403133" y="804909"/>
                </a:lnTo>
                <a:lnTo>
                  <a:pt x="1402226" y="801274"/>
                </a:lnTo>
                <a:lnTo>
                  <a:pt x="1401318" y="797866"/>
                </a:lnTo>
                <a:lnTo>
                  <a:pt x="1400864" y="794004"/>
                </a:lnTo>
                <a:lnTo>
                  <a:pt x="1400637" y="789915"/>
                </a:lnTo>
                <a:lnTo>
                  <a:pt x="1400864" y="786052"/>
                </a:lnTo>
                <a:lnTo>
                  <a:pt x="1401545" y="782190"/>
                </a:lnTo>
                <a:lnTo>
                  <a:pt x="1402453" y="780145"/>
                </a:lnTo>
                <a:lnTo>
                  <a:pt x="1403133" y="778328"/>
                </a:lnTo>
                <a:lnTo>
                  <a:pt x="1404041" y="776510"/>
                </a:lnTo>
                <a:lnTo>
                  <a:pt x="1405176" y="774693"/>
                </a:lnTo>
                <a:lnTo>
                  <a:pt x="1406310" y="773102"/>
                </a:lnTo>
                <a:lnTo>
                  <a:pt x="1407899" y="771512"/>
                </a:lnTo>
                <a:lnTo>
                  <a:pt x="1409487" y="770149"/>
                </a:lnTo>
                <a:lnTo>
                  <a:pt x="1411529" y="768558"/>
                </a:lnTo>
                <a:lnTo>
                  <a:pt x="1416068" y="765605"/>
                </a:lnTo>
                <a:lnTo>
                  <a:pt x="1421060" y="762197"/>
                </a:lnTo>
                <a:lnTo>
                  <a:pt x="1432406" y="753336"/>
                </a:lnTo>
                <a:lnTo>
                  <a:pt x="1446475" y="743340"/>
                </a:lnTo>
                <a:lnTo>
                  <a:pt x="1454418" y="737433"/>
                </a:lnTo>
                <a:lnTo>
                  <a:pt x="1463041" y="731753"/>
                </a:lnTo>
                <a:lnTo>
                  <a:pt x="1472571" y="725846"/>
                </a:lnTo>
                <a:lnTo>
                  <a:pt x="1482556" y="719939"/>
                </a:lnTo>
                <a:lnTo>
                  <a:pt x="1493448" y="713577"/>
                </a:lnTo>
                <a:lnTo>
                  <a:pt x="1504794" y="707670"/>
                </a:lnTo>
                <a:lnTo>
                  <a:pt x="1517275" y="701763"/>
                </a:lnTo>
                <a:lnTo>
                  <a:pt x="1530436" y="695856"/>
                </a:lnTo>
                <a:lnTo>
                  <a:pt x="1544279" y="690404"/>
                </a:lnTo>
                <a:lnTo>
                  <a:pt x="1558802" y="684951"/>
                </a:lnTo>
                <a:lnTo>
                  <a:pt x="1584671" y="676318"/>
                </a:lnTo>
                <a:lnTo>
                  <a:pt x="1607363" y="669502"/>
                </a:lnTo>
                <a:lnTo>
                  <a:pt x="1626878" y="664049"/>
                </a:lnTo>
                <a:lnTo>
                  <a:pt x="1643443" y="659732"/>
                </a:lnTo>
                <a:lnTo>
                  <a:pt x="1657739" y="656552"/>
                </a:lnTo>
                <a:lnTo>
                  <a:pt x="1669539" y="654507"/>
                </a:lnTo>
                <a:lnTo>
                  <a:pt x="1679070" y="653144"/>
                </a:lnTo>
                <a:lnTo>
                  <a:pt x="1686331" y="652462"/>
                </a:lnTo>
                <a:lnTo>
                  <a:pt x="1689735" y="652462"/>
                </a:lnTo>
                <a:lnTo>
                  <a:pt x="1693366" y="652462"/>
                </a:lnTo>
                <a:lnTo>
                  <a:pt x="1697451" y="653144"/>
                </a:lnTo>
                <a:lnTo>
                  <a:pt x="1701535" y="653825"/>
                </a:lnTo>
                <a:lnTo>
                  <a:pt x="1710158" y="655188"/>
                </a:lnTo>
                <a:lnTo>
                  <a:pt x="1718554" y="657233"/>
                </a:lnTo>
                <a:lnTo>
                  <a:pt x="1725816" y="659505"/>
                </a:lnTo>
                <a:lnTo>
                  <a:pt x="1732170" y="661323"/>
                </a:lnTo>
                <a:lnTo>
                  <a:pt x="1737843" y="662913"/>
                </a:lnTo>
                <a:lnTo>
                  <a:pt x="1757955" y="825500"/>
                </a:lnTo>
                <a:lnTo>
                  <a:pt x="1795330" y="825500"/>
                </a:lnTo>
                <a:lnTo>
                  <a:pt x="1795464" y="825183"/>
                </a:lnTo>
                <a:lnTo>
                  <a:pt x="1796372" y="823354"/>
                </a:lnTo>
                <a:lnTo>
                  <a:pt x="1797734" y="821525"/>
                </a:lnTo>
                <a:lnTo>
                  <a:pt x="1799096" y="819924"/>
                </a:lnTo>
                <a:lnTo>
                  <a:pt x="1802727" y="816265"/>
                </a:lnTo>
                <a:lnTo>
                  <a:pt x="1806813" y="812835"/>
                </a:lnTo>
                <a:lnTo>
                  <a:pt x="1811807" y="809405"/>
                </a:lnTo>
                <a:lnTo>
                  <a:pt x="1817254" y="806432"/>
                </a:lnTo>
                <a:lnTo>
                  <a:pt x="1822928" y="803002"/>
                </a:lnTo>
                <a:lnTo>
                  <a:pt x="1829284" y="800258"/>
                </a:lnTo>
                <a:lnTo>
                  <a:pt x="1835639" y="797514"/>
                </a:lnTo>
                <a:lnTo>
                  <a:pt x="1842222" y="794999"/>
                </a:lnTo>
                <a:lnTo>
                  <a:pt x="1849712" y="792712"/>
                </a:lnTo>
                <a:lnTo>
                  <a:pt x="1856734" y="791048"/>
                </a:lnTo>
                <a:lnTo>
                  <a:pt x="1803400" y="640325"/>
                </a:lnTo>
                <a:lnTo>
                  <a:pt x="1969600" y="134937"/>
                </a:lnTo>
                <a:lnTo>
                  <a:pt x="2003338" y="139243"/>
                </a:lnTo>
                <a:lnTo>
                  <a:pt x="2091185" y="215534"/>
                </a:lnTo>
                <a:lnTo>
                  <a:pt x="2092325" y="215676"/>
                </a:lnTo>
                <a:lnTo>
                  <a:pt x="2092111" y="216338"/>
                </a:lnTo>
                <a:lnTo>
                  <a:pt x="2092325" y="216524"/>
                </a:lnTo>
                <a:lnTo>
                  <a:pt x="1963865" y="614454"/>
                </a:lnTo>
                <a:lnTo>
                  <a:pt x="1994048" y="697384"/>
                </a:lnTo>
                <a:lnTo>
                  <a:pt x="2016098" y="758694"/>
                </a:lnTo>
                <a:lnTo>
                  <a:pt x="2023600" y="779961"/>
                </a:lnTo>
                <a:lnTo>
                  <a:pt x="2024052" y="781280"/>
                </a:lnTo>
                <a:lnTo>
                  <a:pt x="2026755" y="781507"/>
                </a:lnTo>
                <a:lnTo>
                  <a:pt x="2031294" y="781965"/>
                </a:lnTo>
                <a:lnTo>
                  <a:pt x="2034926" y="782879"/>
                </a:lnTo>
                <a:lnTo>
                  <a:pt x="2036288" y="783337"/>
                </a:lnTo>
                <a:lnTo>
                  <a:pt x="2037423" y="783794"/>
                </a:lnTo>
                <a:lnTo>
                  <a:pt x="2039011" y="785166"/>
                </a:lnTo>
                <a:lnTo>
                  <a:pt x="2041054" y="786767"/>
                </a:lnTo>
                <a:lnTo>
                  <a:pt x="2045140" y="790654"/>
                </a:lnTo>
                <a:lnTo>
                  <a:pt x="2048999" y="794999"/>
                </a:lnTo>
                <a:lnTo>
                  <a:pt x="2052857" y="800030"/>
                </a:lnTo>
                <a:lnTo>
                  <a:pt x="2056035" y="804603"/>
                </a:lnTo>
                <a:lnTo>
                  <a:pt x="2058532" y="809176"/>
                </a:lnTo>
                <a:lnTo>
                  <a:pt x="2060120" y="812606"/>
                </a:lnTo>
                <a:lnTo>
                  <a:pt x="2060801" y="813978"/>
                </a:lnTo>
                <a:lnTo>
                  <a:pt x="2061028" y="815122"/>
                </a:lnTo>
                <a:lnTo>
                  <a:pt x="2061217" y="825500"/>
                </a:lnTo>
                <a:lnTo>
                  <a:pt x="2617787" y="825500"/>
                </a:lnTo>
                <a:lnTo>
                  <a:pt x="2617787" y="866775"/>
                </a:lnTo>
                <a:lnTo>
                  <a:pt x="2617787" y="874713"/>
                </a:lnTo>
                <a:lnTo>
                  <a:pt x="2617787" y="963613"/>
                </a:lnTo>
                <a:lnTo>
                  <a:pt x="2249487" y="963613"/>
                </a:lnTo>
                <a:lnTo>
                  <a:pt x="2249487" y="2002513"/>
                </a:lnTo>
                <a:lnTo>
                  <a:pt x="2249487" y="2005235"/>
                </a:lnTo>
                <a:lnTo>
                  <a:pt x="2249026" y="2007504"/>
                </a:lnTo>
                <a:lnTo>
                  <a:pt x="2248565" y="2009999"/>
                </a:lnTo>
                <a:lnTo>
                  <a:pt x="2247642" y="2012267"/>
                </a:lnTo>
                <a:lnTo>
                  <a:pt x="2246489" y="2014536"/>
                </a:lnTo>
                <a:lnTo>
                  <a:pt x="2245335" y="2016577"/>
                </a:lnTo>
                <a:lnTo>
                  <a:pt x="2243951" y="2018165"/>
                </a:lnTo>
                <a:lnTo>
                  <a:pt x="2242337" y="2019980"/>
                </a:lnTo>
                <a:lnTo>
                  <a:pt x="2240491" y="2021794"/>
                </a:lnTo>
                <a:lnTo>
                  <a:pt x="2238646" y="2022928"/>
                </a:lnTo>
                <a:lnTo>
                  <a:pt x="2236570" y="2024289"/>
                </a:lnTo>
                <a:lnTo>
                  <a:pt x="2234494" y="2025197"/>
                </a:lnTo>
                <a:lnTo>
                  <a:pt x="2232188" y="2026104"/>
                </a:lnTo>
                <a:lnTo>
                  <a:pt x="2229650" y="2026558"/>
                </a:lnTo>
                <a:lnTo>
                  <a:pt x="2227113" y="2027238"/>
                </a:lnTo>
                <a:lnTo>
                  <a:pt x="2224576" y="2027238"/>
                </a:lnTo>
                <a:lnTo>
                  <a:pt x="2220424" y="2027238"/>
                </a:lnTo>
                <a:lnTo>
                  <a:pt x="2217887" y="2027238"/>
                </a:lnTo>
                <a:lnTo>
                  <a:pt x="2215580" y="2026558"/>
                </a:lnTo>
                <a:lnTo>
                  <a:pt x="2213043" y="2026104"/>
                </a:lnTo>
                <a:lnTo>
                  <a:pt x="2210736" y="2025197"/>
                </a:lnTo>
                <a:lnTo>
                  <a:pt x="2208429" y="2024289"/>
                </a:lnTo>
                <a:lnTo>
                  <a:pt x="2206353" y="2022928"/>
                </a:lnTo>
                <a:lnTo>
                  <a:pt x="2204739" y="2021794"/>
                </a:lnTo>
                <a:lnTo>
                  <a:pt x="2202893" y="2019980"/>
                </a:lnTo>
                <a:lnTo>
                  <a:pt x="2201279" y="2018165"/>
                </a:lnTo>
                <a:lnTo>
                  <a:pt x="2199895" y="2016577"/>
                </a:lnTo>
                <a:lnTo>
                  <a:pt x="2198742" y="2014536"/>
                </a:lnTo>
                <a:lnTo>
                  <a:pt x="2197588" y="2012267"/>
                </a:lnTo>
                <a:lnTo>
                  <a:pt x="2196666" y="2009999"/>
                </a:lnTo>
                <a:lnTo>
                  <a:pt x="2196204" y="2007504"/>
                </a:lnTo>
                <a:lnTo>
                  <a:pt x="2195512" y="2005235"/>
                </a:lnTo>
                <a:lnTo>
                  <a:pt x="2195512" y="2002513"/>
                </a:lnTo>
                <a:lnTo>
                  <a:pt x="2195512" y="1138896"/>
                </a:lnTo>
                <a:lnTo>
                  <a:pt x="2151062" y="1092447"/>
                </a:lnTo>
                <a:lnTo>
                  <a:pt x="2151062" y="1888408"/>
                </a:lnTo>
                <a:lnTo>
                  <a:pt x="2150835" y="1890907"/>
                </a:lnTo>
                <a:lnTo>
                  <a:pt x="2150607" y="1893632"/>
                </a:lnTo>
                <a:lnTo>
                  <a:pt x="2149924" y="1896130"/>
                </a:lnTo>
                <a:lnTo>
                  <a:pt x="2149240" y="1898628"/>
                </a:lnTo>
                <a:lnTo>
                  <a:pt x="2148102" y="1900899"/>
                </a:lnTo>
                <a:lnTo>
                  <a:pt x="2146963" y="1903170"/>
                </a:lnTo>
                <a:lnTo>
                  <a:pt x="2145369" y="1905214"/>
                </a:lnTo>
                <a:lnTo>
                  <a:pt x="2144002" y="1906804"/>
                </a:lnTo>
                <a:lnTo>
                  <a:pt x="2142180" y="1908620"/>
                </a:lnTo>
                <a:lnTo>
                  <a:pt x="2140131" y="1909983"/>
                </a:lnTo>
                <a:lnTo>
                  <a:pt x="2138309" y="1911573"/>
                </a:lnTo>
                <a:lnTo>
                  <a:pt x="2136031" y="1912481"/>
                </a:lnTo>
                <a:lnTo>
                  <a:pt x="2133754" y="1913617"/>
                </a:lnTo>
                <a:lnTo>
                  <a:pt x="2131476" y="1914071"/>
                </a:lnTo>
                <a:lnTo>
                  <a:pt x="2128971" y="1914525"/>
                </a:lnTo>
                <a:lnTo>
                  <a:pt x="2126466" y="1914525"/>
                </a:lnTo>
                <a:lnTo>
                  <a:pt x="2122367" y="1914525"/>
                </a:lnTo>
                <a:lnTo>
                  <a:pt x="2119862" y="1914525"/>
                </a:lnTo>
                <a:lnTo>
                  <a:pt x="2117356" y="1914071"/>
                </a:lnTo>
                <a:lnTo>
                  <a:pt x="2115079" y="1913617"/>
                </a:lnTo>
                <a:lnTo>
                  <a:pt x="2112801" y="1912481"/>
                </a:lnTo>
                <a:lnTo>
                  <a:pt x="2110524" y="1911573"/>
                </a:lnTo>
                <a:lnTo>
                  <a:pt x="2108702" y="1909983"/>
                </a:lnTo>
                <a:lnTo>
                  <a:pt x="2106652" y="1908620"/>
                </a:lnTo>
                <a:lnTo>
                  <a:pt x="2104830" y="1906804"/>
                </a:lnTo>
                <a:lnTo>
                  <a:pt x="2103464" y="1905214"/>
                </a:lnTo>
                <a:lnTo>
                  <a:pt x="2101870" y="1903170"/>
                </a:lnTo>
                <a:lnTo>
                  <a:pt x="2100731" y="1900899"/>
                </a:lnTo>
                <a:lnTo>
                  <a:pt x="2099592" y="1898628"/>
                </a:lnTo>
                <a:lnTo>
                  <a:pt x="2098909" y="1896130"/>
                </a:lnTo>
                <a:lnTo>
                  <a:pt x="2098226" y="1893632"/>
                </a:lnTo>
                <a:lnTo>
                  <a:pt x="2097998" y="1890907"/>
                </a:lnTo>
                <a:lnTo>
                  <a:pt x="2097543" y="1888408"/>
                </a:lnTo>
                <a:lnTo>
                  <a:pt x="2097099" y="963613"/>
                </a:lnTo>
                <a:lnTo>
                  <a:pt x="1400175" y="963613"/>
                </a:lnTo>
                <a:lnTo>
                  <a:pt x="1400175" y="977900"/>
                </a:lnTo>
                <a:lnTo>
                  <a:pt x="1631496" y="977900"/>
                </a:lnTo>
                <a:lnTo>
                  <a:pt x="1638300" y="978127"/>
                </a:lnTo>
                <a:lnTo>
                  <a:pt x="1644650" y="979035"/>
                </a:lnTo>
                <a:lnTo>
                  <a:pt x="1651000" y="979943"/>
                </a:lnTo>
                <a:lnTo>
                  <a:pt x="1657123" y="981077"/>
                </a:lnTo>
                <a:lnTo>
                  <a:pt x="1662793" y="982666"/>
                </a:lnTo>
                <a:lnTo>
                  <a:pt x="1668235" y="984709"/>
                </a:lnTo>
                <a:lnTo>
                  <a:pt x="1673225" y="986978"/>
                </a:lnTo>
                <a:lnTo>
                  <a:pt x="1677760" y="989702"/>
                </a:lnTo>
                <a:lnTo>
                  <a:pt x="1682069" y="992425"/>
                </a:lnTo>
                <a:lnTo>
                  <a:pt x="1685698" y="995376"/>
                </a:lnTo>
                <a:lnTo>
                  <a:pt x="1689100" y="998553"/>
                </a:lnTo>
                <a:lnTo>
                  <a:pt x="1691821" y="1001957"/>
                </a:lnTo>
                <a:lnTo>
                  <a:pt x="1694089" y="1005589"/>
                </a:lnTo>
                <a:lnTo>
                  <a:pt x="1694996" y="1007404"/>
                </a:lnTo>
                <a:lnTo>
                  <a:pt x="1695677" y="1009220"/>
                </a:lnTo>
                <a:lnTo>
                  <a:pt x="1696130" y="1011263"/>
                </a:lnTo>
                <a:lnTo>
                  <a:pt x="1696810" y="1013078"/>
                </a:lnTo>
                <a:lnTo>
                  <a:pt x="1697037" y="1015121"/>
                </a:lnTo>
                <a:lnTo>
                  <a:pt x="1697037" y="1017164"/>
                </a:lnTo>
                <a:lnTo>
                  <a:pt x="1697037" y="1843966"/>
                </a:lnTo>
                <a:lnTo>
                  <a:pt x="1697037" y="1845781"/>
                </a:lnTo>
                <a:lnTo>
                  <a:pt x="1696810" y="1847824"/>
                </a:lnTo>
                <a:lnTo>
                  <a:pt x="1696130" y="1849866"/>
                </a:lnTo>
                <a:lnTo>
                  <a:pt x="1695677" y="1851909"/>
                </a:lnTo>
                <a:lnTo>
                  <a:pt x="1694996" y="1853498"/>
                </a:lnTo>
                <a:lnTo>
                  <a:pt x="1694089" y="1855540"/>
                </a:lnTo>
                <a:lnTo>
                  <a:pt x="1691821" y="1858945"/>
                </a:lnTo>
                <a:lnTo>
                  <a:pt x="1689100" y="1862576"/>
                </a:lnTo>
                <a:lnTo>
                  <a:pt x="1685698" y="1865753"/>
                </a:lnTo>
                <a:lnTo>
                  <a:pt x="1682069" y="1868704"/>
                </a:lnTo>
                <a:lnTo>
                  <a:pt x="1677760" y="1871427"/>
                </a:lnTo>
                <a:lnTo>
                  <a:pt x="1673225" y="1873924"/>
                </a:lnTo>
                <a:lnTo>
                  <a:pt x="1668235" y="1876420"/>
                </a:lnTo>
                <a:lnTo>
                  <a:pt x="1662793" y="1878236"/>
                </a:lnTo>
                <a:lnTo>
                  <a:pt x="1657123" y="1879825"/>
                </a:lnTo>
                <a:lnTo>
                  <a:pt x="1651000" y="1881186"/>
                </a:lnTo>
                <a:lnTo>
                  <a:pt x="1644650" y="1882094"/>
                </a:lnTo>
                <a:lnTo>
                  <a:pt x="1638300" y="1882775"/>
                </a:lnTo>
                <a:lnTo>
                  <a:pt x="1631496" y="1882775"/>
                </a:lnTo>
                <a:lnTo>
                  <a:pt x="1400175" y="1882775"/>
                </a:lnTo>
                <a:lnTo>
                  <a:pt x="1400175" y="2002513"/>
                </a:lnTo>
                <a:lnTo>
                  <a:pt x="1400175" y="2005235"/>
                </a:lnTo>
                <a:lnTo>
                  <a:pt x="1399714" y="2007504"/>
                </a:lnTo>
                <a:lnTo>
                  <a:pt x="1399022" y="2009999"/>
                </a:lnTo>
                <a:lnTo>
                  <a:pt x="1398330" y="2012267"/>
                </a:lnTo>
                <a:lnTo>
                  <a:pt x="1397177" y="2014536"/>
                </a:lnTo>
                <a:lnTo>
                  <a:pt x="1395793" y="2016577"/>
                </a:lnTo>
                <a:lnTo>
                  <a:pt x="1394639" y="2018165"/>
                </a:lnTo>
                <a:lnTo>
                  <a:pt x="1392794" y="2019980"/>
                </a:lnTo>
                <a:lnTo>
                  <a:pt x="1390949" y="2021794"/>
                </a:lnTo>
                <a:lnTo>
                  <a:pt x="1389334" y="2022928"/>
                </a:lnTo>
                <a:lnTo>
                  <a:pt x="1387258" y="2024289"/>
                </a:lnTo>
                <a:lnTo>
                  <a:pt x="1384952" y="2025197"/>
                </a:lnTo>
                <a:lnTo>
                  <a:pt x="1382645" y="2026104"/>
                </a:lnTo>
                <a:lnTo>
                  <a:pt x="1380338" y="2026558"/>
                </a:lnTo>
                <a:lnTo>
                  <a:pt x="1378032" y="2027238"/>
                </a:lnTo>
                <a:lnTo>
                  <a:pt x="1375494" y="2027238"/>
                </a:lnTo>
                <a:lnTo>
                  <a:pt x="1371112" y="2027238"/>
                </a:lnTo>
                <a:lnTo>
                  <a:pt x="1368575" y="2027238"/>
                </a:lnTo>
                <a:lnTo>
                  <a:pt x="1366037" y="2026558"/>
                </a:lnTo>
                <a:lnTo>
                  <a:pt x="1363500" y="2026104"/>
                </a:lnTo>
                <a:lnTo>
                  <a:pt x="1361193" y="2025197"/>
                </a:lnTo>
                <a:lnTo>
                  <a:pt x="1359348" y="2024289"/>
                </a:lnTo>
                <a:lnTo>
                  <a:pt x="1357272" y="2022928"/>
                </a:lnTo>
                <a:lnTo>
                  <a:pt x="1355196" y="2021794"/>
                </a:lnTo>
                <a:lnTo>
                  <a:pt x="1353351" y="2019980"/>
                </a:lnTo>
                <a:lnTo>
                  <a:pt x="1351967" y="2018165"/>
                </a:lnTo>
                <a:lnTo>
                  <a:pt x="1350352" y="2016577"/>
                </a:lnTo>
                <a:lnTo>
                  <a:pt x="1349199" y="2014536"/>
                </a:lnTo>
                <a:lnTo>
                  <a:pt x="1348276" y="2012267"/>
                </a:lnTo>
                <a:lnTo>
                  <a:pt x="1347123" y="2009999"/>
                </a:lnTo>
                <a:lnTo>
                  <a:pt x="1346662" y="2007504"/>
                </a:lnTo>
                <a:lnTo>
                  <a:pt x="1346431" y="2005235"/>
                </a:lnTo>
                <a:lnTo>
                  <a:pt x="1346200" y="2002513"/>
                </a:lnTo>
                <a:lnTo>
                  <a:pt x="1346200" y="1882775"/>
                </a:lnTo>
                <a:lnTo>
                  <a:pt x="1292452" y="1882775"/>
                </a:lnTo>
                <a:lnTo>
                  <a:pt x="1285875" y="1882775"/>
                </a:lnTo>
                <a:lnTo>
                  <a:pt x="1279071" y="1882094"/>
                </a:lnTo>
                <a:lnTo>
                  <a:pt x="1272948" y="1881186"/>
                </a:lnTo>
                <a:lnTo>
                  <a:pt x="1267052" y="1879825"/>
                </a:lnTo>
                <a:lnTo>
                  <a:pt x="1261382" y="1878236"/>
                </a:lnTo>
                <a:lnTo>
                  <a:pt x="1255939" y="1876420"/>
                </a:lnTo>
                <a:lnTo>
                  <a:pt x="1250950" y="1873924"/>
                </a:lnTo>
                <a:lnTo>
                  <a:pt x="1246187" y="1871427"/>
                </a:lnTo>
                <a:lnTo>
                  <a:pt x="1241878" y="1868704"/>
                </a:lnTo>
                <a:lnTo>
                  <a:pt x="1238250" y="1865753"/>
                </a:lnTo>
                <a:lnTo>
                  <a:pt x="1235075" y="1862576"/>
                </a:lnTo>
                <a:lnTo>
                  <a:pt x="1232353" y="1858945"/>
                </a:lnTo>
                <a:lnTo>
                  <a:pt x="1230085" y="1855540"/>
                </a:lnTo>
                <a:lnTo>
                  <a:pt x="1229178" y="1853498"/>
                </a:lnTo>
                <a:lnTo>
                  <a:pt x="1228271" y="1851909"/>
                </a:lnTo>
                <a:lnTo>
                  <a:pt x="1227818" y="1849866"/>
                </a:lnTo>
                <a:lnTo>
                  <a:pt x="1227364" y="1847824"/>
                </a:lnTo>
                <a:lnTo>
                  <a:pt x="1227137" y="1845781"/>
                </a:lnTo>
                <a:lnTo>
                  <a:pt x="1227137" y="1843966"/>
                </a:lnTo>
                <a:lnTo>
                  <a:pt x="1227137" y="1017164"/>
                </a:lnTo>
                <a:lnTo>
                  <a:pt x="1227137" y="1015121"/>
                </a:lnTo>
                <a:lnTo>
                  <a:pt x="1227364" y="1013078"/>
                </a:lnTo>
                <a:lnTo>
                  <a:pt x="1227818" y="1011263"/>
                </a:lnTo>
                <a:lnTo>
                  <a:pt x="1228271" y="1009220"/>
                </a:lnTo>
                <a:lnTo>
                  <a:pt x="1229178" y="1007404"/>
                </a:lnTo>
                <a:lnTo>
                  <a:pt x="1230085" y="1005589"/>
                </a:lnTo>
                <a:lnTo>
                  <a:pt x="1232353" y="1001957"/>
                </a:lnTo>
                <a:lnTo>
                  <a:pt x="1235075" y="998553"/>
                </a:lnTo>
                <a:lnTo>
                  <a:pt x="1238250" y="995376"/>
                </a:lnTo>
                <a:lnTo>
                  <a:pt x="1241878" y="992425"/>
                </a:lnTo>
                <a:lnTo>
                  <a:pt x="1246187" y="989702"/>
                </a:lnTo>
                <a:lnTo>
                  <a:pt x="1247833" y="988761"/>
                </a:lnTo>
                <a:lnTo>
                  <a:pt x="1247813" y="963613"/>
                </a:lnTo>
                <a:lnTo>
                  <a:pt x="881062" y="963613"/>
                </a:lnTo>
                <a:lnTo>
                  <a:pt x="881062" y="874713"/>
                </a:lnTo>
                <a:lnTo>
                  <a:pt x="881062" y="866775"/>
                </a:lnTo>
                <a:lnTo>
                  <a:pt x="881062" y="848089"/>
                </a:lnTo>
                <a:lnTo>
                  <a:pt x="840568" y="827821"/>
                </a:lnTo>
                <a:lnTo>
                  <a:pt x="839888" y="826233"/>
                </a:lnTo>
                <a:lnTo>
                  <a:pt x="837849" y="823057"/>
                </a:lnTo>
                <a:lnTo>
                  <a:pt x="836716" y="821015"/>
                </a:lnTo>
                <a:lnTo>
                  <a:pt x="834903" y="818746"/>
                </a:lnTo>
                <a:lnTo>
                  <a:pt x="833316" y="816705"/>
                </a:lnTo>
                <a:lnTo>
                  <a:pt x="831277" y="814890"/>
                </a:lnTo>
                <a:lnTo>
                  <a:pt x="829010" y="813302"/>
                </a:lnTo>
                <a:lnTo>
                  <a:pt x="826744" y="812167"/>
                </a:lnTo>
                <a:lnTo>
                  <a:pt x="825837" y="811941"/>
                </a:lnTo>
                <a:lnTo>
                  <a:pt x="824478" y="811487"/>
                </a:lnTo>
                <a:lnTo>
                  <a:pt x="823345" y="811487"/>
                </a:lnTo>
                <a:lnTo>
                  <a:pt x="822211" y="811941"/>
                </a:lnTo>
                <a:lnTo>
                  <a:pt x="821078" y="812167"/>
                </a:lnTo>
                <a:lnTo>
                  <a:pt x="819945" y="812848"/>
                </a:lnTo>
                <a:lnTo>
                  <a:pt x="818812" y="813755"/>
                </a:lnTo>
                <a:lnTo>
                  <a:pt x="817679" y="814890"/>
                </a:lnTo>
                <a:lnTo>
                  <a:pt x="816319" y="816251"/>
                </a:lnTo>
                <a:lnTo>
                  <a:pt x="815412" y="818066"/>
                </a:lnTo>
                <a:lnTo>
                  <a:pt x="814053" y="820335"/>
                </a:lnTo>
                <a:lnTo>
                  <a:pt x="813146" y="822830"/>
                </a:lnTo>
                <a:lnTo>
                  <a:pt x="810653" y="828275"/>
                </a:lnTo>
                <a:lnTo>
                  <a:pt x="807480" y="834400"/>
                </a:lnTo>
                <a:lnTo>
                  <a:pt x="803401" y="841433"/>
                </a:lnTo>
                <a:lnTo>
                  <a:pt x="799095" y="848692"/>
                </a:lnTo>
                <a:lnTo>
                  <a:pt x="794109" y="856406"/>
                </a:lnTo>
                <a:lnTo>
                  <a:pt x="788897" y="864346"/>
                </a:lnTo>
                <a:lnTo>
                  <a:pt x="777792" y="880907"/>
                </a:lnTo>
                <a:lnTo>
                  <a:pt x="766234" y="897014"/>
                </a:lnTo>
                <a:lnTo>
                  <a:pt x="755356" y="911760"/>
                </a:lnTo>
                <a:lnTo>
                  <a:pt x="745611" y="924691"/>
                </a:lnTo>
                <a:lnTo>
                  <a:pt x="737905" y="934446"/>
                </a:lnTo>
                <a:lnTo>
                  <a:pt x="734506" y="938303"/>
                </a:lnTo>
                <a:lnTo>
                  <a:pt x="731786" y="942386"/>
                </a:lnTo>
                <a:lnTo>
                  <a:pt x="729747" y="946016"/>
                </a:lnTo>
                <a:lnTo>
                  <a:pt x="727707" y="949873"/>
                </a:lnTo>
                <a:lnTo>
                  <a:pt x="725894" y="953503"/>
                </a:lnTo>
                <a:lnTo>
                  <a:pt x="724534" y="956906"/>
                </a:lnTo>
                <a:lnTo>
                  <a:pt x="723174" y="960535"/>
                </a:lnTo>
                <a:lnTo>
                  <a:pt x="722041" y="963938"/>
                </a:lnTo>
                <a:lnTo>
                  <a:pt x="720455" y="970291"/>
                </a:lnTo>
                <a:lnTo>
                  <a:pt x="719548" y="976870"/>
                </a:lnTo>
                <a:lnTo>
                  <a:pt x="717735" y="988440"/>
                </a:lnTo>
                <a:lnTo>
                  <a:pt x="717509" y="991162"/>
                </a:lnTo>
                <a:lnTo>
                  <a:pt x="717509" y="993657"/>
                </a:lnTo>
                <a:lnTo>
                  <a:pt x="717735" y="996153"/>
                </a:lnTo>
                <a:lnTo>
                  <a:pt x="718415" y="998195"/>
                </a:lnTo>
                <a:lnTo>
                  <a:pt x="719775" y="1000463"/>
                </a:lnTo>
                <a:lnTo>
                  <a:pt x="721135" y="1002051"/>
                </a:lnTo>
                <a:lnTo>
                  <a:pt x="722948" y="1003866"/>
                </a:lnTo>
                <a:lnTo>
                  <a:pt x="725214" y="1005681"/>
                </a:lnTo>
                <a:lnTo>
                  <a:pt x="727934" y="1006815"/>
                </a:lnTo>
                <a:lnTo>
                  <a:pt x="731106" y="1008403"/>
                </a:lnTo>
                <a:lnTo>
                  <a:pt x="734506" y="1009538"/>
                </a:lnTo>
                <a:lnTo>
                  <a:pt x="738585" y="1010899"/>
                </a:lnTo>
                <a:lnTo>
                  <a:pt x="743118" y="1011806"/>
                </a:lnTo>
                <a:lnTo>
                  <a:pt x="747877" y="1012941"/>
                </a:lnTo>
                <a:lnTo>
                  <a:pt x="759208" y="1014982"/>
                </a:lnTo>
                <a:lnTo>
                  <a:pt x="767140" y="1016344"/>
                </a:lnTo>
                <a:lnTo>
                  <a:pt x="778019" y="1018385"/>
                </a:lnTo>
                <a:lnTo>
                  <a:pt x="807934" y="1024738"/>
                </a:lnTo>
                <a:lnTo>
                  <a:pt x="845781" y="1033358"/>
                </a:lnTo>
                <a:lnTo>
                  <a:pt x="866631" y="1038349"/>
                </a:lnTo>
                <a:lnTo>
                  <a:pt x="888387" y="1043794"/>
                </a:lnTo>
                <a:lnTo>
                  <a:pt x="910823" y="1049465"/>
                </a:lnTo>
                <a:lnTo>
                  <a:pt x="933033" y="1055364"/>
                </a:lnTo>
                <a:lnTo>
                  <a:pt x="954790" y="1061489"/>
                </a:lnTo>
                <a:lnTo>
                  <a:pt x="975866" y="1067614"/>
                </a:lnTo>
                <a:lnTo>
                  <a:pt x="996036" y="1073740"/>
                </a:lnTo>
                <a:lnTo>
                  <a:pt x="1014620" y="1079865"/>
                </a:lnTo>
                <a:lnTo>
                  <a:pt x="1030937" y="1085763"/>
                </a:lnTo>
                <a:lnTo>
                  <a:pt x="1038416" y="1088713"/>
                </a:lnTo>
                <a:lnTo>
                  <a:pt x="1045215" y="1091662"/>
                </a:lnTo>
                <a:lnTo>
                  <a:pt x="1072637" y="1103912"/>
                </a:lnTo>
                <a:lnTo>
                  <a:pt x="1087141" y="1110491"/>
                </a:lnTo>
                <a:lnTo>
                  <a:pt x="1101872" y="1117524"/>
                </a:lnTo>
                <a:lnTo>
                  <a:pt x="1116376" y="1124557"/>
                </a:lnTo>
                <a:lnTo>
                  <a:pt x="1130880" y="1132270"/>
                </a:lnTo>
                <a:lnTo>
                  <a:pt x="1144705" y="1139984"/>
                </a:lnTo>
                <a:lnTo>
                  <a:pt x="1158076" y="1147924"/>
                </a:lnTo>
                <a:lnTo>
                  <a:pt x="1164422" y="1152007"/>
                </a:lnTo>
                <a:lnTo>
                  <a:pt x="1170541" y="1155864"/>
                </a:lnTo>
                <a:lnTo>
                  <a:pt x="1176206" y="1159947"/>
                </a:lnTo>
                <a:lnTo>
                  <a:pt x="1181872" y="1163804"/>
                </a:lnTo>
                <a:lnTo>
                  <a:pt x="1186858" y="1168115"/>
                </a:lnTo>
                <a:lnTo>
                  <a:pt x="1191844" y="1171971"/>
                </a:lnTo>
                <a:lnTo>
                  <a:pt x="1195923" y="1176055"/>
                </a:lnTo>
                <a:lnTo>
                  <a:pt x="1200002" y="1179911"/>
                </a:lnTo>
                <a:lnTo>
                  <a:pt x="1203628" y="1183995"/>
                </a:lnTo>
                <a:lnTo>
                  <a:pt x="1206575" y="1187852"/>
                </a:lnTo>
                <a:lnTo>
                  <a:pt x="1209068" y="1191935"/>
                </a:lnTo>
                <a:lnTo>
                  <a:pt x="1211334" y="1195792"/>
                </a:lnTo>
                <a:lnTo>
                  <a:pt x="1212467" y="1199648"/>
                </a:lnTo>
                <a:lnTo>
                  <a:pt x="1213600" y="1203505"/>
                </a:lnTo>
                <a:lnTo>
                  <a:pt x="1213827" y="1205320"/>
                </a:lnTo>
                <a:lnTo>
                  <a:pt x="1213827" y="1207362"/>
                </a:lnTo>
                <a:lnTo>
                  <a:pt x="1213827" y="1208950"/>
                </a:lnTo>
                <a:lnTo>
                  <a:pt x="1213600" y="1210992"/>
                </a:lnTo>
                <a:lnTo>
                  <a:pt x="1211787" y="1221200"/>
                </a:lnTo>
                <a:lnTo>
                  <a:pt x="1210201" y="1237081"/>
                </a:lnTo>
                <a:lnTo>
                  <a:pt x="1207934" y="1257498"/>
                </a:lnTo>
                <a:lnTo>
                  <a:pt x="1205441" y="1281999"/>
                </a:lnTo>
                <a:lnTo>
                  <a:pt x="1200229" y="1340076"/>
                </a:lnTo>
                <a:lnTo>
                  <a:pt x="1194337" y="1404959"/>
                </a:lnTo>
                <a:lnTo>
                  <a:pt x="1188444" y="1471203"/>
                </a:lnTo>
                <a:lnTo>
                  <a:pt x="1182779" y="1532682"/>
                </a:lnTo>
                <a:lnTo>
                  <a:pt x="1180059" y="1560133"/>
                </a:lnTo>
                <a:lnTo>
                  <a:pt x="1177566" y="1583953"/>
                </a:lnTo>
                <a:lnTo>
                  <a:pt x="1175300" y="1603237"/>
                </a:lnTo>
                <a:lnTo>
                  <a:pt x="1173487" y="1618210"/>
                </a:lnTo>
                <a:lnTo>
                  <a:pt x="1166235" y="1661086"/>
                </a:lnTo>
                <a:lnTo>
                  <a:pt x="1163288" y="1679462"/>
                </a:lnTo>
                <a:lnTo>
                  <a:pt x="1160796" y="1695796"/>
                </a:lnTo>
                <a:lnTo>
                  <a:pt x="1158756" y="1710316"/>
                </a:lnTo>
                <a:lnTo>
                  <a:pt x="1157169" y="1724154"/>
                </a:lnTo>
                <a:lnTo>
                  <a:pt x="1156036" y="1736632"/>
                </a:lnTo>
                <a:lnTo>
                  <a:pt x="1155810" y="1742984"/>
                </a:lnTo>
                <a:lnTo>
                  <a:pt x="1155810" y="1748882"/>
                </a:lnTo>
                <a:lnTo>
                  <a:pt x="1155583" y="1759318"/>
                </a:lnTo>
                <a:lnTo>
                  <a:pt x="1155356" y="1763628"/>
                </a:lnTo>
                <a:lnTo>
                  <a:pt x="1154903" y="1767712"/>
                </a:lnTo>
                <a:lnTo>
                  <a:pt x="1154450" y="1771115"/>
                </a:lnTo>
                <a:lnTo>
                  <a:pt x="1153543" y="1774064"/>
                </a:lnTo>
                <a:lnTo>
                  <a:pt x="1152863" y="1776559"/>
                </a:lnTo>
                <a:lnTo>
                  <a:pt x="1151730" y="1778828"/>
                </a:lnTo>
                <a:lnTo>
                  <a:pt x="1150371" y="1780643"/>
                </a:lnTo>
                <a:lnTo>
                  <a:pt x="1148784" y="1782004"/>
                </a:lnTo>
                <a:lnTo>
                  <a:pt x="1147198" y="1783138"/>
                </a:lnTo>
                <a:lnTo>
                  <a:pt x="1145158" y="1783819"/>
                </a:lnTo>
                <a:lnTo>
                  <a:pt x="1142892" y="1784500"/>
                </a:lnTo>
                <a:lnTo>
                  <a:pt x="1140399" y="1785180"/>
                </a:lnTo>
                <a:lnTo>
                  <a:pt x="1137453" y="1785180"/>
                </a:lnTo>
                <a:lnTo>
                  <a:pt x="1134280" y="1785407"/>
                </a:lnTo>
                <a:lnTo>
                  <a:pt x="1112750" y="1785634"/>
                </a:lnTo>
                <a:lnTo>
                  <a:pt x="1081929" y="1786541"/>
                </a:lnTo>
                <a:lnTo>
                  <a:pt x="1042948" y="1787903"/>
                </a:lnTo>
                <a:lnTo>
                  <a:pt x="1043175" y="1793801"/>
                </a:lnTo>
                <a:lnTo>
                  <a:pt x="1043402" y="1800153"/>
                </a:lnTo>
                <a:lnTo>
                  <a:pt x="1044308" y="1807866"/>
                </a:lnTo>
                <a:lnTo>
                  <a:pt x="1044988" y="1812177"/>
                </a:lnTo>
                <a:lnTo>
                  <a:pt x="1045894" y="1816487"/>
                </a:lnTo>
                <a:lnTo>
                  <a:pt x="1046801" y="1821024"/>
                </a:lnTo>
                <a:lnTo>
                  <a:pt x="1047934" y="1825335"/>
                </a:lnTo>
                <a:lnTo>
                  <a:pt x="1049521" y="1829419"/>
                </a:lnTo>
                <a:lnTo>
                  <a:pt x="1051334" y="1833502"/>
                </a:lnTo>
                <a:lnTo>
                  <a:pt x="1052920" y="1837132"/>
                </a:lnTo>
                <a:lnTo>
                  <a:pt x="1055186" y="1840308"/>
                </a:lnTo>
                <a:lnTo>
                  <a:pt x="1057906" y="1843711"/>
                </a:lnTo>
                <a:lnTo>
                  <a:pt x="1060852" y="1846660"/>
                </a:lnTo>
                <a:lnTo>
                  <a:pt x="1064251" y="1849836"/>
                </a:lnTo>
                <a:lnTo>
                  <a:pt x="1067877" y="1852785"/>
                </a:lnTo>
                <a:lnTo>
                  <a:pt x="1075583" y="1858911"/>
                </a:lnTo>
                <a:lnTo>
                  <a:pt x="1084195" y="1865263"/>
                </a:lnTo>
                <a:lnTo>
                  <a:pt x="1092807" y="1871161"/>
                </a:lnTo>
                <a:lnTo>
                  <a:pt x="1101645" y="1876606"/>
                </a:lnTo>
                <a:lnTo>
                  <a:pt x="1109804" y="1882051"/>
                </a:lnTo>
                <a:lnTo>
                  <a:pt x="1116829" y="1887042"/>
                </a:lnTo>
                <a:lnTo>
                  <a:pt x="1120682" y="1889537"/>
                </a:lnTo>
                <a:lnTo>
                  <a:pt x="1125668" y="1892486"/>
                </a:lnTo>
                <a:lnTo>
                  <a:pt x="1131334" y="1895435"/>
                </a:lnTo>
                <a:lnTo>
                  <a:pt x="1137679" y="1898838"/>
                </a:lnTo>
                <a:lnTo>
                  <a:pt x="1144931" y="1902468"/>
                </a:lnTo>
                <a:lnTo>
                  <a:pt x="1152863" y="1905871"/>
                </a:lnTo>
                <a:lnTo>
                  <a:pt x="1161022" y="1909501"/>
                </a:lnTo>
                <a:lnTo>
                  <a:pt x="1169407" y="1913131"/>
                </a:lnTo>
                <a:lnTo>
                  <a:pt x="1178473" y="1916534"/>
                </a:lnTo>
                <a:lnTo>
                  <a:pt x="1187311" y="1919710"/>
                </a:lnTo>
                <a:lnTo>
                  <a:pt x="1196150" y="1923113"/>
                </a:lnTo>
                <a:lnTo>
                  <a:pt x="1205215" y="1926062"/>
                </a:lnTo>
                <a:lnTo>
                  <a:pt x="1213827" y="1928557"/>
                </a:lnTo>
                <a:lnTo>
                  <a:pt x="1221985" y="1930599"/>
                </a:lnTo>
                <a:lnTo>
                  <a:pt x="1229917" y="1932187"/>
                </a:lnTo>
                <a:lnTo>
                  <a:pt x="1237396" y="1933321"/>
                </a:lnTo>
                <a:lnTo>
                  <a:pt x="1250994" y="1935136"/>
                </a:lnTo>
                <a:lnTo>
                  <a:pt x="1263685" y="1936044"/>
                </a:lnTo>
                <a:lnTo>
                  <a:pt x="1275243" y="1937178"/>
                </a:lnTo>
                <a:lnTo>
                  <a:pt x="1285442" y="1938086"/>
                </a:lnTo>
                <a:lnTo>
                  <a:pt x="1289974" y="1938993"/>
                </a:lnTo>
                <a:lnTo>
                  <a:pt x="1293827" y="1939674"/>
                </a:lnTo>
                <a:lnTo>
                  <a:pt x="1297453" y="1940581"/>
                </a:lnTo>
                <a:lnTo>
                  <a:pt x="1300852" y="1941715"/>
                </a:lnTo>
                <a:lnTo>
                  <a:pt x="1303799" y="1942850"/>
                </a:lnTo>
                <a:lnTo>
                  <a:pt x="1306065" y="1944665"/>
                </a:lnTo>
                <a:lnTo>
                  <a:pt x="1306745" y="1945345"/>
                </a:lnTo>
                <a:lnTo>
                  <a:pt x="1307651" y="1946253"/>
                </a:lnTo>
                <a:lnTo>
                  <a:pt x="1308331" y="1947387"/>
                </a:lnTo>
                <a:lnTo>
                  <a:pt x="1309011" y="1948521"/>
                </a:lnTo>
                <a:lnTo>
                  <a:pt x="1311051" y="1953285"/>
                </a:lnTo>
                <a:lnTo>
                  <a:pt x="1312637" y="1958276"/>
                </a:lnTo>
                <a:lnTo>
                  <a:pt x="1313317" y="1960545"/>
                </a:lnTo>
                <a:lnTo>
                  <a:pt x="1314224" y="1963040"/>
                </a:lnTo>
                <a:lnTo>
                  <a:pt x="1314450" y="1965536"/>
                </a:lnTo>
                <a:lnTo>
                  <a:pt x="1314450" y="1967578"/>
                </a:lnTo>
                <a:lnTo>
                  <a:pt x="1313997" y="1970073"/>
                </a:lnTo>
                <a:lnTo>
                  <a:pt x="1313090" y="1972342"/>
                </a:lnTo>
                <a:lnTo>
                  <a:pt x="1311957" y="1974610"/>
                </a:lnTo>
                <a:lnTo>
                  <a:pt x="1310144" y="1976879"/>
                </a:lnTo>
                <a:lnTo>
                  <a:pt x="1307651" y="1979148"/>
                </a:lnTo>
                <a:lnTo>
                  <a:pt x="1304705" y="1980963"/>
                </a:lnTo>
                <a:lnTo>
                  <a:pt x="1300852" y="1983004"/>
                </a:lnTo>
                <a:lnTo>
                  <a:pt x="1296320" y="1985046"/>
                </a:lnTo>
                <a:lnTo>
                  <a:pt x="1290427" y="1987088"/>
                </a:lnTo>
                <a:lnTo>
                  <a:pt x="1282722" y="1988903"/>
                </a:lnTo>
                <a:lnTo>
                  <a:pt x="1273204" y="1990945"/>
                </a:lnTo>
                <a:lnTo>
                  <a:pt x="1262552" y="1992986"/>
                </a:lnTo>
                <a:lnTo>
                  <a:pt x="1250994" y="1994801"/>
                </a:lnTo>
                <a:lnTo>
                  <a:pt x="1238529" y="1996616"/>
                </a:lnTo>
                <a:lnTo>
                  <a:pt x="1212467" y="2000473"/>
                </a:lnTo>
                <a:lnTo>
                  <a:pt x="1186858" y="2003649"/>
                </a:lnTo>
                <a:lnTo>
                  <a:pt x="1163288" y="2006598"/>
                </a:lnTo>
                <a:lnTo>
                  <a:pt x="1131787" y="2010001"/>
                </a:lnTo>
                <a:lnTo>
                  <a:pt x="1127254" y="2010682"/>
                </a:lnTo>
                <a:lnTo>
                  <a:pt x="1122269" y="2010682"/>
                </a:lnTo>
                <a:lnTo>
                  <a:pt x="1116603" y="2010682"/>
                </a:lnTo>
                <a:lnTo>
                  <a:pt x="1110710" y="2010228"/>
                </a:lnTo>
                <a:lnTo>
                  <a:pt x="1104591" y="2010001"/>
                </a:lnTo>
                <a:lnTo>
                  <a:pt x="1097793" y="2009320"/>
                </a:lnTo>
                <a:lnTo>
                  <a:pt x="1090994" y="2008640"/>
                </a:lnTo>
                <a:lnTo>
                  <a:pt x="1083742" y="2007505"/>
                </a:lnTo>
                <a:lnTo>
                  <a:pt x="1076489" y="2006371"/>
                </a:lnTo>
                <a:lnTo>
                  <a:pt x="1069011" y="2004783"/>
                </a:lnTo>
                <a:lnTo>
                  <a:pt x="1061759" y="2003422"/>
                </a:lnTo>
                <a:lnTo>
                  <a:pt x="1054053" y="2001380"/>
                </a:lnTo>
                <a:lnTo>
                  <a:pt x="1046574" y="1999565"/>
                </a:lnTo>
                <a:lnTo>
                  <a:pt x="1039322" y="1997524"/>
                </a:lnTo>
                <a:lnTo>
                  <a:pt x="1032297" y="1995255"/>
                </a:lnTo>
                <a:lnTo>
                  <a:pt x="1025271" y="1992533"/>
                </a:lnTo>
                <a:lnTo>
                  <a:pt x="1012580" y="1987768"/>
                </a:lnTo>
                <a:lnTo>
                  <a:pt x="1001702" y="1984366"/>
                </a:lnTo>
                <a:lnTo>
                  <a:pt x="997169" y="1982777"/>
                </a:lnTo>
                <a:lnTo>
                  <a:pt x="993090" y="1981870"/>
                </a:lnTo>
                <a:lnTo>
                  <a:pt x="989011" y="1980736"/>
                </a:lnTo>
                <a:lnTo>
                  <a:pt x="985838" y="1980509"/>
                </a:lnTo>
                <a:lnTo>
                  <a:pt x="982892" y="1980282"/>
                </a:lnTo>
                <a:lnTo>
                  <a:pt x="980399" y="1980509"/>
                </a:lnTo>
                <a:lnTo>
                  <a:pt x="978359" y="1980963"/>
                </a:lnTo>
                <a:lnTo>
                  <a:pt x="976773" y="1982097"/>
                </a:lnTo>
                <a:lnTo>
                  <a:pt x="975413" y="1983458"/>
                </a:lnTo>
                <a:lnTo>
                  <a:pt x="974506" y="1985273"/>
                </a:lnTo>
                <a:lnTo>
                  <a:pt x="974053" y="1987542"/>
                </a:lnTo>
                <a:lnTo>
                  <a:pt x="973600" y="1990037"/>
                </a:lnTo>
                <a:lnTo>
                  <a:pt x="973600" y="1992759"/>
                </a:lnTo>
                <a:lnTo>
                  <a:pt x="973373" y="1995255"/>
                </a:lnTo>
                <a:lnTo>
                  <a:pt x="972920" y="1997524"/>
                </a:lnTo>
                <a:lnTo>
                  <a:pt x="972240" y="1999565"/>
                </a:lnTo>
                <a:lnTo>
                  <a:pt x="971560" y="2001380"/>
                </a:lnTo>
                <a:lnTo>
                  <a:pt x="970200" y="2003195"/>
                </a:lnTo>
                <a:lnTo>
                  <a:pt x="968841" y="2004329"/>
                </a:lnTo>
                <a:lnTo>
                  <a:pt x="967027" y="2005917"/>
                </a:lnTo>
                <a:lnTo>
                  <a:pt x="964988" y="2006825"/>
                </a:lnTo>
                <a:lnTo>
                  <a:pt x="962722" y="2007959"/>
                </a:lnTo>
                <a:lnTo>
                  <a:pt x="959775" y="2008640"/>
                </a:lnTo>
                <a:lnTo>
                  <a:pt x="956829" y="2009094"/>
                </a:lnTo>
                <a:lnTo>
                  <a:pt x="953203" y="2009547"/>
                </a:lnTo>
                <a:lnTo>
                  <a:pt x="949124" y="2009774"/>
                </a:lnTo>
                <a:lnTo>
                  <a:pt x="939832" y="2010001"/>
                </a:lnTo>
                <a:lnTo>
                  <a:pt x="934619" y="2010001"/>
                </a:lnTo>
                <a:lnTo>
                  <a:pt x="929634" y="2009547"/>
                </a:lnTo>
                <a:lnTo>
                  <a:pt x="924421" y="2009094"/>
                </a:lnTo>
                <a:lnTo>
                  <a:pt x="919435" y="2008186"/>
                </a:lnTo>
                <a:lnTo>
                  <a:pt x="910144" y="2006144"/>
                </a:lnTo>
                <a:lnTo>
                  <a:pt x="900852" y="2003876"/>
                </a:lnTo>
                <a:lnTo>
                  <a:pt x="884988" y="1999565"/>
                </a:lnTo>
                <a:lnTo>
                  <a:pt x="878642" y="1998204"/>
                </a:lnTo>
                <a:lnTo>
                  <a:pt x="875923" y="1997750"/>
                </a:lnTo>
                <a:lnTo>
                  <a:pt x="873430" y="1997750"/>
                </a:lnTo>
                <a:lnTo>
                  <a:pt x="870937" y="1997524"/>
                </a:lnTo>
                <a:lnTo>
                  <a:pt x="868217" y="1996843"/>
                </a:lnTo>
                <a:lnTo>
                  <a:pt x="865498" y="1995936"/>
                </a:lnTo>
                <a:lnTo>
                  <a:pt x="862551" y="1995028"/>
                </a:lnTo>
                <a:lnTo>
                  <a:pt x="859832" y="1993440"/>
                </a:lnTo>
                <a:lnTo>
                  <a:pt x="856659" y="1992079"/>
                </a:lnTo>
                <a:lnTo>
                  <a:pt x="853713" y="1990037"/>
                </a:lnTo>
                <a:lnTo>
                  <a:pt x="850993" y="1988222"/>
                </a:lnTo>
                <a:lnTo>
                  <a:pt x="848274" y="1985954"/>
                </a:lnTo>
                <a:lnTo>
                  <a:pt x="846007" y="1984139"/>
                </a:lnTo>
                <a:lnTo>
                  <a:pt x="843968" y="1981870"/>
                </a:lnTo>
                <a:lnTo>
                  <a:pt x="841928" y="1979601"/>
                </a:lnTo>
                <a:lnTo>
                  <a:pt x="840342" y="1977333"/>
                </a:lnTo>
                <a:lnTo>
                  <a:pt x="839209" y="1975064"/>
                </a:lnTo>
                <a:lnTo>
                  <a:pt x="838529" y="1973022"/>
                </a:lnTo>
                <a:lnTo>
                  <a:pt x="838075" y="1971208"/>
                </a:lnTo>
                <a:lnTo>
                  <a:pt x="838075" y="1969393"/>
                </a:lnTo>
                <a:lnTo>
                  <a:pt x="837622" y="1968258"/>
                </a:lnTo>
                <a:lnTo>
                  <a:pt x="837169" y="1967351"/>
                </a:lnTo>
                <a:lnTo>
                  <a:pt x="836262" y="1966897"/>
                </a:lnTo>
                <a:lnTo>
                  <a:pt x="835129" y="1966670"/>
                </a:lnTo>
                <a:lnTo>
                  <a:pt x="833996" y="1966670"/>
                </a:lnTo>
                <a:lnTo>
                  <a:pt x="831277" y="1967351"/>
                </a:lnTo>
                <a:lnTo>
                  <a:pt x="824024" y="1969619"/>
                </a:lnTo>
                <a:lnTo>
                  <a:pt x="819945" y="1970527"/>
                </a:lnTo>
                <a:lnTo>
                  <a:pt x="817905" y="1971208"/>
                </a:lnTo>
                <a:lnTo>
                  <a:pt x="815639" y="1971208"/>
                </a:lnTo>
                <a:lnTo>
                  <a:pt x="813373" y="1970981"/>
                </a:lnTo>
                <a:lnTo>
                  <a:pt x="811107" y="1970300"/>
                </a:lnTo>
                <a:lnTo>
                  <a:pt x="808840" y="1969393"/>
                </a:lnTo>
                <a:lnTo>
                  <a:pt x="806801" y="1968258"/>
                </a:lnTo>
                <a:lnTo>
                  <a:pt x="804534" y="1966670"/>
                </a:lnTo>
                <a:lnTo>
                  <a:pt x="802495" y="1964628"/>
                </a:lnTo>
                <a:lnTo>
                  <a:pt x="800455" y="1962360"/>
                </a:lnTo>
                <a:lnTo>
                  <a:pt x="798415" y="1960318"/>
                </a:lnTo>
                <a:lnTo>
                  <a:pt x="796829" y="1957596"/>
                </a:lnTo>
                <a:lnTo>
                  <a:pt x="795242" y="1954873"/>
                </a:lnTo>
                <a:lnTo>
                  <a:pt x="793883" y="1951924"/>
                </a:lnTo>
                <a:lnTo>
                  <a:pt x="792749" y="1948748"/>
                </a:lnTo>
                <a:lnTo>
                  <a:pt x="792070" y="1945799"/>
                </a:lnTo>
                <a:lnTo>
                  <a:pt x="791616" y="1942623"/>
                </a:lnTo>
                <a:lnTo>
                  <a:pt x="791616" y="1939447"/>
                </a:lnTo>
                <a:lnTo>
                  <a:pt x="791843" y="1935817"/>
                </a:lnTo>
                <a:lnTo>
                  <a:pt x="792523" y="1932641"/>
                </a:lnTo>
                <a:lnTo>
                  <a:pt x="793883" y="1929011"/>
                </a:lnTo>
                <a:lnTo>
                  <a:pt x="795242" y="1925154"/>
                </a:lnTo>
                <a:lnTo>
                  <a:pt x="797282" y="1921298"/>
                </a:lnTo>
                <a:lnTo>
                  <a:pt x="799548" y="1917441"/>
                </a:lnTo>
                <a:lnTo>
                  <a:pt x="802041" y="1913584"/>
                </a:lnTo>
                <a:lnTo>
                  <a:pt x="807254" y="1906098"/>
                </a:lnTo>
                <a:lnTo>
                  <a:pt x="812240" y="1899746"/>
                </a:lnTo>
                <a:lnTo>
                  <a:pt x="816319" y="1894301"/>
                </a:lnTo>
                <a:lnTo>
                  <a:pt x="820625" y="1889537"/>
                </a:lnTo>
                <a:lnTo>
                  <a:pt x="786630" y="1856869"/>
                </a:lnTo>
                <a:lnTo>
                  <a:pt x="785724" y="1858457"/>
                </a:lnTo>
                <a:lnTo>
                  <a:pt x="784364" y="1860272"/>
                </a:lnTo>
                <a:lnTo>
                  <a:pt x="782325" y="1862314"/>
                </a:lnTo>
                <a:lnTo>
                  <a:pt x="779605" y="1864128"/>
                </a:lnTo>
                <a:lnTo>
                  <a:pt x="778019" y="1865490"/>
                </a:lnTo>
                <a:lnTo>
                  <a:pt x="776206" y="1866397"/>
                </a:lnTo>
                <a:lnTo>
                  <a:pt x="773939" y="1867531"/>
                </a:lnTo>
                <a:lnTo>
                  <a:pt x="771673" y="1868212"/>
                </a:lnTo>
                <a:lnTo>
                  <a:pt x="769180" y="1868893"/>
                </a:lnTo>
                <a:lnTo>
                  <a:pt x="766460" y="1869346"/>
                </a:lnTo>
                <a:lnTo>
                  <a:pt x="763288" y="1869573"/>
                </a:lnTo>
                <a:lnTo>
                  <a:pt x="759208" y="1869573"/>
                </a:lnTo>
                <a:lnTo>
                  <a:pt x="754223" y="1869119"/>
                </a:lnTo>
                <a:lnTo>
                  <a:pt x="748783" y="1868439"/>
                </a:lnTo>
                <a:lnTo>
                  <a:pt x="736545" y="1866397"/>
                </a:lnTo>
                <a:lnTo>
                  <a:pt x="723854" y="1863902"/>
                </a:lnTo>
                <a:lnTo>
                  <a:pt x="712069" y="1861406"/>
                </a:lnTo>
                <a:lnTo>
                  <a:pt x="702098" y="1859137"/>
                </a:lnTo>
                <a:lnTo>
                  <a:pt x="692806" y="1856869"/>
                </a:lnTo>
                <a:lnTo>
                  <a:pt x="687593" y="1795162"/>
                </a:lnTo>
                <a:lnTo>
                  <a:pt x="686914" y="1793347"/>
                </a:lnTo>
                <a:lnTo>
                  <a:pt x="685780" y="1791079"/>
                </a:lnTo>
                <a:lnTo>
                  <a:pt x="683967" y="1787903"/>
                </a:lnTo>
                <a:lnTo>
                  <a:pt x="681248" y="1784273"/>
                </a:lnTo>
                <a:lnTo>
                  <a:pt x="679661" y="1782231"/>
                </a:lnTo>
                <a:lnTo>
                  <a:pt x="677622" y="1780189"/>
                </a:lnTo>
                <a:lnTo>
                  <a:pt x="675129" y="1778147"/>
                </a:lnTo>
                <a:lnTo>
                  <a:pt x="672636" y="1775879"/>
                </a:lnTo>
                <a:lnTo>
                  <a:pt x="669690" y="1773610"/>
                </a:lnTo>
                <a:lnTo>
                  <a:pt x="666290" y="1771342"/>
                </a:lnTo>
                <a:lnTo>
                  <a:pt x="658132" y="1766124"/>
                </a:lnTo>
                <a:lnTo>
                  <a:pt x="648387" y="1760452"/>
                </a:lnTo>
                <a:lnTo>
                  <a:pt x="637735" y="1754781"/>
                </a:lnTo>
                <a:lnTo>
                  <a:pt x="631843" y="1752058"/>
                </a:lnTo>
                <a:lnTo>
                  <a:pt x="625724" y="1749336"/>
                </a:lnTo>
                <a:lnTo>
                  <a:pt x="619378" y="1746614"/>
                </a:lnTo>
                <a:lnTo>
                  <a:pt x="613032" y="1744118"/>
                </a:lnTo>
                <a:lnTo>
                  <a:pt x="606234" y="1741623"/>
                </a:lnTo>
                <a:lnTo>
                  <a:pt x="598981" y="1739581"/>
                </a:lnTo>
                <a:lnTo>
                  <a:pt x="592183" y="1737766"/>
                </a:lnTo>
                <a:lnTo>
                  <a:pt x="584704" y="1735951"/>
                </a:lnTo>
                <a:lnTo>
                  <a:pt x="577225" y="1734817"/>
                </a:lnTo>
                <a:lnTo>
                  <a:pt x="569520" y="1733682"/>
                </a:lnTo>
                <a:lnTo>
                  <a:pt x="568613" y="1733682"/>
                </a:lnTo>
                <a:lnTo>
                  <a:pt x="567933" y="1733909"/>
                </a:lnTo>
                <a:lnTo>
                  <a:pt x="567480" y="1734817"/>
                </a:lnTo>
                <a:lnTo>
                  <a:pt x="567480" y="1735724"/>
                </a:lnTo>
                <a:lnTo>
                  <a:pt x="567933" y="1738220"/>
                </a:lnTo>
                <a:lnTo>
                  <a:pt x="567933" y="1739808"/>
                </a:lnTo>
                <a:lnTo>
                  <a:pt x="567933" y="1741850"/>
                </a:lnTo>
                <a:lnTo>
                  <a:pt x="567480" y="1751605"/>
                </a:lnTo>
                <a:lnTo>
                  <a:pt x="567253" y="1767258"/>
                </a:lnTo>
                <a:lnTo>
                  <a:pt x="567027" y="1788356"/>
                </a:lnTo>
                <a:lnTo>
                  <a:pt x="545270" y="1788129"/>
                </a:lnTo>
                <a:lnTo>
                  <a:pt x="544817" y="1794255"/>
                </a:lnTo>
                <a:lnTo>
                  <a:pt x="547537" y="1797204"/>
                </a:lnTo>
                <a:lnTo>
                  <a:pt x="550256" y="1800380"/>
                </a:lnTo>
                <a:lnTo>
                  <a:pt x="553202" y="1804690"/>
                </a:lnTo>
                <a:lnTo>
                  <a:pt x="556375" y="1809228"/>
                </a:lnTo>
                <a:lnTo>
                  <a:pt x="557962" y="1811723"/>
                </a:lnTo>
                <a:lnTo>
                  <a:pt x="559095" y="1814445"/>
                </a:lnTo>
                <a:lnTo>
                  <a:pt x="560228" y="1816714"/>
                </a:lnTo>
                <a:lnTo>
                  <a:pt x="560908" y="1819210"/>
                </a:lnTo>
                <a:lnTo>
                  <a:pt x="561361" y="1821705"/>
                </a:lnTo>
                <a:lnTo>
                  <a:pt x="561361" y="1824201"/>
                </a:lnTo>
                <a:lnTo>
                  <a:pt x="561361" y="1826696"/>
                </a:lnTo>
                <a:lnTo>
                  <a:pt x="560908" y="1829645"/>
                </a:lnTo>
                <a:lnTo>
                  <a:pt x="560001" y="1832595"/>
                </a:lnTo>
                <a:lnTo>
                  <a:pt x="558868" y="1835771"/>
                </a:lnTo>
                <a:lnTo>
                  <a:pt x="557508" y="1838947"/>
                </a:lnTo>
                <a:lnTo>
                  <a:pt x="555695" y="1842350"/>
                </a:lnTo>
                <a:lnTo>
                  <a:pt x="553656" y="1845526"/>
                </a:lnTo>
                <a:lnTo>
                  <a:pt x="551163" y="1848475"/>
                </a:lnTo>
                <a:lnTo>
                  <a:pt x="548443" y="1851651"/>
                </a:lnTo>
                <a:lnTo>
                  <a:pt x="545270" y="1854373"/>
                </a:lnTo>
                <a:lnTo>
                  <a:pt x="541644" y="1857096"/>
                </a:lnTo>
                <a:lnTo>
                  <a:pt x="537565" y="1858911"/>
                </a:lnTo>
                <a:lnTo>
                  <a:pt x="533259" y="1860952"/>
                </a:lnTo>
                <a:lnTo>
                  <a:pt x="528273" y="1862314"/>
                </a:lnTo>
                <a:lnTo>
                  <a:pt x="525780" y="1862767"/>
                </a:lnTo>
                <a:lnTo>
                  <a:pt x="523061" y="1862994"/>
                </a:lnTo>
                <a:lnTo>
                  <a:pt x="520114" y="1863221"/>
                </a:lnTo>
                <a:lnTo>
                  <a:pt x="516942" y="1863448"/>
                </a:lnTo>
                <a:lnTo>
                  <a:pt x="511276" y="1863221"/>
                </a:lnTo>
                <a:lnTo>
                  <a:pt x="505837" y="1862314"/>
                </a:lnTo>
                <a:lnTo>
                  <a:pt x="500624" y="1860952"/>
                </a:lnTo>
                <a:lnTo>
                  <a:pt x="496092" y="1859137"/>
                </a:lnTo>
                <a:lnTo>
                  <a:pt x="491559" y="1857323"/>
                </a:lnTo>
                <a:lnTo>
                  <a:pt x="487480" y="1854827"/>
                </a:lnTo>
                <a:lnTo>
                  <a:pt x="483854" y="1852105"/>
                </a:lnTo>
                <a:lnTo>
                  <a:pt x="480681" y="1849156"/>
                </a:lnTo>
                <a:lnTo>
                  <a:pt x="477961" y="1845753"/>
                </a:lnTo>
                <a:lnTo>
                  <a:pt x="475242" y="1842350"/>
                </a:lnTo>
                <a:lnTo>
                  <a:pt x="473202" y="1838947"/>
                </a:lnTo>
                <a:lnTo>
                  <a:pt x="471389" y="1835544"/>
                </a:lnTo>
                <a:lnTo>
                  <a:pt x="470029" y="1831687"/>
                </a:lnTo>
                <a:lnTo>
                  <a:pt x="468896" y="1828284"/>
                </a:lnTo>
                <a:lnTo>
                  <a:pt x="468443" y="1824427"/>
                </a:lnTo>
                <a:lnTo>
                  <a:pt x="468216" y="1821024"/>
                </a:lnTo>
                <a:lnTo>
                  <a:pt x="468443" y="1817622"/>
                </a:lnTo>
                <a:lnTo>
                  <a:pt x="468670" y="1814672"/>
                </a:lnTo>
                <a:lnTo>
                  <a:pt x="468896" y="1811269"/>
                </a:lnTo>
                <a:lnTo>
                  <a:pt x="469803" y="1808547"/>
                </a:lnTo>
                <a:lnTo>
                  <a:pt x="470483" y="1805825"/>
                </a:lnTo>
                <a:lnTo>
                  <a:pt x="471162" y="1803329"/>
                </a:lnTo>
                <a:lnTo>
                  <a:pt x="472976" y="1799019"/>
                </a:lnTo>
                <a:lnTo>
                  <a:pt x="475242" y="1795389"/>
                </a:lnTo>
                <a:lnTo>
                  <a:pt x="477508" y="1792667"/>
                </a:lnTo>
                <a:lnTo>
                  <a:pt x="479321" y="1790852"/>
                </a:lnTo>
                <a:lnTo>
                  <a:pt x="480454" y="1789944"/>
                </a:lnTo>
                <a:lnTo>
                  <a:pt x="481361" y="1789717"/>
                </a:lnTo>
                <a:lnTo>
                  <a:pt x="482041" y="1789037"/>
                </a:lnTo>
                <a:lnTo>
                  <a:pt x="482494" y="1788129"/>
                </a:lnTo>
                <a:lnTo>
                  <a:pt x="483400" y="1786541"/>
                </a:lnTo>
                <a:lnTo>
                  <a:pt x="483627" y="1784500"/>
                </a:lnTo>
                <a:lnTo>
                  <a:pt x="484307" y="1780189"/>
                </a:lnTo>
                <a:lnTo>
                  <a:pt x="484534" y="1775198"/>
                </a:lnTo>
                <a:lnTo>
                  <a:pt x="484534" y="1770207"/>
                </a:lnTo>
                <a:lnTo>
                  <a:pt x="484534" y="1765897"/>
                </a:lnTo>
                <a:lnTo>
                  <a:pt x="484307" y="1761813"/>
                </a:lnTo>
                <a:lnTo>
                  <a:pt x="482947" y="1762040"/>
                </a:lnTo>
                <a:lnTo>
                  <a:pt x="481361" y="1762267"/>
                </a:lnTo>
                <a:lnTo>
                  <a:pt x="479321" y="1762494"/>
                </a:lnTo>
                <a:lnTo>
                  <a:pt x="476828" y="1763175"/>
                </a:lnTo>
                <a:lnTo>
                  <a:pt x="474335" y="1764536"/>
                </a:lnTo>
                <a:lnTo>
                  <a:pt x="471616" y="1765897"/>
                </a:lnTo>
                <a:lnTo>
                  <a:pt x="468896" y="1767939"/>
                </a:lnTo>
                <a:lnTo>
                  <a:pt x="463684" y="1772703"/>
                </a:lnTo>
                <a:lnTo>
                  <a:pt x="457111" y="1779055"/>
                </a:lnTo>
                <a:lnTo>
                  <a:pt x="449179" y="1786995"/>
                </a:lnTo>
                <a:lnTo>
                  <a:pt x="440568" y="1796750"/>
                </a:lnTo>
                <a:lnTo>
                  <a:pt x="435808" y="1802195"/>
                </a:lnTo>
                <a:lnTo>
                  <a:pt x="431276" y="1807866"/>
                </a:lnTo>
                <a:lnTo>
                  <a:pt x="426517" y="1813765"/>
                </a:lnTo>
                <a:lnTo>
                  <a:pt x="421984" y="1820344"/>
                </a:lnTo>
                <a:lnTo>
                  <a:pt x="417225" y="1826923"/>
                </a:lnTo>
                <a:lnTo>
                  <a:pt x="412465" y="1833956"/>
                </a:lnTo>
                <a:lnTo>
                  <a:pt x="407933" y="1841215"/>
                </a:lnTo>
                <a:lnTo>
                  <a:pt x="403854" y="1848929"/>
                </a:lnTo>
                <a:lnTo>
                  <a:pt x="389123" y="1875925"/>
                </a:lnTo>
                <a:lnTo>
                  <a:pt x="378924" y="1895209"/>
                </a:lnTo>
                <a:lnTo>
                  <a:pt x="375298" y="1902695"/>
                </a:lnTo>
                <a:lnTo>
                  <a:pt x="372352" y="1908367"/>
                </a:lnTo>
                <a:lnTo>
                  <a:pt x="370312" y="1913131"/>
                </a:lnTo>
                <a:lnTo>
                  <a:pt x="369179" y="1916534"/>
                </a:lnTo>
                <a:lnTo>
                  <a:pt x="368273" y="1918802"/>
                </a:lnTo>
                <a:lnTo>
                  <a:pt x="368046" y="1920844"/>
                </a:lnTo>
                <a:lnTo>
                  <a:pt x="368273" y="1921978"/>
                </a:lnTo>
                <a:lnTo>
                  <a:pt x="368953" y="1922659"/>
                </a:lnTo>
                <a:lnTo>
                  <a:pt x="369633" y="1923566"/>
                </a:lnTo>
                <a:lnTo>
                  <a:pt x="370992" y="1924247"/>
                </a:lnTo>
                <a:lnTo>
                  <a:pt x="375298" y="1926516"/>
                </a:lnTo>
                <a:lnTo>
                  <a:pt x="376658" y="1927196"/>
                </a:lnTo>
                <a:lnTo>
                  <a:pt x="378018" y="1928557"/>
                </a:lnTo>
                <a:lnTo>
                  <a:pt x="379604" y="1929692"/>
                </a:lnTo>
                <a:lnTo>
                  <a:pt x="380964" y="1931507"/>
                </a:lnTo>
                <a:lnTo>
                  <a:pt x="383684" y="1935363"/>
                </a:lnTo>
                <a:lnTo>
                  <a:pt x="385270" y="1937859"/>
                </a:lnTo>
                <a:lnTo>
                  <a:pt x="386403" y="1940127"/>
                </a:lnTo>
                <a:lnTo>
                  <a:pt x="387763" y="1942850"/>
                </a:lnTo>
                <a:lnTo>
                  <a:pt x="388669" y="1945572"/>
                </a:lnTo>
                <a:lnTo>
                  <a:pt x="389576" y="1948521"/>
                </a:lnTo>
                <a:lnTo>
                  <a:pt x="390482" y="1951470"/>
                </a:lnTo>
                <a:lnTo>
                  <a:pt x="390936" y="1954420"/>
                </a:lnTo>
                <a:lnTo>
                  <a:pt x="391389" y="1957596"/>
                </a:lnTo>
                <a:lnTo>
                  <a:pt x="391389" y="1960772"/>
                </a:lnTo>
                <a:lnTo>
                  <a:pt x="391389" y="1963948"/>
                </a:lnTo>
                <a:lnTo>
                  <a:pt x="390936" y="1967124"/>
                </a:lnTo>
                <a:lnTo>
                  <a:pt x="390256" y="1970981"/>
                </a:lnTo>
                <a:lnTo>
                  <a:pt x="389349" y="1974610"/>
                </a:lnTo>
                <a:lnTo>
                  <a:pt x="387990" y="1978921"/>
                </a:lnTo>
                <a:lnTo>
                  <a:pt x="386403" y="1982777"/>
                </a:lnTo>
                <a:lnTo>
                  <a:pt x="384590" y="1987088"/>
                </a:lnTo>
                <a:lnTo>
                  <a:pt x="382324" y="1991171"/>
                </a:lnTo>
                <a:lnTo>
                  <a:pt x="379378" y="1995028"/>
                </a:lnTo>
                <a:lnTo>
                  <a:pt x="375978" y="1998885"/>
                </a:lnTo>
                <a:lnTo>
                  <a:pt x="372579" y="2002288"/>
                </a:lnTo>
                <a:lnTo>
                  <a:pt x="370312" y="2003876"/>
                </a:lnTo>
                <a:lnTo>
                  <a:pt x="368273" y="2005464"/>
                </a:lnTo>
                <a:lnTo>
                  <a:pt x="366006" y="2006825"/>
                </a:lnTo>
                <a:lnTo>
                  <a:pt x="363514" y="2008186"/>
                </a:lnTo>
                <a:lnTo>
                  <a:pt x="361021" y="2009320"/>
                </a:lnTo>
                <a:lnTo>
                  <a:pt x="358301" y="2010228"/>
                </a:lnTo>
                <a:lnTo>
                  <a:pt x="355355" y="2011135"/>
                </a:lnTo>
                <a:lnTo>
                  <a:pt x="352182" y="2011816"/>
                </a:lnTo>
                <a:lnTo>
                  <a:pt x="349009" y="2012496"/>
                </a:lnTo>
                <a:lnTo>
                  <a:pt x="345836" y="2012723"/>
                </a:lnTo>
                <a:lnTo>
                  <a:pt x="342437" y="2012950"/>
                </a:lnTo>
                <a:lnTo>
                  <a:pt x="338584" y="2012950"/>
                </a:lnTo>
                <a:lnTo>
                  <a:pt x="334958" y="2012723"/>
                </a:lnTo>
                <a:lnTo>
                  <a:pt x="331559" y="2012496"/>
                </a:lnTo>
                <a:lnTo>
                  <a:pt x="327933" y="2012043"/>
                </a:lnTo>
                <a:lnTo>
                  <a:pt x="324760" y="2011589"/>
                </a:lnTo>
                <a:lnTo>
                  <a:pt x="321587" y="2010908"/>
                </a:lnTo>
                <a:lnTo>
                  <a:pt x="318641" y="2009774"/>
                </a:lnTo>
                <a:lnTo>
                  <a:pt x="315921" y="2008867"/>
                </a:lnTo>
                <a:lnTo>
                  <a:pt x="313202" y="2007505"/>
                </a:lnTo>
                <a:lnTo>
                  <a:pt x="310709" y="2006371"/>
                </a:lnTo>
                <a:lnTo>
                  <a:pt x="308216" y="2005010"/>
                </a:lnTo>
                <a:lnTo>
                  <a:pt x="303683" y="2001834"/>
                </a:lnTo>
                <a:lnTo>
                  <a:pt x="299831" y="1998658"/>
                </a:lnTo>
                <a:lnTo>
                  <a:pt x="296205" y="1995028"/>
                </a:lnTo>
                <a:lnTo>
                  <a:pt x="293032" y="1991171"/>
                </a:lnTo>
                <a:lnTo>
                  <a:pt x="290539" y="1987315"/>
                </a:lnTo>
                <a:lnTo>
                  <a:pt x="288499" y="1983231"/>
                </a:lnTo>
                <a:lnTo>
                  <a:pt x="287139" y="1979148"/>
                </a:lnTo>
                <a:lnTo>
                  <a:pt x="285780" y="1975064"/>
                </a:lnTo>
                <a:lnTo>
                  <a:pt x="285100" y="1971208"/>
                </a:lnTo>
                <a:lnTo>
                  <a:pt x="284873" y="1967351"/>
                </a:lnTo>
                <a:lnTo>
                  <a:pt x="284873" y="1963948"/>
                </a:lnTo>
                <a:lnTo>
                  <a:pt x="285326" y="1960545"/>
                </a:lnTo>
                <a:lnTo>
                  <a:pt x="285780" y="1956915"/>
                </a:lnTo>
                <a:lnTo>
                  <a:pt x="286913" y="1953739"/>
                </a:lnTo>
                <a:lnTo>
                  <a:pt x="287819" y="1950790"/>
                </a:lnTo>
                <a:lnTo>
                  <a:pt x="289406" y="1947614"/>
                </a:lnTo>
                <a:lnTo>
                  <a:pt x="290766" y="1944665"/>
                </a:lnTo>
                <a:lnTo>
                  <a:pt x="292352" y="1941942"/>
                </a:lnTo>
                <a:lnTo>
                  <a:pt x="294392" y="1939447"/>
                </a:lnTo>
                <a:lnTo>
                  <a:pt x="295978" y="1936951"/>
                </a:lnTo>
                <a:lnTo>
                  <a:pt x="298244" y="1934683"/>
                </a:lnTo>
                <a:lnTo>
                  <a:pt x="300284" y="1932414"/>
                </a:lnTo>
                <a:lnTo>
                  <a:pt x="302550" y="1930599"/>
                </a:lnTo>
                <a:lnTo>
                  <a:pt x="304590" y="1929011"/>
                </a:lnTo>
                <a:lnTo>
                  <a:pt x="306856" y="1927650"/>
                </a:lnTo>
                <a:lnTo>
                  <a:pt x="309349" y="1926516"/>
                </a:lnTo>
                <a:lnTo>
                  <a:pt x="311615" y="1925835"/>
                </a:lnTo>
                <a:lnTo>
                  <a:pt x="315921" y="1924247"/>
                </a:lnTo>
                <a:lnTo>
                  <a:pt x="319547" y="1922659"/>
                </a:lnTo>
                <a:lnTo>
                  <a:pt x="322494" y="1921298"/>
                </a:lnTo>
                <a:lnTo>
                  <a:pt x="324987" y="1919483"/>
                </a:lnTo>
                <a:lnTo>
                  <a:pt x="327026" y="1918122"/>
                </a:lnTo>
                <a:lnTo>
                  <a:pt x="328839" y="1916534"/>
                </a:lnTo>
                <a:lnTo>
                  <a:pt x="329972" y="1914719"/>
                </a:lnTo>
                <a:lnTo>
                  <a:pt x="330879" y="1913131"/>
                </a:lnTo>
                <a:lnTo>
                  <a:pt x="332012" y="1911089"/>
                </a:lnTo>
                <a:lnTo>
                  <a:pt x="332692" y="1908820"/>
                </a:lnTo>
                <a:lnTo>
                  <a:pt x="334732" y="1903149"/>
                </a:lnTo>
                <a:lnTo>
                  <a:pt x="336771" y="1896797"/>
                </a:lnTo>
                <a:lnTo>
                  <a:pt x="337904" y="1893394"/>
                </a:lnTo>
                <a:lnTo>
                  <a:pt x="339491" y="1890218"/>
                </a:lnTo>
                <a:lnTo>
                  <a:pt x="342890" y="1882277"/>
                </a:lnTo>
                <a:lnTo>
                  <a:pt x="347876" y="1871161"/>
                </a:lnTo>
                <a:lnTo>
                  <a:pt x="354222" y="1857323"/>
                </a:lnTo>
                <a:lnTo>
                  <a:pt x="358301" y="1849609"/>
                </a:lnTo>
                <a:lnTo>
                  <a:pt x="362154" y="1841669"/>
                </a:lnTo>
                <a:lnTo>
                  <a:pt x="366686" y="1833729"/>
                </a:lnTo>
                <a:lnTo>
                  <a:pt x="371672" y="1825562"/>
                </a:lnTo>
                <a:lnTo>
                  <a:pt x="376885" y="1817395"/>
                </a:lnTo>
                <a:lnTo>
                  <a:pt x="382324" y="1809228"/>
                </a:lnTo>
                <a:lnTo>
                  <a:pt x="387990" y="1801514"/>
                </a:lnTo>
                <a:lnTo>
                  <a:pt x="393882" y="1794028"/>
                </a:lnTo>
                <a:lnTo>
                  <a:pt x="400228" y="1786768"/>
                </a:lnTo>
                <a:lnTo>
                  <a:pt x="403627" y="1783592"/>
                </a:lnTo>
                <a:lnTo>
                  <a:pt x="406800" y="1780643"/>
                </a:lnTo>
                <a:lnTo>
                  <a:pt x="428783" y="1760452"/>
                </a:lnTo>
                <a:lnTo>
                  <a:pt x="442154" y="1748429"/>
                </a:lnTo>
                <a:lnTo>
                  <a:pt x="450313" y="1740488"/>
                </a:lnTo>
                <a:lnTo>
                  <a:pt x="450539" y="1740261"/>
                </a:lnTo>
                <a:lnTo>
                  <a:pt x="451219" y="1739127"/>
                </a:lnTo>
                <a:lnTo>
                  <a:pt x="451219" y="1737766"/>
                </a:lnTo>
                <a:lnTo>
                  <a:pt x="451219" y="1736859"/>
                </a:lnTo>
                <a:lnTo>
                  <a:pt x="450539" y="1736178"/>
                </a:lnTo>
                <a:lnTo>
                  <a:pt x="450086" y="1735497"/>
                </a:lnTo>
                <a:lnTo>
                  <a:pt x="449179" y="1734817"/>
                </a:lnTo>
                <a:lnTo>
                  <a:pt x="447820" y="1734136"/>
                </a:lnTo>
                <a:lnTo>
                  <a:pt x="446233" y="1733682"/>
                </a:lnTo>
                <a:lnTo>
                  <a:pt x="444194" y="1733456"/>
                </a:lnTo>
                <a:lnTo>
                  <a:pt x="441474" y="1733229"/>
                </a:lnTo>
                <a:lnTo>
                  <a:pt x="438301" y="1733229"/>
                </a:lnTo>
                <a:lnTo>
                  <a:pt x="434222" y="1733456"/>
                </a:lnTo>
                <a:lnTo>
                  <a:pt x="423344" y="1735044"/>
                </a:lnTo>
                <a:lnTo>
                  <a:pt x="407706" y="1737766"/>
                </a:lnTo>
                <a:lnTo>
                  <a:pt x="388669" y="1741623"/>
                </a:lnTo>
                <a:lnTo>
                  <a:pt x="378244" y="1744118"/>
                </a:lnTo>
                <a:lnTo>
                  <a:pt x="367140" y="1746840"/>
                </a:lnTo>
                <a:lnTo>
                  <a:pt x="355808" y="1749790"/>
                </a:lnTo>
                <a:lnTo>
                  <a:pt x="344023" y="1752966"/>
                </a:lnTo>
                <a:lnTo>
                  <a:pt x="332465" y="1756596"/>
                </a:lnTo>
                <a:lnTo>
                  <a:pt x="320454" y="1760225"/>
                </a:lnTo>
                <a:lnTo>
                  <a:pt x="309123" y="1764309"/>
                </a:lnTo>
                <a:lnTo>
                  <a:pt x="298018" y="1768392"/>
                </a:lnTo>
                <a:lnTo>
                  <a:pt x="287139" y="1772930"/>
                </a:lnTo>
                <a:lnTo>
                  <a:pt x="276941" y="1777694"/>
                </a:lnTo>
                <a:lnTo>
                  <a:pt x="257904" y="1786995"/>
                </a:lnTo>
                <a:lnTo>
                  <a:pt x="240227" y="1795843"/>
                </a:lnTo>
                <a:lnTo>
                  <a:pt x="224363" y="1804237"/>
                </a:lnTo>
                <a:lnTo>
                  <a:pt x="210312" y="1811723"/>
                </a:lnTo>
                <a:lnTo>
                  <a:pt x="198301" y="1818075"/>
                </a:lnTo>
                <a:lnTo>
                  <a:pt x="188556" y="1823520"/>
                </a:lnTo>
                <a:lnTo>
                  <a:pt x="181077" y="1828284"/>
                </a:lnTo>
                <a:lnTo>
                  <a:pt x="176318" y="1831460"/>
                </a:lnTo>
                <a:lnTo>
                  <a:pt x="174505" y="1832595"/>
                </a:lnTo>
                <a:lnTo>
                  <a:pt x="173145" y="1834183"/>
                </a:lnTo>
                <a:lnTo>
                  <a:pt x="171785" y="1835998"/>
                </a:lnTo>
                <a:lnTo>
                  <a:pt x="170879" y="1837586"/>
                </a:lnTo>
                <a:lnTo>
                  <a:pt x="170199" y="1839400"/>
                </a:lnTo>
                <a:lnTo>
                  <a:pt x="169292" y="1841215"/>
                </a:lnTo>
                <a:lnTo>
                  <a:pt x="169066" y="1843030"/>
                </a:lnTo>
                <a:lnTo>
                  <a:pt x="168839" y="1845299"/>
                </a:lnTo>
                <a:lnTo>
                  <a:pt x="169066" y="1847568"/>
                </a:lnTo>
                <a:lnTo>
                  <a:pt x="169745" y="1849836"/>
                </a:lnTo>
                <a:lnTo>
                  <a:pt x="170425" y="1852105"/>
                </a:lnTo>
                <a:lnTo>
                  <a:pt x="171332" y="1854600"/>
                </a:lnTo>
                <a:lnTo>
                  <a:pt x="172692" y="1857096"/>
                </a:lnTo>
                <a:lnTo>
                  <a:pt x="174051" y="1859591"/>
                </a:lnTo>
                <a:lnTo>
                  <a:pt x="175864" y="1862087"/>
                </a:lnTo>
                <a:lnTo>
                  <a:pt x="178131" y="1864809"/>
                </a:lnTo>
                <a:lnTo>
                  <a:pt x="179717" y="1866851"/>
                </a:lnTo>
                <a:lnTo>
                  <a:pt x="181077" y="1869346"/>
                </a:lnTo>
                <a:lnTo>
                  <a:pt x="182210" y="1872296"/>
                </a:lnTo>
                <a:lnTo>
                  <a:pt x="183343" y="1875472"/>
                </a:lnTo>
                <a:lnTo>
                  <a:pt x="184023" y="1878875"/>
                </a:lnTo>
                <a:lnTo>
                  <a:pt x="184476" y="1882277"/>
                </a:lnTo>
                <a:lnTo>
                  <a:pt x="184703" y="1885907"/>
                </a:lnTo>
                <a:lnTo>
                  <a:pt x="184930" y="1889537"/>
                </a:lnTo>
                <a:lnTo>
                  <a:pt x="184930" y="1896797"/>
                </a:lnTo>
                <a:lnTo>
                  <a:pt x="184250" y="1903603"/>
                </a:lnTo>
                <a:lnTo>
                  <a:pt x="183343" y="1909955"/>
                </a:lnTo>
                <a:lnTo>
                  <a:pt x="181983" y="1915172"/>
                </a:lnTo>
                <a:lnTo>
                  <a:pt x="180850" y="1918349"/>
                </a:lnTo>
                <a:lnTo>
                  <a:pt x="179037" y="1921071"/>
                </a:lnTo>
                <a:lnTo>
                  <a:pt x="177224" y="1923340"/>
                </a:lnTo>
                <a:lnTo>
                  <a:pt x="175185" y="1925154"/>
                </a:lnTo>
                <a:lnTo>
                  <a:pt x="173145" y="1926969"/>
                </a:lnTo>
                <a:lnTo>
                  <a:pt x="170652" y="1928557"/>
                </a:lnTo>
                <a:lnTo>
                  <a:pt x="168386" y="1929692"/>
                </a:lnTo>
                <a:lnTo>
                  <a:pt x="165893" y="1930372"/>
                </a:lnTo>
                <a:lnTo>
                  <a:pt x="163626" y="1931280"/>
                </a:lnTo>
                <a:lnTo>
                  <a:pt x="161587" y="1931733"/>
                </a:lnTo>
                <a:lnTo>
                  <a:pt x="157734" y="1932414"/>
                </a:lnTo>
                <a:lnTo>
                  <a:pt x="155241" y="1932641"/>
                </a:lnTo>
                <a:lnTo>
                  <a:pt x="154335" y="1932641"/>
                </a:lnTo>
                <a:lnTo>
                  <a:pt x="143230" y="1932868"/>
                </a:lnTo>
                <a:lnTo>
                  <a:pt x="142323" y="1932641"/>
                </a:lnTo>
                <a:lnTo>
                  <a:pt x="141643" y="1932414"/>
                </a:lnTo>
                <a:lnTo>
                  <a:pt x="140057" y="1931053"/>
                </a:lnTo>
                <a:lnTo>
                  <a:pt x="138697" y="1929011"/>
                </a:lnTo>
                <a:lnTo>
                  <a:pt x="138017" y="1927650"/>
                </a:lnTo>
                <a:lnTo>
                  <a:pt x="137791" y="1926516"/>
                </a:lnTo>
                <a:lnTo>
                  <a:pt x="136658" y="1924020"/>
                </a:lnTo>
                <a:lnTo>
                  <a:pt x="135751" y="1921978"/>
                </a:lnTo>
                <a:lnTo>
                  <a:pt x="135071" y="1921298"/>
                </a:lnTo>
                <a:lnTo>
                  <a:pt x="134391" y="1920617"/>
                </a:lnTo>
                <a:lnTo>
                  <a:pt x="133711" y="1920390"/>
                </a:lnTo>
                <a:lnTo>
                  <a:pt x="132805" y="1919937"/>
                </a:lnTo>
                <a:lnTo>
                  <a:pt x="131898" y="1920390"/>
                </a:lnTo>
                <a:lnTo>
                  <a:pt x="131219" y="1920617"/>
                </a:lnTo>
                <a:lnTo>
                  <a:pt x="130765" y="1921298"/>
                </a:lnTo>
                <a:lnTo>
                  <a:pt x="130312" y="1921978"/>
                </a:lnTo>
                <a:lnTo>
                  <a:pt x="129405" y="1923793"/>
                </a:lnTo>
                <a:lnTo>
                  <a:pt x="128952" y="1926062"/>
                </a:lnTo>
                <a:lnTo>
                  <a:pt x="128499" y="1926969"/>
                </a:lnTo>
                <a:lnTo>
                  <a:pt x="127819" y="1928557"/>
                </a:lnTo>
                <a:lnTo>
                  <a:pt x="126686" y="1929919"/>
                </a:lnTo>
                <a:lnTo>
                  <a:pt x="125553" y="1931507"/>
                </a:lnTo>
                <a:lnTo>
                  <a:pt x="123740" y="1932868"/>
                </a:lnTo>
                <a:lnTo>
                  <a:pt x="122153" y="1934002"/>
                </a:lnTo>
                <a:lnTo>
                  <a:pt x="120340" y="1934683"/>
                </a:lnTo>
                <a:lnTo>
                  <a:pt x="118301" y="1935136"/>
                </a:lnTo>
                <a:lnTo>
                  <a:pt x="113995" y="1935136"/>
                </a:lnTo>
                <a:lnTo>
                  <a:pt x="110822" y="1935136"/>
                </a:lnTo>
                <a:lnTo>
                  <a:pt x="107649" y="1934910"/>
                </a:lnTo>
                <a:lnTo>
                  <a:pt x="104476" y="1934456"/>
                </a:lnTo>
                <a:lnTo>
                  <a:pt x="101303" y="1933775"/>
                </a:lnTo>
                <a:lnTo>
                  <a:pt x="98131" y="1932641"/>
                </a:lnTo>
                <a:lnTo>
                  <a:pt x="94958" y="1931280"/>
                </a:lnTo>
                <a:lnTo>
                  <a:pt x="92918" y="1929692"/>
                </a:lnTo>
                <a:lnTo>
                  <a:pt x="90652" y="1927650"/>
                </a:lnTo>
                <a:lnTo>
                  <a:pt x="88839" y="1925381"/>
                </a:lnTo>
                <a:lnTo>
                  <a:pt x="87252" y="1922659"/>
                </a:lnTo>
                <a:lnTo>
                  <a:pt x="85666" y="1919710"/>
                </a:lnTo>
                <a:lnTo>
                  <a:pt x="84306" y="1916534"/>
                </a:lnTo>
                <a:lnTo>
                  <a:pt x="83173" y="1913131"/>
                </a:lnTo>
                <a:lnTo>
                  <a:pt x="82493" y="1909501"/>
                </a:lnTo>
                <a:lnTo>
                  <a:pt x="81587" y="1905871"/>
                </a:lnTo>
                <a:lnTo>
                  <a:pt x="81133" y="1902241"/>
                </a:lnTo>
                <a:lnTo>
                  <a:pt x="80907" y="1898612"/>
                </a:lnTo>
                <a:lnTo>
                  <a:pt x="80907" y="1894982"/>
                </a:lnTo>
                <a:lnTo>
                  <a:pt x="81133" y="1891806"/>
                </a:lnTo>
                <a:lnTo>
                  <a:pt x="81360" y="1888630"/>
                </a:lnTo>
                <a:lnTo>
                  <a:pt x="82267" y="1885454"/>
                </a:lnTo>
                <a:lnTo>
                  <a:pt x="82946" y="1882958"/>
                </a:lnTo>
                <a:lnTo>
                  <a:pt x="85213" y="1878194"/>
                </a:lnTo>
                <a:lnTo>
                  <a:pt x="87932" y="1873203"/>
                </a:lnTo>
                <a:lnTo>
                  <a:pt x="91105" y="1868212"/>
                </a:lnTo>
                <a:lnTo>
                  <a:pt x="94505" y="1863448"/>
                </a:lnTo>
                <a:lnTo>
                  <a:pt x="98584" y="1859137"/>
                </a:lnTo>
                <a:lnTo>
                  <a:pt x="102663" y="1855508"/>
                </a:lnTo>
                <a:lnTo>
                  <a:pt x="104703" y="1853693"/>
                </a:lnTo>
                <a:lnTo>
                  <a:pt x="106969" y="1852332"/>
                </a:lnTo>
                <a:lnTo>
                  <a:pt x="109235" y="1850744"/>
                </a:lnTo>
                <a:lnTo>
                  <a:pt x="111502" y="1849836"/>
                </a:lnTo>
                <a:lnTo>
                  <a:pt x="113315" y="1848929"/>
                </a:lnTo>
                <a:lnTo>
                  <a:pt x="114901" y="1847794"/>
                </a:lnTo>
                <a:lnTo>
                  <a:pt x="115808" y="1847114"/>
                </a:lnTo>
                <a:lnTo>
                  <a:pt x="116714" y="1846433"/>
                </a:lnTo>
                <a:lnTo>
                  <a:pt x="116941" y="1845526"/>
                </a:lnTo>
                <a:lnTo>
                  <a:pt x="116941" y="1844845"/>
                </a:lnTo>
                <a:lnTo>
                  <a:pt x="116714" y="1844391"/>
                </a:lnTo>
                <a:lnTo>
                  <a:pt x="116034" y="1843938"/>
                </a:lnTo>
                <a:lnTo>
                  <a:pt x="114448" y="1843030"/>
                </a:lnTo>
                <a:lnTo>
                  <a:pt x="112408" y="1842577"/>
                </a:lnTo>
                <a:lnTo>
                  <a:pt x="110369" y="1842123"/>
                </a:lnTo>
                <a:lnTo>
                  <a:pt x="108782" y="1842123"/>
                </a:lnTo>
                <a:lnTo>
                  <a:pt x="107876" y="1842123"/>
                </a:lnTo>
                <a:lnTo>
                  <a:pt x="107422" y="1841896"/>
                </a:lnTo>
                <a:lnTo>
                  <a:pt x="107196" y="1841442"/>
                </a:lnTo>
                <a:lnTo>
                  <a:pt x="107196" y="1840535"/>
                </a:lnTo>
                <a:lnTo>
                  <a:pt x="107196" y="1839854"/>
                </a:lnTo>
                <a:lnTo>
                  <a:pt x="107422" y="1839174"/>
                </a:lnTo>
                <a:lnTo>
                  <a:pt x="108782" y="1836905"/>
                </a:lnTo>
                <a:lnTo>
                  <a:pt x="110822" y="1834409"/>
                </a:lnTo>
                <a:lnTo>
                  <a:pt x="113541" y="1831687"/>
                </a:lnTo>
                <a:lnTo>
                  <a:pt x="117167" y="1828738"/>
                </a:lnTo>
                <a:lnTo>
                  <a:pt x="121020" y="1826015"/>
                </a:lnTo>
                <a:lnTo>
                  <a:pt x="129859" y="1820117"/>
                </a:lnTo>
                <a:lnTo>
                  <a:pt x="144363" y="1810135"/>
                </a:lnTo>
                <a:lnTo>
                  <a:pt x="153655" y="1804237"/>
                </a:lnTo>
                <a:lnTo>
                  <a:pt x="163853" y="1797431"/>
                </a:lnTo>
                <a:lnTo>
                  <a:pt x="175411" y="1790171"/>
                </a:lnTo>
                <a:lnTo>
                  <a:pt x="187423" y="1782912"/>
                </a:lnTo>
                <a:lnTo>
                  <a:pt x="200567" y="1775425"/>
                </a:lnTo>
                <a:lnTo>
                  <a:pt x="214391" y="1767712"/>
                </a:lnTo>
                <a:lnTo>
                  <a:pt x="228896" y="1760225"/>
                </a:lnTo>
                <a:lnTo>
                  <a:pt x="243627" y="1752966"/>
                </a:lnTo>
                <a:lnTo>
                  <a:pt x="259037" y="1746387"/>
                </a:lnTo>
                <a:lnTo>
                  <a:pt x="266743" y="1743211"/>
                </a:lnTo>
                <a:lnTo>
                  <a:pt x="274448" y="1740261"/>
                </a:lnTo>
                <a:lnTo>
                  <a:pt x="282380" y="1737085"/>
                </a:lnTo>
                <a:lnTo>
                  <a:pt x="290086" y="1734817"/>
                </a:lnTo>
                <a:lnTo>
                  <a:pt x="298018" y="1732321"/>
                </a:lnTo>
                <a:lnTo>
                  <a:pt x="305723" y="1730053"/>
                </a:lnTo>
                <a:lnTo>
                  <a:pt x="321134" y="1725742"/>
                </a:lnTo>
                <a:lnTo>
                  <a:pt x="335865" y="1722112"/>
                </a:lnTo>
                <a:lnTo>
                  <a:pt x="350142" y="1718483"/>
                </a:lnTo>
                <a:lnTo>
                  <a:pt x="363514" y="1715533"/>
                </a:lnTo>
                <a:lnTo>
                  <a:pt x="388216" y="1710089"/>
                </a:lnTo>
                <a:lnTo>
                  <a:pt x="410199" y="1705778"/>
                </a:lnTo>
                <a:lnTo>
                  <a:pt x="429009" y="1702375"/>
                </a:lnTo>
                <a:lnTo>
                  <a:pt x="444647" y="1699880"/>
                </a:lnTo>
                <a:lnTo>
                  <a:pt x="456658" y="1698065"/>
                </a:lnTo>
                <a:lnTo>
                  <a:pt x="464817" y="1696931"/>
                </a:lnTo>
                <a:lnTo>
                  <a:pt x="484534" y="1694662"/>
                </a:lnTo>
                <a:lnTo>
                  <a:pt x="491786" y="1693982"/>
                </a:lnTo>
                <a:lnTo>
                  <a:pt x="492239" y="1693528"/>
                </a:lnTo>
                <a:lnTo>
                  <a:pt x="492466" y="1693074"/>
                </a:lnTo>
                <a:lnTo>
                  <a:pt x="492692" y="1691713"/>
                </a:lnTo>
                <a:lnTo>
                  <a:pt x="493146" y="1690125"/>
                </a:lnTo>
                <a:lnTo>
                  <a:pt x="493599" y="1687856"/>
                </a:lnTo>
                <a:lnTo>
                  <a:pt x="493825" y="1684680"/>
                </a:lnTo>
                <a:lnTo>
                  <a:pt x="494052" y="1680370"/>
                </a:lnTo>
                <a:lnTo>
                  <a:pt x="492692" y="1490940"/>
                </a:lnTo>
                <a:lnTo>
                  <a:pt x="505384" y="1490940"/>
                </a:lnTo>
                <a:lnTo>
                  <a:pt x="503344" y="1373425"/>
                </a:lnTo>
                <a:lnTo>
                  <a:pt x="501078" y="1372518"/>
                </a:lnTo>
                <a:lnTo>
                  <a:pt x="496092" y="1370249"/>
                </a:lnTo>
                <a:lnTo>
                  <a:pt x="492919" y="1368888"/>
                </a:lnTo>
                <a:lnTo>
                  <a:pt x="489746" y="1366846"/>
                </a:lnTo>
                <a:lnTo>
                  <a:pt x="487027" y="1364804"/>
                </a:lnTo>
                <a:lnTo>
                  <a:pt x="484760" y="1362762"/>
                </a:lnTo>
                <a:lnTo>
                  <a:pt x="483854" y="1361401"/>
                </a:lnTo>
                <a:lnTo>
                  <a:pt x="482947" y="1359813"/>
                </a:lnTo>
                <a:lnTo>
                  <a:pt x="480908" y="1355730"/>
                </a:lnTo>
                <a:lnTo>
                  <a:pt x="479321" y="1350966"/>
                </a:lnTo>
                <a:lnTo>
                  <a:pt x="478188" y="1345748"/>
                </a:lnTo>
                <a:lnTo>
                  <a:pt x="477508" y="1340303"/>
                </a:lnTo>
                <a:lnTo>
                  <a:pt x="477055" y="1337808"/>
                </a:lnTo>
                <a:lnTo>
                  <a:pt x="477055" y="1335539"/>
                </a:lnTo>
                <a:lnTo>
                  <a:pt x="477508" y="1333270"/>
                </a:lnTo>
                <a:lnTo>
                  <a:pt x="477961" y="1331229"/>
                </a:lnTo>
                <a:lnTo>
                  <a:pt x="478641" y="1329641"/>
                </a:lnTo>
                <a:lnTo>
                  <a:pt x="479321" y="1328279"/>
                </a:lnTo>
                <a:lnTo>
                  <a:pt x="481814" y="1325784"/>
                </a:lnTo>
                <a:lnTo>
                  <a:pt x="484987" y="1323062"/>
                </a:lnTo>
                <a:lnTo>
                  <a:pt x="488386" y="1320339"/>
                </a:lnTo>
                <a:lnTo>
                  <a:pt x="489519" y="1319205"/>
                </a:lnTo>
                <a:lnTo>
                  <a:pt x="490426" y="1317844"/>
                </a:lnTo>
                <a:lnTo>
                  <a:pt x="491332" y="1316709"/>
                </a:lnTo>
                <a:lnTo>
                  <a:pt x="491332" y="1315802"/>
                </a:lnTo>
                <a:lnTo>
                  <a:pt x="491332" y="1315348"/>
                </a:lnTo>
                <a:lnTo>
                  <a:pt x="491106" y="1314894"/>
                </a:lnTo>
                <a:lnTo>
                  <a:pt x="489973" y="1314214"/>
                </a:lnTo>
                <a:lnTo>
                  <a:pt x="488613" y="1313987"/>
                </a:lnTo>
                <a:lnTo>
                  <a:pt x="486120" y="1313760"/>
                </a:lnTo>
                <a:lnTo>
                  <a:pt x="482947" y="1313760"/>
                </a:lnTo>
                <a:lnTo>
                  <a:pt x="478641" y="1313987"/>
                </a:lnTo>
                <a:lnTo>
                  <a:pt x="433315" y="1318524"/>
                </a:lnTo>
                <a:lnTo>
                  <a:pt x="409519" y="1320793"/>
                </a:lnTo>
                <a:lnTo>
                  <a:pt x="388443" y="1322835"/>
                </a:lnTo>
                <a:lnTo>
                  <a:pt x="383684" y="1323288"/>
                </a:lnTo>
                <a:lnTo>
                  <a:pt x="379378" y="1323742"/>
                </a:lnTo>
                <a:lnTo>
                  <a:pt x="375072" y="1323742"/>
                </a:lnTo>
                <a:lnTo>
                  <a:pt x="370539" y="1323742"/>
                </a:lnTo>
                <a:lnTo>
                  <a:pt x="366460" y="1323062"/>
                </a:lnTo>
                <a:lnTo>
                  <a:pt x="362154" y="1322608"/>
                </a:lnTo>
                <a:lnTo>
                  <a:pt x="358074" y="1321927"/>
                </a:lnTo>
                <a:lnTo>
                  <a:pt x="353768" y="1321247"/>
                </a:lnTo>
                <a:lnTo>
                  <a:pt x="349463" y="1319885"/>
                </a:lnTo>
                <a:lnTo>
                  <a:pt x="345383" y="1318524"/>
                </a:lnTo>
                <a:lnTo>
                  <a:pt x="341077" y="1316936"/>
                </a:lnTo>
                <a:lnTo>
                  <a:pt x="336771" y="1314894"/>
                </a:lnTo>
                <a:lnTo>
                  <a:pt x="332012" y="1312853"/>
                </a:lnTo>
                <a:lnTo>
                  <a:pt x="327479" y="1310811"/>
                </a:lnTo>
                <a:lnTo>
                  <a:pt x="317508" y="1305366"/>
                </a:lnTo>
                <a:lnTo>
                  <a:pt x="313428" y="1302644"/>
                </a:lnTo>
                <a:lnTo>
                  <a:pt x="308896" y="1299468"/>
                </a:lnTo>
                <a:lnTo>
                  <a:pt x="304590" y="1296519"/>
                </a:lnTo>
                <a:lnTo>
                  <a:pt x="300737" y="1293343"/>
                </a:lnTo>
                <a:lnTo>
                  <a:pt x="296431" y="1290166"/>
                </a:lnTo>
                <a:lnTo>
                  <a:pt x="292579" y="1286764"/>
                </a:lnTo>
                <a:lnTo>
                  <a:pt x="284647" y="1279277"/>
                </a:lnTo>
                <a:lnTo>
                  <a:pt x="276941" y="1271337"/>
                </a:lnTo>
                <a:lnTo>
                  <a:pt x="269689" y="1262943"/>
                </a:lnTo>
                <a:lnTo>
                  <a:pt x="262664" y="1254095"/>
                </a:lnTo>
                <a:lnTo>
                  <a:pt x="255638" y="1244794"/>
                </a:lnTo>
                <a:lnTo>
                  <a:pt x="248839" y="1235039"/>
                </a:lnTo>
                <a:lnTo>
                  <a:pt x="242493" y="1225057"/>
                </a:lnTo>
                <a:lnTo>
                  <a:pt x="236148" y="1215075"/>
                </a:lnTo>
                <a:lnTo>
                  <a:pt x="230029" y="1204412"/>
                </a:lnTo>
                <a:lnTo>
                  <a:pt x="224137" y="1193523"/>
                </a:lnTo>
                <a:lnTo>
                  <a:pt x="218697" y="1182634"/>
                </a:lnTo>
                <a:lnTo>
                  <a:pt x="213258" y="1171744"/>
                </a:lnTo>
                <a:lnTo>
                  <a:pt x="208046" y="1160628"/>
                </a:lnTo>
                <a:lnTo>
                  <a:pt x="202833" y="1149512"/>
                </a:lnTo>
                <a:lnTo>
                  <a:pt x="198074" y="1138396"/>
                </a:lnTo>
                <a:lnTo>
                  <a:pt x="189009" y="1116163"/>
                </a:lnTo>
                <a:lnTo>
                  <a:pt x="180624" y="1094611"/>
                </a:lnTo>
                <a:lnTo>
                  <a:pt x="172918" y="1073740"/>
                </a:lnTo>
                <a:lnTo>
                  <a:pt x="159321" y="1035854"/>
                </a:lnTo>
                <a:lnTo>
                  <a:pt x="153202" y="1019747"/>
                </a:lnTo>
                <a:lnTo>
                  <a:pt x="147989" y="1005681"/>
                </a:lnTo>
                <a:lnTo>
                  <a:pt x="138924" y="982314"/>
                </a:lnTo>
                <a:lnTo>
                  <a:pt x="131445" y="964392"/>
                </a:lnTo>
                <a:lnTo>
                  <a:pt x="126006" y="951007"/>
                </a:lnTo>
                <a:lnTo>
                  <a:pt x="121927" y="941252"/>
                </a:lnTo>
                <a:lnTo>
                  <a:pt x="118754" y="934900"/>
                </a:lnTo>
                <a:lnTo>
                  <a:pt x="117167" y="931270"/>
                </a:lnTo>
                <a:lnTo>
                  <a:pt x="115581" y="929002"/>
                </a:lnTo>
                <a:lnTo>
                  <a:pt x="54391" y="929002"/>
                </a:lnTo>
                <a:lnTo>
                  <a:pt x="50765" y="929002"/>
                </a:lnTo>
                <a:lnTo>
                  <a:pt x="47139" y="928321"/>
                </a:lnTo>
                <a:lnTo>
                  <a:pt x="43966" y="927640"/>
                </a:lnTo>
                <a:lnTo>
                  <a:pt x="40793" y="926733"/>
                </a:lnTo>
                <a:lnTo>
                  <a:pt x="37621" y="925599"/>
                </a:lnTo>
                <a:lnTo>
                  <a:pt x="34674" y="924011"/>
                </a:lnTo>
                <a:lnTo>
                  <a:pt x="31955" y="922196"/>
                </a:lnTo>
                <a:lnTo>
                  <a:pt x="29009" y="920154"/>
                </a:lnTo>
                <a:lnTo>
                  <a:pt x="26289" y="918112"/>
                </a:lnTo>
                <a:lnTo>
                  <a:pt x="23570" y="915390"/>
                </a:lnTo>
                <a:lnTo>
                  <a:pt x="21077" y="912441"/>
                </a:lnTo>
                <a:lnTo>
                  <a:pt x="18357" y="909491"/>
                </a:lnTo>
                <a:lnTo>
                  <a:pt x="12918" y="902686"/>
                </a:lnTo>
                <a:lnTo>
                  <a:pt x="7706" y="894745"/>
                </a:lnTo>
                <a:lnTo>
                  <a:pt x="4986" y="890435"/>
                </a:lnTo>
                <a:lnTo>
                  <a:pt x="2946" y="886805"/>
                </a:lnTo>
                <a:lnTo>
                  <a:pt x="1360" y="883175"/>
                </a:lnTo>
                <a:lnTo>
                  <a:pt x="453" y="879999"/>
                </a:lnTo>
                <a:lnTo>
                  <a:pt x="0" y="877277"/>
                </a:lnTo>
                <a:lnTo>
                  <a:pt x="0" y="874555"/>
                </a:lnTo>
                <a:lnTo>
                  <a:pt x="227" y="873647"/>
                </a:lnTo>
                <a:lnTo>
                  <a:pt x="680" y="872286"/>
                </a:lnTo>
                <a:lnTo>
                  <a:pt x="1133" y="871379"/>
                </a:lnTo>
                <a:lnTo>
                  <a:pt x="1813" y="870471"/>
                </a:lnTo>
                <a:lnTo>
                  <a:pt x="2720" y="869337"/>
                </a:lnTo>
                <a:lnTo>
                  <a:pt x="3626" y="868656"/>
                </a:lnTo>
                <a:lnTo>
                  <a:pt x="6346" y="867068"/>
                </a:lnTo>
                <a:lnTo>
                  <a:pt x="9519" y="866161"/>
                </a:lnTo>
                <a:lnTo>
                  <a:pt x="13598" y="865253"/>
                </a:lnTo>
                <a:lnTo>
                  <a:pt x="18357" y="864573"/>
                </a:lnTo>
                <a:lnTo>
                  <a:pt x="23796" y="864346"/>
                </a:lnTo>
                <a:lnTo>
                  <a:pt x="29915" y="864346"/>
                </a:lnTo>
                <a:lnTo>
                  <a:pt x="36941" y="865026"/>
                </a:lnTo>
                <a:lnTo>
                  <a:pt x="62550" y="866161"/>
                </a:lnTo>
                <a:lnTo>
                  <a:pt x="80227" y="866841"/>
                </a:lnTo>
                <a:lnTo>
                  <a:pt x="93598" y="867068"/>
                </a:lnTo>
                <a:lnTo>
                  <a:pt x="91105" y="854818"/>
                </a:lnTo>
                <a:lnTo>
                  <a:pt x="88159" y="840298"/>
                </a:lnTo>
                <a:lnTo>
                  <a:pt x="83853" y="821923"/>
                </a:lnTo>
                <a:lnTo>
                  <a:pt x="78867" y="800371"/>
                </a:lnTo>
                <a:lnTo>
                  <a:pt x="73201" y="776550"/>
                </a:lnTo>
                <a:lnTo>
                  <a:pt x="66629" y="751822"/>
                </a:lnTo>
                <a:lnTo>
                  <a:pt x="63003" y="739118"/>
                </a:lnTo>
                <a:lnTo>
                  <a:pt x="59377" y="726414"/>
                </a:lnTo>
                <a:lnTo>
                  <a:pt x="55978" y="714617"/>
                </a:lnTo>
                <a:lnTo>
                  <a:pt x="53031" y="703727"/>
                </a:lnTo>
                <a:lnTo>
                  <a:pt x="50765" y="693745"/>
                </a:lnTo>
                <a:lnTo>
                  <a:pt x="49179" y="684898"/>
                </a:lnTo>
                <a:lnTo>
                  <a:pt x="48046" y="676958"/>
                </a:lnTo>
                <a:lnTo>
                  <a:pt x="47592" y="669698"/>
                </a:lnTo>
                <a:lnTo>
                  <a:pt x="47592" y="666522"/>
                </a:lnTo>
                <a:lnTo>
                  <a:pt x="47819" y="663800"/>
                </a:lnTo>
                <a:lnTo>
                  <a:pt x="48046" y="661077"/>
                </a:lnTo>
                <a:lnTo>
                  <a:pt x="48499" y="658582"/>
                </a:lnTo>
                <a:lnTo>
                  <a:pt x="48952" y="656313"/>
                </a:lnTo>
                <a:lnTo>
                  <a:pt x="49632" y="654044"/>
                </a:lnTo>
                <a:lnTo>
                  <a:pt x="50765" y="652230"/>
                </a:lnTo>
                <a:lnTo>
                  <a:pt x="51672" y="650868"/>
                </a:lnTo>
                <a:lnTo>
                  <a:pt x="53031" y="649280"/>
                </a:lnTo>
                <a:lnTo>
                  <a:pt x="54391" y="648146"/>
                </a:lnTo>
                <a:lnTo>
                  <a:pt x="55978" y="647239"/>
                </a:lnTo>
                <a:lnTo>
                  <a:pt x="57564" y="646331"/>
                </a:lnTo>
                <a:lnTo>
                  <a:pt x="59377" y="645877"/>
                </a:lnTo>
                <a:lnTo>
                  <a:pt x="61417" y="645651"/>
                </a:lnTo>
                <a:lnTo>
                  <a:pt x="63683" y="645424"/>
                </a:lnTo>
                <a:lnTo>
                  <a:pt x="65723" y="645651"/>
                </a:lnTo>
                <a:lnTo>
                  <a:pt x="68216" y="645877"/>
                </a:lnTo>
                <a:lnTo>
                  <a:pt x="70708" y="646104"/>
                </a:lnTo>
                <a:lnTo>
                  <a:pt x="76374" y="647692"/>
                </a:lnTo>
                <a:lnTo>
                  <a:pt x="87479" y="651095"/>
                </a:lnTo>
                <a:lnTo>
                  <a:pt x="91785" y="652910"/>
                </a:lnTo>
                <a:lnTo>
                  <a:pt x="95864" y="654498"/>
                </a:lnTo>
                <a:lnTo>
                  <a:pt x="99490" y="656313"/>
                </a:lnTo>
                <a:lnTo>
                  <a:pt x="102663" y="658355"/>
                </a:lnTo>
                <a:lnTo>
                  <a:pt x="105383" y="660170"/>
                </a:lnTo>
                <a:lnTo>
                  <a:pt x="107876" y="662211"/>
                </a:lnTo>
                <a:lnTo>
                  <a:pt x="110142" y="664707"/>
                </a:lnTo>
                <a:lnTo>
                  <a:pt x="112182" y="667202"/>
                </a:lnTo>
                <a:lnTo>
                  <a:pt x="113995" y="669925"/>
                </a:lnTo>
                <a:lnTo>
                  <a:pt x="115354" y="673101"/>
                </a:lnTo>
                <a:lnTo>
                  <a:pt x="116941" y="676731"/>
                </a:lnTo>
                <a:lnTo>
                  <a:pt x="118301" y="680587"/>
                </a:lnTo>
                <a:lnTo>
                  <a:pt x="121020" y="689662"/>
                </a:lnTo>
                <a:lnTo>
                  <a:pt x="131445" y="730043"/>
                </a:lnTo>
                <a:lnTo>
                  <a:pt x="147083" y="792204"/>
                </a:lnTo>
                <a:lnTo>
                  <a:pt x="167706" y="874555"/>
                </a:lnTo>
                <a:lnTo>
                  <a:pt x="264023" y="879772"/>
                </a:lnTo>
                <a:lnTo>
                  <a:pt x="264023" y="877050"/>
                </a:lnTo>
                <a:lnTo>
                  <a:pt x="264703" y="869110"/>
                </a:lnTo>
                <a:lnTo>
                  <a:pt x="266290" y="857540"/>
                </a:lnTo>
                <a:lnTo>
                  <a:pt x="267423" y="850280"/>
                </a:lnTo>
                <a:lnTo>
                  <a:pt x="269009" y="842567"/>
                </a:lnTo>
                <a:lnTo>
                  <a:pt x="270822" y="834400"/>
                </a:lnTo>
                <a:lnTo>
                  <a:pt x="273088" y="825779"/>
                </a:lnTo>
                <a:lnTo>
                  <a:pt x="275355" y="816932"/>
                </a:lnTo>
                <a:lnTo>
                  <a:pt x="278528" y="808084"/>
                </a:lnTo>
                <a:lnTo>
                  <a:pt x="281927" y="799236"/>
                </a:lnTo>
                <a:lnTo>
                  <a:pt x="286006" y="790162"/>
                </a:lnTo>
                <a:lnTo>
                  <a:pt x="288273" y="786078"/>
                </a:lnTo>
                <a:lnTo>
                  <a:pt x="290539" y="781768"/>
                </a:lnTo>
                <a:lnTo>
                  <a:pt x="293258" y="777684"/>
                </a:lnTo>
                <a:lnTo>
                  <a:pt x="295751" y="773601"/>
                </a:lnTo>
                <a:lnTo>
                  <a:pt x="301190" y="765661"/>
                </a:lnTo>
                <a:lnTo>
                  <a:pt x="306176" y="757494"/>
                </a:lnTo>
                <a:lnTo>
                  <a:pt x="310936" y="749327"/>
                </a:lnTo>
                <a:lnTo>
                  <a:pt x="315015" y="740933"/>
                </a:lnTo>
                <a:lnTo>
                  <a:pt x="319094" y="731858"/>
                </a:lnTo>
                <a:lnTo>
                  <a:pt x="322720" y="722784"/>
                </a:lnTo>
                <a:lnTo>
                  <a:pt x="326573" y="713256"/>
                </a:lnTo>
                <a:lnTo>
                  <a:pt x="329746" y="703500"/>
                </a:lnTo>
                <a:lnTo>
                  <a:pt x="332919" y="693065"/>
                </a:lnTo>
                <a:lnTo>
                  <a:pt x="335865" y="682175"/>
                </a:lnTo>
                <a:lnTo>
                  <a:pt x="338811" y="670605"/>
                </a:lnTo>
                <a:lnTo>
                  <a:pt x="341531" y="658582"/>
                </a:lnTo>
                <a:lnTo>
                  <a:pt x="344477" y="645877"/>
                </a:lnTo>
                <a:lnTo>
                  <a:pt x="347423" y="632493"/>
                </a:lnTo>
                <a:lnTo>
                  <a:pt x="352862" y="603454"/>
                </a:lnTo>
                <a:lnTo>
                  <a:pt x="355808" y="588027"/>
                </a:lnTo>
                <a:lnTo>
                  <a:pt x="359208" y="572374"/>
                </a:lnTo>
                <a:lnTo>
                  <a:pt x="363514" y="556494"/>
                </a:lnTo>
                <a:lnTo>
                  <a:pt x="368046" y="540840"/>
                </a:lnTo>
                <a:lnTo>
                  <a:pt x="373032" y="525187"/>
                </a:lnTo>
                <a:lnTo>
                  <a:pt x="378244" y="509987"/>
                </a:lnTo>
                <a:lnTo>
                  <a:pt x="383684" y="494787"/>
                </a:lnTo>
                <a:lnTo>
                  <a:pt x="389576" y="480041"/>
                </a:lnTo>
                <a:lnTo>
                  <a:pt x="395695" y="465975"/>
                </a:lnTo>
                <a:lnTo>
                  <a:pt x="401587" y="452591"/>
                </a:lnTo>
                <a:lnTo>
                  <a:pt x="407706" y="439659"/>
                </a:lnTo>
                <a:lnTo>
                  <a:pt x="413825" y="427636"/>
                </a:lnTo>
                <a:lnTo>
                  <a:pt x="419718" y="416519"/>
                </a:lnTo>
                <a:lnTo>
                  <a:pt x="425610" y="406538"/>
                </a:lnTo>
                <a:lnTo>
                  <a:pt x="431276" y="397236"/>
                </a:lnTo>
                <a:lnTo>
                  <a:pt x="436715" y="389523"/>
                </a:lnTo>
                <a:lnTo>
                  <a:pt x="446913" y="375911"/>
                </a:lnTo>
                <a:lnTo>
                  <a:pt x="456432" y="364114"/>
                </a:lnTo>
                <a:lnTo>
                  <a:pt x="465270" y="353225"/>
                </a:lnTo>
                <a:lnTo>
                  <a:pt x="473202" y="343470"/>
                </a:lnTo>
                <a:lnTo>
                  <a:pt x="487027" y="327136"/>
                </a:lnTo>
                <a:lnTo>
                  <a:pt x="492919" y="319649"/>
                </a:lnTo>
                <a:lnTo>
                  <a:pt x="497905" y="312616"/>
                </a:lnTo>
                <a:lnTo>
                  <a:pt x="499491" y="311255"/>
                </a:lnTo>
                <a:lnTo>
                  <a:pt x="500851" y="309440"/>
                </a:lnTo>
                <a:lnTo>
                  <a:pt x="504477" y="306264"/>
                </a:lnTo>
                <a:lnTo>
                  <a:pt x="508556" y="303315"/>
                </a:lnTo>
                <a:lnTo>
                  <a:pt x="513316" y="300366"/>
                </a:lnTo>
                <a:lnTo>
                  <a:pt x="518528" y="297644"/>
                </a:lnTo>
                <a:lnTo>
                  <a:pt x="524194" y="295148"/>
                </a:lnTo>
                <a:lnTo>
                  <a:pt x="530086" y="292653"/>
                </a:lnTo>
                <a:lnTo>
                  <a:pt x="536432" y="290157"/>
                </a:lnTo>
                <a:lnTo>
                  <a:pt x="542551" y="287888"/>
                </a:lnTo>
                <a:lnTo>
                  <a:pt x="548896" y="285847"/>
                </a:lnTo>
                <a:lnTo>
                  <a:pt x="561134" y="282217"/>
                </a:lnTo>
                <a:lnTo>
                  <a:pt x="572466" y="279268"/>
                </a:lnTo>
                <a:lnTo>
                  <a:pt x="582437" y="276999"/>
                </a:lnTo>
                <a:lnTo>
                  <a:pt x="586970" y="276319"/>
                </a:lnTo>
                <a:lnTo>
                  <a:pt x="591956" y="275638"/>
                </a:lnTo>
                <a:lnTo>
                  <a:pt x="596942" y="275411"/>
                </a:lnTo>
                <a:lnTo>
                  <a:pt x="601928" y="275411"/>
                </a:lnTo>
                <a:lnTo>
                  <a:pt x="612579" y="275638"/>
                </a:lnTo>
                <a:lnTo>
                  <a:pt x="623004" y="275865"/>
                </a:lnTo>
                <a:lnTo>
                  <a:pt x="627990" y="275865"/>
                </a:lnTo>
                <a:lnTo>
                  <a:pt x="632523" y="275638"/>
                </a:lnTo>
                <a:lnTo>
                  <a:pt x="636829" y="275184"/>
                </a:lnTo>
                <a:lnTo>
                  <a:pt x="640455" y="274504"/>
                </a:lnTo>
                <a:lnTo>
                  <a:pt x="642041" y="274050"/>
                </a:lnTo>
                <a:lnTo>
                  <a:pt x="643401" y="273143"/>
                </a:lnTo>
                <a:lnTo>
                  <a:pt x="644987" y="272462"/>
                </a:lnTo>
                <a:lnTo>
                  <a:pt x="645894" y="271781"/>
                </a:lnTo>
                <a:lnTo>
                  <a:pt x="646800" y="270647"/>
                </a:lnTo>
                <a:lnTo>
                  <a:pt x="647707" y="269513"/>
                </a:lnTo>
                <a:lnTo>
                  <a:pt x="648160" y="268378"/>
                </a:lnTo>
                <a:lnTo>
                  <a:pt x="648613" y="267017"/>
                </a:lnTo>
                <a:lnTo>
                  <a:pt x="650200" y="256808"/>
                </a:lnTo>
                <a:lnTo>
                  <a:pt x="650880" y="248188"/>
                </a:lnTo>
                <a:lnTo>
                  <a:pt x="651333" y="238659"/>
                </a:lnTo>
                <a:lnTo>
                  <a:pt x="651333" y="225955"/>
                </a:lnTo>
                <a:lnTo>
                  <a:pt x="651559" y="204176"/>
                </a:lnTo>
                <a:lnTo>
                  <a:pt x="652013" y="176726"/>
                </a:lnTo>
                <a:lnTo>
                  <a:pt x="652919" y="143150"/>
                </a:lnTo>
                <a:lnTo>
                  <a:pt x="652013" y="133395"/>
                </a:lnTo>
                <a:lnTo>
                  <a:pt x="651786" y="127270"/>
                </a:lnTo>
                <a:lnTo>
                  <a:pt x="651786" y="121145"/>
                </a:lnTo>
                <a:lnTo>
                  <a:pt x="651786" y="114566"/>
                </a:lnTo>
                <a:lnTo>
                  <a:pt x="652239" y="107533"/>
                </a:lnTo>
                <a:lnTo>
                  <a:pt x="653146" y="100273"/>
                </a:lnTo>
                <a:lnTo>
                  <a:pt x="654052" y="92787"/>
                </a:lnTo>
                <a:lnTo>
                  <a:pt x="655865" y="85527"/>
                </a:lnTo>
                <a:lnTo>
                  <a:pt x="658132" y="77814"/>
                </a:lnTo>
                <a:lnTo>
                  <a:pt x="659265" y="73957"/>
                </a:lnTo>
                <a:lnTo>
                  <a:pt x="660851" y="70327"/>
                </a:lnTo>
                <a:lnTo>
                  <a:pt x="662438" y="66471"/>
                </a:lnTo>
                <a:lnTo>
                  <a:pt x="664251" y="62841"/>
                </a:lnTo>
                <a:lnTo>
                  <a:pt x="666517" y="59211"/>
                </a:lnTo>
                <a:lnTo>
                  <a:pt x="668783" y="55355"/>
                </a:lnTo>
                <a:lnTo>
                  <a:pt x="670823" y="51952"/>
                </a:lnTo>
                <a:lnTo>
                  <a:pt x="673542" y="48549"/>
                </a:lnTo>
                <a:lnTo>
                  <a:pt x="676715" y="44919"/>
                </a:lnTo>
                <a:lnTo>
                  <a:pt x="679888" y="41516"/>
                </a:lnTo>
                <a:lnTo>
                  <a:pt x="683061" y="38340"/>
                </a:lnTo>
                <a:lnTo>
                  <a:pt x="686687" y="35164"/>
                </a:lnTo>
                <a:lnTo>
                  <a:pt x="694392" y="29039"/>
                </a:lnTo>
                <a:lnTo>
                  <a:pt x="702098" y="23594"/>
                </a:lnTo>
                <a:lnTo>
                  <a:pt x="710030" y="19057"/>
                </a:lnTo>
                <a:lnTo>
                  <a:pt x="717962" y="14746"/>
                </a:lnTo>
                <a:lnTo>
                  <a:pt x="726120" y="11116"/>
                </a:lnTo>
                <a:lnTo>
                  <a:pt x="734279" y="7713"/>
                </a:lnTo>
                <a:lnTo>
                  <a:pt x="742664" y="4991"/>
                </a:lnTo>
                <a:lnTo>
                  <a:pt x="751503" y="3176"/>
                </a:lnTo>
                <a:lnTo>
                  <a:pt x="760115" y="1588"/>
                </a:lnTo>
                <a:lnTo>
                  <a:pt x="768953" y="681"/>
                </a:lnTo>
                <a:lnTo>
                  <a:pt x="778019" y="0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9" name="KSO_Shape"/>
          <p:cNvSpPr/>
          <p:nvPr/>
        </p:nvSpPr>
        <p:spPr bwMode="auto">
          <a:xfrm>
            <a:off x="10070350" y="4179599"/>
            <a:ext cx="513118" cy="623221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0" name="KSO_Shape"/>
          <p:cNvSpPr/>
          <p:nvPr/>
        </p:nvSpPr>
        <p:spPr bwMode="auto">
          <a:xfrm>
            <a:off x="1440884" y="1904694"/>
            <a:ext cx="497023" cy="661228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5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5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39" grpId="0" bldLvl="0" animBg="1"/>
      <p:bldP spid="40" grpId="0" bldLvl="0" animBg="1"/>
      <p:bldP spid="27" grpId="0" bldLvl="0" animBg="1"/>
      <p:bldP spid="28" grpId="0" bldLvl="0" animBg="1"/>
      <p:bldP spid="33" grpId="0"/>
      <p:bldP spid="34" grpId="0"/>
      <p:bldP spid="41" grpId="0"/>
      <p:bldP spid="42" grpId="0"/>
      <p:bldP spid="52" grpId="0"/>
      <p:bldP spid="53" grpId="0"/>
      <p:bldP spid="57" grpId="0"/>
      <p:bldP spid="61" grpId="0"/>
      <p:bldP spid="62" grpId="0"/>
      <p:bldP spid="63" grpId="0"/>
      <p:bldP spid="64" grpId="0"/>
      <p:bldP spid="65" grpId="0"/>
      <p:bldP spid="66" grpId="0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3"/>
          <p:cNvSpPr/>
          <p:nvPr/>
        </p:nvSpPr>
        <p:spPr bwMode="auto">
          <a:xfrm>
            <a:off x="67500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52816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4" name="Freeform 40"/>
          <p:cNvSpPr/>
          <p:nvPr/>
        </p:nvSpPr>
        <p:spPr bwMode="auto">
          <a:xfrm>
            <a:off x="5499100" y="2918157"/>
            <a:ext cx="1801814" cy="1821786"/>
          </a:xfrm>
          <a:custGeom>
            <a:avLst/>
            <a:gdLst>
              <a:gd name="T0" fmla="*/ 240 w 240"/>
              <a:gd name="T1" fmla="*/ 111 h 240"/>
              <a:gd name="T2" fmla="*/ 120 w 240"/>
              <a:gd name="T3" fmla="*/ 0 h 240"/>
              <a:gd name="T4" fmla="*/ 0 w 240"/>
              <a:gd name="T5" fmla="*/ 111 h 240"/>
              <a:gd name="T6" fmla="*/ 0 w 240"/>
              <a:gd name="T7" fmla="*/ 120 h 240"/>
              <a:gd name="T8" fmla="*/ 3 w 240"/>
              <a:gd name="T9" fmla="*/ 146 h 240"/>
              <a:gd name="T10" fmla="*/ 120 w 240"/>
              <a:gd name="T11" fmla="*/ 240 h 240"/>
              <a:gd name="T12" fmla="*/ 237 w 240"/>
              <a:gd name="T13" fmla="*/ 146 h 240"/>
              <a:gd name="T14" fmla="*/ 240 w 240"/>
              <a:gd name="T15" fmla="*/ 120 h 240"/>
              <a:gd name="T16" fmla="*/ 240 w 240"/>
              <a:gd name="T17" fmla="*/ 11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40" y="111"/>
                </a:moveTo>
                <a:cubicBezTo>
                  <a:pt x="236" y="49"/>
                  <a:pt x="184" y="0"/>
                  <a:pt x="120" y="0"/>
                </a:cubicBezTo>
                <a:cubicBezTo>
                  <a:pt x="57" y="0"/>
                  <a:pt x="5" y="49"/>
                  <a:pt x="0" y="111"/>
                </a:cubicBezTo>
                <a:cubicBezTo>
                  <a:pt x="0" y="114"/>
                  <a:pt x="0" y="117"/>
                  <a:pt x="0" y="120"/>
                </a:cubicBezTo>
                <a:cubicBezTo>
                  <a:pt x="0" y="129"/>
                  <a:pt x="1" y="138"/>
                  <a:pt x="3" y="146"/>
                </a:cubicBezTo>
                <a:cubicBezTo>
                  <a:pt x="15" y="200"/>
                  <a:pt x="63" y="240"/>
                  <a:pt x="120" y="240"/>
                </a:cubicBezTo>
                <a:cubicBezTo>
                  <a:pt x="178" y="240"/>
                  <a:pt x="226" y="200"/>
                  <a:pt x="237" y="146"/>
                </a:cubicBezTo>
                <a:cubicBezTo>
                  <a:pt x="239" y="138"/>
                  <a:pt x="240" y="129"/>
                  <a:pt x="240" y="120"/>
                </a:cubicBezTo>
                <a:cubicBezTo>
                  <a:pt x="240" y="117"/>
                  <a:pt x="240" y="114"/>
                  <a:pt x="240" y="111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152115" y="3494907"/>
            <a:ext cx="495781" cy="668288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76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Freeform 35"/>
          <p:cNvSpPr/>
          <p:nvPr/>
        </p:nvSpPr>
        <p:spPr bwMode="auto">
          <a:xfrm>
            <a:off x="80470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Freeform 36"/>
          <p:cNvSpPr/>
          <p:nvPr/>
        </p:nvSpPr>
        <p:spPr bwMode="auto">
          <a:xfrm>
            <a:off x="24749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Freeform 37"/>
          <p:cNvSpPr/>
          <p:nvPr/>
        </p:nvSpPr>
        <p:spPr bwMode="auto">
          <a:xfrm>
            <a:off x="38719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38"/>
          <p:cNvSpPr/>
          <p:nvPr/>
        </p:nvSpPr>
        <p:spPr bwMode="auto">
          <a:xfrm>
            <a:off x="93964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477125" y="3570288"/>
            <a:ext cx="576263" cy="581025"/>
            <a:chOff x="7286625" y="3570288"/>
            <a:chExt cx="576263" cy="581025"/>
          </a:xfrm>
          <a:solidFill>
            <a:srgbClr val="7E8FA9"/>
          </a:solidFill>
        </p:grpSpPr>
        <p:sp>
          <p:nvSpPr>
            <p:cNvPr id="59" name="Freeform 44"/>
            <p:cNvSpPr/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48888" y="3467100"/>
            <a:ext cx="715963" cy="723900"/>
            <a:chOff x="9958388" y="3467100"/>
            <a:chExt cx="715963" cy="723900"/>
          </a:xfrm>
          <a:solidFill>
            <a:srgbClr val="F0BEB3"/>
          </a:solidFill>
        </p:grpSpPr>
        <p:sp>
          <p:nvSpPr>
            <p:cNvPr id="62" name="Freeform 41"/>
            <p:cNvSpPr/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29675" y="3570288"/>
            <a:ext cx="573088" cy="581025"/>
            <a:chOff x="8639175" y="3570288"/>
            <a:chExt cx="573088" cy="581025"/>
          </a:xfrm>
          <a:solidFill>
            <a:srgbClr val="596B85"/>
          </a:solidFill>
        </p:grpSpPr>
        <p:sp>
          <p:nvSpPr>
            <p:cNvPr id="65" name="Freeform 45"/>
            <p:cNvSpPr/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05175" y="3570288"/>
            <a:ext cx="573088" cy="581025"/>
            <a:chOff x="3114675" y="3570288"/>
            <a:chExt cx="573088" cy="581025"/>
          </a:xfrm>
          <a:solidFill>
            <a:srgbClr val="596B85"/>
          </a:solidFill>
        </p:grpSpPr>
        <p:sp>
          <p:nvSpPr>
            <p:cNvPr id="68" name="Freeform 42"/>
            <p:cNvSpPr/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grpFill/>
          </p:grpSpPr>
          <p:sp>
            <p:nvSpPr>
              <p:cNvPr id="7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711700" y="3570288"/>
            <a:ext cx="574675" cy="581025"/>
            <a:chOff x="4521200" y="3570288"/>
            <a:chExt cx="574675" cy="581025"/>
          </a:xfrm>
          <a:solidFill>
            <a:srgbClr val="7E8FA9"/>
          </a:solidFill>
        </p:grpSpPr>
        <p:sp>
          <p:nvSpPr>
            <p:cNvPr id="80" name="Freeform 43"/>
            <p:cNvSpPr/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grpFill/>
          </p:grpSpPr>
          <p:sp>
            <p:nvSpPr>
              <p:cNvPr id="82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765300" y="3467100"/>
            <a:ext cx="715963" cy="723900"/>
            <a:chOff x="1574800" y="3467100"/>
            <a:chExt cx="715963" cy="723900"/>
          </a:xfrm>
          <a:solidFill>
            <a:srgbClr val="F0BEB3"/>
          </a:solidFill>
        </p:grpSpPr>
        <p:sp>
          <p:nvSpPr>
            <p:cNvPr id="85" name="Freeform 39"/>
            <p:cNvSpPr/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grpFill/>
          </p:grpSpPr>
          <p:sp>
            <p:nvSpPr>
              <p:cNvPr id="87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93" name="矩形 9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95" name="组合 17"/>
          <p:cNvGrpSpPr/>
          <p:nvPr/>
        </p:nvGrpSpPr>
        <p:grpSpPr>
          <a:xfrm flipH="1">
            <a:off x="732668" y="2141853"/>
            <a:ext cx="2771984" cy="1065654"/>
            <a:chOff x="4619379" y="3631201"/>
            <a:chExt cx="2771775" cy="1065712"/>
          </a:xfrm>
        </p:grpSpPr>
        <p:sp>
          <p:nvSpPr>
            <p:cNvPr id="96" name="文本框 95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17"/>
          <p:cNvGrpSpPr/>
          <p:nvPr/>
        </p:nvGrpSpPr>
        <p:grpSpPr>
          <a:xfrm flipH="1">
            <a:off x="2241078" y="4380995"/>
            <a:ext cx="2771984" cy="1065654"/>
            <a:chOff x="4619379" y="3631201"/>
            <a:chExt cx="2771775" cy="1065712"/>
          </a:xfrm>
        </p:grpSpPr>
        <p:sp>
          <p:nvSpPr>
            <p:cNvPr id="99" name="文本框 98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7"/>
          <p:cNvGrpSpPr/>
          <p:nvPr/>
        </p:nvGrpSpPr>
        <p:grpSpPr>
          <a:xfrm flipH="1">
            <a:off x="7833386" y="4380995"/>
            <a:ext cx="2771984" cy="1065654"/>
            <a:chOff x="4619379" y="3631201"/>
            <a:chExt cx="2771775" cy="1065712"/>
          </a:xfrm>
        </p:grpSpPr>
        <p:sp>
          <p:nvSpPr>
            <p:cNvPr id="102" name="文本框 101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7"/>
          <p:cNvGrpSpPr/>
          <p:nvPr/>
        </p:nvGrpSpPr>
        <p:grpSpPr>
          <a:xfrm flipH="1">
            <a:off x="3613045" y="2141853"/>
            <a:ext cx="2771984" cy="1065654"/>
            <a:chOff x="4619379" y="3631201"/>
            <a:chExt cx="2771775" cy="1065712"/>
          </a:xfrm>
        </p:grpSpPr>
        <p:sp>
          <p:nvSpPr>
            <p:cNvPr id="105" name="文本框 104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组合 17"/>
          <p:cNvGrpSpPr/>
          <p:nvPr/>
        </p:nvGrpSpPr>
        <p:grpSpPr>
          <a:xfrm flipH="1">
            <a:off x="6379264" y="2141853"/>
            <a:ext cx="2771984" cy="1065654"/>
            <a:chOff x="4619379" y="3631201"/>
            <a:chExt cx="2771775" cy="1065712"/>
          </a:xfrm>
        </p:grpSpPr>
        <p:sp>
          <p:nvSpPr>
            <p:cNvPr id="108" name="文本框 107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7"/>
          <p:cNvGrpSpPr/>
          <p:nvPr/>
        </p:nvGrpSpPr>
        <p:grpSpPr>
          <a:xfrm flipH="1">
            <a:off x="9120877" y="2141853"/>
            <a:ext cx="2771984" cy="1065654"/>
            <a:chOff x="4619379" y="3631201"/>
            <a:chExt cx="2771775" cy="1065712"/>
          </a:xfrm>
        </p:grpSpPr>
        <p:sp>
          <p:nvSpPr>
            <p:cNvPr id="111" name="文本框 110"/>
            <p:cNvSpPr txBox="1"/>
            <p:nvPr/>
          </p:nvSpPr>
          <p:spPr>
            <a:xfrm>
              <a:off x="4619379" y="3631201"/>
              <a:ext cx="2771775" cy="337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4956593" y="3968404"/>
              <a:ext cx="2097348" cy="728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"/>
          <p:cNvSpPr/>
          <p:nvPr/>
        </p:nvSpPr>
        <p:spPr bwMode="auto">
          <a:xfrm>
            <a:off x="5943228" y="1916984"/>
            <a:ext cx="449797" cy="4128239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14"/>
          <p:cNvSpPr/>
          <p:nvPr/>
        </p:nvSpPr>
        <p:spPr bwMode="auto">
          <a:xfrm>
            <a:off x="6541387" y="2842481"/>
            <a:ext cx="1483623" cy="3202740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5"/>
          <p:cNvSpPr/>
          <p:nvPr/>
        </p:nvSpPr>
        <p:spPr bwMode="auto">
          <a:xfrm>
            <a:off x="4313599" y="2842481"/>
            <a:ext cx="1478912" cy="3202740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6296472" y="2411525"/>
            <a:ext cx="880753" cy="3633699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5156674" y="2411525"/>
            <a:ext cx="883109" cy="3633699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5A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51222" y="1953190"/>
            <a:ext cx="3363063" cy="572826"/>
            <a:chOff x="602450" y="2393482"/>
            <a:chExt cx="2522297" cy="429620"/>
          </a:xfrm>
          <a:solidFill>
            <a:srgbClr val="F0BEB3"/>
          </a:solidFill>
        </p:grpSpPr>
        <p:sp>
          <p:nvSpPr>
            <p:cNvPr id="31" name="Freeform 27"/>
            <p:cNvSpPr/>
            <p:nvPr/>
          </p:nvSpPr>
          <p:spPr bwMode="auto">
            <a:xfrm>
              <a:off x="2745354" y="2444412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8"/>
            <p:cNvSpPr txBox="1"/>
            <p:nvPr/>
          </p:nvSpPr>
          <p:spPr>
            <a:xfrm>
              <a:off x="602450" y="2393482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40560" y="2766841"/>
            <a:ext cx="3387971" cy="540685"/>
            <a:chOff x="602450" y="3374557"/>
            <a:chExt cx="2540978" cy="405514"/>
          </a:xfrm>
          <a:solidFill>
            <a:srgbClr val="F0BEB3"/>
          </a:solidFill>
        </p:grpSpPr>
        <p:sp>
          <p:nvSpPr>
            <p:cNvPr id="34" name="Freeform 27"/>
            <p:cNvSpPr/>
            <p:nvPr/>
          </p:nvSpPr>
          <p:spPr bwMode="auto">
            <a:xfrm>
              <a:off x="2764035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602450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667515" y="2766841"/>
            <a:ext cx="3391147" cy="540685"/>
            <a:chOff x="303062" y="3374557"/>
            <a:chExt cx="2543360" cy="405514"/>
          </a:xfrm>
          <a:solidFill>
            <a:srgbClr val="F0BEB3"/>
          </a:solidFill>
        </p:grpSpPr>
        <p:sp>
          <p:nvSpPr>
            <p:cNvPr id="39" name="Freeform 27"/>
            <p:cNvSpPr/>
            <p:nvPr/>
          </p:nvSpPr>
          <p:spPr bwMode="auto">
            <a:xfrm>
              <a:off x="303062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文本框 8"/>
            <p:cNvSpPr txBox="1"/>
            <p:nvPr/>
          </p:nvSpPr>
          <p:spPr>
            <a:xfrm>
              <a:off x="682455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73840" y="1953190"/>
            <a:ext cx="3391147" cy="540685"/>
            <a:chOff x="303062" y="3374557"/>
            <a:chExt cx="2543360" cy="405514"/>
          </a:xfrm>
          <a:solidFill>
            <a:srgbClr val="F0BEB3"/>
          </a:solidFill>
        </p:grpSpPr>
        <p:sp>
          <p:nvSpPr>
            <p:cNvPr id="42" name="Freeform 27"/>
            <p:cNvSpPr/>
            <p:nvPr/>
          </p:nvSpPr>
          <p:spPr bwMode="auto">
            <a:xfrm>
              <a:off x="303062" y="3401381"/>
              <a:ext cx="379393" cy="378690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7E8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0" cap="none" spc="0" normalizeH="0" baseline="0" noProof="0">
                <a:ln>
                  <a:noFill/>
                </a:ln>
                <a:solidFill>
                  <a:srgbClr val="5A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8"/>
            <p:cNvSpPr txBox="1"/>
            <p:nvPr/>
          </p:nvSpPr>
          <p:spPr>
            <a:xfrm>
              <a:off x="682455" y="3374557"/>
              <a:ext cx="2163967" cy="372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 smtClean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438389" y="1392030"/>
            <a:ext cx="6096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9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4406668" y="1760376"/>
            <a:ext cx="1515625" cy="1515625"/>
          </a:xfrm>
          <a:prstGeom prst="rect">
            <a:avLst/>
          </a:pr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059395" y="1750763"/>
            <a:ext cx="1515625" cy="1515625"/>
          </a:xfrm>
          <a:prstGeom prst="rect">
            <a:avLst/>
          </a:prstGeom>
          <a:solidFill>
            <a:srgbClr val="7E8F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415479" y="3394677"/>
            <a:ext cx="1515625" cy="1515625"/>
          </a:xfrm>
          <a:prstGeom prst="rect">
            <a:avLst/>
          </a:pr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59395" y="3375449"/>
            <a:ext cx="1515625" cy="1515625"/>
          </a:xfrm>
          <a:prstGeom prst="rect">
            <a:avLst/>
          </a:prstGeom>
          <a:solidFill>
            <a:srgbClr val="F0B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1473867" y="2119199"/>
            <a:ext cx="2496277" cy="0"/>
          </a:xfrm>
          <a:prstGeom prst="line">
            <a:avLst/>
          </a:prstGeom>
          <a:ln w="12700">
            <a:solidFill>
              <a:srgbClr val="7F9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473867" y="1684237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1" name="Content Placeholder 2"/>
          <p:cNvSpPr txBox="1"/>
          <p:nvPr/>
        </p:nvSpPr>
        <p:spPr bwMode="auto">
          <a:xfrm>
            <a:off x="1473867" y="2215209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675624" y="2028521"/>
            <a:ext cx="971337" cy="960107"/>
            <a:chOff x="11145838" y="3187700"/>
            <a:chExt cx="549276" cy="542925"/>
          </a:xfrm>
          <a:solidFill>
            <a:schemeClr val="bg1"/>
          </a:solidFill>
        </p:grpSpPr>
        <p:sp>
          <p:nvSpPr>
            <p:cNvPr id="83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0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0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Freeform 120"/>
          <p:cNvSpPr>
            <a:spLocks noEditPoints="1"/>
          </p:cNvSpPr>
          <p:nvPr/>
        </p:nvSpPr>
        <p:spPr bwMode="auto">
          <a:xfrm>
            <a:off x="6362934" y="2119199"/>
            <a:ext cx="908545" cy="778751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6" name="KSO_Shape"/>
          <p:cNvSpPr/>
          <p:nvPr/>
        </p:nvSpPr>
        <p:spPr bwMode="auto">
          <a:xfrm>
            <a:off x="6289710" y="3670975"/>
            <a:ext cx="989783" cy="989783"/>
          </a:xfrm>
          <a:custGeom>
            <a:avLst/>
            <a:gdLst>
              <a:gd name="T0" fmla="*/ 2147483646 w 6475"/>
              <a:gd name="T1" fmla="*/ 2147483646 h 6474"/>
              <a:gd name="T2" fmla="*/ 2147483646 w 6475"/>
              <a:gd name="T3" fmla="*/ 2147483646 h 6474"/>
              <a:gd name="T4" fmla="*/ 2147483646 w 6475"/>
              <a:gd name="T5" fmla="*/ 2147483646 h 6474"/>
              <a:gd name="T6" fmla="*/ 2147483646 w 6475"/>
              <a:gd name="T7" fmla="*/ 2147483646 h 6474"/>
              <a:gd name="T8" fmla="*/ 2147483646 w 6475"/>
              <a:gd name="T9" fmla="*/ 2147483646 h 6474"/>
              <a:gd name="T10" fmla="*/ 2147483646 w 6475"/>
              <a:gd name="T11" fmla="*/ 2147483646 h 6474"/>
              <a:gd name="T12" fmla="*/ 2147483646 w 6475"/>
              <a:gd name="T13" fmla="*/ 2147483646 h 6474"/>
              <a:gd name="T14" fmla="*/ 2147483646 w 6475"/>
              <a:gd name="T15" fmla="*/ 2147483646 h 6474"/>
              <a:gd name="T16" fmla="*/ 2147483646 w 6475"/>
              <a:gd name="T17" fmla="*/ 2147483646 h 6474"/>
              <a:gd name="T18" fmla="*/ 2147483646 w 6475"/>
              <a:gd name="T19" fmla="*/ 2147483646 h 6474"/>
              <a:gd name="T20" fmla="*/ 2147483646 w 6475"/>
              <a:gd name="T21" fmla="*/ 2147483646 h 6474"/>
              <a:gd name="T22" fmla="*/ 2147483646 w 6475"/>
              <a:gd name="T23" fmla="*/ 1987307535 h 6474"/>
              <a:gd name="T24" fmla="*/ 2147483646 w 6475"/>
              <a:gd name="T25" fmla="*/ 433100014 h 6474"/>
              <a:gd name="T26" fmla="*/ 2147483646 w 6475"/>
              <a:gd name="T27" fmla="*/ 0 h 6474"/>
              <a:gd name="T28" fmla="*/ 2147483646 w 6475"/>
              <a:gd name="T29" fmla="*/ 611465864 h 6474"/>
              <a:gd name="T30" fmla="*/ 2147483646 w 6475"/>
              <a:gd name="T31" fmla="*/ 2147483646 h 6474"/>
              <a:gd name="T32" fmla="*/ 2147483646 w 6475"/>
              <a:gd name="T33" fmla="*/ 2147483646 h 6474"/>
              <a:gd name="T34" fmla="*/ 2147483646 w 6475"/>
              <a:gd name="T35" fmla="*/ 2147483646 h 6474"/>
              <a:gd name="T36" fmla="*/ 2147483646 w 6475"/>
              <a:gd name="T37" fmla="*/ 2147483646 h 6474"/>
              <a:gd name="T38" fmla="*/ 2147483646 w 6475"/>
              <a:gd name="T39" fmla="*/ 2147483646 h 6474"/>
              <a:gd name="T40" fmla="*/ 2147483646 w 6475"/>
              <a:gd name="T41" fmla="*/ 2147483646 h 6474"/>
              <a:gd name="T42" fmla="*/ 2147483646 w 6475"/>
              <a:gd name="T43" fmla="*/ 2147483646 h 6474"/>
              <a:gd name="T44" fmla="*/ 1655347323 w 6475"/>
              <a:gd name="T45" fmla="*/ 2147483646 h 6474"/>
              <a:gd name="T46" fmla="*/ 280103845 w 6475"/>
              <a:gd name="T47" fmla="*/ 2147483646 h 6474"/>
              <a:gd name="T48" fmla="*/ 0 w 6475"/>
              <a:gd name="T49" fmla="*/ 2147483646 h 6474"/>
              <a:gd name="T50" fmla="*/ 840397737 w 6475"/>
              <a:gd name="T51" fmla="*/ 2147483646 h 6474"/>
              <a:gd name="T52" fmla="*/ 2147483646 w 6475"/>
              <a:gd name="T53" fmla="*/ 2147483646 h 6474"/>
              <a:gd name="T54" fmla="*/ 2147483646 w 6475"/>
              <a:gd name="T55" fmla="*/ 2147483646 h 6474"/>
              <a:gd name="T56" fmla="*/ 2147483646 w 6475"/>
              <a:gd name="T57" fmla="*/ 2147483646 h 6474"/>
              <a:gd name="T58" fmla="*/ 2147483646 w 6475"/>
              <a:gd name="T59" fmla="*/ 2147483646 h 6474"/>
              <a:gd name="T60" fmla="*/ 2147483646 w 6475"/>
              <a:gd name="T61" fmla="*/ 2147483646 h 6474"/>
              <a:gd name="T62" fmla="*/ 2147483646 w 6475"/>
              <a:gd name="T63" fmla="*/ 2147483646 h 6474"/>
              <a:gd name="T64" fmla="*/ 2147483646 w 6475"/>
              <a:gd name="T65" fmla="*/ 2147483646 h 6474"/>
              <a:gd name="T66" fmla="*/ 2147483646 w 6475"/>
              <a:gd name="T67" fmla="*/ 2147483646 h 6474"/>
              <a:gd name="T68" fmla="*/ 2147483646 w 6475"/>
              <a:gd name="T69" fmla="*/ 2147483646 h 6474"/>
              <a:gd name="T70" fmla="*/ 2147483646 w 6475"/>
              <a:gd name="T71" fmla="*/ 2147483646 h 6474"/>
              <a:gd name="T72" fmla="*/ 2147483646 w 6475"/>
              <a:gd name="T73" fmla="*/ 2147483646 h 6474"/>
              <a:gd name="T74" fmla="*/ 2147483646 w 6475"/>
              <a:gd name="T75" fmla="*/ 2147483646 h 6474"/>
              <a:gd name="T76" fmla="*/ 2147483646 w 6475"/>
              <a:gd name="T77" fmla="*/ 2147483646 h 6474"/>
              <a:gd name="T78" fmla="*/ 2147483646 w 6475"/>
              <a:gd name="T79" fmla="*/ 2147483646 h 6474"/>
              <a:gd name="T80" fmla="*/ 2147483646 w 6475"/>
              <a:gd name="T81" fmla="*/ 2147483646 h 6474"/>
              <a:gd name="T82" fmla="*/ 2147483646 w 6475"/>
              <a:gd name="T83" fmla="*/ 2147483646 h 6474"/>
              <a:gd name="T84" fmla="*/ 2147483646 w 6475"/>
              <a:gd name="T85" fmla="*/ 2147483646 h 6474"/>
              <a:gd name="T86" fmla="*/ 2147483646 w 6475"/>
              <a:gd name="T87" fmla="*/ 2147483646 h 6474"/>
              <a:gd name="T88" fmla="*/ 2147483646 w 6475"/>
              <a:gd name="T89" fmla="*/ 2147483646 h 6474"/>
              <a:gd name="T90" fmla="*/ 2147483646 w 6475"/>
              <a:gd name="T91" fmla="*/ 2147483646 h 6474"/>
              <a:gd name="T92" fmla="*/ 2147483646 w 6475"/>
              <a:gd name="T93" fmla="*/ 2147483646 h 6474"/>
              <a:gd name="T94" fmla="*/ 2147483646 w 6475"/>
              <a:gd name="T95" fmla="*/ 2147483646 h 6474"/>
              <a:gd name="T96" fmla="*/ 2147483646 w 6475"/>
              <a:gd name="T97" fmla="*/ 2147483646 h 6474"/>
              <a:gd name="T98" fmla="*/ 2147483646 w 6475"/>
              <a:gd name="T99" fmla="*/ 2147483646 h 6474"/>
              <a:gd name="T100" fmla="*/ 2147483646 w 6475"/>
              <a:gd name="T101" fmla="*/ 2147483646 h 6474"/>
              <a:gd name="T102" fmla="*/ 2147483646 w 6475"/>
              <a:gd name="T103" fmla="*/ 2147483646 h 6474"/>
              <a:gd name="T104" fmla="*/ 2147483646 w 6475"/>
              <a:gd name="T105" fmla="*/ 2147483646 h 6474"/>
              <a:gd name="T106" fmla="*/ 2147483646 w 6475"/>
              <a:gd name="T107" fmla="*/ 2147483646 h 6474"/>
              <a:gd name="T108" fmla="*/ 2147483646 w 6475"/>
              <a:gd name="T109" fmla="*/ 2147483646 h 6474"/>
              <a:gd name="T110" fmla="*/ 2147483646 w 6475"/>
              <a:gd name="T111" fmla="*/ 2147483646 h 6474"/>
              <a:gd name="T112" fmla="*/ 2147483646 w 6475"/>
              <a:gd name="T113" fmla="*/ 2147483646 h 6474"/>
              <a:gd name="T114" fmla="*/ 2147483646 w 6475"/>
              <a:gd name="T115" fmla="*/ 2147483646 h 6474"/>
              <a:gd name="T116" fmla="*/ 2147483646 w 6475"/>
              <a:gd name="T117" fmla="*/ 2147483646 h 6474"/>
              <a:gd name="T118" fmla="*/ 2147483646 w 6475"/>
              <a:gd name="T119" fmla="*/ 2147483646 h 6474"/>
              <a:gd name="T120" fmla="*/ 2147483646 w 6475"/>
              <a:gd name="T121" fmla="*/ 2147483646 h 6474"/>
              <a:gd name="T122" fmla="*/ 2147483646 w 6475"/>
              <a:gd name="T123" fmla="*/ 2147483646 h 647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475" h="6474">
                <a:moveTo>
                  <a:pt x="3889" y="3006"/>
                </a:moveTo>
                <a:lnTo>
                  <a:pt x="3889" y="3006"/>
                </a:lnTo>
                <a:lnTo>
                  <a:pt x="3915" y="2952"/>
                </a:lnTo>
                <a:lnTo>
                  <a:pt x="3940" y="2898"/>
                </a:lnTo>
                <a:lnTo>
                  <a:pt x="3964" y="2842"/>
                </a:lnTo>
                <a:lnTo>
                  <a:pt x="3987" y="2787"/>
                </a:lnTo>
                <a:lnTo>
                  <a:pt x="4007" y="2729"/>
                </a:lnTo>
                <a:lnTo>
                  <a:pt x="4026" y="2672"/>
                </a:lnTo>
                <a:lnTo>
                  <a:pt x="4043" y="2613"/>
                </a:lnTo>
                <a:lnTo>
                  <a:pt x="4059" y="2555"/>
                </a:lnTo>
                <a:lnTo>
                  <a:pt x="4073" y="2495"/>
                </a:lnTo>
                <a:lnTo>
                  <a:pt x="4085" y="2434"/>
                </a:lnTo>
                <a:lnTo>
                  <a:pt x="4096" y="2373"/>
                </a:lnTo>
                <a:lnTo>
                  <a:pt x="4104" y="2312"/>
                </a:lnTo>
                <a:lnTo>
                  <a:pt x="4111" y="2249"/>
                </a:lnTo>
                <a:lnTo>
                  <a:pt x="4116" y="2187"/>
                </a:lnTo>
                <a:lnTo>
                  <a:pt x="4119" y="2124"/>
                </a:lnTo>
                <a:lnTo>
                  <a:pt x="4120" y="2060"/>
                </a:lnTo>
                <a:lnTo>
                  <a:pt x="4120" y="2006"/>
                </a:lnTo>
                <a:lnTo>
                  <a:pt x="4117" y="1954"/>
                </a:lnTo>
                <a:lnTo>
                  <a:pt x="4114" y="1901"/>
                </a:lnTo>
                <a:lnTo>
                  <a:pt x="4109" y="1850"/>
                </a:lnTo>
                <a:lnTo>
                  <a:pt x="4103" y="1797"/>
                </a:lnTo>
                <a:lnTo>
                  <a:pt x="4096" y="1747"/>
                </a:lnTo>
                <a:lnTo>
                  <a:pt x="4088" y="1695"/>
                </a:lnTo>
                <a:lnTo>
                  <a:pt x="4078" y="1645"/>
                </a:lnTo>
                <a:lnTo>
                  <a:pt x="4067" y="1595"/>
                </a:lnTo>
                <a:lnTo>
                  <a:pt x="4055" y="1545"/>
                </a:lnTo>
                <a:lnTo>
                  <a:pt x="4042" y="1496"/>
                </a:lnTo>
                <a:lnTo>
                  <a:pt x="4028" y="1447"/>
                </a:lnTo>
                <a:lnTo>
                  <a:pt x="4012" y="1399"/>
                </a:lnTo>
                <a:lnTo>
                  <a:pt x="3995" y="1351"/>
                </a:lnTo>
                <a:lnTo>
                  <a:pt x="3977" y="1305"/>
                </a:lnTo>
                <a:lnTo>
                  <a:pt x="3958" y="1258"/>
                </a:lnTo>
                <a:lnTo>
                  <a:pt x="3938" y="1213"/>
                </a:lnTo>
                <a:lnTo>
                  <a:pt x="3916" y="1167"/>
                </a:lnTo>
                <a:lnTo>
                  <a:pt x="3895" y="1122"/>
                </a:lnTo>
                <a:lnTo>
                  <a:pt x="3871" y="1079"/>
                </a:lnTo>
                <a:lnTo>
                  <a:pt x="3847" y="1034"/>
                </a:lnTo>
                <a:lnTo>
                  <a:pt x="3822" y="991"/>
                </a:lnTo>
                <a:lnTo>
                  <a:pt x="3795" y="949"/>
                </a:lnTo>
                <a:lnTo>
                  <a:pt x="3768" y="909"/>
                </a:lnTo>
                <a:lnTo>
                  <a:pt x="3740" y="868"/>
                </a:lnTo>
                <a:lnTo>
                  <a:pt x="3710" y="827"/>
                </a:lnTo>
                <a:lnTo>
                  <a:pt x="3680" y="788"/>
                </a:lnTo>
                <a:lnTo>
                  <a:pt x="3649" y="749"/>
                </a:lnTo>
                <a:lnTo>
                  <a:pt x="3617" y="712"/>
                </a:lnTo>
                <a:lnTo>
                  <a:pt x="3585" y="675"/>
                </a:lnTo>
                <a:lnTo>
                  <a:pt x="3551" y="639"/>
                </a:lnTo>
                <a:lnTo>
                  <a:pt x="3516" y="603"/>
                </a:lnTo>
                <a:lnTo>
                  <a:pt x="3481" y="568"/>
                </a:lnTo>
                <a:lnTo>
                  <a:pt x="3445" y="535"/>
                </a:lnTo>
                <a:lnTo>
                  <a:pt x="3408" y="503"/>
                </a:lnTo>
                <a:lnTo>
                  <a:pt x="3370" y="470"/>
                </a:lnTo>
                <a:lnTo>
                  <a:pt x="3332" y="439"/>
                </a:lnTo>
                <a:lnTo>
                  <a:pt x="3293" y="409"/>
                </a:lnTo>
                <a:lnTo>
                  <a:pt x="3252" y="379"/>
                </a:lnTo>
                <a:lnTo>
                  <a:pt x="3211" y="352"/>
                </a:lnTo>
                <a:lnTo>
                  <a:pt x="3170" y="324"/>
                </a:lnTo>
                <a:lnTo>
                  <a:pt x="3129" y="298"/>
                </a:lnTo>
                <a:lnTo>
                  <a:pt x="3085" y="273"/>
                </a:lnTo>
                <a:lnTo>
                  <a:pt x="3041" y="249"/>
                </a:lnTo>
                <a:lnTo>
                  <a:pt x="2998" y="225"/>
                </a:lnTo>
                <a:lnTo>
                  <a:pt x="2953" y="203"/>
                </a:lnTo>
                <a:lnTo>
                  <a:pt x="2907" y="182"/>
                </a:lnTo>
                <a:lnTo>
                  <a:pt x="2862" y="161"/>
                </a:lnTo>
                <a:lnTo>
                  <a:pt x="2815" y="142"/>
                </a:lnTo>
                <a:lnTo>
                  <a:pt x="2768" y="124"/>
                </a:lnTo>
                <a:lnTo>
                  <a:pt x="2720" y="108"/>
                </a:lnTo>
                <a:lnTo>
                  <a:pt x="2672" y="92"/>
                </a:lnTo>
                <a:lnTo>
                  <a:pt x="2623" y="78"/>
                </a:lnTo>
                <a:lnTo>
                  <a:pt x="2574" y="64"/>
                </a:lnTo>
                <a:lnTo>
                  <a:pt x="2525" y="52"/>
                </a:lnTo>
                <a:lnTo>
                  <a:pt x="2475" y="42"/>
                </a:lnTo>
                <a:lnTo>
                  <a:pt x="2425" y="32"/>
                </a:lnTo>
                <a:lnTo>
                  <a:pt x="2373" y="24"/>
                </a:lnTo>
                <a:lnTo>
                  <a:pt x="2322" y="17"/>
                </a:lnTo>
                <a:lnTo>
                  <a:pt x="2270" y="11"/>
                </a:lnTo>
                <a:lnTo>
                  <a:pt x="2219" y="6"/>
                </a:lnTo>
                <a:lnTo>
                  <a:pt x="2166" y="2"/>
                </a:lnTo>
                <a:lnTo>
                  <a:pt x="2113" y="0"/>
                </a:lnTo>
                <a:lnTo>
                  <a:pt x="2060" y="0"/>
                </a:lnTo>
                <a:lnTo>
                  <a:pt x="2007" y="0"/>
                </a:lnTo>
                <a:lnTo>
                  <a:pt x="1954" y="2"/>
                </a:lnTo>
                <a:lnTo>
                  <a:pt x="1901" y="6"/>
                </a:lnTo>
                <a:lnTo>
                  <a:pt x="1849" y="11"/>
                </a:lnTo>
                <a:lnTo>
                  <a:pt x="1797" y="17"/>
                </a:lnTo>
                <a:lnTo>
                  <a:pt x="1746" y="24"/>
                </a:lnTo>
                <a:lnTo>
                  <a:pt x="1696" y="32"/>
                </a:lnTo>
                <a:lnTo>
                  <a:pt x="1645" y="42"/>
                </a:lnTo>
                <a:lnTo>
                  <a:pt x="1595" y="52"/>
                </a:lnTo>
                <a:lnTo>
                  <a:pt x="1545" y="64"/>
                </a:lnTo>
                <a:lnTo>
                  <a:pt x="1496" y="78"/>
                </a:lnTo>
                <a:lnTo>
                  <a:pt x="1448" y="92"/>
                </a:lnTo>
                <a:lnTo>
                  <a:pt x="1400" y="108"/>
                </a:lnTo>
                <a:lnTo>
                  <a:pt x="1352" y="124"/>
                </a:lnTo>
                <a:lnTo>
                  <a:pt x="1305" y="142"/>
                </a:lnTo>
                <a:lnTo>
                  <a:pt x="1259" y="161"/>
                </a:lnTo>
                <a:lnTo>
                  <a:pt x="1212" y="182"/>
                </a:lnTo>
                <a:lnTo>
                  <a:pt x="1168" y="203"/>
                </a:lnTo>
                <a:lnTo>
                  <a:pt x="1122" y="225"/>
                </a:lnTo>
                <a:lnTo>
                  <a:pt x="1078" y="249"/>
                </a:lnTo>
                <a:lnTo>
                  <a:pt x="1035" y="273"/>
                </a:lnTo>
                <a:lnTo>
                  <a:pt x="992" y="298"/>
                </a:lnTo>
                <a:lnTo>
                  <a:pt x="950" y="324"/>
                </a:lnTo>
                <a:lnTo>
                  <a:pt x="908" y="352"/>
                </a:lnTo>
                <a:lnTo>
                  <a:pt x="867" y="379"/>
                </a:lnTo>
                <a:lnTo>
                  <a:pt x="828" y="409"/>
                </a:lnTo>
                <a:lnTo>
                  <a:pt x="788" y="439"/>
                </a:lnTo>
                <a:lnTo>
                  <a:pt x="750" y="470"/>
                </a:lnTo>
                <a:lnTo>
                  <a:pt x="711" y="503"/>
                </a:lnTo>
                <a:lnTo>
                  <a:pt x="676" y="535"/>
                </a:lnTo>
                <a:lnTo>
                  <a:pt x="638" y="568"/>
                </a:lnTo>
                <a:lnTo>
                  <a:pt x="604" y="603"/>
                </a:lnTo>
                <a:lnTo>
                  <a:pt x="569" y="639"/>
                </a:lnTo>
                <a:lnTo>
                  <a:pt x="535" y="675"/>
                </a:lnTo>
                <a:lnTo>
                  <a:pt x="502" y="712"/>
                </a:lnTo>
                <a:lnTo>
                  <a:pt x="471" y="749"/>
                </a:lnTo>
                <a:lnTo>
                  <a:pt x="440" y="788"/>
                </a:lnTo>
                <a:lnTo>
                  <a:pt x="410" y="827"/>
                </a:lnTo>
                <a:lnTo>
                  <a:pt x="380" y="868"/>
                </a:lnTo>
                <a:lnTo>
                  <a:pt x="352" y="909"/>
                </a:lnTo>
                <a:lnTo>
                  <a:pt x="325" y="949"/>
                </a:lnTo>
                <a:lnTo>
                  <a:pt x="298" y="991"/>
                </a:lnTo>
                <a:lnTo>
                  <a:pt x="273" y="1034"/>
                </a:lnTo>
                <a:lnTo>
                  <a:pt x="249" y="1079"/>
                </a:lnTo>
                <a:lnTo>
                  <a:pt x="225" y="1122"/>
                </a:lnTo>
                <a:lnTo>
                  <a:pt x="204" y="1167"/>
                </a:lnTo>
                <a:lnTo>
                  <a:pt x="182" y="1213"/>
                </a:lnTo>
                <a:lnTo>
                  <a:pt x="162" y="1258"/>
                </a:lnTo>
                <a:lnTo>
                  <a:pt x="143" y="1305"/>
                </a:lnTo>
                <a:lnTo>
                  <a:pt x="125" y="1351"/>
                </a:lnTo>
                <a:lnTo>
                  <a:pt x="108" y="1399"/>
                </a:lnTo>
                <a:lnTo>
                  <a:pt x="93" y="1447"/>
                </a:lnTo>
                <a:lnTo>
                  <a:pt x="78" y="1496"/>
                </a:lnTo>
                <a:lnTo>
                  <a:pt x="65" y="1545"/>
                </a:lnTo>
                <a:lnTo>
                  <a:pt x="53" y="1595"/>
                </a:lnTo>
                <a:lnTo>
                  <a:pt x="42" y="1645"/>
                </a:lnTo>
                <a:lnTo>
                  <a:pt x="33" y="1695"/>
                </a:lnTo>
                <a:lnTo>
                  <a:pt x="24" y="1747"/>
                </a:lnTo>
                <a:lnTo>
                  <a:pt x="17" y="1797"/>
                </a:lnTo>
                <a:lnTo>
                  <a:pt x="11" y="1850"/>
                </a:lnTo>
                <a:lnTo>
                  <a:pt x="6" y="1901"/>
                </a:lnTo>
                <a:lnTo>
                  <a:pt x="3" y="1954"/>
                </a:lnTo>
                <a:lnTo>
                  <a:pt x="0" y="2006"/>
                </a:lnTo>
                <a:lnTo>
                  <a:pt x="0" y="2060"/>
                </a:lnTo>
                <a:lnTo>
                  <a:pt x="0" y="2113"/>
                </a:lnTo>
                <a:lnTo>
                  <a:pt x="3" y="2166"/>
                </a:lnTo>
                <a:lnTo>
                  <a:pt x="6" y="2218"/>
                </a:lnTo>
                <a:lnTo>
                  <a:pt x="11" y="2270"/>
                </a:lnTo>
                <a:lnTo>
                  <a:pt x="17" y="2322"/>
                </a:lnTo>
                <a:lnTo>
                  <a:pt x="24" y="2374"/>
                </a:lnTo>
                <a:lnTo>
                  <a:pt x="33" y="2424"/>
                </a:lnTo>
                <a:lnTo>
                  <a:pt x="42" y="2474"/>
                </a:lnTo>
                <a:lnTo>
                  <a:pt x="53" y="2525"/>
                </a:lnTo>
                <a:lnTo>
                  <a:pt x="65" y="2575"/>
                </a:lnTo>
                <a:lnTo>
                  <a:pt x="78" y="2624"/>
                </a:lnTo>
                <a:lnTo>
                  <a:pt x="93" y="2672"/>
                </a:lnTo>
                <a:lnTo>
                  <a:pt x="108" y="2720"/>
                </a:lnTo>
                <a:lnTo>
                  <a:pt x="125" y="2768"/>
                </a:lnTo>
                <a:lnTo>
                  <a:pt x="143" y="2816"/>
                </a:lnTo>
                <a:lnTo>
                  <a:pt x="162" y="2861"/>
                </a:lnTo>
                <a:lnTo>
                  <a:pt x="182" y="2908"/>
                </a:lnTo>
                <a:lnTo>
                  <a:pt x="204" y="2953"/>
                </a:lnTo>
                <a:lnTo>
                  <a:pt x="225" y="2998"/>
                </a:lnTo>
                <a:lnTo>
                  <a:pt x="249" y="3042"/>
                </a:lnTo>
                <a:lnTo>
                  <a:pt x="273" y="3085"/>
                </a:lnTo>
                <a:lnTo>
                  <a:pt x="298" y="3128"/>
                </a:lnTo>
                <a:lnTo>
                  <a:pt x="325" y="3170"/>
                </a:lnTo>
                <a:lnTo>
                  <a:pt x="352" y="3212"/>
                </a:lnTo>
                <a:lnTo>
                  <a:pt x="380" y="3253"/>
                </a:lnTo>
                <a:lnTo>
                  <a:pt x="410" y="3292"/>
                </a:lnTo>
                <a:lnTo>
                  <a:pt x="440" y="3332"/>
                </a:lnTo>
                <a:lnTo>
                  <a:pt x="471" y="3370"/>
                </a:lnTo>
                <a:lnTo>
                  <a:pt x="502" y="3408"/>
                </a:lnTo>
                <a:lnTo>
                  <a:pt x="535" y="3445"/>
                </a:lnTo>
                <a:lnTo>
                  <a:pt x="569" y="3481"/>
                </a:lnTo>
                <a:lnTo>
                  <a:pt x="604" y="3516"/>
                </a:lnTo>
                <a:lnTo>
                  <a:pt x="638" y="3551"/>
                </a:lnTo>
                <a:lnTo>
                  <a:pt x="676" y="3584"/>
                </a:lnTo>
                <a:lnTo>
                  <a:pt x="711" y="3618"/>
                </a:lnTo>
                <a:lnTo>
                  <a:pt x="750" y="3649"/>
                </a:lnTo>
                <a:lnTo>
                  <a:pt x="788" y="3680"/>
                </a:lnTo>
                <a:lnTo>
                  <a:pt x="828" y="3710"/>
                </a:lnTo>
                <a:lnTo>
                  <a:pt x="867" y="3740"/>
                </a:lnTo>
                <a:lnTo>
                  <a:pt x="908" y="3767"/>
                </a:lnTo>
                <a:lnTo>
                  <a:pt x="950" y="3795"/>
                </a:lnTo>
                <a:lnTo>
                  <a:pt x="992" y="3821"/>
                </a:lnTo>
                <a:lnTo>
                  <a:pt x="1035" y="3847"/>
                </a:lnTo>
                <a:lnTo>
                  <a:pt x="1078" y="3872"/>
                </a:lnTo>
                <a:lnTo>
                  <a:pt x="1122" y="3894"/>
                </a:lnTo>
                <a:lnTo>
                  <a:pt x="1168" y="3917"/>
                </a:lnTo>
                <a:lnTo>
                  <a:pt x="1212" y="3937"/>
                </a:lnTo>
                <a:lnTo>
                  <a:pt x="1259" y="3958"/>
                </a:lnTo>
                <a:lnTo>
                  <a:pt x="1305" y="3977"/>
                </a:lnTo>
                <a:lnTo>
                  <a:pt x="1352" y="3995"/>
                </a:lnTo>
                <a:lnTo>
                  <a:pt x="1400" y="4012"/>
                </a:lnTo>
                <a:lnTo>
                  <a:pt x="1448" y="4027"/>
                </a:lnTo>
                <a:lnTo>
                  <a:pt x="1496" y="4042"/>
                </a:lnTo>
                <a:lnTo>
                  <a:pt x="1545" y="4055"/>
                </a:lnTo>
                <a:lnTo>
                  <a:pt x="1595" y="4067"/>
                </a:lnTo>
                <a:lnTo>
                  <a:pt x="1645" y="4078"/>
                </a:lnTo>
                <a:lnTo>
                  <a:pt x="1696" y="4087"/>
                </a:lnTo>
                <a:lnTo>
                  <a:pt x="1746" y="4097"/>
                </a:lnTo>
                <a:lnTo>
                  <a:pt x="1797" y="4104"/>
                </a:lnTo>
                <a:lnTo>
                  <a:pt x="1849" y="4109"/>
                </a:lnTo>
                <a:lnTo>
                  <a:pt x="1901" y="4113"/>
                </a:lnTo>
                <a:lnTo>
                  <a:pt x="1954" y="4117"/>
                </a:lnTo>
                <a:lnTo>
                  <a:pt x="2007" y="4119"/>
                </a:lnTo>
                <a:lnTo>
                  <a:pt x="2060" y="4119"/>
                </a:lnTo>
                <a:lnTo>
                  <a:pt x="2124" y="4119"/>
                </a:lnTo>
                <a:lnTo>
                  <a:pt x="2186" y="4116"/>
                </a:lnTo>
                <a:lnTo>
                  <a:pt x="2250" y="4111"/>
                </a:lnTo>
                <a:lnTo>
                  <a:pt x="2312" y="4104"/>
                </a:lnTo>
                <a:lnTo>
                  <a:pt x="2373" y="4096"/>
                </a:lnTo>
                <a:lnTo>
                  <a:pt x="2434" y="4086"/>
                </a:lnTo>
                <a:lnTo>
                  <a:pt x="2495" y="4073"/>
                </a:lnTo>
                <a:lnTo>
                  <a:pt x="2555" y="4060"/>
                </a:lnTo>
                <a:lnTo>
                  <a:pt x="2614" y="4044"/>
                </a:lnTo>
                <a:lnTo>
                  <a:pt x="2672" y="4026"/>
                </a:lnTo>
                <a:lnTo>
                  <a:pt x="2730" y="4007"/>
                </a:lnTo>
                <a:lnTo>
                  <a:pt x="2786" y="3987"/>
                </a:lnTo>
                <a:lnTo>
                  <a:pt x="2842" y="3965"/>
                </a:lnTo>
                <a:lnTo>
                  <a:pt x="2898" y="3941"/>
                </a:lnTo>
                <a:lnTo>
                  <a:pt x="2953" y="3916"/>
                </a:lnTo>
                <a:lnTo>
                  <a:pt x="3005" y="3888"/>
                </a:lnTo>
                <a:lnTo>
                  <a:pt x="4120" y="5003"/>
                </a:lnTo>
                <a:lnTo>
                  <a:pt x="4709" y="5003"/>
                </a:lnTo>
                <a:lnTo>
                  <a:pt x="4709" y="5591"/>
                </a:lnTo>
                <a:lnTo>
                  <a:pt x="5297" y="5591"/>
                </a:lnTo>
                <a:lnTo>
                  <a:pt x="5297" y="6180"/>
                </a:lnTo>
                <a:lnTo>
                  <a:pt x="5591" y="6474"/>
                </a:lnTo>
                <a:lnTo>
                  <a:pt x="6475" y="6474"/>
                </a:lnTo>
                <a:lnTo>
                  <a:pt x="6475" y="5591"/>
                </a:lnTo>
                <a:lnTo>
                  <a:pt x="3889" y="3006"/>
                </a:lnTo>
                <a:close/>
                <a:moveTo>
                  <a:pt x="1472" y="2060"/>
                </a:moveTo>
                <a:lnTo>
                  <a:pt x="1472" y="2060"/>
                </a:lnTo>
                <a:lnTo>
                  <a:pt x="1441" y="2059"/>
                </a:lnTo>
                <a:lnTo>
                  <a:pt x="1411" y="2057"/>
                </a:lnTo>
                <a:lnTo>
                  <a:pt x="1382" y="2053"/>
                </a:lnTo>
                <a:lnTo>
                  <a:pt x="1353" y="2048"/>
                </a:lnTo>
                <a:lnTo>
                  <a:pt x="1324" y="2041"/>
                </a:lnTo>
                <a:lnTo>
                  <a:pt x="1297" y="2033"/>
                </a:lnTo>
                <a:lnTo>
                  <a:pt x="1269" y="2024"/>
                </a:lnTo>
                <a:lnTo>
                  <a:pt x="1242" y="2014"/>
                </a:lnTo>
                <a:lnTo>
                  <a:pt x="1217" y="2002"/>
                </a:lnTo>
                <a:lnTo>
                  <a:pt x="1190" y="1988"/>
                </a:lnTo>
                <a:lnTo>
                  <a:pt x="1166" y="1974"/>
                </a:lnTo>
                <a:lnTo>
                  <a:pt x="1142" y="1960"/>
                </a:lnTo>
                <a:lnTo>
                  <a:pt x="1120" y="1943"/>
                </a:lnTo>
                <a:lnTo>
                  <a:pt x="1097" y="1925"/>
                </a:lnTo>
                <a:lnTo>
                  <a:pt x="1075" y="1907"/>
                </a:lnTo>
                <a:lnTo>
                  <a:pt x="1055" y="1888"/>
                </a:lnTo>
                <a:lnTo>
                  <a:pt x="1036" y="1867"/>
                </a:lnTo>
                <a:lnTo>
                  <a:pt x="1017" y="1846"/>
                </a:lnTo>
                <a:lnTo>
                  <a:pt x="1000" y="1823"/>
                </a:lnTo>
                <a:lnTo>
                  <a:pt x="983" y="1800"/>
                </a:lnTo>
                <a:lnTo>
                  <a:pt x="968" y="1776"/>
                </a:lnTo>
                <a:lnTo>
                  <a:pt x="955" y="1751"/>
                </a:lnTo>
                <a:lnTo>
                  <a:pt x="941" y="1726"/>
                </a:lnTo>
                <a:lnTo>
                  <a:pt x="929" y="1700"/>
                </a:lnTo>
                <a:lnTo>
                  <a:pt x="919" y="1674"/>
                </a:lnTo>
                <a:lnTo>
                  <a:pt x="909" y="1646"/>
                </a:lnTo>
                <a:lnTo>
                  <a:pt x="902" y="1618"/>
                </a:lnTo>
                <a:lnTo>
                  <a:pt x="895" y="1590"/>
                </a:lnTo>
                <a:lnTo>
                  <a:pt x="890" y="1561"/>
                </a:lnTo>
                <a:lnTo>
                  <a:pt x="886" y="1531"/>
                </a:lnTo>
                <a:lnTo>
                  <a:pt x="884" y="1501"/>
                </a:lnTo>
                <a:lnTo>
                  <a:pt x="883" y="1471"/>
                </a:lnTo>
                <a:lnTo>
                  <a:pt x="884" y="1441"/>
                </a:lnTo>
                <a:lnTo>
                  <a:pt x="886" y="1411"/>
                </a:lnTo>
                <a:lnTo>
                  <a:pt x="890" y="1381"/>
                </a:lnTo>
                <a:lnTo>
                  <a:pt x="895" y="1353"/>
                </a:lnTo>
                <a:lnTo>
                  <a:pt x="902" y="1324"/>
                </a:lnTo>
                <a:lnTo>
                  <a:pt x="909" y="1296"/>
                </a:lnTo>
                <a:lnTo>
                  <a:pt x="919" y="1269"/>
                </a:lnTo>
                <a:lnTo>
                  <a:pt x="929" y="1243"/>
                </a:lnTo>
                <a:lnTo>
                  <a:pt x="941" y="1216"/>
                </a:lnTo>
                <a:lnTo>
                  <a:pt x="955" y="1191"/>
                </a:lnTo>
                <a:lnTo>
                  <a:pt x="968" y="1166"/>
                </a:lnTo>
                <a:lnTo>
                  <a:pt x="983" y="1142"/>
                </a:lnTo>
                <a:lnTo>
                  <a:pt x="1000" y="1119"/>
                </a:lnTo>
                <a:lnTo>
                  <a:pt x="1017" y="1096"/>
                </a:lnTo>
                <a:lnTo>
                  <a:pt x="1036" y="1075"/>
                </a:lnTo>
                <a:lnTo>
                  <a:pt x="1055" y="1055"/>
                </a:lnTo>
                <a:lnTo>
                  <a:pt x="1075" y="1035"/>
                </a:lnTo>
                <a:lnTo>
                  <a:pt x="1097" y="1017"/>
                </a:lnTo>
                <a:lnTo>
                  <a:pt x="1120" y="999"/>
                </a:lnTo>
                <a:lnTo>
                  <a:pt x="1142" y="983"/>
                </a:lnTo>
                <a:lnTo>
                  <a:pt x="1166" y="968"/>
                </a:lnTo>
                <a:lnTo>
                  <a:pt x="1190" y="954"/>
                </a:lnTo>
                <a:lnTo>
                  <a:pt x="1217" y="941"/>
                </a:lnTo>
                <a:lnTo>
                  <a:pt x="1242" y="929"/>
                </a:lnTo>
                <a:lnTo>
                  <a:pt x="1269" y="918"/>
                </a:lnTo>
                <a:lnTo>
                  <a:pt x="1297" y="910"/>
                </a:lnTo>
                <a:lnTo>
                  <a:pt x="1324" y="901"/>
                </a:lnTo>
                <a:lnTo>
                  <a:pt x="1353" y="894"/>
                </a:lnTo>
                <a:lnTo>
                  <a:pt x="1382" y="889"/>
                </a:lnTo>
                <a:lnTo>
                  <a:pt x="1411" y="886"/>
                </a:lnTo>
                <a:lnTo>
                  <a:pt x="1441" y="883"/>
                </a:lnTo>
                <a:lnTo>
                  <a:pt x="1472" y="882"/>
                </a:lnTo>
                <a:lnTo>
                  <a:pt x="1502" y="883"/>
                </a:lnTo>
                <a:lnTo>
                  <a:pt x="1532" y="886"/>
                </a:lnTo>
                <a:lnTo>
                  <a:pt x="1561" y="889"/>
                </a:lnTo>
                <a:lnTo>
                  <a:pt x="1590" y="894"/>
                </a:lnTo>
                <a:lnTo>
                  <a:pt x="1619" y="901"/>
                </a:lnTo>
                <a:lnTo>
                  <a:pt x="1646" y="910"/>
                </a:lnTo>
                <a:lnTo>
                  <a:pt x="1674" y="918"/>
                </a:lnTo>
                <a:lnTo>
                  <a:pt x="1700" y="929"/>
                </a:lnTo>
                <a:lnTo>
                  <a:pt x="1727" y="941"/>
                </a:lnTo>
                <a:lnTo>
                  <a:pt x="1752" y="954"/>
                </a:lnTo>
                <a:lnTo>
                  <a:pt x="1777" y="968"/>
                </a:lnTo>
                <a:lnTo>
                  <a:pt x="1801" y="983"/>
                </a:lnTo>
                <a:lnTo>
                  <a:pt x="1824" y="999"/>
                </a:lnTo>
                <a:lnTo>
                  <a:pt x="1845" y="1017"/>
                </a:lnTo>
                <a:lnTo>
                  <a:pt x="1867" y="1035"/>
                </a:lnTo>
                <a:lnTo>
                  <a:pt x="1887" y="1055"/>
                </a:lnTo>
                <a:lnTo>
                  <a:pt x="1907" y="1075"/>
                </a:lnTo>
                <a:lnTo>
                  <a:pt x="1925" y="1096"/>
                </a:lnTo>
                <a:lnTo>
                  <a:pt x="1943" y="1119"/>
                </a:lnTo>
                <a:lnTo>
                  <a:pt x="1959" y="1142"/>
                </a:lnTo>
                <a:lnTo>
                  <a:pt x="1975" y="1166"/>
                </a:lnTo>
                <a:lnTo>
                  <a:pt x="1989" y="1191"/>
                </a:lnTo>
                <a:lnTo>
                  <a:pt x="2002" y="1216"/>
                </a:lnTo>
                <a:lnTo>
                  <a:pt x="2014" y="1243"/>
                </a:lnTo>
                <a:lnTo>
                  <a:pt x="2025" y="1269"/>
                </a:lnTo>
                <a:lnTo>
                  <a:pt x="2033" y="1296"/>
                </a:lnTo>
                <a:lnTo>
                  <a:pt x="2042" y="1324"/>
                </a:lnTo>
                <a:lnTo>
                  <a:pt x="2048" y="1353"/>
                </a:lnTo>
                <a:lnTo>
                  <a:pt x="2054" y="1381"/>
                </a:lnTo>
                <a:lnTo>
                  <a:pt x="2057" y="1411"/>
                </a:lnTo>
                <a:lnTo>
                  <a:pt x="2060" y="1441"/>
                </a:lnTo>
                <a:lnTo>
                  <a:pt x="2060" y="1471"/>
                </a:lnTo>
                <a:lnTo>
                  <a:pt x="2060" y="1501"/>
                </a:lnTo>
                <a:lnTo>
                  <a:pt x="2057" y="1531"/>
                </a:lnTo>
                <a:lnTo>
                  <a:pt x="2054" y="1561"/>
                </a:lnTo>
                <a:lnTo>
                  <a:pt x="2048" y="1590"/>
                </a:lnTo>
                <a:lnTo>
                  <a:pt x="2042" y="1618"/>
                </a:lnTo>
                <a:lnTo>
                  <a:pt x="2033" y="1646"/>
                </a:lnTo>
                <a:lnTo>
                  <a:pt x="2025" y="1674"/>
                </a:lnTo>
                <a:lnTo>
                  <a:pt x="2014" y="1700"/>
                </a:lnTo>
                <a:lnTo>
                  <a:pt x="2002" y="1726"/>
                </a:lnTo>
                <a:lnTo>
                  <a:pt x="1989" y="1751"/>
                </a:lnTo>
                <a:lnTo>
                  <a:pt x="1975" y="1776"/>
                </a:lnTo>
                <a:lnTo>
                  <a:pt x="1959" y="1800"/>
                </a:lnTo>
                <a:lnTo>
                  <a:pt x="1943" y="1823"/>
                </a:lnTo>
                <a:lnTo>
                  <a:pt x="1925" y="1846"/>
                </a:lnTo>
                <a:lnTo>
                  <a:pt x="1907" y="1867"/>
                </a:lnTo>
                <a:lnTo>
                  <a:pt x="1887" y="1888"/>
                </a:lnTo>
                <a:lnTo>
                  <a:pt x="1867" y="1907"/>
                </a:lnTo>
                <a:lnTo>
                  <a:pt x="1845" y="1925"/>
                </a:lnTo>
                <a:lnTo>
                  <a:pt x="1824" y="1943"/>
                </a:lnTo>
                <a:lnTo>
                  <a:pt x="1801" y="1960"/>
                </a:lnTo>
                <a:lnTo>
                  <a:pt x="1777" y="1974"/>
                </a:lnTo>
                <a:lnTo>
                  <a:pt x="1752" y="1988"/>
                </a:lnTo>
                <a:lnTo>
                  <a:pt x="1727" y="2002"/>
                </a:lnTo>
                <a:lnTo>
                  <a:pt x="1700" y="2014"/>
                </a:lnTo>
                <a:lnTo>
                  <a:pt x="1674" y="2024"/>
                </a:lnTo>
                <a:lnTo>
                  <a:pt x="1646" y="2033"/>
                </a:lnTo>
                <a:lnTo>
                  <a:pt x="1619" y="2041"/>
                </a:lnTo>
                <a:lnTo>
                  <a:pt x="1590" y="2048"/>
                </a:lnTo>
                <a:lnTo>
                  <a:pt x="1561" y="2053"/>
                </a:lnTo>
                <a:lnTo>
                  <a:pt x="1532" y="2057"/>
                </a:lnTo>
                <a:lnTo>
                  <a:pt x="1502" y="2059"/>
                </a:lnTo>
                <a:lnTo>
                  <a:pt x="1472" y="20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87" name="Group 25"/>
          <p:cNvGrpSpPr/>
          <p:nvPr/>
        </p:nvGrpSpPr>
        <p:grpSpPr>
          <a:xfrm>
            <a:off x="4692640" y="3705045"/>
            <a:ext cx="956967" cy="842496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88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 dirty="0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7906582" y="2219375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7906582" y="1761581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5" name="Content Placeholder 2"/>
          <p:cNvSpPr txBox="1"/>
          <p:nvPr/>
        </p:nvSpPr>
        <p:spPr bwMode="auto">
          <a:xfrm>
            <a:off x="7906582" y="2401236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1473867" y="3920289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473867" y="3485328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8" name="Content Placeholder 2"/>
          <p:cNvSpPr txBox="1"/>
          <p:nvPr/>
        </p:nvSpPr>
        <p:spPr bwMode="auto">
          <a:xfrm>
            <a:off x="1473867" y="4016300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7906023" y="3949299"/>
            <a:ext cx="2496277" cy="0"/>
          </a:xfrm>
          <a:prstGeom prst="line">
            <a:avLst/>
          </a:prstGeom>
          <a:ln w="12700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7906023" y="3505099"/>
            <a:ext cx="2496277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b="1" kern="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101" name="Content Placeholder 2"/>
          <p:cNvSpPr txBox="1"/>
          <p:nvPr/>
        </p:nvSpPr>
        <p:spPr bwMode="auto">
          <a:xfrm>
            <a:off x="7906023" y="4045309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6" rIns="121892" bIns="60946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65" kern="0" dirty="0" smtClean="0">
              <a:solidFill>
                <a:srgbClr val="5A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6" grpId="0" bldLvl="0" animBg="1"/>
      <p:bldP spid="77" grpId="0" bldLvl="0" animBg="1"/>
      <p:bldP spid="78" grpId="0" bldLvl="0" animBg="1"/>
      <p:bldP spid="80" grpId="0"/>
      <p:bldP spid="81" grpId="0"/>
      <p:bldP spid="85" grpId="0" bldLvl="0" animBg="1"/>
      <p:bldP spid="86" grpId="0" bldLvl="0" animBg="1"/>
      <p:bldP spid="94" grpId="0"/>
      <p:bldP spid="95" grpId="0"/>
      <p:bldP spid="97" grpId="0"/>
      <p:bldP spid="98" grpId="0"/>
      <p:bldP spid="100" grpId="0"/>
      <p:bldP spid="1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259321" y="142139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596B85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651417" y="142139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7F91AB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259321" y="375123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BEAC9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651417" y="375123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F0BEB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9020" y="1751222"/>
            <a:ext cx="2677460" cy="1084122"/>
            <a:chOff x="1499020" y="1751222"/>
            <a:chExt cx="2677460" cy="1084122"/>
          </a:xfrm>
        </p:grpSpPr>
        <p:sp>
          <p:nvSpPr>
            <p:cNvPr id="39" name="矩形 38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789921" y="1421390"/>
            <a:ext cx="2601479" cy="4113379"/>
          </a:xfrm>
          <a:prstGeom prst="roundRect">
            <a:avLst>
              <a:gd name="adj" fmla="val 2782"/>
            </a:avLst>
          </a:prstGeom>
          <a:blipFill>
            <a:blip r:embed="rId1" cstate="screen"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99020" y="4100941"/>
            <a:ext cx="2677460" cy="1084122"/>
            <a:chOff x="1499020" y="1751222"/>
            <a:chExt cx="2677460" cy="1084122"/>
          </a:xfrm>
        </p:grpSpPr>
        <p:sp>
          <p:nvSpPr>
            <p:cNvPr id="26" name="矩形 25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63320" y="1751222"/>
            <a:ext cx="2677460" cy="1084122"/>
            <a:chOff x="1499020" y="1751222"/>
            <a:chExt cx="2677460" cy="1084122"/>
          </a:xfrm>
        </p:grpSpPr>
        <p:sp>
          <p:nvSpPr>
            <p:cNvPr id="29" name="矩形 28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63320" y="4100941"/>
            <a:ext cx="2677460" cy="1084122"/>
            <a:chOff x="1499020" y="1751222"/>
            <a:chExt cx="2677460" cy="1084122"/>
          </a:xfrm>
        </p:grpSpPr>
        <p:sp>
          <p:nvSpPr>
            <p:cNvPr id="32" name="矩形 31"/>
            <p:cNvSpPr/>
            <p:nvPr/>
          </p:nvSpPr>
          <p:spPr>
            <a:xfrm>
              <a:off x="1499020" y="2022814"/>
              <a:ext cx="267746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99020" y="1751222"/>
              <a:ext cx="1402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4.81481E-6 L -0.10885 4.814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4.81481E-6 L -3.54167E-6 4.8148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7 L 0.11081 -3.7037E-7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7 L -2.08333E-7 -3.7037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81481E-6 L -2.08333E-7 4.8148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2" grpId="0" bldLvl="0" animBg="1"/>
      <p:bldP spid="22" grpId="1" bldLvl="0" animBg="1"/>
      <p:bldP spid="22" grpId="2" bldLvl="0" animBg="1"/>
      <p:bldP spid="37" grpId="0" bldLvl="0" animBg="1"/>
      <p:bldP spid="37" grpId="1" bldLvl="0" animBg="1"/>
      <p:bldP spid="37" grpId="2" bldLvl="0" animBg="1"/>
      <p:bldP spid="38" grpId="0" bldLvl="0" animBg="1"/>
      <p:bldP spid="38" grpId="1" bldLvl="0" animBg="1"/>
      <p:bldP spid="24" grpId="0" bldLvl="0" animBg="1"/>
      <p:bldP spid="24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sp>
        <p:nvSpPr>
          <p:cNvPr id="67" name="任意多边形 66"/>
          <p:cNvSpPr/>
          <p:nvPr/>
        </p:nvSpPr>
        <p:spPr>
          <a:xfrm>
            <a:off x="1735243" y="1337474"/>
            <a:ext cx="5916138" cy="4194518"/>
          </a:xfrm>
          <a:custGeom>
            <a:avLst/>
            <a:gdLst>
              <a:gd name="connsiteX0" fmla="*/ 199758 w 5916138"/>
              <a:gd name="connsiteY0" fmla="*/ 0 h 4194518"/>
              <a:gd name="connsiteX1" fmla="*/ 1410947 w 5916138"/>
              <a:gd name="connsiteY1" fmla="*/ 0 h 4194518"/>
              <a:gd name="connsiteX2" fmla="*/ 1677780 w 5916138"/>
              <a:gd name="connsiteY2" fmla="*/ 0 h 4194518"/>
              <a:gd name="connsiteX3" fmla="*/ 2219058 w 5916138"/>
              <a:gd name="connsiteY3" fmla="*/ 0 h 4194518"/>
              <a:gd name="connsiteX4" fmla="*/ 2485890 w 5916138"/>
              <a:gd name="connsiteY4" fmla="*/ 0 h 4194518"/>
              <a:gd name="connsiteX5" fmla="*/ 3430247 w 5916138"/>
              <a:gd name="connsiteY5" fmla="*/ 0 h 4194518"/>
              <a:gd name="connsiteX6" fmla="*/ 3697080 w 5916138"/>
              <a:gd name="connsiteY6" fmla="*/ 0 h 4194518"/>
              <a:gd name="connsiteX7" fmla="*/ 4238357 w 5916138"/>
              <a:gd name="connsiteY7" fmla="*/ 0 h 4194518"/>
              <a:gd name="connsiteX8" fmla="*/ 4505190 w 5916138"/>
              <a:gd name="connsiteY8" fmla="*/ 0 h 4194518"/>
              <a:gd name="connsiteX9" fmla="*/ 5716380 w 5916138"/>
              <a:gd name="connsiteY9" fmla="*/ 0 h 4194518"/>
              <a:gd name="connsiteX10" fmla="*/ 5714286 w 5916138"/>
              <a:gd name="connsiteY10" fmla="*/ 21637 h 4194518"/>
              <a:gd name="connsiteX11" fmla="*/ 5861419 w 5916138"/>
              <a:gd name="connsiteY11" fmla="*/ 174845 h 4194518"/>
              <a:gd name="connsiteX12" fmla="*/ 5891071 w 5916138"/>
              <a:gd name="connsiteY12" fmla="*/ 171732 h 4194518"/>
              <a:gd name="connsiteX13" fmla="*/ 5914507 w 5916138"/>
              <a:gd name="connsiteY13" fmla="*/ 164157 h 4194518"/>
              <a:gd name="connsiteX14" fmla="*/ 5916138 w 5916138"/>
              <a:gd name="connsiteY14" fmla="*/ 181008 h 4194518"/>
              <a:gd name="connsiteX15" fmla="*/ 5916138 w 5916138"/>
              <a:gd name="connsiteY15" fmla="*/ 802706 h 4194518"/>
              <a:gd name="connsiteX16" fmla="*/ 5916138 w 5916138"/>
              <a:gd name="connsiteY16" fmla="*/ 905020 h 4194518"/>
              <a:gd name="connsiteX17" fmla="*/ 5916138 w 5916138"/>
              <a:gd name="connsiteY17" fmla="*/ 1424404 h 4194518"/>
              <a:gd name="connsiteX18" fmla="*/ 5916138 w 5916138"/>
              <a:gd name="connsiteY18" fmla="*/ 1526718 h 4194518"/>
              <a:gd name="connsiteX19" fmla="*/ 5916138 w 5916138"/>
              <a:gd name="connsiteY19" fmla="*/ 2046102 h 4194518"/>
              <a:gd name="connsiteX20" fmla="*/ 5916138 w 5916138"/>
              <a:gd name="connsiteY20" fmla="*/ 2148416 h 4194518"/>
              <a:gd name="connsiteX21" fmla="*/ 5916138 w 5916138"/>
              <a:gd name="connsiteY21" fmla="*/ 2667800 h 4194518"/>
              <a:gd name="connsiteX22" fmla="*/ 5916138 w 5916138"/>
              <a:gd name="connsiteY22" fmla="*/ 2770114 h 4194518"/>
              <a:gd name="connsiteX23" fmla="*/ 5916138 w 5916138"/>
              <a:gd name="connsiteY23" fmla="*/ 3289498 h 4194518"/>
              <a:gd name="connsiteX24" fmla="*/ 5916138 w 5916138"/>
              <a:gd name="connsiteY24" fmla="*/ 3391812 h 4194518"/>
              <a:gd name="connsiteX25" fmla="*/ 5916138 w 5916138"/>
              <a:gd name="connsiteY25" fmla="*/ 4013510 h 4194518"/>
              <a:gd name="connsiteX26" fmla="*/ 5914507 w 5916138"/>
              <a:gd name="connsiteY26" fmla="*/ 4030360 h 4194518"/>
              <a:gd name="connsiteX27" fmla="*/ 5891071 w 5916138"/>
              <a:gd name="connsiteY27" fmla="*/ 4022785 h 4194518"/>
              <a:gd name="connsiteX28" fmla="*/ 5861419 w 5916138"/>
              <a:gd name="connsiteY28" fmla="*/ 4019673 h 4194518"/>
              <a:gd name="connsiteX29" fmla="*/ 5714286 w 5916138"/>
              <a:gd name="connsiteY29" fmla="*/ 4172880 h 4194518"/>
              <a:gd name="connsiteX30" fmla="*/ 5716380 w 5916138"/>
              <a:gd name="connsiteY30" fmla="*/ 4194518 h 4194518"/>
              <a:gd name="connsiteX31" fmla="*/ 4505191 w 5916138"/>
              <a:gd name="connsiteY31" fmla="*/ 4194518 h 4194518"/>
              <a:gd name="connsiteX32" fmla="*/ 4238357 w 5916138"/>
              <a:gd name="connsiteY32" fmla="*/ 4194518 h 4194518"/>
              <a:gd name="connsiteX33" fmla="*/ 3697081 w 5916138"/>
              <a:gd name="connsiteY33" fmla="*/ 4194518 h 4194518"/>
              <a:gd name="connsiteX34" fmla="*/ 3430247 w 5916138"/>
              <a:gd name="connsiteY34" fmla="*/ 4194518 h 4194518"/>
              <a:gd name="connsiteX35" fmla="*/ 2485891 w 5916138"/>
              <a:gd name="connsiteY35" fmla="*/ 4194518 h 4194518"/>
              <a:gd name="connsiteX36" fmla="*/ 2219058 w 5916138"/>
              <a:gd name="connsiteY36" fmla="*/ 4194518 h 4194518"/>
              <a:gd name="connsiteX37" fmla="*/ 1677781 w 5916138"/>
              <a:gd name="connsiteY37" fmla="*/ 4194518 h 4194518"/>
              <a:gd name="connsiteX38" fmla="*/ 1410947 w 5916138"/>
              <a:gd name="connsiteY38" fmla="*/ 4194518 h 4194518"/>
              <a:gd name="connsiteX39" fmla="*/ 199759 w 5916138"/>
              <a:gd name="connsiteY39" fmla="*/ 4194518 h 4194518"/>
              <a:gd name="connsiteX40" fmla="*/ 201853 w 5916138"/>
              <a:gd name="connsiteY40" fmla="*/ 4172880 h 4194518"/>
              <a:gd name="connsiteX41" fmla="*/ 54720 w 5916138"/>
              <a:gd name="connsiteY41" fmla="*/ 4019673 h 4194518"/>
              <a:gd name="connsiteX42" fmla="*/ 25067 w 5916138"/>
              <a:gd name="connsiteY42" fmla="*/ 4022785 h 4194518"/>
              <a:gd name="connsiteX43" fmla="*/ 1633 w 5916138"/>
              <a:gd name="connsiteY43" fmla="*/ 4030360 h 4194518"/>
              <a:gd name="connsiteX44" fmla="*/ 1 w 5916138"/>
              <a:gd name="connsiteY44" fmla="*/ 4013510 h 4194518"/>
              <a:gd name="connsiteX45" fmla="*/ 1 w 5916138"/>
              <a:gd name="connsiteY45" fmla="*/ 3391812 h 4194518"/>
              <a:gd name="connsiteX46" fmla="*/ 1 w 5916138"/>
              <a:gd name="connsiteY46" fmla="*/ 3289498 h 4194518"/>
              <a:gd name="connsiteX47" fmla="*/ 1 w 5916138"/>
              <a:gd name="connsiteY47" fmla="*/ 2770115 h 4194518"/>
              <a:gd name="connsiteX48" fmla="*/ 1 w 5916138"/>
              <a:gd name="connsiteY48" fmla="*/ 2770114 h 4194518"/>
              <a:gd name="connsiteX49" fmla="*/ 1 w 5916138"/>
              <a:gd name="connsiteY49" fmla="*/ 2148417 h 4194518"/>
              <a:gd name="connsiteX50" fmla="*/ 0 w 5916138"/>
              <a:gd name="connsiteY50" fmla="*/ 2148416 h 4194518"/>
              <a:gd name="connsiteX51" fmla="*/ 0 w 5916138"/>
              <a:gd name="connsiteY51" fmla="*/ 1526719 h 4194518"/>
              <a:gd name="connsiteX52" fmla="*/ 0 w 5916138"/>
              <a:gd name="connsiteY52" fmla="*/ 1526718 h 4194518"/>
              <a:gd name="connsiteX53" fmla="*/ 0 w 5916138"/>
              <a:gd name="connsiteY53" fmla="*/ 905021 h 4194518"/>
              <a:gd name="connsiteX54" fmla="*/ 0 w 5916138"/>
              <a:gd name="connsiteY54" fmla="*/ 905020 h 4194518"/>
              <a:gd name="connsiteX55" fmla="*/ 0 w 5916138"/>
              <a:gd name="connsiteY55" fmla="*/ 181008 h 4194518"/>
              <a:gd name="connsiteX56" fmla="*/ 1632 w 5916138"/>
              <a:gd name="connsiteY56" fmla="*/ 164158 h 4194518"/>
              <a:gd name="connsiteX57" fmla="*/ 25066 w 5916138"/>
              <a:gd name="connsiteY57" fmla="*/ 171732 h 4194518"/>
              <a:gd name="connsiteX58" fmla="*/ 54719 w 5916138"/>
              <a:gd name="connsiteY58" fmla="*/ 174845 h 4194518"/>
              <a:gd name="connsiteX59" fmla="*/ 201852 w 5916138"/>
              <a:gd name="connsiteY59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916138" h="4194518">
                <a:moveTo>
                  <a:pt x="199758" y="0"/>
                </a:moveTo>
                <a:lnTo>
                  <a:pt x="1410947" y="0"/>
                </a:lnTo>
                <a:lnTo>
                  <a:pt x="1677780" y="0"/>
                </a:lnTo>
                <a:lnTo>
                  <a:pt x="2219058" y="0"/>
                </a:lnTo>
                <a:lnTo>
                  <a:pt x="2485890" y="0"/>
                </a:lnTo>
                <a:lnTo>
                  <a:pt x="3430247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716380" y="0"/>
                </a:lnTo>
                <a:lnTo>
                  <a:pt x="5714286" y="21637"/>
                </a:lnTo>
                <a:cubicBezTo>
                  <a:pt x="5714286" y="106252"/>
                  <a:pt x="5780159" y="174845"/>
                  <a:pt x="5861419" y="174845"/>
                </a:cubicBezTo>
                <a:cubicBezTo>
                  <a:pt x="5871576" y="174845"/>
                  <a:pt x="5881493" y="173773"/>
                  <a:pt x="5891071" y="171732"/>
                </a:cubicBezTo>
                <a:lnTo>
                  <a:pt x="5914507" y="164157"/>
                </a:lnTo>
                <a:lnTo>
                  <a:pt x="5916138" y="181008"/>
                </a:lnTo>
                <a:lnTo>
                  <a:pt x="5916138" y="802706"/>
                </a:lnTo>
                <a:lnTo>
                  <a:pt x="5916138" y="905020"/>
                </a:lnTo>
                <a:lnTo>
                  <a:pt x="5916138" y="1424404"/>
                </a:lnTo>
                <a:lnTo>
                  <a:pt x="5916138" y="1526718"/>
                </a:lnTo>
                <a:lnTo>
                  <a:pt x="5916138" y="2046102"/>
                </a:lnTo>
                <a:lnTo>
                  <a:pt x="5916138" y="2148416"/>
                </a:lnTo>
                <a:lnTo>
                  <a:pt x="5916138" y="2667800"/>
                </a:lnTo>
                <a:lnTo>
                  <a:pt x="5916138" y="2770114"/>
                </a:lnTo>
                <a:lnTo>
                  <a:pt x="5916138" y="3289498"/>
                </a:lnTo>
                <a:lnTo>
                  <a:pt x="5916138" y="3391812"/>
                </a:lnTo>
                <a:lnTo>
                  <a:pt x="5916138" y="4013510"/>
                </a:lnTo>
                <a:lnTo>
                  <a:pt x="5914507" y="4030360"/>
                </a:lnTo>
                <a:lnTo>
                  <a:pt x="5891071" y="4022785"/>
                </a:lnTo>
                <a:cubicBezTo>
                  <a:pt x="5881493" y="4020745"/>
                  <a:pt x="5871576" y="4019673"/>
                  <a:pt x="5861419" y="4019673"/>
                </a:cubicBezTo>
                <a:cubicBezTo>
                  <a:pt x="5780159" y="4019673"/>
                  <a:pt x="5714286" y="4088266"/>
                  <a:pt x="5714286" y="4172880"/>
                </a:cubicBezTo>
                <a:lnTo>
                  <a:pt x="5716380" y="4194518"/>
                </a:lnTo>
                <a:lnTo>
                  <a:pt x="4505191" y="4194518"/>
                </a:lnTo>
                <a:lnTo>
                  <a:pt x="4238357" y="4194518"/>
                </a:lnTo>
                <a:lnTo>
                  <a:pt x="3697081" y="4194518"/>
                </a:lnTo>
                <a:lnTo>
                  <a:pt x="3430247" y="4194518"/>
                </a:lnTo>
                <a:lnTo>
                  <a:pt x="2485891" y="4194518"/>
                </a:lnTo>
                <a:lnTo>
                  <a:pt x="2219058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32042" y="1907682"/>
            <a:ext cx="3943341" cy="644508"/>
            <a:chOff x="1532042" y="2222215"/>
            <a:chExt cx="3943341" cy="644508"/>
          </a:xfrm>
        </p:grpSpPr>
        <p:grpSp>
          <p:nvGrpSpPr>
            <p:cNvPr id="10" name="组合 9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2042" y="2656621"/>
            <a:ext cx="3943341" cy="644508"/>
            <a:chOff x="1532042" y="2222215"/>
            <a:chExt cx="3943341" cy="644508"/>
          </a:xfrm>
        </p:grpSpPr>
        <p:grpSp>
          <p:nvGrpSpPr>
            <p:cNvPr id="49" name="组合 48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F0BE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EAA3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工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作完成情况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532042" y="3405560"/>
            <a:ext cx="3943341" cy="644508"/>
            <a:chOff x="1532042" y="2222215"/>
            <a:chExt cx="3943341" cy="644508"/>
          </a:xfrm>
        </p:grpSpPr>
        <p:grpSp>
          <p:nvGrpSpPr>
            <p:cNvPr id="55" name="组合 54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项目成果展示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532042" y="4154499"/>
            <a:ext cx="3943341" cy="644508"/>
            <a:chOff x="1532042" y="2222215"/>
            <a:chExt cx="3943341" cy="644508"/>
          </a:xfrm>
        </p:grpSpPr>
        <p:grpSp>
          <p:nvGrpSpPr>
            <p:cNvPr id="61" name="组合 60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F0BE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EAA3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804985" y="2245382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cxnSp>
        <p:nvCxnSpPr>
          <p:cNvPr id="68" name="直接连接符 67"/>
          <p:cNvCxnSpPr/>
          <p:nvPr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76" name="任意多边形 75"/>
          <p:cNvSpPr/>
          <p:nvPr/>
        </p:nvSpPr>
        <p:spPr>
          <a:xfrm>
            <a:off x="8120579" y="1337474"/>
            <a:ext cx="2362731" cy="4194518"/>
          </a:xfrm>
          <a:custGeom>
            <a:avLst/>
            <a:gdLst>
              <a:gd name="connsiteX0" fmla="*/ 199758 w 2362731"/>
              <a:gd name="connsiteY0" fmla="*/ 0 h 4194518"/>
              <a:gd name="connsiteX1" fmla="*/ 684950 w 2362731"/>
              <a:gd name="connsiteY1" fmla="*/ 0 h 4194518"/>
              <a:gd name="connsiteX2" fmla="*/ 951783 w 2362731"/>
              <a:gd name="connsiteY2" fmla="*/ 0 h 4194518"/>
              <a:gd name="connsiteX3" fmla="*/ 1410947 w 2362731"/>
              <a:gd name="connsiteY3" fmla="*/ 0 h 4194518"/>
              <a:gd name="connsiteX4" fmla="*/ 1677780 w 2362731"/>
              <a:gd name="connsiteY4" fmla="*/ 0 h 4194518"/>
              <a:gd name="connsiteX5" fmla="*/ 2162973 w 2362731"/>
              <a:gd name="connsiteY5" fmla="*/ 0 h 4194518"/>
              <a:gd name="connsiteX6" fmla="*/ 2160879 w 2362731"/>
              <a:gd name="connsiteY6" fmla="*/ 21637 h 4194518"/>
              <a:gd name="connsiteX7" fmla="*/ 2308012 w 2362731"/>
              <a:gd name="connsiteY7" fmla="*/ 174845 h 4194518"/>
              <a:gd name="connsiteX8" fmla="*/ 2337664 w 2362731"/>
              <a:gd name="connsiteY8" fmla="*/ 171732 h 4194518"/>
              <a:gd name="connsiteX9" fmla="*/ 2361100 w 2362731"/>
              <a:gd name="connsiteY9" fmla="*/ 164157 h 4194518"/>
              <a:gd name="connsiteX10" fmla="*/ 2362731 w 2362731"/>
              <a:gd name="connsiteY10" fmla="*/ 181008 h 4194518"/>
              <a:gd name="connsiteX11" fmla="*/ 2362731 w 2362731"/>
              <a:gd name="connsiteY11" fmla="*/ 802706 h 4194518"/>
              <a:gd name="connsiteX12" fmla="*/ 2362731 w 2362731"/>
              <a:gd name="connsiteY12" fmla="*/ 905020 h 4194518"/>
              <a:gd name="connsiteX13" fmla="*/ 2362731 w 2362731"/>
              <a:gd name="connsiteY13" fmla="*/ 1424404 h 4194518"/>
              <a:gd name="connsiteX14" fmla="*/ 2362731 w 2362731"/>
              <a:gd name="connsiteY14" fmla="*/ 1526718 h 4194518"/>
              <a:gd name="connsiteX15" fmla="*/ 2362731 w 2362731"/>
              <a:gd name="connsiteY15" fmla="*/ 2046102 h 4194518"/>
              <a:gd name="connsiteX16" fmla="*/ 2362731 w 2362731"/>
              <a:gd name="connsiteY16" fmla="*/ 2148416 h 4194518"/>
              <a:gd name="connsiteX17" fmla="*/ 2362731 w 2362731"/>
              <a:gd name="connsiteY17" fmla="*/ 2667800 h 4194518"/>
              <a:gd name="connsiteX18" fmla="*/ 2362731 w 2362731"/>
              <a:gd name="connsiteY18" fmla="*/ 2770114 h 4194518"/>
              <a:gd name="connsiteX19" fmla="*/ 2362731 w 2362731"/>
              <a:gd name="connsiteY19" fmla="*/ 3289498 h 4194518"/>
              <a:gd name="connsiteX20" fmla="*/ 2362731 w 2362731"/>
              <a:gd name="connsiteY20" fmla="*/ 3391812 h 4194518"/>
              <a:gd name="connsiteX21" fmla="*/ 2362731 w 2362731"/>
              <a:gd name="connsiteY21" fmla="*/ 4013510 h 4194518"/>
              <a:gd name="connsiteX22" fmla="*/ 2361100 w 2362731"/>
              <a:gd name="connsiteY22" fmla="*/ 4030360 h 4194518"/>
              <a:gd name="connsiteX23" fmla="*/ 2337664 w 2362731"/>
              <a:gd name="connsiteY23" fmla="*/ 4022785 h 4194518"/>
              <a:gd name="connsiteX24" fmla="*/ 2308012 w 2362731"/>
              <a:gd name="connsiteY24" fmla="*/ 4019673 h 4194518"/>
              <a:gd name="connsiteX25" fmla="*/ 2160879 w 2362731"/>
              <a:gd name="connsiteY25" fmla="*/ 4172880 h 4194518"/>
              <a:gd name="connsiteX26" fmla="*/ 2162973 w 2362731"/>
              <a:gd name="connsiteY26" fmla="*/ 4194518 h 4194518"/>
              <a:gd name="connsiteX27" fmla="*/ 1677781 w 2362731"/>
              <a:gd name="connsiteY27" fmla="*/ 4194518 h 4194518"/>
              <a:gd name="connsiteX28" fmla="*/ 1410947 w 2362731"/>
              <a:gd name="connsiteY28" fmla="*/ 4194518 h 4194518"/>
              <a:gd name="connsiteX29" fmla="*/ 951784 w 2362731"/>
              <a:gd name="connsiteY29" fmla="*/ 4194518 h 4194518"/>
              <a:gd name="connsiteX30" fmla="*/ 684950 w 2362731"/>
              <a:gd name="connsiteY30" fmla="*/ 4194518 h 4194518"/>
              <a:gd name="connsiteX31" fmla="*/ 199759 w 2362731"/>
              <a:gd name="connsiteY31" fmla="*/ 4194518 h 4194518"/>
              <a:gd name="connsiteX32" fmla="*/ 201853 w 2362731"/>
              <a:gd name="connsiteY32" fmla="*/ 4172880 h 4194518"/>
              <a:gd name="connsiteX33" fmla="*/ 54720 w 2362731"/>
              <a:gd name="connsiteY33" fmla="*/ 4019673 h 4194518"/>
              <a:gd name="connsiteX34" fmla="*/ 25067 w 2362731"/>
              <a:gd name="connsiteY34" fmla="*/ 4022785 h 4194518"/>
              <a:gd name="connsiteX35" fmla="*/ 1633 w 2362731"/>
              <a:gd name="connsiteY35" fmla="*/ 4030360 h 4194518"/>
              <a:gd name="connsiteX36" fmla="*/ 1 w 2362731"/>
              <a:gd name="connsiteY36" fmla="*/ 4013510 h 4194518"/>
              <a:gd name="connsiteX37" fmla="*/ 1 w 2362731"/>
              <a:gd name="connsiteY37" fmla="*/ 3391812 h 4194518"/>
              <a:gd name="connsiteX38" fmla="*/ 1 w 2362731"/>
              <a:gd name="connsiteY38" fmla="*/ 3289498 h 4194518"/>
              <a:gd name="connsiteX39" fmla="*/ 1 w 2362731"/>
              <a:gd name="connsiteY39" fmla="*/ 2770115 h 4194518"/>
              <a:gd name="connsiteX40" fmla="*/ 1 w 2362731"/>
              <a:gd name="connsiteY40" fmla="*/ 2770114 h 4194518"/>
              <a:gd name="connsiteX41" fmla="*/ 1 w 2362731"/>
              <a:gd name="connsiteY41" fmla="*/ 2148417 h 4194518"/>
              <a:gd name="connsiteX42" fmla="*/ 0 w 2362731"/>
              <a:gd name="connsiteY42" fmla="*/ 2148416 h 4194518"/>
              <a:gd name="connsiteX43" fmla="*/ 0 w 2362731"/>
              <a:gd name="connsiteY43" fmla="*/ 1526719 h 4194518"/>
              <a:gd name="connsiteX44" fmla="*/ 0 w 2362731"/>
              <a:gd name="connsiteY44" fmla="*/ 1526718 h 4194518"/>
              <a:gd name="connsiteX45" fmla="*/ 0 w 2362731"/>
              <a:gd name="connsiteY45" fmla="*/ 905021 h 4194518"/>
              <a:gd name="connsiteX46" fmla="*/ 0 w 2362731"/>
              <a:gd name="connsiteY46" fmla="*/ 905020 h 4194518"/>
              <a:gd name="connsiteX47" fmla="*/ 0 w 2362731"/>
              <a:gd name="connsiteY47" fmla="*/ 181008 h 4194518"/>
              <a:gd name="connsiteX48" fmla="*/ 1632 w 2362731"/>
              <a:gd name="connsiteY48" fmla="*/ 164158 h 4194518"/>
              <a:gd name="connsiteX49" fmla="*/ 25066 w 2362731"/>
              <a:gd name="connsiteY49" fmla="*/ 171732 h 4194518"/>
              <a:gd name="connsiteX50" fmla="*/ 54719 w 2362731"/>
              <a:gd name="connsiteY50" fmla="*/ 174845 h 4194518"/>
              <a:gd name="connsiteX51" fmla="*/ 201852 w 2362731"/>
              <a:gd name="connsiteY51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362731" h="4194518">
                <a:moveTo>
                  <a:pt x="199758" y="0"/>
                </a:moveTo>
                <a:lnTo>
                  <a:pt x="684950" y="0"/>
                </a:lnTo>
                <a:lnTo>
                  <a:pt x="951783" y="0"/>
                </a:lnTo>
                <a:lnTo>
                  <a:pt x="1410947" y="0"/>
                </a:lnTo>
                <a:lnTo>
                  <a:pt x="1677780" y="0"/>
                </a:lnTo>
                <a:lnTo>
                  <a:pt x="2162973" y="0"/>
                </a:lnTo>
                <a:lnTo>
                  <a:pt x="2160879" y="21637"/>
                </a:lnTo>
                <a:cubicBezTo>
                  <a:pt x="2160879" y="106252"/>
                  <a:pt x="2226752" y="174845"/>
                  <a:pt x="2308012" y="174845"/>
                </a:cubicBezTo>
                <a:cubicBezTo>
                  <a:pt x="2318169" y="174845"/>
                  <a:pt x="2328086" y="173773"/>
                  <a:pt x="2337664" y="171732"/>
                </a:cubicBezTo>
                <a:lnTo>
                  <a:pt x="2361100" y="164157"/>
                </a:lnTo>
                <a:lnTo>
                  <a:pt x="2362731" y="181008"/>
                </a:lnTo>
                <a:lnTo>
                  <a:pt x="2362731" y="802706"/>
                </a:lnTo>
                <a:lnTo>
                  <a:pt x="2362731" y="905020"/>
                </a:lnTo>
                <a:lnTo>
                  <a:pt x="2362731" y="1424404"/>
                </a:lnTo>
                <a:lnTo>
                  <a:pt x="2362731" y="1526718"/>
                </a:lnTo>
                <a:lnTo>
                  <a:pt x="2362731" y="2046102"/>
                </a:lnTo>
                <a:lnTo>
                  <a:pt x="2362731" y="2148416"/>
                </a:lnTo>
                <a:lnTo>
                  <a:pt x="2362731" y="2667800"/>
                </a:lnTo>
                <a:lnTo>
                  <a:pt x="2362731" y="2770114"/>
                </a:lnTo>
                <a:lnTo>
                  <a:pt x="2362731" y="3289498"/>
                </a:lnTo>
                <a:lnTo>
                  <a:pt x="2362731" y="3391812"/>
                </a:lnTo>
                <a:lnTo>
                  <a:pt x="2362731" y="4013510"/>
                </a:lnTo>
                <a:lnTo>
                  <a:pt x="2361100" y="4030360"/>
                </a:lnTo>
                <a:lnTo>
                  <a:pt x="2337664" y="4022785"/>
                </a:lnTo>
                <a:cubicBezTo>
                  <a:pt x="2328086" y="4020745"/>
                  <a:pt x="2318169" y="4019673"/>
                  <a:pt x="2308012" y="4019673"/>
                </a:cubicBezTo>
                <a:cubicBezTo>
                  <a:pt x="2226752" y="4019673"/>
                  <a:pt x="2160879" y="4088266"/>
                  <a:pt x="2160879" y="4172880"/>
                </a:cubicBezTo>
                <a:lnTo>
                  <a:pt x="2162973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951784" y="4194518"/>
                </a:lnTo>
                <a:lnTo>
                  <a:pt x="684950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8655773" y="1965491"/>
            <a:ext cx="1292341" cy="2816241"/>
            <a:chOff x="3119273" y="1392702"/>
            <a:chExt cx="1292341" cy="2816241"/>
          </a:xfrm>
        </p:grpSpPr>
        <p:sp>
          <p:nvSpPr>
            <p:cNvPr id="78" name="矩形 77"/>
            <p:cNvSpPr/>
            <p:nvPr/>
          </p:nvSpPr>
          <p:spPr>
            <a:xfrm>
              <a:off x="3119273" y="1392702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目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119273" y="2762393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录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9717955" y="1672808"/>
            <a:ext cx="461665" cy="13619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596B8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0" scaled="1"/>
                </a:gradFill>
              </a:rPr>
              <a:t>CONTENTS</a:t>
            </a:r>
            <a:endParaRPr lang="zh-CN" altLang="en-US" dirty="0">
              <a:gradFill>
                <a:gsLst>
                  <a:gs pos="0">
                    <a:srgbClr val="596B8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1759352" y="1539433"/>
            <a:ext cx="8715738" cy="3524490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964898" y="1681222"/>
            <a:ext cx="8345347" cy="3240911"/>
          </a:xfrm>
          <a:custGeom>
            <a:avLst/>
            <a:gdLst>
              <a:gd name="connsiteX0" fmla="*/ 620723 w 8345347"/>
              <a:gd name="connsiteY0" fmla="*/ 0 h 3240911"/>
              <a:gd name="connsiteX1" fmla="*/ 7724622 w 8345347"/>
              <a:gd name="connsiteY1" fmla="*/ 0 h 3240911"/>
              <a:gd name="connsiteX2" fmla="*/ 7718113 w 8345347"/>
              <a:gd name="connsiteY2" fmla="*/ 64570 h 3240911"/>
              <a:gd name="connsiteX3" fmla="*/ 8175313 w 8345347"/>
              <a:gd name="connsiteY3" fmla="*/ 521770 h 3240911"/>
              <a:gd name="connsiteX4" fmla="*/ 8267455 w 8345347"/>
              <a:gd name="connsiteY4" fmla="*/ 512481 h 3240911"/>
              <a:gd name="connsiteX5" fmla="*/ 8340278 w 8345347"/>
              <a:gd name="connsiteY5" fmla="*/ 489876 h 3240911"/>
              <a:gd name="connsiteX6" fmla="*/ 8345347 w 8345347"/>
              <a:gd name="connsiteY6" fmla="*/ 540163 h 3240911"/>
              <a:gd name="connsiteX7" fmla="*/ 8345347 w 8345347"/>
              <a:gd name="connsiteY7" fmla="*/ 2700748 h 3240911"/>
              <a:gd name="connsiteX8" fmla="*/ 8340278 w 8345347"/>
              <a:gd name="connsiteY8" fmla="*/ 2751033 h 3240911"/>
              <a:gd name="connsiteX9" fmla="*/ 8267455 w 8345347"/>
              <a:gd name="connsiteY9" fmla="*/ 2728428 h 3240911"/>
              <a:gd name="connsiteX10" fmla="*/ 8175313 w 8345347"/>
              <a:gd name="connsiteY10" fmla="*/ 2719139 h 3240911"/>
              <a:gd name="connsiteX11" fmla="*/ 7718113 w 8345347"/>
              <a:gd name="connsiteY11" fmla="*/ 3176339 h 3240911"/>
              <a:gd name="connsiteX12" fmla="*/ 7724623 w 8345347"/>
              <a:gd name="connsiteY12" fmla="*/ 3240911 h 3240911"/>
              <a:gd name="connsiteX13" fmla="*/ 620723 w 8345347"/>
              <a:gd name="connsiteY13" fmla="*/ 3240911 h 3240911"/>
              <a:gd name="connsiteX14" fmla="*/ 627232 w 8345347"/>
              <a:gd name="connsiteY14" fmla="*/ 3176339 h 3240911"/>
              <a:gd name="connsiteX15" fmla="*/ 170032 w 8345347"/>
              <a:gd name="connsiteY15" fmla="*/ 2719139 h 3240911"/>
              <a:gd name="connsiteX16" fmla="*/ 77890 w 8345347"/>
              <a:gd name="connsiteY16" fmla="*/ 2728428 h 3240911"/>
              <a:gd name="connsiteX17" fmla="*/ 5069 w 8345347"/>
              <a:gd name="connsiteY17" fmla="*/ 2751033 h 3240911"/>
              <a:gd name="connsiteX18" fmla="*/ 0 w 8345347"/>
              <a:gd name="connsiteY18" fmla="*/ 2700748 h 3240911"/>
              <a:gd name="connsiteX19" fmla="*/ 0 w 8345347"/>
              <a:gd name="connsiteY19" fmla="*/ 540163 h 3240911"/>
              <a:gd name="connsiteX20" fmla="*/ 5069 w 8345347"/>
              <a:gd name="connsiteY20" fmla="*/ 489877 h 3240911"/>
              <a:gd name="connsiteX21" fmla="*/ 77890 w 8345347"/>
              <a:gd name="connsiteY21" fmla="*/ 512481 h 3240911"/>
              <a:gd name="connsiteX22" fmla="*/ 170032 w 8345347"/>
              <a:gd name="connsiteY22" fmla="*/ 521770 h 3240911"/>
              <a:gd name="connsiteX23" fmla="*/ 627232 w 8345347"/>
              <a:gd name="connsiteY23" fmla="*/ 64570 h 3240911"/>
              <a:gd name="connsiteX24" fmla="*/ 620723 w 8345347"/>
              <a:gd name="connsiteY24" fmla="*/ 0 h 324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345347" h="3240911">
                <a:moveTo>
                  <a:pt x="620723" y="0"/>
                </a:moveTo>
                <a:lnTo>
                  <a:pt x="7724622" y="0"/>
                </a:lnTo>
                <a:lnTo>
                  <a:pt x="7718113" y="64570"/>
                </a:lnTo>
                <a:cubicBezTo>
                  <a:pt x="7718113" y="317075"/>
                  <a:pt x="7922808" y="521770"/>
                  <a:pt x="8175313" y="521770"/>
                </a:cubicBezTo>
                <a:cubicBezTo>
                  <a:pt x="8206876" y="521770"/>
                  <a:pt x="8237692" y="518572"/>
                  <a:pt x="8267455" y="512481"/>
                </a:cubicBezTo>
                <a:lnTo>
                  <a:pt x="8340278" y="489876"/>
                </a:lnTo>
                <a:lnTo>
                  <a:pt x="8345347" y="540163"/>
                </a:lnTo>
                <a:lnTo>
                  <a:pt x="8345347" y="2700748"/>
                </a:lnTo>
                <a:lnTo>
                  <a:pt x="8340278" y="2751033"/>
                </a:lnTo>
                <a:lnTo>
                  <a:pt x="8267455" y="2728428"/>
                </a:lnTo>
                <a:cubicBezTo>
                  <a:pt x="8237692" y="2722338"/>
                  <a:pt x="8206876" y="2719139"/>
                  <a:pt x="8175313" y="2719139"/>
                </a:cubicBezTo>
                <a:cubicBezTo>
                  <a:pt x="7922808" y="2719139"/>
                  <a:pt x="7718113" y="2923834"/>
                  <a:pt x="7718113" y="3176339"/>
                </a:cubicBezTo>
                <a:lnTo>
                  <a:pt x="7724623" y="3240911"/>
                </a:lnTo>
                <a:lnTo>
                  <a:pt x="620723" y="3240911"/>
                </a:lnTo>
                <a:lnTo>
                  <a:pt x="627232" y="3176339"/>
                </a:lnTo>
                <a:cubicBezTo>
                  <a:pt x="627232" y="2923834"/>
                  <a:pt x="422537" y="2719139"/>
                  <a:pt x="170032" y="2719139"/>
                </a:cubicBezTo>
                <a:cubicBezTo>
                  <a:pt x="138469" y="2719139"/>
                  <a:pt x="107653" y="2722338"/>
                  <a:pt x="77890" y="2728428"/>
                </a:cubicBezTo>
                <a:lnTo>
                  <a:pt x="5069" y="2751033"/>
                </a:lnTo>
                <a:lnTo>
                  <a:pt x="0" y="2700748"/>
                </a:lnTo>
                <a:lnTo>
                  <a:pt x="0" y="540163"/>
                </a:lnTo>
                <a:lnTo>
                  <a:pt x="5069" y="489877"/>
                </a:lnTo>
                <a:lnTo>
                  <a:pt x="77890" y="512481"/>
                </a:lnTo>
                <a:cubicBezTo>
                  <a:pt x="107653" y="518572"/>
                  <a:pt x="138469" y="521770"/>
                  <a:pt x="170032" y="521770"/>
                </a:cubicBezTo>
                <a:cubicBezTo>
                  <a:pt x="422537" y="521770"/>
                  <a:pt x="627232" y="317075"/>
                  <a:pt x="627232" y="64570"/>
                </a:cubicBezTo>
                <a:lnTo>
                  <a:pt x="620723" y="0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2667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333275" y="1813932"/>
            <a:ext cx="5904277" cy="1862048"/>
            <a:chOff x="3333275" y="1875865"/>
            <a:chExt cx="5904277" cy="1862048"/>
          </a:xfrm>
        </p:grpSpPr>
        <p:sp>
          <p:nvSpPr>
            <p:cNvPr id="29" name="矩形 28"/>
            <p:cNvSpPr/>
            <p:nvPr/>
          </p:nvSpPr>
          <p:spPr>
            <a:xfrm>
              <a:off x="333327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813222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209585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观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605374" y="1875865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看</a:t>
              </a:r>
              <a:endParaRPr lang="zh-CN" altLang="en-US" sz="115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423117" y="3714092"/>
            <a:ext cx="566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工作汇报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年终总结 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述职报告 </a:t>
            </a:r>
            <a:r>
              <a:rPr lang="en-US" altLang="zh-CN" dirty="0" smtClean="0"/>
              <a:t>/  </a:t>
            </a:r>
            <a:r>
              <a:rPr lang="zh-CN" altLang="en-US" dirty="0" smtClean="0"/>
              <a:t>工作计划  </a:t>
            </a:r>
            <a:r>
              <a:rPr lang="en-US" altLang="zh-CN" dirty="0" smtClean="0"/>
              <a:t>/ </a:t>
            </a:r>
            <a:r>
              <a:rPr lang="zh-CN" altLang="en-US" dirty="0" smtClean="0"/>
              <a:t>文艺风</a:t>
            </a: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>
            <a:off x="3332798" y="3675980"/>
            <a:ext cx="5753572" cy="407444"/>
          </a:xfrm>
          <a:prstGeom prst="roundRect">
            <a:avLst/>
          </a:prstGeom>
          <a:gradFill flip="none" rotWithShape="1">
            <a:gsLst>
              <a:gs pos="0">
                <a:srgbClr val="7E8FA9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6000"/>
                </a:schemeClr>
              </a:gs>
            </a:gsLst>
            <a:lin ang="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50879" y="4318112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述职人：</a:t>
            </a:r>
            <a:r>
              <a:rPr lang="en-US" dirty="0" smtClean="0"/>
              <a:t>XXX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1" y="5079925"/>
            <a:ext cx="12192001" cy="1424737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1951869">
            <a:off x="-694298" y="5164730"/>
            <a:ext cx="4615763" cy="161864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 rot="10051965">
            <a:off x="6307562" y="4819948"/>
            <a:ext cx="4978254" cy="1675607"/>
          </a:xfrm>
          <a:prstGeom prst="rect">
            <a:avLst/>
          </a:prstGeom>
        </p:spPr>
      </p:pic>
      <p:sp>
        <p:nvSpPr>
          <p:cNvPr id="67" name="任意多边形 66"/>
          <p:cNvSpPr/>
          <p:nvPr/>
        </p:nvSpPr>
        <p:spPr>
          <a:xfrm>
            <a:off x="1735243" y="1337474"/>
            <a:ext cx="5916138" cy="4194518"/>
          </a:xfrm>
          <a:custGeom>
            <a:avLst/>
            <a:gdLst>
              <a:gd name="connsiteX0" fmla="*/ 199758 w 5916138"/>
              <a:gd name="connsiteY0" fmla="*/ 0 h 4194518"/>
              <a:gd name="connsiteX1" fmla="*/ 1410947 w 5916138"/>
              <a:gd name="connsiteY1" fmla="*/ 0 h 4194518"/>
              <a:gd name="connsiteX2" fmla="*/ 1677780 w 5916138"/>
              <a:gd name="connsiteY2" fmla="*/ 0 h 4194518"/>
              <a:gd name="connsiteX3" fmla="*/ 2219058 w 5916138"/>
              <a:gd name="connsiteY3" fmla="*/ 0 h 4194518"/>
              <a:gd name="connsiteX4" fmla="*/ 2485890 w 5916138"/>
              <a:gd name="connsiteY4" fmla="*/ 0 h 4194518"/>
              <a:gd name="connsiteX5" fmla="*/ 3430247 w 5916138"/>
              <a:gd name="connsiteY5" fmla="*/ 0 h 4194518"/>
              <a:gd name="connsiteX6" fmla="*/ 3697080 w 5916138"/>
              <a:gd name="connsiteY6" fmla="*/ 0 h 4194518"/>
              <a:gd name="connsiteX7" fmla="*/ 4238357 w 5916138"/>
              <a:gd name="connsiteY7" fmla="*/ 0 h 4194518"/>
              <a:gd name="connsiteX8" fmla="*/ 4505190 w 5916138"/>
              <a:gd name="connsiteY8" fmla="*/ 0 h 4194518"/>
              <a:gd name="connsiteX9" fmla="*/ 5716380 w 5916138"/>
              <a:gd name="connsiteY9" fmla="*/ 0 h 4194518"/>
              <a:gd name="connsiteX10" fmla="*/ 5714286 w 5916138"/>
              <a:gd name="connsiteY10" fmla="*/ 21637 h 4194518"/>
              <a:gd name="connsiteX11" fmla="*/ 5861419 w 5916138"/>
              <a:gd name="connsiteY11" fmla="*/ 174845 h 4194518"/>
              <a:gd name="connsiteX12" fmla="*/ 5891071 w 5916138"/>
              <a:gd name="connsiteY12" fmla="*/ 171732 h 4194518"/>
              <a:gd name="connsiteX13" fmla="*/ 5914507 w 5916138"/>
              <a:gd name="connsiteY13" fmla="*/ 164157 h 4194518"/>
              <a:gd name="connsiteX14" fmla="*/ 5916138 w 5916138"/>
              <a:gd name="connsiteY14" fmla="*/ 181008 h 4194518"/>
              <a:gd name="connsiteX15" fmla="*/ 5916138 w 5916138"/>
              <a:gd name="connsiteY15" fmla="*/ 802706 h 4194518"/>
              <a:gd name="connsiteX16" fmla="*/ 5916138 w 5916138"/>
              <a:gd name="connsiteY16" fmla="*/ 905020 h 4194518"/>
              <a:gd name="connsiteX17" fmla="*/ 5916138 w 5916138"/>
              <a:gd name="connsiteY17" fmla="*/ 1424404 h 4194518"/>
              <a:gd name="connsiteX18" fmla="*/ 5916138 w 5916138"/>
              <a:gd name="connsiteY18" fmla="*/ 1526718 h 4194518"/>
              <a:gd name="connsiteX19" fmla="*/ 5916138 w 5916138"/>
              <a:gd name="connsiteY19" fmla="*/ 2046102 h 4194518"/>
              <a:gd name="connsiteX20" fmla="*/ 5916138 w 5916138"/>
              <a:gd name="connsiteY20" fmla="*/ 2148416 h 4194518"/>
              <a:gd name="connsiteX21" fmla="*/ 5916138 w 5916138"/>
              <a:gd name="connsiteY21" fmla="*/ 2667800 h 4194518"/>
              <a:gd name="connsiteX22" fmla="*/ 5916138 w 5916138"/>
              <a:gd name="connsiteY22" fmla="*/ 2770114 h 4194518"/>
              <a:gd name="connsiteX23" fmla="*/ 5916138 w 5916138"/>
              <a:gd name="connsiteY23" fmla="*/ 3289498 h 4194518"/>
              <a:gd name="connsiteX24" fmla="*/ 5916138 w 5916138"/>
              <a:gd name="connsiteY24" fmla="*/ 3391812 h 4194518"/>
              <a:gd name="connsiteX25" fmla="*/ 5916138 w 5916138"/>
              <a:gd name="connsiteY25" fmla="*/ 4013510 h 4194518"/>
              <a:gd name="connsiteX26" fmla="*/ 5914507 w 5916138"/>
              <a:gd name="connsiteY26" fmla="*/ 4030360 h 4194518"/>
              <a:gd name="connsiteX27" fmla="*/ 5891071 w 5916138"/>
              <a:gd name="connsiteY27" fmla="*/ 4022785 h 4194518"/>
              <a:gd name="connsiteX28" fmla="*/ 5861419 w 5916138"/>
              <a:gd name="connsiteY28" fmla="*/ 4019673 h 4194518"/>
              <a:gd name="connsiteX29" fmla="*/ 5714286 w 5916138"/>
              <a:gd name="connsiteY29" fmla="*/ 4172880 h 4194518"/>
              <a:gd name="connsiteX30" fmla="*/ 5716380 w 5916138"/>
              <a:gd name="connsiteY30" fmla="*/ 4194518 h 4194518"/>
              <a:gd name="connsiteX31" fmla="*/ 4505191 w 5916138"/>
              <a:gd name="connsiteY31" fmla="*/ 4194518 h 4194518"/>
              <a:gd name="connsiteX32" fmla="*/ 4238357 w 5916138"/>
              <a:gd name="connsiteY32" fmla="*/ 4194518 h 4194518"/>
              <a:gd name="connsiteX33" fmla="*/ 3697081 w 5916138"/>
              <a:gd name="connsiteY33" fmla="*/ 4194518 h 4194518"/>
              <a:gd name="connsiteX34" fmla="*/ 3430247 w 5916138"/>
              <a:gd name="connsiteY34" fmla="*/ 4194518 h 4194518"/>
              <a:gd name="connsiteX35" fmla="*/ 2485891 w 5916138"/>
              <a:gd name="connsiteY35" fmla="*/ 4194518 h 4194518"/>
              <a:gd name="connsiteX36" fmla="*/ 2219058 w 5916138"/>
              <a:gd name="connsiteY36" fmla="*/ 4194518 h 4194518"/>
              <a:gd name="connsiteX37" fmla="*/ 1677781 w 5916138"/>
              <a:gd name="connsiteY37" fmla="*/ 4194518 h 4194518"/>
              <a:gd name="connsiteX38" fmla="*/ 1410947 w 5916138"/>
              <a:gd name="connsiteY38" fmla="*/ 4194518 h 4194518"/>
              <a:gd name="connsiteX39" fmla="*/ 199759 w 5916138"/>
              <a:gd name="connsiteY39" fmla="*/ 4194518 h 4194518"/>
              <a:gd name="connsiteX40" fmla="*/ 201853 w 5916138"/>
              <a:gd name="connsiteY40" fmla="*/ 4172880 h 4194518"/>
              <a:gd name="connsiteX41" fmla="*/ 54720 w 5916138"/>
              <a:gd name="connsiteY41" fmla="*/ 4019673 h 4194518"/>
              <a:gd name="connsiteX42" fmla="*/ 25067 w 5916138"/>
              <a:gd name="connsiteY42" fmla="*/ 4022785 h 4194518"/>
              <a:gd name="connsiteX43" fmla="*/ 1633 w 5916138"/>
              <a:gd name="connsiteY43" fmla="*/ 4030360 h 4194518"/>
              <a:gd name="connsiteX44" fmla="*/ 1 w 5916138"/>
              <a:gd name="connsiteY44" fmla="*/ 4013510 h 4194518"/>
              <a:gd name="connsiteX45" fmla="*/ 1 w 5916138"/>
              <a:gd name="connsiteY45" fmla="*/ 3391812 h 4194518"/>
              <a:gd name="connsiteX46" fmla="*/ 1 w 5916138"/>
              <a:gd name="connsiteY46" fmla="*/ 3289498 h 4194518"/>
              <a:gd name="connsiteX47" fmla="*/ 1 w 5916138"/>
              <a:gd name="connsiteY47" fmla="*/ 2770115 h 4194518"/>
              <a:gd name="connsiteX48" fmla="*/ 1 w 5916138"/>
              <a:gd name="connsiteY48" fmla="*/ 2770114 h 4194518"/>
              <a:gd name="connsiteX49" fmla="*/ 1 w 5916138"/>
              <a:gd name="connsiteY49" fmla="*/ 2148417 h 4194518"/>
              <a:gd name="connsiteX50" fmla="*/ 0 w 5916138"/>
              <a:gd name="connsiteY50" fmla="*/ 2148416 h 4194518"/>
              <a:gd name="connsiteX51" fmla="*/ 0 w 5916138"/>
              <a:gd name="connsiteY51" fmla="*/ 1526719 h 4194518"/>
              <a:gd name="connsiteX52" fmla="*/ 0 w 5916138"/>
              <a:gd name="connsiteY52" fmla="*/ 1526718 h 4194518"/>
              <a:gd name="connsiteX53" fmla="*/ 0 w 5916138"/>
              <a:gd name="connsiteY53" fmla="*/ 905021 h 4194518"/>
              <a:gd name="connsiteX54" fmla="*/ 0 w 5916138"/>
              <a:gd name="connsiteY54" fmla="*/ 905020 h 4194518"/>
              <a:gd name="connsiteX55" fmla="*/ 0 w 5916138"/>
              <a:gd name="connsiteY55" fmla="*/ 181008 h 4194518"/>
              <a:gd name="connsiteX56" fmla="*/ 1632 w 5916138"/>
              <a:gd name="connsiteY56" fmla="*/ 164158 h 4194518"/>
              <a:gd name="connsiteX57" fmla="*/ 25066 w 5916138"/>
              <a:gd name="connsiteY57" fmla="*/ 171732 h 4194518"/>
              <a:gd name="connsiteX58" fmla="*/ 54719 w 5916138"/>
              <a:gd name="connsiteY58" fmla="*/ 174845 h 4194518"/>
              <a:gd name="connsiteX59" fmla="*/ 201852 w 5916138"/>
              <a:gd name="connsiteY59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916138" h="4194518">
                <a:moveTo>
                  <a:pt x="199758" y="0"/>
                </a:moveTo>
                <a:lnTo>
                  <a:pt x="1410947" y="0"/>
                </a:lnTo>
                <a:lnTo>
                  <a:pt x="1677780" y="0"/>
                </a:lnTo>
                <a:lnTo>
                  <a:pt x="2219058" y="0"/>
                </a:lnTo>
                <a:lnTo>
                  <a:pt x="2485890" y="0"/>
                </a:lnTo>
                <a:lnTo>
                  <a:pt x="3430247" y="0"/>
                </a:lnTo>
                <a:lnTo>
                  <a:pt x="3697080" y="0"/>
                </a:lnTo>
                <a:lnTo>
                  <a:pt x="4238357" y="0"/>
                </a:lnTo>
                <a:lnTo>
                  <a:pt x="4505190" y="0"/>
                </a:lnTo>
                <a:lnTo>
                  <a:pt x="5716380" y="0"/>
                </a:lnTo>
                <a:lnTo>
                  <a:pt x="5714286" y="21637"/>
                </a:lnTo>
                <a:cubicBezTo>
                  <a:pt x="5714286" y="106252"/>
                  <a:pt x="5780159" y="174845"/>
                  <a:pt x="5861419" y="174845"/>
                </a:cubicBezTo>
                <a:cubicBezTo>
                  <a:pt x="5871576" y="174845"/>
                  <a:pt x="5881493" y="173773"/>
                  <a:pt x="5891071" y="171732"/>
                </a:cubicBezTo>
                <a:lnTo>
                  <a:pt x="5914507" y="164157"/>
                </a:lnTo>
                <a:lnTo>
                  <a:pt x="5916138" y="181008"/>
                </a:lnTo>
                <a:lnTo>
                  <a:pt x="5916138" y="802706"/>
                </a:lnTo>
                <a:lnTo>
                  <a:pt x="5916138" y="905020"/>
                </a:lnTo>
                <a:lnTo>
                  <a:pt x="5916138" y="1424404"/>
                </a:lnTo>
                <a:lnTo>
                  <a:pt x="5916138" y="1526718"/>
                </a:lnTo>
                <a:lnTo>
                  <a:pt x="5916138" y="2046102"/>
                </a:lnTo>
                <a:lnTo>
                  <a:pt x="5916138" y="2148416"/>
                </a:lnTo>
                <a:lnTo>
                  <a:pt x="5916138" y="2667800"/>
                </a:lnTo>
                <a:lnTo>
                  <a:pt x="5916138" y="2770114"/>
                </a:lnTo>
                <a:lnTo>
                  <a:pt x="5916138" y="3289498"/>
                </a:lnTo>
                <a:lnTo>
                  <a:pt x="5916138" y="3391812"/>
                </a:lnTo>
                <a:lnTo>
                  <a:pt x="5916138" y="4013510"/>
                </a:lnTo>
                <a:lnTo>
                  <a:pt x="5914507" y="4030360"/>
                </a:lnTo>
                <a:lnTo>
                  <a:pt x="5891071" y="4022785"/>
                </a:lnTo>
                <a:cubicBezTo>
                  <a:pt x="5881493" y="4020745"/>
                  <a:pt x="5871576" y="4019673"/>
                  <a:pt x="5861419" y="4019673"/>
                </a:cubicBezTo>
                <a:cubicBezTo>
                  <a:pt x="5780159" y="4019673"/>
                  <a:pt x="5714286" y="4088266"/>
                  <a:pt x="5714286" y="4172880"/>
                </a:cubicBezTo>
                <a:lnTo>
                  <a:pt x="5716380" y="4194518"/>
                </a:lnTo>
                <a:lnTo>
                  <a:pt x="4505191" y="4194518"/>
                </a:lnTo>
                <a:lnTo>
                  <a:pt x="4238357" y="4194518"/>
                </a:lnTo>
                <a:lnTo>
                  <a:pt x="3697081" y="4194518"/>
                </a:lnTo>
                <a:lnTo>
                  <a:pt x="3430247" y="4194518"/>
                </a:lnTo>
                <a:lnTo>
                  <a:pt x="2485891" y="4194518"/>
                </a:lnTo>
                <a:lnTo>
                  <a:pt x="2219058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2000" cy="43815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32042" y="1907682"/>
            <a:ext cx="3943341" cy="644508"/>
            <a:chOff x="1532042" y="2222215"/>
            <a:chExt cx="3943341" cy="644508"/>
          </a:xfrm>
        </p:grpSpPr>
        <p:grpSp>
          <p:nvGrpSpPr>
            <p:cNvPr id="10" name="组合 9"/>
            <p:cNvGrpSpPr/>
            <p:nvPr/>
          </p:nvGrpSpPr>
          <p:grpSpPr>
            <a:xfrm>
              <a:off x="1532042" y="2222215"/>
              <a:ext cx="3943341" cy="644508"/>
              <a:chOff x="1521026" y="2851171"/>
              <a:chExt cx="3943341" cy="64450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521026" y="2851171"/>
                <a:ext cx="3943341" cy="508000"/>
              </a:xfrm>
              <a:prstGeom prst="roundRect">
                <a:avLst>
                  <a:gd name="adj" fmla="val 0"/>
                </a:avLst>
              </a:prstGeom>
              <a:solidFill>
                <a:srgbClr val="7E8F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 flipV="1">
                <a:off x="1554374" y="3325826"/>
                <a:ext cx="136506" cy="203200"/>
              </a:xfrm>
              <a:prstGeom prst="triangle">
                <a:avLst>
                  <a:gd name="adj" fmla="val 0"/>
                </a:avLst>
              </a:prstGeom>
              <a:solidFill>
                <a:srgbClr val="596B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3503712" y="229154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8" name="直接连接符 67"/>
          <p:cNvCxnSpPr/>
          <p:nvPr/>
        </p:nvCxnSpPr>
        <p:spPr>
          <a:xfrm flipV="1">
            <a:off x="7372541" y="4681964"/>
            <a:ext cx="4819459" cy="2176036"/>
          </a:xfrm>
          <a:prstGeom prst="line">
            <a:avLst/>
          </a:prstGeom>
          <a:ln w="12700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831120">
            <a:off x="9935846" y="4465308"/>
            <a:ext cx="1046163" cy="3347722"/>
          </a:xfrm>
          <a:prstGeom prst="rect">
            <a:avLst/>
          </a:prstGeom>
        </p:spPr>
      </p:pic>
      <p:sp>
        <p:nvSpPr>
          <p:cNvPr id="76" name="任意多边形 75"/>
          <p:cNvSpPr/>
          <p:nvPr/>
        </p:nvSpPr>
        <p:spPr>
          <a:xfrm>
            <a:off x="8120579" y="1337474"/>
            <a:ext cx="2362731" cy="4194518"/>
          </a:xfrm>
          <a:custGeom>
            <a:avLst/>
            <a:gdLst>
              <a:gd name="connsiteX0" fmla="*/ 199758 w 2362731"/>
              <a:gd name="connsiteY0" fmla="*/ 0 h 4194518"/>
              <a:gd name="connsiteX1" fmla="*/ 684950 w 2362731"/>
              <a:gd name="connsiteY1" fmla="*/ 0 h 4194518"/>
              <a:gd name="connsiteX2" fmla="*/ 951783 w 2362731"/>
              <a:gd name="connsiteY2" fmla="*/ 0 h 4194518"/>
              <a:gd name="connsiteX3" fmla="*/ 1410947 w 2362731"/>
              <a:gd name="connsiteY3" fmla="*/ 0 h 4194518"/>
              <a:gd name="connsiteX4" fmla="*/ 1677780 w 2362731"/>
              <a:gd name="connsiteY4" fmla="*/ 0 h 4194518"/>
              <a:gd name="connsiteX5" fmla="*/ 2162973 w 2362731"/>
              <a:gd name="connsiteY5" fmla="*/ 0 h 4194518"/>
              <a:gd name="connsiteX6" fmla="*/ 2160879 w 2362731"/>
              <a:gd name="connsiteY6" fmla="*/ 21637 h 4194518"/>
              <a:gd name="connsiteX7" fmla="*/ 2308012 w 2362731"/>
              <a:gd name="connsiteY7" fmla="*/ 174845 h 4194518"/>
              <a:gd name="connsiteX8" fmla="*/ 2337664 w 2362731"/>
              <a:gd name="connsiteY8" fmla="*/ 171732 h 4194518"/>
              <a:gd name="connsiteX9" fmla="*/ 2361100 w 2362731"/>
              <a:gd name="connsiteY9" fmla="*/ 164157 h 4194518"/>
              <a:gd name="connsiteX10" fmla="*/ 2362731 w 2362731"/>
              <a:gd name="connsiteY10" fmla="*/ 181008 h 4194518"/>
              <a:gd name="connsiteX11" fmla="*/ 2362731 w 2362731"/>
              <a:gd name="connsiteY11" fmla="*/ 802706 h 4194518"/>
              <a:gd name="connsiteX12" fmla="*/ 2362731 w 2362731"/>
              <a:gd name="connsiteY12" fmla="*/ 905020 h 4194518"/>
              <a:gd name="connsiteX13" fmla="*/ 2362731 w 2362731"/>
              <a:gd name="connsiteY13" fmla="*/ 1424404 h 4194518"/>
              <a:gd name="connsiteX14" fmla="*/ 2362731 w 2362731"/>
              <a:gd name="connsiteY14" fmla="*/ 1526718 h 4194518"/>
              <a:gd name="connsiteX15" fmla="*/ 2362731 w 2362731"/>
              <a:gd name="connsiteY15" fmla="*/ 2046102 h 4194518"/>
              <a:gd name="connsiteX16" fmla="*/ 2362731 w 2362731"/>
              <a:gd name="connsiteY16" fmla="*/ 2148416 h 4194518"/>
              <a:gd name="connsiteX17" fmla="*/ 2362731 w 2362731"/>
              <a:gd name="connsiteY17" fmla="*/ 2667800 h 4194518"/>
              <a:gd name="connsiteX18" fmla="*/ 2362731 w 2362731"/>
              <a:gd name="connsiteY18" fmla="*/ 2770114 h 4194518"/>
              <a:gd name="connsiteX19" fmla="*/ 2362731 w 2362731"/>
              <a:gd name="connsiteY19" fmla="*/ 3289498 h 4194518"/>
              <a:gd name="connsiteX20" fmla="*/ 2362731 w 2362731"/>
              <a:gd name="connsiteY20" fmla="*/ 3391812 h 4194518"/>
              <a:gd name="connsiteX21" fmla="*/ 2362731 w 2362731"/>
              <a:gd name="connsiteY21" fmla="*/ 4013510 h 4194518"/>
              <a:gd name="connsiteX22" fmla="*/ 2361100 w 2362731"/>
              <a:gd name="connsiteY22" fmla="*/ 4030360 h 4194518"/>
              <a:gd name="connsiteX23" fmla="*/ 2337664 w 2362731"/>
              <a:gd name="connsiteY23" fmla="*/ 4022785 h 4194518"/>
              <a:gd name="connsiteX24" fmla="*/ 2308012 w 2362731"/>
              <a:gd name="connsiteY24" fmla="*/ 4019673 h 4194518"/>
              <a:gd name="connsiteX25" fmla="*/ 2160879 w 2362731"/>
              <a:gd name="connsiteY25" fmla="*/ 4172880 h 4194518"/>
              <a:gd name="connsiteX26" fmla="*/ 2162973 w 2362731"/>
              <a:gd name="connsiteY26" fmla="*/ 4194518 h 4194518"/>
              <a:gd name="connsiteX27" fmla="*/ 1677781 w 2362731"/>
              <a:gd name="connsiteY27" fmla="*/ 4194518 h 4194518"/>
              <a:gd name="connsiteX28" fmla="*/ 1410947 w 2362731"/>
              <a:gd name="connsiteY28" fmla="*/ 4194518 h 4194518"/>
              <a:gd name="connsiteX29" fmla="*/ 951784 w 2362731"/>
              <a:gd name="connsiteY29" fmla="*/ 4194518 h 4194518"/>
              <a:gd name="connsiteX30" fmla="*/ 684950 w 2362731"/>
              <a:gd name="connsiteY30" fmla="*/ 4194518 h 4194518"/>
              <a:gd name="connsiteX31" fmla="*/ 199759 w 2362731"/>
              <a:gd name="connsiteY31" fmla="*/ 4194518 h 4194518"/>
              <a:gd name="connsiteX32" fmla="*/ 201853 w 2362731"/>
              <a:gd name="connsiteY32" fmla="*/ 4172880 h 4194518"/>
              <a:gd name="connsiteX33" fmla="*/ 54720 w 2362731"/>
              <a:gd name="connsiteY33" fmla="*/ 4019673 h 4194518"/>
              <a:gd name="connsiteX34" fmla="*/ 25067 w 2362731"/>
              <a:gd name="connsiteY34" fmla="*/ 4022785 h 4194518"/>
              <a:gd name="connsiteX35" fmla="*/ 1633 w 2362731"/>
              <a:gd name="connsiteY35" fmla="*/ 4030360 h 4194518"/>
              <a:gd name="connsiteX36" fmla="*/ 1 w 2362731"/>
              <a:gd name="connsiteY36" fmla="*/ 4013510 h 4194518"/>
              <a:gd name="connsiteX37" fmla="*/ 1 w 2362731"/>
              <a:gd name="connsiteY37" fmla="*/ 3391812 h 4194518"/>
              <a:gd name="connsiteX38" fmla="*/ 1 w 2362731"/>
              <a:gd name="connsiteY38" fmla="*/ 3289498 h 4194518"/>
              <a:gd name="connsiteX39" fmla="*/ 1 w 2362731"/>
              <a:gd name="connsiteY39" fmla="*/ 2770115 h 4194518"/>
              <a:gd name="connsiteX40" fmla="*/ 1 w 2362731"/>
              <a:gd name="connsiteY40" fmla="*/ 2770114 h 4194518"/>
              <a:gd name="connsiteX41" fmla="*/ 1 w 2362731"/>
              <a:gd name="connsiteY41" fmla="*/ 2148417 h 4194518"/>
              <a:gd name="connsiteX42" fmla="*/ 0 w 2362731"/>
              <a:gd name="connsiteY42" fmla="*/ 2148416 h 4194518"/>
              <a:gd name="connsiteX43" fmla="*/ 0 w 2362731"/>
              <a:gd name="connsiteY43" fmla="*/ 1526719 h 4194518"/>
              <a:gd name="connsiteX44" fmla="*/ 0 w 2362731"/>
              <a:gd name="connsiteY44" fmla="*/ 1526718 h 4194518"/>
              <a:gd name="connsiteX45" fmla="*/ 0 w 2362731"/>
              <a:gd name="connsiteY45" fmla="*/ 905021 h 4194518"/>
              <a:gd name="connsiteX46" fmla="*/ 0 w 2362731"/>
              <a:gd name="connsiteY46" fmla="*/ 905020 h 4194518"/>
              <a:gd name="connsiteX47" fmla="*/ 0 w 2362731"/>
              <a:gd name="connsiteY47" fmla="*/ 181008 h 4194518"/>
              <a:gd name="connsiteX48" fmla="*/ 1632 w 2362731"/>
              <a:gd name="connsiteY48" fmla="*/ 164158 h 4194518"/>
              <a:gd name="connsiteX49" fmla="*/ 25066 w 2362731"/>
              <a:gd name="connsiteY49" fmla="*/ 171732 h 4194518"/>
              <a:gd name="connsiteX50" fmla="*/ 54719 w 2362731"/>
              <a:gd name="connsiteY50" fmla="*/ 174845 h 4194518"/>
              <a:gd name="connsiteX51" fmla="*/ 201852 w 2362731"/>
              <a:gd name="connsiteY51" fmla="*/ 21637 h 419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362731" h="4194518">
                <a:moveTo>
                  <a:pt x="199758" y="0"/>
                </a:moveTo>
                <a:lnTo>
                  <a:pt x="684950" y="0"/>
                </a:lnTo>
                <a:lnTo>
                  <a:pt x="951783" y="0"/>
                </a:lnTo>
                <a:lnTo>
                  <a:pt x="1410947" y="0"/>
                </a:lnTo>
                <a:lnTo>
                  <a:pt x="1677780" y="0"/>
                </a:lnTo>
                <a:lnTo>
                  <a:pt x="2162973" y="0"/>
                </a:lnTo>
                <a:lnTo>
                  <a:pt x="2160879" y="21637"/>
                </a:lnTo>
                <a:cubicBezTo>
                  <a:pt x="2160879" y="106252"/>
                  <a:pt x="2226752" y="174845"/>
                  <a:pt x="2308012" y="174845"/>
                </a:cubicBezTo>
                <a:cubicBezTo>
                  <a:pt x="2318169" y="174845"/>
                  <a:pt x="2328086" y="173773"/>
                  <a:pt x="2337664" y="171732"/>
                </a:cubicBezTo>
                <a:lnTo>
                  <a:pt x="2361100" y="164157"/>
                </a:lnTo>
                <a:lnTo>
                  <a:pt x="2362731" y="181008"/>
                </a:lnTo>
                <a:lnTo>
                  <a:pt x="2362731" y="802706"/>
                </a:lnTo>
                <a:lnTo>
                  <a:pt x="2362731" y="905020"/>
                </a:lnTo>
                <a:lnTo>
                  <a:pt x="2362731" y="1424404"/>
                </a:lnTo>
                <a:lnTo>
                  <a:pt x="2362731" y="1526718"/>
                </a:lnTo>
                <a:lnTo>
                  <a:pt x="2362731" y="2046102"/>
                </a:lnTo>
                <a:lnTo>
                  <a:pt x="2362731" y="2148416"/>
                </a:lnTo>
                <a:lnTo>
                  <a:pt x="2362731" y="2667800"/>
                </a:lnTo>
                <a:lnTo>
                  <a:pt x="2362731" y="2770114"/>
                </a:lnTo>
                <a:lnTo>
                  <a:pt x="2362731" y="3289498"/>
                </a:lnTo>
                <a:lnTo>
                  <a:pt x="2362731" y="3391812"/>
                </a:lnTo>
                <a:lnTo>
                  <a:pt x="2362731" y="4013510"/>
                </a:lnTo>
                <a:lnTo>
                  <a:pt x="2361100" y="4030360"/>
                </a:lnTo>
                <a:lnTo>
                  <a:pt x="2337664" y="4022785"/>
                </a:lnTo>
                <a:cubicBezTo>
                  <a:pt x="2328086" y="4020745"/>
                  <a:pt x="2318169" y="4019673"/>
                  <a:pt x="2308012" y="4019673"/>
                </a:cubicBezTo>
                <a:cubicBezTo>
                  <a:pt x="2226752" y="4019673"/>
                  <a:pt x="2160879" y="4088266"/>
                  <a:pt x="2160879" y="4172880"/>
                </a:cubicBezTo>
                <a:lnTo>
                  <a:pt x="2162973" y="4194518"/>
                </a:lnTo>
                <a:lnTo>
                  <a:pt x="1677781" y="4194518"/>
                </a:lnTo>
                <a:lnTo>
                  <a:pt x="1410947" y="4194518"/>
                </a:lnTo>
                <a:lnTo>
                  <a:pt x="951784" y="4194518"/>
                </a:lnTo>
                <a:lnTo>
                  <a:pt x="684950" y="4194518"/>
                </a:lnTo>
                <a:lnTo>
                  <a:pt x="199759" y="4194518"/>
                </a:lnTo>
                <a:lnTo>
                  <a:pt x="201853" y="4172880"/>
                </a:lnTo>
                <a:cubicBezTo>
                  <a:pt x="201853" y="4088266"/>
                  <a:pt x="135980" y="4019673"/>
                  <a:pt x="54720" y="4019673"/>
                </a:cubicBezTo>
                <a:cubicBezTo>
                  <a:pt x="44563" y="4019673"/>
                  <a:pt x="34646" y="4020745"/>
                  <a:pt x="25067" y="4022785"/>
                </a:cubicBezTo>
                <a:lnTo>
                  <a:pt x="1633" y="4030360"/>
                </a:lnTo>
                <a:lnTo>
                  <a:pt x="1" y="4013510"/>
                </a:lnTo>
                <a:lnTo>
                  <a:pt x="1" y="3391812"/>
                </a:lnTo>
                <a:lnTo>
                  <a:pt x="1" y="3289498"/>
                </a:lnTo>
                <a:lnTo>
                  <a:pt x="1" y="2770115"/>
                </a:lnTo>
                <a:lnTo>
                  <a:pt x="1" y="2770114"/>
                </a:lnTo>
                <a:lnTo>
                  <a:pt x="1" y="2148417"/>
                </a:lnTo>
                <a:lnTo>
                  <a:pt x="0" y="2148416"/>
                </a:lnTo>
                <a:lnTo>
                  <a:pt x="0" y="1526719"/>
                </a:lnTo>
                <a:lnTo>
                  <a:pt x="0" y="1526718"/>
                </a:lnTo>
                <a:lnTo>
                  <a:pt x="0" y="905021"/>
                </a:lnTo>
                <a:lnTo>
                  <a:pt x="0" y="905020"/>
                </a:lnTo>
                <a:lnTo>
                  <a:pt x="0" y="181008"/>
                </a:lnTo>
                <a:lnTo>
                  <a:pt x="1632" y="164158"/>
                </a:lnTo>
                <a:lnTo>
                  <a:pt x="25066" y="171732"/>
                </a:lnTo>
                <a:cubicBezTo>
                  <a:pt x="34645" y="173773"/>
                  <a:pt x="44562" y="174845"/>
                  <a:pt x="54719" y="174845"/>
                </a:cubicBezTo>
                <a:cubicBezTo>
                  <a:pt x="135979" y="174845"/>
                  <a:pt x="201852" y="106252"/>
                  <a:pt x="201852" y="216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7E8FA9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8629918" y="2359541"/>
            <a:ext cx="1276583" cy="1446550"/>
            <a:chOff x="3119273" y="1392702"/>
            <a:chExt cx="1276583" cy="1446550"/>
          </a:xfrm>
        </p:grpSpPr>
        <p:sp>
          <p:nvSpPr>
            <p:cNvPr id="78" name="矩形 77"/>
            <p:cNvSpPr/>
            <p:nvPr/>
          </p:nvSpPr>
          <p:spPr>
            <a:xfrm>
              <a:off x="3119273" y="1392702"/>
              <a:ext cx="906017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0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877765" y="1392702"/>
              <a:ext cx="51809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 smtClean="0">
                  <a:gradFill flip="none" rotWithShape="1">
                    <a:gsLst>
                      <a:gs pos="21000">
                        <a:srgbClr val="195C9F"/>
                      </a:gs>
                      <a:gs pos="86000">
                        <a:srgbClr val="F0BEB3"/>
                      </a:gs>
                    </a:gsLst>
                    <a:lin ang="2700000" scaled="1"/>
                    <a:tileRect/>
                  </a:gradFill>
                  <a:latin typeface="江西拙楷" panose="02010600040101010101" pitchFamily="2" charset="-122"/>
                  <a:ea typeface="江西拙楷" panose="02010600040101010101" pitchFamily="2" charset="-122"/>
                  <a:cs typeface="+mn-ea"/>
                  <a:sym typeface="+mn-lt"/>
                </a:rPr>
                <a:t>1</a:t>
              </a:r>
              <a:endParaRPr lang="zh-CN" altLang="en-US" sz="8800" dirty="0">
                <a:gradFill flip="none" rotWithShape="1">
                  <a:gsLst>
                    <a:gs pos="21000">
                      <a:srgbClr val="195C9F"/>
                    </a:gs>
                    <a:gs pos="86000">
                      <a:srgbClr val="F0BEB3"/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973960" y="3869992"/>
            <a:ext cx="778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596B85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rPr>
              <a:t>PART</a:t>
            </a:r>
            <a:endParaRPr lang="zh-CN" altLang="en-US" dirty="0">
              <a:gradFill flip="none" rotWithShape="1">
                <a:gsLst>
                  <a:gs pos="0">
                    <a:srgbClr val="596B85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8165" y="2890760"/>
            <a:ext cx="45702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1053204" y="1818458"/>
            <a:ext cx="3948667" cy="3375005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0" y="2016"/>
              </a:cxn>
              <a:cxn ang="0">
                <a:pos x="1769" y="1749"/>
              </a:cxn>
              <a:cxn ang="0">
                <a:pos x="585" y="0"/>
              </a:cxn>
              <a:cxn ang="0">
                <a:pos x="624" y="254"/>
              </a:cxn>
              <a:cxn ang="0">
                <a:pos x="1587" y="1683"/>
              </a:cxn>
              <a:cxn ang="0">
                <a:pos x="149" y="1905"/>
              </a:cxn>
              <a:cxn ang="0">
                <a:pos x="624" y="254"/>
              </a:cxn>
            </a:cxnLst>
            <a:rect l="0" t="0" r="r" b="b"/>
            <a:pathLst>
              <a:path w="1769" h="2016">
                <a:moveTo>
                  <a:pt x="585" y="0"/>
                </a:moveTo>
                <a:lnTo>
                  <a:pt x="0" y="2016"/>
                </a:lnTo>
                <a:lnTo>
                  <a:pt x="1769" y="1749"/>
                </a:lnTo>
                <a:lnTo>
                  <a:pt x="585" y="0"/>
                </a:lnTo>
                <a:close/>
                <a:moveTo>
                  <a:pt x="624" y="254"/>
                </a:moveTo>
                <a:lnTo>
                  <a:pt x="1587" y="1683"/>
                </a:lnTo>
                <a:lnTo>
                  <a:pt x="149" y="1905"/>
                </a:lnTo>
                <a:lnTo>
                  <a:pt x="624" y="254"/>
                </a:lnTo>
                <a:close/>
              </a:path>
            </a:pathLst>
          </a:custGeom>
          <a:solidFill>
            <a:srgbClr val="7F91AB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2126231" y="2286573"/>
            <a:ext cx="2875004" cy="2459267"/>
          </a:xfrm>
          <a:custGeom>
            <a:avLst/>
            <a:gdLst/>
            <a:ahLst/>
            <a:cxnLst>
              <a:cxn ang="0">
                <a:pos x="839" y="0"/>
              </a:cxn>
              <a:cxn ang="0">
                <a:pos x="0" y="1273"/>
              </a:cxn>
              <a:cxn ang="0">
                <a:pos x="1288" y="1469"/>
              </a:cxn>
              <a:cxn ang="0">
                <a:pos x="839" y="0"/>
              </a:cxn>
              <a:cxn ang="0">
                <a:pos x="800" y="222"/>
              </a:cxn>
              <a:cxn ang="0">
                <a:pos x="1145" y="1345"/>
              </a:cxn>
              <a:cxn ang="0">
                <a:pos x="162" y="1195"/>
              </a:cxn>
              <a:cxn ang="0">
                <a:pos x="800" y="222"/>
              </a:cxn>
            </a:cxnLst>
            <a:rect l="0" t="0" r="r" b="b"/>
            <a:pathLst>
              <a:path w="1288" h="1469">
                <a:moveTo>
                  <a:pt x="839" y="0"/>
                </a:moveTo>
                <a:lnTo>
                  <a:pt x="0" y="1273"/>
                </a:lnTo>
                <a:lnTo>
                  <a:pt x="1288" y="1469"/>
                </a:lnTo>
                <a:lnTo>
                  <a:pt x="839" y="0"/>
                </a:lnTo>
                <a:close/>
                <a:moveTo>
                  <a:pt x="800" y="222"/>
                </a:moveTo>
                <a:lnTo>
                  <a:pt x="1145" y="1345"/>
                </a:lnTo>
                <a:lnTo>
                  <a:pt x="162" y="1195"/>
                </a:lnTo>
                <a:lnTo>
                  <a:pt x="800" y="222"/>
                </a:lnTo>
                <a:close/>
              </a:path>
            </a:pathLst>
          </a:custGeom>
          <a:solidFill>
            <a:srgbClr val="BEAC91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80884" y="1796693"/>
            <a:ext cx="2147326" cy="65290"/>
            <a:chOff x="3219432" y="1768462"/>
            <a:chExt cx="1527176" cy="61912"/>
          </a:xfrm>
          <a:solidFill>
            <a:srgbClr val="8789A0"/>
          </a:solidFill>
        </p:grpSpPr>
        <p:sp>
          <p:nvSpPr>
            <p:cNvPr id="39" name="Line 8"/>
            <p:cNvSpPr>
              <a:spLocks noChangeShapeType="1"/>
            </p:cNvSpPr>
            <p:nvPr/>
          </p:nvSpPr>
          <p:spPr bwMode="auto">
            <a:xfrm flipH="1">
              <a:off x="3219432" y="1798625"/>
              <a:ext cx="1497013" cy="1587"/>
            </a:xfrm>
            <a:prstGeom prst="line">
              <a:avLst/>
            </a:prstGeom>
            <a:grpFill/>
            <a:ln w="6350" cap="flat">
              <a:solidFill>
                <a:srgbClr val="8789A0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4684695" y="1768462"/>
              <a:ext cx="61913" cy="61912"/>
            </a:xfrm>
            <a:prstGeom prst="ellipse">
              <a:avLst/>
            </a:prstGeom>
            <a:grpFill/>
            <a:ln w="6350">
              <a:solidFill>
                <a:srgbClr val="8789A0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24638" y="2878167"/>
            <a:ext cx="1915183" cy="65290"/>
            <a:chOff x="4530707" y="2793987"/>
            <a:chExt cx="1362076" cy="61912"/>
          </a:xfrm>
          <a:solidFill>
            <a:srgbClr val="BEAC91"/>
          </a:solidFill>
        </p:grpSpPr>
        <p:sp>
          <p:nvSpPr>
            <p:cNvPr id="42" name="Line 10"/>
            <p:cNvSpPr>
              <a:spLocks noChangeShapeType="1"/>
            </p:cNvSpPr>
            <p:nvPr/>
          </p:nvSpPr>
          <p:spPr bwMode="auto">
            <a:xfrm flipH="1">
              <a:off x="4530707" y="2814625"/>
              <a:ext cx="1331913" cy="1587"/>
            </a:xfrm>
            <a:prstGeom prst="line">
              <a:avLst/>
            </a:prstGeom>
            <a:grpFill/>
            <a:ln w="6350" cap="flat">
              <a:solidFill>
                <a:srgbClr val="BEAC91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5830870" y="2793987"/>
              <a:ext cx="61913" cy="61912"/>
            </a:xfrm>
            <a:prstGeom prst="ellipse">
              <a:avLst/>
            </a:prstGeom>
            <a:grpFill/>
            <a:ln w="6350">
              <a:solidFill>
                <a:srgbClr val="BEAC91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05446" y="4471920"/>
            <a:ext cx="712055" cy="66964"/>
            <a:chOff x="5014895" y="4305287"/>
            <a:chExt cx="506413" cy="63500"/>
          </a:xfrm>
          <a:solidFill>
            <a:srgbClr val="F0BEB3"/>
          </a:solidFill>
        </p:grpSpPr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H="1">
              <a:off x="5014895" y="4337037"/>
              <a:ext cx="476250" cy="1587"/>
            </a:xfrm>
            <a:prstGeom prst="line">
              <a:avLst/>
            </a:prstGeom>
            <a:grpFill/>
            <a:ln w="6350" cap="flat">
              <a:solidFill>
                <a:srgbClr val="F0BEB3"/>
              </a:solidFill>
              <a:prstDash val="solid"/>
              <a:miter lim="800000"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5459395" y="4305287"/>
              <a:ext cx="61913" cy="63500"/>
            </a:xfrm>
            <a:prstGeom prst="ellipse">
              <a:avLst/>
            </a:prstGeom>
            <a:grpFill/>
            <a:ln w="6350">
              <a:solidFill>
                <a:srgbClr val="F0BEB3"/>
              </a:solidFill>
              <a:round/>
            </a:ln>
          </p:spPr>
          <p:txBody>
            <a:bodyPr vert="horz" wrap="square" lIns="128572" tIns="64286" rIns="128572" bIns="64286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Freeform 7"/>
          <p:cNvSpPr>
            <a:spLocks noEditPoints="1"/>
          </p:cNvSpPr>
          <p:nvPr/>
        </p:nvSpPr>
        <p:spPr bwMode="auto">
          <a:xfrm>
            <a:off x="3355663" y="2965223"/>
            <a:ext cx="2205361" cy="1781253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709" y="1064"/>
              </a:cxn>
              <a:cxn ang="0">
                <a:pos x="988" y="0"/>
              </a:cxn>
              <a:cxn ang="0">
                <a:pos x="0" y="463"/>
              </a:cxn>
              <a:cxn ang="0">
                <a:pos x="663" y="914"/>
              </a:cxn>
              <a:cxn ang="0">
                <a:pos x="149" y="483"/>
              </a:cxn>
              <a:cxn ang="0">
                <a:pos x="865" y="144"/>
              </a:cxn>
              <a:cxn ang="0">
                <a:pos x="663" y="914"/>
              </a:cxn>
            </a:cxnLst>
            <a:rect l="0" t="0" r="r" b="b"/>
            <a:pathLst>
              <a:path w="988" h="1064">
                <a:moveTo>
                  <a:pt x="0" y="463"/>
                </a:moveTo>
                <a:lnTo>
                  <a:pt x="709" y="1064"/>
                </a:lnTo>
                <a:lnTo>
                  <a:pt x="988" y="0"/>
                </a:lnTo>
                <a:lnTo>
                  <a:pt x="0" y="463"/>
                </a:lnTo>
                <a:close/>
                <a:moveTo>
                  <a:pt x="663" y="914"/>
                </a:moveTo>
                <a:lnTo>
                  <a:pt x="149" y="483"/>
                </a:lnTo>
                <a:lnTo>
                  <a:pt x="865" y="144"/>
                </a:lnTo>
                <a:lnTo>
                  <a:pt x="663" y="914"/>
                </a:lnTo>
                <a:close/>
              </a:path>
            </a:pathLst>
          </a:custGeom>
          <a:solidFill>
            <a:srgbClr val="F0BEB3"/>
          </a:solidFill>
          <a:ln w="9525">
            <a:noFill/>
            <a:round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602496" y="1374772"/>
            <a:ext cx="0" cy="718827"/>
          </a:xfrm>
          <a:prstGeom prst="line">
            <a:avLst/>
          </a:prstGeom>
          <a:ln w="28575">
            <a:solidFill>
              <a:srgbClr val="878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729551" y="1329206"/>
            <a:ext cx="4231572" cy="766539"/>
            <a:chOff x="6729551" y="1286620"/>
            <a:chExt cx="4231572" cy="766539"/>
          </a:xfrm>
        </p:grpSpPr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00502" y="1455897"/>
            <a:ext cx="556576" cy="556576"/>
            <a:chOff x="5747657" y="2305619"/>
            <a:chExt cx="556576" cy="556576"/>
          </a:xfrm>
        </p:grpSpPr>
        <p:sp>
          <p:nvSpPr>
            <p:cNvPr id="52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7F91AB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7081467" y="4147000"/>
            <a:ext cx="0" cy="718827"/>
          </a:xfrm>
          <a:prstGeom prst="line">
            <a:avLst/>
          </a:prstGeom>
          <a:ln w="28575">
            <a:solidFill>
              <a:srgbClr val="F0BE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6279473" y="4228125"/>
            <a:ext cx="556576" cy="556576"/>
            <a:chOff x="5747657" y="2305619"/>
            <a:chExt cx="556576" cy="556576"/>
          </a:xfrm>
        </p:grpSpPr>
        <p:sp>
          <p:nvSpPr>
            <p:cNvPr id="58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F0BEB3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7516896" y="2593972"/>
            <a:ext cx="0" cy="718827"/>
          </a:xfrm>
          <a:prstGeom prst="line">
            <a:avLst/>
          </a:prstGeom>
          <a:ln w="28575">
            <a:solidFill>
              <a:srgbClr val="BEAC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721225" y="2675096"/>
            <a:ext cx="556576" cy="556576"/>
            <a:chOff x="5747657" y="2305619"/>
            <a:chExt cx="556576" cy="556576"/>
          </a:xfrm>
        </p:grpSpPr>
        <p:sp>
          <p:nvSpPr>
            <p:cNvPr id="64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BEAC91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27131" y="2563492"/>
            <a:ext cx="4231572" cy="766539"/>
            <a:chOff x="6729551" y="1286620"/>
            <a:chExt cx="4231572" cy="766539"/>
          </a:xfrm>
        </p:grpSpPr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154691" y="4122132"/>
            <a:ext cx="4231572" cy="766539"/>
            <a:chOff x="6729551" y="1286620"/>
            <a:chExt cx="4231572" cy="766539"/>
          </a:xfrm>
        </p:grpSpPr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6729551" y="1555972"/>
              <a:ext cx="4231572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29551" y="1286620"/>
              <a:ext cx="3033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8199" y="1369857"/>
            <a:ext cx="8719322" cy="4108906"/>
            <a:chOff x="493563" y="1250486"/>
            <a:chExt cx="11743852" cy="5534191"/>
          </a:xfrm>
        </p:grpSpPr>
        <p:sp>
          <p:nvSpPr>
            <p:cNvPr id="4" name="平行四边形 3"/>
            <p:cNvSpPr/>
            <p:nvPr/>
          </p:nvSpPr>
          <p:spPr>
            <a:xfrm>
              <a:off x="3472540" y="1840589"/>
              <a:ext cx="3715908" cy="2077591"/>
            </a:xfrm>
            <a:prstGeom prst="parallelogram">
              <a:avLst>
                <a:gd name="adj" fmla="val 35443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6249702" y="1250486"/>
              <a:ext cx="3961098" cy="2214678"/>
            </a:xfrm>
            <a:prstGeom prst="parallelogram">
              <a:avLst>
                <a:gd name="adj" fmla="val 35443"/>
              </a:avLst>
            </a:prstGeom>
            <a:solidFill>
              <a:srgbClr val="F0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3035241" y="4569999"/>
              <a:ext cx="3961098" cy="2214678"/>
            </a:xfrm>
            <a:prstGeom prst="parallelogram">
              <a:avLst>
                <a:gd name="adj" fmla="val 35443"/>
              </a:avLst>
            </a:prstGeom>
            <a:solidFill>
              <a:srgbClr val="7F91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6175506" y="3783595"/>
              <a:ext cx="3715908" cy="2077591"/>
            </a:xfrm>
            <a:prstGeom prst="parallelogram">
              <a:avLst>
                <a:gd name="adj" fmla="val 35443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 sz="820" dirty="0">
                <a:cs typeface="+mn-ea"/>
                <a:sym typeface="+mn-lt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9781367" y="3026664"/>
              <a:ext cx="368485" cy="502182"/>
            </a:xfrm>
            <a:prstGeom prst="chevron">
              <a:avLst/>
            </a:prstGeom>
            <a:solidFill>
              <a:srgbClr val="F0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 flipH="1">
              <a:off x="2905856" y="3415998"/>
              <a:ext cx="368485" cy="502182"/>
            </a:xfrm>
            <a:prstGeom prst="chevron">
              <a:avLst/>
            </a:prstGeom>
            <a:solidFill>
              <a:srgbClr val="878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317" tIns="22659" rIns="45317" bIns="22659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493563" y="4759225"/>
              <a:ext cx="2804029" cy="497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06171" y="4312313"/>
              <a:ext cx="2068294" cy="45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9796145" y="3985260"/>
              <a:ext cx="2324100" cy="70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61435" y="3581701"/>
              <a:ext cx="2175980" cy="45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469" y="7309402"/>
            <a:ext cx="4355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4F4F4"/>
                </a:solidFill>
              </a:rPr>
              <a:t>51PPTm</a:t>
            </a:r>
            <a:r>
              <a:rPr lang="zh-CN" altLang="en-US" dirty="0">
                <a:solidFill>
                  <a:srgbClr val="F4F4F4"/>
                </a:solidFill>
              </a:rPr>
              <a:t>模板网 </a:t>
            </a:r>
            <a:r>
              <a:rPr lang="en-US" altLang="zh-CN" dirty="0">
                <a:solidFill>
                  <a:srgbClr val="F4F4F4"/>
                </a:solidFill>
              </a:rPr>
              <a:t>www.51p </a:t>
            </a:r>
            <a:r>
              <a:rPr lang="en-US" altLang="zh-CN" dirty="0" err="1" smtClean="0">
                <a:solidFill>
                  <a:srgbClr val="F4F4F4"/>
                </a:solidFill>
              </a:rPr>
              <a:t>ptm</a:t>
            </a:r>
            <a:r>
              <a:rPr lang="en-US" altLang="zh-CN" dirty="0" smtClean="0">
                <a:solidFill>
                  <a:srgbClr val="F4F4F4"/>
                </a:solidFill>
              </a:rPr>
              <a:t> </a:t>
            </a:r>
            <a:r>
              <a:rPr lang="en-US" altLang="zh-CN" dirty="0" err="1" smtClean="0">
                <a:solidFill>
                  <a:srgbClr val="F4F4F4"/>
                </a:solidFill>
              </a:rPr>
              <a:t>ob</a:t>
            </a:r>
            <a:r>
              <a:rPr lang="en-US" altLang="zh-CN" dirty="0" smtClean="0">
                <a:solidFill>
                  <a:srgbClr val="F4F4F4"/>
                </a:solidFill>
              </a:rPr>
              <a:t> </a:t>
            </a:r>
            <a:r>
              <a:rPr lang="en-US" altLang="zh-CN" dirty="0">
                <a:solidFill>
                  <a:srgbClr val="F4F4F4"/>
                </a:solidFill>
              </a:rPr>
              <a:t>an.com</a:t>
            </a:r>
            <a:endParaRPr lang="zh-CN" altLang="en-US" dirty="0">
              <a:solidFill>
                <a:srgbClr val="F4F4F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/>
          <p:nvPr/>
        </p:nvSpPr>
        <p:spPr bwMode="auto">
          <a:xfrm flipV="1">
            <a:off x="3515322" y="2598367"/>
            <a:ext cx="493383" cy="463482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4" name="Freeform 27"/>
          <p:cNvSpPr/>
          <p:nvPr/>
        </p:nvSpPr>
        <p:spPr bwMode="auto">
          <a:xfrm flipV="1">
            <a:off x="3672157" y="2830108"/>
            <a:ext cx="2278533" cy="1353066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596B85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5" name="Freeform 27"/>
          <p:cNvSpPr/>
          <p:nvPr/>
        </p:nvSpPr>
        <p:spPr bwMode="auto">
          <a:xfrm flipH="1">
            <a:off x="6184669" y="2872317"/>
            <a:ext cx="2212180" cy="131366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BEAC9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6" name="Freeform 35"/>
          <p:cNvSpPr/>
          <p:nvPr/>
        </p:nvSpPr>
        <p:spPr bwMode="auto">
          <a:xfrm flipH="1">
            <a:off x="8081490" y="3988700"/>
            <a:ext cx="479016" cy="449985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8" name="Freeform 27"/>
          <p:cNvSpPr/>
          <p:nvPr/>
        </p:nvSpPr>
        <p:spPr bwMode="auto">
          <a:xfrm rot="16200000" flipH="1">
            <a:off x="5004073" y="1543691"/>
            <a:ext cx="2199494" cy="1306130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7F91A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79" name="Freeform 35"/>
          <p:cNvSpPr/>
          <p:nvPr/>
        </p:nvSpPr>
        <p:spPr bwMode="auto">
          <a:xfrm rot="5400000" flipH="1">
            <a:off x="5190013" y="5696374"/>
            <a:ext cx="484671" cy="45529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0" name="Freeform 27"/>
          <p:cNvSpPr/>
          <p:nvPr/>
        </p:nvSpPr>
        <p:spPr bwMode="auto">
          <a:xfrm rot="5400000" flipH="1">
            <a:off x="4977788" y="4226500"/>
            <a:ext cx="2238298" cy="132917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F0BEB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34" tIns="45717" rIns="91434" bIns="45717" numCol="1" anchor="t" anchorCtr="0" compatLnSpc="1"/>
          <a:lstStyle/>
          <a:p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5736780" y="2339188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altLang="zh-CN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5761775" y="4267494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728737" y="3213003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altLang="zh-CN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457604" y="3213003"/>
            <a:ext cx="69762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358710" y="1208601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218878" y="1496306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575513" y="4405259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435681" y="4692965"/>
            <a:ext cx="2550866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4133204" y="4952760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876603" y="5240465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3701185" y="2000634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444584" y="2288340"/>
            <a:ext cx="2667635" cy="689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zh-CN" altLang="en-US" sz="99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8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74" grpId="0" bldLvl="0" animBg="1"/>
      <p:bldP spid="75" grpId="0" bldLvl="0" animBg="1"/>
      <p:bldP spid="76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652963" y="2825750"/>
            <a:ext cx="1644650" cy="1806575"/>
          </a:xfrm>
          <a:custGeom>
            <a:avLst/>
            <a:gdLst>
              <a:gd name="T0" fmla="*/ 388 w 388"/>
              <a:gd name="T1" fmla="*/ 426 h 426"/>
              <a:gd name="T2" fmla="*/ 336 w 388"/>
              <a:gd name="T3" fmla="*/ 426 h 426"/>
              <a:gd name="T4" fmla="*/ 336 w 388"/>
              <a:gd name="T5" fmla="*/ 287 h 426"/>
              <a:gd name="T6" fmla="*/ 277 w 388"/>
              <a:gd name="T7" fmla="*/ 230 h 426"/>
              <a:gd name="T8" fmla="*/ 99 w 388"/>
              <a:gd name="T9" fmla="*/ 230 h 426"/>
              <a:gd name="T10" fmla="*/ 0 w 388"/>
              <a:gd name="T11" fmla="*/ 132 h 426"/>
              <a:gd name="T12" fmla="*/ 0 w 388"/>
              <a:gd name="T13" fmla="*/ 131 h 426"/>
              <a:gd name="T14" fmla="*/ 0 w 388"/>
              <a:gd name="T15" fmla="*/ 0 h 426"/>
              <a:gd name="T16" fmla="*/ 52 w 388"/>
              <a:gd name="T17" fmla="*/ 0 h 426"/>
              <a:gd name="T18" fmla="*/ 52 w 388"/>
              <a:gd name="T19" fmla="*/ 130 h 426"/>
              <a:gd name="T20" fmla="*/ 60 w 388"/>
              <a:gd name="T21" fmla="*/ 156 h 426"/>
              <a:gd name="T22" fmla="*/ 99 w 388"/>
              <a:gd name="T23" fmla="*/ 178 h 426"/>
              <a:gd name="T24" fmla="*/ 280 w 388"/>
              <a:gd name="T25" fmla="*/ 178 h 426"/>
              <a:gd name="T26" fmla="*/ 282 w 388"/>
              <a:gd name="T27" fmla="*/ 178 h 426"/>
              <a:gd name="T28" fmla="*/ 388 w 388"/>
              <a:gd name="T29" fmla="*/ 287 h 426"/>
              <a:gd name="T30" fmla="*/ 388 w 388"/>
              <a:gd name="T31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426">
                <a:moveTo>
                  <a:pt x="388" y="426"/>
                </a:moveTo>
                <a:cubicBezTo>
                  <a:pt x="336" y="426"/>
                  <a:pt x="336" y="426"/>
                  <a:pt x="336" y="426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1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6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426"/>
                </a:lnTo>
                <a:close/>
              </a:path>
            </a:pathLst>
          </a:custGeom>
          <a:solidFill>
            <a:srgbClr val="F0BE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6076951" y="2490788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4" y="198"/>
                  <a:pt x="320" y="188"/>
                </a:cubicBezTo>
                <a:cubicBezTo>
                  <a:pt x="332" y="180"/>
                  <a:pt x="336" y="163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2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rgbClr val="BEAC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6076951" y="3801428"/>
            <a:ext cx="1646238" cy="2620963"/>
          </a:xfrm>
          <a:custGeom>
            <a:avLst/>
            <a:gdLst>
              <a:gd name="T0" fmla="*/ 52 w 388"/>
              <a:gd name="T1" fmla="*/ 618 h 618"/>
              <a:gd name="T2" fmla="*/ 0 w 388"/>
              <a:gd name="T3" fmla="*/ 618 h 618"/>
              <a:gd name="T4" fmla="*/ 0 w 388"/>
              <a:gd name="T5" fmla="*/ 295 h 618"/>
              <a:gd name="T6" fmla="*/ 13 w 388"/>
              <a:gd name="T7" fmla="*/ 247 h 618"/>
              <a:gd name="T8" fmla="*/ 99 w 388"/>
              <a:gd name="T9" fmla="*/ 196 h 618"/>
              <a:gd name="T10" fmla="*/ 281 w 388"/>
              <a:gd name="T11" fmla="*/ 196 h 618"/>
              <a:gd name="T12" fmla="*/ 320 w 388"/>
              <a:gd name="T13" fmla="*/ 188 h 618"/>
              <a:gd name="T14" fmla="*/ 336 w 388"/>
              <a:gd name="T15" fmla="*/ 139 h 618"/>
              <a:gd name="T16" fmla="*/ 336 w 388"/>
              <a:gd name="T17" fmla="*/ 0 h 618"/>
              <a:gd name="T18" fmla="*/ 388 w 388"/>
              <a:gd name="T19" fmla="*/ 0 h 618"/>
              <a:gd name="T20" fmla="*/ 388 w 388"/>
              <a:gd name="T21" fmla="*/ 139 h 618"/>
              <a:gd name="T22" fmla="*/ 353 w 388"/>
              <a:gd name="T23" fmla="*/ 228 h 618"/>
              <a:gd name="T24" fmla="*/ 277 w 388"/>
              <a:gd name="T25" fmla="*/ 249 h 618"/>
              <a:gd name="T26" fmla="*/ 99 w 388"/>
              <a:gd name="T27" fmla="*/ 249 h 618"/>
              <a:gd name="T28" fmla="*/ 60 w 388"/>
              <a:gd name="T29" fmla="*/ 270 h 618"/>
              <a:gd name="T30" fmla="*/ 52 w 388"/>
              <a:gd name="T31" fmla="*/ 296 h 618"/>
              <a:gd name="T32" fmla="*/ 52 w 388"/>
              <a:gd name="T3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8" h="618">
                <a:moveTo>
                  <a:pt x="52" y="618"/>
                </a:moveTo>
                <a:cubicBezTo>
                  <a:pt x="0" y="618"/>
                  <a:pt x="0" y="618"/>
                  <a:pt x="0" y="61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292"/>
                  <a:pt x="1" y="270"/>
                  <a:pt x="13" y="247"/>
                </a:cubicBezTo>
                <a:cubicBezTo>
                  <a:pt x="30" y="214"/>
                  <a:pt x="61" y="196"/>
                  <a:pt x="99" y="196"/>
                </a:cubicBezTo>
                <a:cubicBezTo>
                  <a:pt x="281" y="196"/>
                  <a:pt x="281" y="196"/>
                  <a:pt x="281" y="196"/>
                </a:cubicBezTo>
                <a:cubicBezTo>
                  <a:pt x="281" y="196"/>
                  <a:pt x="305" y="198"/>
                  <a:pt x="320" y="188"/>
                </a:cubicBezTo>
                <a:cubicBezTo>
                  <a:pt x="332" y="180"/>
                  <a:pt x="336" y="162"/>
                  <a:pt x="336" y="139"/>
                </a:cubicBezTo>
                <a:cubicBezTo>
                  <a:pt x="336" y="0"/>
                  <a:pt x="336" y="0"/>
                  <a:pt x="33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39"/>
                  <a:pt x="388" y="139"/>
                  <a:pt x="388" y="139"/>
                </a:cubicBezTo>
                <a:cubicBezTo>
                  <a:pt x="388" y="179"/>
                  <a:pt x="377" y="209"/>
                  <a:pt x="353" y="228"/>
                </a:cubicBezTo>
                <a:cubicBezTo>
                  <a:pt x="324" y="253"/>
                  <a:pt x="288" y="250"/>
                  <a:pt x="277" y="249"/>
                </a:cubicBezTo>
                <a:cubicBezTo>
                  <a:pt x="99" y="249"/>
                  <a:pt x="99" y="249"/>
                  <a:pt x="99" y="249"/>
                </a:cubicBezTo>
                <a:cubicBezTo>
                  <a:pt x="81" y="249"/>
                  <a:pt x="68" y="255"/>
                  <a:pt x="60" y="270"/>
                </a:cubicBezTo>
                <a:cubicBezTo>
                  <a:pt x="54" y="281"/>
                  <a:pt x="53" y="294"/>
                  <a:pt x="52" y="296"/>
                </a:cubicBezTo>
                <a:lnTo>
                  <a:pt x="52" y="618"/>
                </a:lnTo>
                <a:close/>
              </a:path>
            </a:pathLst>
          </a:custGeom>
          <a:solidFill>
            <a:srgbClr val="596B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653280" y="4302125"/>
            <a:ext cx="1644650" cy="2550160"/>
          </a:xfrm>
          <a:custGeom>
            <a:avLst/>
            <a:gdLst>
              <a:gd name="T0" fmla="*/ 388 w 388"/>
              <a:gd name="T1" fmla="*/ 500 h 500"/>
              <a:gd name="T2" fmla="*/ 336 w 388"/>
              <a:gd name="T3" fmla="*/ 500 h 500"/>
              <a:gd name="T4" fmla="*/ 336 w 388"/>
              <a:gd name="T5" fmla="*/ 287 h 500"/>
              <a:gd name="T6" fmla="*/ 277 w 388"/>
              <a:gd name="T7" fmla="*/ 230 h 500"/>
              <a:gd name="T8" fmla="*/ 99 w 388"/>
              <a:gd name="T9" fmla="*/ 230 h 500"/>
              <a:gd name="T10" fmla="*/ 0 w 388"/>
              <a:gd name="T11" fmla="*/ 132 h 500"/>
              <a:gd name="T12" fmla="*/ 0 w 388"/>
              <a:gd name="T13" fmla="*/ 131 h 500"/>
              <a:gd name="T14" fmla="*/ 0 w 388"/>
              <a:gd name="T15" fmla="*/ 0 h 500"/>
              <a:gd name="T16" fmla="*/ 52 w 388"/>
              <a:gd name="T17" fmla="*/ 0 h 500"/>
              <a:gd name="T18" fmla="*/ 52 w 388"/>
              <a:gd name="T19" fmla="*/ 130 h 500"/>
              <a:gd name="T20" fmla="*/ 60 w 388"/>
              <a:gd name="T21" fmla="*/ 157 h 500"/>
              <a:gd name="T22" fmla="*/ 99 w 388"/>
              <a:gd name="T23" fmla="*/ 178 h 500"/>
              <a:gd name="T24" fmla="*/ 280 w 388"/>
              <a:gd name="T25" fmla="*/ 178 h 500"/>
              <a:gd name="T26" fmla="*/ 282 w 388"/>
              <a:gd name="T27" fmla="*/ 178 h 500"/>
              <a:gd name="T28" fmla="*/ 388 w 388"/>
              <a:gd name="T29" fmla="*/ 287 h 500"/>
              <a:gd name="T30" fmla="*/ 388 w 388"/>
              <a:gd name="T31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8" h="500">
                <a:moveTo>
                  <a:pt x="388" y="500"/>
                </a:moveTo>
                <a:cubicBezTo>
                  <a:pt x="336" y="500"/>
                  <a:pt x="336" y="500"/>
                  <a:pt x="336" y="500"/>
                </a:cubicBezTo>
                <a:cubicBezTo>
                  <a:pt x="336" y="287"/>
                  <a:pt x="336" y="287"/>
                  <a:pt x="336" y="287"/>
                </a:cubicBezTo>
                <a:cubicBezTo>
                  <a:pt x="336" y="241"/>
                  <a:pt x="287" y="232"/>
                  <a:pt x="277" y="230"/>
                </a:cubicBezTo>
                <a:cubicBezTo>
                  <a:pt x="99" y="230"/>
                  <a:pt x="99" y="230"/>
                  <a:pt x="99" y="230"/>
                </a:cubicBezTo>
                <a:cubicBezTo>
                  <a:pt x="29" y="230"/>
                  <a:pt x="1" y="171"/>
                  <a:pt x="0" y="13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0"/>
                  <a:pt x="0" y="0"/>
                  <a:pt x="0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3" y="132"/>
                  <a:pt x="54" y="145"/>
                  <a:pt x="60" y="157"/>
                </a:cubicBezTo>
                <a:cubicBezTo>
                  <a:pt x="68" y="171"/>
                  <a:pt x="81" y="178"/>
                  <a:pt x="99" y="178"/>
                </a:cubicBezTo>
                <a:cubicBezTo>
                  <a:pt x="280" y="178"/>
                  <a:pt x="280" y="178"/>
                  <a:pt x="280" y="178"/>
                </a:cubicBezTo>
                <a:cubicBezTo>
                  <a:pt x="282" y="178"/>
                  <a:pt x="282" y="178"/>
                  <a:pt x="282" y="178"/>
                </a:cubicBezTo>
                <a:cubicBezTo>
                  <a:pt x="319" y="182"/>
                  <a:pt x="388" y="210"/>
                  <a:pt x="388" y="287"/>
                </a:cubicBezTo>
                <a:lnTo>
                  <a:pt x="388" y="500"/>
                </a:lnTo>
                <a:close/>
              </a:path>
            </a:pathLst>
          </a:custGeom>
          <a:solidFill>
            <a:srgbClr val="7F91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205663" y="3695700"/>
            <a:ext cx="784225" cy="784225"/>
          </a:xfrm>
          <a:prstGeom prst="ellipse">
            <a:avLst/>
          </a:prstGeom>
          <a:solidFill>
            <a:srgbClr val="596B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205663" y="2125663"/>
            <a:ext cx="784225" cy="784225"/>
          </a:xfrm>
          <a:prstGeom prst="ellipse">
            <a:avLst/>
          </a:prstGeom>
          <a:solidFill>
            <a:srgbClr val="BEAC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4368801" y="2452688"/>
            <a:ext cx="788988" cy="784225"/>
          </a:xfrm>
          <a:prstGeom prst="ellipse">
            <a:avLst/>
          </a:prstGeom>
          <a:solidFill>
            <a:srgbClr val="F0BEB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4368801" y="3984625"/>
            <a:ext cx="788988" cy="788988"/>
          </a:xfrm>
          <a:prstGeom prst="ellipse">
            <a:avLst/>
          </a:prstGeom>
          <a:solidFill>
            <a:srgbClr val="7F91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54901" y="2303463"/>
            <a:ext cx="284163" cy="433388"/>
            <a:chOff x="7426326" y="2751138"/>
            <a:chExt cx="284163" cy="433388"/>
          </a:xfrm>
          <a:solidFill>
            <a:schemeClr val="bg1"/>
          </a:solidFill>
        </p:grpSpPr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7426326" y="2751138"/>
              <a:ext cx="284163" cy="309563"/>
            </a:xfrm>
            <a:custGeom>
              <a:avLst/>
              <a:gdLst>
                <a:gd name="T0" fmla="*/ 34 w 67"/>
                <a:gd name="T1" fmla="*/ 0 h 73"/>
                <a:gd name="T2" fmla="*/ 0 w 67"/>
                <a:gd name="T3" fmla="*/ 34 h 73"/>
                <a:gd name="T4" fmla="*/ 10 w 67"/>
                <a:gd name="T5" fmla="*/ 57 h 73"/>
                <a:gd name="T6" fmla="*/ 10 w 67"/>
                <a:gd name="T7" fmla="*/ 71 h 73"/>
                <a:gd name="T8" fmla="*/ 11 w 67"/>
                <a:gd name="T9" fmla="*/ 73 h 73"/>
                <a:gd name="T10" fmla="*/ 57 w 67"/>
                <a:gd name="T11" fmla="*/ 73 h 73"/>
                <a:gd name="T12" fmla="*/ 58 w 67"/>
                <a:gd name="T13" fmla="*/ 71 h 73"/>
                <a:gd name="T14" fmla="*/ 58 w 67"/>
                <a:gd name="T15" fmla="*/ 57 h 73"/>
                <a:gd name="T16" fmla="*/ 67 w 67"/>
                <a:gd name="T17" fmla="*/ 34 h 73"/>
                <a:gd name="T18" fmla="*/ 34 w 67"/>
                <a:gd name="T19" fmla="*/ 0 h 73"/>
                <a:gd name="T20" fmla="*/ 56 w 67"/>
                <a:gd name="T21" fmla="*/ 55 h 73"/>
                <a:gd name="T22" fmla="*/ 55 w 67"/>
                <a:gd name="T23" fmla="*/ 56 h 73"/>
                <a:gd name="T24" fmla="*/ 55 w 67"/>
                <a:gd name="T25" fmla="*/ 70 h 73"/>
                <a:gd name="T26" fmla="*/ 35 w 67"/>
                <a:gd name="T27" fmla="*/ 70 h 73"/>
                <a:gd name="T28" fmla="*/ 35 w 67"/>
                <a:gd name="T29" fmla="*/ 45 h 73"/>
                <a:gd name="T30" fmla="*/ 50 w 67"/>
                <a:gd name="T31" fmla="*/ 30 h 73"/>
                <a:gd name="T32" fmla="*/ 49 w 67"/>
                <a:gd name="T33" fmla="*/ 29 h 73"/>
                <a:gd name="T34" fmla="*/ 48 w 67"/>
                <a:gd name="T35" fmla="*/ 29 h 73"/>
                <a:gd name="T36" fmla="*/ 34 w 67"/>
                <a:gd name="T37" fmla="*/ 43 h 73"/>
                <a:gd name="T38" fmla="*/ 19 w 67"/>
                <a:gd name="T39" fmla="*/ 29 h 73"/>
                <a:gd name="T40" fmla="*/ 17 w 67"/>
                <a:gd name="T41" fmla="*/ 29 h 73"/>
                <a:gd name="T42" fmla="*/ 17 w 67"/>
                <a:gd name="T43" fmla="*/ 30 h 73"/>
                <a:gd name="T44" fmla="*/ 32 w 67"/>
                <a:gd name="T45" fmla="*/ 45 h 73"/>
                <a:gd name="T46" fmla="*/ 32 w 67"/>
                <a:gd name="T47" fmla="*/ 70 h 73"/>
                <a:gd name="T48" fmla="*/ 12 w 67"/>
                <a:gd name="T49" fmla="*/ 70 h 73"/>
                <a:gd name="T50" fmla="*/ 12 w 67"/>
                <a:gd name="T51" fmla="*/ 56 h 73"/>
                <a:gd name="T52" fmla="*/ 12 w 67"/>
                <a:gd name="T53" fmla="*/ 55 h 73"/>
                <a:gd name="T54" fmla="*/ 3 w 67"/>
                <a:gd name="T55" fmla="*/ 34 h 73"/>
                <a:gd name="T56" fmla="*/ 34 w 67"/>
                <a:gd name="T57" fmla="*/ 3 h 73"/>
                <a:gd name="T58" fmla="*/ 64 w 67"/>
                <a:gd name="T59" fmla="*/ 34 h 73"/>
                <a:gd name="T60" fmla="*/ 56 w 67"/>
                <a:gd name="T61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" h="73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42"/>
                    <a:pt x="4" y="50"/>
                    <a:pt x="10" y="5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2"/>
                    <a:pt x="10" y="73"/>
                    <a:pt x="11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3"/>
                    <a:pt x="58" y="72"/>
                    <a:pt x="58" y="71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4" y="50"/>
                    <a:pt x="67" y="4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56" y="55"/>
                  </a:moveTo>
                  <a:cubicBezTo>
                    <a:pt x="55" y="55"/>
                    <a:pt x="55" y="56"/>
                    <a:pt x="55" y="56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8"/>
                    <a:pt x="48" y="28"/>
                    <a:pt x="48" y="29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8" y="28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6" y="49"/>
                    <a:pt x="3" y="42"/>
                    <a:pt x="3" y="34"/>
                  </a:cubicBezTo>
                  <a:cubicBezTo>
                    <a:pt x="3" y="17"/>
                    <a:pt x="17" y="3"/>
                    <a:pt x="34" y="3"/>
                  </a:cubicBezTo>
                  <a:cubicBezTo>
                    <a:pt x="51" y="3"/>
                    <a:pt x="64" y="17"/>
                    <a:pt x="64" y="34"/>
                  </a:cubicBezTo>
                  <a:cubicBezTo>
                    <a:pt x="64" y="42"/>
                    <a:pt x="61" y="49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7"/>
            <p:cNvSpPr/>
            <p:nvPr/>
          </p:nvSpPr>
          <p:spPr bwMode="auto">
            <a:xfrm>
              <a:off x="7469188" y="3078163"/>
              <a:ext cx="203200" cy="7938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8"/>
            <p:cNvSpPr/>
            <p:nvPr/>
          </p:nvSpPr>
          <p:spPr bwMode="auto">
            <a:xfrm>
              <a:off x="7469188" y="3111500"/>
              <a:ext cx="203200" cy="9525"/>
            </a:xfrm>
            <a:custGeom>
              <a:avLst/>
              <a:gdLst>
                <a:gd name="T0" fmla="*/ 47 w 48"/>
                <a:gd name="T1" fmla="*/ 0 h 2"/>
                <a:gd name="T2" fmla="*/ 1 w 48"/>
                <a:gd name="T3" fmla="*/ 0 h 2"/>
                <a:gd name="T4" fmla="*/ 0 w 48"/>
                <a:gd name="T5" fmla="*/ 1 h 2"/>
                <a:gd name="T6" fmla="*/ 1 w 48"/>
                <a:gd name="T7" fmla="*/ 2 h 2"/>
                <a:gd name="T8" fmla="*/ 47 w 48"/>
                <a:gd name="T9" fmla="*/ 2 h 2"/>
                <a:gd name="T10" fmla="*/ 48 w 48"/>
                <a:gd name="T11" fmla="*/ 1 h 2"/>
                <a:gd name="T12" fmla="*/ 47 w 4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7469188" y="3141663"/>
              <a:ext cx="203200" cy="42863"/>
            </a:xfrm>
            <a:custGeom>
              <a:avLst/>
              <a:gdLst>
                <a:gd name="T0" fmla="*/ 47 w 48"/>
                <a:gd name="T1" fmla="*/ 0 h 10"/>
                <a:gd name="T2" fmla="*/ 31 w 48"/>
                <a:gd name="T3" fmla="*/ 0 h 10"/>
                <a:gd name="T4" fmla="*/ 16 w 48"/>
                <a:gd name="T5" fmla="*/ 0 h 10"/>
                <a:gd name="T6" fmla="*/ 1 w 48"/>
                <a:gd name="T7" fmla="*/ 0 h 10"/>
                <a:gd name="T8" fmla="*/ 0 w 48"/>
                <a:gd name="T9" fmla="*/ 1 h 10"/>
                <a:gd name="T10" fmla="*/ 1 w 48"/>
                <a:gd name="T11" fmla="*/ 3 h 10"/>
                <a:gd name="T12" fmla="*/ 15 w 48"/>
                <a:gd name="T13" fmla="*/ 3 h 10"/>
                <a:gd name="T14" fmla="*/ 24 w 48"/>
                <a:gd name="T15" fmla="*/ 10 h 10"/>
                <a:gd name="T16" fmla="*/ 33 w 48"/>
                <a:gd name="T17" fmla="*/ 3 h 10"/>
                <a:gd name="T18" fmla="*/ 47 w 48"/>
                <a:gd name="T19" fmla="*/ 3 h 10"/>
                <a:gd name="T20" fmla="*/ 48 w 48"/>
                <a:gd name="T21" fmla="*/ 1 h 10"/>
                <a:gd name="T22" fmla="*/ 47 w 48"/>
                <a:gd name="T23" fmla="*/ 0 h 10"/>
                <a:gd name="T24" fmla="*/ 24 w 48"/>
                <a:gd name="T25" fmla="*/ 8 h 10"/>
                <a:gd name="T26" fmla="*/ 18 w 48"/>
                <a:gd name="T27" fmla="*/ 3 h 10"/>
                <a:gd name="T28" fmla="*/ 30 w 48"/>
                <a:gd name="T29" fmla="*/ 3 h 10"/>
                <a:gd name="T30" fmla="*/ 24 w 48"/>
                <a:gd name="T3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0">
                  <a:moveTo>
                    <a:pt x="47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7"/>
                    <a:pt x="19" y="10"/>
                    <a:pt x="24" y="10"/>
                  </a:cubicBezTo>
                  <a:cubicBezTo>
                    <a:pt x="28" y="10"/>
                    <a:pt x="32" y="7"/>
                    <a:pt x="3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2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lose/>
                  <a:moveTo>
                    <a:pt x="24" y="8"/>
                  </a:moveTo>
                  <a:cubicBezTo>
                    <a:pt x="21" y="8"/>
                    <a:pt x="18" y="6"/>
                    <a:pt x="18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6"/>
                    <a:pt x="27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Freeform 40"/>
          <p:cNvSpPr>
            <a:spLocks noEditPoints="1"/>
          </p:cNvSpPr>
          <p:nvPr/>
        </p:nvSpPr>
        <p:spPr bwMode="auto">
          <a:xfrm>
            <a:off x="7429501" y="3937000"/>
            <a:ext cx="339725" cy="296863"/>
          </a:xfrm>
          <a:custGeom>
            <a:avLst/>
            <a:gdLst>
              <a:gd name="T0" fmla="*/ 0 w 80"/>
              <a:gd name="T1" fmla="*/ 59 h 70"/>
              <a:gd name="T2" fmla="*/ 80 w 80"/>
              <a:gd name="T3" fmla="*/ 40 h 70"/>
              <a:gd name="T4" fmla="*/ 3 w 80"/>
              <a:gd name="T5" fmla="*/ 59 h 70"/>
              <a:gd name="T6" fmla="*/ 6 w 80"/>
              <a:gd name="T7" fmla="*/ 55 h 70"/>
              <a:gd name="T8" fmla="*/ 15 w 80"/>
              <a:gd name="T9" fmla="*/ 58 h 70"/>
              <a:gd name="T10" fmla="*/ 27 w 80"/>
              <a:gd name="T11" fmla="*/ 60 h 70"/>
              <a:gd name="T12" fmla="*/ 47 w 80"/>
              <a:gd name="T13" fmla="*/ 60 h 70"/>
              <a:gd name="T14" fmla="*/ 61 w 80"/>
              <a:gd name="T15" fmla="*/ 59 h 70"/>
              <a:gd name="T16" fmla="*/ 71 w 80"/>
              <a:gd name="T17" fmla="*/ 56 h 70"/>
              <a:gd name="T18" fmla="*/ 76 w 80"/>
              <a:gd name="T19" fmla="*/ 53 h 70"/>
              <a:gd name="T20" fmla="*/ 76 w 80"/>
              <a:gd name="T21" fmla="*/ 49 h 70"/>
              <a:gd name="T22" fmla="*/ 74 w 80"/>
              <a:gd name="T23" fmla="*/ 51 h 70"/>
              <a:gd name="T24" fmla="*/ 69 w 80"/>
              <a:gd name="T25" fmla="*/ 54 h 70"/>
              <a:gd name="T26" fmla="*/ 60 w 80"/>
              <a:gd name="T27" fmla="*/ 56 h 70"/>
              <a:gd name="T28" fmla="*/ 47 w 80"/>
              <a:gd name="T29" fmla="*/ 57 h 70"/>
              <a:gd name="T30" fmla="*/ 27 w 80"/>
              <a:gd name="T31" fmla="*/ 57 h 70"/>
              <a:gd name="T32" fmla="*/ 16 w 80"/>
              <a:gd name="T33" fmla="*/ 55 h 70"/>
              <a:gd name="T34" fmla="*/ 9 w 80"/>
              <a:gd name="T35" fmla="*/ 53 h 70"/>
              <a:gd name="T36" fmla="*/ 5 w 80"/>
              <a:gd name="T37" fmla="*/ 51 h 70"/>
              <a:gd name="T38" fmla="*/ 3 w 80"/>
              <a:gd name="T39" fmla="*/ 49 h 70"/>
              <a:gd name="T40" fmla="*/ 5 w 80"/>
              <a:gd name="T41" fmla="*/ 45 h 70"/>
              <a:gd name="T42" fmla="*/ 12 w 80"/>
              <a:gd name="T43" fmla="*/ 48 h 70"/>
              <a:gd name="T44" fmla="*/ 23 w 80"/>
              <a:gd name="T45" fmla="*/ 50 h 70"/>
              <a:gd name="T46" fmla="*/ 45 w 80"/>
              <a:gd name="T47" fmla="*/ 51 h 70"/>
              <a:gd name="T48" fmla="*/ 61 w 80"/>
              <a:gd name="T49" fmla="*/ 49 h 70"/>
              <a:gd name="T50" fmla="*/ 70 w 80"/>
              <a:gd name="T51" fmla="*/ 47 h 70"/>
              <a:gd name="T52" fmla="*/ 76 w 80"/>
              <a:gd name="T53" fmla="*/ 44 h 70"/>
              <a:gd name="T54" fmla="*/ 76 w 80"/>
              <a:gd name="T55" fmla="*/ 40 h 70"/>
              <a:gd name="T56" fmla="*/ 74 w 80"/>
              <a:gd name="T57" fmla="*/ 41 h 70"/>
              <a:gd name="T58" fmla="*/ 70 w 80"/>
              <a:gd name="T59" fmla="*/ 44 h 70"/>
              <a:gd name="T60" fmla="*/ 62 w 80"/>
              <a:gd name="T61" fmla="*/ 46 h 70"/>
              <a:gd name="T62" fmla="*/ 50 w 80"/>
              <a:gd name="T63" fmla="*/ 47 h 70"/>
              <a:gd name="T64" fmla="*/ 29 w 80"/>
              <a:gd name="T65" fmla="*/ 47 h 70"/>
              <a:gd name="T66" fmla="*/ 17 w 80"/>
              <a:gd name="T67" fmla="*/ 46 h 70"/>
              <a:gd name="T68" fmla="*/ 10 w 80"/>
              <a:gd name="T69" fmla="*/ 44 h 70"/>
              <a:gd name="T70" fmla="*/ 5 w 80"/>
              <a:gd name="T71" fmla="*/ 41 h 70"/>
              <a:gd name="T72" fmla="*/ 3 w 80"/>
              <a:gd name="T73" fmla="*/ 40 h 70"/>
              <a:gd name="T74" fmla="*/ 5 w 80"/>
              <a:gd name="T75" fmla="*/ 35 h 70"/>
              <a:gd name="T76" fmla="*/ 11 w 80"/>
              <a:gd name="T77" fmla="*/ 38 h 70"/>
              <a:gd name="T78" fmla="*/ 23 w 80"/>
              <a:gd name="T79" fmla="*/ 41 h 70"/>
              <a:gd name="T80" fmla="*/ 40 w 80"/>
              <a:gd name="T81" fmla="*/ 41 h 70"/>
              <a:gd name="T82" fmla="*/ 57 w 80"/>
              <a:gd name="T83" fmla="*/ 41 h 70"/>
              <a:gd name="T84" fmla="*/ 68 w 80"/>
              <a:gd name="T85" fmla="*/ 38 h 70"/>
              <a:gd name="T86" fmla="*/ 75 w 80"/>
              <a:gd name="T87" fmla="*/ 35 h 70"/>
              <a:gd name="T88" fmla="*/ 76 w 80"/>
              <a:gd name="T89" fmla="*/ 30 h 70"/>
              <a:gd name="T90" fmla="*/ 75 w 80"/>
              <a:gd name="T91" fmla="*/ 32 h 70"/>
              <a:gd name="T92" fmla="*/ 71 w 80"/>
              <a:gd name="T93" fmla="*/ 34 h 70"/>
              <a:gd name="T94" fmla="*/ 64 w 80"/>
              <a:gd name="T95" fmla="*/ 36 h 70"/>
              <a:gd name="T96" fmla="*/ 52 w 80"/>
              <a:gd name="T97" fmla="*/ 38 h 70"/>
              <a:gd name="T98" fmla="*/ 32 w 80"/>
              <a:gd name="T99" fmla="*/ 38 h 70"/>
              <a:gd name="T100" fmla="*/ 19 w 80"/>
              <a:gd name="T101" fmla="*/ 37 h 70"/>
              <a:gd name="T102" fmla="*/ 11 w 80"/>
              <a:gd name="T103" fmla="*/ 35 h 70"/>
              <a:gd name="T104" fmla="*/ 6 w 80"/>
              <a:gd name="T105" fmla="*/ 32 h 70"/>
              <a:gd name="T106" fmla="*/ 3 w 80"/>
              <a:gd name="T107" fmla="*/ 30 h 70"/>
              <a:gd name="T108" fmla="*/ 9 w 80"/>
              <a:gd name="T109" fmla="*/ 26 h 70"/>
              <a:gd name="T110" fmla="*/ 22 w 80"/>
              <a:gd name="T111" fmla="*/ 30 h 70"/>
              <a:gd name="T112" fmla="*/ 40 w 80"/>
              <a:gd name="T113" fmla="*/ 32 h 70"/>
              <a:gd name="T114" fmla="*/ 58 w 80"/>
              <a:gd name="T115" fmla="*/ 30 h 70"/>
              <a:gd name="T116" fmla="*/ 71 w 80"/>
              <a:gd name="T117" fmla="*/ 26 h 70"/>
              <a:gd name="T118" fmla="*/ 40 w 80"/>
              <a:gd name="T119" fmla="*/ 2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" h="70">
                <a:moveTo>
                  <a:pt x="40" y="0"/>
                </a:moveTo>
                <a:cubicBezTo>
                  <a:pt x="17" y="0"/>
                  <a:pt x="0" y="7"/>
                  <a:pt x="0" y="1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4" y="70"/>
                  <a:pt x="40" y="70"/>
                </a:cubicBezTo>
                <a:cubicBezTo>
                  <a:pt x="75" y="70"/>
                  <a:pt x="79" y="61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7"/>
                  <a:pt x="62" y="0"/>
                  <a:pt x="40" y="0"/>
                </a:cubicBezTo>
                <a:close/>
                <a:moveTo>
                  <a:pt x="76" y="59"/>
                </a:moveTo>
                <a:cubicBezTo>
                  <a:pt x="76" y="60"/>
                  <a:pt x="70" y="67"/>
                  <a:pt x="40" y="67"/>
                </a:cubicBezTo>
                <a:cubicBezTo>
                  <a:pt x="9" y="67"/>
                  <a:pt x="4" y="60"/>
                  <a:pt x="3" y="59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4"/>
                  <a:pt x="3" y="54"/>
                  <a:pt x="3" y="54"/>
                </a:cubicBezTo>
                <a:cubicBezTo>
                  <a:pt x="4" y="54"/>
                  <a:pt x="4" y="54"/>
                  <a:pt x="5" y="54"/>
                </a:cubicBezTo>
                <a:cubicBezTo>
                  <a:pt x="5" y="54"/>
                  <a:pt x="5" y="55"/>
                  <a:pt x="5" y="55"/>
                </a:cubicBezTo>
                <a:cubicBezTo>
                  <a:pt x="5" y="55"/>
                  <a:pt x="6" y="55"/>
                  <a:pt x="6" y="55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6"/>
                  <a:pt x="8" y="56"/>
                  <a:pt x="9" y="56"/>
                </a:cubicBezTo>
                <a:cubicBezTo>
                  <a:pt x="9" y="56"/>
                  <a:pt x="9" y="56"/>
                  <a:pt x="9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3" y="58"/>
                  <a:pt x="14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7" y="59"/>
                  <a:pt x="18" y="59"/>
                </a:cubicBezTo>
                <a:cubicBezTo>
                  <a:pt x="18" y="59"/>
                  <a:pt x="19" y="59"/>
                  <a:pt x="19" y="59"/>
                </a:cubicBezTo>
                <a:cubicBezTo>
                  <a:pt x="20" y="59"/>
                  <a:pt x="21" y="59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5" y="60"/>
                  <a:pt x="26" y="60"/>
                  <a:pt x="2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30" y="60"/>
                  <a:pt x="31" y="60"/>
                  <a:pt x="33" y="60"/>
                </a:cubicBezTo>
                <a:cubicBezTo>
                  <a:pt x="33" y="60"/>
                  <a:pt x="34" y="60"/>
                  <a:pt x="34" y="60"/>
                </a:cubicBezTo>
                <a:cubicBezTo>
                  <a:pt x="36" y="60"/>
                  <a:pt x="38" y="61"/>
                  <a:pt x="40" y="61"/>
                </a:cubicBezTo>
                <a:cubicBezTo>
                  <a:pt x="42" y="61"/>
                  <a:pt x="44" y="60"/>
                  <a:pt x="45" y="60"/>
                </a:cubicBezTo>
                <a:cubicBezTo>
                  <a:pt x="46" y="60"/>
                  <a:pt x="46" y="60"/>
                  <a:pt x="47" y="60"/>
                </a:cubicBezTo>
                <a:cubicBezTo>
                  <a:pt x="48" y="60"/>
                  <a:pt x="50" y="60"/>
                  <a:pt x="51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5" y="60"/>
                  <a:pt x="56" y="60"/>
                </a:cubicBezTo>
                <a:cubicBezTo>
                  <a:pt x="56" y="60"/>
                  <a:pt x="57" y="60"/>
                  <a:pt x="57" y="60"/>
                </a:cubicBezTo>
                <a:cubicBezTo>
                  <a:pt x="58" y="59"/>
                  <a:pt x="59" y="59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3" y="58"/>
                  <a:pt x="64" y="58"/>
                </a:cubicBezTo>
                <a:cubicBezTo>
                  <a:pt x="64" y="58"/>
                  <a:pt x="65" y="58"/>
                  <a:pt x="65" y="58"/>
                </a:cubicBezTo>
                <a:cubicBezTo>
                  <a:pt x="66" y="58"/>
                  <a:pt x="67" y="58"/>
                  <a:pt x="68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7"/>
                  <a:pt x="70" y="57"/>
                </a:cubicBezTo>
                <a:cubicBezTo>
                  <a:pt x="70" y="56"/>
                  <a:pt x="71" y="56"/>
                  <a:pt x="71" y="56"/>
                </a:cubicBezTo>
                <a:cubicBezTo>
                  <a:pt x="71" y="56"/>
                  <a:pt x="72" y="56"/>
                  <a:pt x="73" y="56"/>
                </a:cubicBezTo>
                <a:cubicBezTo>
                  <a:pt x="73" y="56"/>
                  <a:pt x="73" y="55"/>
                  <a:pt x="73" y="55"/>
                </a:cubicBezTo>
                <a:cubicBezTo>
                  <a:pt x="74" y="55"/>
                  <a:pt x="74" y="55"/>
                  <a:pt x="75" y="55"/>
                </a:cubicBezTo>
                <a:cubicBezTo>
                  <a:pt x="75" y="55"/>
                  <a:pt x="75" y="54"/>
                  <a:pt x="75" y="54"/>
                </a:cubicBezTo>
                <a:cubicBezTo>
                  <a:pt x="75" y="54"/>
                  <a:pt x="76" y="54"/>
                  <a:pt x="76" y="54"/>
                </a:cubicBezTo>
                <a:cubicBezTo>
                  <a:pt x="76" y="54"/>
                  <a:pt x="76" y="54"/>
                  <a:pt x="76" y="53"/>
                </a:cubicBezTo>
                <a:cubicBezTo>
                  <a:pt x="76" y="53"/>
                  <a:pt x="76" y="53"/>
                  <a:pt x="76" y="53"/>
                </a:cubicBezTo>
                <a:lnTo>
                  <a:pt x="76" y="59"/>
                </a:lnTo>
                <a:close/>
                <a:moveTo>
                  <a:pt x="76" y="49"/>
                </a:move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5" y="50"/>
                  <a:pt x="75" y="50"/>
                </a:cubicBezTo>
                <a:cubicBezTo>
                  <a:pt x="75" y="50"/>
                  <a:pt x="75" y="50"/>
                  <a:pt x="75" y="51"/>
                </a:cubicBezTo>
                <a:cubicBezTo>
                  <a:pt x="75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3" y="52"/>
                  <a:pt x="73" y="52"/>
                </a:cubicBezTo>
                <a:cubicBezTo>
                  <a:pt x="73" y="52"/>
                  <a:pt x="73" y="52"/>
                  <a:pt x="7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0" y="53"/>
                  <a:pt x="70" y="53"/>
                </a:cubicBezTo>
                <a:cubicBezTo>
                  <a:pt x="70" y="53"/>
                  <a:pt x="69" y="54"/>
                  <a:pt x="69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4"/>
                  <a:pt x="66" y="54"/>
                </a:cubicBezTo>
                <a:cubicBezTo>
                  <a:pt x="66" y="55"/>
                  <a:pt x="66" y="55"/>
                  <a:pt x="65" y="55"/>
                </a:cubicBezTo>
                <a:cubicBezTo>
                  <a:pt x="65" y="55"/>
                  <a:pt x="64" y="55"/>
                  <a:pt x="64" y="55"/>
                </a:cubicBezTo>
                <a:cubicBezTo>
                  <a:pt x="63" y="55"/>
                  <a:pt x="63" y="55"/>
                  <a:pt x="62" y="55"/>
                </a:cubicBezTo>
                <a:cubicBezTo>
                  <a:pt x="62" y="56"/>
                  <a:pt x="61" y="56"/>
                  <a:pt x="60" y="56"/>
                </a:cubicBezTo>
                <a:cubicBezTo>
                  <a:pt x="60" y="56"/>
                  <a:pt x="59" y="56"/>
                  <a:pt x="59" y="56"/>
                </a:cubicBezTo>
                <a:cubicBezTo>
                  <a:pt x="58" y="56"/>
                  <a:pt x="57" y="56"/>
                  <a:pt x="57" y="56"/>
                </a:cubicBezTo>
                <a:cubicBezTo>
                  <a:pt x="56" y="56"/>
                  <a:pt x="55" y="56"/>
                  <a:pt x="55" y="57"/>
                </a:cubicBezTo>
                <a:cubicBezTo>
                  <a:pt x="54" y="57"/>
                  <a:pt x="53" y="57"/>
                  <a:pt x="52" y="57"/>
                </a:cubicBezTo>
                <a:cubicBezTo>
                  <a:pt x="52" y="57"/>
                  <a:pt x="51" y="57"/>
                  <a:pt x="50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7" y="57"/>
                  <a:pt x="46" y="57"/>
                  <a:pt x="45" y="57"/>
                </a:cubicBezTo>
                <a:cubicBezTo>
                  <a:pt x="44" y="57"/>
                  <a:pt x="42" y="57"/>
                  <a:pt x="40" y="57"/>
                </a:cubicBezTo>
                <a:cubicBezTo>
                  <a:pt x="38" y="57"/>
                  <a:pt x="36" y="57"/>
                  <a:pt x="34" y="57"/>
                </a:cubicBezTo>
                <a:cubicBezTo>
                  <a:pt x="33" y="57"/>
                  <a:pt x="33" y="57"/>
                  <a:pt x="32" y="57"/>
                </a:cubicBezTo>
                <a:cubicBezTo>
                  <a:pt x="31" y="57"/>
                  <a:pt x="30" y="57"/>
                  <a:pt x="29" y="57"/>
                </a:cubicBezTo>
                <a:cubicBezTo>
                  <a:pt x="28" y="57"/>
                  <a:pt x="28" y="57"/>
                  <a:pt x="27" y="57"/>
                </a:cubicBezTo>
                <a:cubicBezTo>
                  <a:pt x="26" y="57"/>
                  <a:pt x="25" y="57"/>
                  <a:pt x="25" y="57"/>
                </a:cubicBezTo>
                <a:cubicBezTo>
                  <a:pt x="24" y="56"/>
                  <a:pt x="23" y="56"/>
                  <a:pt x="23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0" y="56"/>
                  <a:pt x="20" y="56"/>
                  <a:pt x="19" y="56"/>
                </a:cubicBezTo>
                <a:cubicBezTo>
                  <a:pt x="18" y="56"/>
                  <a:pt x="18" y="56"/>
                  <a:pt x="17" y="55"/>
                </a:cubicBezTo>
                <a:cubicBezTo>
                  <a:pt x="17" y="55"/>
                  <a:pt x="16" y="55"/>
                  <a:pt x="16" y="55"/>
                </a:cubicBezTo>
                <a:cubicBezTo>
                  <a:pt x="15" y="55"/>
                  <a:pt x="15" y="55"/>
                  <a:pt x="14" y="55"/>
                </a:cubicBezTo>
                <a:cubicBezTo>
                  <a:pt x="14" y="55"/>
                  <a:pt x="13" y="55"/>
                  <a:pt x="13" y="54"/>
                </a:cubicBezTo>
                <a:cubicBezTo>
                  <a:pt x="13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3"/>
                  <a:pt x="10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8" y="53"/>
                  <a:pt x="8" y="53"/>
                  <a:pt x="8" y="52"/>
                </a:cubicBezTo>
                <a:cubicBezTo>
                  <a:pt x="8" y="52"/>
                  <a:pt x="7" y="52"/>
                  <a:pt x="7" y="52"/>
                </a:cubicBezTo>
                <a:cubicBezTo>
                  <a:pt x="7" y="52"/>
                  <a:pt x="7" y="52"/>
                  <a:pt x="6" y="52"/>
                </a:cubicBezTo>
                <a:cubicBezTo>
                  <a:pt x="6" y="52"/>
                  <a:pt x="6" y="51"/>
                  <a:pt x="6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4" y="44"/>
                  <a:pt x="4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6" y="46"/>
                  <a:pt x="6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46"/>
                  <a:pt x="8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1" y="47"/>
                  <a:pt x="11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3" y="48"/>
                  <a:pt x="14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7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50"/>
                  <a:pt x="21" y="50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5" y="50"/>
                  <a:pt x="26" y="50"/>
                  <a:pt x="27" y="50"/>
                </a:cubicBezTo>
                <a:cubicBezTo>
                  <a:pt x="28" y="51"/>
                  <a:pt x="28" y="51"/>
                  <a:pt x="28" y="51"/>
                </a:cubicBezTo>
                <a:cubicBezTo>
                  <a:pt x="30" y="51"/>
                  <a:pt x="31" y="51"/>
                  <a:pt x="33" y="51"/>
                </a:cubicBezTo>
                <a:cubicBezTo>
                  <a:pt x="33" y="51"/>
                  <a:pt x="34" y="51"/>
                  <a:pt x="34" y="51"/>
                </a:cubicBezTo>
                <a:cubicBezTo>
                  <a:pt x="36" y="51"/>
                  <a:pt x="38" y="51"/>
                  <a:pt x="40" y="51"/>
                </a:cubicBezTo>
                <a:cubicBezTo>
                  <a:pt x="42" y="51"/>
                  <a:pt x="44" y="51"/>
                  <a:pt x="45" y="51"/>
                </a:cubicBezTo>
                <a:cubicBezTo>
                  <a:pt x="46" y="51"/>
                  <a:pt x="46" y="51"/>
                  <a:pt x="47" y="51"/>
                </a:cubicBezTo>
                <a:cubicBezTo>
                  <a:pt x="48" y="51"/>
                  <a:pt x="50" y="51"/>
                  <a:pt x="51" y="51"/>
                </a:cubicBezTo>
                <a:cubicBezTo>
                  <a:pt x="52" y="51"/>
                  <a:pt x="52" y="51"/>
                  <a:pt x="52" y="50"/>
                </a:cubicBezTo>
                <a:cubicBezTo>
                  <a:pt x="53" y="50"/>
                  <a:pt x="55" y="50"/>
                  <a:pt x="56" y="50"/>
                </a:cubicBezTo>
                <a:cubicBezTo>
                  <a:pt x="56" y="50"/>
                  <a:pt x="57" y="50"/>
                  <a:pt x="57" y="50"/>
                </a:cubicBezTo>
                <a:cubicBezTo>
                  <a:pt x="58" y="50"/>
                  <a:pt x="59" y="50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2" y="49"/>
                  <a:pt x="63" y="49"/>
                  <a:pt x="64" y="49"/>
                </a:cubicBezTo>
                <a:cubicBezTo>
                  <a:pt x="64" y="49"/>
                  <a:pt x="65" y="49"/>
                  <a:pt x="65" y="49"/>
                </a:cubicBezTo>
                <a:cubicBezTo>
                  <a:pt x="66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9" y="47"/>
                  <a:pt x="70" y="47"/>
                  <a:pt x="70" y="47"/>
                </a:cubicBezTo>
                <a:cubicBezTo>
                  <a:pt x="70" y="47"/>
                  <a:pt x="71" y="47"/>
                  <a:pt x="71" y="47"/>
                </a:cubicBezTo>
                <a:cubicBezTo>
                  <a:pt x="71" y="47"/>
                  <a:pt x="72" y="46"/>
                  <a:pt x="73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4" y="46"/>
                  <a:pt x="74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4"/>
                  <a:pt x="76" y="44"/>
                  <a:pt x="76" y="44"/>
                </a:cubicBezTo>
                <a:lnTo>
                  <a:pt x="76" y="49"/>
                </a:lnTo>
                <a:close/>
                <a:moveTo>
                  <a:pt x="76" y="39"/>
                </a:moveTo>
                <a:cubicBezTo>
                  <a:pt x="76" y="39"/>
                  <a:pt x="76" y="39"/>
                  <a:pt x="76" y="39"/>
                </a:cubicBezTo>
                <a:cubicBezTo>
                  <a:pt x="76" y="39"/>
                  <a:pt x="76" y="39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5" y="40"/>
                  <a:pt x="75" y="40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4" y="41"/>
                  <a:pt x="74" y="41"/>
                </a:cubicBezTo>
                <a:cubicBezTo>
                  <a:pt x="74" y="41"/>
                  <a:pt x="74" y="42"/>
                  <a:pt x="74" y="42"/>
                </a:cubicBezTo>
                <a:cubicBezTo>
                  <a:pt x="74" y="42"/>
                  <a:pt x="73" y="42"/>
                  <a:pt x="73" y="42"/>
                </a:cubicBezTo>
                <a:cubicBezTo>
                  <a:pt x="73" y="42"/>
                  <a:pt x="73" y="42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0" y="44"/>
                  <a:pt x="70" y="44"/>
                </a:cubicBezTo>
                <a:cubicBezTo>
                  <a:pt x="70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5"/>
                  <a:pt x="67" y="45"/>
                  <a:pt x="66" y="45"/>
                </a:cubicBezTo>
                <a:cubicBezTo>
                  <a:pt x="66" y="45"/>
                  <a:pt x="66" y="45"/>
                  <a:pt x="65" y="45"/>
                </a:cubicBezTo>
                <a:cubicBezTo>
                  <a:pt x="65" y="45"/>
                  <a:pt x="64" y="45"/>
                  <a:pt x="64" y="46"/>
                </a:cubicBezTo>
                <a:cubicBezTo>
                  <a:pt x="63" y="46"/>
                  <a:pt x="63" y="46"/>
                  <a:pt x="62" y="46"/>
                </a:cubicBezTo>
                <a:cubicBezTo>
                  <a:pt x="62" y="46"/>
                  <a:pt x="61" y="46"/>
                  <a:pt x="60" y="46"/>
                </a:cubicBezTo>
                <a:cubicBezTo>
                  <a:pt x="60" y="46"/>
                  <a:pt x="59" y="46"/>
                  <a:pt x="59" y="46"/>
                </a:cubicBezTo>
                <a:cubicBezTo>
                  <a:pt x="58" y="47"/>
                  <a:pt x="57" y="47"/>
                  <a:pt x="57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4" y="47"/>
                  <a:pt x="53" y="47"/>
                  <a:pt x="52" y="47"/>
                </a:cubicBezTo>
                <a:cubicBezTo>
                  <a:pt x="52" y="47"/>
                  <a:pt x="51" y="47"/>
                  <a:pt x="50" y="47"/>
                </a:cubicBezTo>
                <a:cubicBezTo>
                  <a:pt x="49" y="47"/>
                  <a:pt x="48" y="48"/>
                  <a:pt x="47" y="48"/>
                </a:cubicBezTo>
                <a:cubicBezTo>
                  <a:pt x="47" y="48"/>
                  <a:pt x="46" y="48"/>
                  <a:pt x="45" y="48"/>
                </a:cubicBezTo>
                <a:cubicBezTo>
                  <a:pt x="44" y="48"/>
                  <a:pt x="42" y="48"/>
                  <a:pt x="40" y="48"/>
                </a:cubicBezTo>
                <a:cubicBezTo>
                  <a:pt x="38" y="48"/>
                  <a:pt x="36" y="48"/>
                  <a:pt x="34" y="48"/>
                </a:cubicBezTo>
                <a:cubicBezTo>
                  <a:pt x="33" y="48"/>
                  <a:pt x="33" y="48"/>
                  <a:pt x="32" y="48"/>
                </a:cubicBezTo>
                <a:cubicBezTo>
                  <a:pt x="31" y="48"/>
                  <a:pt x="30" y="47"/>
                  <a:pt x="29" y="47"/>
                </a:cubicBezTo>
                <a:cubicBezTo>
                  <a:pt x="28" y="47"/>
                  <a:pt x="28" y="47"/>
                  <a:pt x="27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4" y="47"/>
                  <a:pt x="23" y="47"/>
                  <a:pt x="23" y="47"/>
                </a:cubicBezTo>
                <a:cubicBezTo>
                  <a:pt x="22" y="47"/>
                  <a:pt x="21" y="47"/>
                  <a:pt x="21" y="46"/>
                </a:cubicBezTo>
                <a:cubicBezTo>
                  <a:pt x="20" y="46"/>
                  <a:pt x="20" y="46"/>
                  <a:pt x="19" y="46"/>
                </a:cubicBezTo>
                <a:cubicBezTo>
                  <a:pt x="18" y="46"/>
                  <a:pt x="18" y="46"/>
                  <a:pt x="17" y="46"/>
                </a:cubicBezTo>
                <a:cubicBezTo>
                  <a:pt x="17" y="46"/>
                  <a:pt x="16" y="46"/>
                  <a:pt x="16" y="46"/>
                </a:cubicBezTo>
                <a:cubicBezTo>
                  <a:pt x="15" y="45"/>
                  <a:pt x="15" y="45"/>
                  <a:pt x="14" y="45"/>
                </a:cubicBezTo>
                <a:cubicBezTo>
                  <a:pt x="14" y="45"/>
                  <a:pt x="13" y="45"/>
                  <a:pt x="13" y="45"/>
                </a:cubicBezTo>
                <a:cubicBezTo>
                  <a:pt x="13" y="45"/>
                  <a:pt x="12" y="45"/>
                  <a:pt x="12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3"/>
                  <a:pt x="9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7" y="43"/>
                  <a:pt x="7" y="43"/>
                </a:cubicBezTo>
                <a:cubicBezTo>
                  <a:pt x="7" y="42"/>
                  <a:pt x="7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1"/>
                </a:cubicBezTo>
                <a:cubicBezTo>
                  <a:pt x="4" y="41"/>
                  <a:pt x="4" y="41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5" y="36"/>
                  <a:pt x="6" y="36"/>
                  <a:pt x="6" y="36"/>
                </a:cubicBezTo>
                <a:cubicBezTo>
                  <a:pt x="7" y="36"/>
                  <a:pt x="7" y="37"/>
                  <a:pt x="7" y="37"/>
                </a:cubicBezTo>
                <a:cubicBezTo>
                  <a:pt x="8" y="37"/>
                  <a:pt x="8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8"/>
                  <a:pt x="11" y="38"/>
                  <a:pt x="1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6" y="39"/>
                  <a:pt x="17" y="40"/>
                  <a:pt x="18" y="40"/>
                </a:cubicBezTo>
                <a:cubicBezTo>
                  <a:pt x="18" y="40"/>
                  <a:pt x="19" y="40"/>
                  <a:pt x="19" y="40"/>
                </a:cubicBezTo>
                <a:cubicBezTo>
                  <a:pt x="20" y="40"/>
                  <a:pt x="21" y="40"/>
                  <a:pt x="23" y="41"/>
                </a:cubicBezTo>
                <a:cubicBezTo>
                  <a:pt x="23" y="41"/>
                  <a:pt x="23" y="41"/>
                  <a:pt x="24" y="41"/>
                </a:cubicBezTo>
                <a:cubicBezTo>
                  <a:pt x="25" y="41"/>
                  <a:pt x="26" y="41"/>
                  <a:pt x="27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1"/>
                  <a:pt x="31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6" y="41"/>
                  <a:pt x="38" y="41"/>
                  <a:pt x="40" y="41"/>
                </a:cubicBezTo>
                <a:cubicBezTo>
                  <a:pt x="42" y="41"/>
                  <a:pt x="44" y="41"/>
                  <a:pt x="45" y="41"/>
                </a:cubicBezTo>
                <a:cubicBezTo>
                  <a:pt x="46" y="41"/>
                  <a:pt x="46" y="41"/>
                  <a:pt x="47" y="41"/>
                </a:cubicBezTo>
                <a:cubicBezTo>
                  <a:pt x="48" y="41"/>
                  <a:pt x="50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3" y="41"/>
                  <a:pt x="55" y="41"/>
                  <a:pt x="56" y="41"/>
                </a:cubicBezTo>
                <a:cubicBezTo>
                  <a:pt x="56" y="41"/>
                  <a:pt x="57" y="41"/>
                  <a:pt x="57" y="41"/>
                </a:cubicBezTo>
                <a:cubicBezTo>
                  <a:pt x="58" y="40"/>
                  <a:pt x="59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2" y="40"/>
                  <a:pt x="63" y="39"/>
                  <a:pt x="64" y="39"/>
                </a:cubicBezTo>
                <a:cubicBezTo>
                  <a:pt x="64" y="39"/>
                  <a:pt x="65" y="39"/>
                  <a:pt x="65" y="39"/>
                </a:cubicBezTo>
                <a:cubicBezTo>
                  <a:pt x="66" y="39"/>
                  <a:pt x="67" y="39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9" y="38"/>
                  <a:pt x="70" y="38"/>
                  <a:pt x="70" y="37"/>
                </a:cubicBezTo>
                <a:cubicBezTo>
                  <a:pt x="70" y="37"/>
                  <a:pt x="71" y="37"/>
                  <a:pt x="71" y="37"/>
                </a:cubicBezTo>
                <a:cubicBezTo>
                  <a:pt x="71" y="37"/>
                  <a:pt x="72" y="37"/>
                  <a:pt x="73" y="37"/>
                </a:cubicBezTo>
                <a:cubicBezTo>
                  <a:pt x="73" y="37"/>
                  <a:pt x="73" y="36"/>
                  <a:pt x="73" y="36"/>
                </a:cubicBezTo>
                <a:cubicBezTo>
                  <a:pt x="74" y="36"/>
                  <a:pt x="74" y="36"/>
                  <a:pt x="75" y="36"/>
                </a:cubicBezTo>
                <a:cubicBezTo>
                  <a:pt x="75" y="36"/>
                  <a:pt x="75" y="35"/>
                  <a:pt x="75" y="35"/>
                </a:cubicBezTo>
                <a:cubicBezTo>
                  <a:pt x="75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4"/>
                  <a:pt x="76" y="34"/>
                  <a:pt x="76" y="34"/>
                </a:cubicBezTo>
                <a:lnTo>
                  <a:pt x="76" y="39"/>
                </a:lnTo>
                <a:close/>
                <a:moveTo>
                  <a:pt x="76" y="30"/>
                </a:move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1"/>
                  <a:pt x="76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5" y="31"/>
                  <a:pt x="75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3" y="33"/>
                  <a:pt x="73" y="33"/>
                </a:cubicBezTo>
                <a:cubicBezTo>
                  <a:pt x="73" y="33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0" y="34"/>
                  <a:pt x="70" y="34"/>
                </a:cubicBezTo>
                <a:cubicBezTo>
                  <a:pt x="70" y="34"/>
                  <a:pt x="69" y="35"/>
                  <a:pt x="69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7" y="35"/>
                  <a:pt x="67" y="35"/>
                  <a:pt x="66" y="35"/>
                </a:cubicBezTo>
                <a:cubicBezTo>
                  <a:pt x="66" y="36"/>
                  <a:pt x="66" y="36"/>
                  <a:pt x="65" y="36"/>
                </a:cubicBezTo>
                <a:cubicBezTo>
                  <a:pt x="65" y="36"/>
                  <a:pt x="64" y="36"/>
                  <a:pt x="64" y="36"/>
                </a:cubicBezTo>
                <a:cubicBezTo>
                  <a:pt x="63" y="36"/>
                  <a:pt x="63" y="36"/>
                  <a:pt x="62" y="36"/>
                </a:cubicBezTo>
                <a:cubicBezTo>
                  <a:pt x="62" y="37"/>
                  <a:pt x="61" y="37"/>
                  <a:pt x="60" y="37"/>
                </a:cubicBezTo>
                <a:cubicBezTo>
                  <a:pt x="60" y="37"/>
                  <a:pt x="59" y="37"/>
                  <a:pt x="59" y="37"/>
                </a:cubicBezTo>
                <a:cubicBezTo>
                  <a:pt x="58" y="37"/>
                  <a:pt x="57" y="37"/>
                  <a:pt x="57" y="37"/>
                </a:cubicBezTo>
                <a:cubicBezTo>
                  <a:pt x="56" y="37"/>
                  <a:pt x="55" y="37"/>
                  <a:pt x="55" y="38"/>
                </a:cubicBezTo>
                <a:cubicBezTo>
                  <a:pt x="54" y="38"/>
                  <a:pt x="53" y="38"/>
                  <a:pt x="52" y="38"/>
                </a:cubicBezTo>
                <a:cubicBezTo>
                  <a:pt x="52" y="38"/>
                  <a:pt x="51" y="38"/>
                  <a:pt x="50" y="38"/>
                </a:cubicBezTo>
                <a:cubicBezTo>
                  <a:pt x="49" y="38"/>
                  <a:pt x="48" y="38"/>
                  <a:pt x="47" y="38"/>
                </a:cubicBezTo>
                <a:cubicBezTo>
                  <a:pt x="47" y="38"/>
                  <a:pt x="46" y="38"/>
                  <a:pt x="45" y="38"/>
                </a:cubicBezTo>
                <a:cubicBezTo>
                  <a:pt x="44" y="38"/>
                  <a:pt x="42" y="38"/>
                  <a:pt x="40" y="38"/>
                </a:cubicBezTo>
                <a:cubicBezTo>
                  <a:pt x="38" y="38"/>
                  <a:pt x="36" y="38"/>
                  <a:pt x="34" y="38"/>
                </a:cubicBezTo>
                <a:cubicBezTo>
                  <a:pt x="33" y="38"/>
                  <a:pt x="33" y="38"/>
                  <a:pt x="32" y="38"/>
                </a:cubicBezTo>
                <a:cubicBezTo>
                  <a:pt x="31" y="38"/>
                  <a:pt x="30" y="38"/>
                  <a:pt x="29" y="38"/>
                </a:cubicBezTo>
                <a:cubicBezTo>
                  <a:pt x="28" y="38"/>
                  <a:pt x="28" y="38"/>
                  <a:pt x="27" y="38"/>
                </a:cubicBezTo>
                <a:cubicBezTo>
                  <a:pt x="26" y="38"/>
                  <a:pt x="25" y="38"/>
                  <a:pt x="25" y="38"/>
                </a:cubicBezTo>
                <a:cubicBezTo>
                  <a:pt x="24" y="37"/>
                  <a:pt x="23" y="37"/>
                  <a:pt x="23" y="37"/>
                </a:cubicBezTo>
                <a:cubicBezTo>
                  <a:pt x="22" y="37"/>
                  <a:pt x="21" y="37"/>
                  <a:pt x="21" y="37"/>
                </a:cubicBezTo>
                <a:cubicBezTo>
                  <a:pt x="20" y="37"/>
                  <a:pt x="20" y="37"/>
                  <a:pt x="19" y="37"/>
                </a:cubicBezTo>
                <a:cubicBezTo>
                  <a:pt x="18" y="37"/>
                  <a:pt x="18" y="37"/>
                  <a:pt x="17" y="36"/>
                </a:cubicBezTo>
                <a:cubicBezTo>
                  <a:pt x="17" y="36"/>
                  <a:pt x="16" y="36"/>
                  <a:pt x="16" y="36"/>
                </a:cubicBezTo>
                <a:cubicBezTo>
                  <a:pt x="15" y="36"/>
                  <a:pt x="15" y="36"/>
                  <a:pt x="14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35"/>
                  <a:pt x="12" y="35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4"/>
                  <a:pt x="10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4"/>
                  <a:pt x="8" y="34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6" y="33"/>
                  <a:pt x="6" y="32"/>
                  <a:pt x="6" y="32"/>
                </a:cubicBezTo>
                <a:cubicBezTo>
                  <a:pt x="6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8" y="26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7"/>
                  <a:pt x="11" y="27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6" y="29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9" y="30"/>
                  <a:pt x="20" y="30"/>
                  <a:pt x="22" y="30"/>
                </a:cubicBezTo>
                <a:cubicBezTo>
                  <a:pt x="22" y="30"/>
                  <a:pt x="23" y="30"/>
                  <a:pt x="23" y="30"/>
                </a:cubicBezTo>
                <a:cubicBezTo>
                  <a:pt x="25" y="31"/>
                  <a:pt x="26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0" y="31"/>
                  <a:pt x="31" y="31"/>
                  <a:pt x="33" y="32"/>
                </a:cubicBezTo>
                <a:cubicBezTo>
                  <a:pt x="33" y="32"/>
                  <a:pt x="34" y="32"/>
                  <a:pt x="34" y="32"/>
                </a:cubicBezTo>
                <a:cubicBezTo>
                  <a:pt x="36" y="32"/>
                  <a:pt x="38" y="32"/>
                  <a:pt x="40" y="32"/>
                </a:cubicBezTo>
                <a:cubicBezTo>
                  <a:pt x="42" y="32"/>
                  <a:pt x="43" y="32"/>
                  <a:pt x="45" y="32"/>
                </a:cubicBezTo>
                <a:cubicBezTo>
                  <a:pt x="46" y="32"/>
                  <a:pt x="46" y="32"/>
                  <a:pt x="47" y="32"/>
                </a:cubicBezTo>
                <a:cubicBezTo>
                  <a:pt x="48" y="31"/>
                  <a:pt x="50" y="31"/>
                  <a:pt x="52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3" y="31"/>
                  <a:pt x="55" y="31"/>
                  <a:pt x="57" y="30"/>
                </a:cubicBezTo>
                <a:cubicBezTo>
                  <a:pt x="57" y="30"/>
                  <a:pt x="57" y="30"/>
                  <a:pt x="58" y="30"/>
                </a:cubicBezTo>
                <a:cubicBezTo>
                  <a:pt x="59" y="30"/>
                  <a:pt x="61" y="30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29"/>
                  <a:pt x="65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8" y="27"/>
                  <a:pt x="69" y="27"/>
                  <a:pt x="70" y="26"/>
                </a:cubicBezTo>
                <a:cubicBezTo>
                  <a:pt x="70" y="26"/>
                  <a:pt x="70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6" y="23"/>
                  <a:pt x="76" y="22"/>
                </a:cubicBezTo>
                <a:cubicBezTo>
                  <a:pt x="76" y="22"/>
                  <a:pt x="76" y="22"/>
                  <a:pt x="76" y="22"/>
                </a:cubicBezTo>
                <a:lnTo>
                  <a:pt x="76" y="30"/>
                </a:lnTo>
                <a:close/>
                <a:moveTo>
                  <a:pt x="40" y="29"/>
                </a:moveTo>
                <a:cubicBezTo>
                  <a:pt x="18" y="29"/>
                  <a:pt x="3" y="22"/>
                  <a:pt x="3" y="16"/>
                </a:cubicBezTo>
                <a:cubicBezTo>
                  <a:pt x="3" y="10"/>
                  <a:pt x="18" y="3"/>
                  <a:pt x="40" y="3"/>
                </a:cubicBezTo>
                <a:cubicBezTo>
                  <a:pt x="61" y="3"/>
                  <a:pt x="76" y="10"/>
                  <a:pt x="76" y="16"/>
                </a:cubicBezTo>
                <a:cubicBezTo>
                  <a:pt x="76" y="22"/>
                  <a:pt x="61" y="29"/>
                  <a:pt x="4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02163" y="2609850"/>
            <a:ext cx="322263" cy="406400"/>
            <a:chOff x="4573588" y="3057525"/>
            <a:chExt cx="322263" cy="406400"/>
          </a:xfrm>
          <a:solidFill>
            <a:schemeClr val="bg1"/>
          </a:solidFill>
        </p:grpSpPr>
        <p:sp>
          <p:nvSpPr>
            <p:cNvPr id="17" name="Freeform 41"/>
            <p:cNvSpPr/>
            <p:nvPr/>
          </p:nvSpPr>
          <p:spPr bwMode="auto">
            <a:xfrm>
              <a:off x="4730751" y="3057525"/>
              <a:ext cx="58738" cy="131763"/>
            </a:xfrm>
            <a:custGeom>
              <a:avLst/>
              <a:gdLst>
                <a:gd name="T0" fmla="*/ 1 w 14"/>
                <a:gd name="T1" fmla="*/ 31 h 31"/>
                <a:gd name="T2" fmla="*/ 3 w 14"/>
                <a:gd name="T3" fmla="*/ 29 h 31"/>
                <a:gd name="T4" fmla="*/ 3 w 14"/>
                <a:gd name="T5" fmla="*/ 10 h 31"/>
                <a:gd name="T6" fmla="*/ 3 w 14"/>
                <a:gd name="T7" fmla="*/ 10 h 31"/>
                <a:gd name="T8" fmla="*/ 5 w 14"/>
                <a:gd name="T9" fmla="*/ 9 h 31"/>
                <a:gd name="T10" fmla="*/ 9 w 14"/>
                <a:gd name="T11" fmla="*/ 9 h 31"/>
                <a:gd name="T12" fmla="*/ 6 w 14"/>
                <a:gd name="T13" fmla="*/ 12 h 31"/>
                <a:gd name="T14" fmla="*/ 6 w 14"/>
                <a:gd name="T15" fmla="*/ 14 h 31"/>
                <a:gd name="T16" fmla="*/ 7 w 14"/>
                <a:gd name="T17" fmla="*/ 15 h 31"/>
                <a:gd name="T18" fmla="*/ 8 w 14"/>
                <a:gd name="T19" fmla="*/ 14 h 31"/>
                <a:gd name="T20" fmla="*/ 14 w 14"/>
                <a:gd name="T21" fmla="*/ 9 h 31"/>
                <a:gd name="T22" fmla="*/ 14 w 14"/>
                <a:gd name="T23" fmla="*/ 9 h 31"/>
                <a:gd name="T24" fmla="*/ 14 w 14"/>
                <a:gd name="T25" fmla="*/ 9 h 31"/>
                <a:gd name="T26" fmla="*/ 14 w 14"/>
                <a:gd name="T27" fmla="*/ 8 h 31"/>
                <a:gd name="T28" fmla="*/ 14 w 14"/>
                <a:gd name="T29" fmla="*/ 8 h 31"/>
                <a:gd name="T30" fmla="*/ 14 w 14"/>
                <a:gd name="T31" fmla="*/ 8 h 31"/>
                <a:gd name="T32" fmla="*/ 14 w 14"/>
                <a:gd name="T33" fmla="*/ 8 h 31"/>
                <a:gd name="T34" fmla="*/ 14 w 14"/>
                <a:gd name="T35" fmla="*/ 8 h 31"/>
                <a:gd name="T36" fmla="*/ 14 w 14"/>
                <a:gd name="T37" fmla="*/ 7 h 31"/>
                <a:gd name="T38" fmla="*/ 14 w 14"/>
                <a:gd name="T39" fmla="*/ 7 h 31"/>
                <a:gd name="T40" fmla="*/ 14 w 14"/>
                <a:gd name="T41" fmla="*/ 6 h 31"/>
                <a:gd name="T42" fmla="*/ 8 w 14"/>
                <a:gd name="T43" fmla="*/ 1 h 31"/>
                <a:gd name="T44" fmla="*/ 6 w 14"/>
                <a:gd name="T45" fmla="*/ 1 h 31"/>
                <a:gd name="T46" fmla="*/ 6 w 14"/>
                <a:gd name="T47" fmla="*/ 3 h 31"/>
                <a:gd name="T48" fmla="*/ 9 w 14"/>
                <a:gd name="T49" fmla="*/ 6 h 31"/>
                <a:gd name="T50" fmla="*/ 5 w 14"/>
                <a:gd name="T51" fmla="*/ 6 h 31"/>
                <a:gd name="T52" fmla="*/ 1 w 14"/>
                <a:gd name="T53" fmla="*/ 7 h 31"/>
                <a:gd name="T54" fmla="*/ 0 w 14"/>
                <a:gd name="T55" fmla="*/ 10 h 31"/>
                <a:gd name="T56" fmla="*/ 0 w 14"/>
                <a:gd name="T57" fmla="*/ 29 h 31"/>
                <a:gd name="T58" fmla="*/ 1 w 14"/>
                <a:gd name="T5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31">
                  <a:moveTo>
                    <a:pt x="1" y="31"/>
                  </a:moveTo>
                  <a:cubicBezTo>
                    <a:pt x="2" y="31"/>
                    <a:pt x="3" y="30"/>
                    <a:pt x="3" y="2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2"/>
            <p:cNvSpPr>
              <a:spLocks noEditPoints="1"/>
            </p:cNvSpPr>
            <p:nvPr/>
          </p:nvSpPr>
          <p:spPr bwMode="auto">
            <a:xfrm>
              <a:off x="4573588" y="3133725"/>
              <a:ext cx="322263" cy="330200"/>
            </a:xfrm>
            <a:custGeom>
              <a:avLst/>
              <a:gdLst>
                <a:gd name="T0" fmla="*/ 1 w 76"/>
                <a:gd name="T1" fmla="*/ 78 h 78"/>
                <a:gd name="T2" fmla="*/ 75 w 76"/>
                <a:gd name="T3" fmla="*/ 78 h 78"/>
                <a:gd name="T4" fmla="*/ 76 w 76"/>
                <a:gd name="T5" fmla="*/ 76 h 78"/>
                <a:gd name="T6" fmla="*/ 76 w 76"/>
                <a:gd name="T7" fmla="*/ 31 h 78"/>
                <a:gd name="T8" fmla="*/ 76 w 76"/>
                <a:gd name="T9" fmla="*/ 30 h 78"/>
                <a:gd name="T10" fmla="*/ 76 w 76"/>
                <a:gd name="T11" fmla="*/ 30 h 78"/>
                <a:gd name="T12" fmla="*/ 62 w 76"/>
                <a:gd name="T13" fmla="*/ 1 h 78"/>
                <a:gd name="T14" fmla="*/ 60 w 76"/>
                <a:gd name="T15" fmla="*/ 0 h 78"/>
                <a:gd name="T16" fmla="*/ 45 w 76"/>
                <a:gd name="T17" fmla="*/ 0 h 78"/>
                <a:gd name="T18" fmla="*/ 44 w 76"/>
                <a:gd name="T19" fmla="*/ 2 h 78"/>
                <a:gd name="T20" fmla="*/ 45 w 76"/>
                <a:gd name="T21" fmla="*/ 4 h 78"/>
                <a:gd name="T22" fmla="*/ 59 w 76"/>
                <a:gd name="T23" fmla="*/ 4 h 78"/>
                <a:gd name="T24" fmla="*/ 72 w 76"/>
                <a:gd name="T25" fmla="*/ 30 h 78"/>
                <a:gd name="T26" fmla="*/ 4 w 76"/>
                <a:gd name="T27" fmla="*/ 30 h 78"/>
                <a:gd name="T28" fmla="*/ 17 w 76"/>
                <a:gd name="T29" fmla="*/ 4 h 78"/>
                <a:gd name="T30" fmla="*/ 31 w 76"/>
                <a:gd name="T31" fmla="*/ 4 h 78"/>
                <a:gd name="T32" fmla="*/ 33 w 76"/>
                <a:gd name="T33" fmla="*/ 2 h 78"/>
                <a:gd name="T34" fmla="*/ 31 w 76"/>
                <a:gd name="T35" fmla="*/ 0 h 78"/>
                <a:gd name="T36" fmla="*/ 16 w 76"/>
                <a:gd name="T37" fmla="*/ 0 h 78"/>
                <a:gd name="T38" fmla="*/ 14 w 76"/>
                <a:gd name="T39" fmla="*/ 1 h 78"/>
                <a:gd name="T40" fmla="*/ 0 w 76"/>
                <a:gd name="T41" fmla="*/ 30 h 78"/>
                <a:gd name="T42" fmla="*/ 0 w 76"/>
                <a:gd name="T43" fmla="*/ 31 h 78"/>
                <a:gd name="T44" fmla="*/ 0 w 76"/>
                <a:gd name="T45" fmla="*/ 31 h 78"/>
                <a:gd name="T46" fmla="*/ 0 w 76"/>
                <a:gd name="T47" fmla="*/ 76 h 78"/>
                <a:gd name="T48" fmla="*/ 1 w 76"/>
                <a:gd name="T49" fmla="*/ 78 h 78"/>
                <a:gd name="T50" fmla="*/ 3 w 76"/>
                <a:gd name="T51" fmla="*/ 33 h 78"/>
                <a:gd name="T52" fmla="*/ 73 w 76"/>
                <a:gd name="T53" fmla="*/ 33 h 78"/>
                <a:gd name="T54" fmla="*/ 73 w 76"/>
                <a:gd name="T55" fmla="*/ 75 h 78"/>
                <a:gd name="T56" fmla="*/ 3 w 76"/>
                <a:gd name="T57" fmla="*/ 75 h 78"/>
                <a:gd name="T58" fmla="*/ 3 w 76"/>
                <a:gd name="T5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" h="78">
                  <a:moveTo>
                    <a:pt x="1" y="78"/>
                  </a:moveTo>
                  <a:cubicBezTo>
                    <a:pt x="75" y="78"/>
                    <a:pt x="75" y="78"/>
                    <a:pt x="75" y="78"/>
                  </a:cubicBezTo>
                  <a:cubicBezTo>
                    <a:pt x="76" y="78"/>
                    <a:pt x="76" y="77"/>
                    <a:pt x="76" y="76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1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1"/>
                    <a:pt x="44" y="2"/>
                  </a:cubicBezTo>
                  <a:cubicBezTo>
                    <a:pt x="44" y="3"/>
                    <a:pt x="44" y="4"/>
                    <a:pt x="45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lose/>
                  <a:moveTo>
                    <a:pt x="3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3" y="75"/>
                    <a:pt x="3" y="75"/>
                    <a:pt x="3" y="75"/>
                  </a:cubicBez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3"/>
            <p:cNvSpPr>
              <a:spLocks noEditPoints="1"/>
            </p:cNvSpPr>
            <p:nvPr/>
          </p:nvSpPr>
          <p:spPr bwMode="auto">
            <a:xfrm>
              <a:off x="4632326" y="3294063"/>
              <a:ext cx="204788" cy="68263"/>
            </a:xfrm>
            <a:custGeom>
              <a:avLst/>
              <a:gdLst>
                <a:gd name="T0" fmla="*/ 40 w 48"/>
                <a:gd name="T1" fmla="*/ 0 h 16"/>
                <a:gd name="T2" fmla="*/ 7 w 48"/>
                <a:gd name="T3" fmla="*/ 0 h 16"/>
                <a:gd name="T4" fmla="*/ 0 w 48"/>
                <a:gd name="T5" fmla="*/ 8 h 16"/>
                <a:gd name="T6" fmla="*/ 7 w 48"/>
                <a:gd name="T7" fmla="*/ 16 h 16"/>
                <a:gd name="T8" fmla="*/ 40 w 48"/>
                <a:gd name="T9" fmla="*/ 16 h 16"/>
                <a:gd name="T10" fmla="*/ 48 w 48"/>
                <a:gd name="T11" fmla="*/ 8 h 16"/>
                <a:gd name="T12" fmla="*/ 40 w 48"/>
                <a:gd name="T13" fmla="*/ 0 h 16"/>
                <a:gd name="T14" fmla="*/ 40 w 48"/>
                <a:gd name="T15" fmla="*/ 12 h 16"/>
                <a:gd name="T16" fmla="*/ 7 w 48"/>
                <a:gd name="T17" fmla="*/ 12 h 16"/>
                <a:gd name="T18" fmla="*/ 3 w 48"/>
                <a:gd name="T19" fmla="*/ 8 h 16"/>
                <a:gd name="T20" fmla="*/ 7 w 48"/>
                <a:gd name="T21" fmla="*/ 3 h 16"/>
                <a:gd name="T22" fmla="*/ 40 w 48"/>
                <a:gd name="T23" fmla="*/ 3 h 16"/>
                <a:gd name="T24" fmla="*/ 45 w 48"/>
                <a:gd name="T25" fmla="*/ 8 h 16"/>
                <a:gd name="T26" fmla="*/ 40 w 48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6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16"/>
                    <a:pt x="48" y="12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lose/>
                  <a:moveTo>
                    <a:pt x="40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5" y="12"/>
                    <a:pt x="3" y="10"/>
                    <a:pt x="3" y="8"/>
                  </a:cubicBezTo>
                  <a:cubicBezTo>
                    <a:pt x="3" y="6"/>
                    <a:pt x="5" y="3"/>
                    <a:pt x="7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3"/>
                    <a:pt x="45" y="6"/>
                    <a:pt x="45" y="8"/>
                  </a:cubicBezTo>
                  <a:cubicBezTo>
                    <a:pt x="45" y="10"/>
                    <a:pt x="43" y="12"/>
                    <a:pt x="4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4"/>
            <p:cNvSpPr/>
            <p:nvPr/>
          </p:nvSpPr>
          <p:spPr bwMode="auto">
            <a:xfrm>
              <a:off x="4695826" y="3375025"/>
              <a:ext cx="76200" cy="17463"/>
            </a:xfrm>
            <a:custGeom>
              <a:avLst/>
              <a:gdLst>
                <a:gd name="T0" fmla="*/ 16 w 18"/>
                <a:gd name="T1" fmla="*/ 0 h 4"/>
                <a:gd name="T2" fmla="*/ 1 w 18"/>
                <a:gd name="T3" fmla="*/ 0 h 4"/>
                <a:gd name="T4" fmla="*/ 0 w 18"/>
                <a:gd name="T5" fmla="*/ 2 h 4"/>
                <a:gd name="T6" fmla="*/ 1 w 18"/>
                <a:gd name="T7" fmla="*/ 4 h 4"/>
                <a:gd name="T8" fmla="*/ 16 w 18"/>
                <a:gd name="T9" fmla="*/ 4 h 4"/>
                <a:gd name="T10" fmla="*/ 18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5"/>
            <p:cNvSpPr/>
            <p:nvPr/>
          </p:nvSpPr>
          <p:spPr bwMode="auto">
            <a:xfrm>
              <a:off x="4695826" y="3413125"/>
              <a:ext cx="76200" cy="12700"/>
            </a:xfrm>
            <a:custGeom>
              <a:avLst/>
              <a:gdLst>
                <a:gd name="T0" fmla="*/ 16 w 18"/>
                <a:gd name="T1" fmla="*/ 0 h 3"/>
                <a:gd name="T2" fmla="*/ 1 w 18"/>
                <a:gd name="T3" fmla="*/ 0 h 3"/>
                <a:gd name="T4" fmla="*/ 0 w 18"/>
                <a:gd name="T5" fmla="*/ 1 h 3"/>
                <a:gd name="T6" fmla="*/ 1 w 18"/>
                <a:gd name="T7" fmla="*/ 3 h 3"/>
                <a:gd name="T8" fmla="*/ 16 w 18"/>
                <a:gd name="T9" fmla="*/ 3 h 3"/>
                <a:gd name="T10" fmla="*/ 18 w 18"/>
                <a:gd name="T11" fmla="*/ 1 h 3"/>
                <a:gd name="T12" fmla="*/ 16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8" y="2"/>
                    <a:pt x="18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Freeform 46"/>
          <p:cNvSpPr>
            <a:spLocks noEditPoints="1"/>
          </p:cNvSpPr>
          <p:nvPr/>
        </p:nvSpPr>
        <p:spPr bwMode="auto">
          <a:xfrm>
            <a:off x="4568826" y="4195763"/>
            <a:ext cx="393700" cy="352425"/>
          </a:xfrm>
          <a:custGeom>
            <a:avLst/>
            <a:gdLst>
              <a:gd name="T0" fmla="*/ 82 w 93"/>
              <a:gd name="T1" fmla="*/ 31 h 83"/>
              <a:gd name="T2" fmla="*/ 76 w 93"/>
              <a:gd name="T3" fmla="*/ 0 h 83"/>
              <a:gd name="T4" fmla="*/ 0 w 93"/>
              <a:gd name="T5" fmla="*/ 6 h 83"/>
              <a:gd name="T6" fmla="*/ 0 w 93"/>
              <a:gd name="T7" fmla="*/ 48 h 83"/>
              <a:gd name="T8" fmla="*/ 6 w 93"/>
              <a:gd name="T9" fmla="*/ 62 h 83"/>
              <a:gd name="T10" fmla="*/ 30 w 93"/>
              <a:gd name="T11" fmla="*/ 79 h 83"/>
              <a:gd name="T12" fmla="*/ 25 w 93"/>
              <a:gd name="T13" fmla="*/ 81 h 83"/>
              <a:gd name="T14" fmla="*/ 56 w 93"/>
              <a:gd name="T15" fmla="*/ 82 h 83"/>
              <a:gd name="T16" fmla="*/ 56 w 93"/>
              <a:gd name="T17" fmla="*/ 79 h 83"/>
              <a:gd name="T18" fmla="*/ 53 w 93"/>
              <a:gd name="T19" fmla="*/ 62 h 83"/>
              <a:gd name="T20" fmla="*/ 61 w 93"/>
              <a:gd name="T21" fmla="*/ 70 h 83"/>
              <a:gd name="T22" fmla="*/ 61 w 93"/>
              <a:gd name="T23" fmla="*/ 78 h 83"/>
              <a:gd name="T24" fmla="*/ 88 w 93"/>
              <a:gd name="T25" fmla="*/ 83 h 83"/>
              <a:gd name="T26" fmla="*/ 93 w 93"/>
              <a:gd name="T27" fmla="*/ 74 h 83"/>
              <a:gd name="T28" fmla="*/ 93 w 93"/>
              <a:gd name="T29" fmla="*/ 43 h 83"/>
              <a:gd name="T30" fmla="*/ 93 w 93"/>
              <a:gd name="T31" fmla="*/ 36 h 83"/>
              <a:gd name="T32" fmla="*/ 49 w 93"/>
              <a:gd name="T33" fmla="*/ 79 h 83"/>
              <a:gd name="T34" fmla="*/ 33 w 93"/>
              <a:gd name="T35" fmla="*/ 62 h 83"/>
              <a:gd name="T36" fmla="*/ 49 w 93"/>
              <a:gd name="T37" fmla="*/ 79 h 83"/>
              <a:gd name="T38" fmla="*/ 51 w 93"/>
              <a:gd name="T39" fmla="*/ 59 h 83"/>
              <a:gd name="T40" fmla="*/ 6 w 93"/>
              <a:gd name="T41" fmla="*/ 59 h 83"/>
              <a:gd name="T42" fmla="*/ 3 w 93"/>
              <a:gd name="T43" fmla="*/ 48 h 83"/>
              <a:gd name="T44" fmla="*/ 61 w 93"/>
              <a:gd name="T45" fmla="*/ 59 h 83"/>
              <a:gd name="T46" fmla="*/ 61 w 93"/>
              <a:gd name="T47" fmla="*/ 40 h 83"/>
              <a:gd name="T48" fmla="*/ 61 w 93"/>
              <a:gd name="T49" fmla="*/ 45 h 83"/>
              <a:gd name="T50" fmla="*/ 3 w 93"/>
              <a:gd name="T51" fmla="*/ 6 h 83"/>
              <a:gd name="T52" fmla="*/ 76 w 93"/>
              <a:gd name="T53" fmla="*/ 4 h 83"/>
              <a:gd name="T54" fmla="*/ 79 w 93"/>
              <a:gd name="T55" fmla="*/ 31 h 83"/>
              <a:gd name="T56" fmla="*/ 61 w 93"/>
              <a:gd name="T57" fmla="*/ 36 h 83"/>
              <a:gd name="T58" fmla="*/ 88 w 93"/>
              <a:gd name="T59" fmla="*/ 80 h 83"/>
              <a:gd name="T60" fmla="*/ 64 w 93"/>
              <a:gd name="T61" fmla="*/ 78 h 83"/>
              <a:gd name="T62" fmla="*/ 90 w 93"/>
              <a:gd name="T63" fmla="*/ 74 h 83"/>
              <a:gd name="T64" fmla="*/ 90 w 93"/>
              <a:gd name="T65" fmla="*/ 70 h 83"/>
              <a:gd name="T66" fmla="*/ 64 w 93"/>
              <a:gd name="T67" fmla="*/ 62 h 83"/>
              <a:gd name="T68" fmla="*/ 64 w 93"/>
              <a:gd name="T69" fmla="*/ 45 h 83"/>
              <a:gd name="T70" fmla="*/ 90 w 93"/>
              <a:gd name="T71" fmla="*/ 43 h 83"/>
              <a:gd name="T72" fmla="*/ 90 w 93"/>
              <a:gd name="T73" fmla="*/ 40 h 83"/>
              <a:gd name="T74" fmla="*/ 64 w 93"/>
              <a:gd name="T75" fmla="*/ 36 h 83"/>
              <a:gd name="T76" fmla="*/ 82 w 93"/>
              <a:gd name="T77" fmla="*/ 35 h 83"/>
              <a:gd name="T78" fmla="*/ 90 w 93"/>
              <a:gd name="T79" fmla="*/ 3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" h="83">
                <a:moveTo>
                  <a:pt x="88" y="31"/>
                </a:moveTo>
                <a:cubicBezTo>
                  <a:pt x="82" y="31"/>
                  <a:pt x="82" y="31"/>
                  <a:pt x="82" y="31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79" y="0"/>
                  <a:pt x="76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6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79"/>
                  <a:pt x="30" y="79"/>
                  <a:pt x="30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6" y="79"/>
                  <a:pt x="25" y="80"/>
                  <a:pt x="25" y="81"/>
                </a:cubicBezTo>
                <a:cubicBezTo>
                  <a:pt x="25" y="82"/>
                  <a:pt x="26" y="82"/>
                  <a:pt x="2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7" y="82"/>
                  <a:pt x="57" y="82"/>
                  <a:pt x="57" y="81"/>
                </a:cubicBezTo>
                <a:cubicBezTo>
                  <a:pt x="57" y="80"/>
                  <a:pt x="57" y="79"/>
                  <a:pt x="56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62"/>
                  <a:pt x="53" y="62"/>
                  <a:pt x="53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81"/>
                  <a:pt x="63" y="83"/>
                  <a:pt x="66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91" y="83"/>
                  <a:pt x="93" y="81"/>
                  <a:pt x="93" y="78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43"/>
                  <a:pt x="93" y="43"/>
                  <a:pt x="93" y="43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36"/>
                  <a:pt x="93" y="36"/>
                  <a:pt x="93" y="36"/>
                </a:cubicBezTo>
                <a:cubicBezTo>
                  <a:pt x="93" y="34"/>
                  <a:pt x="91" y="31"/>
                  <a:pt x="88" y="31"/>
                </a:cubicBezTo>
                <a:close/>
                <a:moveTo>
                  <a:pt x="4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62"/>
                  <a:pt x="33" y="62"/>
                  <a:pt x="33" y="62"/>
                </a:cubicBezTo>
                <a:cubicBezTo>
                  <a:pt x="49" y="62"/>
                  <a:pt x="49" y="62"/>
                  <a:pt x="49" y="62"/>
                </a:cubicBezTo>
                <a:lnTo>
                  <a:pt x="49" y="79"/>
                </a:lnTo>
                <a:close/>
                <a:moveTo>
                  <a:pt x="61" y="59"/>
                </a:moveTo>
                <a:cubicBezTo>
                  <a:pt x="51" y="59"/>
                  <a:pt x="51" y="59"/>
                  <a:pt x="5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4" y="59"/>
                  <a:pt x="3" y="58"/>
                  <a:pt x="3" y="56"/>
                </a:cubicBezTo>
                <a:cubicBezTo>
                  <a:pt x="3" y="48"/>
                  <a:pt x="3" y="48"/>
                  <a:pt x="3" y="48"/>
                </a:cubicBezTo>
                <a:cubicBezTo>
                  <a:pt x="61" y="48"/>
                  <a:pt x="61" y="48"/>
                  <a:pt x="61" y="48"/>
                </a:cubicBezTo>
                <a:lnTo>
                  <a:pt x="61" y="59"/>
                </a:lnTo>
                <a:close/>
                <a:moveTo>
                  <a:pt x="61" y="36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5"/>
                  <a:pt x="61" y="45"/>
                  <a:pt x="61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8" y="4"/>
                  <a:pt x="79" y="5"/>
                  <a:pt x="79" y="6"/>
                </a:cubicBezTo>
                <a:cubicBezTo>
                  <a:pt x="79" y="31"/>
                  <a:pt x="79" y="31"/>
                  <a:pt x="79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3" y="31"/>
                  <a:pt x="61" y="34"/>
                  <a:pt x="61" y="36"/>
                </a:cubicBezTo>
                <a:close/>
                <a:moveTo>
                  <a:pt x="90" y="78"/>
                </a:moveTo>
                <a:cubicBezTo>
                  <a:pt x="90" y="79"/>
                  <a:pt x="89" y="80"/>
                  <a:pt x="88" y="80"/>
                </a:cubicBezTo>
                <a:cubicBezTo>
                  <a:pt x="66" y="80"/>
                  <a:pt x="66" y="80"/>
                  <a:pt x="66" y="80"/>
                </a:cubicBezTo>
                <a:cubicBezTo>
                  <a:pt x="65" y="80"/>
                  <a:pt x="64" y="79"/>
                  <a:pt x="64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90" y="74"/>
                  <a:pt x="90" y="74"/>
                  <a:pt x="90" y="74"/>
                </a:cubicBezTo>
                <a:lnTo>
                  <a:pt x="90" y="78"/>
                </a:lnTo>
                <a:close/>
                <a:moveTo>
                  <a:pt x="90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3"/>
                  <a:pt x="64" y="43"/>
                  <a:pt x="64" y="43"/>
                </a:cubicBezTo>
                <a:cubicBezTo>
                  <a:pt x="90" y="43"/>
                  <a:pt x="90" y="43"/>
                  <a:pt x="90" y="43"/>
                </a:cubicBezTo>
                <a:lnTo>
                  <a:pt x="90" y="70"/>
                </a:lnTo>
                <a:close/>
                <a:moveTo>
                  <a:pt x="90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5"/>
                  <a:pt x="65" y="35"/>
                  <a:pt x="66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9" y="35"/>
                  <a:pt x="90" y="35"/>
                  <a:pt x="90" y="36"/>
                </a:cubicBezTo>
                <a:lnTo>
                  <a:pt x="9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51941" y="2624187"/>
            <a:ext cx="2909092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53630" y="2295907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27409" y="4176439"/>
            <a:ext cx="2894938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27409" y="3843111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87291" y="4402851"/>
            <a:ext cx="2909092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69449" y="4074545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68791" y="2270065"/>
            <a:ext cx="2894938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68791" y="1931515"/>
            <a:ext cx="1396528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l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5" grpId="0" bldLvl="0" animBg="1"/>
      <p:bldP spid="22" grpId="0" bldLvl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731623" y="1197038"/>
            <a:ext cx="6459959" cy="4977946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rgbClr val="7E8FA9"/>
          </a:soli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63909" y="3220696"/>
            <a:ext cx="109479" cy="744364"/>
            <a:chOff x="7917305" y="1679687"/>
            <a:chExt cx="213360" cy="853440"/>
          </a:xfrm>
          <a:solidFill>
            <a:srgbClr val="F0BEB3"/>
          </a:solidFill>
        </p:grpSpPr>
        <p:sp>
          <p:nvSpPr>
            <p:cNvPr id="10" name="矩形 9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9877201" y="5158670"/>
            <a:ext cx="931573" cy="931573"/>
          </a:xfrm>
          <a:prstGeom prst="ellipse">
            <a:avLst/>
          </a:prstGeom>
          <a:solidFill>
            <a:srgbClr val="BEA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961453" y="5242922"/>
            <a:ext cx="763066" cy="7630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196769" y="5476557"/>
            <a:ext cx="292435" cy="308060"/>
            <a:chOff x="6596990" y="5657399"/>
            <a:chExt cx="428184" cy="496168"/>
          </a:xfrm>
          <a:solidFill>
            <a:srgbClr val="BEAC91"/>
          </a:solidFill>
        </p:grpSpPr>
        <p:sp>
          <p:nvSpPr>
            <p:cNvPr id="43" name="Freeform 25"/>
            <p:cNvSpPr/>
            <p:nvPr/>
          </p:nvSpPr>
          <p:spPr bwMode="auto">
            <a:xfrm>
              <a:off x="6678095" y="6064113"/>
              <a:ext cx="265975" cy="89454"/>
            </a:xfrm>
            <a:custGeom>
              <a:avLst/>
              <a:gdLst>
                <a:gd name="T0" fmla="*/ 86 w 94"/>
                <a:gd name="T1" fmla="*/ 22 h 32"/>
                <a:gd name="T2" fmla="*/ 64 w 94"/>
                <a:gd name="T3" fmla="*/ 22 h 32"/>
                <a:gd name="T4" fmla="*/ 64 w 94"/>
                <a:gd name="T5" fmla="*/ 0 h 32"/>
                <a:gd name="T6" fmla="*/ 31 w 94"/>
                <a:gd name="T7" fmla="*/ 0 h 32"/>
                <a:gd name="T8" fmla="*/ 31 w 94"/>
                <a:gd name="T9" fmla="*/ 22 h 32"/>
                <a:gd name="T10" fmla="*/ 8 w 94"/>
                <a:gd name="T11" fmla="*/ 22 h 32"/>
                <a:gd name="T12" fmla="*/ 0 w 94"/>
                <a:gd name="T13" fmla="*/ 27 h 32"/>
                <a:gd name="T14" fmla="*/ 0 w 94"/>
                <a:gd name="T15" fmla="*/ 32 h 32"/>
                <a:gd name="T16" fmla="*/ 94 w 94"/>
                <a:gd name="T17" fmla="*/ 32 h 32"/>
                <a:gd name="T18" fmla="*/ 94 w 94"/>
                <a:gd name="T19" fmla="*/ 27 h 32"/>
                <a:gd name="T20" fmla="*/ 86 w 94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2">
                  <a:moveTo>
                    <a:pt x="86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24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0" y="22"/>
                    <a:pt x="8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6718647" y="5789789"/>
              <a:ext cx="66792" cy="124042"/>
            </a:xfrm>
            <a:custGeom>
              <a:avLst/>
              <a:gdLst>
                <a:gd name="T0" fmla="*/ 15 w 24"/>
                <a:gd name="T1" fmla="*/ 18 h 44"/>
                <a:gd name="T2" fmla="*/ 9 w 24"/>
                <a:gd name="T3" fmla="*/ 14 h 44"/>
                <a:gd name="T4" fmla="*/ 13 w 24"/>
                <a:gd name="T5" fmla="*/ 11 h 44"/>
                <a:gd name="T6" fmla="*/ 21 w 24"/>
                <a:gd name="T7" fmla="*/ 13 h 44"/>
                <a:gd name="T8" fmla="*/ 23 w 24"/>
                <a:gd name="T9" fmla="*/ 6 h 44"/>
                <a:gd name="T10" fmla="*/ 15 w 24"/>
                <a:gd name="T11" fmla="*/ 5 h 44"/>
                <a:gd name="T12" fmla="*/ 15 w 24"/>
                <a:gd name="T13" fmla="*/ 0 h 44"/>
                <a:gd name="T14" fmla="*/ 9 w 24"/>
                <a:gd name="T15" fmla="*/ 0 h 44"/>
                <a:gd name="T16" fmla="*/ 9 w 24"/>
                <a:gd name="T17" fmla="*/ 5 h 44"/>
                <a:gd name="T18" fmla="*/ 0 w 24"/>
                <a:gd name="T19" fmla="*/ 15 h 44"/>
                <a:gd name="T20" fmla="*/ 10 w 24"/>
                <a:gd name="T21" fmla="*/ 25 h 44"/>
                <a:gd name="T22" fmla="*/ 16 w 24"/>
                <a:gd name="T23" fmla="*/ 29 h 44"/>
                <a:gd name="T24" fmla="*/ 11 w 24"/>
                <a:gd name="T25" fmla="*/ 33 h 44"/>
                <a:gd name="T26" fmla="*/ 2 w 24"/>
                <a:gd name="T27" fmla="*/ 30 h 44"/>
                <a:gd name="T28" fmla="*/ 0 w 24"/>
                <a:gd name="T29" fmla="*/ 37 h 44"/>
                <a:gd name="T30" fmla="*/ 9 w 24"/>
                <a:gd name="T31" fmla="*/ 39 h 44"/>
                <a:gd name="T32" fmla="*/ 9 w 24"/>
                <a:gd name="T33" fmla="*/ 44 h 44"/>
                <a:gd name="T34" fmla="*/ 15 w 24"/>
                <a:gd name="T35" fmla="*/ 44 h 44"/>
                <a:gd name="T36" fmla="*/ 15 w 24"/>
                <a:gd name="T37" fmla="*/ 38 h 44"/>
                <a:gd name="T38" fmla="*/ 24 w 24"/>
                <a:gd name="T39" fmla="*/ 29 h 44"/>
                <a:gd name="T40" fmla="*/ 15 w 24"/>
                <a:gd name="T4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4">
                  <a:moveTo>
                    <a:pt x="15" y="18"/>
                  </a:moveTo>
                  <a:cubicBezTo>
                    <a:pt x="10" y="17"/>
                    <a:pt x="9" y="15"/>
                    <a:pt x="9" y="14"/>
                  </a:cubicBezTo>
                  <a:cubicBezTo>
                    <a:pt x="9" y="12"/>
                    <a:pt x="10" y="11"/>
                    <a:pt x="13" y="11"/>
                  </a:cubicBezTo>
                  <a:cubicBezTo>
                    <a:pt x="17" y="11"/>
                    <a:pt x="20" y="12"/>
                    <a:pt x="21" y="1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18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6"/>
                    <a:pt x="0" y="10"/>
                    <a:pt x="0" y="15"/>
                  </a:cubicBezTo>
                  <a:cubicBezTo>
                    <a:pt x="0" y="20"/>
                    <a:pt x="4" y="23"/>
                    <a:pt x="10" y="25"/>
                  </a:cubicBezTo>
                  <a:cubicBezTo>
                    <a:pt x="14" y="26"/>
                    <a:pt x="16" y="27"/>
                    <a:pt x="16" y="29"/>
                  </a:cubicBezTo>
                  <a:cubicBezTo>
                    <a:pt x="16" y="31"/>
                    <a:pt x="14" y="33"/>
                    <a:pt x="11" y="33"/>
                  </a:cubicBezTo>
                  <a:cubicBezTo>
                    <a:pt x="7" y="33"/>
                    <a:pt x="4" y="32"/>
                    <a:pt x="2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6" y="39"/>
                    <a:pt x="9" y="3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7"/>
                    <a:pt x="24" y="33"/>
                    <a:pt x="24" y="29"/>
                  </a:cubicBezTo>
                  <a:cubicBezTo>
                    <a:pt x="24" y="24"/>
                    <a:pt x="22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6655434" y="5758779"/>
              <a:ext cx="192027" cy="186063"/>
            </a:xfrm>
            <a:custGeom>
              <a:avLst/>
              <a:gdLst>
                <a:gd name="T0" fmla="*/ 34 w 68"/>
                <a:gd name="T1" fmla="*/ 0 h 66"/>
                <a:gd name="T2" fmla="*/ 0 w 68"/>
                <a:gd name="T3" fmla="*/ 33 h 66"/>
                <a:gd name="T4" fmla="*/ 34 w 68"/>
                <a:gd name="T5" fmla="*/ 66 h 66"/>
                <a:gd name="T6" fmla="*/ 68 w 68"/>
                <a:gd name="T7" fmla="*/ 33 h 66"/>
                <a:gd name="T8" fmla="*/ 34 w 68"/>
                <a:gd name="T9" fmla="*/ 0 h 66"/>
                <a:gd name="T10" fmla="*/ 34 w 68"/>
                <a:gd name="T11" fmla="*/ 59 h 66"/>
                <a:gd name="T12" fmla="*/ 7 w 68"/>
                <a:gd name="T13" fmla="*/ 33 h 66"/>
                <a:gd name="T14" fmla="*/ 34 w 68"/>
                <a:gd name="T15" fmla="*/ 7 h 66"/>
                <a:gd name="T16" fmla="*/ 60 w 68"/>
                <a:gd name="T17" fmla="*/ 33 h 66"/>
                <a:gd name="T18" fmla="*/ 34 w 68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3" y="66"/>
                    <a:pt x="68" y="51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59"/>
                  </a:moveTo>
                  <a:cubicBezTo>
                    <a:pt x="19" y="59"/>
                    <a:pt x="7" y="47"/>
                    <a:pt x="7" y="33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49" y="7"/>
                    <a:pt x="60" y="19"/>
                    <a:pt x="60" y="33"/>
                  </a:cubicBezTo>
                  <a:cubicBezTo>
                    <a:pt x="60" y="47"/>
                    <a:pt x="49" y="59"/>
                    <a:pt x="3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6876085" y="5680060"/>
              <a:ext cx="53672" cy="98995"/>
            </a:xfrm>
            <a:custGeom>
              <a:avLst/>
              <a:gdLst>
                <a:gd name="T0" fmla="*/ 8 w 19"/>
                <a:gd name="T1" fmla="*/ 26 h 35"/>
                <a:gd name="T2" fmla="*/ 1 w 19"/>
                <a:gd name="T3" fmla="*/ 24 h 35"/>
                <a:gd name="T4" fmla="*/ 0 w 19"/>
                <a:gd name="T5" fmla="*/ 29 h 35"/>
                <a:gd name="T6" fmla="*/ 7 w 19"/>
                <a:gd name="T7" fmla="*/ 31 h 35"/>
                <a:gd name="T8" fmla="*/ 7 w 19"/>
                <a:gd name="T9" fmla="*/ 35 h 35"/>
                <a:gd name="T10" fmla="*/ 11 w 19"/>
                <a:gd name="T11" fmla="*/ 35 h 35"/>
                <a:gd name="T12" fmla="*/ 11 w 19"/>
                <a:gd name="T13" fmla="*/ 30 h 35"/>
                <a:gd name="T14" fmla="*/ 19 w 19"/>
                <a:gd name="T15" fmla="*/ 23 h 35"/>
                <a:gd name="T16" fmla="*/ 12 w 19"/>
                <a:gd name="T17" fmla="*/ 15 h 35"/>
                <a:gd name="T18" fmla="*/ 7 w 19"/>
                <a:gd name="T19" fmla="*/ 11 h 35"/>
                <a:gd name="T20" fmla="*/ 10 w 19"/>
                <a:gd name="T21" fmla="*/ 9 h 35"/>
                <a:gd name="T22" fmla="*/ 16 w 19"/>
                <a:gd name="T23" fmla="*/ 10 h 35"/>
                <a:gd name="T24" fmla="*/ 18 w 19"/>
                <a:gd name="T25" fmla="*/ 5 h 35"/>
                <a:gd name="T26" fmla="*/ 12 w 19"/>
                <a:gd name="T27" fmla="*/ 4 h 35"/>
                <a:gd name="T28" fmla="*/ 12 w 19"/>
                <a:gd name="T29" fmla="*/ 0 h 35"/>
                <a:gd name="T30" fmla="*/ 7 w 19"/>
                <a:gd name="T31" fmla="*/ 0 h 35"/>
                <a:gd name="T32" fmla="*/ 7 w 19"/>
                <a:gd name="T33" fmla="*/ 4 h 35"/>
                <a:gd name="T34" fmla="*/ 0 w 19"/>
                <a:gd name="T35" fmla="*/ 12 h 35"/>
                <a:gd name="T36" fmla="*/ 8 w 19"/>
                <a:gd name="T37" fmla="*/ 19 h 35"/>
                <a:gd name="T38" fmla="*/ 12 w 19"/>
                <a:gd name="T39" fmla="*/ 23 h 35"/>
                <a:gd name="T40" fmla="*/ 8 w 19"/>
                <a:gd name="T4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5">
                  <a:moveTo>
                    <a:pt x="8" y="26"/>
                  </a:moveTo>
                  <a:cubicBezTo>
                    <a:pt x="6" y="26"/>
                    <a:pt x="3" y="25"/>
                    <a:pt x="1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4" y="31"/>
                    <a:pt x="7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6" y="30"/>
                    <a:pt x="19" y="26"/>
                    <a:pt x="19" y="23"/>
                  </a:cubicBezTo>
                  <a:cubicBezTo>
                    <a:pt x="19" y="19"/>
                    <a:pt x="17" y="16"/>
                    <a:pt x="12" y="15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8" y="9"/>
                    <a:pt x="10" y="9"/>
                  </a:cubicBezTo>
                  <a:cubicBezTo>
                    <a:pt x="13" y="9"/>
                    <a:pt x="15" y="10"/>
                    <a:pt x="1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0" y="12"/>
                  </a:cubicBezTo>
                  <a:cubicBezTo>
                    <a:pt x="0" y="16"/>
                    <a:pt x="3" y="18"/>
                    <a:pt x="8" y="19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5"/>
                    <a:pt x="11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9"/>
            <p:cNvSpPr>
              <a:spLocks noEditPoints="1"/>
            </p:cNvSpPr>
            <p:nvPr/>
          </p:nvSpPr>
          <p:spPr bwMode="auto">
            <a:xfrm>
              <a:off x="6596990" y="5700336"/>
              <a:ext cx="428184" cy="357814"/>
            </a:xfrm>
            <a:custGeom>
              <a:avLst/>
              <a:gdLst>
                <a:gd name="T0" fmla="*/ 143 w 152"/>
                <a:gd name="T1" fmla="*/ 0 h 127"/>
                <a:gd name="T2" fmla="*/ 136 w 152"/>
                <a:gd name="T3" fmla="*/ 0 h 127"/>
                <a:gd name="T4" fmla="*/ 138 w 152"/>
                <a:gd name="T5" fmla="*/ 9 h 127"/>
                <a:gd name="T6" fmla="*/ 143 w 152"/>
                <a:gd name="T7" fmla="*/ 9 h 127"/>
                <a:gd name="T8" fmla="*/ 143 w 152"/>
                <a:gd name="T9" fmla="*/ 101 h 127"/>
                <a:gd name="T10" fmla="*/ 9 w 152"/>
                <a:gd name="T11" fmla="*/ 101 h 127"/>
                <a:gd name="T12" fmla="*/ 9 w 152"/>
                <a:gd name="T13" fmla="*/ 9 h 127"/>
                <a:gd name="T14" fmla="*/ 79 w 152"/>
                <a:gd name="T15" fmla="*/ 9 h 127"/>
                <a:gd name="T16" fmla="*/ 81 w 152"/>
                <a:gd name="T17" fmla="*/ 0 h 127"/>
                <a:gd name="T18" fmla="*/ 9 w 152"/>
                <a:gd name="T19" fmla="*/ 0 h 127"/>
                <a:gd name="T20" fmla="*/ 0 w 152"/>
                <a:gd name="T21" fmla="*/ 9 h 127"/>
                <a:gd name="T22" fmla="*/ 0 w 152"/>
                <a:gd name="T23" fmla="*/ 118 h 127"/>
                <a:gd name="T24" fmla="*/ 9 w 152"/>
                <a:gd name="T25" fmla="*/ 127 h 127"/>
                <a:gd name="T26" fmla="*/ 143 w 152"/>
                <a:gd name="T27" fmla="*/ 127 h 127"/>
                <a:gd name="T28" fmla="*/ 152 w 152"/>
                <a:gd name="T29" fmla="*/ 118 h 127"/>
                <a:gd name="T30" fmla="*/ 152 w 152"/>
                <a:gd name="T31" fmla="*/ 9 h 127"/>
                <a:gd name="T32" fmla="*/ 143 w 152"/>
                <a:gd name="T33" fmla="*/ 0 h 127"/>
                <a:gd name="T34" fmla="*/ 76 w 152"/>
                <a:gd name="T35" fmla="*/ 120 h 127"/>
                <a:gd name="T36" fmla="*/ 70 w 152"/>
                <a:gd name="T37" fmla="*/ 114 h 127"/>
                <a:gd name="T38" fmla="*/ 76 w 152"/>
                <a:gd name="T39" fmla="*/ 107 h 127"/>
                <a:gd name="T40" fmla="*/ 83 w 152"/>
                <a:gd name="T41" fmla="*/ 114 h 127"/>
                <a:gd name="T42" fmla="*/ 76 w 152"/>
                <a:gd name="T43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127">
                  <a:moveTo>
                    <a:pt x="143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3"/>
                    <a:pt x="138" y="6"/>
                    <a:pt x="138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80" y="3"/>
                    <a:pt x="8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3"/>
                    <a:pt x="4" y="127"/>
                    <a:pt x="9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8" y="127"/>
                    <a:pt x="152" y="123"/>
                    <a:pt x="152" y="1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lose/>
                  <a:moveTo>
                    <a:pt x="76" y="120"/>
                  </a:moveTo>
                  <a:cubicBezTo>
                    <a:pt x="73" y="120"/>
                    <a:pt x="70" y="117"/>
                    <a:pt x="70" y="114"/>
                  </a:cubicBezTo>
                  <a:cubicBezTo>
                    <a:pt x="70" y="110"/>
                    <a:pt x="73" y="107"/>
                    <a:pt x="76" y="107"/>
                  </a:cubicBezTo>
                  <a:cubicBezTo>
                    <a:pt x="80" y="107"/>
                    <a:pt x="83" y="110"/>
                    <a:pt x="83" y="114"/>
                  </a:cubicBezTo>
                  <a:cubicBezTo>
                    <a:pt x="83" y="117"/>
                    <a:pt x="80" y="120"/>
                    <a:pt x="76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6828377" y="5657399"/>
              <a:ext cx="149089" cy="144319"/>
            </a:xfrm>
            <a:custGeom>
              <a:avLst/>
              <a:gdLst>
                <a:gd name="T0" fmla="*/ 26 w 53"/>
                <a:gd name="T1" fmla="*/ 51 h 51"/>
                <a:gd name="T2" fmla="*/ 53 w 53"/>
                <a:gd name="T3" fmla="*/ 25 h 51"/>
                <a:gd name="T4" fmla="*/ 26 w 53"/>
                <a:gd name="T5" fmla="*/ 0 h 51"/>
                <a:gd name="T6" fmla="*/ 0 w 53"/>
                <a:gd name="T7" fmla="*/ 25 h 51"/>
                <a:gd name="T8" fmla="*/ 26 w 53"/>
                <a:gd name="T9" fmla="*/ 51 h 51"/>
                <a:gd name="T10" fmla="*/ 26 w 53"/>
                <a:gd name="T11" fmla="*/ 5 h 51"/>
                <a:gd name="T12" fmla="*/ 47 w 53"/>
                <a:gd name="T13" fmla="*/ 25 h 51"/>
                <a:gd name="T14" fmla="*/ 26 w 53"/>
                <a:gd name="T15" fmla="*/ 46 h 51"/>
                <a:gd name="T16" fmla="*/ 6 w 53"/>
                <a:gd name="T17" fmla="*/ 25 h 51"/>
                <a:gd name="T18" fmla="*/ 26 w 53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26" y="51"/>
                  </a:moveTo>
                  <a:cubicBezTo>
                    <a:pt x="41" y="51"/>
                    <a:pt x="53" y="40"/>
                    <a:pt x="53" y="25"/>
                  </a:cubicBezTo>
                  <a:cubicBezTo>
                    <a:pt x="53" y="11"/>
                    <a:pt x="41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2" y="51"/>
                    <a:pt x="26" y="51"/>
                  </a:cubicBezTo>
                  <a:close/>
                  <a:moveTo>
                    <a:pt x="26" y="5"/>
                  </a:moveTo>
                  <a:cubicBezTo>
                    <a:pt x="38" y="5"/>
                    <a:pt x="47" y="14"/>
                    <a:pt x="47" y="25"/>
                  </a:cubicBezTo>
                  <a:cubicBezTo>
                    <a:pt x="47" y="37"/>
                    <a:pt x="38" y="46"/>
                    <a:pt x="26" y="46"/>
                  </a:cubicBezTo>
                  <a:cubicBezTo>
                    <a:pt x="15" y="46"/>
                    <a:pt x="6" y="37"/>
                    <a:pt x="6" y="25"/>
                  </a:cubicBezTo>
                  <a:cubicBezTo>
                    <a:pt x="6" y="14"/>
                    <a:pt x="15" y="5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6898747" y="5855389"/>
              <a:ext cx="41745" cy="78719"/>
            </a:xfrm>
            <a:custGeom>
              <a:avLst/>
              <a:gdLst>
                <a:gd name="T0" fmla="*/ 9 w 15"/>
                <a:gd name="T1" fmla="*/ 11 h 28"/>
                <a:gd name="T2" fmla="*/ 5 w 15"/>
                <a:gd name="T3" fmla="*/ 8 h 28"/>
                <a:gd name="T4" fmla="*/ 8 w 15"/>
                <a:gd name="T5" fmla="*/ 6 h 28"/>
                <a:gd name="T6" fmla="*/ 13 w 15"/>
                <a:gd name="T7" fmla="*/ 8 h 28"/>
                <a:gd name="T8" fmla="*/ 14 w 15"/>
                <a:gd name="T9" fmla="*/ 4 h 28"/>
                <a:gd name="T10" fmla="*/ 9 w 15"/>
                <a:gd name="T11" fmla="*/ 3 h 28"/>
                <a:gd name="T12" fmla="*/ 9 w 15"/>
                <a:gd name="T13" fmla="*/ 0 h 28"/>
                <a:gd name="T14" fmla="*/ 6 w 15"/>
                <a:gd name="T15" fmla="*/ 0 h 28"/>
                <a:gd name="T16" fmla="*/ 6 w 15"/>
                <a:gd name="T17" fmla="*/ 3 h 28"/>
                <a:gd name="T18" fmla="*/ 0 w 15"/>
                <a:gd name="T19" fmla="*/ 9 h 28"/>
                <a:gd name="T20" fmla="*/ 6 w 15"/>
                <a:gd name="T21" fmla="*/ 15 h 28"/>
                <a:gd name="T22" fmla="*/ 10 w 15"/>
                <a:gd name="T23" fmla="*/ 18 h 28"/>
                <a:gd name="T24" fmla="*/ 7 w 15"/>
                <a:gd name="T25" fmla="*/ 20 h 28"/>
                <a:gd name="T26" fmla="*/ 1 w 15"/>
                <a:gd name="T27" fmla="*/ 19 h 28"/>
                <a:gd name="T28" fmla="*/ 0 w 15"/>
                <a:gd name="T29" fmla="*/ 23 h 28"/>
                <a:gd name="T30" fmla="*/ 6 w 15"/>
                <a:gd name="T31" fmla="*/ 24 h 28"/>
                <a:gd name="T32" fmla="*/ 6 w 15"/>
                <a:gd name="T33" fmla="*/ 28 h 28"/>
                <a:gd name="T34" fmla="*/ 9 w 15"/>
                <a:gd name="T35" fmla="*/ 28 h 28"/>
                <a:gd name="T36" fmla="*/ 9 w 15"/>
                <a:gd name="T37" fmla="*/ 24 h 28"/>
                <a:gd name="T38" fmla="*/ 15 w 15"/>
                <a:gd name="T39" fmla="*/ 18 h 28"/>
                <a:gd name="T40" fmla="*/ 9 w 15"/>
                <a:gd name="T4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9" y="11"/>
                  </a:moveTo>
                  <a:cubicBezTo>
                    <a:pt x="6" y="10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2"/>
                    <a:pt x="3" y="14"/>
                    <a:pt x="6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23"/>
                    <a:pt x="15" y="21"/>
                    <a:pt x="15" y="18"/>
                  </a:cubicBezTo>
                  <a:cubicBezTo>
                    <a:pt x="15" y="15"/>
                    <a:pt x="13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2"/>
            <p:cNvSpPr>
              <a:spLocks noEditPoints="1"/>
            </p:cNvSpPr>
            <p:nvPr/>
          </p:nvSpPr>
          <p:spPr bwMode="auto">
            <a:xfrm>
              <a:off x="6859387" y="5835112"/>
              <a:ext cx="121657" cy="118079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7 h 42"/>
                <a:gd name="T12" fmla="*/ 5 w 43"/>
                <a:gd name="T13" fmla="*/ 21 h 42"/>
                <a:gd name="T14" fmla="*/ 21 w 43"/>
                <a:gd name="T15" fmla="*/ 4 h 42"/>
                <a:gd name="T16" fmla="*/ 38 w 43"/>
                <a:gd name="T17" fmla="*/ 21 h 42"/>
                <a:gd name="T18" fmla="*/ 21 w 43"/>
                <a:gd name="T1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3" y="3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7"/>
                  </a:moveTo>
                  <a:cubicBezTo>
                    <a:pt x="12" y="37"/>
                    <a:pt x="5" y="30"/>
                    <a:pt x="5" y="21"/>
                  </a:cubicBezTo>
                  <a:cubicBezTo>
                    <a:pt x="5" y="12"/>
                    <a:pt x="12" y="4"/>
                    <a:pt x="21" y="4"/>
                  </a:cubicBezTo>
                  <a:cubicBezTo>
                    <a:pt x="31" y="4"/>
                    <a:pt x="38" y="12"/>
                    <a:pt x="38" y="21"/>
                  </a:cubicBezTo>
                  <a:cubicBezTo>
                    <a:pt x="38" y="30"/>
                    <a:pt x="31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6472" y="4282039"/>
            <a:ext cx="931573" cy="931573"/>
            <a:chOff x="6224892" y="4353111"/>
            <a:chExt cx="931637" cy="931637"/>
          </a:xfrm>
          <a:solidFill>
            <a:srgbClr val="F0BEB3"/>
          </a:solidFill>
        </p:grpSpPr>
        <p:sp>
          <p:nvSpPr>
            <p:cNvPr id="52" name="椭圆 51"/>
            <p:cNvSpPr/>
            <p:nvPr/>
          </p:nvSpPr>
          <p:spPr>
            <a:xfrm>
              <a:off x="6224892" y="4353111"/>
              <a:ext cx="931637" cy="93163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309150" y="4437369"/>
              <a:ext cx="763118" cy="763118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560055" y="4656435"/>
              <a:ext cx="280881" cy="344039"/>
              <a:chOff x="6605340" y="4486155"/>
              <a:chExt cx="403136" cy="493783"/>
            </a:xfrm>
            <a:grpFill/>
          </p:grpSpPr>
          <p:sp>
            <p:nvSpPr>
              <p:cNvPr id="55" name="Freeform 115"/>
              <p:cNvSpPr/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17"/>
              <p:cNvSpPr/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18"/>
              <p:cNvSpPr/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19"/>
              <p:cNvSpPr/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20"/>
              <p:cNvSpPr/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121"/>
              <p:cNvSpPr/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23"/>
              <p:cNvSpPr/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椭圆 64"/>
          <p:cNvSpPr/>
          <p:nvPr/>
        </p:nvSpPr>
        <p:spPr>
          <a:xfrm>
            <a:off x="7526214" y="3005367"/>
            <a:ext cx="931573" cy="931573"/>
          </a:xfrm>
          <a:prstGeom prst="ellipse">
            <a:avLst/>
          </a:prstGeom>
          <a:solidFill>
            <a:srgbClr val="596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7610466" y="3089619"/>
            <a:ext cx="763066" cy="763066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solidFill>
                <a:srgbClr val="5A0000"/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846983" y="3296122"/>
            <a:ext cx="364341" cy="342864"/>
            <a:chOff x="5067933" y="4413400"/>
            <a:chExt cx="586815" cy="552226"/>
          </a:xfrm>
          <a:solidFill>
            <a:srgbClr val="596B85"/>
          </a:solidFill>
        </p:grpSpPr>
        <p:sp>
          <p:nvSpPr>
            <p:cNvPr id="68" name="Freeform 124"/>
            <p:cNvSpPr>
              <a:spLocks noEditPoints="1"/>
            </p:cNvSpPr>
            <p:nvPr/>
          </p:nvSpPr>
          <p:spPr bwMode="auto">
            <a:xfrm>
              <a:off x="5121606" y="4413400"/>
              <a:ext cx="242121" cy="304142"/>
            </a:xfrm>
            <a:custGeom>
              <a:avLst/>
              <a:gdLst>
                <a:gd name="T0" fmla="*/ 6 w 86"/>
                <a:gd name="T1" fmla="*/ 68 h 108"/>
                <a:gd name="T2" fmla="*/ 14 w 86"/>
                <a:gd name="T3" fmla="*/ 77 h 108"/>
                <a:gd name="T4" fmla="*/ 45 w 86"/>
                <a:gd name="T5" fmla="*/ 108 h 108"/>
                <a:gd name="T6" fmla="*/ 76 w 86"/>
                <a:gd name="T7" fmla="*/ 77 h 108"/>
                <a:gd name="T8" fmla="*/ 76 w 86"/>
                <a:gd name="T9" fmla="*/ 77 h 108"/>
                <a:gd name="T10" fmla="*/ 84 w 86"/>
                <a:gd name="T11" fmla="*/ 68 h 108"/>
                <a:gd name="T12" fmla="*/ 78 w 86"/>
                <a:gd name="T13" fmla="*/ 59 h 108"/>
                <a:gd name="T14" fmla="*/ 78 w 86"/>
                <a:gd name="T15" fmla="*/ 59 h 108"/>
                <a:gd name="T16" fmla="*/ 68 w 86"/>
                <a:gd name="T17" fmla="*/ 24 h 108"/>
                <a:gd name="T18" fmla="*/ 22 w 86"/>
                <a:gd name="T19" fmla="*/ 19 h 108"/>
                <a:gd name="T20" fmla="*/ 11 w 86"/>
                <a:gd name="T21" fmla="*/ 59 h 108"/>
                <a:gd name="T22" fmla="*/ 11 w 86"/>
                <a:gd name="T23" fmla="*/ 59 h 108"/>
                <a:gd name="T24" fmla="*/ 6 w 86"/>
                <a:gd name="T25" fmla="*/ 68 h 108"/>
                <a:gd name="T26" fmla="*/ 14 w 86"/>
                <a:gd name="T27" fmla="*/ 60 h 108"/>
                <a:gd name="T28" fmla="*/ 14 w 86"/>
                <a:gd name="T29" fmla="*/ 60 h 108"/>
                <a:gd name="T30" fmla="*/ 15 w 86"/>
                <a:gd name="T31" fmla="*/ 60 h 108"/>
                <a:gd name="T32" fmla="*/ 15 w 86"/>
                <a:gd name="T33" fmla="*/ 58 h 108"/>
                <a:gd name="T34" fmla="*/ 17 w 86"/>
                <a:gd name="T35" fmla="*/ 46 h 108"/>
                <a:gd name="T36" fmla="*/ 20 w 86"/>
                <a:gd name="T37" fmla="*/ 42 h 108"/>
                <a:gd name="T38" fmla="*/ 56 w 86"/>
                <a:gd name="T39" fmla="*/ 34 h 108"/>
                <a:gd name="T40" fmla="*/ 73 w 86"/>
                <a:gd name="T41" fmla="*/ 61 h 108"/>
                <a:gd name="T42" fmla="*/ 74 w 86"/>
                <a:gd name="T43" fmla="*/ 61 h 108"/>
                <a:gd name="T44" fmla="*/ 75 w 86"/>
                <a:gd name="T45" fmla="*/ 61 h 108"/>
                <a:gd name="T46" fmla="*/ 76 w 86"/>
                <a:gd name="T47" fmla="*/ 60 h 108"/>
                <a:gd name="T48" fmla="*/ 80 w 86"/>
                <a:gd name="T49" fmla="*/ 62 h 108"/>
                <a:gd name="T50" fmla="*/ 82 w 86"/>
                <a:gd name="T51" fmla="*/ 68 h 108"/>
                <a:gd name="T52" fmla="*/ 80 w 86"/>
                <a:gd name="T53" fmla="*/ 73 h 108"/>
                <a:gd name="T54" fmla="*/ 76 w 86"/>
                <a:gd name="T55" fmla="*/ 75 h 108"/>
                <a:gd name="T56" fmla="*/ 76 w 86"/>
                <a:gd name="T57" fmla="*/ 75 h 108"/>
                <a:gd name="T58" fmla="*/ 74 w 86"/>
                <a:gd name="T59" fmla="*/ 75 h 108"/>
                <a:gd name="T60" fmla="*/ 74 w 86"/>
                <a:gd name="T61" fmla="*/ 77 h 108"/>
                <a:gd name="T62" fmla="*/ 63 w 86"/>
                <a:gd name="T63" fmla="*/ 98 h 108"/>
                <a:gd name="T64" fmla="*/ 55 w 86"/>
                <a:gd name="T65" fmla="*/ 104 h 108"/>
                <a:gd name="T66" fmla="*/ 45 w 86"/>
                <a:gd name="T67" fmla="*/ 106 h 108"/>
                <a:gd name="T68" fmla="*/ 35 w 86"/>
                <a:gd name="T69" fmla="*/ 104 h 108"/>
                <a:gd name="T70" fmla="*/ 26 w 86"/>
                <a:gd name="T71" fmla="*/ 98 h 108"/>
                <a:gd name="T72" fmla="*/ 16 w 86"/>
                <a:gd name="T73" fmla="*/ 77 h 108"/>
                <a:gd name="T74" fmla="*/ 15 w 86"/>
                <a:gd name="T75" fmla="*/ 75 h 108"/>
                <a:gd name="T76" fmla="*/ 14 w 86"/>
                <a:gd name="T77" fmla="*/ 75 h 108"/>
                <a:gd name="T78" fmla="*/ 8 w 86"/>
                <a:gd name="T79" fmla="*/ 68 h 108"/>
                <a:gd name="T80" fmla="*/ 10 w 86"/>
                <a:gd name="T81" fmla="*/ 62 h 108"/>
                <a:gd name="T82" fmla="*/ 14 w 86"/>
                <a:gd name="T8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08">
                  <a:moveTo>
                    <a:pt x="6" y="68"/>
                  </a:moveTo>
                  <a:cubicBezTo>
                    <a:pt x="6" y="73"/>
                    <a:pt x="9" y="77"/>
                    <a:pt x="14" y="77"/>
                  </a:cubicBezTo>
                  <a:cubicBezTo>
                    <a:pt x="17" y="95"/>
                    <a:pt x="29" y="108"/>
                    <a:pt x="45" y="108"/>
                  </a:cubicBezTo>
                  <a:cubicBezTo>
                    <a:pt x="60" y="108"/>
                    <a:pt x="73" y="95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81" y="77"/>
                    <a:pt x="84" y="73"/>
                    <a:pt x="84" y="68"/>
                  </a:cubicBezTo>
                  <a:cubicBezTo>
                    <a:pt x="84" y="63"/>
                    <a:pt x="81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86" y="31"/>
                    <a:pt x="68" y="24"/>
                  </a:cubicBezTo>
                  <a:cubicBezTo>
                    <a:pt x="66" y="0"/>
                    <a:pt x="22" y="19"/>
                    <a:pt x="22" y="19"/>
                  </a:cubicBezTo>
                  <a:cubicBezTo>
                    <a:pt x="0" y="30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61"/>
                    <a:pt x="6" y="64"/>
                    <a:pt x="6" y="68"/>
                  </a:cubicBezTo>
                  <a:close/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4"/>
                    <a:pt x="20" y="42"/>
                    <a:pt x="20" y="42"/>
                  </a:cubicBezTo>
                  <a:cubicBezTo>
                    <a:pt x="40" y="43"/>
                    <a:pt x="56" y="34"/>
                    <a:pt x="56" y="34"/>
                  </a:cubicBezTo>
                  <a:cubicBezTo>
                    <a:pt x="69" y="24"/>
                    <a:pt x="73" y="61"/>
                    <a:pt x="73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0"/>
                    <a:pt x="79" y="61"/>
                    <a:pt x="80" y="62"/>
                  </a:cubicBezTo>
                  <a:cubicBezTo>
                    <a:pt x="81" y="64"/>
                    <a:pt x="82" y="66"/>
                    <a:pt x="82" y="68"/>
                  </a:cubicBezTo>
                  <a:cubicBezTo>
                    <a:pt x="82" y="70"/>
                    <a:pt x="81" y="72"/>
                    <a:pt x="80" y="73"/>
                  </a:cubicBezTo>
                  <a:cubicBezTo>
                    <a:pt x="79" y="75"/>
                    <a:pt x="78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2" y="85"/>
                    <a:pt x="69" y="92"/>
                    <a:pt x="63" y="98"/>
                  </a:cubicBezTo>
                  <a:cubicBezTo>
                    <a:pt x="61" y="100"/>
                    <a:pt x="58" y="102"/>
                    <a:pt x="55" y="104"/>
                  </a:cubicBezTo>
                  <a:cubicBezTo>
                    <a:pt x="51" y="105"/>
                    <a:pt x="48" y="106"/>
                    <a:pt x="45" y="106"/>
                  </a:cubicBezTo>
                  <a:cubicBezTo>
                    <a:pt x="41" y="106"/>
                    <a:pt x="38" y="105"/>
                    <a:pt x="35" y="104"/>
                  </a:cubicBezTo>
                  <a:cubicBezTo>
                    <a:pt x="32" y="102"/>
                    <a:pt x="29" y="100"/>
                    <a:pt x="26" y="98"/>
                  </a:cubicBezTo>
                  <a:cubicBezTo>
                    <a:pt x="21" y="93"/>
                    <a:pt x="17" y="85"/>
                    <a:pt x="16" y="77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6"/>
                    <a:pt x="9" y="64"/>
                    <a:pt x="10" y="62"/>
                  </a:cubicBezTo>
                  <a:cubicBezTo>
                    <a:pt x="11" y="61"/>
                    <a:pt x="13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125"/>
            <p:cNvSpPr/>
            <p:nvPr/>
          </p:nvSpPr>
          <p:spPr bwMode="auto">
            <a:xfrm>
              <a:off x="5067933" y="4717542"/>
              <a:ext cx="361392" cy="248084"/>
            </a:xfrm>
            <a:custGeom>
              <a:avLst/>
              <a:gdLst>
                <a:gd name="T0" fmla="*/ 126 w 128"/>
                <a:gd name="T1" fmla="*/ 61 h 88"/>
                <a:gd name="T2" fmla="*/ 113 w 128"/>
                <a:gd name="T3" fmla="*/ 64 h 88"/>
                <a:gd name="T4" fmla="*/ 99 w 128"/>
                <a:gd name="T5" fmla="*/ 70 h 88"/>
                <a:gd name="T6" fmla="*/ 83 w 128"/>
                <a:gd name="T7" fmla="*/ 33 h 88"/>
                <a:gd name="T8" fmla="*/ 94 w 128"/>
                <a:gd name="T9" fmla="*/ 28 h 88"/>
                <a:gd name="T10" fmla="*/ 119 w 128"/>
                <a:gd name="T11" fmla="*/ 12 h 88"/>
                <a:gd name="T12" fmla="*/ 99 w 128"/>
                <a:gd name="T13" fmla="*/ 0 h 88"/>
                <a:gd name="T14" fmla="*/ 72 w 128"/>
                <a:gd name="T15" fmla="*/ 43 h 88"/>
                <a:gd name="T16" fmla="*/ 68 w 128"/>
                <a:gd name="T17" fmla="*/ 23 h 88"/>
                <a:gd name="T18" fmla="*/ 72 w 128"/>
                <a:gd name="T19" fmla="*/ 17 h 88"/>
                <a:gd name="T20" fmla="*/ 64 w 128"/>
                <a:gd name="T21" fmla="*/ 10 h 88"/>
                <a:gd name="T22" fmla="*/ 56 w 128"/>
                <a:gd name="T23" fmla="*/ 17 h 88"/>
                <a:gd name="T24" fmla="*/ 60 w 128"/>
                <a:gd name="T25" fmla="*/ 23 h 88"/>
                <a:gd name="T26" fmla="*/ 57 w 128"/>
                <a:gd name="T27" fmla="*/ 43 h 88"/>
                <a:gd name="T28" fmla="*/ 29 w 128"/>
                <a:gd name="T29" fmla="*/ 0 h 88"/>
                <a:gd name="T30" fmla="*/ 0 w 128"/>
                <a:gd name="T31" fmla="*/ 28 h 88"/>
                <a:gd name="T32" fmla="*/ 0 w 128"/>
                <a:gd name="T33" fmla="*/ 82 h 88"/>
                <a:gd name="T34" fmla="*/ 64 w 128"/>
                <a:gd name="T35" fmla="*/ 88 h 88"/>
                <a:gd name="T36" fmla="*/ 128 w 128"/>
                <a:gd name="T37" fmla="*/ 82 h 88"/>
                <a:gd name="T38" fmla="*/ 128 w 128"/>
                <a:gd name="T39" fmla="*/ 65 h 88"/>
                <a:gd name="T40" fmla="*/ 126 w 128"/>
                <a:gd name="T4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88">
                  <a:moveTo>
                    <a:pt x="126" y="61"/>
                  </a:moveTo>
                  <a:cubicBezTo>
                    <a:pt x="113" y="64"/>
                    <a:pt x="113" y="64"/>
                    <a:pt x="113" y="6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4" y="7"/>
                    <a:pt x="107" y="3"/>
                    <a:pt x="99" y="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2"/>
                    <a:pt x="72" y="20"/>
                    <a:pt x="72" y="17"/>
                  </a:cubicBezTo>
                  <a:cubicBezTo>
                    <a:pt x="72" y="13"/>
                    <a:pt x="68" y="10"/>
                    <a:pt x="64" y="10"/>
                  </a:cubicBezTo>
                  <a:cubicBezTo>
                    <a:pt x="60" y="10"/>
                    <a:pt x="56" y="13"/>
                    <a:pt x="56" y="17"/>
                  </a:cubicBezTo>
                  <a:cubicBezTo>
                    <a:pt x="56" y="20"/>
                    <a:pt x="58" y="22"/>
                    <a:pt x="60" y="2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6"/>
                    <a:pt x="3" y="16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33" y="88"/>
                    <a:pt x="64" y="88"/>
                  </a:cubicBezTo>
                  <a:cubicBezTo>
                    <a:pt x="95" y="88"/>
                    <a:pt x="128" y="82"/>
                    <a:pt x="128" y="8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7" y="64"/>
                    <a:pt x="126" y="62"/>
                    <a:pt x="12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26"/>
            <p:cNvSpPr>
              <a:spLocks noEditPoints="1"/>
            </p:cNvSpPr>
            <p:nvPr/>
          </p:nvSpPr>
          <p:spPr bwMode="auto">
            <a:xfrm>
              <a:off x="5321981" y="4644786"/>
              <a:ext cx="332767" cy="273131"/>
            </a:xfrm>
            <a:custGeom>
              <a:avLst/>
              <a:gdLst>
                <a:gd name="T0" fmla="*/ 117 w 118"/>
                <a:gd name="T1" fmla="*/ 60 h 97"/>
                <a:gd name="T2" fmla="*/ 93 w 118"/>
                <a:gd name="T3" fmla="*/ 4 h 97"/>
                <a:gd name="T4" fmla="*/ 87 w 118"/>
                <a:gd name="T5" fmla="*/ 1 h 97"/>
                <a:gd name="T6" fmla="*/ 84 w 118"/>
                <a:gd name="T7" fmla="*/ 7 h 97"/>
                <a:gd name="T8" fmla="*/ 6 w 118"/>
                <a:gd name="T9" fmla="*/ 59 h 97"/>
                <a:gd name="T10" fmla="*/ 0 w 118"/>
                <a:gd name="T11" fmla="*/ 61 h 97"/>
                <a:gd name="T12" fmla="*/ 11 w 118"/>
                <a:gd name="T13" fmla="*/ 89 h 97"/>
                <a:gd name="T14" fmla="*/ 17 w 118"/>
                <a:gd name="T15" fmla="*/ 86 h 97"/>
                <a:gd name="T16" fmla="*/ 13 w 118"/>
                <a:gd name="T17" fmla="*/ 76 h 97"/>
                <a:gd name="T18" fmla="*/ 15 w 118"/>
                <a:gd name="T19" fmla="*/ 75 h 97"/>
                <a:gd name="T20" fmla="*/ 19 w 118"/>
                <a:gd name="T21" fmla="*/ 85 h 97"/>
                <a:gd name="T22" fmla="*/ 39 w 118"/>
                <a:gd name="T23" fmla="*/ 81 h 97"/>
                <a:gd name="T24" fmla="*/ 40 w 118"/>
                <a:gd name="T25" fmla="*/ 84 h 97"/>
                <a:gd name="T26" fmla="*/ 62 w 118"/>
                <a:gd name="T27" fmla="*/ 94 h 97"/>
                <a:gd name="T28" fmla="*/ 71 w 118"/>
                <a:gd name="T29" fmla="*/ 74 h 97"/>
                <a:gd name="T30" fmla="*/ 108 w 118"/>
                <a:gd name="T31" fmla="*/ 65 h 97"/>
                <a:gd name="T32" fmla="*/ 89 w 118"/>
                <a:gd name="T33" fmla="*/ 23 h 97"/>
                <a:gd name="T34" fmla="*/ 91 w 118"/>
                <a:gd name="T35" fmla="*/ 22 h 97"/>
                <a:gd name="T36" fmla="*/ 110 w 118"/>
                <a:gd name="T37" fmla="*/ 66 h 97"/>
                <a:gd name="T38" fmla="*/ 114 w 118"/>
                <a:gd name="T39" fmla="*/ 66 h 97"/>
                <a:gd name="T40" fmla="*/ 117 w 118"/>
                <a:gd name="T41" fmla="*/ 60 h 97"/>
                <a:gd name="T42" fmla="*/ 59 w 118"/>
                <a:gd name="T43" fmla="*/ 87 h 97"/>
                <a:gd name="T44" fmla="*/ 46 w 118"/>
                <a:gd name="T45" fmla="*/ 82 h 97"/>
                <a:gd name="T46" fmla="*/ 46 w 118"/>
                <a:gd name="T47" fmla="*/ 79 h 97"/>
                <a:gd name="T48" fmla="*/ 64 w 118"/>
                <a:gd name="T49" fmla="*/ 75 h 97"/>
                <a:gd name="T50" fmla="*/ 59 w 118"/>
                <a:gd name="T51" fmla="*/ 87 h 97"/>
                <a:gd name="T52" fmla="*/ 79 w 118"/>
                <a:gd name="T53" fmla="*/ 23 h 97"/>
                <a:gd name="T54" fmla="*/ 18 w 118"/>
                <a:gd name="T55" fmla="*/ 64 h 97"/>
                <a:gd name="T56" fmla="*/ 13 w 118"/>
                <a:gd name="T57" fmla="*/ 63 h 97"/>
                <a:gd name="T58" fmla="*/ 14 w 118"/>
                <a:gd name="T59" fmla="*/ 58 h 97"/>
                <a:gd name="T60" fmla="*/ 75 w 118"/>
                <a:gd name="T61" fmla="*/ 17 h 97"/>
                <a:gd name="T62" fmla="*/ 80 w 118"/>
                <a:gd name="T63" fmla="*/ 18 h 97"/>
                <a:gd name="T64" fmla="*/ 79 w 118"/>
                <a:gd name="T65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97">
                  <a:moveTo>
                    <a:pt x="117" y="60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2" y="1"/>
                    <a:pt x="89" y="0"/>
                    <a:pt x="87" y="1"/>
                  </a:cubicBezTo>
                  <a:cubicBezTo>
                    <a:pt x="85" y="2"/>
                    <a:pt x="83" y="5"/>
                    <a:pt x="84" y="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82"/>
                    <a:pt x="40" y="83"/>
                    <a:pt x="40" y="84"/>
                  </a:cubicBezTo>
                  <a:cubicBezTo>
                    <a:pt x="44" y="93"/>
                    <a:pt x="54" y="97"/>
                    <a:pt x="62" y="94"/>
                  </a:cubicBezTo>
                  <a:cubicBezTo>
                    <a:pt x="69" y="90"/>
                    <a:pt x="73" y="82"/>
                    <a:pt x="71" y="7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7"/>
                    <a:pt x="113" y="67"/>
                    <a:pt x="114" y="66"/>
                  </a:cubicBezTo>
                  <a:cubicBezTo>
                    <a:pt x="117" y="65"/>
                    <a:pt x="118" y="63"/>
                    <a:pt x="117" y="60"/>
                  </a:cubicBezTo>
                  <a:close/>
                  <a:moveTo>
                    <a:pt x="59" y="87"/>
                  </a:moveTo>
                  <a:cubicBezTo>
                    <a:pt x="54" y="89"/>
                    <a:pt x="48" y="87"/>
                    <a:pt x="46" y="82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80"/>
                    <a:pt x="63" y="85"/>
                    <a:pt x="59" y="87"/>
                  </a:cubicBezTo>
                  <a:close/>
                  <a:moveTo>
                    <a:pt x="79" y="23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7" y="66"/>
                    <a:pt x="14" y="65"/>
                    <a:pt x="13" y="63"/>
                  </a:cubicBezTo>
                  <a:cubicBezTo>
                    <a:pt x="12" y="62"/>
                    <a:pt x="12" y="59"/>
                    <a:pt x="14" y="5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5"/>
                    <a:pt x="79" y="16"/>
                    <a:pt x="80" y="18"/>
                  </a:cubicBezTo>
                  <a:cubicBezTo>
                    <a:pt x="81" y="19"/>
                    <a:pt x="81" y="22"/>
                    <a:pt x="7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4" tIns="45717" rIns="91434" bIns="45717" numCol="1" anchor="t" anchorCtr="0" compatLnSpc="1"/>
            <a:lstStyle/>
            <a:p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16368" y="1281781"/>
            <a:ext cx="931573" cy="931573"/>
            <a:chOff x="5814759" y="1352647"/>
            <a:chExt cx="931637" cy="931637"/>
          </a:xfrm>
          <a:solidFill>
            <a:srgbClr val="8789A0"/>
          </a:solidFill>
        </p:grpSpPr>
        <p:sp>
          <p:nvSpPr>
            <p:cNvPr id="72" name="椭圆 71"/>
            <p:cNvSpPr/>
            <p:nvPr/>
          </p:nvSpPr>
          <p:spPr>
            <a:xfrm>
              <a:off x="5814759" y="1352647"/>
              <a:ext cx="931637" cy="931637"/>
            </a:xfrm>
            <a:prstGeom prst="ellipse">
              <a:avLst/>
            </a:prstGeom>
            <a:solidFill>
              <a:srgbClr val="7E8FA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899017" y="1436905"/>
              <a:ext cx="763118" cy="7631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>
                <a:solidFill>
                  <a:srgbClr val="5A0000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113964" y="1661043"/>
              <a:ext cx="352516" cy="331040"/>
              <a:chOff x="3411256" y="4486155"/>
              <a:chExt cx="567731" cy="533142"/>
            </a:xfrm>
            <a:grpFill/>
          </p:grpSpPr>
          <p:sp>
            <p:nvSpPr>
              <p:cNvPr id="75" name="Freeform 156"/>
              <p:cNvSpPr/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62"/>
              <p:cNvSpPr/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163"/>
              <p:cNvSpPr/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64"/>
              <p:cNvSpPr/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4" tIns="45717" rIns="91434" bIns="45717" numCol="1" anchor="t" anchorCtr="0" compatLnSpc="1"/>
              <a:lstStyle/>
              <a:p>
                <a:endParaRPr lang="zh-CN" altLang="en-US" sz="1705">
                  <a:solidFill>
                    <a:srgbClr val="5A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2" name="文本框 49"/>
          <p:cNvSpPr txBox="1"/>
          <p:nvPr/>
        </p:nvSpPr>
        <p:spPr>
          <a:xfrm>
            <a:off x="3894050" y="1614158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388368" y="1884213"/>
            <a:ext cx="2878297" cy="4884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文本框 49"/>
          <p:cNvSpPr txBox="1"/>
          <p:nvPr/>
        </p:nvSpPr>
        <p:spPr>
          <a:xfrm>
            <a:off x="5849324" y="2960247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07618" y="3245982"/>
            <a:ext cx="3016428" cy="457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5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4671141" y="4205724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212855" y="4479047"/>
            <a:ext cx="2829462" cy="48846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文本框 49"/>
          <p:cNvSpPr txBox="1"/>
          <p:nvPr/>
        </p:nvSpPr>
        <p:spPr>
          <a:xfrm>
            <a:off x="7932528" y="5515171"/>
            <a:ext cx="1656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dirty="0">
              <a:solidFill>
                <a:srgbClr val="5A0000"/>
              </a:solidFill>
              <a:cs typeface="+mn-ea"/>
              <a:sym typeface="+mn-lt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524950" y="5580174"/>
            <a:ext cx="5306225" cy="2904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9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9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/>
          <p:nvPr/>
        </p:nvGrpSpPr>
        <p:grpSpPr bwMode="auto">
          <a:xfrm>
            <a:off x="7157519" y="1731637"/>
            <a:ext cx="1059712" cy="316406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/>
          <p:nvPr/>
        </p:nvGrpSpPr>
        <p:grpSpPr bwMode="auto">
          <a:xfrm flipH="1">
            <a:off x="3665326" y="1731637"/>
            <a:ext cx="1059712" cy="316406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/>
          <p:nvPr/>
        </p:nvGrpSpPr>
        <p:grpSpPr bwMode="auto">
          <a:xfrm rot="1354404" flipV="1">
            <a:off x="6320464" y="3772376"/>
            <a:ext cx="1059712" cy="316407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/>
          <p:nvPr/>
        </p:nvGrpSpPr>
        <p:grpSpPr bwMode="auto">
          <a:xfrm rot="-1354404" flipH="1" flipV="1">
            <a:off x="4522470" y="3772376"/>
            <a:ext cx="1059712" cy="316407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/>
          <p:nvPr/>
        </p:nvGrpSpPr>
        <p:grpSpPr bwMode="auto">
          <a:xfrm>
            <a:off x="3862872" y="1408534"/>
            <a:ext cx="4155140" cy="4047997"/>
            <a:chOff x="4121518" y="1915221"/>
            <a:chExt cx="3939219" cy="3837413"/>
          </a:xfrm>
        </p:grpSpPr>
        <p:grpSp>
          <p:nvGrpSpPr>
            <p:cNvPr id="115" name="Group 52"/>
            <p:cNvGrpSpPr/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7F91AB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596B85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0965" y="1924453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F0BEB3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BEAC91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6" name="Shape 1094"/>
            <p:cNvSpPr/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Shape 1090"/>
            <p:cNvSpPr/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Shape 1687"/>
            <p:cNvSpPr/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487712" y="40947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8985" y="363306"/>
            <a:ext cx="554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2100" y="1562360"/>
            <a:ext cx="2350674" cy="977703"/>
            <a:chOff x="1562100" y="1971935"/>
            <a:chExt cx="2350674" cy="977703"/>
          </a:xfrm>
        </p:grpSpPr>
        <p:sp>
          <p:nvSpPr>
            <p:cNvPr id="38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55573" y="1562360"/>
            <a:ext cx="2113131" cy="977703"/>
            <a:chOff x="2256704" y="1971935"/>
            <a:chExt cx="2113131" cy="977703"/>
          </a:xfrm>
        </p:grpSpPr>
        <p:sp>
          <p:nvSpPr>
            <p:cNvPr id="42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264197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87712" y="4154073"/>
            <a:ext cx="2350674" cy="977703"/>
            <a:chOff x="1562100" y="1971935"/>
            <a:chExt cx="2350674" cy="977703"/>
          </a:xfrm>
        </p:grpSpPr>
        <p:sp>
          <p:nvSpPr>
            <p:cNvPr id="45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562100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33783" y="4154073"/>
            <a:ext cx="2113131" cy="977703"/>
            <a:chOff x="2256704" y="1971935"/>
            <a:chExt cx="2113131" cy="977703"/>
          </a:xfrm>
        </p:grpSpPr>
        <p:sp>
          <p:nvSpPr>
            <p:cNvPr id="48" name="文本框 49"/>
            <p:cNvSpPr txBox="1"/>
            <p:nvPr/>
          </p:nvSpPr>
          <p:spPr>
            <a:xfrm>
              <a:off x="2256704" y="1971935"/>
              <a:ext cx="16560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264197" y="2259641"/>
              <a:ext cx="2105638" cy="689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9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zh-CN" altLang="en-US" sz="99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ICON" val="#6177;#175705;#405356;#139794;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xhadmj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3614</Words>
  <Application>WPS 演示</Application>
  <PresentationFormat>宽屏</PresentationFormat>
  <Paragraphs>388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江西拙楷</vt:lpstr>
      <vt:lpstr>楷体_GB2312</vt:lpstr>
      <vt:lpstr>阿里巴巴普惠体 2.0 115 Black</vt:lpstr>
      <vt:lpstr>Calibri</vt:lpstr>
      <vt:lpstr>迷你简粗倩</vt:lpstr>
      <vt:lpstr>阿里巴巴普惠体 2.0 55 Regular</vt:lpstr>
      <vt:lpstr>阿里巴巴普惠体</vt:lpstr>
      <vt:lpstr>微软雅黑</vt:lpstr>
      <vt:lpstr>Arial Unicode MS</vt:lpstr>
      <vt:lpstr>仿宋_GB2312</vt:lpstr>
      <vt:lpstr>仿宋</vt:lpstr>
      <vt:lpstr>MS PGothic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 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矢量枝叶文艺风述职报告ppt模板</dc:title>
  <dc:creator>51PPT模板网</dc:creator>
  <cp:keywords>www.51pptmoban.com</cp:keywords>
  <dc:description>www.51p ptm oban.com</dc:description>
  <cp:lastModifiedBy>铭</cp:lastModifiedBy>
  <cp:revision>85</cp:revision>
  <dcterms:created xsi:type="dcterms:W3CDTF">2017-09-01T13:51:00Z</dcterms:created>
  <dcterms:modified xsi:type="dcterms:W3CDTF">2022-02-23T02:04:34Z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E911D2CE76704F2CAC7FBF147CAEFD07</vt:lpwstr>
  </property>
</Properties>
</file>