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9" r:id="rId3"/>
    <p:sldId id="260" r:id="rId5"/>
    <p:sldId id="273" r:id="rId6"/>
    <p:sldId id="261" r:id="rId7"/>
    <p:sldId id="265" r:id="rId8"/>
    <p:sldId id="269" r:id="rId9"/>
    <p:sldId id="262" r:id="rId10"/>
    <p:sldId id="283" r:id="rId11"/>
    <p:sldId id="277" r:id="rId12"/>
    <p:sldId id="270" r:id="rId13"/>
    <p:sldId id="268" r:id="rId14"/>
    <p:sldId id="266" r:id="rId15"/>
    <p:sldId id="284" r:id="rId16"/>
    <p:sldId id="274" r:id="rId17"/>
    <p:sldId id="275" r:id="rId18"/>
    <p:sldId id="282" r:id="rId19"/>
    <p:sldId id="276" r:id="rId20"/>
    <p:sldId id="271" r:id="rId21"/>
    <p:sldId id="285" r:id="rId22"/>
    <p:sldId id="263" r:id="rId23"/>
    <p:sldId id="278" r:id="rId24"/>
    <p:sldId id="280" r:id="rId25"/>
    <p:sldId id="281" r:id="rId26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0F09"/>
    <a:srgbClr val="DDD9C3"/>
    <a:srgbClr val="F2F2F2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9" autoAdjust="0"/>
    <p:restoredTop sz="94238" autoAdjust="0"/>
  </p:normalViewPr>
  <p:slideViewPr>
    <p:cSldViewPr snapToGrid="0">
      <p:cViewPr varScale="1">
        <p:scale>
          <a:sx n="60" d="100"/>
          <a:sy n="60" d="100"/>
        </p:scale>
        <p:origin x="-72" y="-1374"/>
      </p:cViewPr>
      <p:guideLst>
        <p:guide orient="horz" pos="2160"/>
        <p:guide pos="3840"/>
      </p:guideLst>
    </p:cSldViewPr>
  </p:slideViewPr>
  <p:outlineViewPr>
    <p:cViewPr>
      <p:scale>
        <a:sx n="100" d="100"/>
        <a:sy n="100" d="100"/>
      </p:scale>
      <p:origin x="0" y="-58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690444-7639-4DC7-9222-9090A976EA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D88BF-45EE-4990-8F06-043B465A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 smtClean="0">
                <a:solidFill>
                  <a:prstClr val="white"/>
                </a:solidFill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7467600" y="0"/>
            <a:ext cx="4724400" cy="4113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645920" y="2470952"/>
            <a:ext cx="7634068" cy="328596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screen"/>
          <a:srcRect l="-1576"/>
          <a:stretch>
            <a:fillRect/>
          </a:stretch>
        </p:blipFill>
        <p:spPr>
          <a:xfrm>
            <a:off x="909487" y="463834"/>
            <a:ext cx="11282513" cy="59303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153650" y="2643809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清明时节雨纷纷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87397" y="2643809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路上行人欲断魂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13195" y="1316942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借问酒家何处有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46942" y="1316942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牧童遥指杏花村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603421" y="2871213"/>
            <a:ext cx="2115509" cy="28479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260818" y="3320917"/>
            <a:ext cx="8925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清明</a:t>
            </a:r>
            <a:endParaRPr lang="zh-CN" altLang="en-US" sz="54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5361" y="1"/>
            <a:ext cx="4996639" cy="41719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606713" y="3657600"/>
            <a:ext cx="2012447" cy="2012447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2145187" y="651842"/>
            <a:ext cx="0" cy="50971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1916587" y="1051063"/>
            <a:ext cx="458029" cy="45802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916172" y="2742371"/>
            <a:ext cx="458029" cy="45802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916172" y="4204664"/>
            <a:ext cx="458029" cy="45802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916172" y="5604842"/>
            <a:ext cx="458029" cy="45802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613946" y="878150"/>
            <a:ext cx="699276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 </a:t>
            </a:r>
            <a:r>
              <a:rPr lang="zh-CN" altLang="en-US" sz="4400" b="1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壹 </a:t>
            </a:r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 单击此处添加文本单击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32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73103" y="2569458"/>
            <a:ext cx="699276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 </a:t>
            </a:r>
            <a:r>
              <a:rPr lang="zh-CN" altLang="en-US" sz="4400" b="1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贰 </a:t>
            </a:r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 单击此处添加文本单击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32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73101" y="4013083"/>
            <a:ext cx="699276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 </a:t>
            </a:r>
            <a:r>
              <a:rPr lang="zh-CN" altLang="en-US" sz="4400" b="1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叁 </a:t>
            </a:r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 单击此处添加文本单击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32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73102" y="5473683"/>
            <a:ext cx="699276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 </a:t>
            </a:r>
            <a:r>
              <a:rPr lang="zh-CN" altLang="en-US" sz="4400" b="1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肆 </a:t>
            </a:r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 单击此处添加文本单击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32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150598" y="1816598"/>
            <a:ext cx="5041402" cy="50414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838407" y="808383"/>
            <a:ext cx="2115509" cy="28479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495804" y="1258087"/>
            <a:ext cx="8925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清明</a:t>
            </a:r>
            <a:endParaRPr lang="zh-CN" altLang="en-US" sz="54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21936" y="1258087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清明时节雨纷纷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55683" y="1258087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路上行人欲断魂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12039" y="2232371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借问酒家何处有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45786" y="2232371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牧童遥指杏花村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142922" y="1460740"/>
            <a:ext cx="12112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极简</a:t>
            </a:r>
            <a:endParaRPr lang="zh-CN" altLang="en-US" sz="4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32007" y="1805969"/>
            <a:ext cx="3896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中国风</a:t>
            </a:r>
            <a:endParaRPr lang="zh-CN" altLang="en-US" sz="32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50157" y="1020417"/>
            <a:ext cx="3114260" cy="4585167"/>
          </a:xfrm>
          <a:prstGeom prst="rect">
            <a:avLst/>
          </a:prstGeom>
          <a:noFill/>
          <a:ln>
            <a:solidFill>
              <a:srgbClr val="DDD9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7951304" y="1020417"/>
            <a:ext cx="0" cy="4585166"/>
          </a:xfrm>
          <a:prstGeom prst="line">
            <a:avLst/>
          </a:prstGeom>
          <a:ln>
            <a:solidFill>
              <a:srgbClr val="DDD9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10" idx="0"/>
            <a:endCxn id="10" idx="2"/>
          </p:cNvCxnSpPr>
          <p:nvPr/>
        </p:nvCxnSpPr>
        <p:spPr>
          <a:xfrm>
            <a:off x="8607287" y="1020417"/>
            <a:ext cx="0" cy="4585167"/>
          </a:xfrm>
          <a:prstGeom prst="line">
            <a:avLst/>
          </a:prstGeom>
          <a:ln>
            <a:solidFill>
              <a:srgbClr val="DDD9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913038" y="1420174"/>
            <a:ext cx="87863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550F09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第三章</a:t>
            </a:r>
            <a:endParaRPr lang="en-US" altLang="zh-CN" sz="6000" dirty="0">
              <a:solidFill>
                <a:srgbClr val="550F09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6000" dirty="0">
                <a:solidFill>
                  <a:srgbClr val="550F09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节</a:t>
            </a:r>
            <a:endParaRPr lang="zh-CN" altLang="en-US" sz="4400" dirty="0">
              <a:solidFill>
                <a:srgbClr val="550F09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230354" y="4161181"/>
            <a:ext cx="1245479" cy="123607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410450" y="4495800"/>
            <a:ext cx="1129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50F09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古风</a:t>
            </a:r>
            <a:endParaRPr lang="zh-CN" altLang="en-US" sz="2800" dirty="0">
              <a:solidFill>
                <a:srgbClr val="550F09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8035" y="616116"/>
            <a:ext cx="5625768" cy="562576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6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113183" y="3385238"/>
            <a:ext cx="5516217" cy="349593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 b="-2"/>
          <a:stretch>
            <a:fillRect/>
          </a:stretch>
        </p:blipFill>
        <p:spPr>
          <a:xfrm>
            <a:off x="6287741" y="1069847"/>
            <a:ext cx="1657351" cy="157396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686920" y="1390650"/>
            <a:ext cx="8909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壹</a:t>
            </a:r>
            <a:endParaRPr lang="zh-CN" altLang="en-US" sz="40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45092" y="1395338"/>
            <a:ext cx="37516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32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/>
          <a:srcRect b="-2"/>
          <a:stretch>
            <a:fillRect/>
          </a:stretch>
        </p:blipFill>
        <p:spPr>
          <a:xfrm>
            <a:off x="6287741" y="2880333"/>
            <a:ext cx="1657351" cy="157396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686920" y="3201136"/>
            <a:ext cx="8909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贰</a:t>
            </a:r>
            <a:endParaRPr lang="zh-CN" altLang="en-US" sz="40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45093" y="3205824"/>
            <a:ext cx="340870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</a:t>
            </a:r>
            <a:endParaRPr lang="en-US" altLang="zh-CN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32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screen"/>
          <a:srcRect b="-2"/>
          <a:stretch>
            <a:fillRect/>
          </a:stretch>
        </p:blipFill>
        <p:spPr>
          <a:xfrm>
            <a:off x="6401943" y="4784732"/>
            <a:ext cx="1657351" cy="1573962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801122" y="5105535"/>
            <a:ext cx="8909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叁</a:t>
            </a:r>
            <a:endParaRPr lang="zh-CN" altLang="en-US" sz="40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059295" y="5110223"/>
            <a:ext cx="340870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</a:t>
            </a:r>
            <a:endParaRPr lang="en-US" altLang="zh-CN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32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096000" y="1589211"/>
            <a:ext cx="6096000" cy="6096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646583" y="808383"/>
            <a:ext cx="3408678" cy="419099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904631" y="2026718"/>
            <a:ext cx="8925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清明</a:t>
            </a:r>
            <a:endParaRPr lang="zh-CN" altLang="en-US" sz="54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64886" y="614927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清明时节雨纷纷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98633" y="614927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路上行人欲断魂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54989" y="1589211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借问酒家何处有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88736" y="1589211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牧童遥指杏花村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7657" y="0"/>
            <a:ext cx="4574286" cy="685800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7967058" y="1662572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清明时节雨纷纷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00805" y="1662572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路上行人欲断魂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899886" y="1662572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借问酒家何处有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233633" y="1662572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牧童遥指杏花村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364343" y="4888238"/>
            <a:ext cx="1245479" cy="123607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0544439" y="5222857"/>
            <a:ext cx="1129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50F09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古风</a:t>
            </a:r>
            <a:endParaRPr lang="zh-CN" altLang="en-US" sz="2800" dirty="0">
              <a:solidFill>
                <a:srgbClr val="550F09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 l="-1" r="-907"/>
          <a:stretch>
            <a:fillRect/>
          </a:stretch>
        </p:blipFill>
        <p:spPr>
          <a:xfrm>
            <a:off x="1113183" y="1034726"/>
            <a:ext cx="11078817" cy="582327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501179" y="2195185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清明时节雨纷纷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34926" y="2195185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路上行人欲断魂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92619" y="1311664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借问酒家何处有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26366" y="1311664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牧童遥指杏花村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159306" y="351335"/>
            <a:ext cx="2115509" cy="28479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816703" y="801039"/>
            <a:ext cx="8925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清明</a:t>
            </a:r>
            <a:endParaRPr lang="zh-CN" altLang="en-US" sz="54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124284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 b="-2"/>
          <a:stretch>
            <a:fillRect/>
          </a:stretch>
        </p:blipFill>
        <p:spPr>
          <a:xfrm>
            <a:off x="5849591" y="886677"/>
            <a:ext cx="1657351" cy="157396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48770" y="1207480"/>
            <a:ext cx="8909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壹</a:t>
            </a:r>
            <a:endParaRPr lang="zh-CN" altLang="en-US" sz="40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91914" y="2460639"/>
            <a:ext cx="37516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32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/>
          <a:srcRect b="-2"/>
          <a:stretch>
            <a:fillRect/>
          </a:stretch>
        </p:blipFill>
        <p:spPr>
          <a:xfrm>
            <a:off x="8859491" y="2982177"/>
            <a:ext cx="1657351" cy="157396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258670" y="3302980"/>
            <a:ext cx="8909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贰</a:t>
            </a:r>
            <a:endParaRPr lang="zh-CN" altLang="en-US" sz="40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201814" y="4556139"/>
            <a:ext cx="37516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32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142922" y="1460740"/>
            <a:ext cx="12112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极简</a:t>
            </a:r>
            <a:endParaRPr lang="zh-CN" altLang="en-US" sz="4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32007" y="1805969"/>
            <a:ext cx="3896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中国风</a:t>
            </a:r>
            <a:endParaRPr lang="zh-CN" altLang="en-US" sz="32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50157" y="1020417"/>
            <a:ext cx="3114260" cy="4585167"/>
          </a:xfrm>
          <a:prstGeom prst="rect">
            <a:avLst/>
          </a:prstGeom>
          <a:noFill/>
          <a:ln>
            <a:solidFill>
              <a:srgbClr val="DDD9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7951304" y="1020417"/>
            <a:ext cx="0" cy="4585166"/>
          </a:xfrm>
          <a:prstGeom prst="line">
            <a:avLst/>
          </a:prstGeom>
          <a:ln>
            <a:solidFill>
              <a:srgbClr val="DDD9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10" idx="0"/>
            <a:endCxn id="10" idx="2"/>
          </p:cNvCxnSpPr>
          <p:nvPr/>
        </p:nvCxnSpPr>
        <p:spPr>
          <a:xfrm>
            <a:off x="8607287" y="1020417"/>
            <a:ext cx="0" cy="4585167"/>
          </a:xfrm>
          <a:prstGeom prst="line">
            <a:avLst/>
          </a:prstGeom>
          <a:ln>
            <a:solidFill>
              <a:srgbClr val="DDD9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913038" y="1420174"/>
            <a:ext cx="87863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550F09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第四章</a:t>
            </a:r>
            <a:endParaRPr lang="en-US" altLang="zh-CN" sz="6000" dirty="0">
              <a:solidFill>
                <a:srgbClr val="550F09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6000" dirty="0">
                <a:solidFill>
                  <a:srgbClr val="550F09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节</a:t>
            </a:r>
            <a:endParaRPr lang="zh-CN" altLang="en-US" sz="4400" dirty="0">
              <a:solidFill>
                <a:srgbClr val="550F09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230354" y="4161181"/>
            <a:ext cx="1245479" cy="123607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410450" y="4495800"/>
            <a:ext cx="1129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50F09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古风</a:t>
            </a:r>
            <a:endParaRPr lang="zh-CN" altLang="en-US" sz="2800" dirty="0">
              <a:solidFill>
                <a:srgbClr val="550F09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8035" y="616116"/>
            <a:ext cx="5625768" cy="562576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6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858314" y="708773"/>
            <a:ext cx="1469139" cy="12771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956801" y="808383"/>
            <a:ext cx="711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目录</a:t>
            </a:r>
            <a:endParaRPr lang="zh-CN" altLang="en-US" sz="60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67943" y="2227006"/>
            <a:ext cx="2902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第一章节</a:t>
            </a:r>
            <a:endParaRPr lang="zh-CN" altLang="en-US" sz="40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73818" y="2227006"/>
            <a:ext cx="2902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单击添加文本</a:t>
            </a:r>
            <a:endParaRPr lang="zh-CN" altLang="en-US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906744" y="764079"/>
            <a:ext cx="1469139" cy="12771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416373" y="2282312"/>
            <a:ext cx="2902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第二章节</a:t>
            </a:r>
            <a:endParaRPr lang="zh-CN" altLang="en-US" sz="40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22248" y="2282312"/>
            <a:ext cx="2902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单击添加文本</a:t>
            </a:r>
            <a:endParaRPr lang="zh-CN" altLang="en-US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016205" y="753077"/>
            <a:ext cx="1469139" cy="127711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525834" y="2271310"/>
            <a:ext cx="2902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第三章节</a:t>
            </a:r>
            <a:endParaRPr lang="zh-CN" altLang="en-US" sz="40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31709" y="2271310"/>
            <a:ext cx="2902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单击添加文本</a:t>
            </a:r>
            <a:endParaRPr lang="zh-CN" altLang="en-US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085332" y="708773"/>
            <a:ext cx="1469139" cy="127711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8594961" y="2227006"/>
            <a:ext cx="2902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第四章节</a:t>
            </a:r>
            <a:endParaRPr lang="zh-CN" altLang="en-US" sz="40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00836" y="2227006"/>
            <a:ext cx="2902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单击添加文本</a:t>
            </a:r>
            <a:endParaRPr lang="zh-CN" altLang="en-US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3372" y="3981332"/>
            <a:ext cx="5648628" cy="2824314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225546" y="990600"/>
            <a:ext cx="8909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壹</a:t>
            </a:r>
            <a:endParaRPr lang="zh-CN" altLang="en-US" sz="40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299204" y="990600"/>
            <a:ext cx="8909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贰</a:t>
            </a:r>
            <a:endParaRPr lang="zh-CN" altLang="en-US" sz="40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370649" y="1031579"/>
            <a:ext cx="8909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叁</a:t>
            </a:r>
            <a:endParaRPr lang="zh-CN" altLang="en-US" sz="40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469032" y="965699"/>
            <a:ext cx="8909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肆</a:t>
            </a:r>
            <a:endParaRPr lang="zh-CN" altLang="en-US" sz="40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  <p:bldP spid="16" grpId="0"/>
      <p:bldP spid="18" grpId="0"/>
      <p:bldP spid="19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screen"/>
          <a:srcRect l="1" t="68278" r="-1234" b="-794"/>
          <a:stretch>
            <a:fillRect/>
          </a:stretch>
        </p:blipFill>
        <p:spPr>
          <a:xfrm>
            <a:off x="1113183" y="1493661"/>
            <a:ext cx="11334456" cy="54582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838407" y="808383"/>
            <a:ext cx="2115509" cy="28479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495804" y="1258087"/>
            <a:ext cx="8925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清明</a:t>
            </a:r>
            <a:endParaRPr lang="zh-CN" altLang="en-US" sz="54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21936" y="1258087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清明时节雨纷纷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55683" y="1258087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路上行人欲断魂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12039" y="2232371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借问酒家何处有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45786" y="2232371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牧童遥指杏花村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5538" y="1386713"/>
            <a:ext cx="9146462" cy="251419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666957" y="581025"/>
            <a:ext cx="2115509" cy="28479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324354" y="1030729"/>
            <a:ext cx="8925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清明</a:t>
            </a:r>
            <a:endParaRPr lang="zh-CN" altLang="en-US" sz="54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91902" y="3429000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清明时节雨纷纷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25649" y="3429000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路上行人欲断魂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301060" y="3429000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借问酒家何处有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34807" y="3429000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牧童遥指杏花村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096000" y="342900"/>
            <a:ext cx="6858000" cy="6858000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1764187" y="1668116"/>
            <a:ext cx="458029" cy="45802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763772" y="3359424"/>
            <a:ext cx="458029" cy="45802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763772" y="4821717"/>
            <a:ext cx="458029" cy="45802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461546" y="1495203"/>
            <a:ext cx="699276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 </a:t>
            </a:r>
            <a:r>
              <a:rPr lang="zh-CN" altLang="en-US" sz="4400" b="1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壹 </a:t>
            </a:r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 单击此处添加文本单击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32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20703" y="3186511"/>
            <a:ext cx="699276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 </a:t>
            </a:r>
            <a:r>
              <a:rPr lang="zh-CN" altLang="en-US" sz="4400" b="1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贰 </a:t>
            </a:r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 单击此处添加文本单击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32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20701" y="4630136"/>
            <a:ext cx="699276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 </a:t>
            </a:r>
            <a:r>
              <a:rPr lang="zh-CN" altLang="en-US" sz="4400" b="1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叁 </a:t>
            </a:r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 单击此处添加文本单击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32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6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37315" y="2656470"/>
            <a:ext cx="4558685" cy="42015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354696" y="808383"/>
            <a:ext cx="2115509" cy="28479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012093" y="1258087"/>
            <a:ext cx="8925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清明</a:t>
            </a:r>
            <a:endParaRPr lang="zh-CN" altLang="en-US" sz="54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38225" y="1258087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清明时节雨纷纷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71972" y="1258087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路上行人欲断魂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228328" y="2232371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借问酒家何处有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62075" y="2232371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牧童遥指杏花村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142922" y="1460740"/>
            <a:ext cx="12112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极简</a:t>
            </a:r>
            <a:endParaRPr lang="zh-CN" altLang="en-US" sz="4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32007" y="1805969"/>
            <a:ext cx="3896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中国风</a:t>
            </a:r>
            <a:endParaRPr lang="zh-CN" altLang="en-US" sz="32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50157" y="1020417"/>
            <a:ext cx="3114260" cy="4585167"/>
          </a:xfrm>
          <a:prstGeom prst="rect">
            <a:avLst/>
          </a:prstGeom>
          <a:noFill/>
          <a:ln>
            <a:solidFill>
              <a:srgbClr val="DDD9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7951304" y="1020417"/>
            <a:ext cx="0" cy="4585166"/>
          </a:xfrm>
          <a:prstGeom prst="line">
            <a:avLst/>
          </a:prstGeom>
          <a:ln>
            <a:solidFill>
              <a:srgbClr val="DDD9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10" idx="0"/>
            <a:endCxn id="10" idx="2"/>
          </p:cNvCxnSpPr>
          <p:nvPr/>
        </p:nvCxnSpPr>
        <p:spPr>
          <a:xfrm>
            <a:off x="8607287" y="1020417"/>
            <a:ext cx="0" cy="4585167"/>
          </a:xfrm>
          <a:prstGeom prst="line">
            <a:avLst/>
          </a:prstGeom>
          <a:ln>
            <a:solidFill>
              <a:srgbClr val="DDD9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913038" y="1420174"/>
            <a:ext cx="87863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550F09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第一章</a:t>
            </a:r>
            <a:endParaRPr lang="en-US" altLang="zh-CN" sz="6000" dirty="0">
              <a:solidFill>
                <a:srgbClr val="550F09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6000" dirty="0">
                <a:solidFill>
                  <a:srgbClr val="550F09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节</a:t>
            </a:r>
            <a:endParaRPr lang="zh-CN" altLang="en-US" sz="4400" dirty="0">
              <a:solidFill>
                <a:srgbClr val="550F09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230354" y="4161181"/>
            <a:ext cx="1245479" cy="123607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410450" y="4495800"/>
            <a:ext cx="1129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50F09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古风</a:t>
            </a:r>
            <a:endParaRPr lang="zh-CN" altLang="en-US" sz="2800" dirty="0">
              <a:solidFill>
                <a:srgbClr val="550F09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8035" y="616116"/>
            <a:ext cx="5625768" cy="562576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6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screen"/>
          <a:srcRect b="-356"/>
          <a:stretch>
            <a:fillRect/>
          </a:stretch>
        </p:blipFill>
        <p:spPr>
          <a:xfrm>
            <a:off x="7138219" y="2457244"/>
            <a:ext cx="5053781" cy="44007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096000" y="902972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清明时节雨纷纷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29747" y="902972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路上行人欲断魂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11054" y="2397735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借问酒家何处有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44801" y="2397735"/>
            <a:ext cx="46445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牧童遥指杏花村。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2868" y="1143007"/>
            <a:ext cx="4413132" cy="575309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403271" y="1219821"/>
            <a:ext cx="2115509" cy="28479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060668" y="1669525"/>
            <a:ext cx="8925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清明</a:t>
            </a:r>
            <a:endParaRPr lang="zh-CN" altLang="en-US" sz="54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86800" y="1669525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清明时节雨纷纷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20547" y="1669525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路上行人欲断魂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276903" y="2643809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借问酒家何处有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610650" y="2643809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牧童遥指杏花村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5100" y="3951755"/>
            <a:ext cx="5524500" cy="26479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858314" y="708773"/>
            <a:ext cx="1469139" cy="12771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225546" y="990600"/>
            <a:ext cx="8909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壹</a:t>
            </a:r>
            <a:endParaRPr lang="zh-CN" altLang="en-US" sz="40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83718" y="995288"/>
            <a:ext cx="69927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单击此处添加文本单击此处添加文本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32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858314" y="2444046"/>
            <a:ext cx="1469139" cy="127711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225546" y="2725873"/>
            <a:ext cx="8909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贰</a:t>
            </a:r>
            <a:endParaRPr lang="zh-CN" altLang="en-US" sz="40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83718" y="2730561"/>
            <a:ext cx="69927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单击此处添加文本单击此处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32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858314" y="4224462"/>
            <a:ext cx="1469139" cy="127711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225546" y="4506289"/>
            <a:ext cx="8909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叁</a:t>
            </a:r>
            <a:endParaRPr lang="zh-CN" altLang="en-US" sz="40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83718" y="4510977"/>
            <a:ext cx="69927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32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113183" y="3893586"/>
            <a:ext cx="10954140" cy="296441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92652" y="67990"/>
            <a:ext cx="5205995" cy="520599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888968" y="2087251"/>
            <a:ext cx="89258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清明</a:t>
            </a:r>
            <a:endParaRPr lang="zh-CN" altLang="en-US" sz="66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88831" y="1227285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清明时节雨纷纷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22578" y="1227285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路上行人欲断魂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878934" y="2201569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借问酒家何处有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212681" y="2201569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牧童遥指杏花村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142922" y="1460740"/>
            <a:ext cx="12112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极简</a:t>
            </a:r>
            <a:endParaRPr lang="zh-CN" altLang="en-US" sz="4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32007" y="1805969"/>
            <a:ext cx="3896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中国风</a:t>
            </a:r>
            <a:endParaRPr lang="zh-CN" altLang="en-US" sz="32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50157" y="1020417"/>
            <a:ext cx="3114260" cy="4585167"/>
          </a:xfrm>
          <a:prstGeom prst="rect">
            <a:avLst/>
          </a:prstGeom>
          <a:noFill/>
          <a:ln>
            <a:solidFill>
              <a:srgbClr val="DDD9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7951304" y="1020417"/>
            <a:ext cx="0" cy="4585166"/>
          </a:xfrm>
          <a:prstGeom prst="line">
            <a:avLst/>
          </a:prstGeom>
          <a:ln>
            <a:solidFill>
              <a:srgbClr val="DDD9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10" idx="0"/>
            <a:endCxn id="10" idx="2"/>
          </p:cNvCxnSpPr>
          <p:nvPr/>
        </p:nvCxnSpPr>
        <p:spPr>
          <a:xfrm>
            <a:off x="8607287" y="1020417"/>
            <a:ext cx="0" cy="4585167"/>
          </a:xfrm>
          <a:prstGeom prst="line">
            <a:avLst/>
          </a:prstGeom>
          <a:ln>
            <a:solidFill>
              <a:srgbClr val="DDD9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913038" y="1420174"/>
            <a:ext cx="87863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550F09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第二章</a:t>
            </a:r>
            <a:endParaRPr lang="en-US" altLang="zh-CN" sz="6000" dirty="0">
              <a:solidFill>
                <a:srgbClr val="550F09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6000" dirty="0">
                <a:solidFill>
                  <a:srgbClr val="550F09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节</a:t>
            </a:r>
            <a:endParaRPr lang="zh-CN" altLang="en-US" sz="4400" dirty="0">
              <a:solidFill>
                <a:srgbClr val="550F09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230354" y="4161181"/>
            <a:ext cx="1245479" cy="123607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410450" y="4495800"/>
            <a:ext cx="1129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50F09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古风</a:t>
            </a:r>
            <a:endParaRPr lang="zh-CN" altLang="en-US" sz="2800" dirty="0">
              <a:solidFill>
                <a:srgbClr val="550F09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8035" y="616116"/>
            <a:ext cx="5625768" cy="562576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6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13183" cy="68580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808383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2643809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0" y="3429000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5506278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6394174"/>
            <a:ext cx="1113183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913615" y="3285215"/>
            <a:ext cx="7054313" cy="380875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714492" y="176672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清明时节雨纷纷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48239" y="176672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路上行人欲断魂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596310" y="2005012"/>
            <a:ext cx="2115509" cy="28479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253707" y="2454716"/>
            <a:ext cx="8925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清明</a:t>
            </a:r>
            <a:endParaRPr lang="zh-CN" altLang="en-US" sz="54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647320" y="176672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借问酒家何处有</a:t>
            </a:r>
            <a:endParaRPr lang="zh-CN" altLang="en-US" sz="28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981067" y="176672"/>
            <a:ext cx="4644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牧童遥指杏花村</a:t>
            </a:r>
            <a:endParaRPr lang="zh-CN" altLang="en-US" sz="2800" dirty="0">
              <a:solidFill>
                <a:srgbClr val="333333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ISPRING_ULTRA_SCORM_COURSE_ID" val="82E049B3-0D43-4CD7-9253-14DC5A42E59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13"/>
</p:tagLst>
</file>

<file path=ppt/theme/theme1.xml><?xml version="1.0" encoding="utf-8"?>
<a:theme xmlns:a="http://schemas.openxmlformats.org/drawingml/2006/main" name="office主题">
  <a:themeElements>
    <a:clrScheme name="自定义 15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4BD97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671</Words>
  <Application>WPS 演示</Application>
  <PresentationFormat>自定义</PresentationFormat>
  <Paragraphs>248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柳公权柳体</vt:lpstr>
      <vt:lpstr>Calibri</vt:lpstr>
      <vt:lpstr>微软雅黑</vt:lpstr>
      <vt:lpstr>Arial Unicode MS</vt:lpstr>
      <vt:lpstr>等线</vt:lpstr>
      <vt:lpstr>Arial</vt:lpstr>
      <vt:lpstr>等线 Light</vt:lpstr>
      <vt:lpstr>Calibri Light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清明节</dc:title>
  <dc:creator>第一PPT</dc:creator>
  <cp:keywords>www.1ppt.com</cp:keywords>
  <dc:description>www.1ppt.com</dc:description>
  <cp:lastModifiedBy>铭</cp:lastModifiedBy>
  <cp:revision>210</cp:revision>
  <dcterms:created xsi:type="dcterms:W3CDTF">2017-08-18T03:02:00Z</dcterms:created>
  <dcterms:modified xsi:type="dcterms:W3CDTF">2022-03-03T00:40:56Z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B63C8D5EFE964CE983F1F1E7906489F6</vt:lpwstr>
  </property>
</Properties>
</file>